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54" r:id="rId2"/>
    <p:sldId id="440" r:id="rId3"/>
    <p:sldId id="441" r:id="rId4"/>
    <p:sldId id="442" r:id="rId5"/>
    <p:sldId id="443" r:id="rId6"/>
    <p:sldId id="444" r:id="rId7"/>
    <p:sldId id="446" r:id="rId8"/>
    <p:sldId id="439" r:id="rId9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itchFamily="18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ānis Kalniņš" initials="JK" lastIdx="3" clrIdx="0"/>
  <p:cmAuthor id="1" name="Edgars Ļeonovs" initials="EĻ" lastIdx="1" clrIdx="1">
    <p:extLst>
      <p:ext uri="{19B8F6BF-5375-455C-9EA6-DF929625EA0E}">
        <p15:presenceInfo xmlns:p15="http://schemas.microsoft.com/office/powerpoint/2012/main" userId="S-1-5-21-725345543-1935655697-839522115-822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F8FFB7-BBE9-4060-9399-094A6E7A0038}" v="19" dt="2023-03-03T09:37:21.1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911" autoAdjust="0"/>
    <p:restoredTop sz="92968" autoAdjust="0"/>
  </p:normalViewPr>
  <p:slideViewPr>
    <p:cSldViewPr snapToGrid="0" snapToObjects="1">
      <p:cViewPr varScale="1">
        <p:scale>
          <a:sx n="74" d="100"/>
          <a:sy n="74" d="100"/>
        </p:scale>
        <p:origin x="12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ānis Kalniņš" userId="a346482a-2d66-4c18-bda4-947c2bd2c82a" providerId="ADAL" clId="{CC4C4382-DEFF-4E9C-939F-76EFF2523DD8}"/>
    <pc:docChg chg="undo custSel addSld delSld modSld">
      <pc:chgData name="Jānis Kalniņš" userId="a346482a-2d66-4c18-bda4-947c2bd2c82a" providerId="ADAL" clId="{CC4C4382-DEFF-4E9C-939F-76EFF2523DD8}" dt="2021-10-25T12:23:17.353" v="266" actId="47"/>
      <pc:docMkLst>
        <pc:docMk/>
      </pc:docMkLst>
      <pc:sldChg chg="modSp mod">
        <pc:chgData name="Jānis Kalniņš" userId="a346482a-2d66-4c18-bda4-947c2bd2c82a" providerId="ADAL" clId="{CC4C4382-DEFF-4E9C-939F-76EFF2523DD8}" dt="2021-10-14T07:11:17.385" v="89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CC4C4382-DEFF-4E9C-939F-76EFF2523DD8}" dt="2021-10-14T07:11:17.385" v="89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delSp modSp del mod">
        <pc:chgData name="Jānis Kalniņš" userId="a346482a-2d66-4c18-bda4-947c2bd2c82a" providerId="ADAL" clId="{CC4C4382-DEFF-4E9C-939F-76EFF2523DD8}" dt="2021-10-25T12:23:17.353" v="266" actId="47"/>
        <pc:sldMkLst>
          <pc:docMk/>
          <pc:sldMk cId="2322505576" sldId="435"/>
        </pc:sldMkLst>
        <pc:spChg chg="del mod">
          <ac:chgData name="Jānis Kalniņš" userId="a346482a-2d66-4c18-bda4-947c2bd2c82a" providerId="ADAL" clId="{CC4C4382-DEFF-4E9C-939F-76EFF2523DD8}" dt="2021-10-25T12:18:50.078" v="141" actId="478"/>
          <ac:spMkLst>
            <pc:docMk/>
            <pc:sldMk cId="2322505576" sldId="435"/>
            <ac:spMk id="9" creationId="{41E1D718-3745-4D0B-89D5-AB1D5D59FE86}"/>
          </ac:spMkLst>
        </pc:spChg>
        <pc:picChg chg="del">
          <ac:chgData name="Jānis Kalniņš" userId="a346482a-2d66-4c18-bda4-947c2bd2c82a" providerId="ADAL" clId="{CC4C4382-DEFF-4E9C-939F-76EFF2523DD8}" dt="2021-10-14T07:11:36.611" v="90" actId="478"/>
          <ac:picMkLst>
            <pc:docMk/>
            <pc:sldMk cId="2322505576" sldId="435"/>
            <ac:picMk id="4" creationId="{1F99FD2C-483C-4CB2-8077-0DA17043C7E8}"/>
          </ac:picMkLst>
        </pc:picChg>
      </pc:sldChg>
      <pc:sldChg chg="addSp delSp modSp mod">
        <pc:chgData name="Jānis Kalniņš" userId="a346482a-2d66-4c18-bda4-947c2bd2c82a" providerId="ADAL" clId="{CC4C4382-DEFF-4E9C-939F-76EFF2523DD8}" dt="2021-10-25T12:23:10.064" v="264" actId="20577"/>
        <pc:sldMkLst>
          <pc:docMk/>
          <pc:sldMk cId="98730069" sldId="436"/>
        </pc:sldMkLst>
        <pc:spChg chg="mod">
          <ac:chgData name="Jānis Kalniņš" userId="a346482a-2d66-4c18-bda4-947c2bd2c82a" providerId="ADAL" clId="{CC4C4382-DEFF-4E9C-939F-76EFF2523DD8}" dt="2021-10-25T12:23:10.064" v="264" actId="20577"/>
          <ac:spMkLst>
            <pc:docMk/>
            <pc:sldMk cId="98730069" sldId="436"/>
            <ac:spMk id="9" creationId="{41E1D718-3745-4D0B-89D5-AB1D5D59FE86}"/>
          </ac:spMkLst>
        </pc:spChg>
        <pc:picChg chg="mod">
          <ac:chgData name="Jānis Kalniņš" userId="a346482a-2d66-4c18-bda4-947c2bd2c82a" providerId="ADAL" clId="{CC4C4382-DEFF-4E9C-939F-76EFF2523DD8}" dt="2021-10-25T12:19:49.918" v="190" actId="1076"/>
          <ac:picMkLst>
            <pc:docMk/>
            <pc:sldMk cId="98730069" sldId="436"/>
            <ac:picMk id="4" creationId="{9A46FB8A-8387-42EF-AEF3-1D46F7CF86DE}"/>
          </ac:picMkLst>
        </pc:picChg>
        <pc:picChg chg="add del mod">
          <ac:chgData name="Jānis Kalniņš" userId="a346482a-2d66-4c18-bda4-947c2bd2c82a" providerId="ADAL" clId="{CC4C4382-DEFF-4E9C-939F-76EFF2523DD8}" dt="2021-10-25T12:19:48.670" v="189" actId="478"/>
          <ac:picMkLst>
            <pc:docMk/>
            <pc:sldMk cId="98730069" sldId="436"/>
            <ac:picMk id="8" creationId="{F7154246-2A35-429F-8C0D-5DD413C92DF9}"/>
          </ac:picMkLst>
        </pc:picChg>
      </pc:sldChg>
      <pc:sldChg chg="del">
        <pc:chgData name="Jānis Kalniņš" userId="a346482a-2d66-4c18-bda4-947c2bd2c82a" providerId="ADAL" clId="{CC4C4382-DEFF-4E9C-939F-76EFF2523DD8}" dt="2021-10-25T12:22:32.194" v="220" actId="47"/>
        <pc:sldMkLst>
          <pc:docMk/>
          <pc:sldMk cId="3340284981" sldId="437"/>
        </pc:sldMkLst>
      </pc:sldChg>
      <pc:sldChg chg="add del">
        <pc:chgData name="Jānis Kalniņš" userId="a346482a-2d66-4c18-bda4-947c2bd2c82a" providerId="ADAL" clId="{CC4C4382-DEFF-4E9C-939F-76EFF2523DD8}" dt="2021-10-25T12:22:33.922" v="221" actId="47"/>
        <pc:sldMkLst>
          <pc:docMk/>
          <pc:sldMk cId="426893529" sldId="438"/>
        </pc:sldMkLst>
      </pc:sldChg>
      <pc:sldChg chg="add del">
        <pc:chgData name="Jānis Kalniņš" userId="a346482a-2d66-4c18-bda4-947c2bd2c82a" providerId="ADAL" clId="{CC4C4382-DEFF-4E9C-939F-76EFF2523DD8}" dt="2021-10-25T12:22:35.603" v="222" actId="47"/>
        <pc:sldMkLst>
          <pc:docMk/>
          <pc:sldMk cId="30879011" sldId="440"/>
        </pc:sldMkLst>
      </pc:sldChg>
      <pc:sldChg chg="addSp delSp modSp new del mod">
        <pc:chgData name="Jānis Kalniņš" userId="a346482a-2d66-4c18-bda4-947c2bd2c82a" providerId="ADAL" clId="{CC4C4382-DEFF-4E9C-939F-76EFF2523DD8}" dt="2021-10-25T12:22:14.104" v="217" actId="47"/>
        <pc:sldMkLst>
          <pc:docMk/>
          <pc:sldMk cId="2083349118" sldId="441"/>
        </pc:sldMkLst>
        <pc:spChg chg="del">
          <ac:chgData name="Jānis Kalniņš" userId="a346482a-2d66-4c18-bda4-947c2bd2c82a" providerId="ADAL" clId="{CC4C4382-DEFF-4E9C-939F-76EFF2523DD8}" dt="2021-10-25T12:21:13.134" v="203" actId="478"/>
          <ac:spMkLst>
            <pc:docMk/>
            <pc:sldMk cId="2083349118" sldId="441"/>
            <ac:spMk id="2" creationId="{CB3392A0-0B51-4F4D-A04D-FF0FDD7ADE51}"/>
          </ac:spMkLst>
        </pc:spChg>
        <pc:graphicFrameChg chg="add del mod">
          <ac:chgData name="Jānis Kalniņš" userId="a346482a-2d66-4c18-bda4-947c2bd2c82a" providerId="ADAL" clId="{CC4C4382-DEFF-4E9C-939F-76EFF2523DD8}" dt="2021-10-25T12:20:33.190" v="195"/>
          <ac:graphicFrameMkLst>
            <pc:docMk/>
            <pc:sldMk cId="2083349118" sldId="441"/>
            <ac:graphicFrameMk id="6" creationId="{489C45BC-0988-450A-A229-23A9A6C17971}"/>
          </ac:graphicFrameMkLst>
        </pc:graphicFrameChg>
        <pc:graphicFrameChg chg="add del mod">
          <ac:chgData name="Jānis Kalniņš" userId="a346482a-2d66-4c18-bda4-947c2bd2c82a" providerId="ADAL" clId="{CC4C4382-DEFF-4E9C-939F-76EFF2523DD8}" dt="2021-10-25T12:20:44.565" v="197" actId="478"/>
          <ac:graphicFrameMkLst>
            <pc:docMk/>
            <pc:sldMk cId="2083349118" sldId="441"/>
            <ac:graphicFrameMk id="7" creationId="{3F7C3169-8D9A-4114-9EF6-6255934871D2}"/>
          </ac:graphicFrameMkLst>
        </pc:graphicFrameChg>
        <pc:graphicFrameChg chg="add del mod">
          <ac:chgData name="Jānis Kalniņš" userId="a346482a-2d66-4c18-bda4-947c2bd2c82a" providerId="ADAL" clId="{CC4C4382-DEFF-4E9C-939F-76EFF2523DD8}" dt="2021-10-25T12:21:09.916" v="201"/>
          <ac:graphicFrameMkLst>
            <pc:docMk/>
            <pc:sldMk cId="2083349118" sldId="441"/>
            <ac:graphicFrameMk id="8" creationId="{5519DC36-5CF6-4D56-80C1-D7640366FA4A}"/>
          </ac:graphicFrameMkLst>
        </pc:graphicFrameChg>
        <pc:graphicFrameChg chg="add mod modGraphic">
          <ac:chgData name="Jānis Kalniņš" userId="a346482a-2d66-4c18-bda4-947c2bd2c82a" providerId="ADAL" clId="{CC4C4382-DEFF-4E9C-939F-76EFF2523DD8}" dt="2021-10-25T12:21:23.688" v="206" actId="14100"/>
          <ac:graphicFrameMkLst>
            <pc:docMk/>
            <pc:sldMk cId="2083349118" sldId="441"/>
            <ac:graphicFrameMk id="9" creationId="{534F8D35-6FB9-4A12-BB2E-DB71FB3FDF2F}"/>
          </ac:graphicFrameMkLst>
        </pc:graphicFrameChg>
      </pc:sldChg>
      <pc:sldChg chg="new del">
        <pc:chgData name="Jānis Kalniņš" userId="a346482a-2d66-4c18-bda4-947c2bd2c82a" providerId="ADAL" clId="{CC4C4382-DEFF-4E9C-939F-76EFF2523DD8}" dt="2021-10-25T12:23:14.855" v="265" actId="47"/>
        <pc:sldMkLst>
          <pc:docMk/>
          <pc:sldMk cId="3291849314" sldId="441"/>
        </pc:sldMkLst>
      </pc:sldChg>
      <pc:sldChg chg="addSp delSp modSp add del mod">
        <pc:chgData name="Jānis Kalniņš" userId="a346482a-2d66-4c18-bda4-947c2bd2c82a" providerId="ADAL" clId="{CC4C4382-DEFF-4E9C-939F-76EFF2523DD8}" dt="2021-10-25T12:22:15.839" v="218" actId="47"/>
        <pc:sldMkLst>
          <pc:docMk/>
          <pc:sldMk cId="2681994525" sldId="442"/>
        </pc:sldMkLst>
        <pc:graphicFrameChg chg="add del mod">
          <ac:chgData name="Jānis Kalniņš" userId="a346482a-2d66-4c18-bda4-947c2bd2c82a" providerId="ADAL" clId="{CC4C4382-DEFF-4E9C-939F-76EFF2523DD8}" dt="2021-10-25T12:21:52.958" v="210"/>
          <ac:graphicFrameMkLst>
            <pc:docMk/>
            <pc:sldMk cId="2681994525" sldId="442"/>
            <ac:graphicFrameMk id="2" creationId="{9F3F0E10-2411-4D90-8329-FBA312EECE93}"/>
          </ac:graphicFrameMkLst>
        </pc:graphicFrameChg>
        <pc:graphicFrameChg chg="add mod modGraphic">
          <ac:chgData name="Jānis Kalniņš" userId="a346482a-2d66-4c18-bda4-947c2bd2c82a" providerId="ADAL" clId="{CC4C4382-DEFF-4E9C-939F-76EFF2523DD8}" dt="2021-10-25T12:22:07.263" v="216" actId="14734"/>
          <ac:graphicFrameMkLst>
            <pc:docMk/>
            <pc:sldMk cId="2681994525" sldId="442"/>
            <ac:graphicFrameMk id="6" creationId="{DE746882-5661-4E9E-8E19-C9005C177BAE}"/>
          </ac:graphicFrameMkLst>
        </pc:graphicFrameChg>
        <pc:graphicFrameChg chg="del">
          <ac:chgData name="Jānis Kalniņš" userId="a346482a-2d66-4c18-bda4-947c2bd2c82a" providerId="ADAL" clId="{CC4C4382-DEFF-4E9C-939F-76EFF2523DD8}" dt="2021-10-25T12:21:35.759" v="208" actId="478"/>
          <ac:graphicFrameMkLst>
            <pc:docMk/>
            <pc:sldMk cId="2681994525" sldId="442"/>
            <ac:graphicFrameMk id="9" creationId="{534F8D35-6FB9-4A12-BB2E-DB71FB3FDF2F}"/>
          </ac:graphicFrameMkLst>
        </pc:graphicFrameChg>
      </pc:sldChg>
    </pc:docChg>
  </pc:docChgLst>
  <pc:docChgLst>
    <pc:chgData name="Jānis Kalniņš" userId="a346482a-2d66-4c18-bda4-947c2bd2c82a" providerId="ADAL" clId="{63AF5C5F-3C51-47E0-9620-1A9F93A9B04B}"/>
    <pc:docChg chg="undo custSel addSld modSld">
      <pc:chgData name="Jānis Kalniņš" userId="a346482a-2d66-4c18-bda4-947c2bd2c82a" providerId="ADAL" clId="{63AF5C5F-3C51-47E0-9620-1A9F93A9B04B}" dt="2022-02-09T07:22:54.184" v="637" actId="1076"/>
      <pc:docMkLst>
        <pc:docMk/>
      </pc:docMkLst>
      <pc:sldChg chg="modSp mod">
        <pc:chgData name="Jānis Kalniņš" userId="a346482a-2d66-4c18-bda4-947c2bd2c82a" providerId="ADAL" clId="{63AF5C5F-3C51-47E0-9620-1A9F93A9B04B}" dt="2022-02-03T13:59:12.024" v="1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63AF5C5F-3C51-47E0-9620-1A9F93A9B04B}" dt="2022-02-03T13:59:12.024" v="1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modSp mod">
        <pc:chgData name="Jānis Kalniņš" userId="a346482a-2d66-4c18-bda4-947c2bd2c82a" providerId="ADAL" clId="{63AF5C5F-3C51-47E0-9620-1A9F93A9B04B}" dt="2022-02-08T07:12:43.908" v="113" actId="20577"/>
        <pc:sldMkLst>
          <pc:docMk/>
          <pc:sldMk cId="98730069" sldId="436"/>
        </pc:sldMkLst>
        <pc:spChg chg="mod">
          <ac:chgData name="Jānis Kalniņš" userId="a346482a-2d66-4c18-bda4-947c2bd2c82a" providerId="ADAL" clId="{63AF5C5F-3C51-47E0-9620-1A9F93A9B04B}" dt="2022-02-08T07:12:43.908" v="113" actId="20577"/>
          <ac:spMkLst>
            <pc:docMk/>
            <pc:sldMk cId="98730069" sldId="436"/>
            <ac:spMk id="9" creationId="{41E1D718-3745-4D0B-89D5-AB1D5D59FE86}"/>
          </ac:spMkLst>
        </pc:spChg>
      </pc:sldChg>
      <pc:sldChg chg="addSp delSp modSp add mod">
        <pc:chgData name="Jānis Kalniņš" userId="a346482a-2d66-4c18-bda4-947c2bd2c82a" providerId="ADAL" clId="{63AF5C5F-3C51-47E0-9620-1A9F93A9B04B}" dt="2022-02-08T07:24:31.559" v="293" actId="14734"/>
        <pc:sldMkLst>
          <pc:docMk/>
          <pc:sldMk cId="1401645769" sldId="440"/>
        </pc:sldMkLst>
        <pc:spChg chg="del">
          <ac:chgData name="Jānis Kalniņš" userId="a346482a-2d66-4c18-bda4-947c2bd2c82a" providerId="ADAL" clId="{63AF5C5F-3C51-47E0-9620-1A9F93A9B04B}" dt="2022-02-08T07:21:43.833" v="226" actId="478"/>
          <ac:spMkLst>
            <pc:docMk/>
            <pc:sldMk cId="1401645769" sldId="440"/>
            <ac:spMk id="3" creationId="{00000000-0000-0000-0000-000000000000}"/>
          </ac:spMkLst>
        </pc:spChg>
        <pc:spChg chg="mod">
          <ac:chgData name="Jānis Kalniņš" userId="a346482a-2d66-4c18-bda4-947c2bd2c82a" providerId="ADAL" clId="{63AF5C5F-3C51-47E0-9620-1A9F93A9B04B}" dt="2022-02-08T07:13:07.331" v="125" actId="20577"/>
          <ac:spMkLst>
            <pc:docMk/>
            <pc:sldMk cId="1401645769" sldId="440"/>
            <ac:spMk id="7" creationId="{00000000-0000-0000-0000-000000000000}"/>
          </ac:spMkLst>
        </pc:spChg>
        <pc:spChg chg="del mod">
          <ac:chgData name="Jānis Kalniņš" userId="a346482a-2d66-4c18-bda4-947c2bd2c82a" providerId="ADAL" clId="{63AF5C5F-3C51-47E0-9620-1A9F93A9B04B}" dt="2022-02-08T07:17:31.745" v="134" actId="478"/>
          <ac:spMkLst>
            <pc:docMk/>
            <pc:sldMk cId="1401645769" sldId="440"/>
            <ac:spMk id="9" creationId="{41E1D718-3745-4D0B-89D5-AB1D5D59FE86}"/>
          </ac:spMkLst>
        </pc:spChg>
        <pc:graphicFrameChg chg="add del mod modGraphic">
          <ac:chgData name="Jānis Kalniņš" userId="a346482a-2d66-4c18-bda4-947c2bd2c82a" providerId="ADAL" clId="{63AF5C5F-3C51-47E0-9620-1A9F93A9B04B}" dt="2022-02-08T07:17:23.655" v="131" actId="478"/>
          <ac:graphicFrameMkLst>
            <pc:docMk/>
            <pc:sldMk cId="1401645769" sldId="440"/>
            <ac:graphicFrameMk id="2" creationId="{7FE6B0F5-C318-42EC-AD95-9DBA40DD31FC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17:52.197" v="136"/>
          <ac:graphicFrameMkLst>
            <pc:docMk/>
            <pc:sldMk cId="1401645769" sldId="440"/>
            <ac:graphicFrameMk id="6" creationId="{9821F8F0-F097-4BE1-8ACB-988B33084041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18:10.675" v="140"/>
          <ac:graphicFrameMkLst>
            <pc:docMk/>
            <pc:sldMk cId="1401645769" sldId="440"/>
            <ac:graphicFrameMk id="8" creationId="{D243FF90-105B-4651-8671-A240AC0A883E}"/>
          </ac:graphicFrameMkLst>
        </pc:graphicFrameChg>
        <pc:graphicFrameChg chg="add del mod modGraphic">
          <ac:chgData name="Jānis Kalniņš" userId="a346482a-2d66-4c18-bda4-947c2bd2c82a" providerId="ADAL" clId="{63AF5C5F-3C51-47E0-9620-1A9F93A9B04B}" dt="2022-02-08T07:18:30.631" v="146"/>
          <ac:graphicFrameMkLst>
            <pc:docMk/>
            <pc:sldMk cId="1401645769" sldId="440"/>
            <ac:graphicFrameMk id="10" creationId="{5BB4F299-22AD-4966-9C34-D7CF08090063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19:14.786" v="148"/>
          <ac:graphicFrameMkLst>
            <pc:docMk/>
            <pc:sldMk cId="1401645769" sldId="440"/>
            <ac:graphicFrameMk id="11" creationId="{0ABCB143-BCFA-4FF4-A45F-6E26F4FC2866}"/>
          </ac:graphicFrameMkLst>
        </pc:graphicFrameChg>
        <pc:graphicFrameChg chg="add del mod modGraphic">
          <ac:chgData name="Jānis Kalniņš" userId="a346482a-2d66-4c18-bda4-947c2bd2c82a" providerId="ADAL" clId="{63AF5C5F-3C51-47E0-9620-1A9F93A9B04B}" dt="2022-02-08T07:19:28.644" v="152"/>
          <ac:graphicFrameMkLst>
            <pc:docMk/>
            <pc:sldMk cId="1401645769" sldId="440"/>
            <ac:graphicFrameMk id="12" creationId="{BFEF36A3-B76F-4278-891F-57F3D84C054D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19:46.882" v="154"/>
          <ac:graphicFrameMkLst>
            <pc:docMk/>
            <pc:sldMk cId="1401645769" sldId="440"/>
            <ac:graphicFrameMk id="13" creationId="{A9BAA975-55DE-43A5-A1BC-34B941E43029}"/>
          </ac:graphicFrameMkLst>
        </pc:graphicFrameChg>
        <pc:graphicFrameChg chg="add mod modGraphic">
          <ac:chgData name="Jānis Kalniņš" userId="a346482a-2d66-4c18-bda4-947c2bd2c82a" providerId="ADAL" clId="{63AF5C5F-3C51-47E0-9620-1A9F93A9B04B}" dt="2022-02-08T07:24:31.559" v="293" actId="14734"/>
          <ac:graphicFrameMkLst>
            <pc:docMk/>
            <pc:sldMk cId="1401645769" sldId="440"/>
            <ac:graphicFrameMk id="14" creationId="{19E697F1-C31A-4118-9FB5-EE1E965EFA70}"/>
          </ac:graphicFrameMkLst>
        </pc:graphicFrameChg>
        <pc:picChg chg="del">
          <ac:chgData name="Jānis Kalniņš" userId="a346482a-2d66-4c18-bda4-947c2bd2c82a" providerId="ADAL" clId="{63AF5C5F-3C51-47E0-9620-1A9F93A9B04B}" dt="2022-02-08T07:13:10.273" v="126" actId="478"/>
          <ac:picMkLst>
            <pc:docMk/>
            <pc:sldMk cId="1401645769" sldId="440"/>
            <ac:picMk id="4" creationId="{9A46FB8A-8387-42EF-AEF3-1D46F7CF86DE}"/>
          </ac:picMkLst>
        </pc:picChg>
      </pc:sldChg>
      <pc:sldChg chg="addSp delSp modSp add mod">
        <pc:chgData name="Jānis Kalniņš" userId="a346482a-2d66-4c18-bda4-947c2bd2c82a" providerId="ADAL" clId="{63AF5C5F-3C51-47E0-9620-1A9F93A9B04B}" dt="2022-02-08T07:35:25.827" v="462" actId="20577"/>
        <pc:sldMkLst>
          <pc:docMk/>
          <pc:sldMk cId="1007219491" sldId="441"/>
        </pc:sldMkLst>
        <pc:spChg chg="mod">
          <ac:chgData name="Jānis Kalniņš" userId="a346482a-2d66-4c18-bda4-947c2bd2c82a" providerId="ADAL" clId="{63AF5C5F-3C51-47E0-9620-1A9F93A9B04B}" dt="2022-02-08T07:35:25.827" v="462" actId="20577"/>
          <ac:spMkLst>
            <pc:docMk/>
            <pc:sldMk cId="1007219491" sldId="441"/>
            <ac:spMk id="7" creationId="{00000000-0000-0000-0000-000000000000}"/>
          </ac:spMkLst>
        </pc:spChg>
        <pc:graphicFrameChg chg="add del mod">
          <ac:chgData name="Jānis Kalniņš" userId="a346482a-2d66-4c18-bda4-947c2bd2c82a" providerId="ADAL" clId="{63AF5C5F-3C51-47E0-9620-1A9F93A9B04B}" dt="2022-02-08T07:23:19.539" v="230"/>
          <ac:graphicFrameMkLst>
            <pc:docMk/>
            <pc:sldMk cId="1007219491" sldId="441"/>
            <ac:graphicFrameMk id="2" creationId="{2D8E60D7-4142-4F96-9533-D5E99BD9C8D7}"/>
          </ac:graphicFrameMkLst>
        </pc:graphicFrameChg>
        <pc:graphicFrameChg chg="add del mod modGraphic">
          <ac:chgData name="Jānis Kalniņš" userId="a346482a-2d66-4c18-bda4-947c2bd2c82a" providerId="ADAL" clId="{63AF5C5F-3C51-47E0-9620-1A9F93A9B04B}" dt="2022-02-08T07:28:48.585" v="327" actId="478"/>
          <ac:graphicFrameMkLst>
            <pc:docMk/>
            <pc:sldMk cId="1007219491" sldId="441"/>
            <ac:graphicFrameMk id="3" creationId="{55E3306B-4498-4F99-A8D0-929E5639970D}"/>
          </ac:graphicFrameMkLst>
        </pc:graphicFrameChg>
        <pc:graphicFrameChg chg="add del mod">
          <ac:chgData name="Jānis Kalniņš" userId="a346482a-2d66-4c18-bda4-947c2bd2c82a" providerId="ADAL" clId="{63AF5C5F-3C51-47E0-9620-1A9F93A9B04B}" dt="2022-02-08T07:29:10.434" v="329"/>
          <ac:graphicFrameMkLst>
            <pc:docMk/>
            <pc:sldMk cId="1007219491" sldId="441"/>
            <ac:graphicFrameMk id="4" creationId="{64E10A76-CC11-4AF2-91C4-BEB4953182CC}"/>
          </ac:graphicFrameMkLst>
        </pc:graphicFrameChg>
        <pc:graphicFrameChg chg="add mod modGraphic">
          <ac:chgData name="Jānis Kalniņš" userId="a346482a-2d66-4c18-bda4-947c2bd2c82a" providerId="ADAL" clId="{63AF5C5F-3C51-47E0-9620-1A9F93A9B04B}" dt="2022-02-08T07:33:07.378" v="408" actId="20577"/>
          <ac:graphicFrameMkLst>
            <pc:docMk/>
            <pc:sldMk cId="1007219491" sldId="441"/>
            <ac:graphicFrameMk id="6" creationId="{038444E6-367E-4321-99AB-AB29563EC257}"/>
          </ac:graphicFrameMkLst>
        </pc:graphicFrameChg>
        <pc:graphicFrameChg chg="del">
          <ac:chgData name="Jānis Kalniņš" userId="a346482a-2d66-4c18-bda4-947c2bd2c82a" providerId="ADAL" clId="{63AF5C5F-3C51-47E0-9620-1A9F93A9B04B}" dt="2022-02-08T07:22:22.352" v="228" actId="478"/>
          <ac:graphicFrameMkLst>
            <pc:docMk/>
            <pc:sldMk cId="1007219491" sldId="441"/>
            <ac:graphicFrameMk id="14" creationId="{19E697F1-C31A-4118-9FB5-EE1E965EFA70}"/>
          </ac:graphicFrameMkLst>
        </pc:graphicFrameChg>
      </pc:sldChg>
      <pc:sldChg chg="addSp delSp modSp add mod">
        <pc:chgData name="Jānis Kalniņš" userId="a346482a-2d66-4c18-bda4-947c2bd2c82a" providerId="ADAL" clId="{63AF5C5F-3C51-47E0-9620-1A9F93A9B04B}" dt="2022-02-08T07:35:56.798" v="485" actId="20577"/>
        <pc:sldMkLst>
          <pc:docMk/>
          <pc:sldMk cId="521330648" sldId="442"/>
        </pc:sldMkLst>
        <pc:graphicFrameChg chg="add del mod">
          <ac:chgData name="Jānis Kalniņš" userId="a346482a-2d66-4c18-bda4-947c2bd2c82a" providerId="ADAL" clId="{63AF5C5F-3C51-47E0-9620-1A9F93A9B04B}" dt="2022-02-08T07:34:14.924" v="412"/>
          <ac:graphicFrameMkLst>
            <pc:docMk/>
            <pc:sldMk cId="521330648" sldId="442"/>
            <ac:graphicFrameMk id="2" creationId="{B7BD2BCA-2E61-42B2-88C1-91D53AA1D340}"/>
          </ac:graphicFrameMkLst>
        </pc:graphicFrameChg>
        <pc:graphicFrameChg chg="add mod modGraphic">
          <ac:chgData name="Jānis Kalniņš" userId="a346482a-2d66-4c18-bda4-947c2bd2c82a" providerId="ADAL" clId="{63AF5C5F-3C51-47E0-9620-1A9F93A9B04B}" dt="2022-02-08T07:35:56.798" v="485" actId="20577"/>
          <ac:graphicFrameMkLst>
            <pc:docMk/>
            <pc:sldMk cId="521330648" sldId="442"/>
            <ac:graphicFrameMk id="3" creationId="{54A93BCD-975C-424E-B78D-D92BD7897FA6}"/>
          </ac:graphicFrameMkLst>
        </pc:graphicFrameChg>
        <pc:graphicFrameChg chg="del">
          <ac:chgData name="Jānis Kalniņš" userId="a346482a-2d66-4c18-bda4-947c2bd2c82a" providerId="ADAL" clId="{63AF5C5F-3C51-47E0-9620-1A9F93A9B04B}" dt="2022-02-08T07:34:10.121" v="410" actId="478"/>
          <ac:graphicFrameMkLst>
            <pc:docMk/>
            <pc:sldMk cId="521330648" sldId="442"/>
            <ac:graphicFrameMk id="14" creationId="{19E697F1-C31A-4118-9FB5-EE1E965EFA70}"/>
          </ac:graphicFrameMkLst>
        </pc:graphicFrameChg>
      </pc:sldChg>
      <pc:sldChg chg="addSp delSp modSp add mod">
        <pc:chgData name="Jānis Kalniņš" userId="a346482a-2d66-4c18-bda4-947c2bd2c82a" providerId="ADAL" clId="{63AF5C5F-3C51-47E0-9620-1A9F93A9B04B}" dt="2022-02-08T07:37:46.341" v="593" actId="1076"/>
        <pc:sldMkLst>
          <pc:docMk/>
          <pc:sldMk cId="3392080464" sldId="443"/>
        </pc:sldMkLst>
        <pc:spChg chg="mod">
          <ac:chgData name="Jānis Kalniņš" userId="a346482a-2d66-4c18-bda4-947c2bd2c82a" providerId="ADAL" clId="{63AF5C5F-3C51-47E0-9620-1A9F93A9B04B}" dt="2022-02-08T07:37:44.645" v="592" actId="1076"/>
          <ac:spMkLst>
            <pc:docMk/>
            <pc:sldMk cId="3392080464" sldId="443"/>
            <ac:spMk id="7" creationId="{00000000-0000-0000-0000-000000000000}"/>
          </ac:spMkLst>
        </pc:spChg>
        <pc:graphicFrameChg chg="del">
          <ac:chgData name="Jānis Kalniņš" userId="a346482a-2d66-4c18-bda4-947c2bd2c82a" providerId="ADAL" clId="{63AF5C5F-3C51-47E0-9620-1A9F93A9B04B}" dt="2022-02-08T07:36:05.738" v="487" actId="478"/>
          <ac:graphicFrameMkLst>
            <pc:docMk/>
            <pc:sldMk cId="3392080464" sldId="443"/>
            <ac:graphicFrameMk id="6" creationId="{038444E6-367E-4321-99AB-AB29563EC257}"/>
          </ac:graphicFrameMkLst>
        </pc:graphicFrameChg>
        <pc:picChg chg="add mod">
          <ac:chgData name="Jānis Kalniņš" userId="a346482a-2d66-4c18-bda4-947c2bd2c82a" providerId="ADAL" clId="{63AF5C5F-3C51-47E0-9620-1A9F93A9B04B}" dt="2022-02-08T07:37:46.341" v="593" actId="1076"/>
          <ac:picMkLst>
            <pc:docMk/>
            <pc:sldMk cId="3392080464" sldId="443"/>
            <ac:picMk id="8" creationId="{9E0608E7-A213-4419-9F08-64854D51B9F9}"/>
          </ac:picMkLst>
        </pc:picChg>
      </pc:sldChg>
      <pc:sldChg chg="addSp delSp modSp add mod">
        <pc:chgData name="Jānis Kalniņš" userId="a346482a-2d66-4c18-bda4-947c2bd2c82a" providerId="ADAL" clId="{63AF5C5F-3C51-47E0-9620-1A9F93A9B04B}" dt="2022-02-09T07:22:54.184" v="637" actId="1076"/>
        <pc:sldMkLst>
          <pc:docMk/>
          <pc:sldMk cId="1648761306" sldId="444"/>
        </pc:sldMkLst>
        <pc:spChg chg="mod">
          <ac:chgData name="Jānis Kalniņš" userId="a346482a-2d66-4c18-bda4-947c2bd2c82a" providerId="ADAL" clId="{63AF5C5F-3C51-47E0-9620-1A9F93A9B04B}" dt="2022-02-09T07:22:27.483" v="630" actId="20577"/>
          <ac:spMkLst>
            <pc:docMk/>
            <pc:sldMk cId="1648761306" sldId="444"/>
            <ac:spMk id="7" creationId="{00000000-0000-0000-0000-000000000000}"/>
          </ac:spMkLst>
        </pc:spChg>
        <pc:graphicFrameChg chg="del">
          <ac:chgData name="Jānis Kalniņš" userId="a346482a-2d66-4c18-bda4-947c2bd2c82a" providerId="ADAL" clId="{63AF5C5F-3C51-47E0-9620-1A9F93A9B04B}" dt="2022-02-09T07:22:16" v="595" actId="478"/>
          <ac:graphicFrameMkLst>
            <pc:docMk/>
            <pc:sldMk cId="1648761306" sldId="444"/>
            <ac:graphicFrameMk id="6" creationId="{038444E6-367E-4321-99AB-AB29563EC257}"/>
          </ac:graphicFrameMkLst>
        </pc:graphicFrameChg>
        <pc:picChg chg="add mod">
          <ac:chgData name="Jānis Kalniņš" userId="a346482a-2d66-4c18-bda4-947c2bd2c82a" providerId="ADAL" clId="{63AF5C5F-3C51-47E0-9620-1A9F93A9B04B}" dt="2022-02-09T07:22:54.184" v="637" actId="1076"/>
          <ac:picMkLst>
            <pc:docMk/>
            <pc:sldMk cId="1648761306" sldId="444"/>
            <ac:picMk id="3" creationId="{BB0477AB-795E-4FDE-BE25-F9820CE556CA}"/>
          </ac:picMkLst>
        </pc:picChg>
      </pc:sldChg>
    </pc:docChg>
  </pc:docChgLst>
  <pc:docChgLst>
    <pc:chgData name="Jānis Kalniņš" userId="a346482a-2d66-4c18-bda4-947c2bd2c82a" providerId="ADAL" clId="{84F8FFB7-BBE9-4060-9399-094A6E7A0038}"/>
    <pc:docChg chg="undo custSel addSld delSld modSld">
      <pc:chgData name="Jānis Kalniņš" userId="a346482a-2d66-4c18-bda4-947c2bd2c82a" providerId="ADAL" clId="{84F8FFB7-BBE9-4060-9399-094A6E7A0038}" dt="2023-03-03T10:44:15.155" v="367" actId="20577"/>
      <pc:docMkLst>
        <pc:docMk/>
      </pc:docMkLst>
      <pc:sldChg chg="modSp mod">
        <pc:chgData name="Jānis Kalniņš" userId="a346482a-2d66-4c18-bda4-947c2bd2c82a" providerId="ADAL" clId="{84F8FFB7-BBE9-4060-9399-094A6E7A0038}" dt="2023-02-24T12:21:59.239" v="12" actId="20577"/>
        <pc:sldMkLst>
          <pc:docMk/>
          <pc:sldMk cId="1036030831" sldId="354"/>
        </pc:sldMkLst>
        <pc:spChg chg="mod">
          <ac:chgData name="Jānis Kalniņš" userId="a346482a-2d66-4c18-bda4-947c2bd2c82a" providerId="ADAL" clId="{84F8FFB7-BBE9-4060-9399-094A6E7A0038}" dt="2023-02-24T12:21:59.239" v="12" actId="20577"/>
          <ac:spMkLst>
            <pc:docMk/>
            <pc:sldMk cId="1036030831" sldId="354"/>
            <ac:spMk id="7" creationId="{00000000-0000-0000-0000-000000000000}"/>
          </ac:spMkLst>
        </pc:spChg>
      </pc:sldChg>
      <pc:sldChg chg="addSp delSp modSp mod modClrScheme chgLayout">
        <pc:chgData name="Jānis Kalniņš" userId="a346482a-2d66-4c18-bda4-947c2bd2c82a" providerId="ADAL" clId="{84F8FFB7-BBE9-4060-9399-094A6E7A0038}" dt="2023-03-03T07:19:19.418" v="300" actId="14734"/>
        <pc:sldMkLst>
          <pc:docMk/>
          <pc:sldMk cId="1401645769" sldId="440"/>
        </pc:sldMkLst>
        <pc:spChg chg="mod ord">
          <ac:chgData name="Jānis Kalniņš" userId="a346482a-2d66-4c18-bda4-947c2bd2c82a" providerId="ADAL" clId="{84F8FFB7-BBE9-4060-9399-094A6E7A0038}" dt="2023-02-24T12:23:57.506" v="21" actId="26606"/>
          <ac:spMkLst>
            <pc:docMk/>
            <pc:sldMk cId="1401645769" sldId="440"/>
            <ac:spMk id="5" creationId="{00000000-0000-0000-0000-000000000000}"/>
          </ac:spMkLst>
        </pc:spChg>
        <pc:spChg chg="mod">
          <ac:chgData name="Jānis Kalniņš" userId="a346482a-2d66-4c18-bda4-947c2bd2c82a" providerId="ADAL" clId="{84F8FFB7-BBE9-4060-9399-094A6E7A0038}" dt="2023-02-24T12:27:18.565" v="113" actId="20577"/>
          <ac:spMkLst>
            <pc:docMk/>
            <pc:sldMk cId="1401645769" sldId="440"/>
            <ac:spMk id="7" creationId="{00000000-0000-0000-0000-000000000000}"/>
          </ac:spMkLst>
        </pc:spChg>
        <pc:spChg chg="add mod">
          <ac:chgData name="Jānis Kalniņš" userId="a346482a-2d66-4c18-bda4-947c2bd2c82a" providerId="ADAL" clId="{84F8FFB7-BBE9-4060-9399-094A6E7A0038}" dt="2023-02-24T12:23:57.506" v="21" actId="26606"/>
          <ac:spMkLst>
            <pc:docMk/>
            <pc:sldMk cId="1401645769" sldId="440"/>
            <ac:spMk id="15" creationId="{56CAE608-F038-327B-4885-89E15304F555}"/>
          </ac:spMkLst>
        </pc:spChg>
        <pc:spChg chg="add mod">
          <ac:chgData name="Jānis Kalniņš" userId="a346482a-2d66-4c18-bda4-947c2bd2c82a" providerId="ADAL" clId="{84F8FFB7-BBE9-4060-9399-094A6E7A0038}" dt="2023-02-24T12:23:57.506" v="21" actId="26606"/>
          <ac:spMkLst>
            <pc:docMk/>
            <pc:sldMk cId="1401645769" sldId="440"/>
            <ac:spMk id="16" creationId="{92A34590-7CBD-AD29-A485-E59A33A55638}"/>
          </ac:spMkLst>
        </pc:spChg>
        <pc:graphicFrameChg chg="add del mod modGraphic">
          <ac:chgData name="Jānis Kalniņš" userId="a346482a-2d66-4c18-bda4-947c2bd2c82a" providerId="ADAL" clId="{84F8FFB7-BBE9-4060-9399-094A6E7A0038}" dt="2023-02-24T12:24:37.105" v="27" actId="478"/>
          <ac:graphicFrameMkLst>
            <pc:docMk/>
            <pc:sldMk cId="1401645769" sldId="440"/>
            <ac:graphicFrameMk id="2" creationId="{D7AA2743-E553-B0FC-340C-54B53D340FF6}"/>
          </ac:graphicFrameMkLst>
        </pc:graphicFrameChg>
        <pc:graphicFrameChg chg="add mod modGraphic">
          <ac:chgData name="Jānis Kalniņš" userId="a346482a-2d66-4c18-bda4-947c2bd2c82a" providerId="ADAL" clId="{84F8FFB7-BBE9-4060-9399-094A6E7A0038}" dt="2023-03-03T07:19:19.418" v="300" actId="14734"/>
          <ac:graphicFrameMkLst>
            <pc:docMk/>
            <pc:sldMk cId="1401645769" sldId="440"/>
            <ac:graphicFrameMk id="3" creationId="{D99751A2-4B50-5FD7-C96D-E45C69DB6CD4}"/>
          </ac:graphicFrameMkLst>
        </pc:graphicFrameChg>
        <pc:graphicFrameChg chg="del modGraphic">
          <ac:chgData name="Jānis Kalniņš" userId="a346482a-2d66-4c18-bda4-947c2bd2c82a" providerId="ADAL" clId="{84F8FFB7-BBE9-4060-9399-094A6E7A0038}" dt="2023-02-24T12:22:16.844" v="16" actId="478"/>
          <ac:graphicFrameMkLst>
            <pc:docMk/>
            <pc:sldMk cId="1401645769" sldId="440"/>
            <ac:graphicFrameMk id="14" creationId="{19E697F1-C31A-4118-9FB5-EE1E965EFA70}"/>
          </ac:graphicFrameMkLst>
        </pc:graphicFrameChg>
      </pc:sldChg>
      <pc:sldChg chg="del">
        <pc:chgData name="Jānis Kalniņš" userId="a346482a-2d66-4c18-bda4-947c2bd2c82a" providerId="ADAL" clId="{84F8FFB7-BBE9-4060-9399-094A6E7A0038}" dt="2023-02-24T12:22:23.027" v="18" actId="47"/>
        <pc:sldMkLst>
          <pc:docMk/>
          <pc:sldMk cId="1007219491" sldId="441"/>
        </pc:sldMkLst>
      </pc:sldChg>
      <pc:sldChg chg="modSp add mod">
        <pc:chgData name="Jānis Kalniņš" userId="a346482a-2d66-4c18-bda4-947c2bd2c82a" providerId="ADAL" clId="{84F8FFB7-BBE9-4060-9399-094A6E7A0038}" dt="2023-03-03T07:21:16.402" v="330" actId="20577"/>
        <pc:sldMkLst>
          <pc:docMk/>
          <pc:sldMk cId="1962067878" sldId="441"/>
        </pc:sldMkLst>
        <pc:spChg chg="mod">
          <ac:chgData name="Jānis Kalniņš" userId="a346482a-2d66-4c18-bda4-947c2bd2c82a" providerId="ADAL" clId="{84F8FFB7-BBE9-4060-9399-094A6E7A0038}" dt="2023-02-24T12:27:24.253" v="115" actId="20577"/>
          <ac:spMkLst>
            <pc:docMk/>
            <pc:sldMk cId="1962067878" sldId="441"/>
            <ac:spMk id="7" creationId="{00000000-0000-0000-0000-000000000000}"/>
          </ac:spMkLst>
        </pc:spChg>
        <pc:graphicFrameChg chg="mod modGraphic">
          <ac:chgData name="Jānis Kalniņš" userId="a346482a-2d66-4c18-bda4-947c2bd2c82a" providerId="ADAL" clId="{84F8FFB7-BBE9-4060-9399-094A6E7A0038}" dt="2023-03-03T07:21:16.402" v="330" actId="20577"/>
          <ac:graphicFrameMkLst>
            <pc:docMk/>
            <pc:sldMk cId="1962067878" sldId="441"/>
            <ac:graphicFrameMk id="3" creationId="{D99751A2-4B50-5FD7-C96D-E45C69DB6CD4}"/>
          </ac:graphicFrameMkLst>
        </pc:graphicFrameChg>
      </pc:sldChg>
      <pc:sldChg chg="del">
        <pc:chgData name="Jānis Kalniņš" userId="a346482a-2d66-4c18-bda4-947c2bd2c82a" providerId="ADAL" clId="{84F8FFB7-BBE9-4060-9399-094A6E7A0038}" dt="2023-02-24T12:22:21.451" v="17" actId="47"/>
        <pc:sldMkLst>
          <pc:docMk/>
          <pc:sldMk cId="521330648" sldId="442"/>
        </pc:sldMkLst>
      </pc:sldChg>
      <pc:sldChg chg="modSp add mod">
        <pc:chgData name="Jānis Kalniņš" userId="a346482a-2d66-4c18-bda4-947c2bd2c82a" providerId="ADAL" clId="{84F8FFB7-BBE9-4060-9399-094A6E7A0038}" dt="2023-03-03T07:23:32.506" v="344" actId="207"/>
        <pc:sldMkLst>
          <pc:docMk/>
          <pc:sldMk cId="3019848416" sldId="442"/>
        </pc:sldMkLst>
        <pc:spChg chg="mod">
          <ac:chgData name="Jānis Kalniņš" userId="a346482a-2d66-4c18-bda4-947c2bd2c82a" providerId="ADAL" clId="{84F8FFB7-BBE9-4060-9399-094A6E7A0038}" dt="2023-02-24T12:29:33.620" v="157" actId="20577"/>
          <ac:spMkLst>
            <pc:docMk/>
            <pc:sldMk cId="3019848416" sldId="442"/>
            <ac:spMk id="7" creationId="{00000000-0000-0000-0000-000000000000}"/>
          </ac:spMkLst>
        </pc:spChg>
        <pc:graphicFrameChg chg="mod modGraphic">
          <ac:chgData name="Jānis Kalniņš" userId="a346482a-2d66-4c18-bda4-947c2bd2c82a" providerId="ADAL" clId="{84F8FFB7-BBE9-4060-9399-094A6E7A0038}" dt="2023-03-03T07:23:32.506" v="344" actId="207"/>
          <ac:graphicFrameMkLst>
            <pc:docMk/>
            <pc:sldMk cId="3019848416" sldId="442"/>
            <ac:graphicFrameMk id="3" creationId="{D99751A2-4B50-5FD7-C96D-E45C69DB6CD4}"/>
          </ac:graphicFrameMkLst>
        </pc:graphicFrameChg>
      </pc:sldChg>
      <pc:sldChg chg="modSp add mod">
        <pc:chgData name="Jānis Kalniņš" userId="a346482a-2d66-4c18-bda4-947c2bd2c82a" providerId="ADAL" clId="{84F8FFB7-BBE9-4060-9399-094A6E7A0038}" dt="2023-03-03T07:22:22.387" v="338" actId="13926"/>
        <pc:sldMkLst>
          <pc:docMk/>
          <pc:sldMk cId="1493874527" sldId="443"/>
        </pc:sldMkLst>
        <pc:spChg chg="mod">
          <ac:chgData name="Jānis Kalniņš" userId="a346482a-2d66-4c18-bda4-947c2bd2c82a" providerId="ADAL" clId="{84F8FFB7-BBE9-4060-9399-094A6E7A0038}" dt="2023-02-24T12:31:03.092" v="178" actId="20577"/>
          <ac:spMkLst>
            <pc:docMk/>
            <pc:sldMk cId="1493874527" sldId="443"/>
            <ac:spMk id="7" creationId="{00000000-0000-0000-0000-000000000000}"/>
          </ac:spMkLst>
        </pc:spChg>
        <pc:graphicFrameChg chg="mod modGraphic">
          <ac:chgData name="Jānis Kalniņš" userId="a346482a-2d66-4c18-bda4-947c2bd2c82a" providerId="ADAL" clId="{84F8FFB7-BBE9-4060-9399-094A6E7A0038}" dt="2023-03-03T07:22:22.387" v="338" actId="13926"/>
          <ac:graphicFrameMkLst>
            <pc:docMk/>
            <pc:sldMk cId="1493874527" sldId="443"/>
            <ac:graphicFrameMk id="3" creationId="{D99751A2-4B50-5FD7-C96D-E45C69DB6CD4}"/>
          </ac:graphicFrameMkLst>
        </pc:graphicFrameChg>
      </pc:sldChg>
      <pc:sldChg chg="del">
        <pc:chgData name="Jānis Kalniņš" userId="a346482a-2d66-4c18-bda4-947c2bd2c82a" providerId="ADAL" clId="{84F8FFB7-BBE9-4060-9399-094A6E7A0038}" dt="2023-02-24T12:22:26.108" v="19" actId="47"/>
        <pc:sldMkLst>
          <pc:docMk/>
          <pc:sldMk cId="1648761306" sldId="444"/>
        </pc:sldMkLst>
      </pc:sldChg>
      <pc:sldChg chg="modSp add mod">
        <pc:chgData name="Jānis Kalniņš" userId="a346482a-2d66-4c18-bda4-947c2bd2c82a" providerId="ADAL" clId="{84F8FFB7-BBE9-4060-9399-094A6E7A0038}" dt="2023-03-03T07:22:27.083" v="339" actId="13926"/>
        <pc:sldMkLst>
          <pc:docMk/>
          <pc:sldMk cId="2714048385" sldId="444"/>
        </pc:sldMkLst>
        <pc:spChg chg="mod">
          <ac:chgData name="Jānis Kalniņš" userId="a346482a-2d66-4c18-bda4-947c2bd2c82a" providerId="ADAL" clId="{84F8FFB7-BBE9-4060-9399-094A6E7A0038}" dt="2023-02-24T12:35:04.635" v="258" actId="20577"/>
          <ac:spMkLst>
            <pc:docMk/>
            <pc:sldMk cId="2714048385" sldId="444"/>
            <ac:spMk id="7" creationId="{00000000-0000-0000-0000-000000000000}"/>
          </ac:spMkLst>
        </pc:spChg>
        <pc:graphicFrameChg chg="mod modGraphic">
          <ac:chgData name="Jānis Kalniņš" userId="a346482a-2d66-4c18-bda4-947c2bd2c82a" providerId="ADAL" clId="{84F8FFB7-BBE9-4060-9399-094A6E7A0038}" dt="2023-03-03T07:22:27.083" v="339" actId="13926"/>
          <ac:graphicFrameMkLst>
            <pc:docMk/>
            <pc:sldMk cId="2714048385" sldId="444"/>
            <ac:graphicFrameMk id="3" creationId="{D99751A2-4B50-5FD7-C96D-E45C69DB6CD4}"/>
          </ac:graphicFrameMkLst>
        </pc:graphicFrameChg>
      </pc:sldChg>
      <pc:sldChg chg="delSp modSp add del mod">
        <pc:chgData name="Jānis Kalniņš" userId="a346482a-2d66-4c18-bda4-947c2bd2c82a" providerId="ADAL" clId="{84F8FFB7-BBE9-4060-9399-094A6E7A0038}" dt="2023-02-24T12:34:54.265" v="256" actId="47"/>
        <pc:sldMkLst>
          <pc:docMk/>
          <pc:sldMk cId="424840143" sldId="445"/>
        </pc:sldMkLst>
        <pc:spChg chg="mod">
          <ac:chgData name="Jānis Kalniņš" userId="a346482a-2d66-4c18-bda4-947c2bd2c82a" providerId="ADAL" clId="{84F8FFB7-BBE9-4060-9399-094A6E7A0038}" dt="2023-02-24T12:33:44.088" v="196" actId="20577"/>
          <ac:spMkLst>
            <pc:docMk/>
            <pc:sldMk cId="424840143" sldId="445"/>
            <ac:spMk id="7" creationId="{00000000-0000-0000-0000-000000000000}"/>
          </ac:spMkLst>
        </pc:spChg>
        <pc:graphicFrameChg chg="del">
          <ac:chgData name="Jānis Kalniņš" userId="a346482a-2d66-4c18-bda4-947c2bd2c82a" providerId="ADAL" clId="{84F8FFB7-BBE9-4060-9399-094A6E7A0038}" dt="2023-02-24T12:33:40.366" v="193" actId="478"/>
          <ac:graphicFrameMkLst>
            <pc:docMk/>
            <pc:sldMk cId="424840143" sldId="445"/>
            <ac:graphicFrameMk id="3" creationId="{D99751A2-4B50-5FD7-C96D-E45C69DB6CD4}"/>
          </ac:graphicFrameMkLst>
        </pc:graphicFrameChg>
      </pc:sldChg>
      <pc:sldChg chg="addSp modSp add mod">
        <pc:chgData name="Jānis Kalniņš" userId="a346482a-2d66-4c18-bda4-947c2bd2c82a" providerId="ADAL" clId="{84F8FFB7-BBE9-4060-9399-094A6E7A0038}" dt="2023-03-03T10:44:15.155" v="367" actId="20577"/>
        <pc:sldMkLst>
          <pc:docMk/>
          <pc:sldMk cId="4204887930" sldId="446"/>
        </pc:sldMkLst>
        <pc:spChg chg="mod">
          <ac:chgData name="Jānis Kalniņš" userId="a346482a-2d66-4c18-bda4-947c2bd2c82a" providerId="ADAL" clId="{84F8FFB7-BBE9-4060-9399-094A6E7A0038}" dt="2023-02-24T12:35:10.376" v="259" actId="20577"/>
          <ac:spMkLst>
            <pc:docMk/>
            <pc:sldMk cId="4204887930" sldId="446"/>
            <ac:spMk id="7" creationId="{00000000-0000-0000-0000-000000000000}"/>
          </ac:spMkLst>
        </pc:spChg>
        <pc:graphicFrameChg chg="add mod modGraphic">
          <ac:chgData name="Jānis Kalniņš" userId="a346482a-2d66-4c18-bda4-947c2bd2c82a" providerId="ADAL" clId="{84F8FFB7-BBE9-4060-9399-094A6E7A0038}" dt="2023-03-03T10:44:15.155" v="367" actId="20577"/>
          <ac:graphicFrameMkLst>
            <pc:docMk/>
            <pc:sldMk cId="4204887930" sldId="446"/>
            <ac:graphicFrameMk id="2" creationId="{3DA931DC-F73B-9B4F-7CB7-8717575B78C1}"/>
          </ac:graphicFrameMkLst>
        </pc:graphicFrameChg>
        <pc:graphicFrameChg chg="mod modGraphic">
          <ac:chgData name="Jānis Kalniņš" userId="a346482a-2d66-4c18-bda4-947c2bd2c82a" providerId="ADAL" clId="{84F8FFB7-BBE9-4060-9399-094A6E7A0038}" dt="2023-03-03T09:38:45.295" v="359" actId="207"/>
          <ac:graphicFrameMkLst>
            <pc:docMk/>
            <pc:sldMk cId="4204887930" sldId="446"/>
            <ac:graphicFrameMk id="3" creationId="{D99751A2-4B50-5FD7-C96D-E45C69DB6CD4}"/>
          </ac:graphicFrameMkLst>
        </pc:graphicFrameChg>
      </pc:sldChg>
    </pc:docChg>
  </pc:docChgLst>
  <pc:docChgLst>
    <pc:chgData name="Annija Novikova" userId="5d2924f8-5bf8-4d20-a05a-1def69fca85c" providerId="ADAL" clId="{811D3261-7285-48AE-8884-4B864835FC22}"/>
    <pc:docChg chg="delSld modSld">
      <pc:chgData name="Annija Novikova" userId="5d2924f8-5bf8-4d20-a05a-1def69fca85c" providerId="ADAL" clId="{811D3261-7285-48AE-8884-4B864835FC22}" dt="2022-02-16T08:52:30.507" v="6" actId="47"/>
      <pc:docMkLst>
        <pc:docMk/>
      </pc:docMkLst>
      <pc:sldChg chg="del">
        <pc:chgData name="Annija Novikova" userId="5d2924f8-5bf8-4d20-a05a-1def69fca85c" providerId="ADAL" clId="{811D3261-7285-48AE-8884-4B864835FC22}" dt="2022-02-16T08:51:19.006" v="0" actId="47"/>
        <pc:sldMkLst>
          <pc:docMk/>
          <pc:sldMk cId="98730069" sldId="436"/>
        </pc:sldMkLst>
      </pc:sldChg>
      <pc:sldChg chg="modSp mod">
        <pc:chgData name="Annija Novikova" userId="5d2924f8-5bf8-4d20-a05a-1def69fca85c" providerId="ADAL" clId="{811D3261-7285-48AE-8884-4B864835FC22}" dt="2022-02-16T08:51:29.424" v="5" actId="20577"/>
        <pc:sldMkLst>
          <pc:docMk/>
          <pc:sldMk cId="1401645769" sldId="440"/>
        </pc:sldMkLst>
        <pc:graphicFrameChg chg="modGraphic">
          <ac:chgData name="Annija Novikova" userId="5d2924f8-5bf8-4d20-a05a-1def69fca85c" providerId="ADAL" clId="{811D3261-7285-48AE-8884-4B864835FC22}" dt="2022-02-16T08:51:29.424" v="5" actId="20577"/>
          <ac:graphicFrameMkLst>
            <pc:docMk/>
            <pc:sldMk cId="1401645769" sldId="440"/>
            <ac:graphicFrameMk id="14" creationId="{19E697F1-C31A-4118-9FB5-EE1E965EFA70}"/>
          </ac:graphicFrameMkLst>
        </pc:graphicFrameChg>
      </pc:sldChg>
      <pc:sldChg chg="del">
        <pc:chgData name="Annija Novikova" userId="5d2924f8-5bf8-4d20-a05a-1def69fca85c" providerId="ADAL" clId="{811D3261-7285-48AE-8884-4B864835FC22}" dt="2022-02-16T08:52:30.507" v="6" actId="47"/>
        <pc:sldMkLst>
          <pc:docMk/>
          <pc:sldMk cId="3392080464" sldId="443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728" y="0"/>
            <a:ext cx="2946351" cy="4960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B8E79-1BF4-4C6D-A410-E6EC2E2C5A7A}" type="datetimeFigureOut">
              <a:rPr lang="lv-LV" smtClean="0"/>
              <a:t>03.03.2023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728" y="9428959"/>
            <a:ext cx="2946351" cy="4960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E0FA27-1C10-4836-BFA8-0329ABC82AD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0149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E29A4B31-33DD-43A8-9532-B7325ACB2E34}" type="datetimeFigureOut">
              <a:rPr lang="lv-LV" altLang="lv-LV"/>
              <a:pPr>
                <a:defRPr/>
              </a:pPr>
              <a:t>03.03.2023</a:t>
            </a:fld>
            <a:endParaRPr lang="lv-LV" alt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FC1D6188-9505-4E27-847D-D21DE741DABE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1942903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9506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AF6A5797-3D96-4F42-A9EB-917E84AB786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060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lv-LV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862DBDE-6350-430D-97D0-01F9C821BA8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9949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3796DD49-93BF-48BE-B19B-03B16FF5764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7714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4796816E-1B21-4B86-957B-7977EBF8A6A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75916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8E0BD877-4834-417C-B3BD-1AB3E461131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09857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DB80CC95-A328-44A0-9C9D-C8145ED0D68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541870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itchFamily="34" charset="0"/>
              </a:defRPr>
            </a:lvl1pPr>
          </a:lstStyle>
          <a:p>
            <a:pPr>
              <a:defRPr/>
            </a:pPr>
            <a:fld id="{7CD31F58-9435-41C8-A4A2-17674A9DF82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85570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989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Arial" pitchFamily="34" charset="0"/>
              </a:defRPr>
            </a:lvl1pPr>
          </a:lstStyle>
          <a:p>
            <a:pPr>
              <a:defRPr/>
            </a:pPr>
            <a:fld id="{67079766-7892-4FE6-9F77-EF12C868E477}" type="datetime1">
              <a:rPr lang="en-US" altLang="lv-LV"/>
              <a:pPr>
                <a:defRPr/>
              </a:pPr>
              <a:t>3/3/2023</a:t>
            </a:fld>
            <a:endParaRPr lang="en-US" alt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fld id="{801287A1-228F-4092-9727-FC5899FE8150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1</a:t>
            </a:fld>
            <a:endParaRPr lang="en-US" altLang="lv-LV"/>
          </a:p>
        </p:txBody>
      </p:sp>
      <p:sp>
        <p:nvSpPr>
          <p:cNvPr id="8" name="Rectangle 7"/>
          <p:cNvSpPr/>
          <p:nvPr/>
        </p:nvSpPr>
        <p:spPr>
          <a:xfrm>
            <a:off x="492586" y="1944421"/>
            <a:ext cx="848590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lv-LV" sz="19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lv-LV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just"/>
            <a:endParaRPr lang="lv-LV" sz="1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28781" y="976085"/>
            <a:ext cx="7893188" cy="1066799"/>
          </a:xfrm>
        </p:spPr>
        <p:txBody>
          <a:bodyPr>
            <a:normAutofit fontScale="90000"/>
          </a:bodyPr>
          <a:lstStyle/>
          <a:p>
            <a:pPr algn="ctr"/>
            <a:r>
              <a:rPr lang="lv-LV" altLang="lv-LV" sz="1800" dirty="0"/>
              <a:t>Ceļu satiksmes drošības padomes sēde</a:t>
            </a:r>
            <a:br>
              <a:rPr lang="lv-LV" altLang="lv-LV" sz="1800" dirty="0"/>
            </a:br>
            <a:r>
              <a:rPr lang="lv-LV" altLang="lv-LV" sz="1800" dirty="0"/>
              <a:t>2023.gada 6.marts</a:t>
            </a: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2800" i="1" dirty="0"/>
            </a:br>
            <a:r>
              <a:rPr lang="lv-LV" altLang="lv-LV" sz="3300" dirty="0"/>
              <a:t>2023.gada </a:t>
            </a:r>
            <a:r>
              <a:rPr lang="lv-LV" altLang="lv-LV" sz="3300" dirty="0" err="1"/>
              <a:t>CSNg</a:t>
            </a:r>
            <a:r>
              <a:rPr lang="lv-LV" altLang="lv-LV" sz="3300" dirty="0"/>
              <a:t> novēršanas (profilakses) projekti un to finansējums</a:t>
            </a:r>
            <a:br>
              <a:rPr lang="lv-LV" altLang="lv-LV" sz="3300" dirty="0"/>
            </a:br>
            <a:br>
              <a:rPr lang="lv-LV" altLang="lv-LV" sz="3300" dirty="0"/>
            </a:br>
            <a:br>
              <a:rPr lang="lv-LV" altLang="lv-LV" sz="3300" dirty="0"/>
            </a:br>
            <a:br>
              <a:rPr lang="lv-LV" altLang="lv-LV" sz="3300" dirty="0"/>
            </a:br>
            <a:br>
              <a:rPr lang="lv-LV" altLang="lv-LV" sz="1800" dirty="0"/>
            </a:br>
            <a:br>
              <a:rPr lang="lv-LV" altLang="lv-LV" sz="1800" dirty="0"/>
            </a:br>
            <a:br>
              <a:rPr lang="lv-LV" altLang="lv-LV" sz="1800" dirty="0"/>
            </a:br>
            <a:r>
              <a:rPr lang="lv-LV" altLang="lv-LV" sz="2000" dirty="0"/>
              <a:t>Annija Novikova</a:t>
            </a:r>
            <a:br>
              <a:rPr lang="lv-LV" altLang="lv-LV" sz="1800" dirty="0"/>
            </a:br>
            <a:r>
              <a:rPr lang="lv-LV" altLang="lv-LV" sz="1800" dirty="0"/>
              <a:t>Satiksmes ministrijas </a:t>
            </a:r>
            <a:br>
              <a:rPr lang="lv-LV" altLang="lv-LV" sz="1800" dirty="0"/>
            </a:br>
            <a:r>
              <a:rPr lang="lv-LV" altLang="lv-LV" sz="1800" dirty="0"/>
              <a:t>Sabiedriskā transporta pakalpojumu </a:t>
            </a:r>
            <a:br>
              <a:rPr lang="lv-LV" altLang="lv-LV" sz="1800" dirty="0"/>
            </a:br>
            <a:r>
              <a:rPr lang="lv-LV" altLang="lv-LV" sz="1800" dirty="0"/>
              <a:t>departamenta direktore</a:t>
            </a:r>
            <a:br>
              <a:rPr lang="lv-LV" altLang="lv-LV" sz="2800" dirty="0"/>
            </a:br>
            <a:endParaRPr lang="lv-LV" sz="2800" dirty="0"/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0ED8A96F-1355-4D79-A294-1D53D0F03F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568" y="3807983"/>
            <a:ext cx="5787614" cy="1288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03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590800" y="381000"/>
            <a:ext cx="6096000" cy="1036642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2023.gadā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pieteiktie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CSNg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novēršanas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pasākumi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SM 1</a:t>
            </a:r>
            <a:endParaRPr lang="en-US" sz="2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6CAE608-F038-327B-4885-89E15304F5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2A34590-7CBD-AD29-A485-E59A33A556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  <a:defRPr/>
            </a:pPr>
            <a:fld id="{8E0BD877-4834-417C-B3BD-1AB3E4611316}" type="slidenum">
              <a:rPr lang="en-US" altLang="lv-LV" kern="1200">
                <a:latin typeface="Verdana" pitchFamily="34" charset="0"/>
                <a:ea typeface="MS PGothic" pitchFamily="34" charset="-128"/>
                <a:cs typeface="Arial" charset="0"/>
              </a:rPr>
              <a:pPr>
                <a:spcAft>
                  <a:spcPts val="600"/>
                </a:spcAft>
                <a:defRPr/>
              </a:pPr>
              <a:t>2</a:t>
            </a:fld>
            <a:endParaRPr lang="en-US" altLang="lv-LV" kern="1200">
              <a:latin typeface="Verdana" pitchFamily="34" charset="0"/>
              <a:ea typeface="MS PGothic" pitchFamily="34" charset="-128"/>
              <a:cs typeface="Arial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9751A2-4B50-5FD7-C96D-E45C69DB6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8938002"/>
              </p:ext>
            </p:extLst>
          </p:nvPr>
        </p:nvGraphicFramePr>
        <p:xfrm>
          <a:off x="222776" y="1527464"/>
          <a:ext cx="8664421" cy="52783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1460">
                  <a:extLst>
                    <a:ext uri="{9D8B030D-6E8A-4147-A177-3AD203B41FA5}">
                      <a16:colId xmlns:a16="http://schemas.microsoft.com/office/drawing/2014/main" val="1609585343"/>
                    </a:ext>
                  </a:extLst>
                </a:gridCol>
                <a:gridCol w="5682547">
                  <a:extLst>
                    <a:ext uri="{9D8B030D-6E8A-4147-A177-3AD203B41FA5}">
                      <a16:colId xmlns:a16="http://schemas.microsoft.com/office/drawing/2014/main" val="1195428128"/>
                    </a:ext>
                  </a:extLst>
                </a:gridCol>
                <a:gridCol w="1279796">
                  <a:extLst>
                    <a:ext uri="{9D8B030D-6E8A-4147-A177-3AD203B41FA5}">
                      <a16:colId xmlns:a16="http://schemas.microsoft.com/office/drawing/2014/main" val="2464381968"/>
                    </a:ext>
                  </a:extLst>
                </a:gridCol>
                <a:gridCol w="1280618">
                  <a:extLst>
                    <a:ext uri="{9D8B030D-6E8A-4147-A177-3AD203B41FA5}">
                      <a16:colId xmlns:a16="http://schemas.microsoft.com/office/drawing/2014/main" val="2924420857"/>
                    </a:ext>
                  </a:extLst>
                </a:gridCol>
              </a:tblGrid>
              <a:tr h="4867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Nosaukums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saņēmējs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Piešķirtā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(EUR)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978968499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Atbildīgs sabiedriskā transporta vadītājs – drošs pasažieris un droša satiksme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ATD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20 000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58309015"/>
                  </a:ext>
                </a:extLst>
              </a:tr>
              <a:tr h="48780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Bērnu drošība sabiedriskajā transportā”. Turpinājums 2019. un 2022. gadā realizētajām kampaņām “Mazs pasažieris, liels risks"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ATD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3912418952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Drošas moto braukšanas apmācība apmācība uzsākot motosezonu 2023. BKSB.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LMA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13800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3314030890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Moto drošības pasākums –“ Drošas braukšanas apmācības dažādu segumu apstākļos.”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LMA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13900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1012212234"/>
                  </a:ext>
                </a:extLst>
              </a:tr>
              <a:tr h="64729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Moto drošības pasākums 18. un 19.maijā 2023 “Droša mikro elektromobilitāte 2023”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LMA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8900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1405704066"/>
                  </a:ext>
                </a:extLst>
              </a:tr>
              <a:tr h="51382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Pētījums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automobiļu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plūsmas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braukšanas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ātruma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ārpus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apdzīvotām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vietām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izmaiņu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saistību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ceļu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satiksmes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drošību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raksturojošiem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parametriem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RTU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25 500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1603329800"/>
                  </a:ext>
                </a:extLst>
              </a:tr>
              <a:tr h="71544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Pētījums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par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drošas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distances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ievērošanu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apdzīšanas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manevriem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automobiļu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plūsmā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ārpus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apdzīvotām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vietām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RTU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1547614560"/>
                  </a:ext>
                </a:extLst>
              </a:tr>
              <a:tr h="54039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Integrēta komunikācijas kampaņa par bērnu un jauniešu drošību un pārvietošanās paradumu maiņu ceļu satiksmē  ilgtspējīgas mobilitātes ietvarā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599385594"/>
                  </a:ext>
                </a:extLst>
              </a:tr>
              <a:tr h="66341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Konkursa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“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Ceļu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satiksmes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drošības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pašvaldību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novērtēšanas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indekss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2022” un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apbalvošanas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pasākuma</a:t>
                      </a: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īstenošana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29 000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3216738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164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590800" y="381000"/>
            <a:ext cx="6096000" cy="1036642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2023.gadā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pieteiktie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CSNg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novēršanas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pasākumi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SM 2</a:t>
            </a:r>
            <a:endParaRPr lang="en-US" sz="2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6CAE608-F038-327B-4885-89E15304F5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2A34590-7CBD-AD29-A485-E59A33A556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  <a:defRPr/>
            </a:pPr>
            <a:fld id="{8E0BD877-4834-417C-B3BD-1AB3E4611316}" type="slidenum">
              <a:rPr lang="en-US" altLang="lv-LV" kern="1200">
                <a:latin typeface="Verdana" pitchFamily="34" charset="0"/>
                <a:ea typeface="MS PGothic" pitchFamily="34" charset="-128"/>
                <a:cs typeface="Arial" charset="0"/>
              </a:rPr>
              <a:pPr>
                <a:spcAft>
                  <a:spcPts val="600"/>
                </a:spcAft>
                <a:defRPr/>
              </a:pPr>
              <a:t>3</a:t>
            </a:fld>
            <a:endParaRPr lang="en-US" altLang="lv-LV" kern="1200">
              <a:latin typeface="Verdana" pitchFamily="34" charset="0"/>
              <a:ea typeface="MS PGothic" pitchFamily="34" charset="-128"/>
              <a:cs typeface="Arial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9751A2-4B50-5FD7-C96D-E45C69DB6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480874"/>
              </p:ext>
            </p:extLst>
          </p:nvPr>
        </p:nvGraphicFramePr>
        <p:xfrm>
          <a:off x="222776" y="1527464"/>
          <a:ext cx="8723797" cy="48016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7618">
                  <a:extLst>
                    <a:ext uri="{9D8B030D-6E8A-4147-A177-3AD203B41FA5}">
                      <a16:colId xmlns:a16="http://schemas.microsoft.com/office/drawing/2014/main" val="1609585343"/>
                    </a:ext>
                  </a:extLst>
                </a:gridCol>
                <a:gridCol w="5592588">
                  <a:extLst>
                    <a:ext uri="{9D8B030D-6E8A-4147-A177-3AD203B41FA5}">
                      <a16:colId xmlns:a16="http://schemas.microsoft.com/office/drawing/2014/main" val="1195428128"/>
                    </a:ext>
                  </a:extLst>
                </a:gridCol>
                <a:gridCol w="1472973">
                  <a:extLst>
                    <a:ext uri="{9D8B030D-6E8A-4147-A177-3AD203B41FA5}">
                      <a16:colId xmlns:a16="http://schemas.microsoft.com/office/drawing/2014/main" val="2464381968"/>
                    </a:ext>
                  </a:extLst>
                </a:gridCol>
                <a:gridCol w="1280618">
                  <a:extLst>
                    <a:ext uri="{9D8B030D-6E8A-4147-A177-3AD203B41FA5}">
                      <a16:colId xmlns:a16="http://schemas.microsoft.com/office/drawing/2014/main" val="2924420857"/>
                    </a:ext>
                  </a:extLst>
                </a:gridCol>
              </a:tblGrid>
              <a:tr h="4867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Nosaukums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saņēmējs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Piešķirtā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(EUR)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978968499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lv-LV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“Nestandarta situāciju simulācija ar virtuālās realitātes palīdzību”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SIA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BufLat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(VRcentrs.lv) 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ar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Vidz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</a:t>
                      </a:r>
                      <a:r>
                        <a:rPr lang="lv-LV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ugstsk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.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24 600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309015"/>
                  </a:ext>
                </a:extLst>
              </a:tr>
              <a:tr h="48780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lv-LV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Kampaņa “Droši saskaņo un paziņo!”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LTAB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2418952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lv-LV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Kampaņa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“Ja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Tev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nav OC/TA –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nebrauc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!”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LTAB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40 000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4030890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lv-LV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Ceļu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satiksmes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drošības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kampaņa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par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bērnu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un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jauniešu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drošu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dalību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ceļu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satiksmē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CSDD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75 000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12212234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lv-LV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Ceļu satiksmes drošības kampaņa pret transportlīdzekļu vadīšanu reibumā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CSDD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60 000 </a:t>
                      </a:r>
                      <a:endParaRPr lang="en-US" sz="11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05704066"/>
                  </a:ext>
                </a:extLst>
              </a:tr>
              <a:tr h="18861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lv-LV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Ceļu satiksmes drošības kampaņa pret ātruma pārsniegšanu ceļu satiksmē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CSDD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70 000 </a:t>
                      </a: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17512322"/>
                  </a:ext>
                </a:extLst>
              </a:tr>
              <a:tr h="51382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lv-LV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Ceļu satiksmes drošības pasākums: “Drošas braukšanas konsultācijas Biķernieku kompleksajā spota bazē (BKSB) un reģionos”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CSDD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65 000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3329800"/>
                  </a:ext>
                </a:extLst>
              </a:tr>
              <a:tr h="80857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lv-LV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Papildus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finansējums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stacionāro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fotoradaru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darbības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nodrošināšanai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VP (CSDD)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320 000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7614560"/>
                  </a:ext>
                </a:extLst>
              </a:tr>
              <a:tr h="676422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lv-LV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Ceļu satiksmes drošības rādītāju par 2023.gadu datu iegūšana, apstrāde, apkopošana, analīze un iesniegšana Eiropas Komisijā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CSDD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61 000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9385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067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590800" y="381000"/>
            <a:ext cx="6096000" cy="1036642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2023.gadā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pieteiktie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CSNg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novēršanas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pasākumi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SM 3</a:t>
            </a:r>
            <a:endParaRPr lang="en-US" sz="2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6CAE608-F038-327B-4885-89E15304F5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2A34590-7CBD-AD29-A485-E59A33A556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  <a:defRPr/>
            </a:pPr>
            <a:fld id="{8E0BD877-4834-417C-B3BD-1AB3E4611316}" type="slidenum">
              <a:rPr lang="en-US" altLang="lv-LV" kern="1200">
                <a:latin typeface="Verdana" pitchFamily="34" charset="0"/>
                <a:ea typeface="MS PGothic" pitchFamily="34" charset="-128"/>
                <a:cs typeface="Arial" charset="0"/>
              </a:rPr>
              <a:pPr>
                <a:spcAft>
                  <a:spcPts val="600"/>
                </a:spcAft>
                <a:defRPr/>
              </a:pPr>
              <a:t>4</a:t>
            </a:fld>
            <a:endParaRPr lang="en-US" altLang="lv-LV" kern="1200">
              <a:latin typeface="Verdana" pitchFamily="34" charset="0"/>
              <a:ea typeface="MS PGothic" pitchFamily="34" charset="-128"/>
              <a:cs typeface="Arial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9751A2-4B50-5FD7-C96D-E45C69DB6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578718"/>
              </p:ext>
            </p:extLst>
          </p:nvPr>
        </p:nvGraphicFramePr>
        <p:xfrm>
          <a:off x="222776" y="1811483"/>
          <a:ext cx="8616424" cy="35377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2970">
                  <a:extLst>
                    <a:ext uri="{9D8B030D-6E8A-4147-A177-3AD203B41FA5}">
                      <a16:colId xmlns:a16="http://schemas.microsoft.com/office/drawing/2014/main" val="1609585343"/>
                    </a:ext>
                  </a:extLst>
                </a:gridCol>
                <a:gridCol w="5523754">
                  <a:extLst>
                    <a:ext uri="{9D8B030D-6E8A-4147-A177-3AD203B41FA5}">
                      <a16:colId xmlns:a16="http://schemas.microsoft.com/office/drawing/2014/main" val="1195428128"/>
                    </a:ext>
                  </a:extLst>
                </a:gridCol>
                <a:gridCol w="1454844">
                  <a:extLst>
                    <a:ext uri="{9D8B030D-6E8A-4147-A177-3AD203B41FA5}">
                      <a16:colId xmlns:a16="http://schemas.microsoft.com/office/drawing/2014/main" val="2464381968"/>
                    </a:ext>
                  </a:extLst>
                </a:gridCol>
                <a:gridCol w="1264856">
                  <a:extLst>
                    <a:ext uri="{9D8B030D-6E8A-4147-A177-3AD203B41FA5}">
                      <a16:colId xmlns:a16="http://schemas.microsoft.com/office/drawing/2014/main" val="2924420857"/>
                    </a:ext>
                  </a:extLst>
                </a:gridCol>
              </a:tblGrid>
              <a:tr h="4867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Nosaukums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saņēmējs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Piešķirtā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(EUR)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978968499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Latvijas Jauno satiksmes dalībnieku forums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CSDD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000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309015"/>
                  </a:ext>
                </a:extLst>
              </a:tr>
              <a:tr h="48780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21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Mācību projekts 6. 8. klašu skolēniem “Gribu būt mobils”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CSDD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000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2418952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22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Pētījums par ceļa ainavas un ceļu satiksmes drošības korelāciju, par ceļa ainavas uztveri no ceļu lietotāja puses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LVC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4030890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23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Vidējā ātruma kontroles tehnisko līdzekļu uzstādīšana (2023.gads - 2.kārta)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LVC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00 000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2212234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24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Ceļa signālstabiņu uzstādīšana uz valsts vietējās nozīmes autoceļiem ar asfaltbetona segumu un diennakts satiksmes intensitāti, lielāku par 1000 transportlīdzekļiem diennaktī.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LVC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100 000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5704066"/>
                  </a:ext>
                </a:extLst>
              </a:tr>
              <a:tr h="18861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25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Informatīvi izglītojoša kampaņa  par videi un cilvēkam drošu enduro moto braukšanu mežos un to apkārtnē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Rīgas Meži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20 000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7512322"/>
                  </a:ext>
                </a:extLst>
              </a:tr>
              <a:tr h="51382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26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Satiksmes drošības kampaņa – “Par drošu elektroskrejriteņu lietošanu!”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LAMB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12 000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3329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9848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590800" y="381000"/>
            <a:ext cx="6096000" cy="1036642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2023.gadā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pieteiktie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CSNg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novēršanas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pasākumi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IeM 1</a:t>
            </a:r>
            <a:endParaRPr lang="en-US" sz="2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6CAE608-F038-327B-4885-89E15304F5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2A34590-7CBD-AD29-A485-E59A33A556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  <a:defRPr/>
            </a:pPr>
            <a:fld id="{8E0BD877-4834-417C-B3BD-1AB3E4611316}" type="slidenum">
              <a:rPr lang="en-US" altLang="lv-LV" kern="1200">
                <a:latin typeface="Verdana" pitchFamily="34" charset="0"/>
                <a:ea typeface="MS PGothic" pitchFamily="34" charset="-128"/>
                <a:cs typeface="Arial" charset="0"/>
              </a:rPr>
              <a:pPr>
                <a:spcAft>
                  <a:spcPts val="600"/>
                </a:spcAft>
                <a:defRPr/>
              </a:pPr>
              <a:t>5</a:t>
            </a:fld>
            <a:endParaRPr lang="en-US" altLang="lv-LV" kern="1200">
              <a:latin typeface="Verdana" pitchFamily="34" charset="0"/>
              <a:ea typeface="MS PGothic" pitchFamily="34" charset="-128"/>
              <a:cs typeface="Arial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9751A2-4B50-5FD7-C96D-E45C69DB6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0400413"/>
              </p:ext>
            </p:extLst>
          </p:nvPr>
        </p:nvGraphicFramePr>
        <p:xfrm>
          <a:off x="222776" y="1811483"/>
          <a:ext cx="8616424" cy="37660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2970">
                  <a:extLst>
                    <a:ext uri="{9D8B030D-6E8A-4147-A177-3AD203B41FA5}">
                      <a16:colId xmlns:a16="http://schemas.microsoft.com/office/drawing/2014/main" val="1609585343"/>
                    </a:ext>
                  </a:extLst>
                </a:gridCol>
                <a:gridCol w="5523754">
                  <a:extLst>
                    <a:ext uri="{9D8B030D-6E8A-4147-A177-3AD203B41FA5}">
                      <a16:colId xmlns:a16="http://schemas.microsoft.com/office/drawing/2014/main" val="1195428128"/>
                    </a:ext>
                  </a:extLst>
                </a:gridCol>
                <a:gridCol w="1454844">
                  <a:extLst>
                    <a:ext uri="{9D8B030D-6E8A-4147-A177-3AD203B41FA5}">
                      <a16:colId xmlns:a16="http://schemas.microsoft.com/office/drawing/2014/main" val="2464381968"/>
                    </a:ext>
                  </a:extLst>
                </a:gridCol>
                <a:gridCol w="1264856">
                  <a:extLst>
                    <a:ext uri="{9D8B030D-6E8A-4147-A177-3AD203B41FA5}">
                      <a16:colId xmlns:a16="http://schemas.microsoft.com/office/drawing/2014/main" val="2924420857"/>
                    </a:ext>
                  </a:extLst>
                </a:gridCol>
              </a:tblGrid>
              <a:tr h="4867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Nosaukums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saņēmējs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Piešķirtā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(EUR)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978968499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Administratīvo pārkāpumu atbalsta sistēmā (APAS) esošo datu par administratīvajiem pārkāpumiem attēlošana kartētā veidā.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IeM IC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44 756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309015"/>
                  </a:ext>
                </a:extLst>
              </a:tr>
              <a:tr h="48780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Ceļu satiksmes negadījumu un pārkāpumu notikuma vietu analīzes informācijas sistēmas (CAIS) tālāka attīstība.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IeM IC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56 780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2418952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Mobilo gala iekārtu komplektu (planšetdators, vāciņi, auto turētājs un lādētājs) iegāde, lai nodrošinātu pēc iespējas ātrāku Valsts ugunsdzēsības un glābšanas dienesta (VUGD) uzdevumu izpildi CSNg seku likvidācijā.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IeM IC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151 000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4030890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Preventīvu izdales materiālu ar gaismu atstarojošiem elementiem iegāde ceļu satiksmes drošības veicināšanai.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VP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52 848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2212234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Preventīvu izdales materiālu – veicināšanas balvu iegāde ceļu satiksmes drošības veicināšanai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VP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75 885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5704066"/>
                  </a:ext>
                </a:extLst>
              </a:tr>
              <a:tr h="188617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Drošības informatīvā kampaņa par elektroskrejriteņu lietotāju drošību ceļu satiksmē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VP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35 000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17512322"/>
                  </a:ext>
                </a:extLst>
              </a:tr>
              <a:tr h="513820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7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Aprīkojuma iegāde preventīvu pasākumu nodrošināšanai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VP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2 773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33298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3874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590800" y="381000"/>
            <a:ext cx="6096000" cy="1036642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2023.gadā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pieteiktie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CSNg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novēršanas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pasākumi</a:t>
            </a:r>
            <a:r>
              <a:rPr lang="lv-LV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– IeM 2</a:t>
            </a:r>
            <a:endParaRPr lang="en-US" sz="2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6CAE608-F038-327B-4885-89E15304F5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2A34590-7CBD-AD29-A485-E59A33A556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  <a:defRPr/>
            </a:pPr>
            <a:fld id="{8E0BD877-4834-417C-B3BD-1AB3E4611316}" type="slidenum">
              <a:rPr lang="en-US" altLang="lv-LV" kern="1200">
                <a:latin typeface="Verdana" pitchFamily="34" charset="0"/>
                <a:ea typeface="MS PGothic" pitchFamily="34" charset="-128"/>
                <a:cs typeface="Arial" charset="0"/>
              </a:rPr>
              <a:pPr>
                <a:spcAft>
                  <a:spcPts val="600"/>
                </a:spcAft>
                <a:defRPr/>
              </a:pPr>
              <a:t>6</a:t>
            </a:fld>
            <a:endParaRPr lang="en-US" altLang="lv-LV" kern="1200">
              <a:latin typeface="Verdana" pitchFamily="34" charset="0"/>
              <a:ea typeface="MS PGothic" pitchFamily="34" charset="-128"/>
              <a:cs typeface="Arial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9751A2-4B50-5FD7-C96D-E45C69DB6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893847"/>
              </p:ext>
            </p:extLst>
          </p:nvPr>
        </p:nvGraphicFramePr>
        <p:xfrm>
          <a:off x="222776" y="1811483"/>
          <a:ext cx="8616424" cy="32663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2970">
                  <a:extLst>
                    <a:ext uri="{9D8B030D-6E8A-4147-A177-3AD203B41FA5}">
                      <a16:colId xmlns:a16="http://schemas.microsoft.com/office/drawing/2014/main" val="1609585343"/>
                    </a:ext>
                  </a:extLst>
                </a:gridCol>
                <a:gridCol w="5523754">
                  <a:extLst>
                    <a:ext uri="{9D8B030D-6E8A-4147-A177-3AD203B41FA5}">
                      <a16:colId xmlns:a16="http://schemas.microsoft.com/office/drawing/2014/main" val="1195428128"/>
                    </a:ext>
                  </a:extLst>
                </a:gridCol>
                <a:gridCol w="1454844">
                  <a:extLst>
                    <a:ext uri="{9D8B030D-6E8A-4147-A177-3AD203B41FA5}">
                      <a16:colId xmlns:a16="http://schemas.microsoft.com/office/drawing/2014/main" val="2464381968"/>
                    </a:ext>
                  </a:extLst>
                </a:gridCol>
                <a:gridCol w="1264856">
                  <a:extLst>
                    <a:ext uri="{9D8B030D-6E8A-4147-A177-3AD203B41FA5}">
                      <a16:colId xmlns:a16="http://schemas.microsoft.com/office/drawing/2014/main" val="2924420857"/>
                    </a:ext>
                  </a:extLst>
                </a:gridCol>
              </a:tblGrid>
              <a:tr h="4867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Nosaukums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saņēmējs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Piešķirtā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(EUR)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3552" marR="53552" marT="0" marB="0"/>
                </a:tc>
                <a:extLst>
                  <a:ext uri="{0D108BD9-81ED-4DB2-BD59-A6C34878D82A}">
                    <a16:rowId xmlns:a16="http://schemas.microsoft.com/office/drawing/2014/main" val="978968499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8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Transportlīdzekļu, kas paredzēti aprīkošanai ar VP rīcībā esošajām automātiskās transportlīdzekļu valsts reģistrācijas numura zīmju nolasīšanas/atpazīšanas un ceļu satiksmē izdarītu pārkāpumu fiksēšanas sistēmām,  iegāde.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VP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180 000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309015"/>
                  </a:ext>
                </a:extLst>
              </a:tr>
              <a:tr h="487804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Informatīvi skaidrojoši video par dažādām ar ceļu satiksmes drošību saistītām aktualitātēm.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VP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45 000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2418952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Preventīvo pasākumu īstenošana ceļu satiksmes drošības uzlabošanai - droša operatīvā transportlīdzekļa vadīšanas iemaņas Valsts robežsardzes amatpersonām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VRS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10 000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4030890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200" b="1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Valsts ugunsdzēsības un glābšanas dienesta materiāli tehniskās bāzes glābšanas darbu veikšanai un </a:t>
                      </a:r>
                      <a:r>
                        <a:rPr lang="lv-LV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CSNg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apstākļu fiksēšanai nostiprināšana un paplašināšana.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VUGD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325 389 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12212234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Informatīvās kampaņas "Iedzīvotāju izglītošana par rīcību pēc </a:t>
                      </a:r>
                      <a:r>
                        <a:rPr lang="lv-LV" sz="1200" b="1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CSNg</a:t>
                      </a: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" īstenošana.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VUGD</a:t>
                      </a:r>
                      <a:endParaRPr lang="en-US" sz="12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19 948 </a:t>
                      </a:r>
                      <a:endParaRPr lang="en-US" sz="12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57040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4048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2590800" y="381000"/>
            <a:ext cx="6096000" cy="1036642"/>
          </a:xfrm>
          <a:prstGeom prst="rect">
            <a:avLst/>
          </a:prstGeom>
          <a:noFill/>
          <a:ln>
            <a:noFill/>
          </a:ln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</a:pP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2023.gadā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pieteiktie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CSNg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novēršanas</a:t>
            </a:r>
            <a:r>
              <a:rPr lang="en-US" sz="2400" b="1" kern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400" b="1" kern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pasākumi</a:t>
            </a:r>
            <a:endParaRPr lang="en-US" sz="2400" b="1" kern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56CAE608-F038-327B-4885-89E15304F55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92A34590-7CBD-AD29-A485-E59A33A5563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  <a:normAutofit/>
          </a:bodyPr>
          <a:lstStyle/>
          <a:p>
            <a:pPr>
              <a:spcAft>
                <a:spcPts val="600"/>
              </a:spcAft>
              <a:defRPr/>
            </a:pPr>
            <a:fld id="{8E0BD877-4834-417C-B3BD-1AB3E4611316}" type="slidenum">
              <a:rPr lang="en-US" altLang="lv-LV" kern="1200">
                <a:latin typeface="Verdana" pitchFamily="34" charset="0"/>
                <a:ea typeface="MS PGothic" pitchFamily="34" charset="-128"/>
                <a:cs typeface="Arial" charset="0"/>
              </a:rPr>
              <a:pPr>
                <a:spcAft>
                  <a:spcPts val="600"/>
                </a:spcAft>
                <a:defRPr/>
              </a:pPr>
              <a:t>7</a:t>
            </a:fld>
            <a:endParaRPr lang="en-US" altLang="lv-LV" kern="1200">
              <a:latin typeface="Verdana" pitchFamily="34" charset="0"/>
              <a:ea typeface="MS PGothic" pitchFamily="34" charset="-128"/>
              <a:cs typeface="Arial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9751A2-4B50-5FD7-C96D-E45C69DB6C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5966302"/>
              </p:ext>
            </p:extLst>
          </p:nvPr>
        </p:nvGraphicFramePr>
        <p:xfrm>
          <a:off x="263788" y="1904825"/>
          <a:ext cx="8616424" cy="8314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91539">
                  <a:extLst>
                    <a:ext uri="{9D8B030D-6E8A-4147-A177-3AD203B41FA5}">
                      <a16:colId xmlns:a16="http://schemas.microsoft.com/office/drawing/2014/main" val="1609585343"/>
                    </a:ext>
                  </a:extLst>
                </a:gridCol>
                <a:gridCol w="2624885">
                  <a:extLst>
                    <a:ext uri="{9D8B030D-6E8A-4147-A177-3AD203B41FA5}">
                      <a16:colId xmlns:a16="http://schemas.microsoft.com/office/drawing/2014/main" val="2464381968"/>
                    </a:ext>
                  </a:extLst>
                </a:gridCol>
              </a:tblGrid>
              <a:tr h="4867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Kopā</a:t>
                      </a: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visu</a:t>
                      </a: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projektu</a:t>
                      </a: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realizācijai</a:t>
                      </a: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600" b="1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nepieciešamā</a:t>
                      </a:r>
                      <a:r>
                        <a:rPr lang="en-US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summa (EUR) </a:t>
                      </a:r>
                    </a:p>
                  </a:txBody>
                  <a:tcPr marL="53552" marR="53552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2 537 079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978968499"/>
                  </a:ext>
                </a:extLst>
              </a:tr>
              <a:tr h="3447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lv-LV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Līdzekļu rezerve</a:t>
                      </a:r>
                      <a:endParaRPr lang="en-US" sz="1600" b="1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3 426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58309015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DA931DC-F73B-9B4F-7CB7-8717575B78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8778060"/>
              </p:ext>
            </p:extLst>
          </p:nvPr>
        </p:nvGraphicFramePr>
        <p:xfrm>
          <a:off x="501736" y="3417678"/>
          <a:ext cx="8039591" cy="19769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958">
                  <a:extLst>
                    <a:ext uri="{9D8B030D-6E8A-4147-A177-3AD203B41FA5}">
                      <a16:colId xmlns:a16="http://schemas.microsoft.com/office/drawing/2014/main" val="8233530"/>
                    </a:ext>
                  </a:extLst>
                </a:gridCol>
                <a:gridCol w="4785788">
                  <a:extLst>
                    <a:ext uri="{9D8B030D-6E8A-4147-A177-3AD203B41FA5}">
                      <a16:colId xmlns:a16="http://schemas.microsoft.com/office/drawing/2014/main" val="2675384403"/>
                    </a:ext>
                  </a:extLst>
                </a:gridCol>
                <a:gridCol w="837447">
                  <a:extLst>
                    <a:ext uri="{9D8B030D-6E8A-4147-A177-3AD203B41FA5}">
                      <a16:colId xmlns:a16="http://schemas.microsoft.com/office/drawing/2014/main" val="1007262230"/>
                    </a:ext>
                  </a:extLst>
                </a:gridCol>
                <a:gridCol w="2181398">
                  <a:extLst>
                    <a:ext uri="{9D8B030D-6E8A-4147-A177-3AD203B41FA5}">
                      <a16:colId xmlns:a16="http://schemas.microsoft.com/office/drawing/2014/main" val="901526123"/>
                    </a:ext>
                  </a:extLst>
                </a:gridCol>
              </a:tblGrid>
              <a:tr h="312771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Atliktie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pasākumi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(</a:t>
                      </a:r>
                      <a:r>
                        <a:rPr lang="lv-LV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aicinām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iesniegt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pieteikumu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atkārtoti</a:t>
                      </a:r>
                      <a:r>
                        <a:rPr lang="en-US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2024.gadā)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7928605"/>
                  </a:ext>
                </a:extLst>
              </a:tr>
              <a:tr h="2159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5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Nosaukums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Pieteicējs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 (EUR)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11225352"/>
                  </a:ext>
                </a:extLst>
              </a:tr>
              <a:tr h="313393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Pētījums – “CSNg, kuros iesaistīti elektro skrejriteņi, izpēte”.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LMA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22100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9638948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Pilotprojekts detalizētu ceļu satiksmes negadījumu datu savākšanai notikuma vietā.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40 000 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68720809"/>
                  </a:ext>
                </a:extLst>
              </a:tr>
              <a:tr h="561975"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Informatīvi izglītojoša kampaņa  par videi un cilvēkam drošu enduro moto braukšanu mežos un to apkārtnē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Rīgas Meži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20 000 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328144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4887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A7128-3233-4FE9-8B5B-8DC55B7E8E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CCA569-66F1-47B4-B65D-A161AFC4353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6DF179-B48E-4106-A3E6-09DED15F617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8E0BD877-4834-417C-B3BD-1AB3E4611316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8662A27B-CE88-4FA2-AA72-601DCDEF75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605" y="2628707"/>
            <a:ext cx="7188789" cy="1600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17155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3767</TotalTime>
  <Words>938</Words>
  <Application>Microsoft Office PowerPoint</Application>
  <PresentationFormat>On-screen Show (4:3)</PresentationFormat>
  <Paragraphs>210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Verdana</vt:lpstr>
      <vt:lpstr>89_Prezentacija_templateLV</vt:lpstr>
      <vt:lpstr>Ceļu satiksmes drošības padomes sēde 2023.gada 6.marts   2023.gada CSNg novēršanas (profilakses) projekti un to finansējums       Annija Novikova Satiksmes ministrijas  Sabiedriskā transporta pakalpojumu  departamenta direktore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Jānis Kalniņš</cp:lastModifiedBy>
  <cp:revision>331</cp:revision>
  <cp:lastPrinted>2017-02-07T16:15:36Z</cp:lastPrinted>
  <dcterms:created xsi:type="dcterms:W3CDTF">2014-11-20T14:46:47Z</dcterms:created>
  <dcterms:modified xsi:type="dcterms:W3CDTF">2023-03-03T10:44:19Z</dcterms:modified>
</cp:coreProperties>
</file>