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54" r:id="rId2"/>
    <p:sldId id="431" r:id="rId3"/>
    <p:sldId id="442" r:id="rId4"/>
    <p:sldId id="439" r:id="rId5"/>
    <p:sldId id="443" r:id="rId6"/>
    <p:sldId id="438" r:id="rId7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ānis Kalniņš" initials="JK" lastIdx="3" clrIdx="0"/>
  <p:cmAuthor id="1" name="Edgars Ļeonovs" initials="EĻ" lastIdx="1" clrIdx="1">
    <p:extLst>
      <p:ext uri="{19B8F6BF-5375-455C-9EA6-DF929625EA0E}">
        <p15:presenceInfo xmlns:p15="http://schemas.microsoft.com/office/powerpoint/2012/main" userId="S-1-5-21-725345543-1935655697-839522115-82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A5452F-A626-4077-8AB8-41509A6E3DB1}" v="8" dt="2023-02-28T12:03:39.0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11" autoAdjust="0"/>
    <p:restoredTop sz="92968" autoAdjust="0"/>
  </p:normalViewPr>
  <p:slideViewPr>
    <p:cSldViewPr snapToGrid="0" snapToObjects="1">
      <p:cViewPr varScale="1">
        <p:scale>
          <a:sx n="102" d="100"/>
          <a:sy n="102" d="100"/>
        </p:scale>
        <p:origin x="8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ānis Kalniņš" userId="a346482a-2d66-4c18-bda4-947c2bd2c82a" providerId="ADAL" clId="{30EC4099-BACE-4955-AEE3-A4A2E17B1084}"/>
    <pc:docChg chg="undo custSel addSld delSld modSld">
      <pc:chgData name="Jānis Kalniņš" userId="a346482a-2d66-4c18-bda4-947c2bd2c82a" providerId="ADAL" clId="{30EC4099-BACE-4955-AEE3-A4A2E17B1084}" dt="2023-02-24T08:17:25.781" v="482" actId="47"/>
      <pc:docMkLst>
        <pc:docMk/>
      </pc:docMkLst>
      <pc:sldChg chg="modSp mod">
        <pc:chgData name="Jānis Kalniņš" userId="a346482a-2d66-4c18-bda4-947c2bd2c82a" providerId="ADAL" clId="{30EC4099-BACE-4955-AEE3-A4A2E17B1084}" dt="2023-02-24T07:59:18.592" v="8" actId="20577"/>
        <pc:sldMkLst>
          <pc:docMk/>
          <pc:sldMk cId="1036030831" sldId="354"/>
        </pc:sldMkLst>
        <pc:spChg chg="mod">
          <ac:chgData name="Jānis Kalniņš" userId="a346482a-2d66-4c18-bda4-947c2bd2c82a" providerId="ADAL" clId="{30EC4099-BACE-4955-AEE3-A4A2E17B1084}" dt="2023-02-24T07:59:18.592" v="8" actId="20577"/>
          <ac:spMkLst>
            <pc:docMk/>
            <pc:sldMk cId="1036030831" sldId="354"/>
            <ac:spMk id="7" creationId="{00000000-0000-0000-0000-000000000000}"/>
          </ac:spMkLst>
        </pc:spChg>
      </pc:sldChg>
      <pc:sldChg chg="addSp delSp modSp mod">
        <pc:chgData name="Jānis Kalniņš" userId="a346482a-2d66-4c18-bda4-947c2bd2c82a" providerId="ADAL" clId="{30EC4099-BACE-4955-AEE3-A4A2E17B1084}" dt="2023-02-24T08:02:54.911" v="78" actId="20577"/>
        <pc:sldMkLst>
          <pc:docMk/>
          <pc:sldMk cId="2876587584" sldId="431"/>
        </pc:sldMkLst>
        <pc:spChg chg="mod">
          <ac:chgData name="Jānis Kalniņš" userId="a346482a-2d66-4c18-bda4-947c2bd2c82a" providerId="ADAL" clId="{30EC4099-BACE-4955-AEE3-A4A2E17B1084}" dt="2023-02-24T08:02:54.911" v="78" actId="20577"/>
          <ac:spMkLst>
            <pc:docMk/>
            <pc:sldMk cId="2876587584" sldId="431"/>
            <ac:spMk id="2" creationId="{CD1DF851-D7C9-44E2-8DFE-0BAB4D21F700}"/>
          </ac:spMkLst>
        </pc:spChg>
        <pc:picChg chg="add del">
          <ac:chgData name="Jānis Kalniņš" userId="a346482a-2d66-4c18-bda4-947c2bd2c82a" providerId="ADAL" clId="{30EC4099-BACE-4955-AEE3-A4A2E17B1084}" dt="2023-02-24T08:02:04.361" v="51" actId="22"/>
          <ac:picMkLst>
            <pc:docMk/>
            <pc:sldMk cId="2876587584" sldId="431"/>
            <ac:picMk id="6" creationId="{B445E44D-6055-4045-1EEB-1E22A1E612B0}"/>
          </ac:picMkLst>
        </pc:picChg>
      </pc:sldChg>
      <pc:sldChg chg="del">
        <pc:chgData name="Jānis Kalniņš" userId="a346482a-2d66-4c18-bda4-947c2bd2c82a" providerId="ADAL" clId="{30EC4099-BACE-4955-AEE3-A4A2E17B1084}" dt="2023-02-24T08:17:25.781" v="482" actId="47"/>
        <pc:sldMkLst>
          <pc:docMk/>
          <pc:sldMk cId="1828447282" sldId="437"/>
        </pc:sldMkLst>
      </pc:sldChg>
      <pc:sldChg chg="modSp mod">
        <pc:chgData name="Jānis Kalniņš" userId="a346482a-2d66-4c18-bda4-947c2bd2c82a" providerId="ADAL" clId="{30EC4099-BACE-4955-AEE3-A4A2E17B1084}" dt="2023-02-24T08:16:30.105" v="479" actId="1076"/>
        <pc:sldMkLst>
          <pc:docMk/>
          <pc:sldMk cId="332980400" sldId="439"/>
        </pc:sldMkLst>
        <pc:spChg chg="mod">
          <ac:chgData name="Jānis Kalniņš" userId="a346482a-2d66-4c18-bda4-947c2bd2c82a" providerId="ADAL" clId="{30EC4099-BACE-4955-AEE3-A4A2E17B1084}" dt="2023-02-24T08:16:30.105" v="479" actId="1076"/>
          <ac:spMkLst>
            <pc:docMk/>
            <pc:sldMk cId="332980400" sldId="439"/>
            <ac:spMk id="9" creationId="{41E1D718-3745-4D0B-89D5-AB1D5D59FE86}"/>
          </ac:spMkLst>
        </pc:spChg>
      </pc:sldChg>
      <pc:sldChg chg="modSp del mod">
        <pc:chgData name="Jānis Kalniņš" userId="a346482a-2d66-4c18-bda4-947c2bd2c82a" providerId="ADAL" clId="{30EC4099-BACE-4955-AEE3-A4A2E17B1084}" dt="2023-02-24T08:16:39.896" v="480" actId="47"/>
        <pc:sldMkLst>
          <pc:docMk/>
          <pc:sldMk cId="4142833060" sldId="440"/>
        </pc:sldMkLst>
        <pc:spChg chg="mod">
          <ac:chgData name="Jānis Kalniņš" userId="a346482a-2d66-4c18-bda4-947c2bd2c82a" providerId="ADAL" clId="{30EC4099-BACE-4955-AEE3-A4A2E17B1084}" dt="2023-02-24T08:15:54.354" v="472" actId="20577"/>
          <ac:spMkLst>
            <pc:docMk/>
            <pc:sldMk cId="4142833060" sldId="440"/>
            <ac:spMk id="3" creationId="{D1445613-1B1A-6E72-3132-D3B6044CB55F}"/>
          </ac:spMkLst>
        </pc:spChg>
      </pc:sldChg>
      <pc:sldChg chg="del">
        <pc:chgData name="Jānis Kalniņš" userId="a346482a-2d66-4c18-bda4-947c2bd2c82a" providerId="ADAL" clId="{30EC4099-BACE-4955-AEE3-A4A2E17B1084}" dt="2023-02-24T08:16:47.479" v="481" actId="47"/>
        <pc:sldMkLst>
          <pc:docMk/>
          <pc:sldMk cId="2258909829" sldId="441"/>
        </pc:sldMkLst>
      </pc:sldChg>
      <pc:sldChg chg="modSp add mod">
        <pc:chgData name="Jānis Kalniņš" userId="a346482a-2d66-4c18-bda4-947c2bd2c82a" providerId="ADAL" clId="{30EC4099-BACE-4955-AEE3-A4A2E17B1084}" dt="2023-02-24T08:11:14.538" v="327" actId="20577"/>
        <pc:sldMkLst>
          <pc:docMk/>
          <pc:sldMk cId="1137513352" sldId="442"/>
        </pc:sldMkLst>
        <pc:spChg chg="mod">
          <ac:chgData name="Jānis Kalniņš" userId="a346482a-2d66-4c18-bda4-947c2bd2c82a" providerId="ADAL" clId="{30EC4099-BACE-4955-AEE3-A4A2E17B1084}" dt="2023-02-24T08:11:14.538" v="327" actId="20577"/>
          <ac:spMkLst>
            <pc:docMk/>
            <pc:sldMk cId="1137513352" sldId="442"/>
            <ac:spMk id="9" creationId="{41E1D718-3745-4D0B-89D5-AB1D5D59FE86}"/>
          </ac:spMkLst>
        </pc:spChg>
      </pc:sldChg>
    </pc:docChg>
  </pc:docChgLst>
  <pc:docChgLst>
    <pc:chgData name="Jānis Kalniņš" userId="a346482a-2d66-4c18-bda4-947c2bd2c82a" providerId="ADAL" clId="{B3CD1BD0-EE15-458B-8B1A-2C651B1EC748}"/>
    <pc:docChg chg="delSld">
      <pc:chgData name="Jānis Kalniņš" userId="a346482a-2d66-4c18-bda4-947c2bd2c82a" providerId="ADAL" clId="{B3CD1BD0-EE15-458B-8B1A-2C651B1EC748}" dt="2022-12-07T12:57:07.987" v="1" actId="47"/>
      <pc:docMkLst>
        <pc:docMk/>
      </pc:docMkLst>
      <pc:sldChg chg="del">
        <pc:chgData name="Jānis Kalniņš" userId="a346482a-2d66-4c18-bda4-947c2bd2c82a" providerId="ADAL" clId="{B3CD1BD0-EE15-458B-8B1A-2C651B1EC748}" dt="2022-12-07T12:57:06.050" v="0" actId="47"/>
        <pc:sldMkLst>
          <pc:docMk/>
          <pc:sldMk cId="1283917326" sldId="442"/>
        </pc:sldMkLst>
      </pc:sldChg>
      <pc:sldChg chg="del">
        <pc:chgData name="Jānis Kalniņš" userId="a346482a-2d66-4c18-bda4-947c2bd2c82a" providerId="ADAL" clId="{B3CD1BD0-EE15-458B-8B1A-2C651B1EC748}" dt="2022-12-07T12:57:07.987" v="1" actId="47"/>
        <pc:sldMkLst>
          <pc:docMk/>
          <pc:sldMk cId="3031271818" sldId="443"/>
        </pc:sldMkLst>
      </pc:sldChg>
    </pc:docChg>
  </pc:docChgLst>
  <pc:docChgLst>
    <pc:chgData name="Jānis Kalniņš" userId="a346482a-2d66-4c18-bda4-947c2bd2c82a" providerId="ADAL" clId="{BDA5452F-A626-4077-8AB8-41509A6E3DB1}"/>
    <pc:docChg chg="custSel addSld modSld">
      <pc:chgData name="Jānis Kalniņš" userId="a346482a-2d66-4c18-bda4-947c2bd2c82a" providerId="ADAL" clId="{BDA5452F-A626-4077-8AB8-41509A6E3DB1}" dt="2023-03-01T06:58:32.446" v="1023" actId="20577"/>
      <pc:docMkLst>
        <pc:docMk/>
      </pc:docMkLst>
      <pc:sldChg chg="addSp modSp add mod">
        <pc:chgData name="Jānis Kalniņš" userId="a346482a-2d66-4c18-bda4-947c2bd2c82a" providerId="ADAL" clId="{BDA5452F-A626-4077-8AB8-41509A6E3DB1}" dt="2023-03-01T06:58:32.446" v="1023" actId="20577"/>
        <pc:sldMkLst>
          <pc:docMk/>
          <pc:sldMk cId="3149815412" sldId="443"/>
        </pc:sldMkLst>
        <pc:spChg chg="mod">
          <ac:chgData name="Jānis Kalniņš" userId="a346482a-2d66-4c18-bda4-947c2bd2c82a" providerId="ADAL" clId="{BDA5452F-A626-4077-8AB8-41509A6E3DB1}" dt="2023-03-01T06:58:32.446" v="1023" actId="20577"/>
          <ac:spMkLst>
            <pc:docMk/>
            <pc:sldMk cId="3149815412" sldId="443"/>
            <ac:spMk id="2" creationId="{CD1DF851-D7C9-44E2-8DFE-0BAB4D21F700}"/>
          </ac:spMkLst>
        </pc:spChg>
        <pc:spChg chg="mod">
          <ac:chgData name="Jānis Kalniņš" userId="a346482a-2d66-4c18-bda4-947c2bd2c82a" providerId="ADAL" clId="{BDA5452F-A626-4077-8AB8-41509A6E3DB1}" dt="2023-02-28T12:03:39.058" v="541" actId="27636"/>
          <ac:spMkLst>
            <pc:docMk/>
            <pc:sldMk cId="3149815412" sldId="443"/>
            <ac:spMk id="3" creationId="{00000000-0000-0000-0000-000000000000}"/>
          </ac:spMkLst>
        </pc:spChg>
        <pc:spChg chg="mod">
          <ac:chgData name="Jānis Kalniņš" userId="a346482a-2d66-4c18-bda4-947c2bd2c82a" providerId="ADAL" clId="{BDA5452F-A626-4077-8AB8-41509A6E3DB1}" dt="2023-02-28T11:56:45.032" v="70" actId="1076"/>
          <ac:spMkLst>
            <pc:docMk/>
            <pc:sldMk cId="3149815412" sldId="443"/>
            <ac:spMk id="7" creationId="{00000000-0000-0000-0000-000000000000}"/>
          </ac:spMkLst>
        </pc:spChg>
        <pc:picChg chg="add mod">
          <ac:chgData name="Jānis Kalniņš" userId="a346482a-2d66-4c18-bda4-947c2bd2c82a" providerId="ADAL" clId="{BDA5452F-A626-4077-8AB8-41509A6E3DB1}" dt="2023-02-28T11:57:16.136" v="75" actId="1076"/>
          <ac:picMkLst>
            <pc:docMk/>
            <pc:sldMk cId="3149815412" sldId="443"/>
            <ac:picMk id="6" creationId="{B4AF97DD-F4B1-BDD7-E346-B64F7C1D0D2F}"/>
          </ac:picMkLst>
        </pc:picChg>
        <pc:picChg chg="mod">
          <ac:chgData name="Jānis Kalniņš" userId="a346482a-2d66-4c18-bda4-947c2bd2c82a" providerId="ADAL" clId="{BDA5452F-A626-4077-8AB8-41509A6E3DB1}" dt="2023-02-28T11:57:44.848" v="152" actId="1076"/>
          <ac:picMkLst>
            <pc:docMk/>
            <pc:sldMk cId="3149815412" sldId="443"/>
            <ac:picMk id="8" creationId="{B0826AD9-3CF5-481D-A9B5-25967A45021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B8E79-1BF4-4C6D-A410-E6EC2E2C5A7A}" type="datetimeFigureOut">
              <a:rPr lang="lv-LV" smtClean="0"/>
              <a:t>01.03.2023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0FA27-1C10-4836-BFA8-0329ABC82A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014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29A4B31-33DD-43A8-9532-B7325ACB2E34}" type="datetimeFigureOut">
              <a:rPr lang="lv-LV" altLang="lv-LV"/>
              <a:pPr>
                <a:defRPr/>
              </a:pPr>
              <a:t>01.03.2023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C1D6188-9505-4E27-847D-D21DE741DABE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42903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950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AF6A5797-3D96-4F42-A9EB-917E84AB786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3060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862DBDE-6350-430D-97D0-01F9C821BA8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949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3796DD49-93BF-48BE-B19B-03B16FF5764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2771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4796816E-1B21-4B86-957B-7977EBF8A6A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5916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8E0BD877-4834-417C-B3BD-1AB3E461131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985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B80CC95-A328-44A0-9C9D-C8145ED0D68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4187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7CD31F58-9435-41C8-A4A2-17674A9DF8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8557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98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67079766-7892-4FE6-9F77-EF12C868E477}" type="datetime1">
              <a:rPr lang="en-US" altLang="lv-LV"/>
              <a:pPr>
                <a:defRPr/>
              </a:pPr>
              <a:t>3/1/2023</a:t>
            </a:fld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801287A1-228F-4092-9727-FC5899FE815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titania.saeima.lv/LIVS13/saeimalivs13.nsf/webSasaiste?OpenView&amp;restricttocategory=1484/Lp13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1</a:t>
            </a:fld>
            <a:endParaRPr lang="en-US" altLang="lv-LV"/>
          </a:p>
        </p:txBody>
      </p:sp>
      <p:sp>
        <p:nvSpPr>
          <p:cNvPr id="8" name="Rectangle 7"/>
          <p:cNvSpPr/>
          <p:nvPr/>
        </p:nvSpPr>
        <p:spPr>
          <a:xfrm>
            <a:off x="492586" y="1944421"/>
            <a:ext cx="848590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lv-LV" sz="1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28781" y="976085"/>
            <a:ext cx="7893188" cy="1066799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1800" dirty="0"/>
              <a:t>Ceļu satiksmes drošības padomes sēde</a:t>
            </a:r>
            <a:br>
              <a:rPr lang="lv-LV" altLang="lv-LV" sz="1800" dirty="0"/>
            </a:br>
            <a:r>
              <a:rPr lang="lv-LV" altLang="lv-LV" sz="1800" dirty="0"/>
              <a:t>2023.gada 6.marts</a:t>
            </a: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2800" i="1" dirty="0"/>
            </a:br>
            <a:r>
              <a:rPr lang="lv-LV" altLang="lv-LV" sz="3100" dirty="0"/>
              <a:t>Informācija par</a:t>
            </a:r>
            <a:br>
              <a:rPr lang="lv-LV" altLang="lv-LV" sz="3100" dirty="0"/>
            </a:br>
            <a:r>
              <a:rPr lang="lv-LV" altLang="lv-LV" sz="3100" dirty="0"/>
              <a:t>CSDP domnīcas darbu un</a:t>
            </a:r>
            <a:br>
              <a:rPr lang="lv-LV" altLang="lv-LV" sz="3100" dirty="0"/>
            </a:br>
            <a:r>
              <a:rPr lang="lv-LV" altLang="lv-LV" sz="3100" dirty="0"/>
              <a:t>padomes lēmumu izpildi</a:t>
            </a: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1800" dirty="0"/>
            </a:br>
            <a:r>
              <a:rPr lang="lv-LV" altLang="lv-LV" sz="1800" dirty="0"/>
              <a:t>Annija Novikova</a:t>
            </a:r>
            <a:br>
              <a:rPr lang="lv-LV" altLang="lv-LV" sz="1800" dirty="0"/>
            </a:br>
            <a:r>
              <a:rPr lang="lv-LV" altLang="lv-LV" sz="1800" dirty="0"/>
              <a:t>Satiksmes ministrijas </a:t>
            </a:r>
            <a:br>
              <a:rPr lang="lv-LV" altLang="lv-LV" sz="1800" dirty="0"/>
            </a:br>
            <a:r>
              <a:rPr lang="lv-LV" altLang="lv-LV" sz="1800" dirty="0"/>
              <a:t>Sabiedriskā transporta pakalpojumu </a:t>
            </a:r>
            <a:br>
              <a:rPr lang="lv-LV" altLang="lv-LV" sz="1800" dirty="0"/>
            </a:br>
            <a:r>
              <a:rPr lang="lv-LV" altLang="lv-LV" sz="1800" dirty="0"/>
              <a:t>departamenta direktore</a:t>
            </a:r>
            <a:br>
              <a:rPr lang="lv-LV" altLang="lv-LV" sz="2800" i="1" dirty="0"/>
            </a:br>
            <a:br>
              <a:rPr lang="lv-LV" altLang="lv-LV" sz="2800" i="1" dirty="0"/>
            </a:br>
            <a:br>
              <a:rPr lang="lv-LV" altLang="lv-LV" sz="2800" dirty="0"/>
            </a:br>
            <a:endParaRPr lang="lv-LV" sz="2800" dirty="0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A62D3E8A-3771-4439-B399-5CD90833AC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733" y="3731783"/>
            <a:ext cx="5787614" cy="128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03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10" y="870617"/>
            <a:ext cx="727629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CSDP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domnīcas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darbs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04" y="1648815"/>
            <a:ext cx="9003196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endParaRPr lang="lv-LV" sz="2000" dirty="0"/>
          </a:p>
          <a:p>
            <a:pPr defTabSz="914400"/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1DF851-D7C9-44E2-8DFE-0BAB4D21F700}"/>
              </a:ext>
            </a:extLst>
          </p:cNvPr>
          <p:cNvSpPr txBox="1"/>
          <p:nvPr/>
        </p:nvSpPr>
        <p:spPr>
          <a:xfrm>
            <a:off x="771788" y="2345525"/>
            <a:ext cx="7741227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2022. un 2023. gadā kopš CSDP sēdes 2023.gada 9.decembrī līdz šim domnīcā apskatītie jautājumi:</a:t>
            </a:r>
          </a:p>
          <a:p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Ceļu satiksmes negadījumu novēršanas (profilakses) pasākumi 2023.gadā, kam finansējumu piešķir Ceļu satiksmes drošības padome</a:t>
            </a:r>
          </a:p>
          <a:p>
            <a:r>
              <a:rPr lang="lv-LV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</a:t>
            </a:r>
            <a:r>
              <a:rPr lang="lv-LV" sz="1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Domnīcā</a:t>
            </a:r>
            <a:r>
              <a:rPr lang="lv-LV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pirms 2023.gada 6.marta CSDP sēdes tika izskatīti 26 Satiksmes ministrijas pārziņā un 12 </a:t>
            </a:r>
            <a:r>
              <a:rPr lang="lv-LV" sz="1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Iekšlietu</a:t>
            </a:r>
            <a:r>
              <a:rPr lang="lv-LV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ministrijas pārziņā esoši pasākumi.</a:t>
            </a:r>
          </a:p>
          <a:p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phic 7" descr="Head with gears with solid fill">
            <a:extLst>
              <a:ext uri="{FF2B5EF4-FFF2-40B4-BE49-F238E27FC236}">
                <a16:creationId xmlns:a16="http://schemas.microsoft.com/office/drawing/2014/main" id="{B0826AD9-3CF5-481D-A9B5-25967A4502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69855" y="181450"/>
            <a:ext cx="1733341" cy="1733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87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48856" y="642352"/>
            <a:ext cx="57087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padomes lēmumu izpilde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631" y="2313837"/>
            <a:ext cx="8604737" cy="3077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endParaRPr lang="lv-LV" sz="1800" dirty="0">
              <a:cs typeface="Arial" panose="020B0604020202020204" pitchFamily="34" charset="0"/>
            </a:endParaRPr>
          </a:p>
          <a:p>
            <a:pPr defTabSz="914400"/>
            <a:r>
              <a:rPr lang="lv-LV" sz="1800" b="1" u="sng" dirty="0">
                <a:cs typeface="Arial" panose="020B0604020202020204" pitchFamily="34" charset="0"/>
              </a:rPr>
              <a:t>CSDP 2022.gada 9.decembra sēdes lēmumu izpilde:</a:t>
            </a:r>
          </a:p>
          <a:p>
            <a:pPr marL="342900" indent="-342900" defTabSz="914400">
              <a:buFontTx/>
              <a:buAutoNum type="arabicPeriod"/>
            </a:pPr>
            <a:endParaRPr lang="lv-LV" sz="1800" dirty="0">
              <a:highlight>
                <a:srgbClr val="FFFF00"/>
              </a:highlight>
              <a:cs typeface="Arial" panose="020B0604020202020204" pitchFamily="34" charset="0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Atbalstīt atsevišķu LVC pasākumu turpināšanu 2023.gadā</a:t>
            </a:r>
            <a:endParaRPr lang="lv-LV" sz="1800" b="1" dirty="0">
              <a:cs typeface="Arial" panose="020B0604020202020204" pitchFamily="34" charset="0"/>
            </a:endParaRPr>
          </a:p>
          <a:p>
            <a:pPr defTabSz="914400"/>
            <a:r>
              <a:rPr lang="lv-LV" sz="1800" dirty="0">
                <a:cs typeface="Arial" panose="020B0604020202020204" pitchFamily="34" charset="0"/>
              </a:rPr>
              <a:t>     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 Daļēji i</a:t>
            </a:r>
            <a:r>
              <a:rPr lang="lv-LV" sz="1800" dirty="0">
                <a:cs typeface="Arial" panose="020B0604020202020204" pitchFamily="34" charset="0"/>
              </a:rPr>
              <a:t>zpildīts (pasākumi tiek turpināti 2023.gadā)</a:t>
            </a:r>
          </a:p>
          <a:p>
            <a:pPr defTabSz="914400"/>
            <a:endParaRPr lang="lv-LV" sz="1800" dirty="0">
              <a:cs typeface="Arial" panose="020B0604020202020204" pitchFamily="34" charset="0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CSDP </a:t>
            </a:r>
            <a:r>
              <a:rPr lang="lv-LV" sz="18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domnīcā</a:t>
            </a: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izskatīt jautājumu par apstāšanās un stāvēšanas noteikumu pārkāpumu kontroli pašvaldībās.</a:t>
            </a:r>
          </a:p>
          <a:p>
            <a:pPr defTabSz="914400"/>
            <a:r>
              <a:rPr lang="lv-LV" sz="1800" b="1" dirty="0">
                <a:cs typeface="Arial" panose="020B0604020202020204" pitchFamily="34" charset="0"/>
                <a:sym typeface="Wingdings" panose="05000000000000000000" pitchFamily="2" charset="2"/>
              </a:rPr>
              <a:t>      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 Nav izpildīts (</a:t>
            </a:r>
            <a:r>
              <a:rPr lang="lv-LV" sz="1800" dirty="0">
                <a:cs typeface="Arial" panose="020B0604020202020204" pitchFamily="34" charset="0"/>
              </a:rPr>
              <a:t>jautājums līdz 06.03.2023. vēl CSDP </a:t>
            </a:r>
            <a:r>
              <a:rPr lang="lv-LV" sz="1800" dirty="0" err="1">
                <a:cs typeface="Arial" panose="020B0604020202020204" pitchFamily="34" charset="0"/>
              </a:rPr>
              <a:t>domnīcā</a:t>
            </a:r>
            <a:r>
              <a:rPr lang="lv-LV" sz="1800" dirty="0">
                <a:cs typeface="Arial" panose="020B0604020202020204" pitchFamily="34" charset="0"/>
              </a:rPr>
              <a:t> nav izskatīts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endParaRPr lang="lv-LV" sz="1800" u="sng" dirty="0">
              <a:highlight>
                <a:srgbClr val="FFFF00"/>
              </a:highlight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defTabSz="914400"/>
            <a:endParaRPr lang="lv-LV" sz="1800" u="sng" dirty="0">
              <a:highlight>
                <a:srgbClr val="FFFF00"/>
              </a:highlight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" name="Graphic 3" descr="Folder Search outline">
            <a:extLst>
              <a:ext uri="{FF2B5EF4-FFF2-40B4-BE49-F238E27FC236}">
                <a16:creationId xmlns:a16="http://schemas.microsoft.com/office/drawing/2014/main" id="{70D3A0D2-B84A-4A2A-8335-DE40AF896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7407" y="0"/>
            <a:ext cx="1411793" cy="141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513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48856" y="642352"/>
            <a:ext cx="57087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padomes lēmumu izpilde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155167"/>
            <a:ext cx="8839200" cy="6617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endParaRPr lang="lv-LV" sz="1800" dirty="0">
              <a:cs typeface="Arial" panose="020B0604020202020204" pitchFamily="34" charset="0"/>
            </a:endParaRPr>
          </a:p>
          <a:p>
            <a:pPr defTabSz="914400"/>
            <a:r>
              <a:rPr lang="lv-LV" sz="1800" b="1" u="sng" dirty="0">
                <a:cs typeface="Arial" panose="020B0604020202020204" pitchFamily="34" charset="0"/>
              </a:rPr>
              <a:t>CSDP 2022.gada 16.februāra sēdes lēmumu izpilde:</a:t>
            </a:r>
          </a:p>
          <a:p>
            <a:pPr defTabSz="914400"/>
            <a:endParaRPr lang="lv-LV" sz="1800" dirty="0">
              <a:cs typeface="Arial" panose="020B0604020202020204" pitchFamily="34" charset="0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Par Ceļu satiksmes drošības būtisko veiktspējas indikatoru projekta īstenošanas gaitu un gala rezultātiem un salīdzinājumu ar citām valstīm.</a:t>
            </a:r>
          </a:p>
          <a:p>
            <a:pPr defTabSz="914400"/>
            <a:r>
              <a:rPr lang="lv-LV" sz="1800" b="1" dirty="0">
                <a:cs typeface="Arial" panose="020B0604020202020204" pitchFamily="34" charset="0"/>
                <a:sym typeface="Wingdings" panose="05000000000000000000" pitchFamily="2" charset="2"/>
              </a:rPr>
              <a:t>      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 Daļēji izpildīts (</a:t>
            </a:r>
            <a:r>
              <a:rPr lang="lv-LV" sz="1800" dirty="0">
                <a:cs typeface="Arial" panose="020B0604020202020204" pitchFamily="34" charset="0"/>
              </a:rPr>
              <a:t>tiek skatīts CSDP 2023.gada 6.marta sēdē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endParaRPr lang="lv-LV" sz="1800" u="sng" dirty="0">
              <a:highlight>
                <a:srgbClr val="FFFF00"/>
              </a:highlight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defTabSz="914400"/>
            <a:endParaRPr lang="lv-LV" sz="1800" u="sng" dirty="0">
              <a:highlight>
                <a:srgbClr val="FFFF00"/>
              </a:highlight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Stokholmas deklarācijas  un Vision </a:t>
            </a:r>
            <a:r>
              <a:rPr lang="lv-LV" sz="18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Zero</a:t>
            </a: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 koncepcijas īstenošanas progress Latvijā.</a:t>
            </a:r>
            <a:endParaRPr lang="lv-LV" sz="1800" b="1" dirty="0">
              <a:cs typeface="Arial" panose="020B0604020202020204" pitchFamily="34" charset="0"/>
            </a:endParaRPr>
          </a:p>
          <a:p>
            <a:pPr defTabSz="914400"/>
            <a:r>
              <a:rPr lang="lv-LV" sz="1800" b="1" dirty="0"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 Daļēji izpildīts (</a:t>
            </a:r>
            <a:r>
              <a:rPr lang="lv-LV" sz="1800" dirty="0">
                <a:cs typeface="Arial" panose="020B0604020202020204" pitchFamily="34" charset="0"/>
              </a:rPr>
              <a:t>tiek skatīts CSDP 2023.gada 6.marta sēdē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defTabSz="914400"/>
            <a:endParaRPr lang="lv-LV" sz="1800" dirty="0"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Par finanšu līdzekļu piešķiršanu projektiem un pasākumiem 2022. gadā.</a:t>
            </a:r>
            <a:endParaRPr lang="lv-LV" sz="1800" b="1" dirty="0"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defTabSz="914400"/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      I</a:t>
            </a:r>
            <a:r>
              <a:rPr lang="lv-LV" sz="1800" dirty="0">
                <a:cs typeface="Arial" panose="020B0604020202020204" pitchFamily="34" charset="0"/>
              </a:rPr>
              <a:t>zpildīts (pasākumu izpilde tika veikta līdz 2022.gada beigām, kā arī atskaites tiek izskatītas 2023.gada 6.marta sēdē)</a:t>
            </a:r>
          </a:p>
          <a:p>
            <a:pPr defTabSz="914400"/>
            <a:endParaRPr lang="lv-LV" sz="1800" dirty="0">
              <a:cs typeface="Arial" panose="020B0604020202020204" pitchFamily="34" charset="0"/>
            </a:endParaRPr>
          </a:p>
          <a:p>
            <a:pPr marL="342900" indent="-342900" algn="just" defTabSz="914400">
              <a:buFont typeface="Arial" panose="020B0604020202020204" pitchFamily="34" charset="0"/>
              <a:buChar char="•"/>
            </a:pPr>
            <a:r>
              <a:rPr lang="lv-LV" sz="1800" b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 piešķirto līdzekļu izlietojumu divu mēnešu laikā pēc atsevišķa pasākuma vai vairāku saistītu pasākumu īstenošanas, bet ne vēlāk kā līdz 2023.gada 31.janvārim</a:t>
            </a:r>
            <a:r>
              <a:rPr lang="lv-LV" sz="1800" i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 defTabSz="914400"/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  Izpildīts (pasākumu izpilde tika veikta līdz 2022.gada beigām, kā arī atskaites tiek izskatītas 2023.gada 6.marta sēdē)</a:t>
            </a:r>
          </a:p>
          <a:p>
            <a:pPr defTabSz="914400"/>
            <a:endParaRPr lang="lv-LV" sz="1800" dirty="0"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 defTabSz="914400">
              <a:buAutoNum type="arabicPeriod"/>
            </a:pPr>
            <a:endParaRPr lang="lv-LV" sz="3200" dirty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" name="Graphic 3" descr="Folder Search outline">
            <a:extLst>
              <a:ext uri="{FF2B5EF4-FFF2-40B4-BE49-F238E27FC236}">
                <a16:creationId xmlns:a16="http://schemas.microsoft.com/office/drawing/2014/main" id="{70D3A0D2-B84A-4A2A-8335-DE40AF896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7407" y="0"/>
            <a:ext cx="1411793" cy="141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80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04800" y="6453034"/>
            <a:ext cx="7670276" cy="352731"/>
          </a:xfrm>
        </p:spPr>
        <p:txBody>
          <a:bodyPr>
            <a:normAutofit/>
          </a:bodyPr>
          <a:lstStyle/>
          <a:p>
            <a:r>
              <a:rPr lang="lv-LV" dirty="0"/>
              <a:t>*saite:  </a:t>
            </a:r>
            <a:r>
              <a:rPr lang="lv-LV" dirty="0">
                <a:hlinkClick r:id="rId2"/>
              </a:rPr>
              <a:t>https://titania.saeima.lv/LIVS13/saeimalivs13.nsf/webSasaiste?OpenView&amp;restricttocategory=1484/Lp13</a:t>
            </a:r>
            <a:r>
              <a:rPr lang="lv-LV" dirty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946935" y="281036"/>
            <a:ext cx="475110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Turpmākie priekšlikumi un temati </a:t>
            </a:r>
          </a:p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CSDP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domnīcām</a:t>
            </a:r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04" y="1648815"/>
            <a:ext cx="9003196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endParaRPr lang="lv-LV" sz="2000" dirty="0"/>
          </a:p>
          <a:p>
            <a:pPr defTabSz="914400"/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1DF851-D7C9-44E2-8DFE-0BAB4D21F700}"/>
              </a:ext>
            </a:extLst>
          </p:cNvPr>
          <p:cNvSpPr txBox="1"/>
          <p:nvPr/>
        </p:nvSpPr>
        <p:spPr>
          <a:xfrm>
            <a:off x="375862" y="1648815"/>
            <a:ext cx="7957433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Priekšlikumi grozījumiem Ceļu satiksmes likumā uz 2.lasījumu*</a:t>
            </a:r>
          </a:p>
          <a:p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      - </a:t>
            </a: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mikromobilitātes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rīki (</a:t>
            </a: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elektroskrejr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reģ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pašvald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. deleģējums u.c.)</a:t>
            </a:r>
          </a:p>
          <a:p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     - lielāki sodi par pārkāpumiem ceļu satiksmē </a:t>
            </a:r>
          </a:p>
          <a:p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     - tehniskās apskates periodiskums (3+2+2+1 princips)</a:t>
            </a:r>
          </a:p>
          <a:p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     - uzvedības korekcijas grupas par vadīšanu reibumā</a:t>
            </a:r>
          </a:p>
          <a:p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Grozījumi Ceļu satiksmes noteikumos</a:t>
            </a:r>
          </a:p>
          <a:p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      prasības ziemas riepu periodiskumam, Automaģistrāles, invalīdu kartes, ātrums, </a:t>
            </a: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mazaizsarg</a:t>
            </a:r>
            <a:r>
              <a:rPr lang="lv-LV" sz="2000">
                <a:latin typeface="Arial" panose="020B0604020202020204" pitchFamily="34" charset="0"/>
                <a:cs typeface="Arial" panose="020B0604020202020204" pitchFamily="34" charset="0"/>
              </a:rPr>
              <a:t>. drošība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, pārvadājumi</a:t>
            </a:r>
          </a:p>
          <a:p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Izstrādātie pētījumi par ātruma mērījumiem</a:t>
            </a:r>
          </a:p>
          <a:p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 secinājumi, analīze, turpmākā rīcība</a:t>
            </a:r>
          </a:p>
          <a:p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phic 7" descr="Head with gears with solid fill">
            <a:extLst>
              <a:ext uri="{FF2B5EF4-FFF2-40B4-BE49-F238E27FC236}">
                <a16:creationId xmlns:a16="http://schemas.microsoft.com/office/drawing/2014/main" id="{B0826AD9-3CF5-481D-A9B5-25967A4502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32462" y="0"/>
            <a:ext cx="1733341" cy="1733341"/>
          </a:xfrm>
          <a:prstGeom prst="rect">
            <a:avLst/>
          </a:prstGeom>
        </p:spPr>
      </p:pic>
      <p:pic>
        <p:nvPicPr>
          <p:cNvPr id="6" name="Graphic 5" descr="Question Mark with solid fill">
            <a:extLst>
              <a:ext uri="{FF2B5EF4-FFF2-40B4-BE49-F238E27FC236}">
                <a16:creationId xmlns:a16="http://schemas.microsoft.com/office/drawing/2014/main" id="{B4AF97DD-F4B1-BDD7-E346-B64F7C1D0D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918974" y="18066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815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A7128-3233-4FE9-8B5B-8DC55B7E8E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CA569-66F1-47B4-B65D-A161AFC4353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6DF179-B48E-4106-A3E6-09DED15F617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8662A27B-CE88-4FA2-AA72-601DCDEF75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05" y="2628707"/>
            <a:ext cx="7188789" cy="160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17155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3755</TotalTime>
  <Words>477</Words>
  <Application>Microsoft Office PowerPoint</Application>
  <PresentationFormat>On-screen Show (4:3)</PresentationFormat>
  <Paragraphs>68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Verdana</vt:lpstr>
      <vt:lpstr>Wingdings</vt:lpstr>
      <vt:lpstr>89_Prezentacija_templateLV</vt:lpstr>
      <vt:lpstr>Ceļu satiksmes drošības padomes sēde 2023.gada 6.marts   Informācija par CSDP domnīcas darbu un padomes lēmumu izpildi       Annija Novikova Satiksmes ministrijas  Sabiedriskā transporta pakalpojumu  departamenta direktore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Jānis Kalniņš</cp:lastModifiedBy>
  <cp:revision>358</cp:revision>
  <cp:lastPrinted>2017-02-07T16:15:36Z</cp:lastPrinted>
  <dcterms:created xsi:type="dcterms:W3CDTF">2014-11-20T14:46:47Z</dcterms:created>
  <dcterms:modified xsi:type="dcterms:W3CDTF">2023-03-01T06:58:40Z</dcterms:modified>
</cp:coreProperties>
</file>