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54" r:id="rId2"/>
    <p:sldId id="431" r:id="rId3"/>
    <p:sldId id="439" r:id="rId4"/>
    <p:sldId id="440" r:id="rId5"/>
    <p:sldId id="441" r:id="rId6"/>
    <p:sldId id="437" r:id="rId7"/>
    <p:sldId id="438" r:id="rId8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ānis Kalniņš" initials="JK" lastIdx="3" clrIdx="0"/>
  <p:cmAuthor id="1" name="Edgars Ļeonovs" initials="EĻ" lastIdx="1" clrIdx="1">
    <p:extLst>
      <p:ext uri="{19B8F6BF-5375-455C-9EA6-DF929625EA0E}">
        <p15:presenceInfo xmlns:p15="http://schemas.microsoft.com/office/powerpoint/2012/main" userId="S-1-5-21-725345543-1935655697-839522115-82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911" autoAdjust="0"/>
    <p:restoredTop sz="92968" autoAdjust="0"/>
  </p:normalViewPr>
  <p:slideViewPr>
    <p:cSldViewPr snapToGrid="0" snapToObjects="1">
      <p:cViewPr varScale="1">
        <p:scale>
          <a:sx n="74" d="100"/>
          <a:sy n="74" d="100"/>
        </p:scale>
        <p:origin x="121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ānis Kalniņš" userId="a346482a-2d66-4c18-bda4-947c2bd2c82a" providerId="ADAL" clId="{B3CD1BD0-EE15-458B-8B1A-2C651B1EC748}"/>
    <pc:docChg chg="delSld">
      <pc:chgData name="Jānis Kalniņš" userId="a346482a-2d66-4c18-bda4-947c2bd2c82a" providerId="ADAL" clId="{B3CD1BD0-EE15-458B-8B1A-2C651B1EC748}" dt="2022-12-07T12:57:07.987" v="1" actId="47"/>
      <pc:docMkLst>
        <pc:docMk/>
      </pc:docMkLst>
      <pc:sldChg chg="del">
        <pc:chgData name="Jānis Kalniņš" userId="a346482a-2d66-4c18-bda4-947c2bd2c82a" providerId="ADAL" clId="{B3CD1BD0-EE15-458B-8B1A-2C651B1EC748}" dt="2022-12-07T12:57:06.050" v="0" actId="47"/>
        <pc:sldMkLst>
          <pc:docMk/>
          <pc:sldMk cId="1283917326" sldId="442"/>
        </pc:sldMkLst>
      </pc:sldChg>
      <pc:sldChg chg="del">
        <pc:chgData name="Jānis Kalniņš" userId="a346482a-2d66-4c18-bda4-947c2bd2c82a" providerId="ADAL" clId="{B3CD1BD0-EE15-458B-8B1A-2C651B1EC748}" dt="2022-12-07T12:57:07.987" v="1" actId="47"/>
        <pc:sldMkLst>
          <pc:docMk/>
          <pc:sldMk cId="3031271818" sldId="44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728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B8E79-1BF4-4C6D-A410-E6EC2E2C5A7A}" type="datetimeFigureOut">
              <a:rPr lang="lv-LV" smtClean="0"/>
              <a:t>07.12.2022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728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0FA27-1C10-4836-BFA8-0329ABC82A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014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29A4B31-33DD-43A8-9532-B7325ACB2E34}" type="datetimeFigureOut">
              <a:rPr lang="lv-LV" altLang="lv-LV"/>
              <a:pPr>
                <a:defRPr/>
              </a:pPr>
              <a:t>07.12.2022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FC1D6188-9505-4E27-847D-D21DE741DABE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942903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9506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AF6A5797-3D96-4F42-A9EB-917E84AB786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3060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862DBDE-6350-430D-97D0-01F9C821BA8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9949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3796DD49-93BF-48BE-B19B-03B16FF5764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2771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4796816E-1B21-4B86-957B-7977EBF8A6A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75916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8E0BD877-4834-417C-B3BD-1AB3E461131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9857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B80CC95-A328-44A0-9C9D-C8145ED0D68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41870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7CD31F58-9435-41C8-A4A2-17674A9DF82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85570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989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67079766-7892-4FE6-9F77-EF12C868E477}" type="datetime1">
              <a:rPr lang="en-US" altLang="lv-LV"/>
              <a:pPr>
                <a:defRPr/>
              </a:pPr>
              <a:t>12/7/2022</a:t>
            </a:fld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801287A1-228F-4092-9727-FC5899FE815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1</a:t>
            </a:fld>
            <a:endParaRPr lang="en-US" altLang="lv-LV"/>
          </a:p>
        </p:txBody>
      </p:sp>
      <p:sp>
        <p:nvSpPr>
          <p:cNvPr id="8" name="Rectangle 7"/>
          <p:cNvSpPr/>
          <p:nvPr/>
        </p:nvSpPr>
        <p:spPr>
          <a:xfrm>
            <a:off x="492586" y="1944421"/>
            <a:ext cx="848590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lv-LV" sz="1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28781" y="976085"/>
            <a:ext cx="7893188" cy="1066799"/>
          </a:xfrm>
        </p:spPr>
        <p:txBody>
          <a:bodyPr>
            <a:normAutofit fontScale="90000"/>
          </a:bodyPr>
          <a:lstStyle/>
          <a:p>
            <a:pPr algn="ctr"/>
            <a:r>
              <a:rPr lang="lv-LV" altLang="lv-LV" sz="1800" dirty="0"/>
              <a:t>Ceļu satiksmes drošības padomes sēde</a:t>
            </a:r>
            <a:br>
              <a:rPr lang="lv-LV" altLang="lv-LV" sz="1800" dirty="0"/>
            </a:br>
            <a:r>
              <a:rPr lang="lv-LV" altLang="lv-LV" sz="1800" dirty="0"/>
              <a:t>2022.gada 9.decembris</a:t>
            </a: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2800" i="1" dirty="0"/>
            </a:br>
            <a:r>
              <a:rPr lang="lv-LV" altLang="lv-LV" sz="3100" dirty="0"/>
              <a:t>Informācija par</a:t>
            </a:r>
            <a:br>
              <a:rPr lang="lv-LV" altLang="lv-LV" sz="3100" dirty="0"/>
            </a:br>
            <a:r>
              <a:rPr lang="lv-LV" altLang="lv-LV" sz="3100" dirty="0"/>
              <a:t>CSDP domnīcas darbu un</a:t>
            </a:r>
            <a:br>
              <a:rPr lang="lv-LV" altLang="lv-LV" sz="3100" dirty="0"/>
            </a:br>
            <a:r>
              <a:rPr lang="lv-LV" altLang="lv-LV" sz="3100" dirty="0"/>
              <a:t>padomes lēmumu izpildi</a:t>
            </a:r>
            <a:br>
              <a:rPr lang="lv-LV" altLang="lv-LV" sz="3100" dirty="0"/>
            </a:br>
            <a:br>
              <a:rPr lang="lv-LV" altLang="lv-LV" sz="3100" dirty="0"/>
            </a:br>
            <a:br>
              <a:rPr lang="lv-LV" altLang="lv-LV" sz="3100" dirty="0"/>
            </a:br>
            <a:br>
              <a:rPr lang="lv-LV" altLang="lv-LV" sz="3100" dirty="0"/>
            </a:b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1800" dirty="0"/>
            </a:br>
            <a:r>
              <a:rPr lang="lv-LV" altLang="lv-LV" sz="1800" dirty="0"/>
              <a:t>Annija Novikova</a:t>
            </a:r>
            <a:br>
              <a:rPr lang="lv-LV" altLang="lv-LV" sz="1800" dirty="0"/>
            </a:br>
            <a:r>
              <a:rPr lang="lv-LV" altLang="lv-LV" sz="1800" dirty="0"/>
              <a:t>Satiksmes ministrijas </a:t>
            </a:r>
            <a:br>
              <a:rPr lang="lv-LV" altLang="lv-LV" sz="1800" dirty="0"/>
            </a:br>
            <a:r>
              <a:rPr lang="lv-LV" altLang="lv-LV" sz="1800" dirty="0"/>
              <a:t>Sabiedriskā transporta pakalpojumu </a:t>
            </a:r>
            <a:br>
              <a:rPr lang="lv-LV" altLang="lv-LV" sz="1800" dirty="0"/>
            </a:br>
            <a:r>
              <a:rPr lang="lv-LV" altLang="lv-LV" sz="1800" dirty="0"/>
              <a:t>departamenta direktore</a:t>
            </a:r>
            <a:br>
              <a:rPr lang="lv-LV" altLang="lv-LV" sz="2800" i="1" dirty="0"/>
            </a:br>
            <a:br>
              <a:rPr lang="lv-LV" altLang="lv-LV" sz="2800" i="1" dirty="0"/>
            </a:br>
            <a:br>
              <a:rPr lang="lv-LV" altLang="lv-LV" sz="2800" dirty="0"/>
            </a:br>
            <a:endParaRPr lang="lv-LV" sz="2800" dirty="0"/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A62D3E8A-3771-4439-B399-5CD90833AC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733" y="3731783"/>
            <a:ext cx="5787614" cy="1288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030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10" y="870617"/>
            <a:ext cx="727629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CSDP </a:t>
            </a:r>
            <a:r>
              <a:rPr lang="lv-LV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domnīcas</a:t>
            </a: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darbs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04" y="1648815"/>
            <a:ext cx="9003196" cy="195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endParaRPr lang="lv-LV" sz="2000" dirty="0"/>
          </a:p>
          <a:p>
            <a:pPr defTabSz="914400"/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1DF851-D7C9-44E2-8DFE-0BAB4D21F700}"/>
              </a:ext>
            </a:extLst>
          </p:cNvPr>
          <p:cNvSpPr txBox="1"/>
          <p:nvPr/>
        </p:nvSpPr>
        <p:spPr>
          <a:xfrm>
            <a:off x="290946" y="1912551"/>
            <a:ext cx="8853054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2022.gadā kopš CSDP sēdes 2022.gada 16.februārī līdz šim domnīcā apskatītie jautājumi:</a:t>
            </a:r>
          </a:p>
          <a:p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</a:t>
            </a:r>
            <a:r>
              <a:rPr lang="lv-LV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izsargājamu dabas parku, kāpu un piejūras teritoriju, valsts un privāto mežu izbraukāšana ar mehāniskajiem transportlīdzekļiem</a:t>
            </a:r>
            <a:endParaRPr lang="lv-LV" sz="1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 atļautā braukšanas ātruma neievērošanu </a:t>
            </a: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(“+ 10 km/h” princips)</a:t>
            </a:r>
            <a:endParaRPr lang="lv-LV" sz="2000" b="1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lv-LV" sz="2000" b="1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 transportlīdzekļu novietošanu stāvvietās;</a:t>
            </a:r>
          </a:p>
          <a:p>
            <a:endParaRPr lang="lv-LV" sz="20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 darbaspēka piesaisti pasažieru pārvadājumiem ar autobusiem</a:t>
            </a:r>
            <a:r>
              <a:rPr lang="lv-LV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20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Ceļu satiksmes negadījumi ar kravas transportlīdzekļiem.</a:t>
            </a:r>
            <a:endParaRPr lang="lv-LV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raphic 7" descr="Head with gears with solid fill">
            <a:extLst>
              <a:ext uri="{FF2B5EF4-FFF2-40B4-BE49-F238E27FC236}">
                <a16:creationId xmlns:a16="http://schemas.microsoft.com/office/drawing/2014/main" id="{B0826AD9-3CF5-481D-A9B5-25967A4502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69855" y="181450"/>
            <a:ext cx="1733341" cy="1733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587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48856" y="642352"/>
            <a:ext cx="57087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drošības padomes lēmumu izpilde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463" y="1342547"/>
            <a:ext cx="8826410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endParaRPr lang="lv-LV" sz="1800" dirty="0">
              <a:cs typeface="Arial" panose="020B0604020202020204" pitchFamily="34" charset="0"/>
            </a:endParaRPr>
          </a:p>
          <a:p>
            <a:pPr defTabSz="914400"/>
            <a:r>
              <a:rPr lang="lv-LV" sz="1800" b="1" u="sng" dirty="0">
                <a:cs typeface="Arial" panose="020B0604020202020204" pitchFamily="34" charset="0"/>
              </a:rPr>
              <a:t>CSDP 2022.gada 16.februāra sēdes lēmumu izpilde:</a:t>
            </a:r>
          </a:p>
          <a:p>
            <a:pPr marL="342900" indent="-342900" defTabSz="914400">
              <a:buFontTx/>
              <a:buAutoNum type="arabicPeriod"/>
            </a:pPr>
            <a:endParaRPr lang="lv-LV" sz="1800" dirty="0">
              <a:highlight>
                <a:srgbClr val="FFFF00"/>
              </a:highlight>
              <a:cs typeface="Arial" panose="020B0604020202020204" pitchFamily="34" charset="0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Priekšlikumi grozījumiem normatīvajos aktos attiecībā uz LVC funkcijām un kompetencēm ceļu satiksmes organizācijas risinājumu saskaņošanas procesā, lai samazinātu birokrātisko un administratīvo slogu</a:t>
            </a:r>
            <a:r>
              <a:rPr lang="lv-LV" sz="1800" b="1" dirty="0">
                <a:cs typeface="Arial" panose="020B0604020202020204" pitchFamily="34" charset="0"/>
              </a:rPr>
              <a:t>.</a:t>
            </a:r>
          </a:p>
          <a:p>
            <a:pPr defTabSz="914400"/>
            <a:r>
              <a:rPr lang="lv-LV" sz="1800" dirty="0">
                <a:cs typeface="Arial" panose="020B0604020202020204" pitchFamily="34" charset="0"/>
              </a:rPr>
              <a:t>     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 I</a:t>
            </a:r>
            <a:r>
              <a:rPr lang="lv-LV" sz="1800" dirty="0">
                <a:cs typeface="Arial" panose="020B0604020202020204" pitchFamily="34" charset="0"/>
              </a:rPr>
              <a:t>zpildīts (2023.gada 1.janvārī spēkā stāsies izmaiņas Ceļu satiksmes likumā)</a:t>
            </a:r>
          </a:p>
          <a:p>
            <a:pPr defTabSz="914400"/>
            <a:endParaRPr lang="lv-LV" sz="1800" dirty="0">
              <a:cs typeface="Arial" panose="020B0604020202020204" pitchFamily="34" charset="0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Par Ceļu satiksmes drošības būtisko veiktspējas indikatoru projekta īstenošanas gaitu un gala rezultātiem un salīdzinājumu ar citām valstīm.</a:t>
            </a:r>
          </a:p>
          <a:p>
            <a:pPr defTabSz="914400"/>
            <a:r>
              <a:rPr lang="lv-LV" sz="1800" b="1" dirty="0">
                <a:cs typeface="Arial" panose="020B0604020202020204" pitchFamily="34" charset="0"/>
                <a:sym typeface="Wingdings" panose="05000000000000000000" pitchFamily="2" charset="2"/>
              </a:rPr>
              <a:t>      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 Nav izpildīts (</a:t>
            </a:r>
            <a:r>
              <a:rPr lang="lv-LV" sz="1800" dirty="0">
                <a:cs typeface="Arial" panose="020B0604020202020204" pitchFamily="34" charset="0"/>
              </a:rPr>
              <a:t>pasākums tiek turpināts 2023.gadā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  <a:endParaRPr lang="lv-LV" sz="1800" u="sng" dirty="0">
              <a:highlight>
                <a:srgbClr val="FFFF00"/>
              </a:highlight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defTabSz="914400"/>
            <a:endParaRPr lang="lv-LV" sz="1800" u="sng" dirty="0">
              <a:highlight>
                <a:srgbClr val="FFFF00"/>
              </a:highlight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Stokholmas deklarācijas  un Vision </a:t>
            </a:r>
            <a:r>
              <a:rPr lang="lv-LV" sz="18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Zero</a:t>
            </a:r>
            <a:r>
              <a:rPr lang="lv-LV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 koncepcijas īstenošanas progress Latvijā.</a:t>
            </a:r>
            <a:endParaRPr lang="lv-LV" sz="1800" b="1" dirty="0">
              <a:cs typeface="Arial" panose="020B0604020202020204" pitchFamily="34" charset="0"/>
            </a:endParaRPr>
          </a:p>
          <a:p>
            <a:pPr defTabSz="914400"/>
            <a:r>
              <a:rPr lang="lv-LV" sz="1800" b="1" i="1" dirty="0">
                <a:cs typeface="Arial" panose="020B0604020202020204" pitchFamily="34" charset="0"/>
                <a:sym typeface="Wingdings" panose="05000000000000000000" pitchFamily="2" charset="2"/>
              </a:rPr>
              <a:t>      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  Nav izpildīts (</a:t>
            </a:r>
            <a:r>
              <a:rPr lang="lv-LV" sz="1800" dirty="0">
                <a:cs typeface="Arial" panose="020B0604020202020204" pitchFamily="34" charset="0"/>
              </a:rPr>
              <a:t>pasākums tiek turpināts 2023.gadā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</a:p>
          <a:p>
            <a:pPr defTabSz="914400"/>
            <a:endParaRPr lang="lv-LV" sz="1800" dirty="0"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Par finanšu līdzekļu piešķiršanu projektiem un pasākumiem 2022. gadā.</a:t>
            </a:r>
            <a:endParaRPr lang="lv-LV" sz="1800" b="1" dirty="0"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defTabSz="914400"/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      Daļēji i</a:t>
            </a:r>
            <a:r>
              <a:rPr lang="lv-LV" sz="1800" dirty="0">
                <a:cs typeface="Arial" panose="020B0604020202020204" pitchFamily="34" charset="0"/>
              </a:rPr>
              <a:t>zpildīts (pasākumu izpilde tiks veikta līdz 2022.gada beigām)</a:t>
            </a:r>
            <a:endParaRPr lang="lv-LV" sz="1800" dirty="0"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 defTabSz="914400">
              <a:buAutoNum type="arabicPeriod"/>
            </a:pPr>
            <a:endParaRPr lang="lv-LV" sz="3200" dirty="0"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4" name="Graphic 3" descr="Folder Search outline">
            <a:extLst>
              <a:ext uri="{FF2B5EF4-FFF2-40B4-BE49-F238E27FC236}">
                <a16:creationId xmlns:a16="http://schemas.microsoft.com/office/drawing/2014/main" id="{70D3A0D2-B84A-4A2A-8335-DE40AF8966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27407" y="0"/>
            <a:ext cx="1411793" cy="1411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80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AF328-2716-798F-35D6-0796DF6CE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5391" y="367612"/>
            <a:ext cx="6096000" cy="1066799"/>
          </a:xfrm>
        </p:spPr>
        <p:txBody>
          <a:bodyPr/>
          <a:lstStyle/>
          <a:p>
            <a:pPr algn="ctr"/>
            <a:r>
              <a:rPr lang="lv-LV" sz="24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drošības padomes lēmumu izpilde </a:t>
            </a:r>
            <a:r>
              <a:rPr lang="lv-LV" sz="1600" b="0" dirty="0">
                <a:latin typeface="Arial" panose="020B0604020202020204" pitchFamily="34" charset="0"/>
                <a:cs typeface="Arial" panose="020B0604020202020204" pitchFamily="34" charset="0"/>
              </a:rPr>
              <a:t>(turpinājums)</a:t>
            </a:r>
            <a:endParaRPr lang="en-US" sz="16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445613-1B1A-6E72-3132-D3B6044CB5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6499" y="1451728"/>
            <a:ext cx="8147901" cy="5177672"/>
          </a:xfrm>
        </p:spPr>
        <p:txBody>
          <a:bodyPr/>
          <a:lstStyle/>
          <a:p>
            <a:r>
              <a:rPr lang="lv-LV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CSDP 2022.gada 16.februāra sēdes lēmumu izpilde:</a:t>
            </a:r>
          </a:p>
          <a:p>
            <a:endParaRPr lang="lv-LV" sz="1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defTabSz="914400">
              <a:buFont typeface="Arial" panose="020B0604020202020204" pitchFamily="34" charset="0"/>
              <a:buChar char="•"/>
            </a:pPr>
            <a:r>
              <a:rPr lang="lv-LV" sz="1800" b="1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 piešķirto līdzekļu izlietojumu divu mēnešu laikā pēc atsevišķa pasākuma vai vairāku saistītu pasākumu īstenošanas, bet ne vēlāk kā līdz 2023.gada 31.janvārim</a:t>
            </a:r>
            <a:r>
              <a:rPr lang="lv-LV" sz="1800" i="1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 defTabSz="914400"/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    Daļēji i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zpildīts (par īstenotajiem pasākumiem atskaites iesniegtas, par pasākumiem, kas ir izpildes procesā, atskaites tiks iesniegtas līdz norādītajam termiņam.</a:t>
            </a:r>
          </a:p>
          <a:p>
            <a:pPr algn="just" defTabSz="914400"/>
            <a:endParaRPr lang="lv-LV" sz="18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800" b="1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 aktuālo informāciju par ceļu satiksmes negadījumu novēršanas un profilakses fonda 2022.gada pirmā pusgada ieņēmumiem un kopējo prognozi 2022.gadam</a:t>
            </a:r>
            <a:r>
              <a:rPr lang="lv-LV" sz="1800" i="1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       I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zpildīts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CDDE95-769B-5251-5368-D2B9DD08A2E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F72F01-B5F3-4059-8882-250CCAB8940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4</a:t>
            </a:fld>
            <a:endParaRPr lang="en-US" altLang="lv-LV"/>
          </a:p>
        </p:txBody>
      </p:sp>
      <p:pic>
        <p:nvPicPr>
          <p:cNvPr id="6" name="Graphic 5" descr="Folder Search outline">
            <a:extLst>
              <a:ext uri="{FF2B5EF4-FFF2-40B4-BE49-F238E27FC236}">
                <a16:creationId xmlns:a16="http://schemas.microsoft.com/office/drawing/2014/main" id="{E6D798D1-56EF-D20B-01A0-3E9DC29971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27407" y="0"/>
            <a:ext cx="1411793" cy="1411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833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08A63-040E-2FE7-CC2F-C0432A3F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009" y="297875"/>
            <a:ext cx="6096000" cy="1066799"/>
          </a:xfrm>
        </p:spPr>
        <p:txBody>
          <a:bodyPr/>
          <a:lstStyle/>
          <a:p>
            <a:pPr algn="ctr"/>
            <a:r>
              <a:rPr lang="lv-LV" sz="24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drošības padomes lēmumu izpilde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BC8FC1-74F9-5E9C-6CBC-49BEBE8235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4799" y="1753386"/>
            <a:ext cx="8311299" cy="4876014"/>
          </a:xfrm>
        </p:spPr>
        <p:txBody>
          <a:bodyPr/>
          <a:lstStyle/>
          <a:p>
            <a:r>
              <a:rPr lang="lv-LV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CSDP 2021.gada 4.novembra sēdes lēmumu izpilde:</a:t>
            </a: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1800" b="1" dirty="0">
                <a:latin typeface="Arial" panose="020B0604020202020204" pitchFamily="34" charset="0"/>
                <a:cs typeface="Arial" panose="020B0604020202020204" pitchFamily="34" charset="0"/>
              </a:rPr>
              <a:t>Vidējā ātruma kontroles ierīču uzstādīšana 2021. un 2022.gadā.</a:t>
            </a:r>
          </a:p>
          <a:p>
            <a:pPr defTabSz="914400"/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I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zpildīts</a:t>
            </a:r>
          </a:p>
          <a:p>
            <a:pPr defTabSz="914400"/>
            <a:endParaRPr lang="lv-LV" sz="1800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1800" b="1" dirty="0">
                <a:latin typeface="Arial" panose="020B0604020202020204" pitchFamily="34" charset="0"/>
                <a:cs typeface="Arial" panose="020B0604020202020204" pitchFamily="34" charset="0"/>
              </a:rPr>
              <a:t>CSDP vienotās identitātes vadlīnijas</a:t>
            </a:r>
          </a:p>
          <a:p>
            <a:pPr marL="539750" indent="-446088" defTabSz="914400"/>
            <a:r>
              <a:rPr lang="lv-LV" sz="1800" b="1" i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    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Izpildīts</a:t>
            </a:r>
            <a:endParaRPr lang="lv-LV" sz="1800" u="sng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defTabSz="914400"/>
            <a:endParaRPr lang="lv-LV" sz="1800" u="sng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1800" b="1" dirty="0">
                <a:latin typeface="Arial" panose="020B0604020202020204" pitchFamily="34" charset="0"/>
                <a:cs typeface="Arial" panose="020B0604020202020204" pitchFamily="34" charset="0"/>
              </a:rPr>
              <a:t>2021.gada pasākumu izpilde</a:t>
            </a:r>
          </a:p>
          <a:p>
            <a:pPr defTabSz="914400"/>
            <a:r>
              <a:rPr lang="lv-LV" sz="1800" b="1" i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    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Izpildīts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E25D4D-B0D3-145A-82EB-CB4EB467D4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3DA071-39E7-A23C-19AD-0320CEC8412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5</a:t>
            </a:fld>
            <a:endParaRPr lang="en-US" altLang="lv-LV"/>
          </a:p>
        </p:txBody>
      </p:sp>
      <p:pic>
        <p:nvPicPr>
          <p:cNvPr id="6" name="Graphic 5" descr="Folder Search outline">
            <a:extLst>
              <a:ext uri="{FF2B5EF4-FFF2-40B4-BE49-F238E27FC236}">
                <a16:creationId xmlns:a16="http://schemas.microsoft.com/office/drawing/2014/main" id="{235852D0-1935-9A1E-1F4F-C7225AEC65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27407" y="0"/>
            <a:ext cx="1411793" cy="1411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909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10" y="831900"/>
            <a:ext cx="57087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drošības padomes lēmumu izpilde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314" y="1795958"/>
            <a:ext cx="8909538" cy="395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endParaRPr lang="lv-LV" sz="2000" dirty="0">
              <a:cs typeface="Arial" panose="020B0604020202020204" pitchFamily="34" charset="0"/>
            </a:endParaRPr>
          </a:p>
          <a:p>
            <a:pPr defTabSz="914400"/>
            <a:r>
              <a:rPr lang="lv-LV" sz="2000" b="1" u="sng" dirty="0">
                <a:cs typeface="Arial" panose="020B0604020202020204" pitchFamily="34" charset="0"/>
              </a:rPr>
              <a:t>CSDP 2021.gada 25.februāra sēdes lēmumu izpilde:</a:t>
            </a:r>
          </a:p>
          <a:p>
            <a:pPr marL="342900" indent="-342900" defTabSz="914400">
              <a:buFontTx/>
              <a:buAutoNum type="arabicPeriod"/>
            </a:pPr>
            <a:endParaRPr lang="lv-LV" sz="1000" dirty="0">
              <a:cs typeface="Arial" panose="020B0604020202020204" pitchFamily="34" charset="0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2000" b="1" dirty="0">
                <a:cs typeface="Arial" panose="020B0604020202020204" pitchFamily="34" charset="0"/>
              </a:rPr>
              <a:t>Pasākumu īstenotājiem iesniegt atskaites par izpildi</a:t>
            </a:r>
          </a:p>
          <a:p>
            <a:pPr defTabSz="914400"/>
            <a:r>
              <a:rPr lang="lv-LV" sz="2000" b="1" dirty="0">
                <a:cs typeface="Arial" panose="020B0604020202020204" pitchFamily="34" charset="0"/>
                <a:sym typeface="Wingdings" panose="05000000000000000000" pitchFamily="2" charset="2"/>
              </a:rPr>
              <a:t>      </a:t>
            </a:r>
            <a:r>
              <a:rPr lang="lv-LV" sz="2000" dirty="0">
                <a:cs typeface="Arial" panose="020B0604020202020204" pitchFamily="34" charset="0"/>
                <a:sym typeface="Wingdings" panose="05000000000000000000" pitchFamily="2" charset="2"/>
              </a:rPr>
              <a:t> Izpildīts</a:t>
            </a:r>
          </a:p>
          <a:p>
            <a:pPr defTabSz="914400"/>
            <a:endParaRPr lang="lv-LV" sz="2000" b="1" dirty="0"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defTabSz="914400"/>
            <a:r>
              <a:rPr lang="lv-LV" sz="2000" b="1" u="sng" dirty="0">
                <a:cs typeface="Arial" panose="020B0604020202020204" pitchFamily="34" charset="0"/>
              </a:rPr>
              <a:t>CSDP 2020.gada 22.oktobra sēdes lēmumu izpilde:</a:t>
            </a:r>
          </a:p>
          <a:p>
            <a:pPr marL="342900" indent="-342900" defTabSz="914400">
              <a:buFontTx/>
              <a:buAutoNum type="arabicPeriod"/>
            </a:pPr>
            <a:endParaRPr lang="lv-LV" sz="1000" dirty="0">
              <a:cs typeface="Arial" panose="020B0604020202020204" pitchFamily="34" charset="0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2000" b="1" dirty="0">
                <a:cs typeface="Arial" panose="020B0604020202020204" pitchFamily="34" charset="0"/>
              </a:rPr>
              <a:t>Turpināt noteiktu 2019., 2020.gada pasākumu izpildi 2021.gadā</a:t>
            </a:r>
          </a:p>
          <a:p>
            <a:pPr defTabSz="914400"/>
            <a:r>
              <a:rPr lang="lv-LV" sz="2000" b="1" dirty="0">
                <a:cs typeface="Arial" panose="020B0604020202020204" pitchFamily="34" charset="0"/>
                <a:sym typeface="Wingdings" panose="05000000000000000000" pitchFamily="2" charset="2"/>
              </a:rPr>
              <a:t>      </a:t>
            </a:r>
            <a:r>
              <a:rPr lang="lv-LV" sz="2000" dirty="0">
                <a:cs typeface="Arial" panose="020B0604020202020204" pitchFamily="34" charset="0"/>
                <a:sym typeface="Wingdings" panose="05000000000000000000" pitchFamily="2" charset="2"/>
              </a:rPr>
              <a:t> Izpildīts</a:t>
            </a:r>
          </a:p>
          <a:p>
            <a:pPr defTabSz="914400"/>
            <a:endParaRPr lang="lv-LV" sz="2000" b="1" dirty="0">
              <a:sym typeface="Wingdings" panose="05000000000000000000" pitchFamily="2" charset="2"/>
            </a:endParaRPr>
          </a:p>
          <a:p>
            <a:pPr defTabSz="914400"/>
            <a:endParaRPr lang="lv-LV" sz="2000" dirty="0">
              <a:sym typeface="Wingdings" panose="05000000000000000000" pitchFamily="2" charset="2"/>
            </a:endParaRPr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4" name="Graphic 3" descr="Folder Search outline">
            <a:extLst>
              <a:ext uri="{FF2B5EF4-FFF2-40B4-BE49-F238E27FC236}">
                <a16:creationId xmlns:a16="http://schemas.microsoft.com/office/drawing/2014/main" id="{70D3A0D2-B84A-4A2A-8335-DE40AF8966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27407" y="0"/>
            <a:ext cx="1411793" cy="1411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447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A7128-3233-4FE9-8B5B-8DC55B7E8E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CCA569-66F1-47B4-B65D-A161AFC4353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6DF179-B48E-4106-A3E6-09DED15F617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7</a:t>
            </a:fld>
            <a:endParaRPr lang="en-US" altLang="lv-LV"/>
          </a:p>
        </p:txBody>
      </p:sp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8662A27B-CE88-4FA2-AA72-601DCDEF75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05" y="2628707"/>
            <a:ext cx="7188789" cy="1600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17155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3713</TotalTime>
  <Words>463</Words>
  <Application>Microsoft Office PowerPoint</Application>
  <PresentationFormat>On-screen Show (4:3)</PresentationFormat>
  <Paragraphs>72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Verdana</vt:lpstr>
      <vt:lpstr>Wingdings</vt:lpstr>
      <vt:lpstr>89_Prezentacija_templateLV</vt:lpstr>
      <vt:lpstr>Ceļu satiksmes drošības padomes sēde 2022.gada 9.decembris   Informācija par CSDP domnīcas darbu un padomes lēmumu izpildi       Annija Novikova Satiksmes ministrijas  Sabiedriskā transporta pakalpojumu  departamenta direktore   </vt:lpstr>
      <vt:lpstr>PowerPoint Presentation</vt:lpstr>
      <vt:lpstr>PowerPoint Presentation</vt:lpstr>
      <vt:lpstr>Ceļu satiksmes drošības padomes lēmumu izpilde (turpinājums)</vt:lpstr>
      <vt:lpstr>Ceļu satiksmes drošības padomes lēmumu izpilde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Jānis Kalniņš</cp:lastModifiedBy>
  <cp:revision>358</cp:revision>
  <cp:lastPrinted>2017-02-07T16:15:36Z</cp:lastPrinted>
  <dcterms:created xsi:type="dcterms:W3CDTF">2014-11-20T14:46:47Z</dcterms:created>
  <dcterms:modified xsi:type="dcterms:W3CDTF">2022-12-07T12:57:10Z</dcterms:modified>
</cp:coreProperties>
</file>