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4" r:id="rId2"/>
    <p:sldId id="431" r:id="rId3"/>
    <p:sldId id="439" r:id="rId4"/>
    <p:sldId id="440" r:id="rId5"/>
    <p:sldId id="441" r:id="rId6"/>
    <p:sldId id="437" r:id="rId7"/>
    <p:sldId id="438" r:id="rId8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11" autoAdjust="0"/>
    <p:restoredTop sz="92968" autoAdjust="0"/>
  </p:normalViewPr>
  <p:slideViewPr>
    <p:cSldViewPr snapToGrid="0" snapToObjects="1">
      <p:cViewPr varScale="1">
        <p:scale>
          <a:sx n="74" d="100"/>
          <a:sy n="74" d="100"/>
        </p:scale>
        <p:origin x="12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ānis Kalniņš" userId="a346482a-2d66-4c18-bda4-947c2bd2c82a" providerId="ADAL" clId="{B3CD1BD0-EE15-458B-8B1A-2C651B1EC748}"/>
    <pc:docChg chg="delSld">
      <pc:chgData name="Jānis Kalniņš" userId="a346482a-2d66-4c18-bda4-947c2bd2c82a" providerId="ADAL" clId="{B3CD1BD0-EE15-458B-8B1A-2C651B1EC748}" dt="2022-12-07T12:57:07.987" v="1" actId="47"/>
      <pc:docMkLst>
        <pc:docMk/>
      </pc:docMkLst>
      <pc:sldChg chg="del">
        <pc:chgData name="Jānis Kalniņš" userId="a346482a-2d66-4c18-bda4-947c2bd2c82a" providerId="ADAL" clId="{B3CD1BD0-EE15-458B-8B1A-2C651B1EC748}" dt="2022-12-07T12:57:06.050" v="0" actId="47"/>
        <pc:sldMkLst>
          <pc:docMk/>
          <pc:sldMk cId="1283917326" sldId="442"/>
        </pc:sldMkLst>
      </pc:sldChg>
      <pc:sldChg chg="del">
        <pc:chgData name="Jānis Kalniņš" userId="a346482a-2d66-4c18-bda4-947c2bd2c82a" providerId="ADAL" clId="{B3CD1BD0-EE15-458B-8B1A-2C651B1EC748}" dt="2022-12-07T12:57:07.987" v="1" actId="47"/>
        <pc:sldMkLst>
          <pc:docMk/>
          <pc:sldMk cId="3031271818" sldId="44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07.12.2022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07.12.2022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12/7/2022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2022.gada 9.decembris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r>
              <a:rPr lang="lv-LV" altLang="lv-LV" sz="3100" dirty="0"/>
              <a:t>Informācija par</a:t>
            </a:r>
            <a:br>
              <a:rPr lang="lv-LV" altLang="lv-LV" sz="3100" dirty="0"/>
            </a:br>
            <a:r>
              <a:rPr lang="lv-LV" altLang="lv-LV" sz="3100" dirty="0"/>
              <a:t>CSDP domnīcas darbu un</a:t>
            </a:r>
            <a:br>
              <a:rPr lang="lv-LV" altLang="lv-LV" sz="3100" dirty="0"/>
            </a:br>
            <a:r>
              <a:rPr lang="lv-LV" altLang="lv-LV" sz="3100" dirty="0"/>
              <a:t>padomes lēmumu izpildi</a:t>
            </a: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1800" dirty="0"/>
              <a:t>Annija Novikova</a:t>
            </a:r>
            <a:br>
              <a:rPr lang="lv-LV" altLang="lv-LV" sz="1800" dirty="0"/>
            </a:br>
            <a:r>
              <a:rPr lang="lv-LV" altLang="lv-LV" sz="1800" dirty="0"/>
              <a:t>Satiksmes ministrijas </a:t>
            </a:r>
            <a:br>
              <a:rPr lang="lv-LV" altLang="lv-LV" sz="1800" dirty="0"/>
            </a:br>
            <a:r>
              <a:rPr lang="lv-LV" altLang="lv-LV" sz="1800" dirty="0"/>
              <a:t>Sabiedriskā transporta pakalpojumu </a:t>
            </a:r>
            <a:br>
              <a:rPr lang="lv-LV" altLang="lv-LV" sz="1800" dirty="0"/>
            </a:br>
            <a:r>
              <a:rPr lang="lv-LV" altLang="lv-LV" sz="1800" dirty="0"/>
              <a:t>departamenta direktore</a:t>
            </a:r>
            <a:br>
              <a:rPr lang="lv-LV" altLang="lv-LV" sz="2800" i="1" dirty="0"/>
            </a:br>
            <a:br>
              <a:rPr lang="lv-LV" altLang="lv-LV" sz="2800" i="1" dirty="0"/>
            </a:br>
            <a:br>
              <a:rPr lang="lv-LV" altLang="lv-LV" sz="2800" dirty="0"/>
            </a:br>
            <a:endParaRPr lang="lv-LV" sz="2800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62D3E8A-3771-4439-B399-5CD90833A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33" y="3731783"/>
            <a:ext cx="5787614" cy="12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870617"/>
            <a:ext cx="72762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CSDP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domnīcas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darbs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04" y="1648815"/>
            <a:ext cx="9003196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endParaRPr lang="lv-LV" sz="2000" dirty="0"/>
          </a:p>
          <a:p>
            <a:pPr defTabSz="914400"/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1DF851-D7C9-44E2-8DFE-0BAB4D21F700}"/>
              </a:ext>
            </a:extLst>
          </p:cNvPr>
          <p:cNvSpPr txBox="1"/>
          <p:nvPr/>
        </p:nvSpPr>
        <p:spPr>
          <a:xfrm>
            <a:off x="290946" y="1912551"/>
            <a:ext cx="885305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2022.gadā kopš CSDP sēdes 2022.gada 16.februārī līdz šim domnīcā apskatītie jautājumi:</a:t>
            </a:r>
          </a:p>
          <a:p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lv-LV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izsargājamu dabas parku, kāpu un piejūras teritoriju, valsts un privāto mežu izbraukāšana ar mehāniskajiem transportlīdzekļiem</a:t>
            </a:r>
            <a:endParaRPr lang="lv-LV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atļautā braukšanas ātruma neievērošanu </a:t>
            </a:r>
            <a:r>
              <a:rPr lang="lv-LV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(“+ 10 km/h” princips)</a:t>
            </a:r>
            <a:endParaRPr lang="lv-LV" sz="20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lv-LV" sz="20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transportlīdzekļu novietošanu stāvvietās;</a:t>
            </a:r>
          </a:p>
          <a:p>
            <a:endParaRPr lang="lv-LV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 darbaspēka piesaisti pasažieru pārvadājumiem ar autobusiem</a:t>
            </a:r>
            <a:r>
              <a:rPr lang="lv-LV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Ceļu satiksmes negadījumi ar kravas transportlīdzekļiem.</a:t>
            </a:r>
            <a:endParaRPr lang="lv-LV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Head with gears with solid fill">
            <a:extLst>
              <a:ext uri="{FF2B5EF4-FFF2-40B4-BE49-F238E27FC236}">
                <a16:creationId xmlns:a16="http://schemas.microsoft.com/office/drawing/2014/main" id="{B0826AD9-3CF5-481D-A9B5-25967A450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9855" y="181450"/>
            <a:ext cx="1733341" cy="173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8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48856" y="642352"/>
            <a:ext cx="57087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63" y="1342547"/>
            <a:ext cx="8826410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1800" dirty="0">
              <a:cs typeface="Arial" panose="020B0604020202020204" pitchFamily="34" charset="0"/>
            </a:endParaRPr>
          </a:p>
          <a:p>
            <a:pPr defTabSz="914400"/>
            <a:r>
              <a:rPr lang="lv-LV" sz="1800" b="1" u="sng" dirty="0">
                <a:cs typeface="Arial" panose="020B0604020202020204" pitchFamily="34" charset="0"/>
              </a:rPr>
              <a:t>CSDP 2022.gada 16.februāra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800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Priekšlikumi grozījumiem normatīvajos aktos attiecībā uz LVC funkcijām un kompetencēm ceļu satiksmes organizācijas risinājumu saskaņošanas procesā, lai samazinātu birokrātisko un administratīvo slogu</a:t>
            </a:r>
            <a:r>
              <a:rPr lang="lv-LV" sz="1800" b="1" dirty="0">
                <a:cs typeface="Arial" panose="020B0604020202020204" pitchFamily="34" charset="0"/>
              </a:rPr>
              <a:t>.</a:t>
            </a:r>
          </a:p>
          <a:p>
            <a:pPr defTabSz="914400"/>
            <a:r>
              <a:rPr lang="lv-LV" sz="1800" dirty="0">
                <a:cs typeface="Arial" panose="020B0604020202020204" pitchFamily="34" charset="0"/>
              </a:rPr>
              <a:t> 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I</a:t>
            </a:r>
            <a:r>
              <a:rPr lang="lv-LV" sz="1800" dirty="0">
                <a:cs typeface="Arial" panose="020B0604020202020204" pitchFamily="34" charset="0"/>
              </a:rPr>
              <a:t>zpildīts (2023.gada 1.janvārī spēkā stāsies izmaiņas Ceļu satiksmes likumā)</a:t>
            </a:r>
          </a:p>
          <a:p>
            <a:pPr defTabSz="914400"/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Ceļu satiksmes drošības būtisko veiktspējas indikatoru projekta īstenošanas gaitu un gala rezultātiem un salīdzinājumu ar citām valstīm.</a:t>
            </a: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Nav izpildīts (</a:t>
            </a:r>
            <a:r>
              <a:rPr lang="lv-LV" sz="1800" dirty="0">
                <a:cs typeface="Arial" panose="020B0604020202020204" pitchFamily="34" charset="0"/>
              </a:rPr>
              <a:t>pasākums tiek turpināts 2023.gadā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lv-LV" sz="1800" u="sng" dirty="0">
              <a:highlight>
                <a:srgbClr val="FFFF00"/>
              </a:highligh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defTabSz="914400"/>
            <a:endParaRPr lang="lv-LV" sz="1800" u="sng" dirty="0">
              <a:highlight>
                <a:srgbClr val="FFFF00"/>
              </a:highligh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Stokholmas deklarācijas  un Vision </a:t>
            </a:r>
            <a:r>
              <a:rPr lang="lv-LV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Zero</a:t>
            </a: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koncepcijas īstenošanas progress Latvijā.</a:t>
            </a:r>
            <a:endParaRPr lang="lv-LV" sz="1800" b="1" dirty="0">
              <a:cs typeface="Arial" panose="020B0604020202020204" pitchFamily="34" charset="0"/>
            </a:endParaRPr>
          </a:p>
          <a:p>
            <a:pPr defTabSz="914400"/>
            <a:r>
              <a:rPr lang="lv-LV" sz="1800" b="1" i="1" dirty="0"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 Nav izpildīts (</a:t>
            </a:r>
            <a:r>
              <a:rPr lang="lv-LV" sz="1800" dirty="0">
                <a:cs typeface="Arial" panose="020B0604020202020204" pitchFamily="34" charset="0"/>
              </a:rPr>
              <a:t>pasākums tiek turpināts 2023.gadā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defTabSz="914400"/>
            <a:endParaRPr lang="lv-LV" sz="18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finanšu līdzekļu piešķiršanu projektiem un pasākumiem 2022. gadā.</a:t>
            </a:r>
            <a:endParaRPr lang="lv-LV" sz="1800" b="1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defTabSz="914400"/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      Daļēji i</a:t>
            </a:r>
            <a:r>
              <a:rPr lang="lv-LV" sz="1800" dirty="0">
                <a:cs typeface="Arial" panose="020B0604020202020204" pitchFamily="34" charset="0"/>
              </a:rPr>
              <a:t>zpildīts (pasākumu izpilde tiks veikta līdz 2022.gada beigām)</a:t>
            </a:r>
            <a:endParaRPr lang="lv-LV" sz="18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sz="32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Folder Search outline">
            <a:extLst>
              <a:ext uri="{FF2B5EF4-FFF2-40B4-BE49-F238E27FC236}">
                <a16:creationId xmlns:a16="http://schemas.microsoft.com/office/drawing/2014/main" id="{70D3A0D2-B84A-4A2A-8335-DE40AF896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F328-2716-798F-35D6-0796DF6CE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391" y="367612"/>
            <a:ext cx="6096000" cy="1066799"/>
          </a:xfrm>
        </p:spPr>
        <p:txBody>
          <a:bodyPr/>
          <a:lstStyle/>
          <a:p>
            <a:pPr algn="ctr"/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 </a:t>
            </a:r>
            <a:r>
              <a:rPr lang="lv-LV" sz="1600" b="0" dirty="0">
                <a:latin typeface="Arial" panose="020B0604020202020204" pitchFamily="34" charset="0"/>
                <a:cs typeface="Arial" panose="020B0604020202020204" pitchFamily="34" charset="0"/>
              </a:rPr>
              <a:t>(turpinājums)</a:t>
            </a:r>
            <a:endParaRPr lang="en-US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45613-1B1A-6E72-3132-D3B6044CB55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6499" y="1451728"/>
            <a:ext cx="8147901" cy="5177672"/>
          </a:xfrm>
        </p:spPr>
        <p:txBody>
          <a:bodyPr/>
          <a:lstStyle/>
          <a:p>
            <a:r>
              <a:rPr lang="lv-LV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CSDP 2022.gada 16.februāra sēdes lēmumu izpilde:</a:t>
            </a:r>
          </a:p>
          <a:p>
            <a:endParaRPr lang="lv-LV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piešķirto līdzekļu izlietojumu divu mēnešu laikā pēc atsevišķa pasākuma vai vairāku saistītu pasākumu īstenošanas, bet ne vēlāk kā līdz 2023.gada 31.janvārim</a:t>
            </a:r>
            <a:r>
              <a:rPr lang="lv-LV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914400"/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 Daļēji i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zpildīts (par īstenotajiem pasākumiem atskaites iesniegtas, par pasākumiem, kas ir izpildes procesā, atskaites tiks iesniegtas līdz norādītajam termiņam.</a:t>
            </a:r>
          </a:p>
          <a:p>
            <a:pPr algn="just" defTabSz="914400"/>
            <a:endParaRPr lang="lv-LV" sz="1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aktuālo informāciju par ceļu satiksmes negadījumu novēršanas un profilakses fonda 2022.gada pirmā pusgada ieņēmumiem un kopējo prognozi 2022.gadam</a:t>
            </a:r>
            <a:r>
              <a:rPr lang="lv-LV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 I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zpildīts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DDE95-769B-5251-5368-D2B9DD08A2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72F01-B5F3-4059-8882-250CCAB894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pic>
        <p:nvPicPr>
          <p:cNvPr id="6" name="Graphic 5" descr="Folder Search outline">
            <a:extLst>
              <a:ext uri="{FF2B5EF4-FFF2-40B4-BE49-F238E27FC236}">
                <a16:creationId xmlns:a16="http://schemas.microsoft.com/office/drawing/2014/main" id="{E6D798D1-56EF-D20B-01A0-3E9DC2997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3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08A63-040E-2FE7-CC2F-C0432A3F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009" y="297875"/>
            <a:ext cx="6096000" cy="1066799"/>
          </a:xfrm>
        </p:spPr>
        <p:txBody>
          <a:bodyPr/>
          <a:lstStyle/>
          <a:p>
            <a:pPr algn="ctr"/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C8FC1-74F9-5E9C-6CBC-49BEBE8235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799" y="1753386"/>
            <a:ext cx="8311299" cy="4876014"/>
          </a:xfrm>
        </p:spPr>
        <p:txBody>
          <a:bodyPr/>
          <a:lstStyle/>
          <a:p>
            <a:r>
              <a:rPr lang="lv-LV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CSDP 2021.gada 4.novembra sēdes lēmumu izpilde:</a:t>
            </a: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Vidējā ātruma kontroles ierīču uzstādīšana 2021. un 2022.gadā.</a:t>
            </a:r>
          </a:p>
          <a:p>
            <a:pPr defTabSz="914400"/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zpildīts</a:t>
            </a:r>
          </a:p>
          <a:p>
            <a:pPr defTabSz="914400"/>
            <a:endParaRPr lang="lv-LV" sz="18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CSDP vienotās identitātes vadlīnijas</a:t>
            </a:r>
          </a:p>
          <a:p>
            <a:pPr marL="539750" indent="-446088" defTabSz="914400"/>
            <a:r>
              <a:rPr lang="lv-LV" sz="1800" b="1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Izpildīts</a:t>
            </a:r>
            <a:endParaRPr lang="lv-LV" sz="1800" u="sng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defTabSz="914400"/>
            <a:endParaRPr lang="lv-LV" sz="1800" u="sng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2021.gada pasākumu izpilde</a:t>
            </a:r>
          </a:p>
          <a:p>
            <a:pPr defTabSz="914400"/>
            <a:r>
              <a:rPr lang="lv-LV" sz="1800" b="1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Izpildīts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25D4D-B0D3-145A-82EB-CB4EB467D4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DA071-39E7-A23C-19AD-0320CEC8412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pic>
        <p:nvPicPr>
          <p:cNvPr id="6" name="Graphic 5" descr="Folder Search outline">
            <a:extLst>
              <a:ext uri="{FF2B5EF4-FFF2-40B4-BE49-F238E27FC236}">
                <a16:creationId xmlns:a16="http://schemas.microsoft.com/office/drawing/2014/main" id="{235852D0-1935-9A1E-1F4F-C7225AEC6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0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831900"/>
            <a:ext cx="57087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14" y="1795958"/>
            <a:ext cx="8909538" cy="39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2000" dirty="0">
              <a:cs typeface="Arial" panose="020B0604020202020204" pitchFamily="34" charset="0"/>
            </a:endParaRPr>
          </a:p>
          <a:p>
            <a:pPr defTabSz="914400"/>
            <a:r>
              <a:rPr lang="lv-LV" sz="2000" b="1" u="sng" dirty="0">
                <a:cs typeface="Arial" panose="020B0604020202020204" pitchFamily="34" charset="0"/>
              </a:rPr>
              <a:t>CSDP 2021.gada 25.februāra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000" dirty="0"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dirty="0">
                <a:cs typeface="Arial" panose="020B0604020202020204" pitchFamily="34" charset="0"/>
              </a:rPr>
              <a:t>Pasākumu īstenotājiem iesniegt atskaites par izpildi</a:t>
            </a:r>
          </a:p>
          <a:p>
            <a:pPr defTabSz="914400"/>
            <a:r>
              <a:rPr lang="lv-LV" sz="2000" b="1" dirty="0"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lv-LV" sz="2000" dirty="0">
                <a:cs typeface="Arial" panose="020B0604020202020204" pitchFamily="34" charset="0"/>
                <a:sym typeface="Wingdings" panose="05000000000000000000" pitchFamily="2" charset="2"/>
              </a:rPr>
              <a:t> Izpildīts</a:t>
            </a:r>
          </a:p>
          <a:p>
            <a:pPr defTabSz="914400"/>
            <a:endParaRPr lang="lv-LV" sz="2000" b="1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defTabSz="914400"/>
            <a:r>
              <a:rPr lang="lv-LV" sz="2000" b="1" u="sng" dirty="0">
                <a:cs typeface="Arial" panose="020B0604020202020204" pitchFamily="34" charset="0"/>
              </a:rPr>
              <a:t>CSDP 2020.gada 22.oktobra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000" dirty="0"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dirty="0">
                <a:cs typeface="Arial" panose="020B0604020202020204" pitchFamily="34" charset="0"/>
              </a:rPr>
              <a:t>Turpināt noteiktu 2019., 2020.gada pasākumu izpildi 2021.gadā</a:t>
            </a:r>
          </a:p>
          <a:p>
            <a:pPr defTabSz="914400"/>
            <a:r>
              <a:rPr lang="lv-LV" sz="2000" b="1" dirty="0"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lv-LV" sz="2000" dirty="0">
                <a:cs typeface="Arial" panose="020B0604020202020204" pitchFamily="34" charset="0"/>
                <a:sym typeface="Wingdings" panose="05000000000000000000" pitchFamily="2" charset="2"/>
              </a:rPr>
              <a:t> Izpildīts</a:t>
            </a:r>
          </a:p>
          <a:p>
            <a:pPr defTabSz="914400"/>
            <a:endParaRPr lang="lv-LV" sz="2000" b="1" dirty="0">
              <a:sym typeface="Wingdings" panose="05000000000000000000" pitchFamily="2" charset="2"/>
            </a:endParaRPr>
          </a:p>
          <a:p>
            <a:pPr defTabSz="914400"/>
            <a:endParaRPr lang="lv-LV" sz="2000" dirty="0"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Folder Search outline">
            <a:extLst>
              <a:ext uri="{FF2B5EF4-FFF2-40B4-BE49-F238E27FC236}">
                <a16:creationId xmlns:a16="http://schemas.microsoft.com/office/drawing/2014/main" id="{70D3A0D2-B84A-4A2A-8335-DE40AF896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47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A7128-3233-4FE9-8B5B-8DC55B7E8E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569-66F1-47B4-B65D-A161AFC435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DF179-B48E-4106-A3E6-09DED15F6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8662A27B-CE88-4FA2-AA72-601DCDEF7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05" y="2628707"/>
            <a:ext cx="7188789" cy="160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71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3713</TotalTime>
  <Words>463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89_Prezentacija_templateLV</vt:lpstr>
      <vt:lpstr>Ceļu satiksmes drošības padomes sēde 2022.gada 9.decembris   Informācija par CSDP domnīcas darbu un padomes lēmumu izpildi       Annija Novikova Satiksmes ministrijas  Sabiedriskā transporta pakalpojumu  departamenta direktore   </vt:lpstr>
      <vt:lpstr>PowerPoint Presentation</vt:lpstr>
      <vt:lpstr>PowerPoint Presentation</vt:lpstr>
      <vt:lpstr>Ceļu satiksmes drošības padomes lēmumu izpilde (turpinājums)</vt:lpstr>
      <vt:lpstr>Ceļu satiksmes drošības padomes lēmumu izpilde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358</cp:revision>
  <cp:lastPrinted>2017-02-07T16:15:36Z</cp:lastPrinted>
  <dcterms:created xsi:type="dcterms:W3CDTF">2014-11-20T14:46:47Z</dcterms:created>
  <dcterms:modified xsi:type="dcterms:W3CDTF">2022-12-07T12:57:10Z</dcterms:modified>
</cp:coreProperties>
</file>