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4" r:id="rId3"/>
    <p:sldId id="417" r:id="rId4"/>
    <p:sldId id="418" r:id="rId5"/>
    <p:sldId id="275" r:id="rId6"/>
    <p:sldId id="460" r:id="rId7"/>
    <p:sldId id="461" r:id="rId8"/>
    <p:sldId id="462" r:id="rId9"/>
    <p:sldId id="268" r:id="rId10"/>
    <p:sldId id="267" r:id="rId11"/>
    <p:sldId id="270" r:id="rId12"/>
    <p:sldId id="285" r:id="rId13"/>
    <p:sldId id="269" r:id="rId14"/>
    <p:sldId id="271" r:id="rId15"/>
    <p:sldId id="272" r:id="rId16"/>
    <p:sldId id="273" r:id="rId17"/>
    <p:sldId id="274" r:id="rId18"/>
    <p:sldId id="265" r:id="rId19"/>
  </p:sldIdLst>
  <p:sldSz cx="12192000" cy="6858000"/>
  <p:notesSz cx="6799263" cy="9929813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242"/>
    <a:srgbClr val="F7B513"/>
    <a:srgbClr val="CFCFCF"/>
    <a:srgbClr val="BF0000"/>
    <a:srgbClr val="FFB600"/>
    <a:srgbClr val="3D3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6B90FE-5A55-4DF4-BB84-27654054E359}" v="66" dt="2022-10-28T12:12:34.1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48" autoAdjust="0"/>
    <p:restoredTop sz="92418" autoAdjust="0"/>
  </p:normalViewPr>
  <p:slideViewPr>
    <p:cSldViewPr snapToGrid="0">
      <p:cViewPr varScale="1">
        <p:scale>
          <a:sx n="76" d="100"/>
          <a:sy n="76" d="100"/>
        </p:scale>
        <p:origin x="1046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āvs Grieze" userId="e67f4cde-5f61-4cf2-8b84-28de00b90ff6" providerId="ADAL" clId="{B36B90FE-5A55-4DF4-BB84-27654054E359}"/>
    <pc:docChg chg="undo custSel addSld delSld modSld sldOrd">
      <pc:chgData name="Klāvs Grieze" userId="e67f4cde-5f61-4cf2-8b84-28de00b90ff6" providerId="ADAL" clId="{B36B90FE-5A55-4DF4-BB84-27654054E359}" dt="2022-10-28T12:13:14.440" v="1031" actId="478"/>
      <pc:docMkLst>
        <pc:docMk/>
      </pc:docMkLst>
      <pc:sldChg chg="modSp mod">
        <pc:chgData name="Klāvs Grieze" userId="e67f4cde-5f61-4cf2-8b84-28de00b90ff6" providerId="ADAL" clId="{B36B90FE-5A55-4DF4-BB84-27654054E359}" dt="2022-10-24T09:46:49.771" v="114" actId="20577"/>
        <pc:sldMkLst>
          <pc:docMk/>
          <pc:sldMk cId="1139588668" sldId="256"/>
        </pc:sldMkLst>
        <pc:spChg chg="mod">
          <ac:chgData name="Klāvs Grieze" userId="e67f4cde-5f61-4cf2-8b84-28de00b90ff6" providerId="ADAL" clId="{B36B90FE-5A55-4DF4-BB84-27654054E359}" dt="2022-10-24T09:46:37.386" v="68" actId="20577"/>
          <ac:spMkLst>
            <pc:docMk/>
            <pc:sldMk cId="1139588668" sldId="256"/>
            <ac:spMk id="2" creationId="{0111D207-E33A-4EC3-809A-177C51DC31CA}"/>
          </ac:spMkLst>
        </pc:spChg>
        <pc:spChg chg="mod">
          <ac:chgData name="Klāvs Grieze" userId="e67f4cde-5f61-4cf2-8b84-28de00b90ff6" providerId="ADAL" clId="{B36B90FE-5A55-4DF4-BB84-27654054E359}" dt="2022-10-24T09:46:49.771" v="114" actId="20577"/>
          <ac:spMkLst>
            <pc:docMk/>
            <pc:sldMk cId="1139588668" sldId="256"/>
            <ac:spMk id="3" creationId="{C9D1DE0B-128B-4B04-9B4D-E7B1A09FFEE9}"/>
          </ac:spMkLst>
        </pc:spChg>
      </pc:sldChg>
      <pc:sldChg chg="addSp delSp modSp mod modNotesTx">
        <pc:chgData name="Klāvs Grieze" userId="e67f4cde-5f61-4cf2-8b84-28de00b90ff6" providerId="ADAL" clId="{B36B90FE-5A55-4DF4-BB84-27654054E359}" dt="2022-10-28T12:03:51.919" v="676" actId="1036"/>
        <pc:sldMkLst>
          <pc:docMk/>
          <pc:sldMk cId="1503063251" sldId="264"/>
        </pc:sldMkLst>
        <pc:spChg chg="del mod">
          <ac:chgData name="Klāvs Grieze" userId="e67f4cde-5f61-4cf2-8b84-28de00b90ff6" providerId="ADAL" clId="{B36B90FE-5A55-4DF4-BB84-27654054E359}" dt="2022-10-28T12:03:36.690" v="669" actId="478"/>
          <ac:spMkLst>
            <pc:docMk/>
            <pc:sldMk cId="1503063251" sldId="264"/>
            <ac:spMk id="2" creationId="{8872E316-8174-4707-A699-2DFB1021613F}"/>
          </ac:spMkLst>
        </pc:spChg>
        <pc:spChg chg="add del mod">
          <ac:chgData name="Klāvs Grieze" userId="e67f4cde-5f61-4cf2-8b84-28de00b90ff6" providerId="ADAL" clId="{B36B90FE-5A55-4DF4-BB84-27654054E359}" dt="2022-10-28T12:03:26.079" v="664"/>
          <ac:spMkLst>
            <pc:docMk/>
            <pc:sldMk cId="1503063251" sldId="264"/>
            <ac:spMk id="4" creationId="{41B1CB1A-484D-5359-8319-642FB0BA4F24}"/>
          </ac:spMkLst>
        </pc:spChg>
        <pc:spChg chg="del mod">
          <ac:chgData name="Klāvs Grieze" userId="e67f4cde-5f61-4cf2-8b84-28de00b90ff6" providerId="ADAL" clId="{B36B90FE-5A55-4DF4-BB84-27654054E359}" dt="2022-10-24T09:47:50.440" v="130" actId="478"/>
          <ac:spMkLst>
            <pc:docMk/>
            <pc:sldMk cId="1503063251" sldId="264"/>
            <ac:spMk id="4" creationId="{60C36097-41B2-4717-84AB-ABCD0BA4214A}"/>
          </ac:spMkLst>
        </pc:spChg>
        <pc:spChg chg="add mod">
          <ac:chgData name="Klāvs Grieze" userId="e67f4cde-5f61-4cf2-8b84-28de00b90ff6" providerId="ADAL" clId="{B36B90FE-5A55-4DF4-BB84-27654054E359}" dt="2022-10-28T12:03:40.300" v="670" actId="947"/>
          <ac:spMkLst>
            <pc:docMk/>
            <pc:sldMk cId="1503063251" sldId="264"/>
            <ac:spMk id="5" creationId="{446FD072-FA4D-1FE5-C822-31A366763675}"/>
          </ac:spMkLst>
        </pc:spChg>
        <pc:spChg chg="del mod">
          <ac:chgData name="Klāvs Grieze" userId="e67f4cde-5f61-4cf2-8b84-28de00b90ff6" providerId="ADAL" clId="{B36B90FE-5A55-4DF4-BB84-27654054E359}" dt="2022-10-24T09:48:28.581" v="203" actId="478"/>
          <ac:spMkLst>
            <pc:docMk/>
            <pc:sldMk cId="1503063251" sldId="264"/>
            <ac:spMk id="5" creationId="{F3C1B6C8-5D93-4499-8D54-E92003C23CFB}"/>
          </ac:spMkLst>
        </pc:spChg>
        <pc:spChg chg="del">
          <ac:chgData name="Klāvs Grieze" userId="e67f4cde-5f61-4cf2-8b84-28de00b90ff6" providerId="ADAL" clId="{B36B90FE-5A55-4DF4-BB84-27654054E359}" dt="2022-10-24T09:47:37.961" v="123" actId="478"/>
          <ac:spMkLst>
            <pc:docMk/>
            <pc:sldMk cId="1503063251" sldId="264"/>
            <ac:spMk id="7" creationId="{26F1DD72-F8BE-4B43-B9D4-F451A3D37D6B}"/>
          </ac:spMkLst>
        </pc:spChg>
        <pc:spChg chg="del mod">
          <ac:chgData name="Klāvs Grieze" userId="e67f4cde-5f61-4cf2-8b84-28de00b90ff6" providerId="ADAL" clId="{B36B90FE-5A55-4DF4-BB84-27654054E359}" dt="2022-10-24T09:48:03.061" v="133" actId="478"/>
          <ac:spMkLst>
            <pc:docMk/>
            <pc:sldMk cId="1503063251" sldId="264"/>
            <ac:spMk id="9" creationId="{61AD6BE3-D3A9-E94F-BA99-3FAF80BD5AE7}"/>
          </ac:spMkLst>
        </pc:spChg>
        <pc:spChg chg="mod">
          <ac:chgData name="Klāvs Grieze" userId="e67f4cde-5f61-4cf2-8b84-28de00b90ff6" providerId="ADAL" clId="{B36B90FE-5A55-4DF4-BB84-27654054E359}" dt="2022-10-28T12:02:57.714" v="657" actId="1036"/>
          <ac:spMkLst>
            <pc:docMk/>
            <pc:sldMk cId="1503063251" sldId="264"/>
            <ac:spMk id="12" creationId="{42B4909D-7DA9-CD4F-AED1-17183FED02A4}"/>
          </ac:spMkLst>
        </pc:spChg>
        <pc:spChg chg="mod">
          <ac:chgData name="Klāvs Grieze" userId="e67f4cde-5f61-4cf2-8b84-28de00b90ff6" providerId="ADAL" clId="{B36B90FE-5A55-4DF4-BB84-27654054E359}" dt="2022-10-28T12:02:57.714" v="657" actId="1036"/>
          <ac:spMkLst>
            <pc:docMk/>
            <pc:sldMk cId="1503063251" sldId="264"/>
            <ac:spMk id="13" creationId="{793B93F9-A262-5F45-B55B-811336B8ADE3}"/>
          </ac:spMkLst>
        </pc:spChg>
        <pc:spChg chg="mod">
          <ac:chgData name="Klāvs Grieze" userId="e67f4cde-5f61-4cf2-8b84-28de00b90ff6" providerId="ADAL" clId="{B36B90FE-5A55-4DF4-BB84-27654054E359}" dt="2022-10-28T12:02:57.714" v="657" actId="1036"/>
          <ac:spMkLst>
            <pc:docMk/>
            <pc:sldMk cId="1503063251" sldId="264"/>
            <ac:spMk id="14" creationId="{18267318-D186-DA4E-ABF5-9C9C7D8BF381}"/>
          </ac:spMkLst>
        </pc:spChg>
        <pc:picChg chg="add mod">
          <ac:chgData name="Klāvs Grieze" userId="e67f4cde-5f61-4cf2-8b84-28de00b90ff6" providerId="ADAL" clId="{B36B90FE-5A55-4DF4-BB84-27654054E359}" dt="2022-10-28T12:03:51.919" v="676" actId="1036"/>
          <ac:picMkLst>
            <pc:docMk/>
            <pc:sldMk cId="1503063251" sldId="264"/>
            <ac:picMk id="1026" creationId="{0725D8CC-24DE-4761-ED8E-A4EACE864C35}"/>
          </ac:picMkLst>
        </pc:picChg>
        <pc:cxnChg chg="add mod">
          <ac:chgData name="Klāvs Grieze" userId="e67f4cde-5f61-4cf2-8b84-28de00b90ff6" providerId="ADAL" clId="{B36B90FE-5A55-4DF4-BB84-27654054E359}" dt="2022-10-28T12:02:47.208" v="638"/>
          <ac:cxnSpMkLst>
            <pc:docMk/>
            <pc:sldMk cId="1503063251" sldId="264"/>
            <ac:cxnSpMk id="3" creationId="{A3106E3E-70EB-7331-6D9A-D391E3C51081}"/>
          </ac:cxnSpMkLst>
        </pc:cxnChg>
      </pc:sldChg>
      <pc:sldChg chg="modSp mod ord">
        <pc:chgData name="Klāvs Grieze" userId="e67f4cde-5f61-4cf2-8b84-28de00b90ff6" providerId="ADAL" clId="{B36B90FE-5A55-4DF4-BB84-27654054E359}" dt="2022-10-28T11:47:40.086" v="540"/>
        <pc:sldMkLst>
          <pc:docMk/>
          <pc:sldMk cId="1267197031" sldId="267"/>
        </pc:sldMkLst>
        <pc:spChg chg="mod">
          <ac:chgData name="Klāvs Grieze" userId="e67f4cde-5f61-4cf2-8b84-28de00b90ff6" providerId="ADAL" clId="{B36B90FE-5A55-4DF4-BB84-27654054E359}" dt="2022-10-24T09:47:09.931" v="122" actId="20577"/>
          <ac:spMkLst>
            <pc:docMk/>
            <pc:sldMk cId="1267197031" sldId="267"/>
            <ac:spMk id="2" creationId="{1D9DE207-CC1C-4F56-9FC4-3B6E885F9A5B}"/>
          </ac:spMkLst>
        </pc:spChg>
        <pc:graphicFrameChg chg="modGraphic">
          <ac:chgData name="Klāvs Grieze" userId="e67f4cde-5f61-4cf2-8b84-28de00b90ff6" providerId="ADAL" clId="{B36B90FE-5A55-4DF4-BB84-27654054E359}" dt="2022-10-24T09:56:42.169" v="446" actId="20577"/>
          <ac:graphicFrameMkLst>
            <pc:docMk/>
            <pc:sldMk cId="1267197031" sldId="267"/>
            <ac:graphicFrameMk id="4" creationId="{1858EDA5-4243-49C1-B313-BD12D8893EA0}"/>
          </ac:graphicFrameMkLst>
        </pc:graphicFrameChg>
      </pc:sldChg>
      <pc:sldChg chg="addSp delSp modSp mod ord">
        <pc:chgData name="Klāvs Grieze" userId="e67f4cde-5f61-4cf2-8b84-28de00b90ff6" providerId="ADAL" clId="{B36B90FE-5A55-4DF4-BB84-27654054E359}" dt="2022-10-28T12:13:14.440" v="1031" actId="478"/>
        <pc:sldMkLst>
          <pc:docMk/>
          <pc:sldMk cId="3039314519" sldId="268"/>
        </pc:sldMkLst>
        <pc:spChg chg="del mod">
          <ac:chgData name="Klāvs Grieze" userId="e67f4cde-5f61-4cf2-8b84-28de00b90ff6" providerId="ADAL" clId="{B36B90FE-5A55-4DF4-BB84-27654054E359}" dt="2022-10-28T11:49:48.096" v="600" actId="478"/>
          <ac:spMkLst>
            <pc:docMk/>
            <pc:sldMk cId="3039314519" sldId="268"/>
            <ac:spMk id="2" creationId="{B379622F-A6C5-428F-8BB5-9123E48E5492}"/>
          </ac:spMkLst>
        </pc:spChg>
        <pc:spChg chg="add mod">
          <ac:chgData name="Klāvs Grieze" userId="e67f4cde-5f61-4cf2-8b84-28de00b90ff6" providerId="ADAL" clId="{B36B90FE-5A55-4DF4-BB84-27654054E359}" dt="2022-10-28T11:50:07.803" v="604" actId="14100"/>
          <ac:spMkLst>
            <pc:docMk/>
            <pc:sldMk cId="3039314519" sldId="268"/>
            <ac:spMk id="4" creationId="{C54FFE86-64BE-43AD-B187-F6EFFAF3CB80}"/>
          </ac:spMkLst>
        </pc:spChg>
        <pc:spChg chg="add del mod">
          <ac:chgData name="Klāvs Grieze" userId="e67f4cde-5f61-4cf2-8b84-28de00b90ff6" providerId="ADAL" clId="{B36B90FE-5A55-4DF4-BB84-27654054E359}" dt="2022-10-28T12:13:14.440" v="1031" actId="478"/>
          <ac:spMkLst>
            <pc:docMk/>
            <pc:sldMk cId="3039314519" sldId="268"/>
            <ac:spMk id="8" creationId="{8797441E-36C9-84FD-BF68-DC04C32E25A0}"/>
          </ac:spMkLst>
        </pc:spChg>
        <pc:cxnChg chg="add mod">
          <ac:chgData name="Klāvs Grieze" userId="e67f4cde-5f61-4cf2-8b84-28de00b90ff6" providerId="ADAL" clId="{B36B90FE-5A55-4DF4-BB84-27654054E359}" dt="2022-10-28T11:49:30.856" v="559"/>
          <ac:cxnSpMkLst>
            <pc:docMk/>
            <pc:sldMk cId="3039314519" sldId="268"/>
            <ac:cxnSpMk id="3" creationId="{2EBCCA7A-DB3B-B63C-2259-8CDB0AA6862F}"/>
          </ac:cxnSpMkLst>
        </pc:cxnChg>
      </pc:sldChg>
      <pc:sldChg chg="addSp delSp modSp mod">
        <pc:chgData name="Klāvs Grieze" userId="e67f4cde-5f61-4cf2-8b84-28de00b90ff6" providerId="ADAL" clId="{B36B90FE-5A55-4DF4-BB84-27654054E359}" dt="2022-10-28T12:10:20.839" v="932" actId="21"/>
        <pc:sldMkLst>
          <pc:docMk/>
          <pc:sldMk cId="3915432165" sldId="269"/>
        </pc:sldMkLst>
        <pc:spChg chg="del mod">
          <ac:chgData name="Klāvs Grieze" userId="e67f4cde-5f61-4cf2-8b84-28de00b90ff6" providerId="ADAL" clId="{B36B90FE-5A55-4DF4-BB84-27654054E359}" dt="2022-10-28T12:05:22.123" v="692" actId="478"/>
          <ac:spMkLst>
            <pc:docMk/>
            <pc:sldMk cId="3915432165" sldId="269"/>
            <ac:spMk id="2" creationId="{1418F201-FE2E-47DA-AE49-CCD928205A02}"/>
          </ac:spMkLst>
        </pc:spChg>
        <pc:spChg chg="add del mod">
          <ac:chgData name="Klāvs Grieze" userId="e67f4cde-5f61-4cf2-8b84-28de00b90ff6" providerId="ADAL" clId="{B36B90FE-5A55-4DF4-BB84-27654054E359}" dt="2022-10-28T12:05:02.881" v="690"/>
          <ac:spMkLst>
            <pc:docMk/>
            <pc:sldMk cId="3915432165" sldId="269"/>
            <ac:spMk id="3" creationId="{245512AF-84CE-5A3A-31AE-E3E8D1F002EC}"/>
          </ac:spMkLst>
        </pc:spChg>
        <pc:spChg chg="mod">
          <ac:chgData name="Klāvs Grieze" userId="e67f4cde-5f61-4cf2-8b84-28de00b90ff6" providerId="ADAL" clId="{B36B90FE-5A55-4DF4-BB84-27654054E359}" dt="2022-10-28T12:05:36.942" v="724" actId="404"/>
          <ac:spMkLst>
            <pc:docMk/>
            <pc:sldMk cId="3915432165" sldId="269"/>
            <ac:spMk id="4" creationId="{31CCEF49-AAF2-42EA-B51F-0B3440281CBA}"/>
          </ac:spMkLst>
        </pc:spChg>
        <pc:spChg chg="mod">
          <ac:chgData name="Klāvs Grieze" userId="e67f4cde-5f61-4cf2-8b84-28de00b90ff6" providerId="ADAL" clId="{B36B90FE-5A55-4DF4-BB84-27654054E359}" dt="2022-10-28T12:05:50.238" v="728" actId="403"/>
          <ac:spMkLst>
            <pc:docMk/>
            <pc:sldMk cId="3915432165" sldId="269"/>
            <ac:spMk id="5" creationId="{5A3B5E71-4EDB-4561-9D49-73CB1D7207FD}"/>
          </ac:spMkLst>
        </pc:spChg>
        <pc:spChg chg="add mod">
          <ac:chgData name="Klāvs Grieze" userId="e67f4cde-5f61-4cf2-8b84-28de00b90ff6" providerId="ADAL" clId="{B36B90FE-5A55-4DF4-BB84-27654054E359}" dt="2022-10-28T12:05:31.376" v="722" actId="20577"/>
          <ac:spMkLst>
            <pc:docMk/>
            <pc:sldMk cId="3915432165" sldId="269"/>
            <ac:spMk id="7" creationId="{7E3454B1-7D07-8074-AA1F-F6F2D27CD9A2}"/>
          </ac:spMkLst>
        </pc:spChg>
        <pc:spChg chg="add del mod">
          <ac:chgData name="Klāvs Grieze" userId="e67f4cde-5f61-4cf2-8b84-28de00b90ff6" providerId="ADAL" clId="{B36B90FE-5A55-4DF4-BB84-27654054E359}" dt="2022-10-28T12:05:52.993" v="729" actId="478"/>
          <ac:spMkLst>
            <pc:docMk/>
            <pc:sldMk cId="3915432165" sldId="269"/>
            <ac:spMk id="9" creationId="{68CCF223-2562-4F07-0D14-3E5777F84969}"/>
          </ac:spMkLst>
        </pc:spChg>
        <pc:picChg chg="add del mod">
          <ac:chgData name="Klāvs Grieze" userId="e67f4cde-5f61-4cf2-8b84-28de00b90ff6" providerId="ADAL" clId="{B36B90FE-5A55-4DF4-BB84-27654054E359}" dt="2022-10-28T12:07:12.083" v="757" actId="21"/>
          <ac:picMkLst>
            <pc:docMk/>
            <pc:sldMk cId="3915432165" sldId="269"/>
            <ac:picMk id="10" creationId="{FB91F87B-C7FF-DAC8-2DCF-3BE6EA3D507E}"/>
          </ac:picMkLst>
        </pc:picChg>
        <pc:picChg chg="add del mod">
          <ac:chgData name="Klāvs Grieze" userId="e67f4cde-5f61-4cf2-8b84-28de00b90ff6" providerId="ADAL" clId="{B36B90FE-5A55-4DF4-BB84-27654054E359}" dt="2022-10-28T12:10:20.839" v="932" actId="21"/>
          <ac:picMkLst>
            <pc:docMk/>
            <pc:sldMk cId="3915432165" sldId="269"/>
            <ac:picMk id="11" creationId="{0AE95522-664A-4EA5-7444-536B28559B14}"/>
          </ac:picMkLst>
        </pc:picChg>
        <pc:cxnChg chg="add mod">
          <ac:chgData name="Klāvs Grieze" userId="e67f4cde-5f61-4cf2-8b84-28de00b90ff6" providerId="ADAL" clId="{B36B90FE-5A55-4DF4-BB84-27654054E359}" dt="2022-10-28T12:05:19.694" v="691"/>
          <ac:cxnSpMkLst>
            <pc:docMk/>
            <pc:sldMk cId="3915432165" sldId="269"/>
            <ac:cxnSpMk id="6" creationId="{9DA28FF7-86E3-89F3-CB03-8CC79A1C71B7}"/>
          </ac:cxnSpMkLst>
        </pc:cxnChg>
        <pc:cxnChg chg="del">
          <ac:chgData name="Klāvs Grieze" userId="e67f4cde-5f61-4cf2-8b84-28de00b90ff6" providerId="ADAL" clId="{B36B90FE-5A55-4DF4-BB84-27654054E359}" dt="2022-10-28T12:05:24.398" v="693" actId="478"/>
          <ac:cxnSpMkLst>
            <pc:docMk/>
            <pc:sldMk cId="3915432165" sldId="269"/>
            <ac:cxnSpMk id="18" creationId="{C348D21B-DF6F-8A48-A640-53338E689DBC}"/>
          </ac:cxnSpMkLst>
        </pc:cxnChg>
      </pc:sldChg>
      <pc:sldChg chg="addSp delSp modSp mod ord">
        <pc:chgData name="Klāvs Grieze" userId="e67f4cde-5f61-4cf2-8b84-28de00b90ff6" providerId="ADAL" clId="{B36B90FE-5A55-4DF4-BB84-27654054E359}" dt="2022-10-28T11:50:45.861" v="628" actId="478"/>
        <pc:sldMkLst>
          <pc:docMk/>
          <pc:sldMk cId="4023978000" sldId="270"/>
        </pc:sldMkLst>
        <pc:spChg chg="add mod">
          <ac:chgData name="Klāvs Grieze" userId="e67f4cde-5f61-4cf2-8b84-28de00b90ff6" providerId="ADAL" clId="{B36B90FE-5A55-4DF4-BB84-27654054E359}" dt="2022-10-28T11:50:42.394" v="627" actId="20577"/>
          <ac:spMkLst>
            <pc:docMk/>
            <pc:sldMk cId="4023978000" sldId="270"/>
            <ac:spMk id="3" creationId="{01EBFDCB-8946-899A-DDF3-C4CE8007B45F}"/>
          </ac:spMkLst>
        </pc:spChg>
        <pc:spChg chg="del mod">
          <ac:chgData name="Klāvs Grieze" userId="e67f4cde-5f61-4cf2-8b84-28de00b90ff6" providerId="ADAL" clId="{B36B90FE-5A55-4DF4-BB84-27654054E359}" dt="2022-10-28T11:50:45.861" v="628" actId="478"/>
          <ac:spMkLst>
            <pc:docMk/>
            <pc:sldMk cId="4023978000" sldId="270"/>
            <ac:spMk id="5" creationId="{99F36C35-A50F-4291-9533-CBE90BCBE90E}"/>
          </ac:spMkLst>
        </pc:spChg>
        <pc:spChg chg="mod">
          <ac:chgData name="Klāvs Grieze" userId="e67f4cde-5f61-4cf2-8b84-28de00b90ff6" providerId="ADAL" clId="{B36B90FE-5A55-4DF4-BB84-27654054E359}" dt="2022-10-24T09:56:49.769" v="448" actId="20577"/>
          <ac:spMkLst>
            <pc:docMk/>
            <pc:sldMk cId="4023978000" sldId="270"/>
            <ac:spMk id="8" creationId="{17C93C40-CCEA-4200-8BCF-61D94987A0D4}"/>
          </ac:spMkLst>
        </pc:spChg>
        <pc:cxnChg chg="add mod">
          <ac:chgData name="Klāvs Grieze" userId="e67f4cde-5f61-4cf2-8b84-28de00b90ff6" providerId="ADAL" clId="{B36B90FE-5A55-4DF4-BB84-27654054E359}" dt="2022-10-28T11:50:21.319" v="605"/>
          <ac:cxnSpMkLst>
            <pc:docMk/>
            <pc:sldMk cId="4023978000" sldId="270"/>
            <ac:cxnSpMk id="2" creationId="{E9452ED4-C683-1E17-750C-C1E55F514616}"/>
          </ac:cxnSpMkLst>
        </pc:cxnChg>
        <pc:cxnChg chg="del">
          <ac:chgData name="Klāvs Grieze" userId="e67f4cde-5f61-4cf2-8b84-28de00b90ff6" providerId="ADAL" clId="{B36B90FE-5A55-4DF4-BB84-27654054E359}" dt="2022-10-28T11:50:23.834" v="606" actId="478"/>
          <ac:cxnSpMkLst>
            <pc:docMk/>
            <pc:sldMk cId="4023978000" sldId="270"/>
            <ac:cxnSpMk id="10" creationId="{77A02F69-1BE4-784F-B51C-084442197C1D}"/>
          </ac:cxnSpMkLst>
        </pc:cxnChg>
      </pc:sldChg>
      <pc:sldChg chg="addSp delSp modSp mod">
        <pc:chgData name="Klāvs Grieze" userId="e67f4cde-5f61-4cf2-8b84-28de00b90ff6" providerId="ADAL" clId="{B36B90FE-5A55-4DF4-BB84-27654054E359}" dt="2022-10-28T12:12:32.613" v="1007" actId="21"/>
        <pc:sldMkLst>
          <pc:docMk/>
          <pc:sldMk cId="3263983953" sldId="271"/>
        </pc:sldMkLst>
        <pc:spChg chg="del mod">
          <ac:chgData name="Klāvs Grieze" userId="e67f4cde-5f61-4cf2-8b84-28de00b90ff6" providerId="ADAL" clId="{B36B90FE-5A55-4DF4-BB84-27654054E359}" dt="2022-10-28T12:06:03.160" v="730" actId="478"/>
          <ac:spMkLst>
            <pc:docMk/>
            <pc:sldMk cId="3263983953" sldId="271"/>
            <ac:spMk id="3" creationId="{A9535F1F-2898-4AE4-8D97-FA3738E72084}"/>
          </ac:spMkLst>
        </pc:spChg>
        <pc:spChg chg="mod">
          <ac:chgData name="Klāvs Grieze" userId="e67f4cde-5f61-4cf2-8b84-28de00b90ff6" providerId="ADAL" clId="{B36B90FE-5A55-4DF4-BB84-27654054E359}" dt="2022-10-28T12:06:54.279" v="751" actId="1035"/>
          <ac:spMkLst>
            <pc:docMk/>
            <pc:sldMk cId="3263983953" sldId="271"/>
            <ac:spMk id="4" creationId="{1A9B4705-F89F-40A3-A9D9-81737A2C8E42}"/>
          </ac:spMkLst>
        </pc:spChg>
        <pc:spChg chg="add mod">
          <ac:chgData name="Klāvs Grieze" userId="e67f4cde-5f61-4cf2-8b84-28de00b90ff6" providerId="ADAL" clId="{B36B90FE-5A55-4DF4-BB84-27654054E359}" dt="2022-10-28T12:06:08.083" v="733" actId="20577"/>
          <ac:spMkLst>
            <pc:docMk/>
            <pc:sldMk cId="3263983953" sldId="271"/>
            <ac:spMk id="5" creationId="{55D71D85-B77D-4751-9C1F-49CF9B817538}"/>
          </ac:spMkLst>
        </pc:spChg>
        <pc:spChg chg="mod">
          <ac:chgData name="Klāvs Grieze" userId="e67f4cde-5f61-4cf2-8b84-28de00b90ff6" providerId="ADAL" clId="{B36B90FE-5A55-4DF4-BB84-27654054E359}" dt="2022-10-28T12:06:59.129" v="752" actId="404"/>
          <ac:spMkLst>
            <pc:docMk/>
            <pc:sldMk cId="3263983953" sldId="271"/>
            <ac:spMk id="7" creationId="{B0FCE355-1827-4FAB-BEB4-0D77E2012702}"/>
          </ac:spMkLst>
        </pc:spChg>
        <pc:picChg chg="add mod">
          <ac:chgData name="Klāvs Grieze" userId="e67f4cde-5f61-4cf2-8b84-28de00b90ff6" providerId="ADAL" clId="{B36B90FE-5A55-4DF4-BB84-27654054E359}" dt="2022-10-28T12:07:13.746" v="758"/>
          <ac:picMkLst>
            <pc:docMk/>
            <pc:sldMk cId="3263983953" sldId="271"/>
            <ac:picMk id="6" creationId="{4D643605-CD24-94FA-8C26-D5A638715A51}"/>
          </ac:picMkLst>
        </pc:picChg>
        <pc:picChg chg="add del mod">
          <ac:chgData name="Klāvs Grieze" userId="e67f4cde-5f61-4cf2-8b84-28de00b90ff6" providerId="ADAL" clId="{B36B90FE-5A55-4DF4-BB84-27654054E359}" dt="2022-10-28T12:08:09.980" v="825" actId="21"/>
          <ac:picMkLst>
            <pc:docMk/>
            <pc:sldMk cId="3263983953" sldId="271"/>
            <ac:picMk id="8" creationId="{9C0D8740-054C-278F-1532-720F026DC08F}"/>
          </ac:picMkLst>
        </pc:picChg>
        <pc:picChg chg="add del mod">
          <ac:chgData name="Klāvs Grieze" userId="e67f4cde-5f61-4cf2-8b84-28de00b90ff6" providerId="ADAL" clId="{B36B90FE-5A55-4DF4-BB84-27654054E359}" dt="2022-10-28T12:12:32.613" v="1007" actId="21"/>
          <ac:picMkLst>
            <pc:docMk/>
            <pc:sldMk cId="3263983953" sldId="271"/>
            <ac:picMk id="9" creationId="{F2BBA406-233F-F80F-4783-4A6D66B71E80}"/>
          </ac:picMkLst>
        </pc:picChg>
        <pc:picChg chg="del">
          <ac:chgData name="Klāvs Grieze" userId="e67f4cde-5f61-4cf2-8b84-28de00b90ff6" providerId="ADAL" clId="{B36B90FE-5A55-4DF4-BB84-27654054E359}" dt="2022-10-28T12:07:06.085" v="753" actId="21"/>
          <ac:picMkLst>
            <pc:docMk/>
            <pc:sldMk cId="3263983953" sldId="271"/>
            <ac:picMk id="18" creationId="{EBD63596-04AA-6944-8107-3F1624A2F0AD}"/>
          </ac:picMkLst>
        </pc:picChg>
        <pc:cxnChg chg="add mod">
          <ac:chgData name="Klāvs Grieze" userId="e67f4cde-5f61-4cf2-8b84-28de00b90ff6" providerId="ADAL" clId="{B36B90FE-5A55-4DF4-BB84-27654054E359}" dt="2022-10-28T12:06:05.367" v="732"/>
          <ac:cxnSpMkLst>
            <pc:docMk/>
            <pc:sldMk cId="3263983953" sldId="271"/>
            <ac:cxnSpMk id="2" creationId="{EC3AD91F-61B9-B281-A80D-9A84D5E2D4F3}"/>
          </ac:cxnSpMkLst>
        </pc:cxnChg>
        <pc:cxnChg chg="del">
          <ac:chgData name="Klāvs Grieze" userId="e67f4cde-5f61-4cf2-8b84-28de00b90ff6" providerId="ADAL" clId="{B36B90FE-5A55-4DF4-BB84-27654054E359}" dt="2022-10-28T12:06:05.192" v="731" actId="478"/>
          <ac:cxnSpMkLst>
            <pc:docMk/>
            <pc:sldMk cId="3263983953" sldId="271"/>
            <ac:cxnSpMk id="16" creationId="{84A64F28-9EE2-654E-AA56-A7BDAE7C998E}"/>
          </ac:cxnSpMkLst>
        </pc:cxnChg>
      </pc:sldChg>
      <pc:sldChg chg="addSp delSp modSp mod ord">
        <pc:chgData name="Klāvs Grieze" userId="e67f4cde-5f61-4cf2-8b84-28de00b90ff6" providerId="ADAL" clId="{B36B90FE-5A55-4DF4-BB84-27654054E359}" dt="2022-10-28T12:08:18.411" v="827" actId="166"/>
        <pc:sldMkLst>
          <pc:docMk/>
          <pc:sldMk cId="2671125631" sldId="272"/>
        </pc:sldMkLst>
        <pc:spChg chg="del">
          <ac:chgData name="Klāvs Grieze" userId="e67f4cde-5f61-4cf2-8b84-28de00b90ff6" providerId="ADAL" clId="{B36B90FE-5A55-4DF4-BB84-27654054E359}" dt="2022-10-28T12:07:44.547" v="813" actId="478"/>
          <ac:spMkLst>
            <pc:docMk/>
            <pc:sldMk cId="2671125631" sldId="272"/>
            <ac:spMk id="3" creationId="{08CD07DE-BB99-43A2-A90A-4BD26F169310}"/>
          </ac:spMkLst>
        </pc:spChg>
        <pc:spChg chg="mod">
          <ac:chgData name="Klāvs Grieze" userId="e67f4cde-5f61-4cf2-8b84-28de00b90ff6" providerId="ADAL" clId="{B36B90FE-5A55-4DF4-BB84-27654054E359}" dt="2022-10-28T12:07:53.783" v="817" actId="404"/>
          <ac:spMkLst>
            <pc:docMk/>
            <pc:sldMk cId="2671125631" sldId="272"/>
            <ac:spMk id="4" creationId="{1375897D-4603-42B5-8250-F3211DECD55C}"/>
          </ac:spMkLst>
        </pc:spChg>
        <pc:spChg chg="mod ord">
          <ac:chgData name="Klāvs Grieze" userId="e67f4cde-5f61-4cf2-8b84-28de00b90ff6" providerId="ADAL" clId="{B36B90FE-5A55-4DF4-BB84-27654054E359}" dt="2022-10-28T12:08:18.411" v="827" actId="166"/>
          <ac:spMkLst>
            <pc:docMk/>
            <pc:sldMk cId="2671125631" sldId="272"/>
            <ac:spMk id="5" creationId="{78402ED9-2884-4018-8A4B-77D629ED5C17}"/>
          </ac:spMkLst>
        </pc:spChg>
        <pc:spChg chg="add mod">
          <ac:chgData name="Klāvs Grieze" userId="e67f4cde-5f61-4cf2-8b84-28de00b90ff6" providerId="ADAL" clId="{B36B90FE-5A55-4DF4-BB84-27654054E359}" dt="2022-10-28T12:07:41.906" v="812" actId="20577"/>
          <ac:spMkLst>
            <pc:docMk/>
            <pc:sldMk cId="2671125631" sldId="272"/>
            <ac:spMk id="7" creationId="{A5D43076-FDB1-3354-815F-2D5351CF795E}"/>
          </ac:spMkLst>
        </pc:spChg>
        <pc:picChg chg="del">
          <ac:chgData name="Klāvs Grieze" userId="e67f4cde-5f61-4cf2-8b84-28de00b90ff6" providerId="ADAL" clId="{B36B90FE-5A55-4DF4-BB84-27654054E359}" dt="2022-10-28T12:08:02.703" v="820" actId="21"/>
          <ac:picMkLst>
            <pc:docMk/>
            <pc:sldMk cId="2671125631" sldId="272"/>
            <ac:picMk id="6" creationId="{A1C0E506-C442-C2EC-6026-648B11489225}"/>
          </ac:picMkLst>
        </pc:picChg>
        <pc:picChg chg="add mod">
          <ac:chgData name="Klāvs Grieze" userId="e67f4cde-5f61-4cf2-8b84-28de00b90ff6" providerId="ADAL" clId="{B36B90FE-5A55-4DF4-BB84-27654054E359}" dt="2022-10-28T12:08:11.527" v="826"/>
          <ac:picMkLst>
            <pc:docMk/>
            <pc:sldMk cId="2671125631" sldId="272"/>
            <ac:picMk id="8" creationId="{311493C7-2721-AFEB-9660-B5E4B09339E7}"/>
          </ac:picMkLst>
        </pc:picChg>
        <pc:cxnChg chg="add mod">
          <ac:chgData name="Klāvs Grieze" userId="e67f4cde-5f61-4cf2-8b84-28de00b90ff6" providerId="ADAL" clId="{B36B90FE-5A55-4DF4-BB84-27654054E359}" dt="2022-10-28T12:07:32.236" v="761"/>
          <ac:cxnSpMkLst>
            <pc:docMk/>
            <pc:sldMk cId="2671125631" sldId="272"/>
            <ac:cxnSpMk id="2" creationId="{3B5ADB24-A004-FD9E-1006-32B8DE4B260E}"/>
          </ac:cxnSpMkLst>
        </pc:cxnChg>
        <pc:cxnChg chg="del">
          <ac:chgData name="Klāvs Grieze" userId="e67f4cde-5f61-4cf2-8b84-28de00b90ff6" providerId="ADAL" clId="{B36B90FE-5A55-4DF4-BB84-27654054E359}" dt="2022-10-28T12:07:45.625" v="814" actId="478"/>
          <ac:cxnSpMkLst>
            <pc:docMk/>
            <pc:sldMk cId="2671125631" sldId="272"/>
            <ac:cxnSpMk id="9" creationId="{BB1C8306-0316-F443-8DC1-842504AE66E5}"/>
          </ac:cxnSpMkLst>
        </pc:cxnChg>
      </pc:sldChg>
      <pc:sldChg chg="addSp delSp modSp mod">
        <pc:chgData name="Klāvs Grieze" userId="e67f4cde-5f61-4cf2-8b84-28de00b90ff6" providerId="ADAL" clId="{B36B90FE-5A55-4DF4-BB84-27654054E359}" dt="2022-10-28T12:11:27.615" v="943" actId="14100"/>
        <pc:sldMkLst>
          <pc:docMk/>
          <pc:sldMk cId="2173029896" sldId="273"/>
        </pc:sldMkLst>
        <pc:spChg chg="del">
          <ac:chgData name="Klāvs Grieze" userId="e67f4cde-5f61-4cf2-8b84-28de00b90ff6" providerId="ADAL" clId="{B36B90FE-5A55-4DF4-BB84-27654054E359}" dt="2022-10-28T12:09:43.017" v="916" actId="478"/>
          <ac:spMkLst>
            <pc:docMk/>
            <pc:sldMk cId="2173029896" sldId="273"/>
            <ac:spMk id="3" creationId="{952CF991-EFAE-4462-9477-0EB0D71232AB}"/>
          </ac:spMkLst>
        </pc:spChg>
        <pc:spChg chg="mod">
          <ac:chgData name="Klāvs Grieze" userId="e67f4cde-5f61-4cf2-8b84-28de00b90ff6" providerId="ADAL" clId="{B36B90FE-5A55-4DF4-BB84-27654054E359}" dt="2022-10-28T12:11:27.615" v="943" actId="14100"/>
          <ac:spMkLst>
            <pc:docMk/>
            <pc:sldMk cId="2173029896" sldId="273"/>
            <ac:spMk id="4" creationId="{9C0998F4-8F56-4456-82F9-D38D863C2C4D}"/>
          </ac:spMkLst>
        </pc:spChg>
        <pc:spChg chg="mod">
          <ac:chgData name="Klāvs Grieze" userId="e67f4cde-5f61-4cf2-8b84-28de00b90ff6" providerId="ADAL" clId="{B36B90FE-5A55-4DF4-BB84-27654054E359}" dt="2022-10-28T12:09:57.202" v="920" actId="404"/>
          <ac:spMkLst>
            <pc:docMk/>
            <pc:sldMk cId="2173029896" sldId="273"/>
            <ac:spMk id="5" creationId="{E1C3614E-3141-47D0-9261-08F0D335DCDB}"/>
          </ac:spMkLst>
        </pc:spChg>
        <pc:spChg chg="add del mod">
          <ac:chgData name="Klāvs Grieze" userId="e67f4cde-5f61-4cf2-8b84-28de00b90ff6" providerId="ADAL" clId="{B36B90FE-5A55-4DF4-BB84-27654054E359}" dt="2022-10-28T12:11:21.141" v="941" actId="478"/>
          <ac:spMkLst>
            <pc:docMk/>
            <pc:sldMk cId="2173029896" sldId="273"/>
            <ac:spMk id="6" creationId="{AEA105D7-FD83-32A6-1A4E-AF5371E4CE4E}"/>
          </ac:spMkLst>
        </pc:spChg>
        <pc:spChg chg="add mod">
          <ac:chgData name="Klāvs Grieze" userId="e67f4cde-5f61-4cf2-8b84-28de00b90ff6" providerId="ADAL" clId="{B36B90FE-5A55-4DF4-BB84-27654054E359}" dt="2022-10-28T12:11:19.416" v="940"/>
          <ac:spMkLst>
            <pc:docMk/>
            <pc:sldMk cId="2173029896" sldId="273"/>
            <ac:spMk id="11" creationId="{1FE601C7-802D-0744-DEC8-1E16BBEECD6C}"/>
          </ac:spMkLst>
        </pc:spChg>
        <pc:picChg chg="del mod">
          <ac:chgData name="Klāvs Grieze" userId="e67f4cde-5f61-4cf2-8b84-28de00b90ff6" providerId="ADAL" clId="{B36B90FE-5A55-4DF4-BB84-27654054E359}" dt="2022-10-28T12:09:58.290" v="921" actId="21"/>
          <ac:picMkLst>
            <pc:docMk/>
            <pc:sldMk cId="2173029896" sldId="273"/>
            <ac:picMk id="8" creationId="{DC1258F2-7088-5541-8595-FB5E8B7C1AF7}"/>
          </ac:picMkLst>
        </pc:picChg>
        <pc:picChg chg="add mod">
          <ac:chgData name="Klāvs Grieze" userId="e67f4cde-5f61-4cf2-8b84-28de00b90ff6" providerId="ADAL" clId="{B36B90FE-5A55-4DF4-BB84-27654054E359}" dt="2022-10-28T12:10:22.049" v="933"/>
          <ac:picMkLst>
            <pc:docMk/>
            <pc:sldMk cId="2173029896" sldId="273"/>
            <ac:picMk id="9" creationId="{5B443A8E-30BE-C44C-6774-1B3186DB04F0}"/>
          </ac:picMkLst>
        </pc:picChg>
        <pc:cxnChg chg="add del mod">
          <ac:chgData name="Klāvs Grieze" userId="e67f4cde-5f61-4cf2-8b84-28de00b90ff6" providerId="ADAL" clId="{B36B90FE-5A55-4DF4-BB84-27654054E359}" dt="2022-10-28T12:11:05.474" v="935" actId="478"/>
          <ac:cxnSpMkLst>
            <pc:docMk/>
            <pc:sldMk cId="2173029896" sldId="273"/>
            <ac:cxnSpMk id="2" creationId="{7628A248-8583-6B7E-B3EA-10EEE130FFB3}"/>
          </ac:cxnSpMkLst>
        </pc:cxnChg>
        <pc:cxnChg chg="del">
          <ac:chgData name="Klāvs Grieze" userId="e67f4cde-5f61-4cf2-8b84-28de00b90ff6" providerId="ADAL" clId="{B36B90FE-5A55-4DF4-BB84-27654054E359}" dt="2022-10-28T12:08:35.050" v="829" actId="478"/>
          <ac:cxnSpMkLst>
            <pc:docMk/>
            <pc:sldMk cId="2173029896" sldId="273"/>
            <ac:cxnSpMk id="7" creationId="{2BB35EDF-CDCD-1B45-9E1D-DB038DE0690E}"/>
          </ac:cxnSpMkLst>
        </pc:cxnChg>
        <pc:cxnChg chg="add mod">
          <ac:chgData name="Klāvs Grieze" userId="e67f4cde-5f61-4cf2-8b84-28de00b90ff6" providerId="ADAL" clId="{B36B90FE-5A55-4DF4-BB84-27654054E359}" dt="2022-10-28T12:11:03.626" v="934"/>
          <ac:cxnSpMkLst>
            <pc:docMk/>
            <pc:sldMk cId="2173029896" sldId="273"/>
            <ac:cxnSpMk id="10" creationId="{575F3C46-7125-0E97-1E5F-75BDC4651247}"/>
          </ac:cxnSpMkLst>
        </pc:cxnChg>
      </pc:sldChg>
      <pc:sldChg chg="addSp delSp modSp mod ord">
        <pc:chgData name="Klāvs Grieze" userId="e67f4cde-5f61-4cf2-8b84-28de00b90ff6" providerId="ADAL" clId="{B36B90FE-5A55-4DF4-BB84-27654054E359}" dt="2022-10-28T12:12:56.453" v="1029" actId="20577"/>
        <pc:sldMkLst>
          <pc:docMk/>
          <pc:sldMk cId="2337297568" sldId="274"/>
        </pc:sldMkLst>
        <pc:spChg chg="del">
          <ac:chgData name="Klāvs Grieze" userId="e67f4cde-5f61-4cf2-8b84-28de00b90ff6" providerId="ADAL" clId="{B36B90FE-5A55-4DF4-BB84-27654054E359}" dt="2022-10-28T12:11:54.684" v="992" actId="478"/>
          <ac:spMkLst>
            <pc:docMk/>
            <pc:sldMk cId="2337297568" sldId="274"/>
            <ac:spMk id="3" creationId="{D934DF5D-24BF-4507-9E6F-EA642D59FEB0}"/>
          </ac:spMkLst>
        </pc:spChg>
        <pc:spChg chg="mod">
          <ac:chgData name="Klāvs Grieze" userId="e67f4cde-5f61-4cf2-8b84-28de00b90ff6" providerId="ADAL" clId="{B36B90FE-5A55-4DF4-BB84-27654054E359}" dt="2022-10-28T12:12:05.317" v="995" actId="14100"/>
          <ac:spMkLst>
            <pc:docMk/>
            <pc:sldMk cId="2337297568" sldId="274"/>
            <ac:spMk id="4" creationId="{A321126D-1B95-4833-B8DF-D0B0BB32445A}"/>
          </ac:spMkLst>
        </pc:spChg>
        <pc:spChg chg="mod">
          <ac:chgData name="Klāvs Grieze" userId="e67f4cde-5f61-4cf2-8b84-28de00b90ff6" providerId="ADAL" clId="{B36B90FE-5A55-4DF4-BB84-27654054E359}" dt="2022-10-28T12:12:10.119" v="997" actId="404"/>
          <ac:spMkLst>
            <pc:docMk/>
            <pc:sldMk cId="2337297568" sldId="274"/>
            <ac:spMk id="5" creationId="{B2077D16-9733-4AB1-87B3-3AE1B3DE83A9}"/>
          </ac:spMkLst>
        </pc:spChg>
        <pc:spChg chg="add mod">
          <ac:chgData name="Klāvs Grieze" userId="e67f4cde-5f61-4cf2-8b84-28de00b90ff6" providerId="ADAL" clId="{B36B90FE-5A55-4DF4-BB84-27654054E359}" dt="2022-10-28T12:12:56.453" v="1029" actId="20577"/>
          <ac:spMkLst>
            <pc:docMk/>
            <pc:sldMk cId="2337297568" sldId="274"/>
            <ac:spMk id="8" creationId="{08AF53AE-FC4D-8E64-DDAC-8FFDCFFBE4C4}"/>
          </ac:spMkLst>
        </pc:spChg>
        <pc:picChg chg="del">
          <ac:chgData name="Klāvs Grieze" userId="e67f4cde-5f61-4cf2-8b84-28de00b90ff6" providerId="ADAL" clId="{B36B90FE-5A55-4DF4-BB84-27654054E359}" dt="2022-10-28T12:12:11.408" v="998" actId="21"/>
          <ac:picMkLst>
            <pc:docMk/>
            <pc:sldMk cId="2337297568" sldId="274"/>
            <ac:picMk id="2" creationId="{06B2893E-0A14-FF40-A539-13C6A67D4FA8}"/>
          </ac:picMkLst>
        </pc:picChg>
        <pc:picChg chg="add mod">
          <ac:chgData name="Klāvs Grieze" userId="e67f4cde-5f61-4cf2-8b84-28de00b90ff6" providerId="ADAL" clId="{B36B90FE-5A55-4DF4-BB84-27654054E359}" dt="2022-10-28T12:12:34.144" v="1008"/>
          <ac:picMkLst>
            <pc:docMk/>
            <pc:sldMk cId="2337297568" sldId="274"/>
            <ac:picMk id="9" creationId="{583D4D71-E6C8-E4C6-4FBB-0BBF4CD74095}"/>
          </ac:picMkLst>
        </pc:picChg>
        <pc:cxnChg chg="add mod">
          <ac:chgData name="Klāvs Grieze" userId="e67f4cde-5f61-4cf2-8b84-28de00b90ff6" providerId="ADAL" clId="{B36B90FE-5A55-4DF4-BB84-27654054E359}" dt="2022-10-28T12:11:35.544" v="944"/>
          <ac:cxnSpMkLst>
            <pc:docMk/>
            <pc:sldMk cId="2337297568" sldId="274"/>
            <ac:cxnSpMk id="6" creationId="{2A32FDED-385E-86DF-DF6D-95ED774840D9}"/>
          </ac:cxnSpMkLst>
        </pc:cxnChg>
        <pc:cxnChg chg="del">
          <ac:chgData name="Klāvs Grieze" userId="e67f4cde-5f61-4cf2-8b84-28de00b90ff6" providerId="ADAL" clId="{B36B90FE-5A55-4DF4-BB84-27654054E359}" dt="2022-10-28T12:11:37.447" v="945" actId="478"/>
          <ac:cxnSpMkLst>
            <pc:docMk/>
            <pc:sldMk cId="2337297568" sldId="274"/>
            <ac:cxnSpMk id="7" creationId="{488E6AE0-F8A3-6647-8F37-AE8F783F6A45}"/>
          </ac:cxnSpMkLst>
        </pc:cxnChg>
      </pc:sldChg>
      <pc:sldChg chg="addSp delSp modSp new mod ord">
        <pc:chgData name="Klāvs Grieze" userId="e67f4cde-5f61-4cf2-8b84-28de00b90ff6" providerId="ADAL" clId="{B36B90FE-5A55-4DF4-BB84-27654054E359}" dt="2022-10-28T11:48:57.344" v="551" actId="1076"/>
        <pc:sldMkLst>
          <pc:docMk/>
          <pc:sldMk cId="3290092503" sldId="275"/>
        </pc:sldMkLst>
        <pc:spChg chg="del">
          <ac:chgData name="Klāvs Grieze" userId="e67f4cde-5f61-4cf2-8b84-28de00b90ff6" providerId="ADAL" clId="{B36B90FE-5A55-4DF4-BB84-27654054E359}" dt="2022-10-25T13:09:58.449" v="468" actId="478"/>
          <ac:spMkLst>
            <pc:docMk/>
            <pc:sldMk cId="3290092503" sldId="275"/>
            <ac:spMk id="2" creationId="{40DF481D-D279-D162-5027-70AF03E3C105}"/>
          </ac:spMkLst>
        </pc:spChg>
        <pc:spChg chg="del">
          <ac:chgData name="Klāvs Grieze" userId="e67f4cde-5f61-4cf2-8b84-28de00b90ff6" providerId="ADAL" clId="{B36B90FE-5A55-4DF4-BB84-27654054E359}" dt="2022-10-25T13:09:56.534" v="467" actId="478"/>
          <ac:spMkLst>
            <pc:docMk/>
            <pc:sldMk cId="3290092503" sldId="275"/>
            <ac:spMk id="3" creationId="{2B9589FB-C219-531D-7300-AE746F663E95}"/>
          </ac:spMkLst>
        </pc:spChg>
        <pc:picChg chg="add mod">
          <ac:chgData name="Klāvs Grieze" userId="e67f4cde-5f61-4cf2-8b84-28de00b90ff6" providerId="ADAL" clId="{B36B90FE-5A55-4DF4-BB84-27654054E359}" dt="2022-10-28T11:48:57.344" v="551" actId="1076"/>
          <ac:picMkLst>
            <pc:docMk/>
            <pc:sldMk cId="3290092503" sldId="275"/>
            <ac:picMk id="1026" creationId="{60D383B5-0FCC-46B1-CEF1-4F0146971282}"/>
          </ac:picMkLst>
        </pc:picChg>
      </pc:sldChg>
      <pc:sldChg chg="addSp delSp modSp add mod">
        <pc:chgData name="Klāvs Grieze" userId="e67f4cde-5f61-4cf2-8b84-28de00b90ff6" providerId="ADAL" clId="{B36B90FE-5A55-4DF4-BB84-27654054E359}" dt="2022-10-28T11:51:16.545" v="637" actId="6549"/>
        <pc:sldMkLst>
          <pc:docMk/>
          <pc:sldMk cId="3260702071" sldId="285"/>
        </pc:sldMkLst>
        <pc:spChg chg="add del mod">
          <ac:chgData name="Klāvs Grieze" userId="e67f4cde-5f61-4cf2-8b84-28de00b90ff6" providerId="ADAL" clId="{B36B90FE-5A55-4DF4-BB84-27654054E359}" dt="2022-10-28T11:50:49.133" v="630"/>
          <ac:spMkLst>
            <pc:docMk/>
            <pc:sldMk cId="3260702071" sldId="285"/>
            <ac:spMk id="3" creationId="{98D13978-4F82-96BE-7731-F4705B6FC683}"/>
          </ac:spMkLst>
        </pc:spChg>
        <pc:spChg chg="del mod">
          <ac:chgData name="Klāvs Grieze" userId="e67f4cde-5f61-4cf2-8b84-28de00b90ff6" providerId="ADAL" clId="{B36B90FE-5A55-4DF4-BB84-27654054E359}" dt="2022-10-28T11:50:57.019" v="634" actId="478"/>
          <ac:spMkLst>
            <pc:docMk/>
            <pc:sldMk cId="3260702071" sldId="285"/>
            <ac:spMk id="4" creationId="{954A28F4-FBA3-4726-A182-8716AA7A7096}"/>
          </ac:spMkLst>
        </pc:spChg>
        <pc:spChg chg="add mod">
          <ac:chgData name="Klāvs Grieze" userId="e67f4cde-5f61-4cf2-8b84-28de00b90ff6" providerId="ADAL" clId="{B36B90FE-5A55-4DF4-BB84-27654054E359}" dt="2022-10-28T11:51:11.865" v="636" actId="255"/>
          <ac:spMkLst>
            <pc:docMk/>
            <pc:sldMk cId="3260702071" sldId="285"/>
            <ac:spMk id="6" creationId="{E2CA7EE9-4B1E-D068-406D-9B430BB34F8A}"/>
          </ac:spMkLst>
        </pc:spChg>
        <pc:spChg chg="mod">
          <ac:chgData name="Klāvs Grieze" userId="e67f4cde-5f61-4cf2-8b84-28de00b90ff6" providerId="ADAL" clId="{B36B90FE-5A55-4DF4-BB84-27654054E359}" dt="2022-10-28T11:51:16.545" v="637" actId="6549"/>
          <ac:spMkLst>
            <pc:docMk/>
            <pc:sldMk cId="3260702071" sldId="285"/>
            <ac:spMk id="8" creationId="{DA621A26-2385-F746-8063-FF19D385EE99}"/>
          </ac:spMkLst>
        </pc:spChg>
        <pc:cxnChg chg="add mod">
          <ac:chgData name="Klāvs Grieze" userId="e67f4cde-5f61-4cf2-8b84-28de00b90ff6" providerId="ADAL" clId="{B36B90FE-5A55-4DF4-BB84-27654054E359}" dt="2022-10-28T11:50:27.264" v="608"/>
          <ac:cxnSpMkLst>
            <pc:docMk/>
            <pc:sldMk cId="3260702071" sldId="285"/>
            <ac:cxnSpMk id="2" creationId="{AA65DBAF-7637-4EC5-B460-BAE610359DCE}"/>
          </ac:cxnSpMkLst>
        </pc:cxnChg>
        <pc:cxnChg chg="del">
          <ac:chgData name="Klāvs Grieze" userId="e67f4cde-5f61-4cf2-8b84-28de00b90ff6" providerId="ADAL" clId="{B36B90FE-5A55-4DF4-BB84-27654054E359}" dt="2022-10-28T11:50:29.072" v="609" actId="478"/>
          <ac:cxnSpMkLst>
            <pc:docMk/>
            <pc:sldMk cId="3260702071" sldId="285"/>
            <ac:cxnSpMk id="9" creationId="{D32E48FD-52CD-5943-A98A-C933FD3E6B91}"/>
          </ac:cxnSpMkLst>
        </pc:cxnChg>
      </pc:sldChg>
      <pc:sldChg chg="addSp delSp modSp add mod">
        <pc:chgData name="Klāvs Grieze" userId="e67f4cde-5f61-4cf2-8b84-28de00b90ff6" providerId="ADAL" clId="{B36B90FE-5A55-4DF4-BB84-27654054E359}" dt="2022-10-28T12:03:55.056" v="679"/>
        <pc:sldMkLst>
          <pc:docMk/>
          <pc:sldMk cId="3155225031" sldId="417"/>
        </pc:sldMkLst>
        <pc:spChg chg="mod">
          <ac:chgData name="Klāvs Grieze" userId="e67f4cde-5f61-4cf2-8b84-28de00b90ff6" providerId="ADAL" clId="{B36B90FE-5A55-4DF4-BB84-27654054E359}" dt="2022-10-28T11:49:05.308" v="552" actId="20577"/>
          <ac:spMkLst>
            <pc:docMk/>
            <pc:sldMk cId="3155225031" sldId="417"/>
            <ac:spMk id="20" creationId="{A3339286-79D1-D44B-9BDA-6E99F70B0BBC}"/>
          </ac:spMkLst>
        </pc:spChg>
        <pc:picChg chg="add del mod">
          <ac:chgData name="Klāvs Grieze" userId="e67f4cde-5f61-4cf2-8b84-28de00b90ff6" providerId="ADAL" clId="{B36B90FE-5A55-4DF4-BB84-27654054E359}" dt="2022-10-28T12:03:54.807" v="678" actId="478"/>
          <ac:picMkLst>
            <pc:docMk/>
            <pc:sldMk cId="3155225031" sldId="417"/>
            <ac:picMk id="4" creationId="{5D9F36D8-1FC4-F690-7B9D-989A3C219C0D}"/>
          </ac:picMkLst>
        </pc:picChg>
        <pc:picChg chg="add mod">
          <ac:chgData name="Klāvs Grieze" userId="e67f4cde-5f61-4cf2-8b84-28de00b90ff6" providerId="ADAL" clId="{B36B90FE-5A55-4DF4-BB84-27654054E359}" dt="2022-10-28T12:03:55.056" v="679"/>
          <ac:picMkLst>
            <pc:docMk/>
            <pc:sldMk cId="3155225031" sldId="417"/>
            <ac:picMk id="5" creationId="{EC8D5FF4-D14A-0409-BE59-E25A70A0D5C4}"/>
          </ac:picMkLst>
        </pc:picChg>
      </pc:sldChg>
      <pc:sldChg chg="add ord">
        <pc:chgData name="Klāvs Grieze" userId="e67f4cde-5f61-4cf2-8b84-28de00b90ff6" providerId="ADAL" clId="{B36B90FE-5A55-4DF4-BB84-27654054E359}" dt="2022-10-28T11:40:20.002" v="531"/>
        <pc:sldMkLst>
          <pc:docMk/>
          <pc:sldMk cId="1528519981" sldId="418"/>
        </pc:sldMkLst>
      </pc:sldChg>
      <pc:sldChg chg="add del">
        <pc:chgData name="Klāvs Grieze" userId="e67f4cde-5f61-4cf2-8b84-28de00b90ff6" providerId="ADAL" clId="{B36B90FE-5A55-4DF4-BB84-27654054E359}" dt="2022-10-28T11:40:22.250" v="532" actId="47"/>
        <pc:sldMkLst>
          <pc:docMk/>
          <pc:sldMk cId="1820759268" sldId="419"/>
        </pc:sldMkLst>
      </pc:sldChg>
      <pc:sldChg chg="addSp delSp modSp add del mod">
        <pc:chgData name="Klāvs Grieze" userId="e67f4cde-5f61-4cf2-8b84-28de00b90ff6" providerId="ADAL" clId="{B36B90FE-5A55-4DF4-BB84-27654054E359}" dt="2022-10-28T11:49:59.832" v="601" actId="14100"/>
        <pc:sldMkLst>
          <pc:docMk/>
          <pc:sldMk cId="4058204726" sldId="460"/>
        </pc:sldMkLst>
        <pc:spChg chg="mod">
          <ac:chgData name="Klāvs Grieze" userId="e67f4cde-5f61-4cf2-8b84-28de00b90ff6" providerId="ADAL" clId="{B36B90FE-5A55-4DF4-BB84-27654054E359}" dt="2022-10-28T11:49:59.832" v="601" actId="14100"/>
          <ac:spMkLst>
            <pc:docMk/>
            <pc:sldMk cId="4058204726" sldId="460"/>
            <ac:spMk id="20" creationId="{A3339286-79D1-D44B-9BDA-6E99F70B0BBC}"/>
          </ac:spMkLst>
        </pc:spChg>
        <pc:cxnChg chg="add del mod">
          <ac:chgData name="Klāvs Grieze" userId="e67f4cde-5f61-4cf2-8b84-28de00b90ff6" providerId="ADAL" clId="{B36B90FE-5A55-4DF4-BB84-27654054E359}" dt="2022-10-28T11:49:29.205" v="558"/>
          <ac:cxnSpMkLst>
            <pc:docMk/>
            <pc:sldMk cId="4058204726" sldId="460"/>
            <ac:cxnSpMk id="4" creationId="{A313AA6E-40B4-874E-75AE-C49FCDF9979B}"/>
          </ac:cxnSpMkLst>
        </pc:cxnChg>
      </pc:sldChg>
      <pc:sldChg chg="modSp add del mod">
        <pc:chgData name="Klāvs Grieze" userId="e67f4cde-5f61-4cf2-8b84-28de00b90ff6" providerId="ADAL" clId="{B36B90FE-5A55-4DF4-BB84-27654054E359}" dt="2022-10-28T11:50:02.575" v="602" actId="14100"/>
        <pc:sldMkLst>
          <pc:docMk/>
          <pc:sldMk cId="1838351370" sldId="461"/>
        </pc:sldMkLst>
        <pc:spChg chg="mod">
          <ac:chgData name="Klāvs Grieze" userId="e67f4cde-5f61-4cf2-8b84-28de00b90ff6" providerId="ADAL" clId="{B36B90FE-5A55-4DF4-BB84-27654054E359}" dt="2022-10-28T11:50:02.575" v="602" actId="14100"/>
          <ac:spMkLst>
            <pc:docMk/>
            <pc:sldMk cId="1838351370" sldId="461"/>
            <ac:spMk id="20" creationId="{A3339286-79D1-D44B-9BDA-6E99F70B0BBC}"/>
          </ac:spMkLst>
        </pc:spChg>
      </pc:sldChg>
      <pc:sldChg chg="addSp modSp add del mod">
        <pc:chgData name="Klāvs Grieze" userId="e67f4cde-5f61-4cf2-8b84-28de00b90ff6" providerId="ADAL" clId="{B36B90FE-5A55-4DF4-BB84-27654054E359}" dt="2022-10-28T11:50:04.845" v="603" actId="14100"/>
        <pc:sldMkLst>
          <pc:docMk/>
          <pc:sldMk cId="1772408843" sldId="462"/>
        </pc:sldMkLst>
        <pc:spChg chg="mod">
          <ac:chgData name="Klāvs Grieze" userId="e67f4cde-5f61-4cf2-8b84-28de00b90ff6" providerId="ADAL" clId="{B36B90FE-5A55-4DF4-BB84-27654054E359}" dt="2022-10-28T11:50:04.845" v="603" actId="14100"/>
          <ac:spMkLst>
            <pc:docMk/>
            <pc:sldMk cId="1772408843" sldId="462"/>
            <ac:spMk id="20" creationId="{A3339286-79D1-D44B-9BDA-6E99F70B0BBC}"/>
          </ac:spMkLst>
        </pc:spChg>
        <pc:picChg chg="add mod">
          <ac:chgData name="Klāvs Grieze" userId="e67f4cde-5f61-4cf2-8b84-28de00b90ff6" providerId="ADAL" clId="{B36B90FE-5A55-4DF4-BB84-27654054E359}" dt="2022-10-28T11:46:20.421" v="536"/>
          <ac:picMkLst>
            <pc:docMk/>
            <pc:sldMk cId="1772408843" sldId="462"/>
            <ac:picMk id="8" creationId="{16C114ED-2C48-159B-8336-5F108F422410}"/>
          </ac:picMkLst>
        </pc:picChg>
      </pc:sldChg>
      <pc:sldChg chg="add del">
        <pc:chgData name="Klāvs Grieze" userId="e67f4cde-5f61-4cf2-8b84-28de00b90ff6" providerId="ADAL" clId="{B36B90FE-5A55-4DF4-BB84-27654054E359}" dt="2022-10-28T12:10:18.898" v="930"/>
        <pc:sldMkLst>
          <pc:docMk/>
          <pc:sldMk cId="2821562384" sldId="46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BF2B9-007F-4161-BA92-F968181FF2F1}" type="datetimeFigureOut">
              <a:rPr lang="lv-LV" smtClean="0"/>
              <a:t>28.10.2022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8BC76-9AC0-4AB4-959D-184BBBA8D1C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32568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8BC76-9AC0-4AB4-959D-184BBBA8D1C1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98254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algn="just">
              <a:spcBef>
                <a:spcPts val="600"/>
              </a:spcBef>
              <a:spcAft>
                <a:spcPts val="800"/>
              </a:spcAft>
            </a:pP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8BC76-9AC0-4AB4-959D-184BBBA8D1C1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57246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8BC76-9AC0-4AB4-959D-184BBBA8D1C1}" type="slidenum">
              <a:rPr lang="lv-LV" smtClean="0"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5850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8BC76-9AC0-4AB4-959D-184BBBA8D1C1}" type="slidenum">
              <a:rPr lang="lv-LV" smtClean="0"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63626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8BC76-9AC0-4AB4-959D-184BBBA8D1C1}" type="slidenum">
              <a:rPr lang="lv-LV" smtClean="0"/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84045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70510" algn="just"/>
            <a:r>
              <a:rPr lang="lv-LV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8BC76-9AC0-4AB4-959D-184BBBA8D1C1}" type="slidenum">
              <a:rPr lang="lv-LV" smtClean="0"/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597583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8BC76-9AC0-4AB4-959D-184BBBA8D1C1}" type="slidenum">
              <a:rPr lang="lv-LV" smtClean="0"/>
              <a:t>16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81960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8BC76-9AC0-4AB4-959D-184BBBA8D1C1}" type="slidenum">
              <a:rPr lang="lv-LV" smtClean="0"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62153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8BC76-9AC0-4AB4-959D-184BBBA8D1C1}" type="slidenum">
              <a:rPr lang="lv-LV" smtClean="0"/>
              <a:t>18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06342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8BC76-9AC0-4AB4-959D-184BBBA8D1C1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82882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4A1B0-4895-AE46-9D69-639045347D69}" type="slidenum">
              <a:rPr lang="en-LV" smtClean="0"/>
              <a:t>3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119923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8BC76-9AC0-4AB4-959D-184BBBA8D1C1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42267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4A1B0-4895-AE46-9D69-639045347D69}" type="slidenum">
              <a:rPr lang="en-LV" smtClean="0"/>
              <a:t>6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186697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4A1B0-4895-AE46-9D69-639045347D69}" type="slidenum">
              <a:rPr lang="en-LV" smtClean="0"/>
              <a:t>7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072307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4A1B0-4895-AE46-9D69-639045347D69}" type="slidenum">
              <a:rPr lang="en-LV" smtClean="0"/>
              <a:t>8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466308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8BC76-9AC0-4AB4-959D-184BBBA8D1C1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99967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lv-LV" sz="18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8BC76-9AC0-4AB4-959D-184BBBA8D1C1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63117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bg>
      <p:bgPr>
        <a:solidFill>
          <a:srgbClr val="3D3D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9193C8A-1DF7-4B7D-8F71-EF7BEDAE1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280" y="1122364"/>
            <a:ext cx="6431280" cy="2387600"/>
          </a:xfrm>
        </p:spPr>
        <p:txBody>
          <a:bodyPr anchor="t" anchorCtr="0"/>
          <a:lstStyle>
            <a:lvl1pPr algn="l">
              <a:defRPr sz="6000">
                <a:solidFill>
                  <a:srgbClr val="FFB600"/>
                </a:solidFill>
                <a:latin typeface="Montserrat Light" panose="00000400000000000000" pitchFamily="2" charset="0"/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FED940DB-254D-4207-8212-13742C51E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280" y="3602039"/>
            <a:ext cx="643128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B600"/>
                </a:solidFill>
                <a:latin typeface="Montserrat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dirty="0"/>
              <a:t>Noklikšķiniet, lai rediģētu šablona apakšvirsraksta stilu</a:t>
            </a:r>
          </a:p>
        </p:txBody>
      </p:sp>
      <p:cxnSp>
        <p:nvCxnSpPr>
          <p:cNvPr id="8" name="Taisns savienotājs 7">
            <a:extLst>
              <a:ext uri="{FF2B5EF4-FFF2-40B4-BE49-F238E27FC236}">
                <a16:creationId xmlns:a16="http://schemas.microsoft.com/office/drawing/2014/main" id="{B2F15F20-04B6-4DAF-8BD7-BFE28CD1ED5B}"/>
              </a:ext>
            </a:extLst>
          </p:cNvPr>
          <p:cNvCxnSpPr/>
          <p:nvPr userDrawn="1"/>
        </p:nvCxnSpPr>
        <p:spPr>
          <a:xfrm>
            <a:off x="716280" y="548640"/>
            <a:ext cx="10637520" cy="0"/>
          </a:xfrm>
          <a:prstGeom prst="line">
            <a:avLst/>
          </a:prstGeom>
          <a:ln w="38100">
            <a:solidFill>
              <a:srgbClr val="FFB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ttēls 8">
            <a:extLst>
              <a:ext uri="{FF2B5EF4-FFF2-40B4-BE49-F238E27FC236}">
                <a16:creationId xmlns:a16="http://schemas.microsoft.com/office/drawing/2014/main" id="{E9880E97-307E-4027-8005-F5A16DAFD2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6280" y="6145059"/>
            <a:ext cx="1974669" cy="381617"/>
          </a:xfrm>
          <a:prstGeom prst="rect">
            <a:avLst/>
          </a:prstGeom>
        </p:spPr>
      </p:pic>
      <p:cxnSp>
        <p:nvCxnSpPr>
          <p:cNvPr id="10" name="Taisns savienotājs 9">
            <a:extLst>
              <a:ext uri="{FF2B5EF4-FFF2-40B4-BE49-F238E27FC236}">
                <a16:creationId xmlns:a16="http://schemas.microsoft.com/office/drawing/2014/main" id="{25F0083B-BF05-4A1F-95D9-247F30737D5A}"/>
              </a:ext>
            </a:extLst>
          </p:cNvPr>
          <p:cNvCxnSpPr/>
          <p:nvPr userDrawn="1"/>
        </p:nvCxnSpPr>
        <p:spPr>
          <a:xfrm>
            <a:off x="716280" y="5834738"/>
            <a:ext cx="10637520" cy="0"/>
          </a:xfrm>
          <a:prstGeom prst="line">
            <a:avLst/>
          </a:prstGeom>
          <a:ln w="38100">
            <a:solidFill>
              <a:srgbClr val="FFB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361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 ar parakstu">
    <p:bg>
      <p:bgPr>
        <a:solidFill>
          <a:srgbClr val="3D3D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Taisns savienotājs 8">
            <a:extLst>
              <a:ext uri="{FF2B5EF4-FFF2-40B4-BE49-F238E27FC236}">
                <a16:creationId xmlns:a16="http://schemas.microsoft.com/office/drawing/2014/main" id="{EF915974-1A63-4A88-82B3-D6E956E97D6A}"/>
              </a:ext>
            </a:extLst>
          </p:cNvPr>
          <p:cNvCxnSpPr/>
          <p:nvPr userDrawn="1"/>
        </p:nvCxnSpPr>
        <p:spPr>
          <a:xfrm>
            <a:off x="716280" y="548640"/>
            <a:ext cx="10637520" cy="0"/>
          </a:xfrm>
          <a:prstGeom prst="line">
            <a:avLst/>
          </a:prstGeom>
          <a:ln w="38100">
            <a:solidFill>
              <a:srgbClr val="FFB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Virsraksts 1">
            <a:extLst>
              <a:ext uri="{FF2B5EF4-FFF2-40B4-BE49-F238E27FC236}">
                <a16:creationId xmlns:a16="http://schemas.microsoft.com/office/drawing/2014/main" id="{22C064BA-C36D-48A7-B5D1-BA0C0C1B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280" y="1122364"/>
            <a:ext cx="6431280" cy="2387600"/>
          </a:xfrm>
        </p:spPr>
        <p:txBody>
          <a:bodyPr anchor="t" anchorCtr="0"/>
          <a:lstStyle>
            <a:lvl1pPr algn="l">
              <a:defRPr sz="6000">
                <a:solidFill>
                  <a:srgbClr val="FFB600"/>
                </a:solidFill>
                <a:latin typeface="Montserrat Light" panose="00000400000000000000" pitchFamily="2" charset="0"/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39A3B60E-FF82-4DE3-9726-C0422332D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6280" y="6145059"/>
            <a:ext cx="1974669" cy="381617"/>
          </a:xfrm>
          <a:prstGeom prst="rect">
            <a:avLst/>
          </a:prstGeom>
        </p:spPr>
      </p:pic>
      <p:cxnSp>
        <p:nvCxnSpPr>
          <p:cNvPr id="12" name="Taisns savienotājs 11">
            <a:extLst>
              <a:ext uri="{FF2B5EF4-FFF2-40B4-BE49-F238E27FC236}">
                <a16:creationId xmlns:a16="http://schemas.microsoft.com/office/drawing/2014/main" id="{089206ED-2352-4603-830F-57639D36C9AB}"/>
              </a:ext>
            </a:extLst>
          </p:cNvPr>
          <p:cNvCxnSpPr/>
          <p:nvPr userDrawn="1"/>
        </p:nvCxnSpPr>
        <p:spPr>
          <a:xfrm>
            <a:off x="716280" y="5834738"/>
            <a:ext cx="10637520" cy="0"/>
          </a:xfrm>
          <a:prstGeom prst="line">
            <a:avLst/>
          </a:prstGeom>
          <a:ln w="38100">
            <a:solidFill>
              <a:srgbClr val="FFB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739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3ED59629-7FF2-490E-9D50-21371B5060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4000" y="987425"/>
            <a:ext cx="1096671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 dirty="0"/>
          </a:p>
        </p:txBody>
      </p:sp>
      <p:sp>
        <p:nvSpPr>
          <p:cNvPr id="8" name="Virsraksts 1">
            <a:extLst>
              <a:ext uri="{FF2B5EF4-FFF2-40B4-BE49-F238E27FC236}">
                <a16:creationId xmlns:a16="http://schemas.microsoft.com/office/drawing/2014/main" id="{DD7FE0F1-AD32-4563-8E2A-CFD8F4BB3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00" y="242930"/>
            <a:ext cx="10515600" cy="100584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D3D3D"/>
                </a:solidFill>
                <a:latin typeface="Montserrat Medium" panose="00000600000000000000" pitchFamily="2" charset="0"/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A31D4581-3F2E-4A0A-86F8-CE08CC1C09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000" y="6297051"/>
            <a:ext cx="1573357" cy="31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38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irsraksts 1">
            <a:extLst>
              <a:ext uri="{FF2B5EF4-FFF2-40B4-BE49-F238E27FC236}">
                <a16:creationId xmlns:a16="http://schemas.microsoft.com/office/drawing/2014/main" id="{3495CC58-58B5-46B0-B891-EC5642CB5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00" y="567583"/>
            <a:ext cx="4312920" cy="1977598"/>
          </a:xfrm>
        </p:spPr>
        <p:txBody>
          <a:bodyPr>
            <a:normAutofit/>
          </a:bodyPr>
          <a:lstStyle>
            <a:lvl1pPr>
              <a:defRPr sz="4000">
                <a:solidFill>
                  <a:srgbClr val="3D3D3D"/>
                </a:solidFill>
                <a:latin typeface="Montserrat" panose="00000500000000000000" pitchFamily="2" charset="0"/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10" name="Attēla vietturis 2">
            <a:extLst>
              <a:ext uri="{FF2B5EF4-FFF2-40B4-BE49-F238E27FC236}">
                <a16:creationId xmlns:a16="http://schemas.microsoft.com/office/drawing/2014/main" id="{7028787A-FD8C-47B7-ADC3-6FF89B9E21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567583"/>
            <a:ext cx="5562600" cy="59246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11" name="Satura vietturis 2">
            <a:extLst>
              <a:ext uri="{FF2B5EF4-FFF2-40B4-BE49-F238E27FC236}">
                <a16:creationId xmlns:a16="http://schemas.microsoft.com/office/drawing/2014/main" id="{F147173D-7C5A-4D55-89DC-8182FE2C4BB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199" y="4051313"/>
            <a:ext cx="2209799" cy="1188085"/>
          </a:xfrm>
        </p:spPr>
        <p:txBody>
          <a:bodyPr/>
          <a:lstStyle>
            <a:lvl1pPr marL="0" indent="0">
              <a:buNone/>
              <a:defRPr sz="2000">
                <a:solidFill>
                  <a:srgbClr val="3D3D3D"/>
                </a:solidFill>
                <a:latin typeface="Montserrat" panose="000005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 sz="1800">
                <a:solidFill>
                  <a:srgbClr val="3D3D3D"/>
                </a:solidFill>
                <a:latin typeface="Montserrat Light" panose="00000400000000000000" pitchFamily="2" charset="0"/>
              </a:defRPr>
            </a:lvl2pPr>
          </a:lstStyle>
          <a:p>
            <a:pPr lvl="0"/>
            <a:r>
              <a:rPr lang="lv-LV" dirty="0"/>
              <a:t>Noklikšķiniet, lai rediģētu šablona teksta stilus</a:t>
            </a:r>
          </a:p>
          <a:p>
            <a:pPr lvl="1"/>
            <a:r>
              <a:rPr lang="lv-LV" dirty="0"/>
              <a:t>Otrais līmenis</a:t>
            </a:r>
          </a:p>
        </p:txBody>
      </p:sp>
      <p:cxnSp>
        <p:nvCxnSpPr>
          <p:cNvPr id="12" name="Taisns savienotājs 11">
            <a:extLst>
              <a:ext uri="{FF2B5EF4-FFF2-40B4-BE49-F238E27FC236}">
                <a16:creationId xmlns:a16="http://schemas.microsoft.com/office/drawing/2014/main" id="{3D97E04A-7DB9-405D-AC2E-8154C5768653}"/>
              </a:ext>
            </a:extLst>
          </p:cNvPr>
          <p:cNvCxnSpPr>
            <a:cxnSpLocks/>
          </p:cNvCxnSpPr>
          <p:nvPr userDrawn="1"/>
        </p:nvCxnSpPr>
        <p:spPr>
          <a:xfrm>
            <a:off x="838199" y="3747464"/>
            <a:ext cx="4312920" cy="0"/>
          </a:xfrm>
          <a:prstGeom prst="line">
            <a:avLst/>
          </a:prstGeom>
          <a:ln w="12700">
            <a:solidFill>
              <a:srgbClr val="FFB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atura vietturis 2">
            <a:extLst>
              <a:ext uri="{FF2B5EF4-FFF2-40B4-BE49-F238E27FC236}">
                <a16:creationId xmlns:a16="http://schemas.microsoft.com/office/drawing/2014/main" id="{9156A035-B5D6-4AA4-9FCD-F6A0B2DA969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215639" y="4057822"/>
            <a:ext cx="2209799" cy="1181571"/>
          </a:xfrm>
        </p:spPr>
        <p:txBody>
          <a:bodyPr/>
          <a:lstStyle>
            <a:lvl1pPr marL="0" indent="0">
              <a:buNone/>
              <a:defRPr sz="2000">
                <a:solidFill>
                  <a:srgbClr val="3D3D3D"/>
                </a:solidFill>
                <a:latin typeface="Montserrat" panose="000005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 sz="1800">
                <a:solidFill>
                  <a:srgbClr val="3D3D3D"/>
                </a:solidFill>
                <a:latin typeface="Montserrat Light" panose="00000400000000000000" pitchFamily="2" charset="0"/>
              </a:defRPr>
            </a:lvl2pPr>
          </a:lstStyle>
          <a:p>
            <a:pPr lvl="0"/>
            <a:r>
              <a:rPr lang="lv-LV" dirty="0"/>
              <a:t>Noklikšķiniet, lai rediģētu šablona teksta stilus</a:t>
            </a:r>
          </a:p>
          <a:p>
            <a:pPr lvl="1"/>
            <a:r>
              <a:rPr lang="lv-LV" dirty="0"/>
              <a:t>Otrais līmenis</a:t>
            </a:r>
          </a:p>
        </p:txBody>
      </p:sp>
      <p:pic>
        <p:nvPicPr>
          <p:cNvPr id="13" name="Attēls 12">
            <a:extLst>
              <a:ext uri="{FF2B5EF4-FFF2-40B4-BE49-F238E27FC236}">
                <a16:creationId xmlns:a16="http://schemas.microsoft.com/office/drawing/2014/main" id="{F8E1A3FA-F1D6-4BCC-A5EA-C4FB805776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000" y="6297051"/>
            <a:ext cx="1573357" cy="31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09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irsraksts 1">
            <a:extLst>
              <a:ext uri="{FF2B5EF4-FFF2-40B4-BE49-F238E27FC236}">
                <a16:creationId xmlns:a16="http://schemas.microsoft.com/office/drawing/2014/main" id="{3495CC58-58B5-46B0-B891-EC5642CB5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00" y="567583"/>
            <a:ext cx="4312920" cy="1977598"/>
          </a:xfrm>
        </p:spPr>
        <p:txBody>
          <a:bodyPr>
            <a:normAutofit/>
          </a:bodyPr>
          <a:lstStyle>
            <a:lvl1pPr>
              <a:defRPr sz="4000">
                <a:solidFill>
                  <a:srgbClr val="3D3D3D"/>
                </a:solidFill>
                <a:latin typeface="Montserrat" panose="00000500000000000000" pitchFamily="2" charset="0"/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10" name="Attēla vietturis 2">
            <a:extLst>
              <a:ext uri="{FF2B5EF4-FFF2-40B4-BE49-F238E27FC236}">
                <a16:creationId xmlns:a16="http://schemas.microsoft.com/office/drawing/2014/main" id="{7028787A-FD8C-47B7-ADC3-6FF89B9E21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567583"/>
            <a:ext cx="5562600" cy="59246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11" name="Satura vietturis 2">
            <a:extLst>
              <a:ext uri="{FF2B5EF4-FFF2-40B4-BE49-F238E27FC236}">
                <a16:creationId xmlns:a16="http://schemas.microsoft.com/office/drawing/2014/main" id="{F147173D-7C5A-4D55-89DC-8182FE2C4BB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8401" y="2885078"/>
            <a:ext cx="1906233" cy="118808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3D3D3D"/>
                </a:solidFill>
                <a:latin typeface="Montserrat" panose="000005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 sz="1800">
                <a:solidFill>
                  <a:srgbClr val="3D3D3D"/>
                </a:solidFill>
                <a:latin typeface="Montserrat Light" panose="00000400000000000000" pitchFamily="2" charset="0"/>
              </a:defRPr>
            </a:lvl2pPr>
          </a:lstStyle>
          <a:p>
            <a:pPr lvl="0"/>
            <a:r>
              <a:rPr lang="lv-LV" dirty="0"/>
              <a:t>Noklikšķiniet, lai rediģētu šablona teksta stilus</a:t>
            </a:r>
          </a:p>
        </p:txBody>
      </p:sp>
      <p:pic>
        <p:nvPicPr>
          <p:cNvPr id="13" name="Attēls 12">
            <a:extLst>
              <a:ext uri="{FF2B5EF4-FFF2-40B4-BE49-F238E27FC236}">
                <a16:creationId xmlns:a16="http://schemas.microsoft.com/office/drawing/2014/main" id="{F8E1A3FA-F1D6-4BCC-A5EA-C4FB805776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000" y="6297051"/>
            <a:ext cx="1573357" cy="318019"/>
          </a:xfrm>
          <a:prstGeom prst="rect">
            <a:avLst/>
          </a:prstGeom>
        </p:spPr>
      </p:pic>
      <p:sp>
        <p:nvSpPr>
          <p:cNvPr id="2" name="Ovāls 1">
            <a:extLst>
              <a:ext uri="{FF2B5EF4-FFF2-40B4-BE49-F238E27FC236}">
                <a16:creationId xmlns:a16="http://schemas.microsoft.com/office/drawing/2014/main" id="{63FE6A8D-52C0-49D4-A466-09C98F977A32}"/>
              </a:ext>
            </a:extLst>
          </p:cNvPr>
          <p:cNvSpPr/>
          <p:nvPr userDrawn="1"/>
        </p:nvSpPr>
        <p:spPr>
          <a:xfrm>
            <a:off x="716400" y="2932386"/>
            <a:ext cx="318019" cy="318019"/>
          </a:xfrm>
          <a:prstGeom prst="ellipse">
            <a:avLst/>
          </a:prstGeom>
          <a:solidFill>
            <a:srgbClr val="B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5" name="Ovāls 14">
            <a:extLst>
              <a:ext uri="{FF2B5EF4-FFF2-40B4-BE49-F238E27FC236}">
                <a16:creationId xmlns:a16="http://schemas.microsoft.com/office/drawing/2014/main" id="{A4025FCF-3B43-4B75-A446-BE1200F32345}"/>
              </a:ext>
            </a:extLst>
          </p:cNvPr>
          <p:cNvSpPr/>
          <p:nvPr userDrawn="1"/>
        </p:nvSpPr>
        <p:spPr>
          <a:xfrm>
            <a:off x="716400" y="3429000"/>
            <a:ext cx="318019" cy="318019"/>
          </a:xfrm>
          <a:prstGeom prst="ellipse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6" name="Satura vietturis 2">
            <a:extLst>
              <a:ext uri="{FF2B5EF4-FFF2-40B4-BE49-F238E27FC236}">
                <a16:creationId xmlns:a16="http://schemas.microsoft.com/office/drawing/2014/main" id="{D740782B-B019-480F-9280-7AA01C8BAB9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278401" y="3439082"/>
            <a:ext cx="1906233" cy="118808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3D3D3D"/>
                </a:solidFill>
                <a:latin typeface="Montserrat" panose="000005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 sz="1800">
                <a:solidFill>
                  <a:srgbClr val="3D3D3D"/>
                </a:solidFill>
                <a:latin typeface="Montserrat Light" panose="00000400000000000000" pitchFamily="2" charset="0"/>
              </a:defRPr>
            </a:lvl2pPr>
          </a:lstStyle>
          <a:p>
            <a:pPr lvl="0"/>
            <a:r>
              <a:rPr lang="lv-LV" dirty="0"/>
              <a:t>Noklikšķiniet, lai rediģētu šablona teksta stilus</a:t>
            </a:r>
          </a:p>
        </p:txBody>
      </p:sp>
      <p:sp>
        <p:nvSpPr>
          <p:cNvPr id="17" name="Ovāls 16">
            <a:extLst>
              <a:ext uri="{FF2B5EF4-FFF2-40B4-BE49-F238E27FC236}">
                <a16:creationId xmlns:a16="http://schemas.microsoft.com/office/drawing/2014/main" id="{4B0306A1-4536-40A9-873A-6E4BEB90A29A}"/>
              </a:ext>
            </a:extLst>
          </p:cNvPr>
          <p:cNvSpPr/>
          <p:nvPr userDrawn="1"/>
        </p:nvSpPr>
        <p:spPr>
          <a:xfrm>
            <a:off x="3269606" y="2932386"/>
            <a:ext cx="318019" cy="318019"/>
          </a:xfrm>
          <a:prstGeom prst="ellipse">
            <a:avLst/>
          </a:prstGeom>
          <a:solidFill>
            <a:srgbClr val="F7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8" name="Ovāls 17">
            <a:extLst>
              <a:ext uri="{FF2B5EF4-FFF2-40B4-BE49-F238E27FC236}">
                <a16:creationId xmlns:a16="http://schemas.microsoft.com/office/drawing/2014/main" id="{1B6BE106-FE38-456B-914E-801CDC745E2A}"/>
              </a:ext>
            </a:extLst>
          </p:cNvPr>
          <p:cNvSpPr/>
          <p:nvPr userDrawn="1"/>
        </p:nvSpPr>
        <p:spPr>
          <a:xfrm>
            <a:off x="3269606" y="3429000"/>
            <a:ext cx="318019" cy="318019"/>
          </a:xfrm>
          <a:prstGeom prst="ellipse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9" name="Satura vietturis 2">
            <a:extLst>
              <a:ext uri="{FF2B5EF4-FFF2-40B4-BE49-F238E27FC236}">
                <a16:creationId xmlns:a16="http://schemas.microsoft.com/office/drawing/2014/main" id="{52009BD3-6B11-4F26-AD67-36B17689554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86776" y="2885078"/>
            <a:ext cx="1906233" cy="118808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3D3D3D"/>
                </a:solidFill>
                <a:latin typeface="Montserrat" panose="000005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 sz="1800">
                <a:solidFill>
                  <a:srgbClr val="3D3D3D"/>
                </a:solidFill>
                <a:latin typeface="Montserrat Light" panose="00000400000000000000" pitchFamily="2" charset="0"/>
              </a:defRPr>
            </a:lvl2pPr>
          </a:lstStyle>
          <a:p>
            <a:pPr lvl="0"/>
            <a:r>
              <a:rPr lang="lv-LV" dirty="0"/>
              <a:t>Noklikšķiniet, lai rediģētu šablona teksta stilus</a:t>
            </a:r>
          </a:p>
        </p:txBody>
      </p:sp>
      <p:sp>
        <p:nvSpPr>
          <p:cNvPr id="20" name="Satura vietturis 2">
            <a:extLst>
              <a:ext uri="{FF2B5EF4-FFF2-40B4-BE49-F238E27FC236}">
                <a16:creationId xmlns:a16="http://schemas.microsoft.com/office/drawing/2014/main" id="{A0B6A8A8-E9AB-454C-98D1-F56DDC88629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786776" y="3439082"/>
            <a:ext cx="1906233" cy="118808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3D3D3D"/>
                </a:solidFill>
                <a:latin typeface="Montserrat" panose="000005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 sz="1800">
                <a:solidFill>
                  <a:srgbClr val="3D3D3D"/>
                </a:solidFill>
                <a:latin typeface="Montserrat Light" panose="00000400000000000000" pitchFamily="2" charset="0"/>
              </a:defRPr>
            </a:lvl2pPr>
          </a:lstStyle>
          <a:p>
            <a:pPr lvl="0"/>
            <a:r>
              <a:rPr lang="lv-LV" dirty="0"/>
              <a:t>Noklikšķiniet, lai rediģētu šablona teksta stilus</a:t>
            </a:r>
          </a:p>
        </p:txBody>
      </p:sp>
    </p:spTree>
    <p:extLst>
      <p:ext uri="{BB962C8B-B14F-4D97-AF65-F5344CB8AC3E}">
        <p14:creationId xmlns:p14="http://schemas.microsoft.com/office/powerpoint/2010/main" val="68384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āls virsraksts un teksts">
    <p:bg>
      <p:bgPr>
        <a:solidFill>
          <a:srgbClr val="FFB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irsraksts 1">
            <a:extLst>
              <a:ext uri="{FF2B5EF4-FFF2-40B4-BE49-F238E27FC236}">
                <a16:creationId xmlns:a16="http://schemas.microsoft.com/office/drawing/2014/main" id="{F908333D-4328-401A-9BD3-327C4AE017DD}"/>
              </a:ext>
            </a:extLst>
          </p:cNvPr>
          <p:cNvSpPr txBox="1">
            <a:spLocks/>
          </p:cNvSpPr>
          <p:nvPr userDrawn="1"/>
        </p:nvSpPr>
        <p:spPr>
          <a:xfrm>
            <a:off x="838198" y="2346009"/>
            <a:ext cx="10668000" cy="68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3D3D3D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lv-LV" sz="2800" dirty="0"/>
              <a:t>Rediģēt šablona virsraksta stilu</a:t>
            </a:r>
          </a:p>
        </p:txBody>
      </p:sp>
      <p:cxnSp>
        <p:nvCxnSpPr>
          <p:cNvPr id="11" name="Taisns savienotājs 10">
            <a:extLst>
              <a:ext uri="{FF2B5EF4-FFF2-40B4-BE49-F238E27FC236}">
                <a16:creationId xmlns:a16="http://schemas.microsoft.com/office/drawing/2014/main" id="{DBE7D3E3-F090-42BF-97DD-C3F889D7C2D7}"/>
              </a:ext>
            </a:extLst>
          </p:cNvPr>
          <p:cNvCxnSpPr>
            <a:cxnSpLocks/>
          </p:cNvCxnSpPr>
          <p:nvPr userDrawn="1"/>
        </p:nvCxnSpPr>
        <p:spPr>
          <a:xfrm>
            <a:off x="228600" y="3566160"/>
            <a:ext cx="4267200" cy="0"/>
          </a:xfrm>
          <a:prstGeom prst="line">
            <a:avLst/>
          </a:prstGeom>
          <a:ln w="12700">
            <a:solidFill>
              <a:srgbClr val="3D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aisns savienotājs 12">
            <a:extLst>
              <a:ext uri="{FF2B5EF4-FFF2-40B4-BE49-F238E27FC236}">
                <a16:creationId xmlns:a16="http://schemas.microsoft.com/office/drawing/2014/main" id="{FD1619CD-1B40-43C7-AFB7-2CDDC07121EF}"/>
              </a:ext>
            </a:extLst>
          </p:cNvPr>
          <p:cNvCxnSpPr>
            <a:cxnSpLocks/>
          </p:cNvCxnSpPr>
          <p:nvPr userDrawn="1"/>
        </p:nvCxnSpPr>
        <p:spPr>
          <a:xfrm>
            <a:off x="7650480" y="3566160"/>
            <a:ext cx="4267200" cy="0"/>
          </a:xfrm>
          <a:prstGeom prst="line">
            <a:avLst/>
          </a:prstGeom>
          <a:ln w="12700">
            <a:solidFill>
              <a:srgbClr val="3D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Virsraksts 1">
            <a:extLst>
              <a:ext uri="{FF2B5EF4-FFF2-40B4-BE49-F238E27FC236}">
                <a16:creationId xmlns:a16="http://schemas.microsoft.com/office/drawing/2014/main" id="{E082407C-6553-4F0A-B53D-E6496323B1D0}"/>
              </a:ext>
            </a:extLst>
          </p:cNvPr>
          <p:cNvSpPr txBox="1">
            <a:spLocks/>
          </p:cNvSpPr>
          <p:nvPr userDrawn="1"/>
        </p:nvSpPr>
        <p:spPr>
          <a:xfrm>
            <a:off x="4541518" y="3222784"/>
            <a:ext cx="3108962" cy="68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3D3D3D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lv-LV" sz="2000" dirty="0"/>
              <a:t>Rediģēt šablona virsraksta stilu</a:t>
            </a:r>
          </a:p>
        </p:txBody>
      </p:sp>
      <p:sp>
        <p:nvSpPr>
          <p:cNvPr id="15" name="Virsraksts 1">
            <a:extLst>
              <a:ext uri="{FF2B5EF4-FFF2-40B4-BE49-F238E27FC236}">
                <a16:creationId xmlns:a16="http://schemas.microsoft.com/office/drawing/2014/main" id="{66CBB3C3-AE50-4A87-8FE3-A2AD282D078A}"/>
              </a:ext>
            </a:extLst>
          </p:cNvPr>
          <p:cNvSpPr txBox="1">
            <a:spLocks/>
          </p:cNvSpPr>
          <p:nvPr userDrawn="1"/>
        </p:nvSpPr>
        <p:spPr>
          <a:xfrm>
            <a:off x="990599" y="117284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3D3D3D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lv-LV" sz="7200" dirty="0"/>
              <a:t>Rediģēt šablona virsraksta stilu</a:t>
            </a:r>
          </a:p>
        </p:txBody>
      </p:sp>
      <p:sp>
        <p:nvSpPr>
          <p:cNvPr id="17" name="Virsraksts 1">
            <a:extLst>
              <a:ext uri="{FF2B5EF4-FFF2-40B4-BE49-F238E27FC236}">
                <a16:creationId xmlns:a16="http://schemas.microsoft.com/office/drawing/2014/main" id="{82C9CFDB-B312-42B0-BD49-ED436EC4605E}"/>
              </a:ext>
            </a:extLst>
          </p:cNvPr>
          <p:cNvSpPr txBox="1">
            <a:spLocks/>
          </p:cNvSpPr>
          <p:nvPr userDrawn="1"/>
        </p:nvSpPr>
        <p:spPr>
          <a:xfrm>
            <a:off x="838198" y="5431000"/>
            <a:ext cx="10668000" cy="68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3D3D3D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lv-LV" sz="2800" dirty="0"/>
              <a:t>Rediģēt šablona virsraksta stilu</a:t>
            </a:r>
          </a:p>
        </p:txBody>
      </p:sp>
      <p:sp>
        <p:nvSpPr>
          <p:cNvPr id="18" name="Virsraksts 1">
            <a:extLst>
              <a:ext uri="{FF2B5EF4-FFF2-40B4-BE49-F238E27FC236}">
                <a16:creationId xmlns:a16="http://schemas.microsoft.com/office/drawing/2014/main" id="{E66907CA-4430-4392-87C4-D2B696C6B2FD}"/>
              </a:ext>
            </a:extLst>
          </p:cNvPr>
          <p:cNvSpPr txBox="1">
            <a:spLocks/>
          </p:cNvSpPr>
          <p:nvPr userDrawn="1"/>
        </p:nvSpPr>
        <p:spPr>
          <a:xfrm>
            <a:off x="990599" y="4257836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3D3D3D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lv-LV" sz="7200" dirty="0"/>
              <a:t>Rediģēt šablona virsraksta stilu</a:t>
            </a:r>
          </a:p>
        </p:txBody>
      </p:sp>
      <p:pic>
        <p:nvPicPr>
          <p:cNvPr id="12" name="Attēls 11">
            <a:extLst>
              <a:ext uri="{FF2B5EF4-FFF2-40B4-BE49-F238E27FC236}">
                <a16:creationId xmlns:a16="http://schemas.microsoft.com/office/drawing/2014/main" id="{A31A3BA4-3137-4E9F-9B98-8046F733F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000" y="6257109"/>
            <a:ext cx="1573357" cy="31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52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tēls un paraksts-ba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C9A129B-8A3E-484C-B671-DFBEA4C8A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922" y="5852160"/>
            <a:ext cx="5746386" cy="100584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D3D3D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lv-LV" dirty="0"/>
          </a:p>
        </p:txBody>
      </p:sp>
      <p:sp>
        <p:nvSpPr>
          <p:cNvPr id="11" name="Attēla vietturis 10">
            <a:extLst>
              <a:ext uri="{FF2B5EF4-FFF2-40B4-BE49-F238E27FC236}">
                <a16:creationId xmlns:a16="http://schemas.microsoft.com/office/drawing/2014/main" id="{8DF8F777-AFC4-4027-994F-48C3E929DA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8515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lv-LV"/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0BCB9D0A-5003-4ED4-A0D0-489BB3A6AC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000" y="6257109"/>
            <a:ext cx="1573357" cy="31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38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Virsraksta slaids">
    <p:bg>
      <p:bgPr>
        <a:solidFill>
          <a:srgbClr val="F7B5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9193C8A-1DF7-4B7D-8F71-EF7BEDAE1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280" y="1122364"/>
            <a:ext cx="6431280" cy="2387600"/>
          </a:xfrm>
        </p:spPr>
        <p:txBody>
          <a:bodyPr anchor="t" anchorCtr="0"/>
          <a:lstStyle>
            <a:lvl1pPr algn="l">
              <a:defRPr sz="6000">
                <a:solidFill>
                  <a:srgbClr val="424242"/>
                </a:solidFill>
                <a:latin typeface="Montserrat Light" panose="00000400000000000000" pitchFamily="2" charset="0"/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FED940DB-254D-4207-8212-13742C51E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280" y="3602039"/>
            <a:ext cx="643128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424242"/>
                </a:solidFill>
                <a:latin typeface="Montserrat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dirty="0"/>
              <a:t>Noklikšķiniet, lai rediģētu šablona apakšvirsraksta stilu</a:t>
            </a:r>
          </a:p>
        </p:txBody>
      </p:sp>
      <p:cxnSp>
        <p:nvCxnSpPr>
          <p:cNvPr id="8" name="Taisns savienotājs 7">
            <a:extLst>
              <a:ext uri="{FF2B5EF4-FFF2-40B4-BE49-F238E27FC236}">
                <a16:creationId xmlns:a16="http://schemas.microsoft.com/office/drawing/2014/main" id="{B2F15F20-04B6-4DAF-8BD7-BFE28CD1ED5B}"/>
              </a:ext>
            </a:extLst>
          </p:cNvPr>
          <p:cNvCxnSpPr/>
          <p:nvPr userDrawn="1"/>
        </p:nvCxnSpPr>
        <p:spPr>
          <a:xfrm>
            <a:off x="716280" y="548640"/>
            <a:ext cx="10637520" cy="0"/>
          </a:xfrm>
          <a:prstGeom prst="line">
            <a:avLst/>
          </a:prstGeom>
          <a:ln w="38100">
            <a:solidFill>
              <a:srgbClr val="42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ttēls 8">
            <a:extLst>
              <a:ext uri="{FF2B5EF4-FFF2-40B4-BE49-F238E27FC236}">
                <a16:creationId xmlns:a16="http://schemas.microsoft.com/office/drawing/2014/main" id="{E9880E97-307E-4027-8005-F5A16DAFD2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6280" y="6145059"/>
            <a:ext cx="1974669" cy="381617"/>
          </a:xfrm>
          <a:prstGeom prst="rect">
            <a:avLst/>
          </a:prstGeom>
        </p:spPr>
      </p:pic>
      <p:cxnSp>
        <p:nvCxnSpPr>
          <p:cNvPr id="10" name="Taisns savienotājs 9">
            <a:extLst>
              <a:ext uri="{FF2B5EF4-FFF2-40B4-BE49-F238E27FC236}">
                <a16:creationId xmlns:a16="http://schemas.microsoft.com/office/drawing/2014/main" id="{25F0083B-BF05-4A1F-95D9-247F30737D5A}"/>
              </a:ext>
            </a:extLst>
          </p:cNvPr>
          <p:cNvCxnSpPr/>
          <p:nvPr userDrawn="1"/>
        </p:nvCxnSpPr>
        <p:spPr>
          <a:xfrm>
            <a:off x="716280" y="5834738"/>
            <a:ext cx="10637520" cy="0"/>
          </a:xfrm>
          <a:prstGeom prst="line">
            <a:avLst/>
          </a:prstGeom>
          <a:ln w="38100">
            <a:solidFill>
              <a:srgbClr val="42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ttēls 6">
            <a:extLst>
              <a:ext uri="{FF2B5EF4-FFF2-40B4-BE49-F238E27FC236}">
                <a16:creationId xmlns:a16="http://schemas.microsoft.com/office/drawing/2014/main" id="{41CD6399-CFA4-4478-8F23-F12F9A20AE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00" y="6128719"/>
            <a:ext cx="1974549" cy="39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91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Virsraksta slai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9193C8A-1DF7-4B7D-8F71-EF7BEDAE1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280" y="1122364"/>
            <a:ext cx="6431280" cy="2387600"/>
          </a:xfrm>
        </p:spPr>
        <p:txBody>
          <a:bodyPr anchor="t" anchorCtr="0"/>
          <a:lstStyle>
            <a:lvl1pPr algn="l">
              <a:defRPr sz="6000">
                <a:solidFill>
                  <a:srgbClr val="424242"/>
                </a:solidFill>
                <a:latin typeface="Montserrat Light" panose="00000400000000000000" pitchFamily="2" charset="0"/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FED940DB-254D-4207-8212-13742C51E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280" y="3602039"/>
            <a:ext cx="643128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424242"/>
                </a:solidFill>
                <a:latin typeface="Montserrat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dirty="0"/>
              <a:t>Noklikšķiniet, lai rediģētu šablona apakšvirsraksta stilu</a:t>
            </a:r>
          </a:p>
        </p:txBody>
      </p:sp>
      <p:cxnSp>
        <p:nvCxnSpPr>
          <p:cNvPr id="8" name="Taisns savienotājs 7">
            <a:extLst>
              <a:ext uri="{FF2B5EF4-FFF2-40B4-BE49-F238E27FC236}">
                <a16:creationId xmlns:a16="http://schemas.microsoft.com/office/drawing/2014/main" id="{B2F15F20-04B6-4DAF-8BD7-BFE28CD1ED5B}"/>
              </a:ext>
            </a:extLst>
          </p:cNvPr>
          <p:cNvCxnSpPr/>
          <p:nvPr userDrawn="1"/>
        </p:nvCxnSpPr>
        <p:spPr>
          <a:xfrm>
            <a:off x="716280" y="548640"/>
            <a:ext cx="10637520" cy="0"/>
          </a:xfrm>
          <a:prstGeom prst="line">
            <a:avLst/>
          </a:prstGeom>
          <a:ln w="38100">
            <a:solidFill>
              <a:srgbClr val="FFB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Taisns savienotājs 9">
            <a:extLst>
              <a:ext uri="{FF2B5EF4-FFF2-40B4-BE49-F238E27FC236}">
                <a16:creationId xmlns:a16="http://schemas.microsoft.com/office/drawing/2014/main" id="{25F0083B-BF05-4A1F-95D9-247F30737D5A}"/>
              </a:ext>
            </a:extLst>
          </p:cNvPr>
          <p:cNvCxnSpPr/>
          <p:nvPr userDrawn="1"/>
        </p:nvCxnSpPr>
        <p:spPr>
          <a:xfrm>
            <a:off x="716280" y="5834738"/>
            <a:ext cx="10637520" cy="0"/>
          </a:xfrm>
          <a:prstGeom prst="line">
            <a:avLst/>
          </a:prstGeom>
          <a:ln w="38100">
            <a:solidFill>
              <a:srgbClr val="FFB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ttēls 10">
            <a:extLst>
              <a:ext uri="{FF2B5EF4-FFF2-40B4-BE49-F238E27FC236}">
                <a16:creationId xmlns:a16="http://schemas.microsoft.com/office/drawing/2014/main" id="{8DC890F8-D819-40AF-96C8-A0B66D47F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00" y="6128719"/>
            <a:ext cx="1974549" cy="39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85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714A06A-A2A0-4F4F-A413-7CE97FA28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00" y="560293"/>
            <a:ext cx="4937760" cy="1325563"/>
          </a:xfrm>
        </p:spPr>
        <p:txBody>
          <a:bodyPr/>
          <a:lstStyle>
            <a:lvl1pPr>
              <a:defRPr>
                <a:solidFill>
                  <a:srgbClr val="3D3D3D"/>
                </a:solidFill>
                <a:latin typeface="Montserrat" panose="00000500000000000000" pitchFamily="2" charset="0"/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0DDD205D-31D1-42F7-84FB-D223350D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150" y="994652"/>
            <a:ext cx="5364480" cy="1631632"/>
          </a:xfrm>
        </p:spPr>
        <p:txBody>
          <a:bodyPr/>
          <a:lstStyle>
            <a:lvl1pPr marL="0" indent="0">
              <a:buNone/>
              <a:defRPr>
                <a:solidFill>
                  <a:srgbClr val="3D3D3D"/>
                </a:solidFill>
                <a:latin typeface="Montserrat" panose="000005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 sz="1800">
                <a:solidFill>
                  <a:srgbClr val="3D3D3D"/>
                </a:solidFill>
                <a:latin typeface="Montserrat Light" panose="00000400000000000000" pitchFamily="2" charset="0"/>
              </a:defRPr>
            </a:lvl2pPr>
          </a:lstStyle>
          <a:p>
            <a:pPr lvl="0"/>
            <a:r>
              <a:rPr lang="lv-LV" dirty="0"/>
              <a:t>Noklikšķiniet, lai rediģētu šablona teksta stilus</a:t>
            </a:r>
          </a:p>
          <a:p>
            <a:pPr lvl="1"/>
            <a:r>
              <a:rPr lang="lv-LV" dirty="0"/>
              <a:t>Otrais līmenis</a:t>
            </a:r>
          </a:p>
          <a:p>
            <a:pPr lvl="1"/>
            <a:r>
              <a:rPr lang="lv-LV" dirty="0"/>
              <a:t>Otrais</a:t>
            </a:r>
          </a:p>
        </p:txBody>
      </p:sp>
      <p:cxnSp>
        <p:nvCxnSpPr>
          <p:cNvPr id="10" name="Taisns savienotājs 9">
            <a:extLst>
              <a:ext uri="{FF2B5EF4-FFF2-40B4-BE49-F238E27FC236}">
                <a16:creationId xmlns:a16="http://schemas.microsoft.com/office/drawing/2014/main" id="{79429EA1-B773-478F-9AC1-A16BD7AB208D}"/>
              </a:ext>
            </a:extLst>
          </p:cNvPr>
          <p:cNvCxnSpPr/>
          <p:nvPr userDrawn="1"/>
        </p:nvCxnSpPr>
        <p:spPr>
          <a:xfrm>
            <a:off x="6112150" y="690803"/>
            <a:ext cx="5364480" cy="0"/>
          </a:xfrm>
          <a:prstGeom prst="line">
            <a:avLst/>
          </a:prstGeom>
          <a:ln w="12700">
            <a:solidFill>
              <a:srgbClr val="FFB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aisns savienotājs 10">
            <a:extLst>
              <a:ext uri="{FF2B5EF4-FFF2-40B4-BE49-F238E27FC236}">
                <a16:creationId xmlns:a16="http://schemas.microsoft.com/office/drawing/2014/main" id="{C61E95A4-0614-43CD-9001-52CA2E242CF0}"/>
              </a:ext>
            </a:extLst>
          </p:cNvPr>
          <p:cNvCxnSpPr/>
          <p:nvPr userDrawn="1"/>
        </p:nvCxnSpPr>
        <p:spPr>
          <a:xfrm>
            <a:off x="6112150" y="3235883"/>
            <a:ext cx="5364480" cy="0"/>
          </a:xfrm>
          <a:prstGeom prst="line">
            <a:avLst/>
          </a:prstGeom>
          <a:ln w="12700">
            <a:solidFill>
              <a:srgbClr val="FFB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atura vietturis 2">
            <a:extLst>
              <a:ext uri="{FF2B5EF4-FFF2-40B4-BE49-F238E27FC236}">
                <a16:creationId xmlns:a16="http://schemas.microsoft.com/office/drawing/2014/main" id="{72E219BE-6AA8-4A77-94F3-847E554B20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12150" y="3632282"/>
            <a:ext cx="5364480" cy="1631632"/>
          </a:xfrm>
        </p:spPr>
        <p:txBody>
          <a:bodyPr/>
          <a:lstStyle>
            <a:lvl1pPr marL="0" indent="0">
              <a:buNone/>
              <a:defRPr>
                <a:solidFill>
                  <a:srgbClr val="3D3D3D"/>
                </a:solidFill>
                <a:latin typeface="Montserrat" panose="000005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 sz="1800">
                <a:solidFill>
                  <a:srgbClr val="3D3D3D"/>
                </a:solidFill>
                <a:latin typeface="Montserrat Light" panose="00000400000000000000" pitchFamily="2" charset="0"/>
              </a:defRPr>
            </a:lvl2pPr>
          </a:lstStyle>
          <a:p>
            <a:pPr lvl="0"/>
            <a:r>
              <a:rPr lang="lv-LV" dirty="0"/>
              <a:t>Noklikšķiniet, lai rediģētu šablona teksta stilus</a:t>
            </a:r>
          </a:p>
          <a:p>
            <a:pPr lvl="1"/>
            <a:r>
              <a:rPr lang="lv-LV" dirty="0"/>
              <a:t>Otrais līmenis</a:t>
            </a: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9A9F0AD2-5F1B-4FD7-869F-6EF9DD7E19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000" y="6257109"/>
            <a:ext cx="1573357" cy="31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51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daļas galvene">
    <p:bg>
      <p:bgPr>
        <a:solidFill>
          <a:srgbClr val="FFB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irsraksts 1">
            <a:extLst>
              <a:ext uri="{FF2B5EF4-FFF2-40B4-BE49-F238E27FC236}">
                <a16:creationId xmlns:a16="http://schemas.microsoft.com/office/drawing/2014/main" id="{1CFD5011-583D-4ABF-A9D8-461C2202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00" y="560287"/>
            <a:ext cx="4937760" cy="1325563"/>
          </a:xfrm>
        </p:spPr>
        <p:txBody>
          <a:bodyPr/>
          <a:lstStyle>
            <a:lvl1pPr>
              <a:defRPr>
                <a:solidFill>
                  <a:srgbClr val="3D3D3D"/>
                </a:solidFill>
                <a:latin typeface="Montserrat" panose="00000500000000000000" pitchFamily="2" charset="0"/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10" name="Satura vietturis 2">
            <a:extLst>
              <a:ext uri="{FF2B5EF4-FFF2-40B4-BE49-F238E27FC236}">
                <a16:creationId xmlns:a16="http://schemas.microsoft.com/office/drawing/2014/main" id="{BD642CC4-52B3-4F3E-821F-EB5DC2830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8498" y="994647"/>
            <a:ext cx="5364480" cy="1631632"/>
          </a:xfrm>
        </p:spPr>
        <p:txBody>
          <a:bodyPr/>
          <a:lstStyle>
            <a:lvl1pPr marL="0" indent="0">
              <a:buNone/>
              <a:defRPr>
                <a:solidFill>
                  <a:srgbClr val="3D3D3D"/>
                </a:solidFill>
                <a:latin typeface="Montserrat" panose="000005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 sz="1800">
                <a:solidFill>
                  <a:srgbClr val="3D3D3D"/>
                </a:solidFill>
                <a:latin typeface="Montserrat Light" panose="00000400000000000000" pitchFamily="2" charset="0"/>
              </a:defRPr>
            </a:lvl2pPr>
          </a:lstStyle>
          <a:p>
            <a:pPr lvl="0"/>
            <a:r>
              <a:rPr lang="lv-LV" dirty="0"/>
              <a:t>Noklikšķiniet, lai rediģētu šablona teksta stilus</a:t>
            </a:r>
          </a:p>
          <a:p>
            <a:pPr lvl="1"/>
            <a:r>
              <a:rPr lang="lv-LV" dirty="0"/>
              <a:t>Otrais līmenis</a:t>
            </a:r>
          </a:p>
          <a:p>
            <a:pPr lvl="1"/>
            <a:r>
              <a:rPr lang="lv-LV" dirty="0"/>
              <a:t>Otrais</a:t>
            </a:r>
          </a:p>
          <a:p>
            <a:pPr lvl="1"/>
            <a:endParaRPr lang="lv-LV" dirty="0"/>
          </a:p>
        </p:txBody>
      </p:sp>
      <p:cxnSp>
        <p:nvCxnSpPr>
          <p:cNvPr id="11" name="Taisns savienotājs 10">
            <a:extLst>
              <a:ext uri="{FF2B5EF4-FFF2-40B4-BE49-F238E27FC236}">
                <a16:creationId xmlns:a16="http://schemas.microsoft.com/office/drawing/2014/main" id="{3969A5FA-8917-4A86-AAA9-DDF8F363C6C7}"/>
              </a:ext>
            </a:extLst>
          </p:cNvPr>
          <p:cNvCxnSpPr/>
          <p:nvPr userDrawn="1"/>
        </p:nvCxnSpPr>
        <p:spPr>
          <a:xfrm>
            <a:off x="6098498" y="690798"/>
            <a:ext cx="5364480" cy="0"/>
          </a:xfrm>
          <a:prstGeom prst="line">
            <a:avLst/>
          </a:prstGeom>
          <a:ln w="12700">
            <a:solidFill>
              <a:srgbClr val="3D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aisns savienotājs 11">
            <a:extLst>
              <a:ext uri="{FF2B5EF4-FFF2-40B4-BE49-F238E27FC236}">
                <a16:creationId xmlns:a16="http://schemas.microsoft.com/office/drawing/2014/main" id="{5D67151C-9BEF-4EE0-BF0D-4CA7482433CD}"/>
              </a:ext>
            </a:extLst>
          </p:cNvPr>
          <p:cNvCxnSpPr/>
          <p:nvPr userDrawn="1"/>
        </p:nvCxnSpPr>
        <p:spPr>
          <a:xfrm>
            <a:off x="6098498" y="3235878"/>
            <a:ext cx="5364480" cy="0"/>
          </a:xfrm>
          <a:prstGeom prst="line">
            <a:avLst/>
          </a:prstGeom>
          <a:ln w="12700">
            <a:solidFill>
              <a:srgbClr val="3D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atura vietturis 2">
            <a:extLst>
              <a:ext uri="{FF2B5EF4-FFF2-40B4-BE49-F238E27FC236}">
                <a16:creationId xmlns:a16="http://schemas.microsoft.com/office/drawing/2014/main" id="{B4A00E77-9705-4853-9B25-817A0D66892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8498" y="3632277"/>
            <a:ext cx="5364480" cy="1631632"/>
          </a:xfrm>
        </p:spPr>
        <p:txBody>
          <a:bodyPr/>
          <a:lstStyle>
            <a:lvl1pPr marL="0" indent="0">
              <a:buNone/>
              <a:defRPr>
                <a:solidFill>
                  <a:srgbClr val="3D3D3D"/>
                </a:solidFill>
                <a:latin typeface="Montserrat" panose="000005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 sz="1800">
                <a:solidFill>
                  <a:srgbClr val="3D3D3D"/>
                </a:solidFill>
                <a:latin typeface="Montserrat Light" panose="00000400000000000000" pitchFamily="2" charset="0"/>
              </a:defRPr>
            </a:lvl2pPr>
          </a:lstStyle>
          <a:p>
            <a:pPr lvl="0"/>
            <a:r>
              <a:rPr lang="lv-LV" dirty="0"/>
              <a:t>Noklikšķiniet, lai rediģētu šablona teksta stilus</a:t>
            </a:r>
          </a:p>
          <a:p>
            <a:pPr lvl="1"/>
            <a:r>
              <a:rPr lang="lv-LV" dirty="0"/>
              <a:t>Otrais līmenis</a:t>
            </a:r>
          </a:p>
        </p:txBody>
      </p:sp>
      <p:pic>
        <p:nvPicPr>
          <p:cNvPr id="14" name="Attēls 13">
            <a:extLst>
              <a:ext uri="{FF2B5EF4-FFF2-40B4-BE49-F238E27FC236}">
                <a16:creationId xmlns:a16="http://schemas.microsoft.com/office/drawing/2014/main" id="{D9797F99-BFD5-4C35-810F-8A0A8635A7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000" y="6257109"/>
            <a:ext cx="1573357" cy="31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35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atura vietturis 2">
            <a:extLst>
              <a:ext uri="{FF2B5EF4-FFF2-40B4-BE49-F238E27FC236}">
                <a16:creationId xmlns:a16="http://schemas.microsoft.com/office/drawing/2014/main" id="{44DBE54C-A5FC-41E4-A27E-6CC18CBE1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400" y="844527"/>
            <a:ext cx="5364480" cy="1631632"/>
          </a:xfrm>
        </p:spPr>
        <p:txBody>
          <a:bodyPr/>
          <a:lstStyle>
            <a:lvl1pPr marL="0" indent="0">
              <a:buNone/>
              <a:defRPr sz="2000">
                <a:solidFill>
                  <a:srgbClr val="3D3D3D"/>
                </a:solidFill>
                <a:latin typeface="Montserrat" panose="000005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 sz="1800">
                <a:solidFill>
                  <a:srgbClr val="3D3D3D"/>
                </a:solidFill>
                <a:latin typeface="Montserrat Light" panose="00000400000000000000" pitchFamily="2" charset="0"/>
              </a:defRPr>
            </a:lvl2pPr>
          </a:lstStyle>
          <a:p>
            <a:pPr lvl="0"/>
            <a:r>
              <a:rPr lang="lv-LV" dirty="0"/>
              <a:t>Noklikšķiniet, lai rediģētu šablona teksta stilus</a:t>
            </a:r>
          </a:p>
          <a:p>
            <a:pPr lvl="1"/>
            <a:r>
              <a:rPr lang="lv-LV" dirty="0"/>
              <a:t>Otrais līmenis</a:t>
            </a:r>
          </a:p>
        </p:txBody>
      </p:sp>
      <p:cxnSp>
        <p:nvCxnSpPr>
          <p:cNvPr id="11" name="Taisns savienotājs 10">
            <a:extLst>
              <a:ext uri="{FF2B5EF4-FFF2-40B4-BE49-F238E27FC236}">
                <a16:creationId xmlns:a16="http://schemas.microsoft.com/office/drawing/2014/main" id="{3C02D773-B698-44FF-B3D3-A038600FBC92}"/>
              </a:ext>
            </a:extLst>
          </p:cNvPr>
          <p:cNvCxnSpPr/>
          <p:nvPr userDrawn="1"/>
        </p:nvCxnSpPr>
        <p:spPr>
          <a:xfrm>
            <a:off x="716400" y="540678"/>
            <a:ext cx="5364480" cy="0"/>
          </a:xfrm>
          <a:prstGeom prst="line">
            <a:avLst/>
          </a:prstGeom>
          <a:ln w="12700">
            <a:solidFill>
              <a:srgbClr val="FFB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aisns savienotājs 11">
            <a:extLst>
              <a:ext uri="{FF2B5EF4-FFF2-40B4-BE49-F238E27FC236}">
                <a16:creationId xmlns:a16="http://schemas.microsoft.com/office/drawing/2014/main" id="{D6EE2800-B7BA-4716-AC33-D3748F7AC0D7}"/>
              </a:ext>
            </a:extLst>
          </p:cNvPr>
          <p:cNvCxnSpPr/>
          <p:nvPr userDrawn="1"/>
        </p:nvCxnSpPr>
        <p:spPr>
          <a:xfrm>
            <a:off x="716400" y="3085758"/>
            <a:ext cx="5364480" cy="0"/>
          </a:xfrm>
          <a:prstGeom prst="line">
            <a:avLst/>
          </a:prstGeom>
          <a:ln w="12700">
            <a:solidFill>
              <a:srgbClr val="FFB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atura vietturis 2">
            <a:extLst>
              <a:ext uri="{FF2B5EF4-FFF2-40B4-BE49-F238E27FC236}">
                <a16:creationId xmlns:a16="http://schemas.microsoft.com/office/drawing/2014/main" id="{2979512A-E7E3-4633-915E-DC25B26317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6400" y="3482157"/>
            <a:ext cx="5364480" cy="1631632"/>
          </a:xfrm>
        </p:spPr>
        <p:txBody>
          <a:bodyPr/>
          <a:lstStyle>
            <a:lvl1pPr marL="0" indent="0">
              <a:buNone/>
              <a:defRPr sz="2000">
                <a:solidFill>
                  <a:srgbClr val="3D3D3D"/>
                </a:solidFill>
                <a:latin typeface="Montserrat" panose="000005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 sz="1800">
                <a:solidFill>
                  <a:srgbClr val="3D3D3D"/>
                </a:solidFill>
                <a:latin typeface="Montserrat Light" panose="00000400000000000000" pitchFamily="2" charset="0"/>
              </a:defRPr>
            </a:lvl2pPr>
          </a:lstStyle>
          <a:p>
            <a:pPr lvl="0"/>
            <a:r>
              <a:rPr lang="lv-LV" dirty="0"/>
              <a:t>Noklikšķiniet, lai rediģētu šablona teksta stilus</a:t>
            </a:r>
          </a:p>
          <a:p>
            <a:pPr lvl="1"/>
            <a:r>
              <a:rPr lang="lv-LV" dirty="0"/>
              <a:t>Otrais līmenis</a:t>
            </a:r>
          </a:p>
        </p:txBody>
      </p:sp>
      <p:sp>
        <p:nvSpPr>
          <p:cNvPr id="16" name="Attēla vietturis 15">
            <a:extLst>
              <a:ext uri="{FF2B5EF4-FFF2-40B4-BE49-F238E27FC236}">
                <a16:creationId xmlns:a16="http://schemas.microsoft.com/office/drawing/2014/main" id="{2419FC4D-8B34-4470-8FB9-8D49923FE3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0800" y="0"/>
            <a:ext cx="5791200" cy="6858000"/>
          </a:xfrm>
        </p:spPr>
        <p:txBody>
          <a:bodyPr/>
          <a:lstStyle/>
          <a:p>
            <a:endParaRPr lang="lv-LV"/>
          </a:p>
        </p:txBody>
      </p:sp>
      <p:pic>
        <p:nvPicPr>
          <p:cNvPr id="14" name="Attēls 13">
            <a:extLst>
              <a:ext uri="{FF2B5EF4-FFF2-40B4-BE49-F238E27FC236}">
                <a16:creationId xmlns:a16="http://schemas.microsoft.com/office/drawing/2014/main" id="{96627859-0DEF-45CC-B045-B6BBD45B3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00" y="6257109"/>
            <a:ext cx="1573357" cy="31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4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C9A129B-8A3E-484C-B671-DFBEA4C8A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922" y="5852160"/>
            <a:ext cx="5746386" cy="100584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D3D3D"/>
                </a:solidFill>
                <a:latin typeface="Montserrat Medium" panose="00000600000000000000" pitchFamily="2" charset="0"/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11" name="Attēla vietturis 10">
            <a:extLst>
              <a:ext uri="{FF2B5EF4-FFF2-40B4-BE49-F238E27FC236}">
                <a16:creationId xmlns:a16="http://schemas.microsoft.com/office/drawing/2014/main" id="{8DF8F777-AFC4-4027-994F-48C3E929DA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851525"/>
          </a:xfrm>
        </p:spPr>
        <p:txBody>
          <a:bodyPr/>
          <a:lstStyle/>
          <a:p>
            <a:endParaRPr lang="lv-LV"/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0BCB9D0A-5003-4ED4-A0D0-489BB3A6AC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000" y="6257109"/>
            <a:ext cx="1573357" cy="31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85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ttēla vietturis 7">
            <a:extLst>
              <a:ext uri="{FF2B5EF4-FFF2-40B4-BE49-F238E27FC236}">
                <a16:creationId xmlns:a16="http://schemas.microsoft.com/office/drawing/2014/main" id="{72A4FF97-D9DD-4D0F-ACA4-0DEE878713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lv-LV" dirty="0"/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A34EE93A-6FE2-48FA-874F-E0F58FDC11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477000"/>
          </a:xfrm>
          <a:prstGeom prst="rect">
            <a:avLst/>
          </a:prstGeom>
        </p:spPr>
      </p:pic>
      <p:sp>
        <p:nvSpPr>
          <p:cNvPr id="6" name="Virsraksts 1">
            <a:extLst>
              <a:ext uri="{FF2B5EF4-FFF2-40B4-BE49-F238E27FC236}">
                <a16:creationId xmlns:a16="http://schemas.microsoft.com/office/drawing/2014/main" id="{CDEAAA8A-462C-4B9D-8930-D4996434F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000" y="0"/>
            <a:ext cx="9803435" cy="1005840"/>
          </a:xfrm>
        </p:spPr>
        <p:txBody>
          <a:bodyPr>
            <a:normAutofit/>
          </a:bodyPr>
          <a:lstStyle>
            <a:lvl1pPr>
              <a:defRPr sz="1800">
                <a:solidFill>
                  <a:srgbClr val="3D3D3D"/>
                </a:solidFill>
                <a:latin typeface="Montserrat Medium" panose="00000600000000000000" pitchFamily="2" charset="0"/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E0362B07-F6EC-489E-BA12-E2D07874DB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00" y="6257109"/>
            <a:ext cx="1573357" cy="31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8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irsraksts 1">
            <a:extLst>
              <a:ext uri="{FF2B5EF4-FFF2-40B4-BE49-F238E27FC236}">
                <a16:creationId xmlns:a16="http://schemas.microsoft.com/office/drawing/2014/main" id="{10FFED79-362D-4A87-9A27-C5EA8118D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00" y="559573"/>
            <a:ext cx="4312920" cy="1899484"/>
          </a:xfrm>
        </p:spPr>
        <p:txBody>
          <a:bodyPr>
            <a:noAutofit/>
          </a:bodyPr>
          <a:lstStyle>
            <a:lvl1pPr>
              <a:defRPr sz="4400">
                <a:solidFill>
                  <a:srgbClr val="3D3D3D"/>
                </a:solidFill>
                <a:latin typeface="Montserrat" panose="00000500000000000000" pitchFamily="2" charset="0"/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8" name="Satura vietturis 2">
            <a:extLst>
              <a:ext uri="{FF2B5EF4-FFF2-40B4-BE49-F238E27FC236}">
                <a16:creationId xmlns:a16="http://schemas.microsoft.com/office/drawing/2014/main" id="{9C5EBC9E-E49A-4FAB-98C4-1158FD726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6880" y="1309689"/>
            <a:ext cx="5836920" cy="45814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3D3D3D"/>
                </a:solidFill>
                <a:latin typeface="Montserrat SemiBold" panose="00000700000000000000" pitchFamily="2" charset="0"/>
              </a:defRPr>
            </a:lvl1pPr>
            <a:lvl2pPr marL="457200" indent="0">
              <a:buFont typeface="Wingdings" panose="05000000000000000000" pitchFamily="2" charset="2"/>
              <a:buNone/>
              <a:defRPr>
                <a:solidFill>
                  <a:srgbClr val="3D3D3D"/>
                </a:solidFill>
                <a:latin typeface="Montserrat Light" panose="00000400000000000000" pitchFamily="2" charset="0"/>
              </a:defRPr>
            </a:lvl2pPr>
          </a:lstStyle>
          <a:p>
            <a:pPr lvl="0"/>
            <a:r>
              <a:rPr lang="lv-LV" dirty="0"/>
              <a:t>Noklikšķiniet, lai rediģētu šablona teksta stilus</a:t>
            </a:r>
          </a:p>
        </p:txBody>
      </p:sp>
      <p:cxnSp>
        <p:nvCxnSpPr>
          <p:cNvPr id="9" name="Taisns savienotājs 8">
            <a:extLst>
              <a:ext uri="{FF2B5EF4-FFF2-40B4-BE49-F238E27FC236}">
                <a16:creationId xmlns:a16="http://schemas.microsoft.com/office/drawing/2014/main" id="{4141473C-10A6-4AB3-82E0-1809B0D8AA03}"/>
              </a:ext>
            </a:extLst>
          </p:cNvPr>
          <p:cNvCxnSpPr>
            <a:cxnSpLocks/>
          </p:cNvCxnSpPr>
          <p:nvPr userDrawn="1"/>
        </p:nvCxnSpPr>
        <p:spPr>
          <a:xfrm>
            <a:off x="5516880" y="1188720"/>
            <a:ext cx="5836920" cy="0"/>
          </a:xfrm>
          <a:prstGeom prst="line">
            <a:avLst/>
          </a:prstGeom>
          <a:ln w="12700">
            <a:solidFill>
              <a:srgbClr val="FFB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atura vietturis 2">
            <a:extLst>
              <a:ext uri="{FF2B5EF4-FFF2-40B4-BE49-F238E27FC236}">
                <a16:creationId xmlns:a16="http://schemas.microsoft.com/office/drawing/2014/main" id="{32F55199-75DC-4FCF-95AD-BD780DF371F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16880" y="1904044"/>
            <a:ext cx="5836920" cy="45814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3D3D3D"/>
                </a:solidFill>
                <a:latin typeface="Montserrat" panose="00000500000000000000" pitchFamily="2" charset="0"/>
              </a:defRPr>
            </a:lvl1pPr>
            <a:lvl2pPr marL="457200" indent="0">
              <a:buFont typeface="Wingdings" panose="05000000000000000000" pitchFamily="2" charset="2"/>
              <a:buNone/>
              <a:defRPr>
                <a:solidFill>
                  <a:srgbClr val="3D3D3D"/>
                </a:solidFill>
                <a:latin typeface="Montserrat Light" panose="00000400000000000000" pitchFamily="2" charset="0"/>
              </a:defRPr>
            </a:lvl2pPr>
          </a:lstStyle>
          <a:p>
            <a:pPr lvl="0"/>
            <a:r>
              <a:rPr lang="lv-LV" dirty="0"/>
              <a:t>Noklikšķiniet, lai rediģētu šablona teksta stilus</a:t>
            </a:r>
          </a:p>
        </p:txBody>
      </p:sp>
      <p:sp>
        <p:nvSpPr>
          <p:cNvPr id="12" name="Satura vietturis 2">
            <a:extLst>
              <a:ext uri="{FF2B5EF4-FFF2-40B4-BE49-F238E27FC236}">
                <a16:creationId xmlns:a16="http://schemas.microsoft.com/office/drawing/2014/main" id="{414DB83E-C99B-40B4-9CA0-4323CC727BA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16880" y="2621281"/>
            <a:ext cx="5836920" cy="45814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3D3D3D"/>
                </a:solidFill>
                <a:latin typeface="Montserrat SemiBold" panose="00000700000000000000" pitchFamily="2" charset="0"/>
              </a:defRPr>
            </a:lvl1pPr>
            <a:lvl2pPr marL="457200" indent="0">
              <a:buFont typeface="Wingdings" panose="05000000000000000000" pitchFamily="2" charset="2"/>
              <a:buNone/>
              <a:defRPr>
                <a:solidFill>
                  <a:srgbClr val="3D3D3D"/>
                </a:solidFill>
                <a:latin typeface="Montserrat Light" panose="00000400000000000000" pitchFamily="2" charset="0"/>
              </a:defRPr>
            </a:lvl2pPr>
          </a:lstStyle>
          <a:p>
            <a:pPr lvl="0"/>
            <a:r>
              <a:rPr lang="lv-LV" dirty="0"/>
              <a:t>Noklikšķiniet, lai rediģētu šablona teksta stilus</a:t>
            </a:r>
          </a:p>
        </p:txBody>
      </p:sp>
      <p:cxnSp>
        <p:nvCxnSpPr>
          <p:cNvPr id="13" name="Taisns savienotājs 12">
            <a:extLst>
              <a:ext uri="{FF2B5EF4-FFF2-40B4-BE49-F238E27FC236}">
                <a16:creationId xmlns:a16="http://schemas.microsoft.com/office/drawing/2014/main" id="{5EDE2B9F-6557-45BE-9852-2F86F748D675}"/>
              </a:ext>
            </a:extLst>
          </p:cNvPr>
          <p:cNvCxnSpPr>
            <a:cxnSpLocks/>
          </p:cNvCxnSpPr>
          <p:nvPr userDrawn="1"/>
        </p:nvCxnSpPr>
        <p:spPr>
          <a:xfrm>
            <a:off x="5516880" y="2515552"/>
            <a:ext cx="5836920" cy="0"/>
          </a:xfrm>
          <a:prstGeom prst="line">
            <a:avLst/>
          </a:prstGeom>
          <a:ln w="12700">
            <a:solidFill>
              <a:srgbClr val="FFB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atura vietturis 2">
            <a:extLst>
              <a:ext uri="{FF2B5EF4-FFF2-40B4-BE49-F238E27FC236}">
                <a16:creationId xmlns:a16="http://schemas.microsoft.com/office/drawing/2014/main" id="{3E09C60E-CBEF-4E75-80F5-97F4209E5C8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516880" y="3215636"/>
            <a:ext cx="5836920" cy="45814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3D3D3D"/>
                </a:solidFill>
                <a:latin typeface="Montserrat" panose="00000500000000000000" pitchFamily="2" charset="0"/>
              </a:defRPr>
            </a:lvl1pPr>
            <a:lvl2pPr marL="457200" indent="0">
              <a:buFont typeface="Wingdings" panose="05000000000000000000" pitchFamily="2" charset="2"/>
              <a:buNone/>
              <a:defRPr>
                <a:solidFill>
                  <a:srgbClr val="3D3D3D"/>
                </a:solidFill>
                <a:latin typeface="Montserrat Light" panose="00000400000000000000" pitchFamily="2" charset="0"/>
              </a:defRPr>
            </a:lvl2pPr>
          </a:lstStyle>
          <a:p>
            <a:pPr lvl="0"/>
            <a:r>
              <a:rPr lang="lv-LV" dirty="0"/>
              <a:t>Noklikšķiniet, lai rediģētu šablona teksta stilus</a:t>
            </a:r>
          </a:p>
        </p:txBody>
      </p:sp>
      <p:cxnSp>
        <p:nvCxnSpPr>
          <p:cNvPr id="17" name="Taisns savienotājs 16">
            <a:extLst>
              <a:ext uri="{FF2B5EF4-FFF2-40B4-BE49-F238E27FC236}">
                <a16:creationId xmlns:a16="http://schemas.microsoft.com/office/drawing/2014/main" id="{1D7F3BF2-B531-4B28-864E-934FEF7BE0E2}"/>
              </a:ext>
            </a:extLst>
          </p:cNvPr>
          <p:cNvCxnSpPr>
            <a:cxnSpLocks/>
          </p:cNvCxnSpPr>
          <p:nvPr userDrawn="1"/>
        </p:nvCxnSpPr>
        <p:spPr>
          <a:xfrm>
            <a:off x="5516880" y="3155628"/>
            <a:ext cx="5836920" cy="0"/>
          </a:xfrm>
          <a:prstGeom prst="line">
            <a:avLst/>
          </a:prstGeom>
          <a:ln w="12700">
            <a:solidFill>
              <a:srgbClr val="3D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Taisns savienotājs 17">
            <a:extLst>
              <a:ext uri="{FF2B5EF4-FFF2-40B4-BE49-F238E27FC236}">
                <a16:creationId xmlns:a16="http://schemas.microsoft.com/office/drawing/2014/main" id="{7AD9ACAC-520A-4361-85DE-47EA2BFD1331}"/>
              </a:ext>
            </a:extLst>
          </p:cNvPr>
          <p:cNvCxnSpPr>
            <a:cxnSpLocks/>
          </p:cNvCxnSpPr>
          <p:nvPr userDrawn="1"/>
        </p:nvCxnSpPr>
        <p:spPr>
          <a:xfrm>
            <a:off x="5516880" y="3749031"/>
            <a:ext cx="5836920" cy="0"/>
          </a:xfrm>
          <a:prstGeom prst="line">
            <a:avLst/>
          </a:prstGeom>
          <a:ln w="12700">
            <a:solidFill>
              <a:srgbClr val="3D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atura vietturis 2">
            <a:extLst>
              <a:ext uri="{FF2B5EF4-FFF2-40B4-BE49-F238E27FC236}">
                <a16:creationId xmlns:a16="http://schemas.microsoft.com/office/drawing/2014/main" id="{D4780422-72E4-42A0-9299-58A349CB4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16880" y="3884301"/>
            <a:ext cx="5836920" cy="45814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3D3D3D"/>
                </a:solidFill>
                <a:latin typeface="Montserrat SemiBold" panose="00000700000000000000" pitchFamily="2" charset="0"/>
              </a:defRPr>
            </a:lvl1pPr>
            <a:lvl2pPr marL="457200" indent="0">
              <a:buFont typeface="Wingdings" panose="05000000000000000000" pitchFamily="2" charset="2"/>
              <a:buNone/>
              <a:defRPr>
                <a:solidFill>
                  <a:srgbClr val="3D3D3D"/>
                </a:solidFill>
                <a:latin typeface="Montserrat Light" panose="00000400000000000000" pitchFamily="2" charset="0"/>
              </a:defRPr>
            </a:lvl2pPr>
          </a:lstStyle>
          <a:p>
            <a:pPr lvl="0"/>
            <a:r>
              <a:rPr lang="lv-LV" dirty="0"/>
              <a:t>Noklikšķiniet, lai rediģētu šablona teksta stilus</a:t>
            </a:r>
          </a:p>
        </p:txBody>
      </p:sp>
      <p:sp>
        <p:nvSpPr>
          <p:cNvPr id="20" name="Satura vietturis 2">
            <a:extLst>
              <a:ext uri="{FF2B5EF4-FFF2-40B4-BE49-F238E27FC236}">
                <a16:creationId xmlns:a16="http://schemas.microsoft.com/office/drawing/2014/main" id="{471F0D1B-9B51-4A1D-8F28-067CB08EC95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516880" y="4478656"/>
            <a:ext cx="5836920" cy="45814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3D3D3D"/>
                </a:solidFill>
                <a:latin typeface="Montserrat" panose="00000500000000000000" pitchFamily="2" charset="0"/>
              </a:defRPr>
            </a:lvl1pPr>
            <a:lvl2pPr marL="457200" indent="0">
              <a:buFont typeface="Wingdings" panose="05000000000000000000" pitchFamily="2" charset="2"/>
              <a:buNone/>
              <a:defRPr>
                <a:solidFill>
                  <a:srgbClr val="3D3D3D"/>
                </a:solidFill>
                <a:latin typeface="Montserrat Light" panose="00000400000000000000" pitchFamily="2" charset="0"/>
              </a:defRPr>
            </a:lvl2pPr>
          </a:lstStyle>
          <a:p>
            <a:pPr lvl="0"/>
            <a:r>
              <a:rPr lang="lv-LV" dirty="0"/>
              <a:t>Noklikšķiniet, lai rediģētu šablona teksta stilus</a:t>
            </a:r>
          </a:p>
        </p:txBody>
      </p:sp>
      <p:cxnSp>
        <p:nvCxnSpPr>
          <p:cNvPr id="21" name="Taisns savienotājs 20">
            <a:extLst>
              <a:ext uri="{FF2B5EF4-FFF2-40B4-BE49-F238E27FC236}">
                <a16:creationId xmlns:a16="http://schemas.microsoft.com/office/drawing/2014/main" id="{CD1B4351-334B-4A67-83CF-F2C080B338B0}"/>
              </a:ext>
            </a:extLst>
          </p:cNvPr>
          <p:cNvCxnSpPr>
            <a:cxnSpLocks/>
          </p:cNvCxnSpPr>
          <p:nvPr userDrawn="1"/>
        </p:nvCxnSpPr>
        <p:spPr>
          <a:xfrm>
            <a:off x="5516880" y="4418648"/>
            <a:ext cx="5836920" cy="0"/>
          </a:xfrm>
          <a:prstGeom prst="line">
            <a:avLst/>
          </a:prstGeom>
          <a:ln w="12700">
            <a:solidFill>
              <a:srgbClr val="3D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atura vietturis 2">
            <a:extLst>
              <a:ext uri="{FF2B5EF4-FFF2-40B4-BE49-F238E27FC236}">
                <a16:creationId xmlns:a16="http://schemas.microsoft.com/office/drawing/2014/main" id="{9A5F1B21-722F-400B-A54F-F35DB07CCD4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516880" y="5319237"/>
            <a:ext cx="5836920" cy="45814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3D3D3D"/>
                </a:solidFill>
                <a:latin typeface="Montserrat SemiBold" panose="00000700000000000000" pitchFamily="2" charset="0"/>
              </a:defRPr>
            </a:lvl1pPr>
            <a:lvl2pPr marL="457200" indent="0">
              <a:buFont typeface="Wingdings" panose="05000000000000000000" pitchFamily="2" charset="2"/>
              <a:buNone/>
              <a:defRPr>
                <a:solidFill>
                  <a:srgbClr val="3D3D3D"/>
                </a:solidFill>
                <a:latin typeface="Montserrat Light" panose="00000400000000000000" pitchFamily="2" charset="0"/>
              </a:defRPr>
            </a:lvl2pPr>
          </a:lstStyle>
          <a:p>
            <a:pPr lvl="0"/>
            <a:r>
              <a:rPr lang="lv-LV" dirty="0"/>
              <a:t>Noklikšķiniet, lai rediģētu šablona teksta stilus</a:t>
            </a:r>
          </a:p>
        </p:txBody>
      </p:sp>
      <p:cxnSp>
        <p:nvCxnSpPr>
          <p:cNvPr id="23" name="Taisns savienotājs 22">
            <a:extLst>
              <a:ext uri="{FF2B5EF4-FFF2-40B4-BE49-F238E27FC236}">
                <a16:creationId xmlns:a16="http://schemas.microsoft.com/office/drawing/2014/main" id="{91CB8CF8-9512-443E-A4D8-1D3E1CFAE446}"/>
              </a:ext>
            </a:extLst>
          </p:cNvPr>
          <p:cNvCxnSpPr>
            <a:cxnSpLocks/>
          </p:cNvCxnSpPr>
          <p:nvPr userDrawn="1"/>
        </p:nvCxnSpPr>
        <p:spPr>
          <a:xfrm>
            <a:off x="5516880" y="5198268"/>
            <a:ext cx="5836920" cy="0"/>
          </a:xfrm>
          <a:prstGeom prst="line">
            <a:avLst/>
          </a:prstGeom>
          <a:ln w="12700">
            <a:solidFill>
              <a:srgbClr val="FFB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atura vietturis 2">
            <a:extLst>
              <a:ext uri="{FF2B5EF4-FFF2-40B4-BE49-F238E27FC236}">
                <a16:creationId xmlns:a16="http://schemas.microsoft.com/office/drawing/2014/main" id="{6A4C8F11-57D1-43F3-A94B-D5DA572FF14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16880" y="5913592"/>
            <a:ext cx="5836920" cy="45814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3D3D3D"/>
                </a:solidFill>
                <a:latin typeface="Montserrat" panose="00000500000000000000" pitchFamily="2" charset="0"/>
              </a:defRPr>
            </a:lvl1pPr>
            <a:lvl2pPr marL="457200" indent="0">
              <a:buFont typeface="Wingdings" panose="05000000000000000000" pitchFamily="2" charset="2"/>
              <a:buNone/>
              <a:defRPr>
                <a:solidFill>
                  <a:srgbClr val="3D3D3D"/>
                </a:solidFill>
                <a:latin typeface="Montserrat Light" panose="00000400000000000000" pitchFamily="2" charset="0"/>
              </a:defRPr>
            </a:lvl2pPr>
          </a:lstStyle>
          <a:p>
            <a:pPr lvl="0"/>
            <a:r>
              <a:rPr lang="lv-LV" dirty="0"/>
              <a:t>Noklikšķiniet, lai rediģētu šablona teksta stilus</a:t>
            </a:r>
          </a:p>
        </p:txBody>
      </p:sp>
      <p:pic>
        <p:nvPicPr>
          <p:cNvPr id="25" name="Attēls 24">
            <a:extLst>
              <a:ext uri="{FF2B5EF4-FFF2-40B4-BE49-F238E27FC236}">
                <a16:creationId xmlns:a16="http://schemas.microsoft.com/office/drawing/2014/main" id="{34BBC68A-F749-4454-892C-25FF38E507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00" y="6257109"/>
            <a:ext cx="1573357" cy="31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75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BF5DEC2D-8058-4EAA-B1C8-3044F3E84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41231892-7542-47B0-94F1-1CC33CC00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dirty="0"/>
              <a:t>Noklikšķiniet, lai rediģētu šablona teksta stilus</a:t>
            </a:r>
          </a:p>
          <a:p>
            <a:pPr lvl="1"/>
            <a:r>
              <a:rPr lang="lv-LV" dirty="0"/>
              <a:t>Otrais līmenis</a:t>
            </a:r>
          </a:p>
          <a:p>
            <a:pPr lvl="2"/>
            <a:r>
              <a:rPr lang="lv-LV" dirty="0"/>
              <a:t>Trešais līmenis</a:t>
            </a:r>
          </a:p>
          <a:p>
            <a:pPr lvl="3"/>
            <a:r>
              <a:rPr lang="lv-LV" dirty="0"/>
              <a:t>Ceturtais līmenis</a:t>
            </a:r>
          </a:p>
          <a:p>
            <a:pPr lvl="4"/>
            <a:r>
              <a:rPr lang="lv-LV" dirty="0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396AA183-F074-4210-BA43-83E433581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66B2C-1A67-443C-B0AC-94FB8350082E}" type="datetimeFigureOut">
              <a:rPr lang="lv-LV" smtClean="0"/>
              <a:t>28.10.2022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DE9EA86F-525D-47E9-8BBE-FB82446F9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C86FBB18-8EAD-4470-8F47-4B0B8AA5F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D31B9-87A0-4212-9477-64BAD644A6C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9323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60" r:id="rId13"/>
    <p:sldLayoutId id="2147483659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111D207-E33A-4EC3-809A-177C51DC31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90" y="1714501"/>
            <a:ext cx="10726754" cy="1714500"/>
          </a:xfrm>
        </p:spPr>
        <p:txBody>
          <a:bodyPr>
            <a:noAutofit/>
          </a:bodyPr>
          <a:lstStyle/>
          <a:p>
            <a:r>
              <a:rPr lang="lv-LV" sz="4800" b="1" dirty="0">
                <a:latin typeface="Montserrat" panose="00000500000000000000" pitchFamily="50" charset="-70"/>
              </a:rPr>
              <a:t>Apvienotais tilts valsts autoceļu infrastruktūras kontekstā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C9D1DE0B-128B-4B04-9B4D-E7B1A09FF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930" y="4583430"/>
            <a:ext cx="10726754" cy="975160"/>
          </a:xfrm>
        </p:spPr>
        <p:txBody>
          <a:bodyPr/>
          <a:lstStyle/>
          <a:p>
            <a:pPr algn="r"/>
            <a:r>
              <a:rPr lang="lv-LV" b="1" dirty="0"/>
              <a:t>Klāvs Grieze</a:t>
            </a:r>
          </a:p>
          <a:p>
            <a:pPr algn="r"/>
            <a:r>
              <a:rPr lang="lv-LV" dirty="0"/>
              <a:t>VSIA </a:t>
            </a:r>
            <a:r>
              <a:rPr lang="lv-LV" i="1" dirty="0"/>
              <a:t>Latvijas Valsts ceļi </a:t>
            </a:r>
            <a:r>
              <a:rPr lang="lv-LV" dirty="0"/>
              <a:t>Attīstības pārvaldes direktors</a:t>
            </a:r>
          </a:p>
        </p:txBody>
      </p:sp>
    </p:spTree>
    <p:extLst>
      <p:ext uri="{BB962C8B-B14F-4D97-AF65-F5344CB8AC3E}">
        <p14:creationId xmlns:p14="http://schemas.microsoft.com/office/powerpoint/2010/main" val="1139588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DE207-CC1C-4F56-9FC4-3B6E885F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44" y="2219904"/>
            <a:ext cx="2907922" cy="1733910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lv-LV" sz="3200" b="1" kern="1200" dirty="0">
                <a:solidFill>
                  <a:srgbClr val="424242"/>
                </a:solidFill>
                <a:latin typeface="Montserrat" panose="00000500000000000000" pitchFamily="50" charset="-70"/>
              </a:rPr>
              <a:t>Valsts</a:t>
            </a:r>
            <a:br>
              <a:rPr lang="lv-LV" sz="3200" b="1" kern="1200" dirty="0">
                <a:solidFill>
                  <a:srgbClr val="424242"/>
                </a:solidFill>
                <a:latin typeface="Montserrat" panose="00000500000000000000" pitchFamily="50" charset="-70"/>
              </a:rPr>
            </a:br>
            <a:r>
              <a:rPr lang="lv-LV" sz="3200" b="1" kern="1200" dirty="0">
                <a:solidFill>
                  <a:srgbClr val="424242"/>
                </a:solidFill>
                <a:latin typeface="Montserrat" panose="00000500000000000000" pitchFamily="50" charset="-70"/>
              </a:rPr>
              <a:t>galveno autoceļu attīstības projekti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858EDA5-4243-49C1-B313-BD12D8893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308772"/>
              </p:ext>
            </p:extLst>
          </p:nvPr>
        </p:nvGraphicFramePr>
        <p:xfrm>
          <a:off x="3668889" y="808890"/>
          <a:ext cx="7157155" cy="5240219"/>
        </p:xfrm>
        <a:graphic>
          <a:graphicData uri="http://schemas.openxmlformats.org/drawingml/2006/table">
            <a:tbl>
              <a:tblPr firstRow="1" firstCol="1" bandRow="1"/>
              <a:tblGrid>
                <a:gridCol w="4605866">
                  <a:extLst>
                    <a:ext uri="{9D8B030D-6E8A-4147-A177-3AD203B41FA5}">
                      <a16:colId xmlns:a16="http://schemas.microsoft.com/office/drawing/2014/main" val="604461545"/>
                    </a:ext>
                  </a:extLst>
                </a:gridCol>
                <a:gridCol w="2551289">
                  <a:extLst>
                    <a:ext uri="{9D8B030D-6E8A-4147-A177-3AD203B41FA5}">
                      <a16:colId xmlns:a16="http://schemas.microsoft.com/office/drawing/2014/main" val="751661829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marL="457200" algn="ctr" fontAlgn="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lv-LV" sz="1400" b="1" i="0" u="none" strike="noStrike" kern="0" baseline="0" dirty="0">
                          <a:solidFill>
                            <a:srgbClr val="424242"/>
                          </a:solidFill>
                          <a:effectLst/>
                          <a:latin typeface="Montserrat" panose="00000500000000000000" pitchFamily="50" charset="-7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Projekta nosaukums</a:t>
                      </a:r>
                      <a:endParaRPr lang="lv-LV" sz="2300" b="0" i="0" u="none" strike="noStrike" kern="0" baseline="0" dirty="0">
                        <a:solidFill>
                          <a:srgbClr val="424242"/>
                        </a:solidFill>
                        <a:effectLst/>
                        <a:latin typeface="Montserrat" panose="00000500000000000000" pitchFamily="50" charset="-70"/>
                      </a:endParaRPr>
                    </a:p>
                  </a:txBody>
                  <a:tcPr marL="88744" marR="88744" marT="123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algn="ctr" fontAlgn="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lv-LV" sz="1400" b="1" i="0" u="none" strike="noStrike" kern="0" baseline="0" dirty="0">
                          <a:solidFill>
                            <a:srgbClr val="424242"/>
                          </a:solidFill>
                          <a:effectLst/>
                          <a:latin typeface="Montserrat" panose="00000500000000000000" pitchFamily="50" charset="-7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Būvniecības gads</a:t>
                      </a:r>
                      <a:endParaRPr lang="lv-LV" sz="2300" b="0" i="0" u="none" strike="noStrike" kern="0" baseline="0" dirty="0">
                        <a:solidFill>
                          <a:srgbClr val="424242"/>
                        </a:solidFill>
                        <a:effectLst/>
                        <a:latin typeface="Montserrat" panose="00000500000000000000" pitchFamily="50" charset="-70"/>
                      </a:endParaRPr>
                    </a:p>
                  </a:txBody>
                  <a:tcPr marL="0" marR="432000" marT="123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4926"/>
                  </a:ext>
                </a:extLst>
              </a:tr>
              <a:tr h="831942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lv-LV" sz="1400" b="0" i="0" u="none" strike="noStrike" dirty="0">
                          <a:solidFill>
                            <a:srgbClr val="424242"/>
                          </a:solidFill>
                          <a:effectLst/>
                          <a:latin typeface="Montserrat Medium" pitchFamily="2" charset="77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Ķekavas apvedceļa </a:t>
                      </a:r>
                      <a:r>
                        <a:rPr lang="lv-LV" sz="1400" b="0" i="0" u="none" strike="noStrike" dirty="0">
                          <a:solidFill>
                            <a:srgbClr val="424242"/>
                          </a:solidFill>
                          <a:effectLst/>
                          <a:latin typeface="Montserrat Medium" pitchFamily="2" charset="77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E67/A7 Rīga–Bauska–Lietuvas robeža (Grenctāle) posms 7,9.–25,0. km izbūve</a:t>
                      </a:r>
                      <a:endParaRPr lang="lv-LV" sz="2300" b="0" i="0" u="none" strike="noStrike" dirty="0">
                        <a:solidFill>
                          <a:srgbClr val="424242"/>
                        </a:solidFill>
                        <a:effectLst/>
                        <a:latin typeface="Montserrat Medium" pitchFamily="2" charset="77"/>
                      </a:endParaRPr>
                    </a:p>
                  </a:txBody>
                  <a:tcPr marL="88744" marR="88744" marT="123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lv-LV" sz="1400" b="0" i="0" u="none" strike="noStrike" dirty="0">
                          <a:solidFill>
                            <a:srgbClr val="424242"/>
                          </a:solidFill>
                          <a:effectLst/>
                          <a:latin typeface="Montserrat Medium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2021. – 2023. </a:t>
                      </a:r>
                      <a:endParaRPr lang="lv-LV" sz="2300" b="0" i="0" u="none" strike="noStrike" dirty="0">
                        <a:solidFill>
                          <a:srgbClr val="424242"/>
                        </a:solidFill>
                        <a:effectLst/>
                        <a:latin typeface="Montserrat Medium" pitchFamily="2" charset="77"/>
                      </a:endParaRPr>
                    </a:p>
                  </a:txBody>
                  <a:tcPr marL="0" marR="432000" marT="123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317624"/>
                  </a:ext>
                </a:extLst>
              </a:tr>
              <a:tr h="576509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lv-LV" sz="1400" b="0" i="0" u="none" strike="noStrike" dirty="0">
                          <a:solidFill>
                            <a:srgbClr val="424242"/>
                          </a:solidFill>
                          <a:effectLst/>
                          <a:latin typeface="Montserrat Medium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Rīgas apvedceļa (A4) (Baltezers–Saulkalne) pārbūve par ātrgaitas ceļu</a:t>
                      </a:r>
                      <a:endParaRPr lang="lv-LV" sz="2300" b="0" i="0" u="none" strike="noStrike" dirty="0">
                        <a:solidFill>
                          <a:srgbClr val="424242"/>
                        </a:solidFill>
                        <a:effectLst/>
                        <a:latin typeface="Montserrat Medium" pitchFamily="2" charset="77"/>
                      </a:endParaRPr>
                    </a:p>
                  </a:txBody>
                  <a:tcPr marL="88744" marR="88744" marT="123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algn="ctr" fontAlgn="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lv-LV" sz="1400" b="0" i="0" u="none" strike="noStrike" dirty="0">
                          <a:solidFill>
                            <a:srgbClr val="424242"/>
                          </a:solidFill>
                          <a:effectLst/>
                          <a:latin typeface="Montserrat Medium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2025. – 2027. </a:t>
                      </a:r>
                      <a:endParaRPr lang="lv-LV" sz="2300" b="0" i="0" u="none" strike="noStrike" dirty="0">
                        <a:solidFill>
                          <a:srgbClr val="424242"/>
                        </a:solidFill>
                        <a:effectLst/>
                        <a:latin typeface="Montserrat Medium" pitchFamily="2" charset="77"/>
                      </a:endParaRPr>
                    </a:p>
                  </a:txBody>
                  <a:tcPr marL="0" marR="432000" marT="123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9522005"/>
                  </a:ext>
                </a:extLst>
              </a:tr>
              <a:tr h="831942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lv-LV" sz="1400" b="0" i="0" u="none" strike="noStrike" dirty="0">
                          <a:solidFill>
                            <a:srgbClr val="424242"/>
                          </a:solidFill>
                          <a:effectLst/>
                          <a:latin typeface="Montserrat Medium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Rīgas apvedceļa (A5) (Salaspils–Babīte) pārbūve par ātrgaitas ceļu posmā no Ķekavas apvedceļa līdz Ventspils šosejai (A10)</a:t>
                      </a:r>
                      <a:endParaRPr lang="lv-LV" sz="2300" b="0" i="0" u="none" strike="noStrike" dirty="0">
                        <a:solidFill>
                          <a:srgbClr val="424242"/>
                        </a:solidFill>
                        <a:effectLst/>
                        <a:latin typeface="Montserrat Medium" pitchFamily="2" charset="77"/>
                      </a:endParaRPr>
                    </a:p>
                  </a:txBody>
                  <a:tcPr marL="88744" marR="88744" marT="123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algn="ctr" fontAlgn="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lv-LV" sz="1400" b="0" i="0" u="none" strike="noStrike" dirty="0">
                          <a:solidFill>
                            <a:srgbClr val="424242"/>
                          </a:solidFill>
                          <a:effectLst/>
                          <a:latin typeface="Montserrat Medium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2026. – 2028. </a:t>
                      </a:r>
                      <a:endParaRPr lang="lv-LV" sz="2300" b="0" i="0" u="none" strike="noStrike" dirty="0">
                        <a:solidFill>
                          <a:srgbClr val="424242"/>
                        </a:solidFill>
                        <a:effectLst/>
                        <a:latin typeface="Montserrat Medium" pitchFamily="2" charset="77"/>
                      </a:endParaRPr>
                    </a:p>
                  </a:txBody>
                  <a:tcPr marL="0" marR="432000" marT="123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443326"/>
                  </a:ext>
                </a:extLst>
              </a:tr>
              <a:tr h="831942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lv-LV" sz="1400" b="0" i="0" u="none" strike="noStrike" dirty="0">
                          <a:solidFill>
                            <a:srgbClr val="424242"/>
                          </a:solidFill>
                          <a:effectLst/>
                          <a:latin typeface="Montserrat Medium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Apvienotā autoceļa un dzelzceļa tilta pār Daugavu un ar to saistītās ceļu infrastruktūras būvniecība</a:t>
                      </a:r>
                      <a:endParaRPr lang="lv-LV" sz="2300" b="0" i="0" u="none" strike="noStrike" dirty="0">
                        <a:solidFill>
                          <a:srgbClr val="424242"/>
                        </a:solidFill>
                        <a:effectLst/>
                        <a:latin typeface="Montserrat Medium" pitchFamily="2" charset="77"/>
                      </a:endParaRPr>
                    </a:p>
                  </a:txBody>
                  <a:tcPr marL="88744" marR="88744" marT="123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algn="ctr" fontAlgn="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lv-LV" sz="1400" b="0" i="0" u="none" strike="noStrike" dirty="0">
                          <a:solidFill>
                            <a:srgbClr val="424242"/>
                          </a:solidFill>
                          <a:effectLst/>
                          <a:latin typeface="Montserrat Medium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2023. – 2027. </a:t>
                      </a:r>
                      <a:endParaRPr lang="lv-LV" sz="2300" b="0" i="0" u="none" strike="noStrike" dirty="0">
                        <a:solidFill>
                          <a:srgbClr val="424242"/>
                        </a:solidFill>
                        <a:effectLst/>
                        <a:latin typeface="Montserrat Medium" pitchFamily="2" charset="77"/>
                      </a:endParaRPr>
                    </a:p>
                  </a:txBody>
                  <a:tcPr marL="0" marR="432000" marT="123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3254741"/>
                  </a:ext>
                </a:extLst>
              </a:tr>
              <a:tr h="831942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lv-LV" sz="1400" b="0" i="0" u="none" strike="noStrike" dirty="0">
                          <a:solidFill>
                            <a:srgbClr val="424242"/>
                          </a:solidFill>
                          <a:effectLst/>
                          <a:latin typeface="Montserrat Medium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Rīgas apvedceļa (A5) (Salaspils–Babīte) posma no apvienotā tilta pār Daugavu līdz Ķekavas apvedceļam izbūve</a:t>
                      </a:r>
                      <a:endParaRPr lang="lv-LV" sz="2300" b="0" i="0" u="none" strike="noStrike" dirty="0">
                        <a:solidFill>
                          <a:srgbClr val="424242"/>
                        </a:solidFill>
                        <a:effectLst/>
                        <a:latin typeface="Montserrat Medium" pitchFamily="2" charset="77"/>
                      </a:endParaRPr>
                    </a:p>
                  </a:txBody>
                  <a:tcPr marL="88744" marR="88744" marT="123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algn="ctr" fontAlgn="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lv-LV" sz="1400" b="0" i="0" u="none" strike="noStrike" dirty="0">
                          <a:solidFill>
                            <a:srgbClr val="424242"/>
                          </a:solidFill>
                          <a:effectLst/>
                          <a:latin typeface="Montserrat Medium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2027. – 2029. </a:t>
                      </a:r>
                      <a:endParaRPr lang="lv-LV" sz="2300" b="0" i="0" u="none" strike="noStrike" dirty="0">
                        <a:solidFill>
                          <a:srgbClr val="424242"/>
                        </a:solidFill>
                        <a:effectLst/>
                        <a:latin typeface="Montserrat Medium" pitchFamily="2" charset="77"/>
                      </a:endParaRPr>
                    </a:p>
                  </a:txBody>
                  <a:tcPr marL="0" marR="432000" marT="123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716054"/>
                  </a:ext>
                </a:extLst>
              </a:tr>
              <a:tr h="831942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lv-LV" sz="1400" b="0" i="0" u="none" strike="noStrike" dirty="0">
                          <a:solidFill>
                            <a:srgbClr val="424242"/>
                          </a:solidFill>
                          <a:effectLst/>
                          <a:latin typeface="Montserrat Medium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Bauskas šosejas (A7) pārbūve un Bauskas un Iecavas apvedceļu izbūve</a:t>
                      </a:r>
                      <a:endParaRPr lang="lv-LV" sz="2300" b="0" i="0" u="none" strike="noStrike" dirty="0">
                        <a:solidFill>
                          <a:srgbClr val="424242"/>
                        </a:solidFill>
                        <a:effectLst/>
                        <a:latin typeface="Montserrat Medium" pitchFamily="2" charset="77"/>
                      </a:endParaRPr>
                    </a:p>
                  </a:txBody>
                  <a:tcPr marL="88744" marR="88744" marT="123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algn="ctr" fontAlgn="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lv-LV" sz="1400" b="0" i="0" u="none" strike="noStrike" dirty="0">
                          <a:solidFill>
                            <a:srgbClr val="424242"/>
                          </a:solidFill>
                          <a:effectLst/>
                          <a:latin typeface="Montserrat Medium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2027. – 2030. </a:t>
                      </a:r>
                      <a:endParaRPr lang="lv-LV" sz="2300" b="0" i="0" u="none" strike="noStrike" dirty="0">
                        <a:solidFill>
                          <a:srgbClr val="424242"/>
                        </a:solidFill>
                        <a:effectLst/>
                        <a:latin typeface="Montserrat Medium" pitchFamily="2" charset="77"/>
                      </a:endParaRPr>
                    </a:p>
                  </a:txBody>
                  <a:tcPr marL="0" marR="432000" marT="123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985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7197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4245D0-755F-47CF-BB11-0680C4B31641}"/>
              </a:ext>
            </a:extLst>
          </p:cNvPr>
          <p:cNvSpPr txBox="1"/>
          <p:nvPr/>
        </p:nvSpPr>
        <p:spPr>
          <a:xfrm>
            <a:off x="300604" y="1461937"/>
            <a:ext cx="37617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rgbClr val="424242"/>
                </a:solidFill>
                <a:latin typeface="Montserrat" panose="00000500000000000000" pitchFamily="50" charset="-70"/>
              </a:rPr>
              <a:t>Pamatojums</a:t>
            </a:r>
          </a:p>
          <a:p>
            <a:endParaRPr lang="en-US" b="1" dirty="0">
              <a:solidFill>
                <a:srgbClr val="424242"/>
              </a:solidFill>
              <a:latin typeface="Montserrat" panose="00000500000000000000" pitchFamily="50" charset="-70"/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Bauskas šosejas (</a:t>
            </a:r>
            <a:r>
              <a:rPr lang="lv-LV" sz="2000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A7) sākumposma zema caurlaides spēja un pārslodze</a:t>
            </a:r>
            <a:endParaRPr lang="lv-LV" sz="2000" dirty="0">
              <a:solidFill>
                <a:srgbClr val="424242"/>
              </a:solidFill>
              <a:effectLst/>
              <a:latin typeface="Montserrat Medium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lv-LV" sz="2000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ūsdienu prasībām neatbilstoša ceļa klātnes ģeometrija, platums un satiksmes mezgli</a:t>
            </a:r>
            <a:endParaRPr lang="en-US" sz="2000" dirty="0">
              <a:solidFill>
                <a:srgbClr val="424242"/>
              </a:solidFill>
              <a:effectLst/>
              <a:latin typeface="Montserrat Medium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lv-LV" sz="2000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atiksmes plūsmas pārdales nepieciešamība</a:t>
            </a:r>
            <a:endParaRPr lang="lv-LV" sz="2000" dirty="0">
              <a:solidFill>
                <a:srgbClr val="424242"/>
              </a:solidFill>
              <a:effectLst/>
              <a:latin typeface="Montserrat Medium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v-LV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C93C40-CCEA-4200-8BCF-61D94987A0D4}"/>
              </a:ext>
            </a:extLst>
          </p:cNvPr>
          <p:cNvSpPr txBox="1"/>
          <p:nvPr/>
        </p:nvSpPr>
        <p:spPr>
          <a:xfrm>
            <a:off x="4164047" y="1461937"/>
            <a:ext cx="4114445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rgbClr val="424242"/>
                </a:solidFill>
                <a:latin typeface="Montserrat" panose="00000500000000000000" pitchFamily="50" charset="-70"/>
              </a:rPr>
              <a:t>Izpildes gaita</a:t>
            </a:r>
          </a:p>
          <a:p>
            <a:endParaRPr lang="en-US" b="1" dirty="0">
              <a:solidFill>
                <a:srgbClr val="424242"/>
              </a:solidFill>
              <a:latin typeface="Montserrat" panose="00000500000000000000" pitchFamily="50" charset="-7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900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</a:rPr>
              <a:t>16.07.2021. noslēgts publiskās – privātās partnerības līgums par projektēšanu, būvniecību, finansēšanu un uzturēšanu</a:t>
            </a:r>
            <a:endParaRPr lang="en-US" sz="1900" dirty="0">
              <a:solidFill>
                <a:srgbClr val="424242"/>
              </a:solidFill>
              <a:effectLst/>
              <a:latin typeface="Montserrat Medium" pitchFamily="2" charset="77"/>
              <a:ea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900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</a:rPr>
              <a:t>29.11.2021.</a:t>
            </a:r>
            <a:r>
              <a:rPr lang="en-US" sz="1900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</a:rPr>
              <a:t> </a:t>
            </a:r>
            <a:r>
              <a:rPr lang="lv-LV" sz="1900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</a:rPr>
              <a:t>pabeigta</a:t>
            </a:r>
            <a:r>
              <a:rPr lang="en-US" sz="1900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</a:rPr>
              <a:t> </a:t>
            </a:r>
            <a:r>
              <a:rPr lang="lv-LV" sz="1900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</a:rPr>
              <a:t>Ķekavas </a:t>
            </a:r>
            <a:r>
              <a:rPr lang="lv-LV" sz="1900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</a:rPr>
              <a:t>apvedceļa projektēšana (atzīme būvatļaujā)</a:t>
            </a:r>
            <a:endParaRPr lang="en-US" sz="1900" dirty="0">
              <a:solidFill>
                <a:srgbClr val="424242"/>
              </a:solidFill>
              <a:effectLst/>
              <a:latin typeface="Montserrat Medium" pitchFamily="2" charset="77"/>
              <a:ea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</a:rPr>
              <a:t>2021.</a:t>
            </a:r>
            <a:r>
              <a:rPr lang="lv-LV" sz="1900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</a:rPr>
              <a:t> </a:t>
            </a:r>
            <a:r>
              <a:rPr lang="en-US" sz="1900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</a:rPr>
              <a:t>–</a:t>
            </a:r>
            <a:r>
              <a:rPr lang="lv-LV" sz="1900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</a:rPr>
              <a:t> </a:t>
            </a:r>
            <a:r>
              <a:rPr lang="en-US" sz="1900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</a:rPr>
              <a:t>2023. gads</a:t>
            </a:r>
            <a:r>
              <a:rPr lang="lv-LV" sz="1900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</a:rPr>
              <a:t>, būvdarbi</a:t>
            </a:r>
            <a:endParaRPr lang="en-US" sz="1900" dirty="0">
              <a:solidFill>
                <a:srgbClr val="424242"/>
              </a:solidFill>
              <a:effectLst/>
              <a:latin typeface="Montserrat Medium" pitchFamily="2" charset="77"/>
              <a:ea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900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</a:rPr>
              <a:t>U</a:t>
            </a:r>
            <a:r>
              <a:rPr lang="lv-LV" sz="1900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</a:rPr>
              <a:t>zturēšanas periods un līguma izpilde kopumā pilnībā noslēgsies 2043. gada septembrī</a:t>
            </a:r>
            <a:endParaRPr lang="en-US" sz="1900" dirty="0">
              <a:solidFill>
                <a:srgbClr val="424242"/>
              </a:solidFill>
              <a:effectLst/>
              <a:latin typeface="Montserrat Medium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rgbClr val="424242"/>
                </a:solidFill>
                <a:highlight>
                  <a:srgbClr val="F7B513"/>
                </a:highlight>
                <a:latin typeface="Montserrat Medium" pitchFamily="2" charset="77"/>
                <a:ea typeface="Calibri" panose="020F0502020204030204" pitchFamily="34" charset="0"/>
              </a:rPr>
              <a:t>Finansējums</a:t>
            </a:r>
            <a:r>
              <a:rPr lang="en-US" sz="1900" dirty="0">
                <a:solidFill>
                  <a:srgbClr val="424242"/>
                </a:solidFill>
                <a:highlight>
                  <a:srgbClr val="F7B513"/>
                </a:highlight>
                <a:latin typeface="Montserrat Medium" pitchFamily="2" charset="77"/>
                <a:ea typeface="Calibri" panose="020F0502020204030204" pitchFamily="34" charset="0"/>
              </a:rPr>
              <a:t>: 250 </a:t>
            </a:r>
            <a:r>
              <a:rPr lang="en-US" sz="1900" dirty="0" err="1">
                <a:solidFill>
                  <a:srgbClr val="424242"/>
                </a:solidFill>
                <a:highlight>
                  <a:srgbClr val="F7B513"/>
                </a:highlight>
                <a:latin typeface="Montserrat Medium" pitchFamily="2" charset="77"/>
                <a:ea typeface="Calibri" panose="020F0502020204030204" pitchFamily="34" charset="0"/>
              </a:rPr>
              <a:t>milj</a:t>
            </a:r>
            <a:r>
              <a:rPr lang="en-US" sz="1900" dirty="0">
                <a:solidFill>
                  <a:srgbClr val="424242"/>
                </a:solidFill>
                <a:highlight>
                  <a:srgbClr val="F7B513"/>
                </a:highlight>
                <a:latin typeface="Montserrat Medium" pitchFamily="2" charset="77"/>
                <a:ea typeface="Calibri" panose="020F0502020204030204" pitchFamily="34" charset="0"/>
              </a:rPr>
              <a:t>. EUR</a:t>
            </a:r>
          </a:p>
          <a:p>
            <a:pPr marL="285750" indent="-285750">
              <a:buFontTx/>
              <a:buChar char="-"/>
            </a:pPr>
            <a:endParaRPr lang="lv-LV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C81B9E-762D-8243-9C00-971575623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193" y="1663843"/>
            <a:ext cx="3511204" cy="4829445"/>
          </a:xfrm>
          <a:prstGeom prst="rect">
            <a:avLst/>
          </a:prstGeom>
        </p:spPr>
      </p:pic>
      <p:cxnSp>
        <p:nvCxnSpPr>
          <p:cNvPr id="2" name="Straight Connector 27">
            <a:extLst>
              <a:ext uri="{FF2B5EF4-FFF2-40B4-BE49-F238E27FC236}">
                <a16:creationId xmlns:a16="http://schemas.microsoft.com/office/drawing/2014/main" id="{E9452ED4-C683-1E17-750C-C1E55F514616}"/>
              </a:ext>
            </a:extLst>
          </p:cNvPr>
          <p:cNvCxnSpPr>
            <a:cxnSpLocks/>
          </p:cNvCxnSpPr>
          <p:nvPr/>
        </p:nvCxnSpPr>
        <p:spPr>
          <a:xfrm>
            <a:off x="795130" y="1234898"/>
            <a:ext cx="10429461" cy="0"/>
          </a:xfrm>
          <a:prstGeom prst="line">
            <a:avLst/>
          </a:prstGeom>
          <a:ln w="254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1EBFDCB-8946-899A-DDF3-C4CE8007B45F}"/>
              </a:ext>
            </a:extLst>
          </p:cNvPr>
          <p:cNvSpPr txBox="1"/>
          <p:nvPr/>
        </p:nvSpPr>
        <p:spPr>
          <a:xfrm>
            <a:off x="795130" y="519001"/>
            <a:ext cx="1128889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lv-LV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Helvetica Light" charset="0"/>
                <a:cs typeface="Helvetica Light" charset="0"/>
              </a:rPr>
              <a:t>ĶEKAVAS APVEDCEĻŠ</a:t>
            </a:r>
          </a:p>
        </p:txBody>
      </p:sp>
    </p:spTree>
    <p:extLst>
      <p:ext uri="{BB962C8B-B14F-4D97-AF65-F5344CB8AC3E}">
        <p14:creationId xmlns:p14="http://schemas.microsoft.com/office/powerpoint/2010/main" val="4023978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D7C18ED-6FE7-4ED1-B376-EBBCD00E25AE}"/>
              </a:ext>
            </a:extLst>
          </p:cNvPr>
          <p:cNvSpPr txBox="1"/>
          <p:nvPr/>
        </p:nvSpPr>
        <p:spPr>
          <a:xfrm>
            <a:off x="795131" y="1856306"/>
            <a:ext cx="459850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tabLst>
                <a:tab pos="180340" algn="l"/>
              </a:tabLst>
            </a:pP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anose="00000500000000000000" pitchFamily="50" charset="-70"/>
                <a:ea typeface="Calibri" panose="020F0502020204030204" pitchFamily="34" charset="0"/>
                <a:cs typeface="Times New Roman" panose="02020603050405020304" pitchFamily="18" charset="0"/>
              </a:rPr>
              <a:t>1.  Rīgas apvedceļa Baltezers–Saulkalne (A4) pārbūve </a:t>
            </a: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anose="00000500000000000000" pitchFamily="50" charset="-7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anose="00000500000000000000" pitchFamily="50" charset="-7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anose="00000500000000000000" pitchFamily="50" charset="-70"/>
                <a:ea typeface="Calibri" panose="020F0502020204030204" pitchFamily="34" charset="0"/>
                <a:cs typeface="Times New Roman" panose="02020603050405020304" pitchFamily="18" charset="0"/>
              </a:rPr>
              <a:t>20,5 km.</a:t>
            </a:r>
          </a:p>
          <a:p>
            <a:pPr>
              <a:spcAft>
                <a:spcPts val="800"/>
              </a:spcAft>
              <a:tabLst>
                <a:tab pos="180340" algn="l"/>
              </a:tabLst>
            </a:pP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anose="00000500000000000000" pitchFamily="50" charset="-70"/>
                <a:ea typeface="Calibri" panose="020F0502020204030204" pitchFamily="34" charset="0"/>
                <a:cs typeface="Times New Roman" panose="02020603050405020304" pitchFamily="18" charset="0"/>
              </a:rPr>
              <a:t>2. Rīgas apvedceļa Salaspils</a:t>
            </a: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anose="00000500000000000000" pitchFamily="50" charset="-7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anose="00000500000000000000" pitchFamily="50" charset="-70"/>
                <a:ea typeface="Calibri" panose="020F0502020204030204" pitchFamily="34" charset="0"/>
                <a:cs typeface="Times New Roman" panose="02020603050405020304" pitchFamily="18" charset="0"/>
              </a:rPr>
              <a:t>Babīte (A5) pārbūve posmā no </a:t>
            </a: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-70"/>
                <a:ea typeface="Calibri" panose="020F0502020204030204" pitchFamily="34" charset="0"/>
                <a:cs typeface="Times New Roman" panose="02020603050405020304" pitchFamily="18" charset="0"/>
              </a:rPr>
              <a:t>A10 </a:t>
            </a: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anose="00000500000000000000" pitchFamily="50" charset="-70"/>
                <a:ea typeface="Calibri" panose="020F0502020204030204" pitchFamily="34" charset="0"/>
                <a:cs typeface="Times New Roman" panose="02020603050405020304" pitchFamily="18" charset="0"/>
              </a:rPr>
              <a:t>līdz perspektīvajam Ķekavas apvedceļam </a:t>
            </a: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anose="00000500000000000000" pitchFamily="50" charset="-7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anose="00000500000000000000" pitchFamily="50" charset="-7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anose="00000500000000000000" pitchFamily="50" charset="-70"/>
                <a:ea typeface="Calibri" panose="020F0502020204030204" pitchFamily="34" charset="0"/>
                <a:cs typeface="Times New Roman" panose="02020603050405020304" pitchFamily="18" charset="0"/>
              </a:rPr>
              <a:t>26,5 km. </a:t>
            </a:r>
          </a:p>
          <a:p>
            <a:pPr>
              <a:spcAft>
                <a:spcPts val="800"/>
              </a:spcAft>
              <a:tabLst>
                <a:tab pos="180340" algn="l"/>
              </a:tabLst>
            </a:pP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anose="00000500000000000000" pitchFamily="50" charset="-7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lv-LV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anose="00000500000000000000" pitchFamily="50" charset="-70"/>
                <a:ea typeface="Calibri" panose="020F0502020204030204" pitchFamily="34" charset="0"/>
                <a:cs typeface="Times New Roman" panose="02020603050405020304" pitchFamily="18" charset="0"/>
              </a:rPr>
              <a:t>Apvienotais autoceļa un dzelzceļa tilts pār Daugavu </a:t>
            </a: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anose="00000500000000000000" pitchFamily="50" charset="-70"/>
                <a:ea typeface="Calibri" panose="020F0502020204030204" pitchFamily="34" charset="0"/>
                <a:cs typeface="Times New Roman" panose="02020603050405020304" pitchFamily="18" charset="0"/>
              </a:rPr>
              <a:t>un ar to saistītās ceļu infrastruktūras būvniecība. </a:t>
            </a:r>
          </a:p>
          <a:p>
            <a:pPr>
              <a:spcAft>
                <a:spcPts val="800"/>
              </a:spcAft>
              <a:tabLst>
                <a:tab pos="180340" algn="l"/>
              </a:tabLst>
            </a:pP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anose="00000500000000000000" pitchFamily="50" charset="-70"/>
                <a:ea typeface="Calibri" panose="020F0502020204030204" pitchFamily="34" charset="0"/>
                <a:cs typeface="Times New Roman" panose="02020603050405020304" pitchFamily="18" charset="0"/>
              </a:rPr>
              <a:t>4. Rīgas apvedceļa Salaspils</a:t>
            </a: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anose="00000500000000000000" pitchFamily="50" charset="-7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anose="00000500000000000000" pitchFamily="50" charset="-70"/>
                <a:ea typeface="Calibri" panose="020F0502020204030204" pitchFamily="34" charset="0"/>
                <a:cs typeface="Times New Roman" panose="02020603050405020304" pitchFamily="18" charset="0"/>
              </a:rPr>
              <a:t>Babīte (A5) jauna posma izbūve no jaunā tilta pār Daugavu līdz Ķekavas apvedceļam – </a:t>
            </a:r>
            <a:r>
              <a:rPr lang="lv-LV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anose="00000500000000000000" pitchFamily="50" charset="-70"/>
                <a:ea typeface="Calibri" panose="020F0502020204030204" pitchFamily="34" charset="0"/>
                <a:cs typeface="Times New Roman" panose="02020603050405020304" pitchFamily="18" charset="0"/>
              </a:rPr>
              <a:t>12,0 km. </a:t>
            </a:r>
            <a:endParaRPr lang="lv-LV" sz="1600" b="1" dirty="0">
              <a:solidFill>
                <a:srgbClr val="FFC000"/>
              </a:solidFill>
              <a:effectLst/>
              <a:latin typeface="Montserrat" panose="00000500000000000000" pitchFamily="50" charset="-7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Attēls 2">
            <a:extLst>
              <a:ext uri="{FF2B5EF4-FFF2-40B4-BE49-F238E27FC236}">
                <a16:creationId xmlns:a16="http://schemas.microsoft.com/office/drawing/2014/main" id="{B266114A-169D-4650-A480-BB8578F6D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292" y="1685671"/>
            <a:ext cx="5391531" cy="34866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621A26-2385-F746-8063-FF19D385EE99}"/>
              </a:ext>
            </a:extLst>
          </p:cNvPr>
          <p:cNvSpPr txBox="1"/>
          <p:nvPr/>
        </p:nvSpPr>
        <p:spPr>
          <a:xfrm>
            <a:off x="4829452" y="5598419"/>
            <a:ext cx="6805958" cy="68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  <a:tabLst>
                <a:tab pos="180340" algn="l"/>
              </a:tabLst>
            </a:pPr>
            <a:r>
              <a:rPr lang="lv-LV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-70"/>
                <a:ea typeface="Calibri" panose="020F0502020204030204" pitchFamily="34" charset="0"/>
                <a:cs typeface="Times New Roman" panose="02020603050405020304" pitchFamily="18" charset="0"/>
              </a:rPr>
              <a:t>Plānotais realizācijas laiks </a:t>
            </a:r>
            <a:r>
              <a:rPr lang="lv-LV" sz="1800" b="1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anose="00000500000000000000" pitchFamily="50" charset="-70"/>
                <a:ea typeface="Calibri" panose="020F0502020204030204" pitchFamily="34" charset="0"/>
                <a:cs typeface="Times New Roman" panose="02020603050405020304" pitchFamily="18" charset="0"/>
              </a:rPr>
              <a:t>2021. – 2028. gads</a:t>
            </a:r>
            <a:endParaRPr lang="lv-LV" sz="1400" b="1" dirty="0">
              <a:solidFill>
                <a:srgbClr val="FFC000"/>
              </a:solidFill>
              <a:latin typeface="Montserrat" panose="00000500000000000000" pitchFamily="50" charset="-7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tabLst>
                <a:tab pos="180340" algn="l"/>
              </a:tabLst>
            </a:pPr>
            <a:endParaRPr lang="lv-LV" sz="1400" b="1" dirty="0">
              <a:solidFill>
                <a:srgbClr val="FFC000"/>
              </a:solidFill>
              <a:effectLst/>
              <a:latin typeface="Montserrat" panose="00000500000000000000" pitchFamily="50" charset="-7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27">
            <a:extLst>
              <a:ext uri="{FF2B5EF4-FFF2-40B4-BE49-F238E27FC236}">
                <a16:creationId xmlns:a16="http://schemas.microsoft.com/office/drawing/2014/main" id="{AA65DBAF-7637-4EC5-B460-BAE610359DCE}"/>
              </a:ext>
            </a:extLst>
          </p:cNvPr>
          <p:cNvCxnSpPr>
            <a:cxnSpLocks/>
          </p:cNvCxnSpPr>
          <p:nvPr/>
        </p:nvCxnSpPr>
        <p:spPr>
          <a:xfrm>
            <a:off x="795130" y="1234898"/>
            <a:ext cx="10429461" cy="0"/>
          </a:xfrm>
          <a:prstGeom prst="line">
            <a:avLst/>
          </a:prstGeom>
          <a:ln w="254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2CA7EE9-4B1E-D068-406D-9B430BB34F8A}"/>
              </a:ext>
            </a:extLst>
          </p:cNvPr>
          <p:cNvSpPr txBox="1"/>
          <p:nvPr/>
        </p:nvSpPr>
        <p:spPr>
          <a:xfrm>
            <a:off x="795130" y="519001"/>
            <a:ext cx="1128889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lv-LV" sz="26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77"/>
                <a:ea typeface="Helvetica Light" charset="0"/>
                <a:cs typeface="Helvetica Light" charset="0"/>
              </a:rPr>
              <a:t>PIRMIE PROJEKTI - Rīgas apvedceļš</a:t>
            </a:r>
            <a:endParaRPr lang="lv-LV" sz="2600" b="1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77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702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CCEF49-AAF2-42EA-B51F-0B3440281CBA}"/>
              </a:ext>
            </a:extLst>
          </p:cNvPr>
          <p:cNvSpPr txBox="1"/>
          <p:nvPr/>
        </p:nvSpPr>
        <p:spPr>
          <a:xfrm>
            <a:off x="795130" y="1262132"/>
            <a:ext cx="3098423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solidFill>
                  <a:srgbClr val="424242"/>
                </a:solidFill>
                <a:latin typeface="Montserrat" panose="00000500000000000000" pitchFamily="50" charset="-70"/>
              </a:rPr>
              <a:t>Pamatojums</a:t>
            </a:r>
          </a:p>
          <a:p>
            <a:endParaRPr lang="lv-LV" dirty="0">
              <a:solidFill>
                <a:srgbClr val="424242"/>
              </a:solidFill>
              <a:effectLst/>
              <a:latin typeface="Montserrat" panose="00000500000000000000" pitchFamily="50" charset="-7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atiksmes plūsmas zema caurlaides spēja</a:t>
            </a:r>
            <a:endParaRPr lang="lv-LV" dirty="0">
              <a:solidFill>
                <a:srgbClr val="424242"/>
              </a:solidFill>
              <a:effectLst/>
              <a:latin typeface="Montserrat Medium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ema satiksmes drošība: bīstamo autoceļu posmu un krustojumu koncentrācija</a:t>
            </a:r>
            <a:endParaRPr lang="lv-LV" dirty="0">
              <a:solidFill>
                <a:srgbClr val="424242"/>
              </a:solidFill>
              <a:effectLst/>
              <a:latin typeface="Montserrat Medium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Arial" panose="020B0604020202020204" pitchFamily="34" charset="0"/>
              </a:rPr>
              <a:t>Vienas brauktuves </a:t>
            </a:r>
            <a:r>
              <a:rPr lang="lv-LV" dirty="0" err="1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Arial" panose="020B0604020202020204" pitchFamily="34" charset="0"/>
              </a:rPr>
              <a:t>divjoslu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Arial" panose="020B0604020202020204" pitchFamily="34" charset="0"/>
              </a:rPr>
              <a:t> autoceļš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iels </a:t>
            </a:r>
            <a:r>
              <a:rPr lang="lv-LV" dirty="0" err="1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pieslēgumu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skaits</a:t>
            </a:r>
          </a:p>
          <a:p>
            <a:endParaRPr lang="lv-LV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3B5E71-4EDB-4561-9D49-73CB1D7207FD}"/>
              </a:ext>
            </a:extLst>
          </p:cNvPr>
          <p:cNvSpPr txBox="1"/>
          <p:nvPr/>
        </p:nvSpPr>
        <p:spPr>
          <a:xfrm>
            <a:off x="4035221" y="1262132"/>
            <a:ext cx="432312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424242"/>
                </a:solidFill>
                <a:latin typeface="Montserrat" panose="00000500000000000000" pitchFamily="50" charset="-70"/>
              </a:rPr>
              <a:t>Izpildes</a:t>
            </a:r>
            <a:r>
              <a:rPr lang="en-US" sz="2000" b="1" dirty="0">
                <a:solidFill>
                  <a:srgbClr val="424242"/>
                </a:solidFill>
                <a:latin typeface="Montserrat" panose="00000500000000000000" pitchFamily="50" charset="-70"/>
              </a:rPr>
              <a:t> </a:t>
            </a:r>
            <a:r>
              <a:rPr lang="en-US" sz="2000" b="1" dirty="0" err="1">
                <a:solidFill>
                  <a:srgbClr val="424242"/>
                </a:solidFill>
                <a:latin typeface="Montserrat" panose="00000500000000000000" pitchFamily="50" charset="-70"/>
              </a:rPr>
              <a:t>gaita</a:t>
            </a:r>
            <a:endParaRPr lang="en-US" sz="2000" b="1" dirty="0">
              <a:solidFill>
                <a:srgbClr val="424242"/>
              </a:solidFill>
              <a:latin typeface="Montserrat" panose="00000500000000000000" pitchFamily="50" charset="-70"/>
            </a:endParaRPr>
          </a:p>
          <a:p>
            <a:endParaRPr lang="en-US" sz="2000" b="1" dirty="0">
              <a:solidFill>
                <a:srgbClr val="424242"/>
              </a:solidFill>
              <a:latin typeface="Montserrat" panose="00000500000000000000" pitchFamily="50" charset="-70"/>
            </a:endParaRPr>
          </a:p>
          <a:p>
            <a:pPr marL="285750" lvl="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lv-LV" sz="2000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2023. gadā tiks pabeigta 2021. gadā uzsāktā ietekmes uz vidi novērtējuma procedūra ātrgaitas ceļa būvniecībai, tai skaitā būvprojekts minimālā sastāvā</a:t>
            </a:r>
            <a:r>
              <a:rPr lang="lv-LV" sz="2000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solidFill>
                <a:srgbClr val="424242"/>
              </a:solidFill>
              <a:latin typeface="Montserrat Medium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lv-LV" sz="2000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2023.–2024. gads, nekustamo īpašumu atsavināšana</a:t>
            </a:r>
            <a:endParaRPr lang="en-US" sz="2000" dirty="0">
              <a:solidFill>
                <a:srgbClr val="424242"/>
              </a:solidFill>
              <a:latin typeface="Montserrat Medium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lv-LV" sz="2000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2023.–2024. gads, būvprojekts</a:t>
            </a:r>
            <a:endParaRPr lang="en-US" sz="2000" dirty="0">
              <a:solidFill>
                <a:srgbClr val="424242"/>
              </a:solidFill>
              <a:latin typeface="Montserrat Medium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lv-LV" sz="2000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2025.–2027. gads, būvdarbi</a:t>
            </a:r>
            <a:endParaRPr lang="en-US" sz="2000" dirty="0">
              <a:solidFill>
                <a:srgbClr val="424242"/>
              </a:solidFill>
              <a:latin typeface="Montserrat Medium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lv-LV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AFFB22-09CB-C74A-8CBC-81EA82C31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900" y="1588433"/>
            <a:ext cx="3600312" cy="4952008"/>
          </a:xfrm>
          <a:prstGeom prst="rect">
            <a:avLst/>
          </a:prstGeom>
        </p:spPr>
      </p:pic>
      <p:cxnSp>
        <p:nvCxnSpPr>
          <p:cNvPr id="6" name="Straight Connector 27">
            <a:extLst>
              <a:ext uri="{FF2B5EF4-FFF2-40B4-BE49-F238E27FC236}">
                <a16:creationId xmlns:a16="http://schemas.microsoft.com/office/drawing/2014/main" id="{9DA28FF7-86E3-89F3-CB03-8CC79A1C71B7}"/>
              </a:ext>
            </a:extLst>
          </p:cNvPr>
          <p:cNvCxnSpPr>
            <a:cxnSpLocks/>
          </p:cNvCxnSpPr>
          <p:nvPr/>
        </p:nvCxnSpPr>
        <p:spPr>
          <a:xfrm>
            <a:off x="795130" y="1234898"/>
            <a:ext cx="10429461" cy="0"/>
          </a:xfrm>
          <a:prstGeom prst="line">
            <a:avLst/>
          </a:prstGeom>
          <a:ln w="254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E3454B1-7D07-8074-AA1F-F6F2D27CD9A2}"/>
              </a:ext>
            </a:extLst>
          </p:cNvPr>
          <p:cNvSpPr txBox="1"/>
          <p:nvPr/>
        </p:nvSpPr>
        <p:spPr>
          <a:xfrm>
            <a:off x="795130" y="519001"/>
            <a:ext cx="1128889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lv-LV" sz="26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77"/>
                <a:ea typeface="Helvetica Light" charset="0"/>
                <a:cs typeface="Helvetica Light" charset="0"/>
              </a:rPr>
              <a:t>Rīgas apvedceļa a4 pārbūve</a:t>
            </a:r>
            <a:endParaRPr lang="lv-LV" sz="2600" b="1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77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432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9B4705-F89F-40A3-A9D9-81737A2C8E42}"/>
              </a:ext>
            </a:extLst>
          </p:cNvPr>
          <p:cNvSpPr txBox="1"/>
          <p:nvPr/>
        </p:nvSpPr>
        <p:spPr>
          <a:xfrm>
            <a:off x="809571" y="1262626"/>
            <a:ext cx="3517729" cy="524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solidFill>
                  <a:srgbClr val="424242"/>
                </a:solidFill>
                <a:latin typeface="Montserrat" panose="00000500000000000000" pitchFamily="50" charset="-70"/>
              </a:rPr>
              <a:t>Pamatojums</a:t>
            </a:r>
            <a:endParaRPr lang="lv-LV" b="1" dirty="0">
              <a:solidFill>
                <a:srgbClr val="424242"/>
              </a:solidFill>
              <a:latin typeface="Montserrat" panose="00000500000000000000" pitchFamily="50" charset="-70"/>
            </a:endParaRPr>
          </a:p>
          <a:p>
            <a:pPr>
              <a:spcAft>
                <a:spcPts val="800"/>
              </a:spcAft>
            </a:pPr>
            <a:endParaRPr lang="lv-LV" dirty="0">
              <a:solidFill>
                <a:srgbClr val="424242"/>
              </a:solidFill>
              <a:effectLst/>
              <a:latin typeface="Montserrat" panose="00000500000000000000" pitchFamily="50" charset="-7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atiksmes plūsmas zema caurlaides spēja</a:t>
            </a:r>
            <a:endParaRPr lang="lv-LV" dirty="0">
              <a:solidFill>
                <a:srgbClr val="424242"/>
              </a:solidFill>
              <a:effectLst/>
              <a:latin typeface="Montserrat Medium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ema satiksmes drošība: bīstamo autoceļu posmu un krustojumu koncentrācija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Arial" panose="020B0604020202020204" pitchFamily="34" charset="0"/>
              </a:rPr>
              <a:t>Vienas brauktuves </a:t>
            </a:r>
            <a:r>
              <a:rPr lang="lv-LV" dirty="0" err="1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Arial" panose="020B0604020202020204" pitchFamily="34" charset="0"/>
              </a:rPr>
              <a:t>divjoslu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Arial" panose="020B0604020202020204" pitchFamily="34" charset="0"/>
              </a:rPr>
              <a:t> autoceļš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iels </a:t>
            </a:r>
            <a:r>
              <a:rPr lang="lv-LV" dirty="0" err="1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pieslēgumu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skaits</a:t>
            </a:r>
          </a:p>
          <a:p>
            <a:pPr marL="285750" lvl="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Mainīgs ceļa </a:t>
            </a:r>
            <a:r>
              <a:rPr lang="lv-LV" dirty="0" err="1">
                <a:solidFill>
                  <a:srgbClr val="424242"/>
                </a:solidFill>
                <a:effectLst/>
                <a:latin typeface="Montserrat Med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normālprofils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(NP) no NP14 līdz NP20</a:t>
            </a:r>
            <a:endParaRPr lang="en-US" dirty="0">
              <a:solidFill>
                <a:srgbClr val="424242"/>
              </a:solidFill>
              <a:effectLst/>
              <a:latin typeface="Montserrat Medium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800"/>
              </a:spcAft>
            </a:pPr>
            <a:endParaRPr lang="lv-LV" dirty="0">
              <a:effectLst/>
              <a:latin typeface="Montserrat" panose="00000500000000000000" pitchFamily="50" charset="-7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v-LV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FCE355-1827-4FAB-BEB4-0D77E2012702}"/>
              </a:ext>
            </a:extLst>
          </p:cNvPr>
          <p:cNvSpPr txBox="1"/>
          <p:nvPr/>
        </p:nvSpPr>
        <p:spPr>
          <a:xfrm>
            <a:off x="4250025" y="1271067"/>
            <a:ext cx="4320387" cy="336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solidFill>
                  <a:srgbClr val="424242"/>
                </a:solidFill>
                <a:latin typeface="Montserrat" pitchFamily="2" charset="77"/>
              </a:rPr>
              <a:t>Izpildes gaita</a:t>
            </a:r>
          </a:p>
          <a:p>
            <a:endParaRPr lang="en-US" sz="2000" b="1" dirty="0">
              <a:solidFill>
                <a:srgbClr val="424242"/>
              </a:solidFill>
              <a:latin typeface="Montserrat" pitchFamily="2" charset="77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2023. gadā tiks pabeigta 2021. </a:t>
            </a:r>
            <a:r>
              <a:rPr lang="lv-LV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gadā 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uzsāktā ietekmes uz vidi novērtējuma procedūra, t.sk. būvprojekts minimālā sastāvā</a:t>
            </a:r>
            <a:endParaRPr lang="en-US" dirty="0">
              <a:solidFill>
                <a:srgbClr val="424242"/>
              </a:solidFill>
              <a:latin typeface="Montserrat Medium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2023.–2025. gads, nekustamo īpašumu atsavināšana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lv-LV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2024.–2025. gads, b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ūvprojekts</a:t>
            </a:r>
            <a:endParaRPr lang="en-US" dirty="0">
              <a:solidFill>
                <a:srgbClr val="424242"/>
              </a:solidFill>
              <a:latin typeface="Montserrat Medium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2026.–2028. gads, būvdarbi</a:t>
            </a:r>
            <a:endParaRPr lang="en-US" dirty="0">
              <a:solidFill>
                <a:srgbClr val="424242"/>
              </a:solidFill>
              <a:latin typeface="Montserrat Medium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27">
            <a:extLst>
              <a:ext uri="{FF2B5EF4-FFF2-40B4-BE49-F238E27FC236}">
                <a16:creationId xmlns:a16="http://schemas.microsoft.com/office/drawing/2014/main" id="{EC3AD91F-61B9-B281-A80D-9A84D5E2D4F3}"/>
              </a:ext>
            </a:extLst>
          </p:cNvPr>
          <p:cNvCxnSpPr>
            <a:cxnSpLocks/>
          </p:cNvCxnSpPr>
          <p:nvPr/>
        </p:nvCxnSpPr>
        <p:spPr>
          <a:xfrm>
            <a:off x="795130" y="1234898"/>
            <a:ext cx="10429461" cy="0"/>
          </a:xfrm>
          <a:prstGeom prst="line">
            <a:avLst/>
          </a:prstGeom>
          <a:ln w="254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5D71D85-B77D-4751-9C1F-49CF9B817538}"/>
              </a:ext>
            </a:extLst>
          </p:cNvPr>
          <p:cNvSpPr txBox="1"/>
          <p:nvPr/>
        </p:nvSpPr>
        <p:spPr>
          <a:xfrm>
            <a:off x="795130" y="519001"/>
            <a:ext cx="1128889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lv-LV" sz="26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77"/>
                <a:ea typeface="Helvetica Light" charset="0"/>
                <a:cs typeface="Helvetica Light" charset="0"/>
              </a:rPr>
              <a:t>Rīgas apvedceļa a5 pārbūve</a:t>
            </a:r>
            <a:endParaRPr lang="lv-LV" sz="2600" b="1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77"/>
              <a:ea typeface="Helvetica Light" charset="0"/>
              <a:cs typeface="Helvetica Light" charset="0"/>
            </a:endParaRPr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4D643605-CD24-94FA-8C26-D5A638715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900" y="1588433"/>
            <a:ext cx="3600312" cy="495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83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75897D-4603-42B5-8250-F3211DECD55C}"/>
              </a:ext>
            </a:extLst>
          </p:cNvPr>
          <p:cNvSpPr txBox="1"/>
          <p:nvPr/>
        </p:nvSpPr>
        <p:spPr>
          <a:xfrm>
            <a:off x="795130" y="1238341"/>
            <a:ext cx="3568874" cy="401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solidFill>
                  <a:srgbClr val="424242"/>
                </a:solidFill>
                <a:latin typeface="Montserrat" panose="00000500000000000000" pitchFamily="50" charset="-70"/>
              </a:rPr>
              <a:t>Pamatojums</a:t>
            </a:r>
          </a:p>
          <a:p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50" charset="-70"/>
            </a:endParaRPr>
          </a:p>
          <a:p>
            <a:pPr marL="466090" indent="-28575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0215" algn="l"/>
              </a:tabLst>
            </a:pPr>
            <a:r>
              <a:rPr lang="lv-LV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nfrastruktūras apvienošana starp plānoto autoceļa tiltu pār Daugavu uz E67 </a:t>
            </a:r>
            <a:r>
              <a:rPr lang="lv-LV" i="1" dirty="0" err="1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Via</a:t>
            </a:r>
            <a:r>
              <a:rPr lang="lv-LV" i="1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i="1" dirty="0" err="1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Baltica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posmā A4 Saulkalne</a:t>
            </a:r>
            <a:r>
              <a:rPr lang="lv-LV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Bauska (</a:t>
            </a:r>
            <a:r>
              <a:rPr lang="lv-LV" dirty="0" err="1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Ārce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) un paredzēto Rail </a:t>
            </a:r>
            <a:r>
              <a:rPr lang="lv-LV" dirty="0" err="1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Baltica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projekta dzelzceļa tiltu pār Daugavu </a:t>
            </a:r>
            <a:endParaRPr lang="lv-LV" dirty="0">
              <a:solidFill>
                <a:srgbClr val="424242"/>
              </a:solidFill>
              <a:latin typeface="Montserrat Medium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66090" indent="-28575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0215" algn="l"/>
              </a:tabLst>
            </a:pP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</a:rPr>
              <a:t>RB projekta </a:t>
            </a:r>
            <a:r>
              <a:rPr lang="lv-LV" dirty="0" err="1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</a:rPr>
              <a:t>multimodalitāte</a:t>
            </a:r>
            <a:endParaRPr lang="lv-LV" dirty="0">
              <a:solidFill>
                <a:srgbClr val="424242"/>
              </a:solidFill>
              <a:latin typeface="Montserrat Medium" pitchFamily="2" charset="77"/>
            </a:endParaRPr>
          </a:p>
        </p:txBody>
      </p:sp>
      <p:cxnSp>
        <p:nvCxnSpPr>
          <p:cNvPr id="2" name="Straight Connector 27">
            <a:extLst>
              <a:ext uri="{FF2B5EF4-FFF2-40B4-BE49-F238E27FC236}">
                <a16:creationId xmlns:a16="http://schemas.microsoft.com/office/drawing/2014/main" id="{3B5ADB24-A004-FD9E-1006-32B8DE4B260E}"/>
              </a:ext>
            </a:extLst>
          </p:cNvPr>
          <p:cNvCxnSpPr>
            <a:cxnSpLocks/>
          </p:cNvCxnSpPr>
          <p:nvPr/>
        </p:nvCxnSpPr>
        <p:spPr>
          <a:xfrm>
            <a:off x="795130" y="1234898"/>
            <a:ext cx="10429461" cy="0"/>
          </a:xfrm>
          <a:prstGeom prst="line">
            <a:avLst/>
          </a:prstGeom>
          <a:ln w="254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5D43076-FDB1-3354-815F-2D5351CF795E}"/>
              </a:ext>
            </a:extLst>
          </p:cNvPr>
          <p:cNvSpPr txBox="1"/>
          <p:nvPr/>
        </p:nvSpPr>
        <p:spPr>
          <a:xfrm>
            <a:off x="795130" y="519001"/>
            <a:ext cx="1128889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lv-LV" sz="26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77"/>
                <a:ea typeface="Helvetica Light" charset="0"/>
                <a:cs typeface="Helvetica Light" charset="0"/>
              </a:rPr>
              <a:t>APVIENOTAIS TILTS PĀR DAUGAVU</a:t>
            </a:r>
            <a:endParaRPr lang="lv-LV" sz="2600" b="1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77"/>
              <a:ea typeface="Helvetica Light" charset="0"/>
              <a:cs typeface="Helvetica Light" charset="0"/>
            </a:endParaRPr>
          </a:p>
        </p:txBody>
      </p:sp>
      <p:pic>
        <p:nvPicPr>
          <p:cNvPr id="8" name="Attēls 7">
            <a:extLst>
              <a:ext uri="{FF2B5EF4-FFF2-40B4-BE49-F238E27FC236}">
                <a16:creationId xmlns:a16="http://schemas.microsoft.com/office/drawing/2014/main" id="{311493C7-2721-AFEB-9660-B5E4B0933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582" y="1458353"/>
            <a:ext cx="4901418" cy="45909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402ED9-2884-4018-8A4B-77D629ED5C17}"/>
              </a:ext>
            </a:extLst>
          </p:cNvPr>
          <p:cNvSpPr txBox="1"/>
          <p:nvPr/>
        </p:nvSpPr>
        <p:spPr>
          <a:xfrm>
            <a:off x="4229317" y="1321495"/>
            <a:ext cx="32474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solidFill>
                  <a:srgbClr val="424242"/>
                </a:solidFill>
                <a:latin typeface="Montserrat" panose="00000500000000000000" pitchFamily="50" charset="-70"/>
              </a:rPr>
              <a:t>Izpildes gaita</a:t>
            </a:r>
          </a:p>
          <a:p>
            <a:endParaRPr lang="en-US" sz="2000" b="1" dirty="0">
              <a:solidFill>
                <a:srgbClr val="424242"/>
              </a:solidFill>
              <a:latin typeface="Montserrat" panose="00000500000000000000" pitchFamily="50" charset="-70"/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2022. gads, būvprojekts (</a:t>
            </a:r>
            <a:r>
              <a:rPr lang="lv-LV" i="1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RB </a:t>
            </a:r>
            <a:r>
              <a:rPr lang="lv-LV" i="1" dirty="0" err="1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rail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2023.–2027. gads, b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ūvdarbi</a:t>
            </a:r>
          </a:p>
          <a:p>
            <a:pPr algn="ctr"/>
            <a:endParaRPr lang="en-US" b="1" dirty="0">
              <a:latin typeface="Montserrat" panose="00000500000000000000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2671125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0998F4-8F56-4456-82F9-D38D863C2C4D}"/>
              </a:ext>
            </a:extLst>
          </p:cNvPr>
          <p:cNvSpPr txBox="1"/>
          <p:nvPr/>
        </p:nvSpPr>
        <p:spPr>
          <a:xfrm>
            <a:off x="795130" y="1506831"/>
            <a:ext cx="279807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solidFill>
                  <a:srgbClr val="424242"/>
                </a:solidFill>
                <a:latin typeface="Montserrat" pitchFamily="2" charset="77"/>
              </a:rPr>
              <a:t>Pamatojums</a:t>
            </a:r>
          </a:p>
          <a:p>
            <a:endParaRPr lang="lv-LV" sz="2000" dirty="0">
              <a:solidFill>
                <a:srgbClr val="42424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latin typeface="Montserrat Medium" pitchFamily="2" charset="77"/>
              </a:rPr>
              <a:t>Savienojums no 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</a:rPr>
              <a:t>jaunā Daugavas tilta mezgla līdz Ķekavas apvedceļam, nodrošinot vienotu 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Arial" panose="020B0604020202020204" pitchFamily="34" charset="0"/>
              </a:rPr>
              <a:t>Rīgas apvedceļa maršrutu</a:t>
            </a:r>
            <a:endParaRPr lang="lv-LV" dirty="0">
              <a:solidFill>
                <a:srgbClr val="424242"/>
              </a:solidFill>
              <a:latin typeface="Montserrat Medium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3614E-3141-47D0-9261-08F0D335DCDB}"/>
              </a:ext>
            </a:extLst>
          </p:cNvPr>
          <p:cNvSpPr txBox="1"/>
          <p:nvPr/>
        </p:nvSpPr>
        <p:spPr>
          <a:xfrm>
            <a:off x="3747912" y="1519806"/>
            <a:ext cx="4365778" cy="3469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solidFill>
                  <a:srgbClr val="424242"/>
                </a:solidFill>
                <a:latin typeface="Montserrat" pitchFamily="2" charset="77"/>
              </a:rPr>
              <a:t>Izpildes gaita</a:t>
            </a:r>
          </a:p>
          <a:p>
            <a:endParaRPr lang="en-US" sz="2000" b="1" dirty="0">
              <a:solidFill>
                <a:srgbClr val="424242"/>
              </a:solidFill>
              <a:latin typeface="Montserrat" pitchFamily="2" charset="77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2022.–2024. gads, būvprojekts minimālā sastāvā un ietekmes uz vidi novērtējums </a:t>
            </a:r>
            <a:endParaRPr lang="en-US" dirty="0">
              <a:solidFill>
                <a:srgbClr val="424242"/>
              </a:solidFill>
              <a:latin typeface="Montserrat Medium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2024.–2026. gads, nekustamo īpašumu atsavināšana</a:t>
            </a:r>
            <a:endParaRPr lang="lv-LV" dirty="0">
              <a:solidFill>
                <a:srgbClr val="424242"/>
              </a:solidFill>
              <a:latin typeface="Montserrat Medium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2025.–2026. gads, 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būvprojekts</a:t>
            </a:r>
            <a:endParaRPr lang="en-US" dirty="0">
              <a:solidFill>
                <a:srgbClr val="424242"/>
              </a:solidFill>
              <a:latin typeface="Montserrat Medium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2027.–2029. gads, būvdarbi</a:t>
            </a:r>
            <a:endParaRPr lang="en-US" dirty="0">
              <a:solidFill>
                <a:srgbClr val="424242"/>
              </a:solidFill>
              <a:latin typeface="Montserrat Medium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Montserrat" panose="00000500000000000000" pitchFamily="50" charset="-70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5B443A8E-30BE-C44C-6774-1B3186DB0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900" y="1570996"/>
            <a:ext cx="3600312" cy="4969445"/>
          </a:xfrm>
          <a:prstGeom prst="rect">
            <a:avLst/>
          </a:prstGeom>
        </p:spPr>
      </p:pic>
      <p:cxnSp>
        <p:nvCxnSpPr>
          <p:cNvPr id="10" name="Straight Connector 27">
            <a:extLst>
              <a:ext uri="{FF2B5EF4-FFF2-40B4-BE49-F238E27FC236}">
                <a16:creationId xmlns:a16="http://schemas.microsoft.com/office/drawing/2014/main" id="{575F3C46-7125-0E97-1E5F-75BDC4651247}"/>
              </a:ext>
            </a:extLst>
          </p:cNvPr>
          <p:cNvCxnSpPr>
            <a:cxnSpLocks/>
          </p:cNvCxnSpPr>
          <p:nvPr/>
        </p:nvCxnSpPr>
        <p:spPr>
          <a:xfrm>
            <a:off x="795130" y="1234898"/>
            <a:ext cx="10429461" cy="0"/>
          </a:xfrm>
          <a:prstGeom prst="line">
            <a:avLst/>
          </a:prstGeom>
          <a:ln w="254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E601C7-802D-0744-DEC8-1E16BBEECD6C}"/>
              </a:ext>
            </a:extLst>
          </p:cNvPr>
          <p:cNvSpPr txBox="1"/>
          <p:nvPr/>
        </p:nvSpPr>
        <p:spPr>
          <a:xfrm>
            <a:off x="795130" y="519001"/>
            <a:ext cx="1128889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lv-LV" sz="26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77"/>
                <a:ea typeface="Helvetica Light" charset="0"/>
                <a:cs typeface="Helvetica Light" charset="0"/>
              </a:rPr>
              <a:t>Autoceļa izbūve no apvienotā tilta līdz </a:t>
            </a:r>
            <a:r>
              <a:rPr lang="lv-LV" sz="2600" b="1" cap="all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77"/>
                <a:ea typeface="Helvetica Light" charset="0"/>
                <a:cs typeface="Helvetica Light" charset="0"/>
              </a:rPr>
              <a:t>ķekavai</a:t>
            </a:r>
            <a:r>
              <a:rPr lang="lv-LV" sz="26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77"/>
                <a:ea typeface="Helvetica Light" charset="0"/>
                <a:cs typeface="Helvetica Light" charset="0"/>
              </a:rPr>
              <a:t> </a:t>
            </a:r>
            <a:endParaRPr lang="lv-LV" sz="2600" b="1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77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29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21126D-1B95-4833-B8DF-D0B0BB32445A}"/>
              </a:ext>
            </a:extLst>
          </p:cNvPr>
          <p:cNvSpPr txBox="1"/>
          <p:nvPr/>
        </p:nvSpPr>
        <p:spPr>
          <a:xfrm>
            <a:off x="795129" y="1423589"/>
            <a:ext cx="2768999" cy="396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solidFill>
                  <a:srgbClr val="424242"/>
                </a:solidFill>
                <a:latin typeface="Montserrat" panose="00000500000000000000" pitchFamily="50" charset="-70"/>
              </a:rPr>
              <a:t>Pamatojums</a:t>
            </a:r>
          </a:p>
          <a:p>
            <a:endParaRPr lang="lv-LV" sz="2000" dirty="0">
              <a:solidFill>
                <a:srgbClr val="424242"/>
              </a:solidFill>
              <a:latin typeface="Montserrat" panose="00000500000000000000" pitchFamily="50" charset="-7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Noslogotākais tranzīta autoceļš, </a:t>
            </a:r>
            <a:r>
              <a:rPr lang="lv-LV" i="1" dirty="0" err="1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Via</a:t>
            </a:r>
            <a:r>
              <a:rPr lang="lv-LV" i="1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i="1" dirty="0" err="1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Baltica</a:t>
            </a:r>
            <a:r>
              <a:rPr lang="lv-LV" i="1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daļa </a:t>
            </a:r>
          </a:p>
          <a:p>
            <a:pPr marL="285750" lvl="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Maršrutā nav neviena </a:t>
            </a:r>
            <a:r>
              <a:rPr lang="lv-LV" dirty="0" err="1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divbrauktuvju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autoceļa posma</a:t>
            </a:r>
          </a:p>
          <a:p>
            <a:pPr marL="285750" lvl="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atiksmes plūsmas virzība caur apdzīvotām vietām Iecava un Bauska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077D16-9733-4AB1-87B3-3AE1B3DE83A9}"/>
              </a:ext>
            </a:extLst>
          </p:cNvPr>
          <p:cNvSpPr txBox="1"/>
          <p:nvPr/>
        </p:nvSpPr>
        <p:spPr>
          <a:xfrm>
            <a:off x="3644721" y="1397831"/>
            <a:ext cx="4536583" cy="3937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424242"/>
                </a:solidFill>
                <a:latin typeface="Montserrat" panose="00000500000000000000" pitchFamily="50" charset="-70"/>
              </a:rPr>
              <a:t>Izpildes</a:t>
            </a:r>
            <a:r>
              <a:rPr lang="en-US" sz="2000" b="1" dirty="0">
                <a:solidFill>
                  <a:srgbClr val="424242"/>
                </a:solidFill>
                <a:latin typeface="Montserrat" panose="00000500000000000000" pitchFamily="50" charset="-70"/>
              </a:rPr>
              <a:t> </a:t>
            </a:r>
            <a:r>
              <a:rPr lang="en-US" sz="2000" b="1" dirty="0" err="1">
                <a:solidFill>
                  <a:srgbClr val="424242"/>
                </a:solidFill>
                <a:latin typeface="Montserrat" panose="00000500000000000000" pitchFamily="50" charset="-70"/>
              </a:rPr>
              <a:t>gaita</a:t>
            </a:r>
            <a:endParaRPr lang="en-US" sz="2000" b="1" dirty="0">
              <a:solidFill>
                <a:srgbClr val="424242"/>
              </a:solidFill>
              <a:latin typeface="Montserrat" panose="00000500000000000000" pitchFamily="50" charset="-70"/>
            </a:endParaRPr>
          </a:p>
          <a:p>
            <a:pPr lvl="0" algn="just">
              <a:lnSpc>
                <a:spcPct val="107000"/>
              </a:lnSpc>
            </a:pPr>
            <a:endParaRPr lang="lv-LV" dirty="0">
              <a:solidFill>
                <a:srgbClr val="424242"/>
              </a:solidFill>
              <a:effectLst/>
              <a:latin typeface="Montserrat" panose="00000500000000000000" pitchFamily="50" charset="-7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2022. gads, f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inanšu un ekonomisko aprēķinu izstrāde virzībai uz PPP projektu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2022.–2024. gads, b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ūvprojekts minimālā sastāvā </a:t>
            </a:r>
            <a:endParaRPr lang="en-US" dirty="0">
              <a:solidFill>
                <a:srgbClr val="424242"/>
              </a:solidFill>
              <a:latin typeface="Montserrat Medium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2024.–2026.  gads, </a:t>
            </a:r>
            <a:r>
              <a:rPr lang="lv-LV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ekustamo īpašumu atsavināšana 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2025.–2026. gads, PPP iepirkums</a:t>
            </a:r>
            <a:endParaRPr lang="en-US" dirty="0">
              <a:solidFill>
                <a:srgbClr val="424242"/>
              </a:solidFill>
              <a:latin typeface="Montserrat Medium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2027.–2030. </a:t>
            </a:r>
            <a:r>
              <a:rPr lang="lv-LV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gads, b</a:t>
            </a:r>
            <a:r>
              <a:rPr lang="lv-LV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ūvprojekts un būvdarbi </a:t>
            </a:r>
            <a:endParaRPr lang="lv-LV" dirty="0">
              <a:solidFill>
                <a:srgbClr val="424242"/>
              </a:solidFill>
              <a:latin typeface="Montserrat Medium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latin typeface="Montserrat" panose="00000500000000000000" pitchFamily="50" charset="-70"/>
            </a:endParaRPr>
          </a:p>
        </p:txBody>
      </p:sp>
      <p:cxnSp>
        <p:nvCxnSpPr>
          <p:cNvPr id="6" name="Straight Connector 27">
            <a:extLst>
              <a:ext uri="{FF2B5EF4-FFF2-40B4-BE49-F238E27FC236}">
                <a16:creationId xmlns:a16="http://schemas.microsoft.com/office/drawing/2014/main" id="{2A32FDED-385E-86DF-DF6D-95ED774840D9}"/>
              </a:ext>
            </a:extLst>
          </p:cNvPr>
          <p:cNvCxnSpPr>
            <a:cxnSpLocks/>
          </p:cNvCxnSpPr>
          <p:nvPr/>
        </p:nvCxnSpPr>
        <p:spPr>
          <a:xfrm>
            <a:off x="795130" y="1234898"/>
            <a:ext cx="10429461" cy="0"/>
          </a:xfrm>
          <a:prstGeom prst="line">
            <a:avLst/>
          </a:prstGeom>
          <a:ln w="254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8AF53AE-FC4D-8E64-DDAC-8FFDCFFBE4C4}"/>
              </a:ext>
            </a:extLst>
          </p:cNvPr>
          <p:cNvSpPr txBox="1"/>
          <p:nvPr/>
        </p:nvSpPr>
        <p:spPr>
          <a:xfrm>
            <a:off x="795130" y="519001"/>
            <a:ext cx="1128889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lv-LV" sz="26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77"/>
                <a:ea typeface="Helvetica Light" charset="0"/>
                <a:cs typeface="Helvetica Light" charset="0"/>
              </a:rPr>
              <a:t>Bauskas un </a:t>
            </a:r>
            <a:r>
              <a:rPr lang="lv-LV" sz="2600" b="1" cap="all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77"/>
                <a:ea typeface="Helvetica Light" charset="0"/>
                <a:cs typeface="Helvetica Light" charset="0"/>
              </a:rPr>
              <a:t>iecavas</a:t>
            </a:r>
            <a:r>
              <a:rPr lang="lv-LV" sz="26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77"/>
                <a:ea typeface="Helvetica Light" charset="0"/>
                <a:cs typeface="Helvetica Light" charset="0"/>
              </a:rPr>
              <a:t> apvedceļu izbūve – autoceļš a7</a:t>
            </a:r>
            <a:endParaRPr lang="lv-LV" sz="2600" b="1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77"/>
              <a:ea typeface="Helvetica Light" charset="0"/>
              <a:cs typeface="Helvetica Light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583D4D71-E6C8-E4C6-4FBB-0BBF4CD74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901" y="1606110"/>
            <a:ext cx="3600312" cy="491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97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111D207-E33A-4EC3-809A-177C51DC31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24" y="2481931"/>
            <a:ext cx="10725752" cy="2571331"/>
          </a:xfrm>
        </p:spPr>
        <p:txBody>
          <a:bodyPr>
            <a:normAutofit/>
          </a:bodyPr>
          <a:lstStyle/>
          <a:p>
            <a:pPr algn="ctr"/>
            <a:r>
              <a:rPr lang="lv-LV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Paldies par uzmanību!</a:t>
            </a:r>
            <a:endParaRPr lang="lv-LV" sz="23900" dirty="0">
              <a:latin typeface="Montserrat" panose="00000500000000000000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2097364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8267318-D186-DA4E-ABF5-9C9C7D8BF381}"/>
              </a:ext>
            </a:extLst>
          </p:cNvPr>
          <p:cNvSpPr/>
          <p:nvPr/>
        </p:nvSpPr>
        <p:spPr>
          <a:xfrm>
            <a:off x="8351609" y="1469473"/>
            <a:ext cx="3499556" cy="455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-70"/>
                <a:ea typeface="Calibri" panose="020F0502020204030204" pitchFamily="34" charset="0"/>
              </a:rPr>
              <a:t>Vidēja termiņa valsts budžets: </a:t>
            </a:r>
          </a:p>
          <a:p>
            <a:endParaRPr lang="lv-LV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Montserrat" panose="00000500000000000000" pitchFamily="50" charset="-7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Valsts autoceļu tīklā veicamo darbu vidēja termiņa (3 gadi) programmas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Montserrat" panose="00000500000000000000" pitchFamily="50" charset="-7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-70"/>
                <a:ea typeface="Calibri" panose="020F0502020204030204" pitchFamily="34" charset="0"/>
              </a:rPr>
              <a:t>T</a:t>
            </a: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iek plānotas atbilstoši tehniskajiem kritērijiem, balstoties uz abās stratēģijās izvirzīto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50" charset="-7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Montserrat" panose="00000500000000000000" pitchFamily="50" charset="-7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50" charset="-7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Montserrat" panose="00000500000000000000" pitchFamily="50" charset="-70"/>
              <a:ea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3B93F9-A262-5F45-B55B-811336B8ADE3}"/>
              </a:ext>
            </a:extLst>
          </p:cNvPr>
          <p:cNvSpPr/>
          <p:nvPr/>
        </p:nvSpPr>
        <p:spPr>
          <a:xfrm>
            <a:off x="4482774" y="1469473"/>
            <a:ext cx="3499556" cy="455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2000" b="1" dirty="0">
                <a:solidFill>
                  <a:srgbClr val="424242"/>
                </a:solidFill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Valsts autoceļu attīstība stratēģijas: </a:t>
            </a:r>
          </a:p>
          <a:p>
            <a:endParaRPr lang="lv-LV" b="1" dirty="0">
              <a:solidFill>
                <a:srgbClr val="424242"/>
              </a:solidFill>
              <a:effectLst/>
              <a:latin typeface="Montserrat" panose="00000500000000000000" pitchFamily="50" charset="-7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latin typeface="Montserrat" panose="00000500000000000000" pitchFamily="50" charset="-70"/>
                <a:ea typeface="Calibri" panose="020F0502020204030204" pitchFamily="34" charset="0"/>
              </a:rPr>
              <a:t>Latvijas valsts autoceļu attīstības stratēģija no 2020. līdz </a:t>
            </a:r>
            <a:r>
              <a:rPr lang="lv-LV" dirty="0">
                <a:solidFill>
                  <a:srgbClr val="424242"/>
                </a:solidFill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2040. gadam</a:t>
            </a:r>
          </a:p>
          <a:p>
            <a:endParaRPr lang="lv-LV" dirty="0">
              <a:solidFill>
                <a:srgbClr val="424242"/>
              </a:solidFill>
              <a:latin typeface="Montserrat" panose="00000500000000000000" pitchFamily="50" charset="-7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Valsts reģionālo un vietējo autoceļu būvniecības stratēģija līdz 2027. gadam</a:t>
            </a:r>
          </a:p>
          <a:p>
            <a:endParaRPr lang="lv-LV" dirty="0">
              <a:solidFill>
                <a:srgbClr val="424242"/>
              </a:solidFill>
              <a:effectLst/>
              <a:latin typeface="Montserrat" panose="00000500000000000000" pitchFamily="50" charset="-7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latin typeface="Montserrat" panose="00000500000000000000" pitchFamily="50" charset="-70"/>
                <a:ea typeface="Calibri" panose="020F0502020204030204" pitchFamily="34" charset="0"/>
              </a:rPr>
              <a:t>Valsts </a:t>
            </a:r>
            <a:r>
              <a:rPr lang="lv-LV" dirty="0" err="1">
                <a:solidFill>
                  <a:srgbClr val="424242"/>
                </a:solidFill>
                <a:latin typeface="Montserrat" panose="00000500000000000000" pitchFamily="50" charset="-70"/>
                <a:ea typeface="Calibri" panose="020F0502020204030204" pitchFamily="34" charset="0"/>
              </a:rPr>
              <a:t>mikromobilitātes</a:t>
            </a:r>
            <a:r>
              <a:rPr lang="lv-LV" dirty="0">
                <a:solidFill>
                  <a:srgbClr val="424242"/>
                </a:solidFill>
                <a:latin typeface="Montserrat" panose="00000500000000000000" pitchFamily="50" charset="-70"/>
                <a:ea typeface="Calibri" panose="020F0502020204030204" pitchFamily="34" charset="0"/>
              </a:rPr>
              <a:t> infrastruktūras attīstības stratēģija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dirty="0">
              <a:solidFill>
                <a:srgbClr val="424242"/>
              </a:solidFill>
              <a:effectLst/>
              <a:latin typeface="Montserrat" panose="00000500000000000000" pitchFamily="50" charset="-70"/>
              <a:ea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B4909D-7DA9-CD4F-AED1-17183FED02A4}"/>
              </a:ext>
            </a:extLst>
          </p:cNvPr>
          <p:cNvSpPr/>
          <p:nvPr/>
        </p:nvSpPr>
        <p:spPr>
          <a:xfrm>
            <a:off x="655840" y="1469473"/>
            <a:ext cx="3499556" cy="455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2000" b="1" dirty="0">
                <a:solidFill>
                  <a:srgbClr val="424242"/>
                </a:solidFill>
                <a:latin typeface="Montserrat" panose="00000500000000000000" pitchFamily="50" charset="-70"/>
              </a:rPr>
              <a:t>Politikas plānošanas dokumenti:</a:t>
            </a:r>
          </a:p>
          <a:p>
            <a:endParaRPr lang="en-US" b="1" dirty="0">
              <a:solidFill>
                <a:srgbClr val="424242"/>
              </a:solidFill>
              <a:latin typeface="Montserrat" panose="00000500000000000000" pitchFamily="50" charset="-7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24242"/>
                </a:solidFill>
                <a:latin typeface="Montserrat" panose="00000500000000000000" pitchFamily="50" charset="-70"/>
              </a:rPr>
              <a:t>LIAS 2030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24242"/>
                </a:solidFill>
                <a:latin typeface="Montserrat" panose="00000500000000000000" pitchFamily="50" charset="-70"/>
              </a:rPr>
              <a:t>NAP</a:t>
            </a:r>
            <a:r>
              <a:rPr lang="lv-LV" dirty="0">
                <a:solidFill>
                  <a:srgbClr val="424242"/>
                </a:solidFill>
                <a:latin typeface="Montserrat" panose="00000500000000000000" pitchFamily="50" charset="-70"/>
              </a:rPr>
              <a:t> </a:t>
            </a:r>
            <a:r>
              <a:rPr lang="en-US" dirty="0">
                <a:solidFill>
                  <a:srgbClr val="424242"/>
                </a:solidFill>
                <a:latin typeface="Montserrat" panose="00000500000000000000" pitchFamily="50" charset="-70"/>
              </a:rPr>
              <a:t>2027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24242"/>
                </a:solidFill>
                <a:latin typeface="Montserrat" panose="00000500000000000000" pitchFamily="50" charset="-70"/>
              </a:rPr>
              <a:t>TAP</a:t>
            </a:r>
            <a:r>
              <a:rPr lang="lv-LV" dirty="0">
                <a:solidFill>
                  <a:srgbClr val="424242"/>
                </a:solidFill>
                <a:latin typeface="Montserrat" panose="00000500000000000000" pitchFamily="50" charset="-70"/>
              </a:rPr>
              <a:t> </a:t>
            </a:r>
            <a:r>
              <a:rPr lang="en-US" dirty="0">
                <a:solidFill>
                  <a:srgbClr val="424242"/>
                </a:solidFill>
                <a:latin typeface="Montserrat" panose="00000500000000000000" pitchFamily="50" charset="-70"/>
              </a:rPr>
              <a:t>2027</a:t>
            </a:r>
            <a:endParaRPr lang="lv-LV" dirty="0">
              <a:solidFill>
                <a:srgbClr val="424242"/>
              </a:solidFill>
              <a:latin typeface="Montserrat" panose="00000500000000000000" pitchFamily="50" charset="-7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dirty="0">
              <a:solidFill>
                <a:srgbClr val="424242"/>
              </a:solidFill>
              <a:latin typeface="Montserrat" panose="00000500000000000000" pitchFamily="50" charset="-70"/>
            </a:endParaRPr>
          </a:p>
          <a:p>
            <a:r>
              <a:rPr lang="lv-LV" sz="1800" b="1" dirty="0">
                <a:solidFill>
                  <a:srgbClr val="424242"/>
                </a:solidFill>
                <a:latin typeface="Montserrat" panose="00000500000000000000" pitchFamily="50" charset="-70"/>
              </a:rPr>
              <a:t>Eiropas Savienības normatīvie akti: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424242"/>
                </a:solidFill>
                <a:latin typeface="Montserrat" panose="00000500000000000000" pitchFamily="50" charset="-70"/>
              </a:rPr>
              <a:t>Eiropas Parlamenta un Padomes Regula </a:t>
            </a:r>
            <a:r>
              <a:rPr lang="es-ES" dirty="0">
                <a:solidFill>
                  <a:srgbClr val="424242"/>
                </a:solidFill>
                <a:latin typeface="Montserrat" panose="00000500000000000000" pitchFamily="50" charset="-70"/>
              </a:rPr>
              <a:t>(ES) Nr. 1315/2013</a:t>
            </a:r>
            <a:r>
              <a:rPr lang="lv-LV" dirty="0">
                <a:solidFill>
                  <a:srgbClr val="424242"/>
                </a:solidFill>
                <a:latin typeface="Montserrat" panose="00000500000000000000" pitchFamily="50" charset="-7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dirty="0">
              <a:solidFill>
                <a:srgbClr val="424242"/>
              </a:solidFill>
              <a:latin typeface="Montserrat" panose="00000500000000000000" pitchFamily="50" charset="-7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dirty="0">
              <a:solidFill>
                <a:srgbClr val="424242"/>
              </a:solidFill>
              <a:latin typeface="Montserrat" panose="00000500000000000000" pitchFamily="50" charset="-7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dirty="0">
              <a:solidFill>
                <a:srgbClr val="424242"/>
              </a:solidFill>
              <a:latin typeface="Montserrat" panose="00000500000000000000" pitchFamily="50" charset="-7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24242"/>
              </a:solidFill>
              <a:latin typeface="Montserrat" panose="00000500000000000000" pitchFamily="50" charset="-7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25D8CC-24DE-4761-ED8E-A4EACE864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605" y="5006692"/>
            <a:ext cx="1296025" cy="86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7">
            <a:extLst>
              <a:ext uri="{FF2B5EF4-FFF2-40B4-BE49-F238E27FC236}">
                <a16:creationId xmlns:a16="http://schemas.microsoft.com/office/drawing/2014/main" id="{A3106E3E-70EB-7331-6D9A-D391E3C51081}"/>
              </a:ext>
            </a:extLst>
          </p:cNvPr>
          <p:cNvCxnSpPr>
            <a:cxnSpLocks/>
          </p:cNvCxnSpPr>
          <p:nvPr/>
        </p:nvCxnSpPr>
        <p:spPr>
          <a:xfrm>
            <a:off x="795130" y="1234898"/>
            <a:ext cx="10429461" cy="0"/>
          </a:xfrm>
          <a:prstGeom prst="line">
            <a:avLst/>
          </a:prstGeom>
          <a:ln w="254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46FD072-FA4D-1FE5-C822-31A366763675}"/>
              </a:ext>
            </a:extLst>
          </p:cNvPr>
          <p:cNvSpPr txBox="1"/>
          <p:nvPr/>
        </p:nvSpPr>
        <p:spPr>
          <a:xfrm>
            <a:off x="795130" y="519001"/>
            <a:ext cx="112888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lv-LV" sz="27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Helvetica Light" charset="0"/>
                <a:cs typeface="Helvetica Light" charset="0"/>
              </a:rPr>
              <a:t>Valsts autoceļu tīkla attīstības plānošana</a:t>
            </a:r>
          </a:p>
        </p:txBody>
      </p:sp>
    </p:spTree>
    <p:extLst>
      <p:ext uri="{BB962C8B-B14F-4D97-AF65-F5344CB8AC3E}">
        <p14:creationId xmlns:p14="http://schemas.microsoft.com/office/powerpoint/2010/main" val="1503063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ttēls 5">
            <a:extLst>
              <a:ext uri="{FF2B5EF4-FFF2-40B4-BE49-F238E27FC236}">
                <a16:creationId xmlns:a16="http://schemas.microsoft.com/office/drawing/2014/main" id="{7B8417F3-6D00-C444-AF27-4CF5B97DD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000" y="6257109"/>
            <a:ext cx="1573357" cy="3180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339286-79D1-D44B-9BDA-6E99F70B0BBC}"/>
              </a:ext>
            </a:extLst>
          </p:cNvPr>
          <p:cNvSpPr txBox="1"/>
          <p:nvPr/>
        </p:nvSpPr>
        <p:spPr>
          <a:xfrm>
            <a:off x="795130" y="519001"/>
            <a:ext cx="1083733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lv-LV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Helvetica Light" charset="0"/>
                <a:cs typeface="Helvetica Light" charset="0"/>
              </a:rPr>
              <a:t>GALVENO AUTO</a:t>
            </a:r>
            <a:r>
              <a: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Helvetica Light" charset="0"/>
                <a:cs typeface="Helvetica Light" charset="0"/>
              </a:rPr>
              <a:t>CEĻU TĪKLS 2040</a:t>
            </a:r>
            <a:r>
              <a:rPr lang="lv-LV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Helvetica Light" charset="0"/>
                <a:cs typeface="Helvetica Light" charset="0"/>
              </a:rPr>
              <a:t>. GADĀ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577E1E2-FF70-6D43-9507-569E99D12185}"/>
              </a:ext>
            </a:extLst>
          </p:cNvPr>
          <p:cNvCxnSpPr>
            <a:cxnSpLocks/>
          </p:cNvCxnSpPr>
          <p:nvPr/>
        </p:nvCxnSpPr>
        <p:spPr>
          <a:xfrm>
            <a:off x="795130" y="1234898"/>
            <a:ext cx="10429461" cy="0"/>
          </a:xfrm>
          <a:prstGeom prst="line">
            <a:avLst/>
          </a:prstGeom>
          <a:ln w="254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01E8B57-F7BC-21B2-E01B-709839C36EA2}"/>
              </a:ext>
            </a:extLst>
          </p:cNvPr>
          <p:cNvSpPr txBox="1"/>
          <p:nvPr/>
        </p:nvSpPr>
        <p:spPr>
          <a:xfrm>
            <a:off x="508001" y="2136338"/>
            <a:ext cx="40576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800" kern="1200" dirty="0">
                <a:solidFill>
                  <a:srgbClr val="262626"/>
                </a:solidFill>
                <a:effectLst/>
                <a:latin typeface="Montserrat" panose="00000500000000000000" pitchFamily="50" charset="-70"/>
                <a:ea typeface="Times New Roman" panose="02020603050405020304" pitchFamily="18" charset="0"/>
                <a:cs typeface="Times New Roman" panose="02020603050405020304" pitchFamily="18" charset="0"/>
              </a:rPr>
              <a:t>1. Eiropas Parlamenta un padomes regulas (ES) </a:t>
            </a:r>
            <a:endParaRPr lang="lv-LV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kern="1200" dirty="0">
                <a:solidFill>
                  <a:srgbClr val="262626"/>
                </a:solidFill>
                <a:effectLst/>
                <a:latin typeface="Montserrat" panose="00000500000000000000" pitchFamily="50" charset="-70"/>
                <a:ea typeface="Times New Roman" panose="02020603050405020304" pitchFamily="18" charset="0"/>
                <a:cs typeface="Times New Roman" panose="02020603050405020304" pitchFamily="18" charset="0"/>
              </a:rPr>
              <a:t>Nr. 1315/2013 uzstādītais mērķis 2030. gadam – </a:t>
            </a:r>
            <a:r>
              <a:rPr lang="lv-LV" sz="1800" b="1" kern="1200" dirty="0">
                <a:solidFill>
                  <a:srgbClr val="262626"/>
                </a:solidFill>
                <a:effectLst/>
                <a:latin typeface="Montserrat" panose="00000500000000000000" pitchFamily="50" charset="-70"/>
                <a:ea typeface="Times New Roman" panose="02020603050405020304" pitchFamily="18" charset="0"/>
                <a:cs typeface="Times New Roman" panose="02020603050405020304" pitchFamily="18" charset="0"/>
              </a:rPr>
              <a:t>ātrgaitas autoceļi TEN-T pamattīklā.</a:t>
            </a:r>
          </a:p>
          <a:p>
            <a:endParaRPr lang="lv-LV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kern="1200" dirty="0">
                <a:solidFill>
                  <a:srgbClr val="262626"/>
                </a:solidFill>
                <a:effectLst/>
                <a:latin typeface="Montserrat" panose="00000500000000000000" pitchFamily="50" charset="-70"/>
                <a:ea typeface="Times New Roman" panose="02020603050405020304" pitchFamily="18" charset="0"/>
                <a:cs typeface="Times New Roman" panose="02020603050405020304" pitchFamily="18" charset="0"/>
              </a:rPr>
              <a:t>2. Esošā galveno autoceļu tīkla posmu </a:t>
            </a:r>
            <a:r>
              <a:rPr lang="lv-LV" sz="1800" b="1" kern="1200" dirty="0">
                <a:solidFill>
                  <a:srgbClr val="262626"/>
                </a:solidFill>
                <a:effectLst/>
                <a:latin typeface="Montserrat" panose="00000500000000000000" pitchFamily="50" charset="-70"/>
                <a:ea typeface="Times New Roman" panose="02020603050405020304" pitchFamily="18" charset="0"/>
                <a:cs typeface="Times New Roman" panose="02020603050405020304" pitchFamily="18" charset="0"/>
              </a:rPr>
              <a:t>pārslogotība un nepietiekama caurlaides spēja.</a:t>
            </a:r>
            <a:endParaRPr lang="lv-LV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ttēla vietturis 4" descr="Attēls, kurā ir karte&#10;&#10;Apraksts ģenerēts automātiski">
            <a:extLst>
              <a:ext uri="{FF2B5EF4-FFF2-40B4-BE49-F238E27FC236}">
                <a16:creationId xmlns:a16="http://schemas.microsoft.com/office/drawing/2014/main" id="{A79D3E95-56AA-3BD8-5D27-485CBEBD34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8"/>
          <a:stretch/>
        </p:blipFill>
        <p:spPr>
          <a:xfrm>
            <a:off x="4565619" y="1596925"/>
            <a:ext cx="7518400" cy="455622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C8D5FF4-D14A-0409-BE59-E25A70A0D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605" y="5006692"/>
            <a:ext cx="1296025" cy="86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225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 descr="Attēls, kurā ir karte&#10;&#10;Apraksts ģenerēts automātiski">
            <a:extLst>
              <a:ext uri="{FF2B5EF4-FFF2-40B4-BE49-F238E27FC236}">
                <a16:creationId xmlns:a16="http://schemas.microsoft.com/office/drawing/2014/main" id="{528F3717-57C9-35F5-DFBD-668A1AC16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19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ttēls 6">
            <a:extLst>
              <a:ext uri="{FF2B5EF4-FFF2-40B4-BE49-F238E27FC236}">
                <a16:creationId xmlns:a16="http://schemas.microsoft.com/office/drawing/2014/main" id="{60D383B5-0FCC-46B1-CEF1-4F014697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778" y="221065"/>
            <a:ext cx="9176444" cy="582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092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ttēls 5">
            <a:extLst>
              <a:ext uri="{FF2B5EF4-FFF2-40B4-BE49-F238E27FC236}">
                <a16:creationId xmlns:a16="http://schemas.microsoft.com/office/drawing/2014/main" id="{7B8417F3-6D00-C444-AF27-4CF5B97DD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000" y="6257109"/>
            <a:ext cx="1573357" cy="3180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339286-79D1-D44B-9BDA-6E99F70B0BBC}"/>
              </a:ext>
            </a:extLst>
          </p:cNvPr>
          <p:cNvSpPr txBox="1"/>
          <p:nvPr/>
        </p:nvSpPr>
        <p:spPr>
          <a:xfrm>
            <a:off x="795130" y="519001"/>
            <a:ext cx="112888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lv-LV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Helvetica Light" charset="0"/>
                <a:cs typeface="Helvetica Light" charset="0"/>
              </a:rPr>
              <a:t>REĢIONĀLU AUTO</a:t>
            </a:r>
            <a:r>
              <a: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Helvetica Light" charset="0"/>
                <a:cs typeface="Helvetica Light" charset="0"/>
              </a:rPr>
              <a:t>CEĻU TĪKLS 20</a:t>
            </a:r>
            <a:r>
              <a:rPr lang="lv-LV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Helvetica Light" charset="0"/>
                <a:cs typeface="Helvetica Light" charset="0"/>
              </a:rPr>
              <a:t>27. GADĀ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577E1E2-FF70-6D43-9507-569E99D12185}"/>
              </a:ext>
            </a:extLst>
          </p:cNvPr>
          <p:cNvCxnSpPr>
            <a:cxnSpLocks/>
          </p:cNvCxnSpPr>
          <p:nvPr/>
        </p:nvCxnSpPr>
        <p:spPr>
          <a:xfrm>
            <a:off x="795130" y="1234898"/>
            <a:ext cx="10429461" cy="0"/>
          </a:xfrm>
          <a:prstGeom prst="line">
            <a:avLst/>
          </a:prstGeom>
          <a:ln w="254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01E8B57-F7BC-21B2-E01B-709839C36EA2}"/>
              </a:ext>
            </a:extLst>
          </p:cNvPr>
          <p:cNvSpPr txBox="1"/>
          <p:nvPr/>
        </p:nvSpPr>
        <p:spPr>
          <a:xfrm>
            <a:off x="508001" y="1596925"/>
            <a:ext cx="405761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lv-LV" sz="1600" b="1" kern="1200" dirty="0">
                <a:solidFill>
                  <a:srgbClr val="262626"/>
                </a:solidFill>
                <a:effectLst/>
                <a:latin typeface="Montserrat" panose="00000500000000000000" pitchFamily="50" charset="-70"/>
                <a:ea typeface="Times New Roman" panose="02020603050405020304" pitchFamily="18" charset="0"/>
                <a:cs typeface="Times New Roman" panose="02020603050405020304" pitchFamily="18" charset="0"/>
              </a:rPr>
              <a:t>Prioritāte: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kern="1200" dirty="0">
                <a:solidFill>
                  <a:srgbClr val="262626"/>
                </a:solidFill>
                <a:effectLst/>
                <a:highlight>
                  <a:srgbClr val="F7B513"/>
                </a:highlight>
                <a:latin typeface="Montserrat" panose="00000500000000000000" pitchFamily="50" charset="-70"/>
                <a:ea typeface="Times New Roman" panose="02020603050405020304" pitchFamily="18" charset="0"/>
                <a:cs typeface="Times New Roman" panose="02020603050405020304" pitchFamily="18" charset="0"/>
              </a:rPr>
              <a:t>Savieno </a:t>
            </a:r>
            <a:r>
              <a:rPr lang="lv-LV" sz="1600" kern="1200" dirty="0" err="1">
                <a:solidFill>
                  <a:srgbClr val="262626"/>
                </a:solidFill>
                <a:effectLst/>
                <a:highlight>
                  <a:srgbClr val="F7B513"/>
                </a:highlight>
                <a:latin typeface="Montserrat" panose="00000500000000000000" pitchFamily="50" charset="-70"/>
                <a:ea typeface="Times New Roman" panose="02020603050405020304" pitchFamily="18" charset="0"/>
                <a:cs typeface="Times New Roman" panose="02020603050405020304" pitchFamily="18" charset="0"/>
              </a:rPr>
              <a:t>valstspilsētas</a:t>
            </a:r>
            <a:r>
              <a:rPr lang="lv-LV" sz="1600" kern="1200" dirty="0">
                <a:solidFill>
                  <a:srgbClr val="262626"/>
                </a:solidFill>
                <a:effectLst/>
                <a:highlight>
                  <a:srgbClr val="F7B513"/>
                </a:highlight>
                <a:latin typeface="Montserrat" panose="00000500000000000000" pitchFamily="50" charset="-70"/>
                <a:ea typeface="Times New Roman" panose="02020603050405020304" pitchFamily="18" charset="0"/>
                <a:cs typeface="Times New Roman" panose="02020603050405020304" pitchFamily="18" charset="0"/>
              </a:rPr>
              <a:t> vai novadu administratīvos centrus savā starpā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kern="1200" dirty="0">
                <a:solidFill>
                  <a:srgbClr val="262626"/>
                </a:solidFill>
                <a:effectLst/>
                <a:highlight>
                  <a:srgbClr val="F7B513"/>
                </a:highlight>
                <a:latin typeface="Montserrat" panose="00000500000000000000" pitchFamily="50" charset="-70"/>
                <a:ea typeface="Times New Roman" panose="02020603050405020304" pitchFamily="18" charset="0"/>
                <a:cs typeface="Times New Roman" panose="02020603050405020304" pitchFamily="18" charset="0"/>
              </a:rPr>
              <a:t>Nodrošina pārrobežu savienojumus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kern="1200" dirty="0">
                <a:solidFill>
                  <a:srgbClr val="262626"/>
                </a:solidFill>
                <a:effectLst/>
                <a:highlight>
                  <a:srgbClr val="F7B513"/>
                </a:highlight>
                <a:latin typeface="Montserrat" panose="00000500000000000000" pitchFamily="50" charset="-70"/>
                <a:ea typeface="Times New Roman" panose="02020603050405020304" pitchFamily="18" charset="0"/>
                <a:cs typeface="Times New Roman" panose="02020603050405020304" pitchFamily="18" charset="0"/>
              </a:rPr>
              <a:t>Liela satiksmes intensitāte ~ 1200 a/</a:t>
            </a:r>
            <a:r>
              <a:rPr lang="lv-LV" sz="1600" kern="1200" dirty="0" err="1">
                <a:solidFill>
                  <a:srgbClr val="262626"/>
                </a:solidFill>
                <a:effectLst/>
                <a:highlight>
                  <a:srgbClr val="F7B513"/>
                </a:highlight>
                <a:latin typeface="Montserrat" panose="00000500000000000000" pitchFamily="50" charset="-70"/>
                <a:ea typeface="Times New Roman" panose="02020603050405020304" pitchFamily="18" charset="0"/>
                <a:cs typeface="Times New Roman" panose="02020603050405020304" pitchFamily="18" charset="0"/>
              </a:rPr>
              <a:t>dn</a:t>
            </a:r>
            <a:r>
              <a:rPr lang="lv-LV" sz="1600" kern="1200" dirty="0">
                <a:solidFill>
                  <a:srgbClr val="262626"/>
                </a:solidFill>
                <a:effectLst/>
                <a:highlight>
                  <a:srgbClr val="F7B513"/>
                </a:highlight>
                <a:latin typeface="Montserrat" panose="00000500000000000000" pitchFamily="50" charset="-70"/>
                <a:ea typeface="Times New Roman" panose="02020603050405020304" pitchFamily="18" charset="0"/>
                <a:cs typeface="Times New Roman" panose="02020603050405020304" pitchFamily="18" charset="0"/>
              </a:rPr>
              <a:t>, kravas transports ~ 125 a/</a:t>
            </a:r>
            <a:r>
              <a:rPr lang="lv-LV" sz="1600" kern="1200" dirty="0" err="1">
                <a:solidFill>
                  <a:srgbClr val="262626"/>
                </a:solidFill>
                <a:effectLst/>
                <a:highlight>
                  <a:srgbClr val="F7B513"/>
                </a:highlight>
                <a:latin typeface="Montserrat" panose="00000500000000000000" pitchFamily="50" charset="-70"/>
                <a:ea typeface="Times New Roman" panose="02020603050405020304" pitchFamily="18" charset="0"/>
                <a:cs typeface="Times New Roman" panose="02020603050405020304" pitchFamily="18" charset="0"/>
              </a:rPr>
              <a:t>dn</a:t>
            </a:r>
            <a:endParaRPr lang="lv-LV" sz="1600" kern="1200" dirty="0">
              <a:solidFill>
                <a:srgbClr val="262626"/>
              </a:solidFill>
              <a:effectLst/>
              <a:highlight>
                <a:srgbClr val="F7B513"/>
              </a:highlight>
              <a:latin typeface="Montserrat" panose="00000500000000000000" pitchFamily="50" charset="-7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600" b="1" kern="1200" dirty="0">
                <a:solidFill>
                  <a:srgbClr val="262626"/>
                </a:solidFill>
                <a:effectLst/>
                <a:latin typeface="Montserrat" panose="00000500000000000000" pitchFamily="50" charset="-70"/>
                <a:ea typeface="Times New Roman" panose="02020603050405020304" pitchFamily="18" charset="0"/>
                <a:cs typeface="Times New Roman" panose="02020603050405020304" pitchFamily="18" charset="0"/>
              </a:rPr>
              <a:t>2. Prioritāte: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1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7B513"/>
                </a:highlight>
                <a:latin typeface="Montserrat" pitchFamily="2" charset="77"/>
              </a:rPr>
              <a:t>Savieno citus reģionālos ceļus, kuri savukārt savieno reģionālos centrus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v-LV" sz="1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7B513"/>
                </a:highlight>
                <a:latin typeface="Montserrat" pitchFamily="2" charset="77"/>
              </a:rPr>
              <a:t>Kalpo kā galvenajam autoceļam alternatīvs maršruts reģionālo centru sasniedzamībai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1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7B513"/>
                </a:highlight>
                <a:latin typeface="Montserrat" pitchFamily="2" charset="77"/>
              </a:rPr>
              <a:t>Vidēja satiksmes intensitāte ~ 500 a/</a:t>
            </a:r>
            <a:r>
              <a:rPr lang="lv-LV" sz="1600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7B513"/>
                </a:highlight>
                <a:latin typeface="Montserrat" pitchFamily="2" charset="77"/>
              </a:rPr>
              <a:t>dn</a:t>
            </a:r>
            <a:r>
              <a:rPr lang="lv-LV" sz="1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7B513"/>
                </a:highlight>
                <a:latin typeface="Montserrat" pitchFamily="2" charset="77"/>
              </a:rPr>
              <a:t>, kravas transports ~ 75 a/</a:t>
            </a:r>
            <a:r>
              <a:rPr lang="lv-LV" sz="1600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7B513"/>
                </a:highlight>
                <a:latin typeface="Montserrat" pitchFamily="2" charset="77"/>
              </a:rPr>
              <a:t>dn</a:t>
            </a:r>
            <a:endParaRPr lang="lv-LV" sz="1600" dirty="0">
              <a:solidFill>
                <a:srgbClr val="FF0000"/>
              </a:solidFill>
              <a:highlight>
                <a:srgbClr val="F7B513"/>
              </a:highlight>
              <a:latin typeface="Montserrat" pitchFamily="2" charset="77"/>
            </a:endParaRPr>
          </a:p>
          <a:p>
            <a:endParaRPr lang="lv-LV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ttēla vietturis 4" descr="Attēls, kurā ir karte&#10;&#10;Apraksts ģenerēts automātiski">
            <a:extLst>
              <a:ext uri="{FF2B5EF4-FFF2-40B4-BE49-F238E27FC236}">
                <a16:creationId xmlns:a16="http://schemas.microsoft.com/office/drawing/2014/main" id="{A79D3E95-56AA-3BD8-5D27-485CBEBD34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8"/>
          <a:stretch/>
        </p:blipFill>
        <p:spPr>
          <a:xfrm>
            <a:off x="4565619" y="1596925"/>
            <a:ext cx="7518400" cy="455622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CC1D4A9-45F6-46CD-64E9-9619C06849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19" y="1596925"/>
            <a:ext cx="7518400" cy="44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04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ttēls 5">
            <a:extLst>
              <a:ext uri="{FF2B5EF4-FFF2-40B4-BE49-F238E27FC236}">
                <a16:creationId xmlns:a16="http://schemas.microsoft.com/office/drawing/2014/main" id="{7B8417F3-6D00-C444-AF27-4CF5B97DD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000" y="6257109"/>
            <a:ext cx="1573357" cy="3180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339286-79D1-D44B-9BDA-6E99F70B0BBC}"/>
              </a:ext>
            </a:extLst>
          </p:cNvPr>
          <p:cNvSpPr txBox="1"/>
          <p:nvPr/>
        </p:nvSpPr>
        <p:spPr>
          <a:xfrm>
            <a:off x="795130" y="519001"/>
            <a:ext cx="1128889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lv-LV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Helvetica Light" charset="0"/>
                <a:cs typeface="Helvetica Light" charset="0"/>
              </a:rPr>
              <a:t>VIETĒJO AUTO</a:t>
            </a: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Helvetica Light" charset="0"/>
                <a:cs typeface="Helvetica Light" charset="0"/>
              </a:rPr>
              <a:t>CEĻU TĪKLS 20</a:t>
            </a:r>
            <a:r>
              <a:rPr lang="lv-LV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Helvetica Light" charset="0"/>
                <a:cs typeface="Helvetica Light" charset="0"/>
              </a:rPr>
              <a:t>27. GADĀ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577E1E2-FF70-6D43-9507-569E99D12185}"/>
              </a:ext>
            </a:extLst>
          </p:cNvPr>
          <p:cNvCxnSpPr>
            <a:cxnSpLocks/>
          </p:cNvCxnSpPr>
          <p:nvPr/>
        </p:nvCxnSpPr>
        <p:spPr>
          <a:xfrm>
            <a:off x="795130" y="1234898"/>
            <a:ext cx="10429461" cy="0"/>
          </a:xfrm>
          <a:prstGeom prst="line">
            <a:avLst/>
          </a:prstGeom>
          <a:ln w="254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01E8B57-F7BC-21B2-E01B-709839C36EA2}"/>
              </a:ext>
            </a:extLst>
          </p:cNvPr>
          <p:cNvSpPr txBox="1"/>
          <p:nvPr/>
        </p:nvSpPr>
        <p:spPr>
          <a:xfrm>
            <a:off x="629921" y="2983940"/>
            <a:ext cx="4057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lv-LV" altLang="lv-LV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-70"/>
                <a:ea typeface="Calibri" panose="020F0502020204030204" pitchFamily="34" charset="0"/>
                <a:cs typeface="Times New Roman" panose="02020603050405020304" pitchFamily="18" charset="0"/>
              </a:rPr>
              <a:t>MĒRĶIS:</a:t>
            </a:r>
          </a:p>
          <a:p>
            <a:pPr eaLnBrk="0" fontAlgn="base" hangingPunct="0">
              <a:spcAft>
                <a:spcPct val="0"/>
              </a:spcAft>
            </a:pPr>
            <a:r>
              <a:rPr lang="lv-LV" altLang="lv-LV" sz="16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7B513"/>
                </a:highlight>
                <a:latin typeface="Montserrat" panose="00000500000000000000" pitchFamily="50" charset="-70"/>
                <a:ea typeface="Calibri" panose="020F0502020204030204" pitchFamily="34" charset="0"/>
                <a:cs typeface="Times New Roman" panose="02020603050405020304" pitchFamily="18" charset="0"/>
              </a:rPr>
              <a:t>no katra pagasta centra uz novada centru ir iespējams nokļūt pa labu asfaltētu ceļu</a:t>
            </a:r>
          </a:p>
          <a:p>
            <a:endParaRPr lang="lv-LV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ttēla vietturis 4" descr="Attēls, kurā ir karte&#10;&#10;Apraksts ģenerēts automātiski">
            <a:extLst>
              <a:ext uri="{FF2B5EF4-FFF2-40B4-BE49-F238E27FC236}">
                <a16:creationId xmlns:a16="http://schemas.microsoft.com/office/drawing/2014/main" id="{A79D3E95-56AA-3BD8-5D27-485CBEBD34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8"/>
          <a:stretch/>
        </p:blipFill>
        <p:spPr>
          <a:xfrm>
            <a:off x="4565619" y="1596925"/>
            <a:ext cx="7518400" cy="455622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CC1D4A9-45F6-46CD-64E9-9619C06849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19" y="1596925"/>
            <a:ext cx="7518400" cy="4403168"/>
          </a:xfrm>
          <a:prstGeom prst="rect">
            <a:avLst/>
          </a:prstGeom>
        </p:spPr>
      </p:pic>
      <p:pic>
        <p:nvPicPr>
          <p:cNvPr id="4" name="Attēls 4">
            <a:extLst>
              <a:ext uri="{FF2B5EF4-FFF2-40B4-BE49-F238E27FC236}">
                <a16:creationId xmlns:a16="http://schemas.microsoft.com/office/drawing/2014/main" id="{5035456E-E1C9-BA8B-D193-6D7DD067751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19" y="1534719"/>
            <a:ext cx="7439861" cy="455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51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ttēls 5">
            <a:extLst>
              <a:ext uri="{FF2B5EF4-FFF2-40B4-BE49-F238E27FC236}">
                <a16:creationId xmlns:a16="http://schemas.microsoft.com/office/drawing/2014/main" id="{7B8417F3-6D00-C444-AF27-4CF5B97DD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000" y="6257109"/>
            <a:ext cx="1573357" cy="3180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339286-79D1-D44B-9BDA-6E99F70B0BBC}"/>
              </a:ext>
            </a:extLst>
          </p:cNvPr>
          <p:cNvSpPr txBox="1"/>
          <p:nvPr/>
        </p:nvSpPr>
        <p:spPr>
          <a:xfrm>
            <a:off x="795130" y="519001"/>
            <a:ext cx="1128889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lv-LV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Helvetica Light" charset="0"/>
                <a:cs typeface="Helvetica Light" charset="0"/>
              </a:rPr>
              <a:t>MIKROMOBILITĀTES INFRASTRUKTŪRA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577E1E2-FF70-6D43-9507-569E99D12185}"/>
              </a:ext>
            </a:extLst>
          </p:cNvPr>
          <p:cNvCxnSpPr>
            <a:cxnSpLocks/>
          </p:cNvCxnSpPr>
          <p:nvPr/>
        </p:nvCxnSpPr>
        <p:spPr>
          <a:xfrm>
            <a:off x="795130" y="1234898"/>
            <a:ext cx="10429461" cy="0"/>
          </a:xfrm>
          <a:prstGeom prst="line">
            <a:avLst/>
          </a:prstGeom>
          <a:ln w="254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01E8B57-F7BC-21B2-E01B-709839C36EA2}"/>
              </a:ext>
            </a:extLst>
          </p:cNvPr>
          <p:cNvSpPr txBox="1"/>
          <p:nvPr/>
        </p:nvSpPr>
        <p:spPr>
          <a:xfrm>
            <a:off x="584450" y="1614193"/>
            <a:ext cx="405761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lv-LV" altLang="lv-LV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-70"/>
                <a:ea typeface="Calibri" panose="020F0502020204030204" pitchFamily="34" charset="0"/>
                <a:cs typeface="Times New Roman" panose="02020603050405020304" pitchFamily="18" charset="0"/>
              </a:rPr>
              <a:t>PRIORITĀTES: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1600" dirty="0">
                <a:effectLst/>
                <a:highlight>
                  <a:srgbClr val="F7B513"/>
                </a:highlight>
                <a:latin typeface="Montserrat" panose="00000500000000000000" pitchFamily="2" charset="-70"/>
                <a:ea typeface="Times New Roman" panose="02020603050405020304" pitchFamily="18" charset="0"/>
              </a:rPr>
              <a:t>galvenie valsts </a:t>
            </a:r>
            <a:r>
              <a:rPr lang="lv-LV" sz="1600" dirty="0" err="1">
                <a:effectLst/>
                <a:highlight>
                  <a:srgbClr val="F7B513"/>
                </a:highlight>
                <a:latin typeface="Montserrat" panose="00000500000000000000" pitchFamily="2" charset="-70"/>
                <a:ea typeface="Times New Roman" panose="02020603050405020304" pitchFamily="18" charset="0"/>
              </a:rPr>
              <a:t>mikromobilitātes</a:t>
            </a:r>
            <a:r>
              <a:rPr lang="lv-LV" sz="1600" dirty="0">
                <a:effectLst/>
                <a:highlight>
                  <a:srgbClr val="F7B513"/>
                </a:highlight>
                <a:latin typeface="Montserrat" panose="00000500000000000000" pitchFamily="2" charset="-70"/>
                <a:ea typeface="Times New Roman" panose="02020603050405020304" pitchFamily="18" charset="0"/>
              </a:rPr>
              <a:t> infrastruktūras maršruti;</a:t>
            </a:r>
            <a:endParaRPr lang="en-US" sz="1600" dirty="0">
              <a:highlight>
                <a:srgbClr val="F7B513"/>
              </a:highlight>
              <a:latin typeface="Montserrat" panose="00000500000000000000" pitchFamily="2" charset="-70"/>
              <a:ea typeface="Times New Roman" panose="02020603050405020304" pitchFamily="18" charset="0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1600" dirty="0">
                <a:effectLst/>
                <a:highlight>
                  <a:srgbClr val="F7B513"/>
                </a:highlight>
                <a:latin typeface="Montserrat" panose="00000500000000000000" pitchFamily="2" charset="-70"/>
                <a:ea typeface="Times New Roman" panose="02020603050405020304" pitchFamily="18" charset="0"/>
              </a:rPr>
              <a:t>apdzīvotu vietu ar iedzīvotāju skaitu virs 5000 10 km sasniedzamības robežu savienojošie valsts </a:t>
            </a:r>
            <a:r>
              <a:rPr lang="lv-LV" sz="1600" dirty="0" err="1">
                <a:effectLst/>
                <a:highlight>
                  <a:srgbClr val="F7B513"/>
                </a:highlight>
                <a:latin typeface="Montserrat" panose="00000500000000000000" pitchFamily="2" charset="-70"/>
                <a:ea typeface="Times New Roman" panose="02020603050405020304" pitchFamily="18" charset="0"/>
              </a:rPr>
              <a:t>mikromobilitātes</a:t>
            </a:r>
            <a:r>
              <a:rPr lang="lv-LV" sz="1600" dirty="0">
                <a:effectLst/>
                <a:highlight>
                  <a:srgbClr val="F7B513"/>
                </a:highlight>
                <a:latin typeface="Montserrat" panose="00000500000000000000" pitchFamily="2" charset="-70"/>
                <a:ea typeface="Times New Roman" panose="02020603050405020304" pitchFamily="18" charset="0"/>
              </a:rPr>
              <a:t> maršruti;</a:t>
            </a:r>
            <a:endParaRPr lang="lv-LV" sz="1600" dirty="0">
              <a:effectLst/>
              <a:highlight>
                <a:srgbClr val="F7B513"/>
              </a:highlight>
              <a:latin typeface="Montserrat" panose="00000500000000000000" pitchFamily="2" charset="-7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lv-LV" sz="1600" dirty="0">
                <a:effectLst/>
                <a:highlight>
                  <a:srgbClr val="F7B513"/>
                </a:highlight>
                <a:latin typeface="Montserrat" panose="00000500000000000000" pitchFamily="2" charset="-70"/>
                <a:ea typeface="Times New Roman" panose="02020603050405020304" pitchFamily="18" charset="0"/>
              </a:rPr>
              <a:t>valsts </a:t>
            </a:r>
            <a:r>
              <a:rPr lang="lv-LV" sz="1600" dirty="0" err="1">
                <a:effectLst/>
                <a:highlight>
                  <a:srgbClr val="F7B513"/>
                </a:highlight>
                <a:latin typeface="Montserrat" panose="00000500000000000000" pitchFamily="2" charset="-70"/>
                <a:ea typeface="Times New Roman" panose="02020603050405020304" pitchFamily="18" charset="0"/>
              </a:rPr>
              <a:t>mikromobilitātes</a:t>
            </a:r>
            <a:r>
              <a:rPr lang="lv-LV" sz="1600" dirty="0">
                <a:effectLst/>
                <a:highlight>
                  <a:srgbClr val="F7B513"/>
                </a:highlight>
                <a:latin typeface="Montserrat" panose="00000500000000000000" pitchFamily="2" charset="-70"/>
                <a:ea typeface="Times New Roman" panose="02020603050405020304" pitchFamily="18" charset="0"/>
              </a:rPr>
              <a:t> infrastruktūras fragmentācijas novēršana un esošās infrastruktūras pilnveidošana.</a:t>
            </a:r>
            <a:endParaRPr lang="lv-LV" sz="1600" dirty="0">
              <a:effectLst/>
              <a:highlight>
                <a:srgbClr val="F7B513"/>
              </a:highlight>
              <a:latin typeface="Montserrat" panose="00000500000000000000" pitchFamily="2" charset="-70"/>
              <a:ea typeface="Calibri" panose="020F0502020204030204" pitchFamily="34" charset="0"/>
            </a:endParaRPr>
          </a:p>
          <a:p>
            <a:endParaRPr lang="lv-LV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ttēla vietturis 4" descr="Attēls, kurā ir karte&#10;&#10;Apraksts ģenerēts automātiski">
            <a:extLst>
              <a:ext uri="{FF2B5EF4-FFF2-40B4-BE49-F238E27FC236}">
                <a16:creationId xmlns:a16="http://schemas.microsoft.com/office/drawing/2014/main" id="{A79D3E95-56AA-3BD8-5D27-485CBEBD34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8"/>
          <a:stretch/>
        </p:blipFill>
        <p:spPr>
          <a:xfrm>
            <a:off x="4565619" y="1596925"/>
            <a:ext cx="7518400" cy="455622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CC1D4A9-45F6-46CD-64E9-9619C06849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19" y="1596925"/>
            <a:ext cx="7518400" cy="4403168"/>
          </a:xfrm>
          <a:prstGeom prst="rect">
            <a:avLst/>
          </a:prstGeom>
        </p:spPr>
      </p:pic>
      <p:pic>
        <p:nvPicPr>
          <p:cNvPr id="4" name="Attēls 4">
            <a:extLst>
              <a:ext uri="{FF2B5EF4-FFF2-40B4-BE49-F238E27FC236}">
                <a16:creationId xmlns:a16="http://schemas.microsoft.com/office/drawing/2014/main" id="{5035456E-E1C9-BA8B-D193-6D7DD067751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19" y="1534719"/>
            <a:ext cx="7439861" cy="455621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841E003-2438-0C43-BB97-69DA5EA92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068" y="1676401"/>
            <a:ext cx="7201160" cy="432369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6" descr="Map&#10;&#10;Description automatically generated">
            <a:extLst>
              <a:ext uri="{FF2B5EF4-FFF2-40B4-BE49-F238E27FC236}">
                <a16:creationId xmlns:a16="http://schemas.microsoft.com/office/drawing/2014/main" id="{16C114ED-2C48-159B-8336-5F108F4224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183" y="1676400"/>
            <a:ext cx="7133335" cy="43236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408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19C595-3F2E-E54E-BDDC-12563AA58594}"/>
              </a:ext>
            </a:extLst>
          </p:cNvPr>
          <p:cNvSpPr txBox="1"/>
          <p:nvPr/>
        </p:nvSpPr>
        <p:spPr>
          <a:xfrm>
            <a:off x="3928533" y="1910349"/>
            <a:ext cx="801018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lv-LV" sz="2400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utoceļu posmu maršruta nozīmīgums</a:t>
            </a:r>
            <a:r>
              <a:rPr lang="en-US" sz="2400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–</a:t>
            </a:r>
            <a:r>
              <a:rPr lang="lv-LV" sz="2400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2400" dirty="0">
                <a:solidFill>
                  <a:srgbClr val="424242"/>
                </a:solidFill>
                <a:effectLst/>
                <a:latin typeface="Montserrat Medium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starptautiskas nozīmes TEN-T pamatt</a:t>
            </a:r>
            <a:r>
              <a:rPr lang="lv-LV" sz="2400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īkls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2400" dirty="0">
              <a:solidFill>
                <a:srgbClr val="424242"/>
              </a:solidFill>
              <a:latin typeface="Montserrat Medium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lv-LV" sz="2400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atiksmes intensitāte un drošība konkrētajā posmā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2400" dirty="0">
              <a:solidFill>
                <a:srgbClr val="424242"/>
              </a:solidFill>
              <a:latin typeface="Montserrat Medium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lv-LV" sz="2400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utoceļa posma būvniecības projekta gatavība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2400" dirty="0">
              <a:solidFill>
                <a:srgbClr val="424242"/>
              </a:solidFill>
              <a:latin typeface="Montserrat Medium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lv-LV" sz="2400" dirty="0">
                <a:solidFill>
                  <a:srgbClr val="424242"/>
                </a:solidFill>
                <a:latin typeface="Montserrat Medium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autsaimniecības ieguvums no veiktajiem uzlabojumiem minētajā posmā</a:t>
            </a:r>
            <a:endParaRPr lang="en-LV" sz="2400" dirty="0">
              <a:solidFill>
                <a:srgbClr val="42424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A38F90-F8EC-EF4F-AE99-CB32982E9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089" y="1704033"/>
            <a:ext cx="1954854" cy="1851967"/>
          </a:xfrm>
          <a:prstGeom prst="rect">
            <a:avLst/>
          </a:prstGeom>
        </p:spPr>
      </p:pic>
      <p:cxnSp>
        <p:nvCxnSpPr>
          <p:cNvPr id="3" name="Straight Connector 27">
            <a:extLst>
              <a:ext uri="{FF2B5EF4-FFF2-40B4-BE49-F238E27FC236}">
                <a16:creationId xmlns:a16="http://schemas.microsoft.com/office/drawing/2014/main" id="{2EBCCA7A-DB3B-B63C-2259-8CDB0AA6862F}"/>
              </a:ext>
            </a:extLst>
          </p:cNvPr>
          <p:cNvCxnSpPr>
            <a:cxnSpLocks/>
          </p:cNvCxnSpPr>
          <p:nvPr/>
        </p:nvCxnSpPr>
        <p:spPr>
          <a:xfrm>
            <a:off x="795130" y="1234898"/>
            <a:ext cx="10429461" cy="0"/>
          </a:xfrm>
          <a:prstGeom prst="line">
            <a:avLst/>
          </a:prstGeom>
          <a:ln w="254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54FFE86-64BE-43AD-B187-F6EFFAF3CB80}"/>
              </a:ext>
            </a:extLst>
          </p:cNvPr>
          <p:cNvSpPr txBox="1"/>
          <p:nvPr/>
        </p:nvSpPr>
        <p:spPr>
          <a:xfrm>
            <a:off x="795130" y="519001"/>
            <a:ext cx="1128889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lv-LV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Helvetica Light" charset="0"/>
                <a:cs typeface="Helvetica Light" charset="0"/>
              </a:rPr>
              <a:t>ATTĪSTĪBAS PROJEKTU ATLASES KRITĒRIJI</a:t>
            </a:r>
          </a:p>
        </p:txBody>
      </p:sp>
    </p:spTree>
    <p:extLst>
      <p:ext uri="{BB962C8B-B14F-4D97-AF65-F5344CB8AC3E}">
        <p14:creationId xmlns:p14="http://schemas.microsoft.com/office/powerpoint/2010/main" val="3039314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2886</TotalTime>
  <Words>1018</Words>
  <Application>Microsoft Office PowerPoint</Application>
  <PresentationFormat>Platekrāna</PresentationFormat>
  <Paragraphs>171</Paragraphs>
  <Slides>18</Slides>
  <Notes>17</Notes>
  <HiddenSlides>0</HiddenSlides>
  <MMClips>0</MMClips>
  <ScaleCrop>false</ScaleCrop>
  <HeadingPairs>
    <vt:vector size="6" baseType="variant">
      <vt:variant>
        <vt:lpstr>Lietotie fonti</vt:lpstr>
      </vt:variant>
      <vt:variant>
        <vt:i4>9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Montserrat</vt:lpstr>
      <vt:lpstr>Montserrat Light</vt:lpstr>
      <vt:lpstr>Montserrat Medium</vt:lpstr>
      <vt:lpstr>Montserrat SemiBold</vt:lpstr>
      <vt:lpstr>Times New Roman</vt:lpstr>
      <vt:lpstr>Wingdings</vt:lpstr>
      <vt:lpstr>Office dizains</vt:lpstr>
      <vt:lpstr>Apvienotais tilts valsts autoceļu infrastruktūras kontekstā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Valsts galveno autoceļu attīstības projekti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Paldies par uzmanību!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ieva masule</dc:creator>
  <cp:lastModifiedBy>Klāvs Grieze</cp:lastModifiedBy>
  <cp:revision>69</cp:revision>
  <cp:lastPrinted>2022-04-26T05:37:31Z</cp:lastPrinted>
  <dcterms:created xsi:type="dcterms:W3CDTF">2019-12-18T14:23:42Z</dcterms:created>
  <dcterms:modified xsi:type="dcterms:W3CDTF">2022-10-28T12:13:23Z</dcterms:modified>
</cp:coreProperties>
</file>