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2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354" r:id="rId2"/>
    <p:sldId id="436" r:id="rId3"/>
    <p:sldId id="440" r:id="rId4"/>
    <p:sldId id="442" r:id="rId5"/>
    <p:sldId id="441" r:id="rId6"/>
    <p:sldId id="444" r:id="rId7"/>
    <p:sldId id="443" r:id="rId8"/>
    <p:sldId id="439" r:id="rId9"/>
  </p:sldIdLst>
  <p:sldSz cx="9144000" cy="6858000" type="screen4x3"/>
  <p:notesSz cx="6797675" cy="9926638"/>
  <p:defaultTextStyle>
    <a:defPPr>
      <a:defRPr lang="en-US"/>
    </a:defPPr>
    <a:lvl1pPr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1pPr>
    <a:lvl2pPr marL="468313" indent="-111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2pPr>
    <a:lvl3pPr marL="938213" indent="-238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3pPr>
    <a:lvl4pPr marL="1408113" indent="-365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4pPr>
    <a:lvl5pPr marL="1878013" indent="-492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sz="1700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sz="1700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sz="1700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sz="1700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Jānis Kalniņš" initials="JK" lastIdx="3" clrIdx="0"/>
  <p:cmAuthor id="1" name="Edgars Ļeonovs" initials="EĻ" lastIdx="1" clrIdx="1">
    <p:extLst>
      <p:ext uri="{19B8F6BF-5375-455C-9EA6-DF929625EA0E}">
        <p15:presenceInfo xmlns:p15="http://schemas.microsoft.com/office/powerpoint/2012/main" userId="S-1-5-21-725345543-1935655697-839522115-822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3AF5C5F-3C51-47E0-9620-1A9F93A9B04B}" v="36" dt="2022-02-09T07:22:36.51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911" autoAdjust="0"/>
    <p:restoredTop sz="92968" autoAdjust="0"/>
  </p:normalViewPr>
  <p:slideViewPr>
    <p:cSldViewPr snapToGrid="0" snapToObjects="1">
      <p:cViewPr varScale="1">
        <p:scale>
          <a:sx n="74" d="100"/>
          <a:sy n="74" d="100"/>
        </p:scale>
        <p:origin x="1214" y="4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ānis Kalniņš" userId="a346482a-2d66-4c18-bda4-947c2bd2c82a" providerId="ADAL" clId="{CC4C4382-DEFF-4E9C-939F-76EFF2523DD8}"/>
    <pc:docChg chg="undo custSel addSld delSld modSld">
      <pc:chgData name="Jānis Kalniņš" userId="a346482a-2d66-4c18-bda4-947c2bd2c82a" providerId="ADAL" clId="{CC4C4382-DEFF-4E9C-939F-76EFF2523DD8}" dt="2021-10-25T12:23:17.353" v="266" actId="47"/>
      <pc:docMkLst>
        <pc:docMk/>
      </pc:docMkLst>
      <pc:sldChg chg="modSp mod">
        <pc:chgData name="Jānis Kalniņš" userId="a346482a-2d66-4c18-bda4-947c2bd2c82a" providerId="ADAL" clId="{CC4C4382-DEFF-4E9C-939F-76EFF2523DD8}" dt="2021-10-14T07:11:17.385" v="89" actId="20577"/>
        <pc:sldMkLst>
          <pc:docMk/>
          <pc:sldMk cId="1036030831" sldId="354"/>
        </pc:sldMkLst>
        <pc:spChg chg="mod">
          <ac:chgData name="Jānis Kalniņš" userId="a346482a-2d66-4c18-bda4-947c2bd2c82a" providerId="ADAL" clId="{CC4C4382-DEFF-4E9C-939F-76EFF2523DD8}" dt="2021-10-14T07:11:17.385" v="89" actId="20577"/>
          <ac:spMkLst>
            <pc:docMk/>
            <pc:sldMk cId="1036030831" sldId="354"/>
            <ac:spMk id="7" creationId="{00000000-0000-0000-0000-000000000000}"/>
          </ac:spMkLst>
        </pc:spChg>
      </pc:sldChg>
      <pc:sldChg chg="delSp modSp del mod">
        <pc:chgData name="Jānis Kalniņš" userId="a346482a-2d66-4c18-bda4-947c2bd2c82a" providerId="ADAL" clId="{CC4C4382-DEFF-4E9C-939F-76EFF2523DD8}" dt="2021-10-25T12:23:17.353" v="266" actId="47"/>
        <pc:sldMkLst>
          <pc:docMk/>
          <pc:sldMk cId="2322505576" sldId="435"/>
        </pc:sldMkLst>
        <pc:spChg chg="del mod">
          <ac:chgData name="Jānis Kalniņš" userId="a346482a-2d66-4c18-bda4-947c2bd2c82a" providerId="ADAL" clId="{CC4C4382-DEFF-4E9C-939F-76EFF2523DD8}" dt="2021-10-25T12:18:50.078" v="141" actId="478"/>
          <ac:spMkLst>
            <pc:docMk/>
            <pc:sldMk cId="2322505576" sldId="435"/>
            <ac:spMk id="9" creationId="{41E1D718-3745-4D0B-89D5-AB1D5D59FE86}"/>
          </ac:spMkLst>
        </pc:spChg>
        <pc:picChg chg="del">
          <ac:chgData name="Jānis Kalniņš" userId="a346482a-2d66-4c18-bda4-947c2bd2c82a" providerId="ADAL" clId="{CC4C4382-DEFF-4E9C-939F-76EFF2523DD8}" dt="2021-10-14T07:11:36.611" v="90" actId="478"/>
          <ac:picMkLst>
            <pc:docMk/>
            <pc:sldMk cId="2322505576" sldId="435"/>
            <ac:picMk id="4" creationId="{1F99FD2C-483C-4CB2-8077-0DA17043C7E8}"/>
          </ac:picMkLst>
        </pc:picChg>
      </pc:sldChg>
      <pc:sldChg chg="addSp delSp modSp mod">
        <pc:chgData name="Jānis Kalniņš" userId="a346482a-2d66-4c18-bda4-947c2bd2c82a" providerId="ADAL" clId="{CC4C4382-DEFF-4E9C-939F-76EFF2523DD8}" dt="2021-10-25T12:23:10.064" v="264" actId="20577"/>
        <pc:sldMkLst>
          <pc:docMk/>
          <pc:sldMk cId="98730069" sldId="436"/>
        </pc:sldMkLst>
        <pc:spChg chg="mod">
          <ac:chgData name="Jānis Kalniņš" userId="a346482a-2d66-4c18-bda4-947c2bd2c82a" providerId="ADAL" clId="{CC4C4382-DEFF-4E9C-939F-76EFF2523DD8}" dt="2021-10-25T12:23:10.064" v="264" actId="20577"/>
          <ac:spMkLst>
            <pc:docMk/>
            <pc:sldMk cId="98730069" sldId="436"/>
            <ac:spMk id="9" creationId="{41E1D718-3745-4D0B-89D5-AB1D5D59FE86}"/>
          </ac:spMkLst>
        </pc:spChg>
        <pc:picChg chg="mod">
          <ac:chgData name="Jānis Kalniņš" userId="a346482a-2d66-4c18-bda4-947c2bd2c82a" providerId="ADAL" clId="{CC4C4382-DEFF-4E9C-939F-76EFF2523DD8}" dt="2021-10-25T12:19:49.918" v="190" actId="1076"/>
          <ac:picMkLst>
            <pc:docMk/>
            <pc:sldMk cId="98730069" sldId="436"/>
            <ac:picMk id="4" creationId="{9A46FB8A-8387-42EF-AEF3-1D46F7CF86DE}"/>
          </ac:picMkLst>
        </pc:picChg>
        <pc:picChg chg="add del mod">
          <ac:chgData name="Jānis Kalniņš" userId="a346482a-2d66-4c18-bda4-947c2bd2c82a" providerId="ADAL" clId="{CC4C4382-DEFF-4E9C-939F-76EFF2523DD8}" dt="2021-10-25T12:19:48.670" v="189" actId="478"/>
          <ac:picMkLst>
            <pc:docMk/>
            <pc:sldMk cId="98730069" sldId="436"/>
            <ac:picMk id="8" creationId="{F7154246-2A35-429F-8C0D-5DD413C92DF9}"/>
          </ac:picMkLst>
        </pc:picChg>
      </pc:sldChg>
      <pc:sldChg chg="del">
        <pc:chgData name="Jānis Kalniņš" userId="a346482a-2d66-4c18-bda4-947c2bd2c82a" providerId="ADAL" clId="{CC4C4382-DEFF-4E9C-939F-76EFF2523DD8}" dt="2021-10-25T12:22:32.194" v="220" actId="47"/>
        <pc:sldMkLst>
          <pc:docMk/>
          <pc:sldMk cId="3340284981" sldId="437"/>
        </pc:sldMkLst>
      </pc:sldChg>
      <pc:sldChg chg="add del">
        <pc:chgData name="Jānis Kalniņš" userId="a346482a-2d66-4c18-bda4-947c2bd2c82a" providerId="ADAL" clId="{CC4C4382-DEFF-4E9C-939F-76EFF2523DD8}" dt="2021-10-25T12:22:33.922" v="221" actId="47"/>
        <pc:sldMkLst>
          <pc:docMk/>
          <pc:sldMk cId="426893529" sldId="438"/>
        </pc:sldMkLst>
      </pc:sldChg>
      <pc:sldChg chg="add del">
        <pc:chgData name="Jānis Kalniņš" userId="a346482a-2d66-4c18-bda4-947c2bd2c82a" providerId="ADAL" clId="{CC4C4382-DEFF-4E9C-939F-76EFF2523DD8}" dt="2021-10-25T12:22:35.603" v="222" actId="47"/>
        <pc:sldMkLst>
          <pc:docMk/>
          <pc:sldMk cId="30879011" sldId="440"/>
        </pc:sldMkLst>
      </pc:sldChg>
      <pc:sldChg chg="addSp delSp modSp new del mod">
        <pc:chgData name="Jānis Kalniņš" userId="a346482a-2d66-4c18-bda4-947c2bd2c82a" providerId="ADAL" clId="{CC4C4382-DEFF-4E9C-939F-76EFF2523DD8}" dt="2021-10-25T12:22:14.104" v="217" actId="47"/>
        <pc:sldMkLst>
          <pc:docMk/>
          <pc:sldMk cId="2083349118" sldId="441"/>
        </pc:sldMkLst>
        <pc:spChg chg="del">
          <ac:chgData name="Jānis Kalniņš" userId="a346482a-2d66-4c18-bda4-947c2bd2c82a" providerId="ADAL" clId="{CC4C4382-DEFF-4E9C-939F-76EFF2523DD8}" dt="2021-10-25T12:21:13.134" v="203" actId="478"/>
          <ac:spMkLst>
            <pc:docMk/>
            <pc:sldMk cId="2083349118" sldId="441"/>
            <ac:spMk id="2" creationId="{CB3392A0-0B51-4F4D-A04D-FF0FDD7ADE51}"/>
          </ac:spMkLst>
        </pc:spChg>
        <pc:graphicFrameChg chg="add del mod">
          <ac:chgData name="Jānis Kalniņš" userId="a346482a-2d66-4c18-bda4-947c2bd2c82a" providerId="ADAL" clId="{CC4C4382-DEFF-4E9C-939F-76EFF2523DD8}" dt="2021-10-25T12:20:33.190" v="195"/>
          <ac:graphicFrameMkLst>
            <pc:docMk/>
            <pc:sldMk cId="2083349118" sldId="441"/>
            <ac:graphicFrameMk id="6" creationId="{489C45BC-0988-450A-A229-23A9A6C17971}"/>
          </ac:graphicFrameMkLst>
        </pc:graphicFrameChg>
        <pc:graphicFrameChg chg="add del mod">
          <ac:chgData name="Jānis Kalniņš" userId="a346482a-2d66-4c18-bda4-947c2bd2c82a" providerId="ADAL" clId="{CC4C4382-DEFF-4E9C-939F-76EFF2523DD8}" dt="2021-10-25T12:20:44.565" v="197" actId="478"/>
          <ac:graphicFrameMkLst>
            <pc:docMk/>
            <pc:sldMk cId="2083349118" sldId="441"/>
            <ac:graphicFrameMk id="7" creationId="{3F7C3169-8D9A-4114-9EF6-6255934871D2}"/>
          </ac:graphicFrameMkLst>
        </pc:graphicFrameChg>
        <pc:graphicFrameChg chg="add del mod">
          <ac:chgData name="Jānis Kalniņš" userId="a346482a-2d66-4c18-bda4-947c2bd2c82a" providerId="ADAL" clId="{CC4C4382-DEFF-4E9C-939F-76EFF2523DD8}" dt="2021-10-25T12:21:09.916" v="201"/>
          <ac:graphicFrameMkLst>
            <pc:docMk/>
            <pc:sldMk cId="2083349118" sldId="441"/>
            <ac:graphicFrameMk id="8" creationId="{5519DC36-5CF6-4D56-80C1-D7640366FA4A}"/>
          </ac:graphicFrameMkLst>
        </pc:graphicFrameChg>
        <pc:graphicFrameChg chg="add mod modGraphic">
          <ac:chgData name="Jānis Kalniņš" userId="a346482a-2d66-4c18-bda4-947c2bd2c82a" providerId="ADAL" clId="{CC4C4382-DEFF-4E9C-939F-76EFF2523DD8}" dt="2021-10-25T12:21:23.688" v="206" actId="14100"/>
          <ac:graphicFrameMkLst>
            <pc:docMk/>
            <pc:sldMk cId="2083349118" sldId="441"/>
            <ac:graphicFrameMk id="9" creationId="{534F8D35-6FB9-4A12-BB2E-DB71FB3FDF2F}"/>
          </ac:graphicFrameMkLst>
        </pc:graphicFrameChg>
      </pc:sldChg>
      <pc:sldChg chg="new del">
        <pc:chgData name="Jānis Kalniņš" userId="a346482a-2d66-4c18-bda4-947c2bd2c82a" providerId="ADAL" clId="{CC4C4382-DEFF-4E9C-939F-76EFF2523DD8}" dt="2021-10-25T12:23:14.855" v="265" actId="47"/>
        <pc:sldMkLst>
          <pc:docMk/>
          <pc:sldMk cId="3291849314" sldId="441"/>
        </pc:sldMkLst>
      </pc:sldChg>
      <pc:sldChg chg="addSp delSp modSp add del mod">
        <pc:chgData name="Jānis Kalniņš" userId="a346482a-2d66-4c18-bda4-947c2bd2c82a" providerId="ADAL" clId="{CC4C4382-DEFF-4E9C-939F-76EFF2523DD8}" dt="2021-10-25T12:22:15.839" v="218" actId="47"/>
        <pc:sldMkLst>
          <pc:docMk/>
          <pc:sldMk cId="2681994525" sldId="442"/>
        </pc:sldMkLst>
        <pc:graphicFrameChg chg="add del mod">
          <ac:chgData name="Jānis Kalniņš" userId="a346482a-2d66-4c18-bda4-947c2bd2c82a" providerId="ADAL" clId="{CC4C4382-DEFF-4E9C-939F-76EFF2523DD8}" dt="2021-10-25T12:21:52.958" v="210"/>
          <ac:graphicFrameMkLst>
            <pc:docMk/>
            <pc:sldMk cId="2681994525" sldId="442"/>
            <ac:graphicFrameMk id="2" creationId="{9F3F0E10-2411-4D90-8329-FBA312EECE93}"/>
          </ac:graphicFrameMkLst>
        </pc:graphicFrameChg>
        <pc:graphicFrameChg chg="add mod modGraphic">
          <ac:chgData name="Jānis Kalniņš" userId="a346482a-2d66-4c18-bda4-947c2bd2c82a" providerId="ADAL" clId="{CC4C4382-DEFF-4E9C-939F-76EFF2523DD8}" dt="2021-10-25T12:22:07.263" v="216" actId="14734"/>
          <ac:graphicFrameMkLst>
            <pc:docMk/>
            <pc:sldMk cId="2681994525" sldId="442"/>
            <ac:graphicFrameMk id="6" creationId="{DE746882-5661-4E9E-8E19-C9005C177BAE}"/>
          </ac:graphicFrameMkLst>
        </pc:graphicFrameChg>
        <pc:graphicFrameChg chg="del">
          <ac:chgData name="Jānis Kalniņš" userId="a346482a-2d66-4c18-bda4-947c2bd2c82a" providerId="ADAL" clId="{CC4C4382-DEFF-4E9C-939F-76EFF2523DD8}" dt="2021-10-25T12:21:35.759" v="208" actId="478"/>
          <ac:graphicFrameMkLst>
            <pc:docMk/>
            <pc:sldMk cId="2681994525" sldId="442"/>
            <ac:graphicFrameMk id="9" creationId="{534F8D35-6FB9-4A12-BB2E-DB71FB3FDF2F}"/>
          </ac:graphicFrameMkLst>
        </pc:graphicFrameChg>
      </pc:sldChg>
    </pc:docChg>
  </pc:docChgLst>
  <pc:docChgLst>
    <pc:chgData name="Jānis Kalniņš" userId="a346482a-2d66-4c18-bda4-947c2bd2c82a" providerId="ADAL" clId="{63AF5C5F-3C51-47E0-9620-1A9F93A9B04B}"/>
    <pc:docChg chg="undo custSel addSld modSld">
      <pc:chgData name="Jānis Kalniņš" userId="a346482a-2d66-4c18-bda4-947c2bd2c82a" providerId="ADAL" clId="{63AF5C5F-3C51-47E0-9620-1A9F93A9B04B}" dt="2022-02-09T07:22:54.184" v="637" actId="1076"/>
      <pc:docMkLst>
        <pc:docMk/>
      </pc:docMkLst>
      <pc:sldChg chg="modSp mod">
        <pc:chgData name="Jānis Kalniņš" userId="a346482a-2d66-4c18-bda4-947c2bd2c82a" providerId="ADAL" clId="{63AF5C5F-3C51-47E0-9620-1A9F93A9B04B}" dt="2022-02-03T13:59:12.024" v="1" actId="20577"/>
        <pc:sldMkLst>
          <pc:docMk/>
          <pc:sldMk cId="1036030831" sldId="354"/>
        </pc:sldMkLst>
        <pc:spChg chg="mod">
          <ac:chgData name="Jānis Kalniņš" userId="a346482a-2d66-4c18-bda4-947c2bd2c82a" providerId="ADAL" clId="{63AF5C5F-3C51-47E0-9620-1A9F93A9B04B}" dt="2022-02-03T13:59:12.024" v="1" actId="20577"/>
          <ac:spMkLst>
            <pc:docMk/>
            <pc:sldMk cId="1036030831" sldId="354"/>
            <ac:spMk id="7" creationId="{00000000-0000-0000-0000-000000000000}"/>
          </ac:spMkLst>
        </pc:spChg>
      </pc:sldChg>
      <pc:sldChg chg="modSp mod">
        <pc:chgData name="Jānis Kalniņš" userId="a346482a-2d66-4c18-bda4-947c2bd2c82a" providerId="ADAL" clId="{63AF5C5F-3C51-47E0-9620-1A9F93A9B04B}" dt="2022-02-08T07:12:43.908" v="113" actId="20577"/>
        <pc:sldMkLst>
          <pc:docMk/>
          <pc:sldMk cId="98730069" sldId="436"/>
        </pc:sldMkLst>
        <pc:spChg chg="mod">
          <ac:chgData name="Jānis Kalniņš" userId="a346482a-2d66-4c18-bda4-947c2bd2c82a" providerId="ADAL" clId="{63AF5C5F-3C51-47E0-9620-1A9F93A9B04B}" dt="2022-02-08T07:12:43.908" v="113" actId="20577"/>
          <ac:spMkLst>
            <pc:docMk/>
            <pc:sldMk cId="98730069" sldId="436"/>
            <ac:spMk id="9" creationId="{41E1D718-3745-4D0B-89D5-AB1D5D59FE86}"/>
          </ac:spMkLst>
        </pc:spChg>
      </pc:sldChg>
      <pc:sldChg chg="addSp delSp modSp add mod">
        <pc:chgData name="Jānis Kalniņš" userId="a346482a-2d66-4c18-bda4-947c2bd2c82a" providerId="ADAL" clId="{63AF5C5F-3C51-47E0-9620-1A9F93A9B04B}" dt="2022-02-08T07:24:31.559" v="293" actId="14734"/>
        <pc:sldMkLst>
          <pc:docMk/>
          <pc:sldMk cId="1401645769" sldId="440"/>
        </pc:sldMkLst>
        <pc:spChg chg="del">
          <ac:chgData name="Jānis Kalniņš" userId="a346482a-2d66-4c18-bda4-947c2bd2c82a" providerId="ADAL" clId="{63AF5C5F-3C51-47E0-9620-1A9F93A9B04B}" dt="2022-02-08T07:21:43.833" v="226" actId="478"/>
          <ac:spMkLst>
            <pc:docMk/>
            <pc:sldMk cId="1401645769" sldId="440"/>
            <ac:spMk id="3" creationId="{00000000-0000-0000-0000-000000000000}"/>
          </ac:spMkLst>
        </pc:spChg>
        <pc:spChg chg="mod">
          <ac:chgData name="Jānis Kalniņš" userId="a346482a-2d66-4c18-bda4-947c2bd2c82a" providerId="ADAL" clId="{63AF5C5F-3C51-47E0-9620-1A9F93A9B04B}" dt="2022-02-08T07:13:07.331" v="125" actId="20577"/>
          <ac:spMkLst>
            <pc:docMk/>
            <pc:sldMk cId="1401645769" sldId="440"/>
            <ac:spMk id="7" creationId="{00000000-0000-0000-0000-000000000000}"/>
          </ac:spMkLst>
        </pc:spChg>
        <pc:spChg chg="del mod">
          <ac:chgData name="Jānis Kalniņš" userId="a346482a-2d66-4c18-bda4-947c2bd2c82a" providerId="ADAL" clId="{63AF5C5F-3C51-47E0-9620-1A9F93A9B04B}" dt="2022-02-08T07:17:31.745" v="134" actId="478"/>
          <ac:spMkLst>
            <pc:docMk/>
            <pc:sldMk cId="1401645769" sldId="440"/>
            <ac:spMk id="9" creationId="{41E1D718-3745-4D0B-89D5-AB1D5D59FE86}"/>
          </ac:spMkLst>
        </pc:spChg>
        <pc:graphicFrameChg chg="add del mod modGraphic">
          <ac:chgData name="Jānis Kalniņš" userId="a346482a-2d66-4c18-bda4-947c2bd2c82a" providerId="ADAL" clId="{63AF5C5F-3C51-47E0-9620-1A9F93A9B04B}" dt="2022-02-08T07:17:23.655" v="131" actId="478"/>
          <ac:graphicFrameMkLst>
            <pc:docMk/>
            <pc:sldMk cId="1401645769" sldId="440"/>
            <ac:graphicFrameMk id="2" creationId="{7FE6B0F5-C318-42EC-AD95-9DBA40DD31FC}"/>
          </ac:graphicFrameMkLst>
        </pc:graphicFrameChg>
        <pc:graphicFrameChg chg="add del mod">
          <ac:chgData name="Jānis Kalniņš" userId="a346482a-2d66-4c18-bda4-947c2bd2c82a" providerId="ADAL" clId="{63AF5C5F-3C51-47E0-9620-1A9F93A9B04B}" dt="2022-02-08T07:17:52.197" v="136"/>
          <ac:graphicFrameMkLst>
            <pc:docMk/>
            <pc:sldMk cId="1401645769" sldId="440"/>
            <ac:graphicFrameMk id="6" creationId="{9821F8F0-F097-4BE1-8ACB-988B33084041}"/>
          </ac:graphicFrameMkLst>
        </pc:graphicFrameChg>
        <pc:graphicFrameChg chg="add del mod">
          <ac:chgData name="Jānis Kalniņš" userId="a346482a-2d66-4c18-bda4-947c2bd2c82a" providerId="ADAL" clId="{63AF5C5F-3C51-47E0-9620-1A9F93A9B04B}" dt="2022-02-08T07:18:10.675" v="140"/>
          <ac:graphicFrameMkLst>
            <pc:docMk/>
            <pc:sldMk cId="1401645769" sldId="440"/>
            <ac:graphicFrameMk id="8" creationId="{D243FF90-105B-4651-8671-A240AC0A883E}"/>
          </ac:graphicFrameMkLst>
        </pc:graphicFrameChg>
        <pc:graphicFrameChg chg="add del mod modGraphic">
          <ac:chgData name="Jānis Kalniņš" userId="a346482a-2d66-4c18-bda4-947c2bd2c82a" providerId="ADAL" clId="{63AF5C5F-3C51-47E0-9620-1A9F93A9B04B}" dt="2022-02-08T07:18:30.631" v="146"/>
          <ac:graphicFrameMkLst>
            <pc:docMk/>
            <pc:sldMk cId="1401645769" sldId="440"/>
            <ac:graphicFrameMk id="10" creationId="{5BB4F299-22AD-4966-9C34-D7CF08090063}"/>
          </ac:graphicFrameMkLst>
        </pc:graphicFrameChg>
        <pc:graphicFrameChg chg="add del mod">
          <ac:chgData name="Jānis Kalniņš" userId="a346482a-2d66-4c18-bda4-947c2bd2c82a" providerId="ADAL" clId="{63AF5C5F-3C51-47E0-9620-1A9F93A9B04B}" dt="2022-02-08T07:19:14.786" v="148"/>
          <ac:graphicFrameMkLst>
            <pc:docMk/>
            <pc:sldMk cId="1401645769" sldId="440"/>
            <ac:graphicFrameMk id="11" creationId="{0ABCB143-BCFA-4FF4-A45F-6E26F4FC2866}"/>
          </ac:graphicFrameMkLst>
        </pc:graphicFrameChg>
        <pc:graphicFrameChg chg="add del mod modGraphic">
          <ac:chgData name="Jānis Kalniņš" userId="a346482a-2d66-4c18-bda4-947c2bd2c82a" providerId="ADAL" clId="{63AF5C5F-3C51-47E0-9620-1A9F93A9B04B}" dt="2022-02-08T07:19:28.644" v="152"/>
          <ac:graphicFrameMkLst>
            <pc:docMk/>
            <pc:sldMk cId="1401645769" sldId="440"/>
            <ac:graphicFrameMk id="12" creationId="{BFEF36A3-B76F-4278-891F-57F3D84C054D}"/>
          </ac:graphicFrameMkLst>
        </pc:graphicFrameChg>
        <pc:graphicFrameChg chg="add del mod">
          <ac:chgData name="Jānis Kalniņš" userId="a346482a-2d66-4c18-bda4-947c2bd2c82a" providerId="ADAL" clId="{63AF5C5F-3C51-47E0-9620-1A9F93A9B04B}" dt="2022-02-08T07:19:46.882" v="154"/>
          <ac:graphicFrameMkLst>
            <pc:docMk/>
            <pc:sldMk cId="1401645769" sldId="440"/>
            <ac:graphicFrameMk id="13" creationId="{A9BAA975-55DE-43A5-A1BC-34B941E43029}"/>
          </ac:graphicFrameMkLst>
        </pc:graphicFrameChg>
        <pc:graphicFrameChg chg="add mod modGraphic">
          <ac:chgData name="Jānis Kalniņš" userId="a346482a-2d66-4c18-bda4-947c2bd2c82a" providerId="ADAL" clId="{63AF5C5F-3C51-47E0-9620-1A9F93A9B04B}" dt="2022-02-08T07:24:31.559" v="293" actId="14734"/>
          <ac:graphicFrameMkLst>
            <pc:docMk/>
            <pc:sldMk cId="1401645769" sldId="440"/>
            <ac:graphicFrameMk id="14" creationId="{19E697F1-C31A-4118-9FB5-EE1E965EFA70}"/>
          </ac:graphicFrameMkLst>
        </pc:graphicFrameChg>
        <pc:picChg chg="del">
          <ac:chgData name="Jānis Kalniņš" userId="a346482a-2d66-4c18-bda4-947c2bd2c82a" providerId="ADAL" clId="{63AF5C5F-3C51-47E0-9620-1A9F93A9B04B}" dt="2022-02-08T07:13:10.273" v="126" actId="478"/>
          <ac:picMkLst>
            <pc:docMk/>
            <pc:sldMk cId="1401645769" sldId="440"/>
            <ac:picMk id="4" creationId="{9A46FB8A-8387-42EF-AEF3-1D46F7CF86DE}"/>
          </ac:picMkLst>
        </pc:picChg>
      </pc:sldChg>
      <pc:sldChg chg="addSp delSp modSp add mod">
        <pc:chgData name="Jānis Kalniņš" userId="a346482a-2d66-4c18-bda4-947c2bd2c82a" providerId="ADAL" clId="{63AF5C5F-3C51-47E0-9620-1A9F93A9B04B}" dt="2022-02-08T07:35:25.827" v="462" actId="20577"/>
        <pc:sldMkLst>
          <pc:docMk/>
          <pc:sldMk cId="1007219491" sldId="441"/>
        </pc:sldMkLst>
        <pc:spChg chg="mod">
          <ac:chgData name="Jānis Kalniņš" userId="a346482a-2d66-4c18-bda4-947c2bd2c82a" providerId="ADAL" clId="{63AF5C5F-3C51-47E0-9620-1A9F93A9B04B}" dt="2022-02-08T07:35:25.827" v="462" actId="20577"/>
          <ac:spMkLst>
            <pc:docMk/>
            <pc:sldMk cId="1007219491" sldId="441"/>
            <ac:spMk id="7" creationId="{00000000-0000-0000-0000-000000000000}"/>
          </ac:spMkLst>
        </pc:spChg>
        <pc:graphicFrameChg chg="add del mod">
          <ac:chgData name="Jānis Kalniņš" userId="a346482a-2d66-4c18-bda4-947c2bd2c82a" providerId="ADAL" clId="{63AF5C5F-3C51-47E0-9620-1A9F93A9B04B}" dt="2022-02-08T07:23:19.539" v="230"/>
          <ac:graphicFrameMkLst>
            <pc:docMk/>
            <pc:sldMk cId="1007219491" sldId="441"/>
            <ac:graphicFrameMk id="2" creationId="{2D8E60D7-4142-4F96-9533-D5E99BD9C8D7}"/>
          </ac:graphicFrameMkLst>
        </pc:graphicFrameChg>
        <pc:graphicFrameChg chg="add del mod modGraphic">
          <ac:chgData name="Jānis Kalniņš" userId="a346482a-2d66-4c18-bda4-947c2bd2c82a" providerId="ADAL" clId="{63AF5C5F-3C51-47E0-9620-1A9F93A9B04B}" dt="2022-02-08T07:28:48.585" v="327" actId="478"/>
          <ac:graphicFrameMkLst>
            <pc:docMk/>
            <pc:sldMk cId="1007219491" sldId="441"/>
            <ac:graphicFrameMk id="3" creationId="{55E3306B-4498-4F99-A8D0-929E5639970D}"/>
          </ac:graphicFrameMkLst>
        </pc:graphicFrameChg>
        <pc:graphicFrameChg chg="add del mod">
          <ac:chgData name="Jānis Kalniņš" userId="a346482a-2d66-4c18-bda4-947c2bd2c82a" providerId="ADAL" clId="{63AF5C5F-3C51-47E0-9620-1A9F93A9B04B}" dt="2022-02-08T07:29:10.434" v="329"/>
          <ac:graphicFrameMkLst>
            <pc:docMk/>
            <pc:sldMk cId="1007219491" sldId="441"/>
            <ac:graphicFrameMk id="4" creationId="{64E10A76-CC11-4AF2-91C4-BEB4953182CC}"/>
          </ac:graphicFrameMkLst>
        </pc:graphicFrameChg>
        <pc:graphicFrameChg chg="add mod modGraphic">
          <ac:chgData name="Jānis Kalniņš" userId="a346482a-2d66-4c18-bda4-947c2bd2c82a" providerId="ADAL" clId="{63AF5C5F-3C51-47E0-9620-1A9F93A9B04B}" dt="2022-02-08T07:33:07.378" v="408" actId="20577"/>
          <ac:graphicFrameMkLst>
            <pc:docMk/>
            <pc:sldMk cId="1007219491" sldId="441"/>
            <ac:graphicFrameMk id="6" creationId="{038444E6-367E-4321-99AB-AB29563EC257}"/>
          </ac:graphicFrameMkLst>
        </pc:graphicFrameChg>
        <pc:graphicFrameChg chg="del">
          <ac:chgData name="Jānis Kalniņš" userId="a346482a-2d66-4c18-bda4-947c2bd2c82a" providerId="ADAL" clId="{63AF5C5F-3C51-47E0-9620-1A9F93A9B04B}" dt="2022-02-08T07:22:22.352" v="228" actId="478"/>
          <ac:graphicFrameMkLst>
            <pc:docMk/>
            <pc:sldMk cId="1007219491" sldId="441"/>
            <ac:graphicFrameMk id="14" creationId="{19E697F1-C31A-4118-9FB5-EE1E965EFA70}"/>
          </ac:graphicFrameMkLst>
        </pc:graphicFrameChg>
      </pc:sldChg>
      <pc:sldChg chg="addSp delSp modSp add mod">
        <pc:chgData name="Jānis Kalniņš" userId="a346482a-2d66-4c18-bda4-947c2bd2c82a" providerId="ADAL" clId="{63AF5C5F-3C51-47E0-9620-1A9F93A9B04B}" dt="2022-02-08T07:35:56.798" v="485" actId="20577"/>
        <pc:sldMkLst>
          <pc:docMk/>
          <pc:sldMk cId="521330648" sldId="442"/>
        </pc:sldMkLst>
        <pc:graphicFrameChg chg="add del mod">
          <ac:chgData name="Jānis Kalniņš" userId="a346482a-2d66-4c18-bda4-947c2bd2c82a" providerId="ADAL" clId="{63AF5C5F-3C51-47E0-9620-1A9F93A9B04B}" dt="2022-02-08T07:34:14.924" v="412"/>
          <ac:graphicFrameMkLst>
            <pc:docMk/>
            <pc:sldMk cId="521330648" sldId="442"/>
            <ac:graphicFrameMk id="2" creationId="{B7BD2BCA-2E61-42B2-88C1-91D53AA1D340}"/>
          </ac:graphicFrameMkLst>
        </pc:graphicFrameChg>
        <pc:graphicFrameChg chg="add mod modGraphic">
          <ac:chgData name="Jānis Kalniņš" userId="a346482a-2d66-4c18-bda4-947c2bd2c82a" providerId="ADAL" clId="{63AF5C5F-3C51-47E0-9620-1A9F93A9B04B}" dt="2022-02-08T07:35:56.798" v="485" actId="20577"/>
          <ac:graphicFrameMkLst>
            <pc:docMk/>
            <pc:sldMk cId="521330648" sldId="442"/>
            <ac:graphicFrameMk id="3" creationId="{54A93BCD-975C-424E-B78D-D92BD7897FA6}"/>
          </ac:graphicFrameMkLst>
        </pc:graphicFrameChg>
        <pc:graphicFrameChg chg="del">
          <ac:chgData name="Jānis Kalniņš" userId="a346482a-2d66-4c18-bda4-947c2bd2c82a" providerId="ADAL" clId="{63AF5C5F-3C51-47E0-9620-1A9F93A9B04B}" dt="2022-02-08T07:34:10.121" v="410" actId="478"/>
          <ac:graphicFrameMkLst>
            <pc:docMk/>
            <pc:sldMk cId="521330648" sldId="442"/>
            <ac:graphicFrameMk id="14" creationId="{19E697F1-C31A-4118-9FB5-EE1E965EFA70}"/>
          </ac:graphicFrameMkLst>
        </pc:graphicFrameChg>
      </pc:sldChg>
      <pc:sldChg chg="addSp delSp modSp add mod">
        <pc:chgData name="Jānis Kalniņš" userId="a346482a-2d66-4c18-bda4-947c2bd2c82a" providerId="ADAL" clId="{63AF5C5F-3C51-47E0-9620-1A9F93A9B04B}" dt="2022-02-08T07:37:46.341" v="593" actId="1076"/>
        <pc:sldMkLst>
          <pc:docMk/>
          <pc:sldMk cId="3392080464" sldId="443"/>
        </pc:sldMkLst>
        <pc:spChg chg="mod">
          <ac:chgData name="Jānis Kalniņš" userId="a346482a-2d66-4c18-bda4-947c2bd2c82a" providerId="ADAL" clId="{63AF5C5F-3C51-47E0-9620-1A9F93A9B04B}" dt="2022-02-08T07:37:44.645" v="592" actId="1076"/>
          <ac:spMkLst>
            <pc:docMk/>
            <pc:sldMk cId="3392080464" sldId="443"/>
            <ac:spMk id="7" creationId="{00000000-0000-0000-0000-000000000000}"/>
          </ac:spMkLst>
        </pc:spChg>
        <pc:graphicFrameChg chg="del">
          <ac:chgData name="Jānis Kalniņš" userId="a346482a-2d66-4c18-bda4-947c2bd2c82a" providerId="ADAL" clId="{63AF5C5F-3C51-47E0-9620-1A9F93A9B04B}" dt="2022-02-08T07:36:05.738" v="487" actId="478"/>
          <ac:graphicFrameMkLst>
            <pc:docMk/>
            <pc:sldMk cId="3392080464" sldId="443"/>
            <ac:graphicFrameMk id="6" creationId="{038444E6-367E-4321-99AB-AB29563EC257}"/>
          </ac:graphicFrameMkLst>
        </pc:graphicFrameChg>
        <pc:picChg chg="add mod">
          <ac:chgData name="Jānis Kalniņš" userId="a346482a-2d66-4c18-bda4-947c2bd2c82a" providerId="ADAL" clId="{63AF5C5F-3C51-47E0-9620-1A9F93A9B04B}" dt="2022-02-08T07:37:46.341" v="593" actId="1076"/>
          <ac:picMkLst>
            <pc:docMk/>
            <pc:sldMk cId="3392080464" sldId="443"/>
            <ac:picMk id="8" creationId="{9E0608E7-A213-4419-9F08-64854D51B9F9}"/>
          </ac:picMkLst>
        </pc:picChg>
      </pc:sldChg>
      <pc:sldChg chg="addSp delSp modSp add mod">
        <pc:chgData name="Jānis Kalniņš" userId="a346482a-2d66-4c18-bda4-947c2bd2c82a" providerId="ADAL" clId="{63AF5C5F-3C51-47E0-9620-1A9F93A9B04B}" dt="2022-02-09T07:22:54.184" v="637" actId="1076"/>
        <pc:sldMkLst>
          <pc:docMk/>
          <pc:sldMk cId="1648761306" sldId="444"/>
        </pc:sldMkLst>
        <pc:spChg chg="mod">
          <ac:chgData name="Jānis Kalniņš" userId="a346482a-2d66-4c18-bda4-947c2bd2c82a" providerId="ADAL" clId="{63AF5C5F-3C51-47E0-9620-1A9F93A9B04B}" dt="2022-02-09T07:22:27.483" v="630" actId="20577"/>
          <ac:spMkLst>
            <pc:docMk/>
            <pc:sldMk cId="1648761306" sldId="444"/>
            <ac:spMk id="7" creationId="{00000000-0000-0000-0000-000000000000}"/>
          </ac:spMkLst>
        </pc:spChg>
        <pc:graphicFrameChg chg="del">
          <ac:chgData name="Jānis Kalniņš" userId="a346482a-2d66-4c18-bda4-947c2bd2c82a" providerId="ADAL" clId="{63AF5C5F-3C51-47E0-9620-1A9F93A9B04B}" dt="2022-02-09T07:22:16" v="595" actId="478"/>
          <ac:graphicFrameMkLst>
            <pc:docMk/>
            <pc:sldMk cId="1648761306" sldId="444"/>
            <ac:graphicFrameMk id="6" creationId="{038444E6-367E-4321-99AB-AB29563EC257}"/>
          </ac:graphicFrameMkLst>
        </pc:graphicFrameChg>
        <pc:picChg chg="add mod">
          <ac:chgData name="Jānis Kalniņš" userId="a346482a-2d66-4c18-bda4-947c2bd2c82a" providerId="ADAL" clId="{63AF5C5F-3C51-47E0-9620-1A9F93A9B04B}" dt="2022-02-09T07:22:54.184" v="637" actId="1076"/>
          <ac:picMkLst>
            <pc:docMk/>
            <pc:sldMk cId="1648761306" sldId="444"/>
            <ac:picMk id="3" creationId="{BB0477AB-795E-4FDE-BE25-F9820CE556CA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351" cy="49609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728" y="0"/>
            <a:ext cx="2946351" cy="49609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CB8E79-1BF4-4C6D-A410-E6EC2E2C5A7A}" type="datetimeFigureOut">
              <a:rPr lang="lv-LV" smtClean="0"/>
              <a:t>09.02.2022</a:t>
            </a:fld>
            <a:endParaRPr lang="lv-L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959"/>
            <a:ext cx="2946351" cy="49609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728" y="9428959"/>
            <a:ext cx="2946351" cy="49609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E0FA27-1C10-4836-BFA8-0329ABC82AD1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290149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E29A4B31-33DD-43A8-9532-B7325ACB2E34}" type="datetimeFigureOut">
              <a:rPr lang="lv-LV" altLang="lv-LV"/>
              <a:pPr>
                <a:defRPr/>
              </a:pPr>
              <a:t>09.02.2022</a:t>
            </a:fld>
            <a:endParaRPr lang="lv-LV" altLang="lv-LV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lv-LV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4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lv-LV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633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fld id="{FC1D6188-9505-4E27-847D-D21DE741DABE}" type="slidenum">
              <a:rPr lang="lv-LV" altLang="lv-LV"/>
              <a:pPr>
                <a:defRPr/>
              </a:pPr>
              <a:t>‹#›</a:t>
            </a:fld>
            <a:endParaRPr lang="lv-LV" altLang="lv-LV"/>
          </a:p>
        </p:txBody>
      </p:sp>
    </p:spTree>
    <p:extLst>
      <p:ext uri="{BB962C8B-B14F-4D97-AF65-F5344CB8AC3E}">
        <p14:creationId xmlns:p14="http://schemas.microsoft.com/office/powerpoint/2010/main" val="194290371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ＭＳ Ｐゴシック" charset="0"/>
      </a:defRPr>
    </a:lvl1pPr>
    <a:lvl2pPr marL="4683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382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4081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780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348940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818729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88515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758305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2875" y="0"/>
            <a:ext cx="3778250" cy="416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9144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itle 1"/>
          <p:cNvSpPr txBox="1">
            <a:spLocks/>
          </p:cNvSpPr>
          <p:nvPr userDrawn="1"/>
        </p:nvSpPr>
        <p:spPr>
          <a:xfrm>
            <a:off x="685800" y="4724400"/>
            <a:ext cx="7772400" cy="1036638"/>
          </a:xfrm>
          <a:prstGeom prst="rect">
            <a:avLst/>
          </a:prstGeom>
        </p:spPr>
        <p:txBody>
          <a:bodyPr lIns="93957" tIns="46979" rIns="93957" bIns="46979">
            <a:normAutofit/>
          </a:bodyPr>
          <a:lstStyle>
            <a:lvl1pPr algn="l" defTabSz="939575" rtl="0" eaLnBrk="1" latinLnBrk="0" hangingPunct="1">
              <a:spcBef>
                <a:spcPct val="0"/>
              </a:spcBef>
              <a:buNone/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endParaRPr lang="lv-LV" sz="1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772400" cy="960442"/>
          </a:xfrm>
        </p:spPr>
        <p:txBody>
          <a:bodyPr anchor="t">
            <a:normAutofit/>
          </a:bodyPr>
          <a:lstStyle>
            <a:lvl1pPr algn="ctr">
              <a:defRPr sz="3200" b="1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685800" y="4724400"/>
            <a:ext cx="77724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685800" y="5761038"/>
            <a:ext cx="7772400" cy="639762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695068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81000"/>
            <a:ext cx="6096000" cy="1036642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0800" y="1752600"/>
            <a:ext cx="6096000" cy="437357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 smtClean="0">
                <a:latin typeface="Verdana" pitchFamily="34" charset="0"/>
              </a:defRPr>
            </a:lvl1pPr>
          </a:lstStyle>
          <a:p>
            <a:pPr>
              <a:defRPr/>
            </a:pPr>
            <a:fld id="{AF6A5797-3D96-4F42-A9EB-917E84AB786D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11306055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657600"/>
            <a:ext cx="6096000" cy="1384295"/>
          </a:xfrm>
        </p:spPr>
        <p:txBody>
          <a:bodyPr anchor="t">
            <a:normAutofit/>
          </a:bodyPr>
          <a:lstStyle>
            <a:lvl1pPr algn="l">
              <a:defRPr sz="2400" b="1" cap="none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lv-LV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90800" y="381000"/>
            <a:ext cx="6096000" cy="3276600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69788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93957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0936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7915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3489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81872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8851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75830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1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 smtClean="0">
                <a:latin typeface="Verdana" pitchFamily="34" charset="0"/>
              </a:defRPr>
            </a:lvl1pPr>
          </a:lstStyle>
          <a:p>
            <a:pPr>
              <a:defRPr/>
            </a:pPr>
            <a:fld id="{D862DBDE-6350-430D-97D0-01F9C821BA86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12994976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04801"/>
            <a:ext cx="6096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90800" y="1752600"/>
            <a:ext cx="2895600" cy="4373565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15000" y="1752600"/>
            <a:ext cx="2971800" cy="4373573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 smtClean="0">
                <a:latin typeface="Verdana" pitchFamily="34" charset="0"/>
              </a:defRPr>
            </a:lvl1pPr>
          </a:lstStyle>
          <a:p>
            <a:pPr>
              <a:defRPr/>
            </a:pPr>
            <a:fld id="{3796DD49-93BF-48BE-B19B-03B16FF57646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4277146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2590800" y="304801"/>
            <a:ext cx="6096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sz="half" idx="1"/>
          </p:nvPr>
        </p:nvSpPr>
        <p:spPr>
          <a:xfrm>
            <a:off x="2590800" y="2386940"/>
            <a:ext cx="2895600" cy="3739225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6" name="Content Placeholder 3"/>
          <p:cNvSpPr>
            <a:spLocks noGrp="1"/>
          </p:cNvSpPr>
          <p:nvPr>
            <p:ph sz="half" idx="2"/>
          </p:nvPr>
        </p:nvSpPr>
        <p:spPr>
          <a:xfrm>
            <a:off x="5715000" y="2386940"/>
            <a:ext cx="2971800" cy="3739233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16"/>
          </p:nvPr>
        </p:nvSpPr>
        <p:spPr>
          <a:xfrm>
            <a:off x="2590800" y="1852613"/>
            <a:ext cx="2895600" cy="534987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Text Placeholder 21"/>
          <p:cNvSpPr>
            <a:spLocks noGrp="1"/>
          </p:cNvSpPr>
          <p:nvPr>
            <p:ph type="body" sz="quarter" idx="17"/>
          </p:nvPr>
        </p:nvSpPr>
        <p:spPr>
          <a:xfrm>
            <a:off x="5715000" y="1851953"/>
            <a:ext cx="2971800" cy="534987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Slide Number Placeholder 22"/>
          <p:cNvSpPr>
            <a:spLocks noGrp="1"/>
          </p:cNvSpPr>
          <p:nvPr>
            <p:ph type="sldNum" sz="quarter" idx="18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 smtClean="0">
                <a:latin typeface="Verdana" pitchFamily="34" charset="0"/>
              </a:defRPr>
            </a:lvl1pPr>
          </a:lstStyle>
          <a:p>
            <a:pPr>
              <a:defRPr/>
            </a:pPr>
            <a:fld id="{4796816E-1B21-4B86-957B-7977EBF8A6A5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17591613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590800" y="304801"/>
            <a:ext cx="6096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 smtClean="0">
                <a:latin typeface="Verdana" pitchFamily="34" charset="0"/>
              </a:defRPr>
            </a:lvl1pPr>
          </a:lstStyle>
          <a:p>
            <a:pPr>
              <a:defRPr/>
            </a:pPr>
            <a:fld id="{8E0BD877-4834-417C-B3BD-1AB3E4611316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1098571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 smtClean="0">
                <a:latin typeface="Verdana" pitchFamily="34" charset="0"/>
              </a:defRPr>
            </a:lvl1pPr>
          </a:lstStyle>
          <a:p>
            <a:pPr>
              <a:defRPr/>
            </a:pPr>
            <a:fld id="{DB80CC95-A328-44A0-9C9D-C8145ED0D683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15418708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272975"/>
            <a:ext cx="2751026" cy="1162051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69527" y="273054"/>
            <a:ext cx="3269672" cy="5853128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90800" y="1435119"/>
            <a:ext cx="2751026" cy="469106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69788" indent="0">
              <a:buNone/>
              <a:defRPr sz="1200"/>
            </a:lvl2pPr>
            <a:lvl3pPr marL="939575" indent="0">
              <a:buNone/>
              <a:defRPr sz="1000"/>
            </a:lvl3pPr>
            <a:lvl4pPr marL="1409365" indent="0">
              <a:buNone/>
              <a:defRPr sz="1000"/>
            </a:lvl4pPr>
            <a:lvl5pPr marL="1879152" indent="0">
              <a:buNone/>
              <a:defRPr sz="1000"/>
            </a:lvl5pPr>
            <a:lvl6pPr marL="2348940" indent="0">
              <a:buNone/>
              <a:defRPr sz="1000"/>
            </a:lvl6pPr>
            <a:lvl7pPr marL="2818729" indent="0">
              <a:buNone/>
              <a:defRPr sz="1000"/>
            </a:lvl7pPr>
            <a:lvl8pPr marL="3288515" indent="0">
              <a:buNone/>
              <a:defRPr sz="1000"/>
            </a:lvl8pPr>
            <a:lvl9pPr marL="3758305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 smtClean="0">
                <a:latin typeface="Verdana" pitchFamily="34" charset="0"/>
              </a:defRPr>
            </a:lvl1pPr>
          </a:lstStyle>
          <a:p>
            <a:pPr>
              <a:defRPr/>
            </a:pPr>
            <a:fld id="{7CD31F58-9435-41C8-A4A2-17674A9DF822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38855701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9144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2875" y="0"/>
            <a:ext cx="3778250" cy="416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685800" y="4724400"/>
            <a:ext cx="77724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685800" y="5761038"/>
            <a:ext cx="7772400" cy="639762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79896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lv-LV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lv-LV"/>
              <a:t>Click to edit Master text styles</a:t>
            </a:r>
          </a:p>
          <a:p>
            <a:pPr lvl="1"/>
            <a:r>
              <a:rPr lang="en-US" altLang="lv-LV"/>
              <a:t>Second level</a:t>
            </a:r>
          </a:p>
          <a:p>
            <a:pPr lvl="2"/>
            <a:r>
              <a:rPr lang="en-US" altLang="lv-LV"/>
              <a:t>Third level</a:t>
            </a:r>
          </a:p>
          <a:p>
            <a:pPr lvl="3"/>
            <a:r>
              <a:rPr lang="en-US" altLang="lv-LV"/>
              <a:t>Fourth level</a:t>
            </a:r>
          </a:p>
          <a:p>
            <a:pPr lvl="4"/>
            <a:r>
              <a:rPr lang="en-US" altLang="lv-LV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3957" tIns="46979" rIns="93957" bIns="46979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  <a:cs typeface="Arial" pitchFamily="34" charset="0"/>
              </a:defRPr>
            </a:lvl1pPr>
          </a:lstStyle>
          <a:p>
            <a:pPr>
              <a:defRPr/>
            </a:pPr>
            <a:fld id="{67079766-7892-4FE6-9F77-EF12C868E477}" type="datetime1">
              <a:rPr lang="en-US" altLang="lv-LV"/>
              <a:pPr>
                <a:defRPr/>
              </a:pPr>
              <a:t>2/9/2022</a:t>
            </a:fld>
            <a:endParaRPr lang="en-US" alt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3957" tIns="46979" rIns="93957" bIns="46979" rtlCol="0" anchor="ctr"/>
          <a:lstStyle>
            <a:lvl1pPr algn="ctr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3957" tIns="46979" rIns="93957" bIns="46979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  <a:cs typeface="Arial" charset="0"/>
              </a:defRPr>
            </a:lvl1pPr>
          </a:lstStyle>
          <a:p>
            <a:pPr>
              <a:defRPr/>
            </a:pPr>
            <a:fld id="{801287A1-228F-4092-9727-FC5899FE8150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19" r:id="rId1"/>
    <p:sldLayoutId id="2147483920" r:id="rId2"/>
    <p:sldLayoutId id="2147483921" r:id="rId3"/>
    <p:sldLayoutId id="2147483922" r:id="rId4"/>
    <p:sldLayoutId id="2147483923" r:id="rId5"/>
    <p:sldLayoutId id="2147483924" r:id="rId6"/>
    <p:sldLayoutId id="2147483925" r:id="rId7"/>
    <p:sldLayoutId id="2147483926" r:id="rId8"/>
    <p:sldLayoutId id="2147483927" r:id="rId9"/>
  </p:sldLayoutIdLst>
  <p:hf hdr="0" ftr="0" dt="0"/>
  <p:txStyles>
    <p:titleStyle>
      <a:lvl1pPr algn="ctr" defTabSz="938213" rtl="0" eaLnBrk="0" fontAlgn="base" hangingPunct="0">
        <a:spcBef>
          <a:spcPct val="0"/>
        </a:spcBef>
        <a:spcAft>
          <a:spcPct val="0"/>
        </a:spcAft>
        <a:defRPr sz="4500" kern="1200">
          <a:solidFill>
            <a:schemeClr val="tx1"/>
          </a:solidFill>
          <a:latin typeface="+mj-lt"/>
          <a:ea typeface="MS PGothic" pitchFamily="34" charset="-128"/>
          <a:cs typeface="ＭＳ Ｐゴシック" charset="0"/>
        </a:defRPr>
      </a:lvl1pPr>
      <a:lvl2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  <a:ea typeface="MS PGothic" pitchFamily="34" charset="-128"/>
          <a:cs typeface="ＭＳ Ｐゴシック" charset="0"/>
        </a:defRPr>
      </a:lvl2pPr>
      <a:lvl3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  <a:ea typeface="MS PGothic" pitchFamily="34" charset="-128"/>
          <a:cs typeface="ＭＳ Ｐゴシック" charset="0"/>
        </a:defRPr>
      </a:lvl3pPr>
      <a:lvl4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  <a:ea typeface="MS PGothic" pitchFamily="34" charset="-128"/>
          <a:cs typeface="ＭＳ Ｐゴシック" charset="0"/>
        </a:defRPr>
      </a:lvl4pPr>
      <a:lvl5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  <a:ea typeface="MS PGothic" pitchFamily="34" charset="-128"/>
          <a:cs typeface="ＭＳ Ｐゴシック" charset="0"/>
        </a:defRPr>
      </a:lvl5pPr>
      <a:lvl6pPr marL="4572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6pPr>
      <a:lvl7pPr marL="9144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7pPr>
      <a:lvl8pPr marL="13716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8pPr>
      <a:lvl9pPr marL="18288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9pPr>
    </p:titleStyle>
    <p:bodyStyle>
      <a:lvl1pPr marL="350838" indent="-350838" algn="l" defTabSz="938213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300" kern="1200">
          <a:solidFill>
            <a:schemeClr val="tx1"/>
          </a:solidFill>
          <a:latin typeface="+mn-lt"/>
          <a:ea typeface="MS PGothic" pitchFamily="34" charset="-128"/>
          <a:cs typeface="ＭＳ Ｐゴシック" charset="0"/>
        </a:defRPr>
      </a:lvl1pPr>
      <a:lvl2pPr marL="762000" indent="-292100" algn="l" defTabSz="938213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9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73163" indent="-233363" algn="l" defTabSz="938213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5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43063" indent="-233363" algn="l" defTabSz="938213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9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112963" indent="-233363" algn="l" defTabSz="938213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9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83835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3053622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523412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993197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69788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93957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40936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879152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348940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818729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28851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75830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42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8E0BD877-4834-417C-B3BD-1AB3E4611316}" type="slidenum">
              <a:rPr lang="en-US" altLang="lv-LV" smtClean="0"/>
              <a:pPr>
                <a:defRPr/>
              </a:pPr>
              <a:t>1</a:t>
            </a:fld>
            <a:endParaRPr lang="en-US" altLang="lv-LV"/>
          </a:p>
        </p:txBody>
      </p:sp>
      <p:sp>
        <p:nvSpPr>
          <p:cNvPr id="8" name="Rectangle 7"/>
          <p:cNvSpPr/>
          <p:nvPr/>
        </p:nvSpPr>
        <p:spPr>
          <a:xfrm>
            <a:off x="492586" y="1944421"/>
            <a:ext cx="8485909" cy="9694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lv-LV" sz="19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lv-LV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just"/>
            <a:endParaRPr lang="lv-LV" sz="1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828781" y="976085"/>
            <a:ext cx="7893188" cy="1066799"/>
          </a:xfrm>
        </p:spPr>
        <p:txBody>
          <a:bodyPr>
            <a:normAutofit fontScale="90000"/>
          </a:bodyPr>
          <a:lstStyle/>
          <a:p>
            <a:pPr algn="ctr"/>
            <a:r>
              <a:rPr lang="lv-LV" altLang="lv-LV" sz="1800" dirty="0"/>
              <a:t>Ceļu satiksmes drošības padomes sēde</a:t>
            </a:r>
            <a:br>
              <a:rPr lang="lv-LV" altLang="lv-LV" sz="1800" dirty="0"/>
            </a:br>
            <a:r>
              <a:rPr lang="lv-LV" altLang="lv-LV" sz="1800" dirty="0"/>
              <a:t>2021.gada 4.novembris</a:t>
            </a:r>
            <a:br>
              <a:rPr lang="lv-LV" altLang="lv-LV" sz="1800" dirty="0"/>
            </a:br>
            <a:br>
              <a:rPr lang="lv-LV" altLang="lv-LV" sz="1800" dirty="0"/>
            </a:br>
            <a:br>
              <a:rPr lang="lv-LV" altLang="lv-LV" sz="2800" i="1" dirty="0"/>
            </a:br>
            <a:r>
              <a:rPr lang="lv-LV" altLang="lv-LV" sz="3300" dirty="0"/>
              <a:t>2022.gada </a:t>
            </a:r>
            <a:r>
              <a:rPr lang="lv-LV" altLang="lv-LV" sz="3300" dirty="0" err="1"/>
              <a:t>CSNg</a:t>
            </a:r>
            <a:r>
              <a:rPr lang="lv-LV" altLang="lv-LV" sz="3300" dirty="0"/>
              <a:t> novēršanas (profilakses) projekti un to finansējums</a:t>
            </a:r>
            <a:br>
              <a:rPr lang="lv-LV" altLang="lv-LV" sz="3300" dirty="0"/>
            </a:br>
            <a:br>
              <a:rPr lang="lv-LV" altLang="lv-LV" sz="3300" dirty="0"/>
            </a:br>
            <a:br>
              <a:rPr lang="lv-LV" altLang="lv-LV" sz="3300" dirty="0"/>
            </a:br>
            <a:br>
              <a:rPr lang="lv-LV" altLang="lv-LV" sz="3300" dirty="0"/>
            </a:br>
            <a:br>
              <a:rPr lang="lv-LV" altLang="lv-LV" sz="1800" dirty="0"/>
            </a:br>
            <a:br>
              <a:rPr lang="lv-LV" altLang="lv-LV" sz="1800" dirty="0"/>
            </a:br>
            <a:br>
              <a:rPr lang="lv-LV" altLang="lv-LV" sz="1800" dirty="0"/>
            </a:br>
            <a:r>
              <a:rPr lang="lv-LV" altLang="lv-LV" sz="2000" dirty="0"/>
              <a:t>Annija Novikova</a:t>
            </a:r>
            <a:br>
              <a:rPr lang="lv-LV" altLang="lv-LV" sz="1800" dirty="0"/>
            </a:br>
            <a:r>
              <a:rPr lang="lv-LV" altLang="lv-LV" sz="1800" dirty="0"/>
              <a:t>Satiksmes ministrijas </a:t>
            </a:r>
            <a:br>
              <a:rPr lang="lv-LV" altLang="lv-LV" sz="1800" dirty="0"/>
            </a:br>
            <a:r>
              <a:rPr lang="lv-LV" altLang="lv-LV" sz="1800" dirty="0"/>
              <a:t>Sabiedriskā transporta pakalpojumu </a:t>
            </a:r>
            <a:br>
              <a:rPr lang="lv-LV" altLang="lv-LV" sz="1800" dirty="0"/>
            </a:br>
            <a:r>
              <a:rPr lang="lv-LV" altLang="lv-LV" sz="1800" dirty="0"/>
              <a:t>departamenta direktore</a:t>
            </a:r>
            <a:br>
              <a:rPr lang="lv-LV" altLang="lv-LV" sz="2800" dirty="0"/>
            </a:br>
            <a:endParaRPr lang="lv-LV" sz="2800" dirty="0"/>
          </a:p>
        </p:txBody>
      </p:sp>
      <p:pic>
        <p:nvPicPr>
          <p:cNvPr id="6" name="Picture 5" descr="A picture containing text&#10;&#10;Description automatically generated">
            <a:extLst>
              <a:ext uri="{FF2B5EF4-FFF2-40B4-BE49-F238E27FC236}">
                <a16:creationId xmlns:a16="http://schemas.microsoft.com/office/drawing/2014/main" id="{0ED8A96F-1355-4D79-A294-1D53D0F03FB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1568" y="3807983"/>
            <a:ext cx="5787614" cy="12886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60308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8E0BD877-4834-417C-B3BD-1AB3E4611316}" type="slidenum">
              <a:rPr lang="en-US" altLang="lv-LV" smtClean="0"/>
              <a:pPr>
                <a:defRPr/>
              </a:pPr>
              <a:t>2</a:t>
            </a:fld>
            <a:endParaRPr lang="en-US" altLang="lv-LV"/>
          </a:p>
        </p:txBody>
      </p:sp>
      <p:sp>
        <p:nvSpPr>
          <p:cNvPr id="7" name="Rectangle 6"/>
          <p:cNvSpPr/>
          <p:nvPr/>
        </p:nvSpPr>
        <p:spPr>
          <a:xfrm>
            <a:off x="1867709" y="181450"/>
            <a:ext cx="6854259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lv-LV" sz="2200" b="1" dirty="0">
                <a:latin typeface="Arial" panose="020B0604020202020204" pitchFamily="34" charset="0"/>
                <a:cs typeface="Arial" panose="020B0604020202020204" pitchFamily="34" charset="0"/>
              </a:rPr>
              <a:t>2021.gadā plānotie </a:t>
            </a:r>
            <a:r>
              <a:rPr lang="lv-LV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CSNg</a:t>
            </a:r>
            <a:r>
              <a:rPr lang="lv-LV" sz="2200" b="1" dirty="0">
                <a:latin typeface="Arial" panose="020B0604020202020204" pitchFamily="34" charset="0"/>
                <a:cs typeface="Arial" panose="020B0604020202020204" pitchFamily="34" charset="0"/>
              </a:rPr>
              <a:t> novēršanas pasākumi</a:t>
            </a:r>
          </a:p>
        </p:txBody>
      </p:sp>
      <p:sp>
        <p:nvSpPr>
          <p:cNvPr id="9" name="Rectangle 3">
            <a:extLst>
              <a:ext uri="{FF2B5EF4-FFF2-40B4-BE49-F238E27FC236}">
                <a16:creationId xmlns:a16="http://schemas.microsoft.com/office/drawing/2014/main" id="{41E1D718-3745-4D0B-89D5-AB1D5D59FE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2548" y="1869908"/>
            <a:ext cx="7293143" cy="14927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sz="2000" b="1" dirty="0">
                <a:solidFill>
                  <a:schemeClr val="accent5">
                    <a:lumMod val="50000"/>
                  </a:schemeClr>
                </a:solidFill>
                <a:cs typeface="Arial" panose="020B0604020202020204" pitchFamily="34" charset="0"/>
              </a:rPr>
              <a:t>04.02.2022. LTAB vēstule par pieejamiem līdzekļiem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lv-LV" sz="2000" b="1" dirty="0">
                <a:solidFill>
                  <a:schemeClr val="accent5">
                    <a:lumMod val="50000"/>
                  </a:schemeClr>
                </a:solidFill>
                <a:cs typeface="Arial" panose="020B0604020202020204" pitchFamily="34" charset="0"/>
              </a:rPr>
              <a:t>Aktuālie līdzekļi uz 16.02.2022.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lv-LV" sz="2000" b="1" dirty="0">
                <a:solidFill>
                  <a:schemeClr val="accent5">
                    <a:lumMod val="50000"/>
                  </a:schemeClr>
                </a:solidFill>
                <a:cs typeface="Arial" panose="020B0604020202020204" pitchFamily="34" charset="0"/>
              </a:rPr>
              <a:t>Iepriekš atbalstīto pasākumu izpilde uz 16.02.2022. </a:t>
            </a:r>
          </a:p>
          <a:p>
            <a:pPr marL="342900" indent="-342900" defTabSz="914400">
              <a:buAutoNum type="arabicPeriod"/>
            </a:pPr>
            <a:endParaRPr lang="lv-LV" dirty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39750" algn="l"/>
              </a:tabLst>
            </a:pPr>
            <a:endParaRPr kumimoji="0" lang="lv-LV" altLang="ja-JP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Arial" panose="020B0604020202020204" pitchFamily="34" charset="0"/>
            </a:endParaRPr>
          </a:p>
        </p:txBody>
      </p:sp>
      <p:pic>
        <p:nvPicPr>
          <p:cNvPr id="4" name="Graphic 3" descr="Coins outline">
            <a:extLst>
              <a:ext uri="{FF2B5EF4-FFF2-40B4-BE49-F238E27FC236}">
                <a16:creationId xmlns:a16="http://schemas.microsoft.com/office/drawing/2014/main" id="{9A46FB8A-8387-42EF-AEF3-1D46F7CF86D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341077" y="3692802"/>
            <a:ext cx="2309446" cy="23094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7300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8E0BD877-4834-417C-B3BD-1AB3E4611316}" type="slidenum">
              <a:rPr lang="en-US" altLang="lv-LV" smtClean="0"/>
              <a:pPr>
                <a:defRPr/>
              </a:pPr>
              <a:t>3</a:t>
            </a:fld>
            <a:endParaRPr lang="en-US" altLang="lv-LV"/>
          </a:p>
        </p:txBody>
      </p:sp>
      <p:sp>
        <p:nvSpPr>
          <p:cNvPr id="7" name="Rectangle 6"/>
          <p:cNvSpPr/>
          <p:nvPr/>
        </p:nvSpPr>
        <p:spPr>
          <a:xfrm>
            <a:off x="1867709" y="181450"/>
            <a:ext cx="6854259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lv-LV" sz="2200" b="1" dirty="0">
                <a:latin typeface="Arial" panose="020B0604020202020204" pitchFamily="34" charset="0"/>
                <a:cs typeface="Arial" panose="020B0604020202020204" pitchFamily="34" charset="0"/>
              </a:rPr>
              <a:t>2022.gadā pieteiktie </a:t>
            </a:r>
            <a:r>
              <a:rPr lang="lv-LV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CSNg</a:t>
            </a:r>
            <a:r>
              <a:rPr lang="lv-LV" sz="2200" b="1" dirty="0">
                <a:latin typeface="Arial" panose="020B0604020202020204" pitchFamily="34" charset="0"/>
                <a:cs typeface="Arial" panose="020B0604020202020204" pitchFamily="34" charset="0"/>
              </a:rPr>
              <a:t> novēršanas pasākumi</a:t>
            </a:r>
          </a:p>
        </p:txBody>
      </p:sp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19E697F1-C31A-4118-9FB5-EE1E965EFA7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9657704"/>
              </p:ext>
            </p:extLst>
          </p:nvPr>
        </p:nvGraphicFramePr>
        <p:xfrm>
          <a:off x="228602" y="1472603"/>
          <a:ext cx="8728362" cy="4917055"/>
        </p:xfrm>
        <a:graphic>
          <a:graphicData uri="http://schemas.openxmlformats.org/drawingml/2006/table">
            <a:tbl>
              <a:tblPr/>
              <a:tblGrid>
                <a:gridCol w="510929">
                  <a:extLst>
                    <a:ext uri="{9D8B030D-6E8A-4147-A177-3AD203B41FA5}">
                      <a16:colId xmlns:a16="http://schemas.microsoft.com/office/drawing/2014/main" val="1522271095"/>
                    </a:ext>
                  </a:extLst>
                </a:gridCol>
                <a:gridCol w="6918569">
                  <a:extLst>
                    <a:ext uri="{9D8B030D-6E8A-4147-A177-3AD203B41FA5}">
                      <a16:colId xmlns:a16="http://schemas.microsoft.com/office/drawing/2014/main" val="945151896"/>
                    </a:ext>
                  </a:extLst>
                </a:gridCol>
                <a:gridCol w="1298864">
                  <a:extLst>
                    <a:ext uri="{9D8B030D-6E8A-4147-A177-3AD203B41FA5}">
                      <a16:colId xmlns:a16="http://schemas.microsoft.com/office/drawing/2014/main" val="1799815574"/>
                    </a:ext>
                  </a:extLst>
                </a:gridCol>
              </a:tblGrid>
              <a:tr h="508607">
                <a:tc>
                  <a:txBody>
                    <a:bodyPr/>
                    <a:lstStyle/>
                    <a:p>
                      <a:pPr algn="l" fontAlgn="b"/>
                      <a:r>
                        <a:rPr lang="lv-LV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1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38" marR="6438" marT="6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Ceļu satiksmes drošības rādītāju par 2022.gadu datu iegūšana, apstrāde, apkopošana, analīze un iesniegšana Eiropas Komisijā </a:t>
                      </a:r>
                    </a:p>
                  </a:txBody>
                  <a:tcPr marL="6438" marR="6438" marT="6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SM (CSDD)</a:t>
                      </a:r>
                    </a:p>
                  </a:txBody>
                  <a:tcPr marL="6438" marR="6438" marT="6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35098534"/>
                  </a:ext>
                </a:extLst>
              </a:tr>
              <a:tr h="508607">
                <a:tc>
                  <a:txBody>
                    <a:bodyPr/>
                    <a:lstStyle/>
                    <a:p>
                      <a:pPr algn="l" fontAlgn="b"/>
                      <a:r>
                        <a:rPr lang="lv-LV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2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38" marR="6438" marT="6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Informatīvā kampaņa “Bērnu drošība sabiedriskajā transportā. Turpinājums 2019. gadā uzsāktajai kampaņai “Mazs pasažieris, liels risks””</a:t>
                      </a:r>
                    </a:p>
                  </a:txBody>
                  <a:tcPr marL="6438" marR="6438" marT="6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ATD</a:t>
                      </a:r>
                    </a:p>
                  </a:txBody>
                  <a:tcPr marL="6438" marR="6438" marT="6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03919032"/>
                  </a:ext>
                </a:extLst>
              </a:tr>
              <a:tr h="508607">
                <a:tc>
                  <a:txBody>
                    <a:bodyPr/>
                    <a:lstStyle/>
                    <a:p>
                      <a:pPr algn="l" fontAlgn="b"/>
                      <a:r>
                        <a:rPr lang="lv-LV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3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38" marR="6438" marT="6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Pētījuma</a:t>
                      </a: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“</a:t>
                      </a:r>
                      <a:r>
                        <a:rPr lang="en-US" sz="16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Bīstamu</a:t>
                      </a: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6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situāciju</a:t>
                      </a: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6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simulatora</a:t>
                      </a: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6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izstrāde</a:t>
                      </a: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6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virtuālajā</a:t>
                      </a: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6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realitātē</a:t>
                      </a: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” </a:t>
                      </a:r>
                      <a:r>
                        <a:rPr lang="en-US" sz="16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īstenošana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38" marR="6438" marT="6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Vidzemes</a:t>
                      </a: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6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augstskola</a:t>
                      </a: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</a:txBody>
                  <a:tcPr marL="6438" marR="6438" marT="6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94606895"/>
                  </a:ext>
                </a:extLst>
              </a:tr>
              <a:tr h="186704">
                <a:tc>
                  <a:txBody>
                    <a:bodyPr/>
                    <a:lstStyle/>
                    <a:p>
                      <a:pPr algn="l" fontAlgn="b"/>
                      <a:r>
                        <a:rPr lang="lv-LV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4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38" marR="6438" marT="6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Kampaņa “Ja Tev nav OC/TA – nebrauc!” </a:t>
                      </a:r>
                    </a:p>
                  </a:txBody>
                  <a:tcPr marL="6438" marR="6438" marT="6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LTAB</a:t>
                      </a:r>
                    </a:p>
                  </a:txBody>
                  <a:tcPr marL="6438" marR="6438" marT="6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97096026"/>
                  </a:ext>
                </a:extLst>
              </a:tr>
              <a:tr h="186704">
                <a:tc>
                  <a:txBody>
                    <a:bodyPr/>
                    <a:lstStyle/>
                    <a:p>
                      <a:pPr algn="l" fontAlgn="b"/>
                      <a:r>
                        <a:rPr lang="lv-LV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5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38" marR="6438" marT="6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kampaņa “Saskaņo un paziņo!” </a:t>
                      </a:r>
                    </a:p>
                  </a:txBody>
                  <a:tcPr marL="6438" marR="6438" marT="6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LTAB</a:t>
                      </a:r>
                    </a:p>
                  </a:txBody>
                  <a:tcPr marL="6438" marR="6438" marT="6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59273261"/>
                  </a:ext>
                </a:extLst>
              </a:tr>
              <a:tr h="341218">
                <a:tc>
                  <a:txBody>
                    <a:bodyPr/>
                    <a:lstStyle/>
                    <a:p>
                      <a:pPr algn="l" fontAlgn="b"/>
                      <a:r>
                        <a:rPr lang="lv-LV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6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38" marR="6438" marT="6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Ātruma displeju uzstādīšana - satiksmes uzraudzības un kontroles tehnisko līdzekļu izvietošana</a:t>
                      </a:r>
                    </a:p>
                  </a:txBody>
                  <a:tcPr marL="6438" marR="6438" marT="6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LVC</a:t>
                      </a:r>
                    </a:p>
                  </a:txBody>
                  <a:tcPr marL="6438" marR="6438" marT="6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36284464"/>
                  </a:ext>
                </a:extLst>
              </a:tr>
              <a:tr h="341218">
                <a:tc>
                  <a:txBody>
                    <a:bodyPr/>
                    <a:lstStyle/>
                    <a:p>
                      <a:pPr algn="l" fontAlgn="b"/>
                      <a:r>
                        <a:rPr lang="lv-LV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7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38" marR="6438" marT="6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Turpinājums 2022.gadā  - vidējā ātruma kontroles tehnisko līdzekļu uzstādīšana </a:t>
                      </a:r>
                    </a:p>
                  </a:txBody>
                  <a:tcPr marL="6438" marR="6438" marT="6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LVC</a:t>
                      </a:r>
                    </a:p>
                  </a:txBody>
                  <a:tcPr marL="6438" marR="6438" marT="6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19621687"/>
                  </a:ext>
                </a:extLst>
              </a:tr>
              <a:tr h="708188">
                <a:tc>
                  <a:txBody>
                    <a:bodyPr/>
                    <a:lstStyle/>
                    <a:p>
                      <a:pPr algn="l" fontAlgn="b"/>
                      <a:r>
                        <a:rPr lang="lv-LV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8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38" marR="6438" marT="6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Turpinājums informatīvi izglītojošām satiksmes drošības kampaņām par ātruma ietekmi uz </a:t>
                      </a:r>
                      <a:r>
                        <a:rPr lang="lv-LV" sz="16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CSNg</a:t>
                      </a:r>
                      <a:r>
                        <a:rPr lang="lv-LV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sekām, autovadītāja lēmumiem pie stūres un manevru veikšanu uz autoceļiem, kā arī ceļa stāvokļa izmaiņām dažādos laika apstākļos.</a:t>
                      </a:r>
                    </a:p>
                  </a:txBody>
                  <a:tcPr marL="6438" marR="6438" marT="6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LVC</a:t>
                      </a:r>
                    </a:p>
                  </a:txBody>
                  <a:tcPr marL="6438" marR="6438" marT="6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72528109"/>
                  </a:ext>
                </a:extLst>
              </a:tr>
              <a:tr h="656683">
                <a:tc>
                  <a:txBody>
                    <a:bodyPr/>
                    <a:lstStyle/>
                    <a:p>
                      <a:pPr algn="l" fontAlgn="b"/>
                      <a:r>
                        <a:rPr lang="lv-LV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9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38" marR="6438" marT="6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Turpinājums 2022.gadā - ceļa signālstabiņu uzstādīšana uz valsts reģionālajiem autoceļiem ar asfaltbetona segumu un diennakts satiksmes intensitāti lielāku par 1000 transportlīdzekļiem diennaktī</a:t>
                      </a:r>
                    </a:p>
                  </a:txBody>
                  <a:tcPr marL="6438" marR="6438" marT="6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LVC</a:t>
                      </a:r>
                    </a:p>
                  </a:txBody>
                  <a:tcPr marL="6438" marR="6438" marT="6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0078313"/>
                  </a:ext>
                </a:extLst>
              </a:tr>
              <a:tr h="579426">
                <a:tc>
                  <a:txBody>
                    <a:bodyPr/>
                    <a:lstStyle/>
                    <a:p>
                      <a:pPr algn="l" fontAlgn="b"/>
                      <a:r>
                        <a:rPr lang="lv-LV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10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38" marR="6438" marT="6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Ceļa signālstabiņu uzstādīšana -  plānots ceļa signālstabiņus uzstādīt ik pēc 50 m uz Eiropas autoceļa E67, kas Latvijas teritoriju šķērso kā autoceļš A7 un A1.</a:t>
                      </a:r>
                    </a:p>
                  </a:txBody>
                  <a:tcPr marL="6438" marR="6438" marT="6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LVC</a:t>
                      </a:r>
                    </a:p>
                  </a:txBody>
                  <a:tcPr marL="6438" marR="6438" marT="6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792868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016457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8E0BD877-4834-417C-B3BD-1AB3E4611316}" type="slidenum">
              <a:rPr lang="en-US" altLang="lv-LV" smtClean="0"/>
              <a:pPr>
                <a:defRPr/>
              </a:pPr>
              <a:t>4</a:t>
            </a:fld>
            <a:endParaRPr lang="en-US" altLang="lv-LV"/>
          </a:p>
        </p:txBody>
      </p:sp>
      <p:sp>
        <p:nvSpPr>
          <p:cNvPr id="7" name="Rectangle 6"/>
          <p:cNvSpPr/>
          <p:nvPr/>
        </p:nvSpPr>
        <p:spPr>
          <a:xfrm>
            <a:off x="1867709" y="181450"/>
            <a:ext cx="6854259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lv-LV" sz="2200" b="1" dirty="0">
                <a:latin typeface="Arial" panose="020B0604020202020204" pitchFamily="34" charset="0"/>
                <a:cs typeface="Arial" panose="020B0604020202020204" pitchFamily="34" charset="0"/>
              </a:rPr>
              <a:t>2022.gadā pieteiktie </a:t>
            </a:r>
            <a:r>
              <a:rPr lang="lv-LV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CSNg</a:t>
            </a:r>
            <a:r>
              <a:rPr lang="lv-LV" sz="2200" b="1" dirty="0">
                <a:latin typeface="Arial" panose="020B0604020202020204" pitchFamily="34" charset="0"/>
                <a:cs typeface="Arial" panose="020B0604020202020204" pitchFamily="34" charset="0"/>
              </a:rPr>
              <a:t> novēršanas pasākumi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54A93BCD-975C-424E-B78D-D92BD7897FA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3934169"/>
              </p:ext>
            </p:extLst>
          </p:nvPr>
        </p:nvGraphicFramePr>
        <p:xfrm>
          <a:off x="198962" y="1350818"/>
          <a:ext cx="8758001" cy="5469797"/>
        </p:xfrm>
        <a:graphic>
          <a:graphicData uri="http://schemas.openxmlformats.org/drawingml/2006/table">
            <a:tbl>
              <a:tblPr/>
              <a:tblGrid>
                <a:gridCol w="512663">
                  <a:extLst>
                    <a:ext uri="{9D8B030D-6E8A-4147-A177-3AD203B41FA5}">
                      <a16:colId xmlns:a16="http://schemas.microsoft.com/office/drawing/2014/main" val="3676153360"/>
                    </a:ext>
                  </a:extLst>
                </a:gridCol>
                <a:gridCol w="7351720">
                  <a:extLst>
                    <a:ext uri="{9D8B030D-6E8A-4147-A177-3AD203B41FA5}">
                      <a16:colId xmlns:a16="http://schemas.microsoft.com/office/drawing/2014/main" val="2299704410"/>
                    </a:ext>
                  </a:extLst>
                </a:gridCol>
                <a:gridCol w="893618">
                  <a:extLst>
                    <a:ext uri="{9D8B030D-6E8A-4147-A177-3AD203B41FA5}">
                      <a16:colId xmlns:a16="http://schemas.microsoft.com/office/drawing/2014/main" val="1594815021"/>
                    </a:ext>
                  </a:extLst>
                </a:gridCol>
              </a:tblGrid>
              <a:tr h="457995">
                <a:tc>
                  <a:txBody>
                    <a:bodyPr/>
                    <a:lstStyle/>
                    <a:p>
                      <a:pPr algn="ctr" fontAlgn="b"/>
                      <a:r>
                        <a:rPr lang="lv-LV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56" marR="6656" marT="66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Satiksmes drošības kampaņa – “Esi uzmanīgs uz ceļa – tevi neredz!”</a:t>
                      </a:r>
                    </a:p>
                  </a:txBody>
                  <a:tcPr marL="6656" marR="6656" marT="66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LAMB</a:t>
                      </a:r>
                    </a:p>
                  </a:txBody>
                  <a:tcPr marL="6656" marR="6656" marT="66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39845409"/>
                  </a:ext>
                </a:extLst>
              </a:tr>
              <a:tr h="426945">
                <a:tc>
                  <a:txBody>
                    <a:bodyPr/>
                    <a:lstStyle/>
                    <a:p>
                      <a:pPr algn="ctr" fontAlgn="b"/>
                      <a:r>
                        <a:rPr lang="lv-LV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56" marR="6656" marT="66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Ceļu satiksmes drošības kampaņa pret transportlīdzekļu vadīšanu reibumā</a:t>
                      </a:r>
                    </a:p>
                  </a:txBody>
                  <a:tcPr marL="6656" marR="6656" marT="66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CSDD</a:t>
                      </a:r>
                    </a:p>
                  </a:txBody>
                  <a:tcPr marL="6656" marR="6656" marT="66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81429932"/>
                  </a:ext>
                </a:extLst>
              </a:tr>
              <a:tr h="411419">
                <a:tc>
                  <a:txBody>
                    <a:bodyPr/>
                    <a:lstStyle/>
                    <a:p>
                      <a:pPr algn="ctr" fontAlgn="b"/>
                      <a:r>
                        <a:rPr lang="lv-LV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56" marR="6656" marT="66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Ceļu satiksmes drošības kampaņa pret ātruma pārsniegšanu ceļu satiksmē</a:t>
                      </a:r>
                    </a:p>
                  </a:txBody>
                  <a:tcPr marL="6656" marR="6656" marT="66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CSDD</a:t>
                      </a:r>
                    </a:p>
                  </a:txBody>
                  <a:tcPr marL="6656" marR="6656" marT="66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77304954"/>
                  </a:ext>
                </a:extLst>
              </a:tr>
              <a:tr h="613246">
                <a:tc>
                  <a:txBody>
                    <a:bodyPr/>
                    <a:lstStyle/>
                    <a:p>
                      <a:pPr algn="ctr" fontAlgn="b"/>
                      <a:r>
                        <a:rPr lang="lv-LV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56" marR="6656" marT="66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Ceļu satiksmes drošības pasākums: “Drošas braukšanas konsultācijas Biķernieku kompleksajā spota bazē (BKSB) un reģionos”</a:t>
                      </a:r>
                    </a:p>
                  </a:txBody>
                  <a:tcPr marL="6656" marR="6656" marT="66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CSDD</a:t>
                      </a:r>
                    </a:p>
                  </a:txBody>
                  <a:tcPr marL="6656" marR="6656" marT="66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73954188"/>
                  </a:ext>
                </a:extLst>
              </a:tr>
              <a:tr h="225116">
                <a:tc>
                  <a:txBody>
                    <a:bodyPr/>
                    <a:lstStyle/>
                    <a:p>
                      <a:pPr algn="ctr" fontAlgn="b"/>
                      <a:r>
                        <a:rPr lang="lv-LV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56" marR="6656" marT="66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Mācību projekts 6. – 8. klašu skolēniem „Gribu būt mobils” </a:t>
                      </a:r>
                    </a:p>
                  </a:txBody>
                  <a:tcPr marL="6656" marR="6656" marT="66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CSDD</a:t>
                      </a:r>
                    </a:p>
                  </a:txBody>
                  <a:tcPr marL="6656" marR="6656" marT="66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3208854"/>
                  </a:ext>
                </a:extLst>
              </a:tr>
              <a:tr h="411419">
                <a:tc>
                  <a:txBody>
                    <a:bodyPr/>
                    <a:lstStyle/>
                    <a:p>
                      <a:pPr algn="ctr" fontAlgn="b"/>
                      <a:r>
                        <a:rPr lang="lv-LV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56" marR="6656" marT="66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Pedagogu tālākizglītības semināri par satiksmes drošības jautājumu mācīšanu sākumskolā un pamatskolā</a:t>
                      </a:r>
                    </a:p>
                  </a:txBody>
                  <a:tcPr marL="6656" marR="6656" marT="66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CSDD</a:t>
                      </a:r>
                    </a:p>
                  </a:txBody>
                  <a:tcPr marL="6656" marR="6656" marT="66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48781854"/>
                  </a:ext>
                </a:extLst>
              </a:tr>
              <a:tr h="411419">
                <a:tc>
                  <a:txBody>
                    <a:bodyPr/>
                    <a:lstStyle/>
                    <a:p>
                      <a:pPr algn="ctr" fontAlgn="b"/>
                      <a:r>
                        <a:rPr lang="lv-LV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56" marR="6656" marT="66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Pasākuma "Jauno satiksmes dalībnieku forums" īstenošana 2022.gadā </a:t>
                      </a:r>
                    </a:p>
                  </a:txBody>
                  <a:tcPr marL="6656" marR="6656" marT="66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CSDD</a:t>
                      </a:r>
                    </a:p>
                  </a:txBody>
                  <a:tcPr marL="6656" marR="6656" marT="66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66179761"/>
                  </a:ext>
                </a:extLst>
              </a:tr>
              <a:tr h="411419">
                <a:tc>
                  <a:txBody>
                    <a:bodyPr/>
                    <a:lstStyle/>
                    <a:p>
                      <a:pPr algn="ctr" fontAlgn="b"/>
                      <a:r>
                        <a:rPr lang="lv-LV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56" marR="6656" marT="66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Moto drošības pasākums 04.06.2022. un 16.07.2022. “Droša mikro elektromobilitāte 2022” (BKSB)</a:t>
                      </a:r>
                    </a:p>
                  </a:txBody>
                  <a:tcPr marL="6656" marR="6656" marT="66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LMA</a:t>
                      </a:r>
                    </a:p>
                  </a:txBody>
                  <a:tcPr marL="6656" marR="6656" marT="66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80839335"/>
                  </a:ext>
                </a:extLst>
              </a:tr>
              <a:tr h="675348">
                <a:tc>
                  <a:txBody>
                    <a:bodyPr/>
                    <a:lstStyle/>
                    <a:p>
                      <a:pPr algn="ctr" fontAlgn="b"/>
                      <a:r>
                        <a:rPr lang="lv-LV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56" marR="6656" marT="66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Moto drošības pasākums –“Drošas motobraukšanas apmācība motocikla tehniskā stāvokļa ietekme uz braukšanas drošību. Braukšana dažādu </a:t>
                      </a:r>
                      <a:r>
                        <a:rPr lang="lv-LV" sz="16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celu</a:t>
                      </a:r>
                      <a:r>
                        <a:rPr lang="lv-LV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apstākļos.” (333 Trase)</a:t>
                      </a:r>
                    </a:p>
                  </a:txBody>
                  <a:tcPr marL="6656" marR="6656" marT="66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LMA</a:t>
                      </a:r>
                    </a:p>
                  </a:txBody>
                  <a:tcPr marL="6656" marR="6656" marT="66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96430649"/>
                  </a:ext>
                </a:extLst>
              </a:tr>
              <a:tr h="411419">
                <a:tc>
                  <a:txBody>
                    <a:bodyPr/>
                    <a:lstStyle/>
                    <a:p>
                      <a:pPr algn="ctr" fontAlgn="b"/>
                      <a:r>
                        <a:rPr lang="lv-LV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56" marR="6656" marT="66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Drošas moto braukšanas apmācība apmācība uzsākot motosezonu 2022 (BSKB)</a:t>
                      </a:r>
                    </a:p>
                  </a:txBody>
                  <a:tcPr marL="6656" marR="6656" marT="66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LMA</a:t>
                      </a:r>
                    </a:p>
                  </a:txBody>
                  <a:tcPr marL="6656" marR="6656" marT="66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72826794"/>
                  </a:ext>
                </a:extLst>
              </a:tr>
              <a:tr h="411419">
                <a:tc>
                  <a:txBody>
                    <a:bodyPr/>
                    <a:lstStyle/>
                    <a:p>
                      <a:pPr algn="ctr" fontAlgn="b"/>
                      <a:r>
                        <a:rPr lang="lv-LV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56" marR="6656" marT="66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Pētījums – “CSNg, kuros iesaistīti motocikli, detalizēta izpēte”</a:t>
                      </a:r>
                    </a:p>
                  </a:txBody>
                  <a:tcPr marL="6656" marR="6656" marT="66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LMA</a:t>
                      </a:r>
                    </a:p>
                  </a:txBody>
                  <a:tcPr marL="6656" marR="6656" marT="66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02968710"/>
                  </a:ext>
                </a:extLst>
              </a:tr>
              <a:tr h="411419">
                <a:tc>
                  <a:txBody>
                    <a:bodyPr/>
                    <a:lstStyle/>
                    <a:p>
                      <a:pPr algn="ctr" fontAlgn="b"/>
                      <a:r>
                        <a:rPr lang="lv-LV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56" marR="6656" marT="66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Pētījums par automobiļa ātrumu mērījumiem ārpus apdzīvotām vietām Latvijā </a:t>
                      </a:r>
                    </a:p>
                  </a:txBody>
                  <a:tcPr marL="6656" marR="6656" marT="66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RTU</a:t>
                      </a:r>
                    </a:p>
                  </a:txBody>
                  <a:tcPr marL="6656" marR="6656" marT="66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8848298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213306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8E0BD877-4834-417C-B3BD-1AB3E4611316}" type="slidenum">
              <a:rPr lang="en-US" altLang="lv-LV" smtClean="0"/>
              <a:pPr>
                <a:defRPr/>
              </a:pPr>
              <a:t>5</a:t>
            </a:fld>
            <a:endParaRPr lang="en-US" altLang="lv-LV"/>
          </a:p>
        </p:txBody>
      </p:sp>
      <p:sp>
        <p:nvSpPr>
          <p:cNvPr id="7" name="Rectangle 6"/>
          <p:cNvSpPr/>
          <p:nvPr/>
        </p:nvSpPr>
        <p:spPr>
          <a:xfrm>
            <a:off x="1867709" y="181450"/>
            <a:ext cx="6854259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lv-LV" sz="2200" b="1" dirty="0">
                <a:latin typeface="Arial" panose="020B0604020202020204" pitchFamily="34" charset="0"/>
                <a:cs typeface="Arial" panose="020B0604020202020204" pitchFamily="34" charset="0"/>
              </a:rPr>
              <a:t>2022.gadā pieteiktie </a:t>
            </a:r>
            <a:r>
              <a:rPr lang="lv-LV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Iekšlietu</a:t>
            </a:r>
            <a:r>
              <a:rPr lang="lv-LV" sz="2200" b="1" dirty="0">
                <a:latin typeface="Arial" panose="020B0604020202020204" pitchFamily="34" charset="0"/>
                <a:cs typeface="Arial" panose="020B0604020202020204" pitchFamily="34" charset="0"/>
              </a:rPr>
              <a:t> ministrijas </a:t>
            </a:r>
            <a:r>
              <a:rPr lang="lv-LV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CSNg</a:t>
            </a:r>
            <a:r>
              <a:rPr lang="lv-LV" sz="2200" b="1" dirty="0">
                <a:latin typeface="Arial" panose="020B0604020202020204" pitchFamily="34" charset="0"/>
                <a:cs typeface="Arial" panose="020B0604020202020204" pitchFamily="34" charset="0"/>
              </a:rPr>
              <a:t> novēršanas pasākumi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038444E6-367E-4321-99AB-AB29563EC25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85058929"/>
              </p:ext>
            </p:extLst>
          </p:nvPr>
        </p:nvGraphicFramePr>
        <p:xfrm>
          <a:off x="117763" y="1385153"/>
          <a:ext cx="8922328" cy="5252720"/>
        </p:xfrm>
        <a:graphic>
          <a:graphicData uri="http://schemas.openxmlformats.org/drawingml/2006/table">
            <a:tbl>
              <a:tblPr/>
              <a:tblGrid>
                <a:gridCol w="401782">
                  <a:extLst>
                    <a:ext uri="{9D8B030D-6E8A-4147-A177-3AD203B41FA5}">
                      <a16:colId xmlns:a16="http://schemas.microsoft.com/office/drawing/2014/main" val="3276246501"/>
                    </a:ext>
                  </a:extLst>
                </a:gridCol>
                <a:gridCol w="7741228">
                  <a:extLst>
                    <a:ext uri="{9D8B030D-6E8A-4147-A177-3AD203B41FA5}">
                      <a16:colId xmlns:a16="http://schemas.microsoft.com/office/drawing/2014/main" val="3184321808"/>
                    </a:ext>
                  </a:extLst>
                </a:gridCol>
                <a:gridCol w="779318">
                  <a:extLst>
                    <a:ext uri="{9D8B030D-6E8A-4147-A177-3AD203B41FA5}">
                      <a16:colId xmlns:a16="http://schemas.microsoft.com/office/drawing/2014/main" val="615868694"/>
                    </a:ext>
                  </a:extLst>
                </a:gridCol>
              </a:tblGrid>
              <a:tr h="646211">
                <a:tc>
                  <a:txBody>
                    <a:bodyPr/>
                    <a:lstStyle/>
                    <a:p>
                      <a:pPr algn="ctr" fontAlgn="b"/>
                      <a:r>
                        <a:rPr lang="lv-LV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5363" marR="5363" marT="53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CSDDD pārziņā esošās Transportlīdzekļu un to vadītāju valsts reģistra apakšsistēmas “Sodu un liegumu reģistrs” pilnveidošanas pakalpojuma iegāde</a:t>
                      </a:r>
                    </a:p>
                  </a:txBody>
                  <a:tcPr marL="5363" marR="5363" marT="53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IeM (VP)</a:t>
                      </a:r>
                    </a:p>
                  </a:txBody>
                  <a:tcPr marL="5363" marR="5363" marT="53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80829629"/>
                  </a:ext>
                </a:extLst>
              </a:tr>
              <a:tr h="323105">
                <a:tc>
                  <a:txBody>
                    <a:bodyPr/>
                    <a:lstStyle/>
                    <a:p>
                      <a:pPr algn="ctr" fontAlgn="b"/>
                      <a:r>
                        <a:rPr lang="lv-LV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63" marR="5363" marT="53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Preventīvu izdales materiālu ar gaismu atstarojošiem elementiem iegāde ceļu satiksmes drošības veicināšanai. </a:t>
                      </a:r>
                    </a:p>
                  </a:txBody>
                  <a:tcPr marL="5363" marR="5363" marT="53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VP</a:t>
                      </a:r>
                    </a:p>
                  </a:txBody>
                  <a:tcPr marL="5363" marR="5363" marT="53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9321036"/>
                  </a:ext>
                </a:extLst>
              </a:tr>
              <a:tr h="323105">
                <a:tc>
                  <a:txBody>
                    <a:bodyPr/>
                    <a:lstStyle/>
                    <a:p>
                      <a:pPr algn="ctr" fontAlgn="b"/>
                      <a:r>
                        <a:rPr lang="lv-LV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63" marR="5363" marT="53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Interaktīvu mācību materiālu kopuma par drošību piedaloties ceļu satiksmē izstrāde.</a:t>
                      </a:r>
                    </a:p>
                  </a:txBody>
                  <a:tcPr marL="5363" marR="5363" marT="53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VP</a:t>
                      </a:r>
                    </a:p>
                  </a:txBody>
                  <a:tcPr marL="5363" marR="5363" marT="53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35604757"/>
                  </a:ext>
                </a:extLst>
              </a:tr>
              <a:tr h="323105">
                <a:tc>
                  <a:txBody>
                    <a:bodyPr/>
                    <a:lstStyle/>
                    <a:p>
                      <a:pPr algn="ctr" fontAlgn="b"/>
                      <a:r>
                        <a:rPr lang="lv-LV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63" marR="5363" marT="53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Mērķauditorijai pielāgotu preventīvu un informatīvu drukāto izdales materiālu izstrāde.</a:t>
                      </a:r>
                    </a:p>
                  </a:txBody>
                  <a:tcPr marL="5363" marR="5363" marT="53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VP</a:t>
                      </a:r>
                    </a:p>
                  </a:txBody>
                  <a:tcPr marL="5363" marR="5363" marT="53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17117894"/>
                  </a:ext>
                </a:extLst>
              </a:tr>
              <a:tr h="323105">
                <a:tc>
                  <a:txBody>
                    <a:bodyPr/>
                    <a:lstStyle/>
                    <a:p>
                      <a:pPr algn="ctr" fontAlgn="b"/>
                      <a:r>
                        <a:rPr lang="lv-LV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5363" marR="5363" marT="53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Drošības informatīvā kampaņa par atkārtotiem likumpārkāpumiem ceļu satiksmē. </a:t>
                      </a:r>
                    </a:p>
                  </a:txBody>
                  <a:tcPr marL="5363" marR="5363" marT="53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VP</a:t>
                      </a:r>
                    </a:p>
                  </a:txBody>
                  <a:tcPr marL="5363" marR="5363" marT="53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77687908"/>
                  </a:ext>
                </a:extLst>
              </a:tr>
              <a:tr h="323105">
                <a:tc>
                  <a:txBody>
                    <a:bodyPr/>
                    <a:lstStyle/>
                    <a:p>
                      <a:pPr algn="ctr" fontAlgn="b"/>
                      <a:r>
                        <a:rPr lang="lv-LV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63" marR="5363" marT="53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Informatīvas radio reklāmas par dažādām ar ceļu satiksmes drošību saistītām aktualitātēm.</a:t>
                      </a:r>
                    </a:p>
                  </a:txBody>
                  <a:tcPr marL="5363" marR="5363" marT="53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VP</a:t>
                      </a:r>
                    </a:p>
                  </a:txBody>
                  <a:tcPr marL="5363" marR="5363" marT="53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39884995"/>
                  </a:ext>
                </a:extLst>
              </a:tr>
              <a:tr h="323105">
                <a:tc>
                  <a:txBody>
                    <a:bodyPr/>
                    <a:lstStyle/>
                    <a:p>
                      <a:pPr algn="ctr" fontAlgn="b"/>
                      <a:r>
                        <a:rPr lang="lv-LV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63" marR="5363" marT="53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Informatīvas vides reklāmas/plakāti par dažādām ar ceļu satiksmes drošību saistītām aktualitātēm.</a:t>
                      </a:r>
                    </a:p>
                  </a:txBody>
                  <a:tcPr marL="5363" marR="5363" marT="53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VP</a:t>
                      </a:r>
                    </a:p>
                  </a:txBody>
                  <a:tcPr marL="5363" marR="5363" marT="53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29654981"/>
                  </a:ext>
                </a:extLst>
              </a:tr>
              <a:tr h="553007">
                <a:tc>
                  <a:txBody>
                    <a:bodyPr/>
                    <a:lstStyle/>
                    <a:p>
                      <a:pPr algn="ctr" fontAlgn="b"/>
                      <a:r>
                        <a:rPr lang="lv-LV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63" marR="5363" marT="53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Automātiskās ceļu satiksmes pārkāpumu fiksēšanas sistēmas “EUNOMIA” un tās programmnodrošinājuma “EUNOMIA VODS” pakalpojuma iegāde.</a:t>
                      </a:r>
                    </a:p>
                  </a:txBody>
                  <a:tcPr marL="5363" marR="5363" marT="53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IeM (VP)</a:t>
                      </a:r>
                    </a:p>
                  </a:txBody>
                  <a:tcPr marL="5363" marR="5363" marT="53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98344525"/>
                  </a:ext>
                </a:extLst>
              </a:tr>
              <a:tr h="314956">
                <a:tc>
                  <a:txBody>
                    <a:bodyPr/>
                    <a:lstStyle/>
                    <a:p>
                      <a:pPr algn="ctr" fontAlgn="b"/>
                      <a:r>
                        <a:rPr lang="lv-LV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63" marR="5363" marT="53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Animētu video materiālu (īsfilmu) par ceļu satiksmes drošību izstrāde.</a:t>
                      </a:r>
                    </a:p>
                  </a:txBody>
                  <a:tcPr marL="5363" marR="5363" marT="53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VP</a:t>
                      </a:r>
                    </a:p>
                  </a:txBody>
                  <a:tcPr marL="5363" marR="5363" marT="53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32212563"/>
                  </a:ext>
                </a:extLst>
              </a:tr>
              <a:tr h="571500">
                <a:tc>
                  <a:txBody>
                    <a:bodyPr/>
                    <a:lstStyle/>
                    <a:p>
                      <a:pPr algn="ctr" fontAlgn="b"/>
                      <a:r>
                        <a:rPr lang="lv-LV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63" marR="5363" marT="53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VRS nepieciešamo atbilstošo ceļu satiksmes organizācijas tehnisko līdzekļu iegāde, transportlīdzekļu apstādināšanas un pārbaužu pierobežā un valsts iekšienē nodrošināšanai.</a:t>
                      </a:r>
                    </a:p>
                  </a:txBody>
                  <a:tcPr marL="5363" marR="5363" marT="53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VRS</a:t>
                      </a:r>
                    </a:p>
                  </a:txBody>
                  <a:tcPr marL="5363" marR="5363" marT="53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58673276"/>
                  </a:ext>
                </a:extLst>
              </a:tr>
              <a:tr h="528153">
                <a:tc>
                  <a:txBody>
                    <a:bodyPr/>
                    <a:lstStyle/>
                    <a:p>
                      <a:pPr algn="ctr" fontAlgn="b"/>
                      <a:r>
                        <a:rPr lang="lv-LV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63" marR="5363" marT="53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VUGD materiāli tehniskās bāzes glābšanas darbu veikšanai un </a:t>
                      </a:r>
                      <a:r>
                        <a:rPr lang="lv-LV" sz="16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CSNg</a:t>
                      </a:r>
                      <a:r>
                        <a:rPr lang="lv-LV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apstākļu fiksēšanai nostiprināšana un paplašināšana.</a:t>
                      </a:r>
                    </a:p>
                  </a:txBody>
                  <a:tcPr marL="5363" marR="5363" marT="53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VUGD</a:t>
                      </a:r>
                    </a:p>
                  </a:txBody>
                  <a:tcPr marL="5363" marR="5363" marT="53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07529270"/>
                  </a:ext>
                </a:extLst>
              </a:tr>
              <a:tr h="360387">
                <a:tc>
                  <a:txBody>
                    <a:bodyPr/>
                    <a:lstStyle/>
                    <a:p>
                      <a:pPr algn="ctr" fontAlgn="b"/>
                      <a:r>
                        <a:rPr lang="lv-LV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63" marR="5363" marT="53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Informatīvās kampaņas "Iedzīvotāju izglītošana par rīcību pēc CSNg" īstenošana</a:t>
                      </a:r>
                    </a:p>
                  </a:txBody>
                  <a:tcPr marL="5363" marR="5363" marT="53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VUGD</a:t>
                      </a:r>
                    </a:p>
                  </a:txBody>
                  <a:tcPr marL="5363" marR="5363" marT="53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9749503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072194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8E0BD877-4834-417C-B3BD-1AB3E4611316}" type="slidenum">
              <a:rPr lang="en-US" altLang="lv-LV" smtClean="0"/>
              <a:pPr>
                <a:defRPr/>
              </a:pPr>
              <a:t>6</a:t>
            </a:fld>
            <a:endParaRPr lang="en-US" altLang="lv-LV"/>
          </a:p>
        </p:txBody>
      </p:sp>
      <p:sp>
        <p:nvSpPr>
          <p:cNvPr id="7" name="Rectangle 6"/>
          <p:cNvSpPr/>
          <p:nvPr/>
        </p:nvSpPr>
        <p:spPr>
          <a:xfrm>
            <a:off x="1867709" y="181450"/>
            <a:ext cx="6854259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lv-LV" sz="2200" b="1" dirty="0">
                <a:latin typeface="Arial" panose="020B0604020202020204" pitchFamily="34" charset="0"/>
                <a:cs typeface="Arial" panose="020B0604020202020204" pitchFamily="34" charset="0"/>
              </a:rPr>
              <a:t>2022.gadā plānoto kampaņu laika plāns</a:t>
            </a:r>
          </a:p>
        </p:txBody>
      </p:sp>
      <p:pic>
        <p:nvPicPr>
          <p:cNvPr id="3" name="Picture 2" descr="Timeline&#10;&#10;Description automatically generated">
            <a:extLst>
              <a:ext uri="{FF2B5EF4-FFF2-40B4-BE49-F238E27FC236}">
                <a16:creationId xmlns:a16="http://schemas.microsoft.com/office/drawing/2014/main" id="{BB0477AB-795E-4FDE-BE25-F9820CE556C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22828"/>
            <a:ext cx="9144000" cy="58611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87613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8E0BD877-4834-417C-B3BD-1AB3E4611316}" type="slidenum">
              <a:rPr lang="en-US" altLang="lv-LV" smtClean="0"/>
              <a:pPr>
                <a:defRPr/>
              </a:pPr>
              <a:t>7</a:t>
            </a:fld>
            <a:endParaRPr lang="en-US" altLang="lv-LV"/>
          </a:p>
        </p:txBody>
      </p:sp>
      <p:sp>
        <p:nvSpPr>
          <p:cNvPr id="7" name="Rectangle 6"/>
          <p:cNvSpPr/>
          <p:nvPr/>
        </p:nvSpPr>
        <p:spPr>
          <a:xfrm>
            <a:off x="223543" y="2032825"/>
            <a:ext cx="8310857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lv-LV" sz="2200" b="1" dirty="0">
                <a:latin typeface="Arial" panose="020B0604020202020204" pitchFamily="34" charset="0"/>
                <a:cs typeface="Arial" panose="020B0604020202020204" pitchFamily="34" charset="0"/>
              </a:rPr>
              <a:t>2022.gadā pieteiktie </a:t>
            </a:r>
            <a:r>
              <a:rPr lang="lv-LV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CSNg</a:t>
            </a:r>
            <a:r>
              <a:rPr lang="lv-LV" sz="2200" b="1" dirty="0">
                <a:latin typeface="Arial" panose="020B0604020202020204" pitchFamily="34" charset="0"/>
                <a:cs typeface="Arial" panose="020B0604020202020204" pitchFamily="34" charset="0"/>
              </a:rPr>
              <a:t> novēršanas pasākumi –</a:t>
            </a:r>
          </a:p>
          <a:p>
            <a:pPr algn="ctr"/>
            <a:endParaRPr lang="lv-LV" sz="2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lv-LV" sz="2200" b="1" dirty="0">
                <a:latin typeface="Arial" panose="020B0604020202020204" pitchFamily="34" charset="0"/>
                <a:cs typeface="Arial" panose="020B0604020202020204" pitchFamily="34" charset="0"/>
              </a:rPr>
              <a:t> padome lemj piešķirt finansējumu pasākumu realizācijai</a:t>
            </a:r>
          </a:p>
        </p:txBody>
      </p:sp>
      <p:pic>
        <p:nvPicPr>
          <p:cNvPr id="8" name="Graphic 7" descr="Coins outline">
            <a:extLst>
              <a:ext uri="{FF2B5EF4-FFF2-40B4-BE49-F238E27FC236}">
                <a16:creationId xmlns:a16="http://schemas.microsoft.com/office/drawing/2014/main" id="{9E0608E7-A213-4419-9F08-64854D51B9F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224248" y="3429000"/>
            <a:ext cx="2309446" cy="23094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20804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8FA7128-3233-4FE9-8B5B-8DC55B7E8E1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0CCA569-66F1-47B4-B65D-A161AFC43534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36DF179-B48E-4106-A3E6-09DED15F6174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8E0BD877-4834-417C-B3BD-1AB3E4611316}" type="slidenum">
              <a:rPr lang="en-US" altLang="lv-LV" smtClean="0"/>
              <a:pPr>
                <a:defRPr/>
              </a:pPr>
              <a:t>8</a:t>
            </a:fld>
            <a:endParaRPr lang="en-US" altLang="lv-LV"/>
          </a:p>
        </p:txBody>
      </p:sp>
      <p:pic>
        <p:nvPicPr>
          <p:cNvPr id="8" name="Picture 7" descr="A picture containing text&#10;&#10;Description automatically generated">
            <a:extLst>
              <a:ext uri="{FF2B5EF4-FFF2-40B4-BE49-F238E27FC236}">
                <a16:creationId xmlns:a16="http://schemas.microsoft.com/office/drawing/2014/main" id="{8662A27B-CE88-4FA2-AA72-601DCDEF758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7605" y="2628707"/>
            <a:ext cx="7188789" cy="16005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1317155"/>
      </p:ext>
    </p:extLst>
  </p:cSld>
  <p:clrMapOvr>
    <a:masterClrMapping/>
  </p:clrMapOvr>
</p:sld>
</file>

<file path=ppt/theme/theme1.xml><?xml version="1.0" encoding="utf-8"?>
<a:theme xmlns:a="http://schemas.openxmlformats.org/drawingml/2006/main" name="89_Prezentacija_templateLV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itullapa_kontaktinformacija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89_Prezentacija_templateLV</Template>
  <TotalTime>3595</TotalTime>
  <Words>710</Words>
  <Application>Microsoft Office PowerPoint</Application>
  <PresentationFormat>On-screen Show (4:3)</PresentationFormat>
  <Paragraphs>123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Times New Roman</vt:lpstr>
      <vt:lpstr>Verdana</vt:lpstr>
      <vt:lpstr>89_Prezentacija_templateLV</vt:lpstr>
      <vt:lpstr>Ceļu satiksmes drošības padomes sēde 2021.gada 4.novembris   2022.gada CSNg novēršanas (profilakses) projekti un to finansējums       Annija Novikova Satiksmes ministrijas  Sabiedriskā transporta pakalpojumu  departamenta direktore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Dagnija</dc:creator>
  <cp:lastModifiedBy>Jānis Kalniņš</cp:lastModifiedBy>
  <cp:revision>331</cp:revision>
  <cp:lastPrinted>2017-02-07T16:15:36Z</cp:lastPrinted>
  <dcterms:created xsi:type="dcterms:W3CDTF">2014-11-20T14:46:47Z</dcterms:created>
  <dcterms:modified xsi:type="dcterms:W3CDTF">2022-02-09T07:23:01Z</dcterms:modified>
</cp:coreProperties>
</file>