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4" r:id="rId2"/>
    <p:sldId id="436" r:id="rId3"/>
    <p:sldId id="440" r:id="rId4"/>
    <p:sldId id="442" r:id="rId5"/>
    <p:sldId id="441" r:id="rId6"/>
    <p:sldId id="444" r:id="rId7"/>
    <p:sldId id="443" r:id="rId8"/>
    <p:sldId id="439" r:id="rId9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F5C5F-3C51-47E0-9620-1A9F93A9B04B}" v="36" dt="2022-02-09T07:22:36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74" d="100"/>
          <a:sy n="74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ānis Kalniņš" userId="a346482a-2d66-4c18-bda4-947c2bd2c82a" providerId="ADAL" clId="{CC4C4382-DEFF-4E9C-939F-76EFF2523DD8}"/>
    <pc:docChg chg="undo custSel addSld delSld modSld">
      <pc:chgData name="Jānis Kalniņš" userId="a346482a-2d66-4c18-bda4-947c2bd2c82a" providerId="ADAL" clId="{CC4C4382-DEFF-4E9C-939F-76EFF2523DD8}" dt="2021-10-25T12:23:17.353" v="266" actId="47"/>
      <pc:docMkLst>
        <pc:docMk/>
      </pc:docMkLst>
      <pc:sldChg chg="modSp mod">
        <pc:chgData name="Jānis Kalniņš" userId="a346482a-2d66-4c18-bda4-947c2bd2c82a" providerId="ADAL" clId="{CC4C4382-DEFF-4E9C-939F-76EFF2523DD8}" dt="2021-10-14T07:11:17.385" v="89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CC4C4382-DEFF-4E9C-939F-76EFF2523DD8}" dt="2021-10-14T07:11:17.385" v="89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delSp modSp del mod">
        <pc:chgData name="Jānis Kalniņš" userId="a346482a-2d66-4c18-bda4-947c2bd2c82a" providerId="ADAL" clId="{CC4C4382-DEFF-4E9C-939F-76EFF2523DD8}" dt="2021-10-25T12:23:17.353" v="266" actId="47"/>
        <pc:sldMkLst>
          <pc:docMk/>
          <pc:sldMk cId="2322505576" sldId="435"/>
        </pc:sldMkLst>
        <pc:spChg chg="del mod">
          <ac:chgData name="Jānis Kalniņš" userId="a346482a-2d66-4c18-bda4-947c2bd2c82a" providerId="ADAL" clId="{CC4C4382-DEFF-4E9C-939F-76EFF2523DD8}" dt="2021-10-25T12:18:50.078" v="141" actId="478"/>
          <ac:spMkLst>
            <pc:docMk/>
            <pc:sldMk cId="2322505576" sldId="435"/>
            <ac:spMk id="9" creationId="{41E1D718-3745-4D0B-89D5-AB1D5D59FE86}"/>
          </ac:spMkLst>
        </pc:spChg>
        <pc:picChg chg="del">
          <ac:chgData name="Jānis Kalniņš" userId="a346482a-2d66-4c18-bda4-947c2bd2c82a" providerId="ADAL" clId="{CC4C4382-DEFF-4E9C-939F-76EFF2523DD8}" dt="2021-10-14T07:11:36.611" v="90" actId="478"/>
          <ac:picMkLst>
            <pc:docMk/>
            <pc:sldMk cId="2322505576" sldId="435"/>
            <ac:picMk id="4" creationId="{1F99FD2C-483C-4CB2-8077-0DA17043C7E8}"/>
          </ac:picMkLst>
        </pc:picChg>
      </pc:sldChg>
      <pc:sldChg chg="addSp delSp modSp mod">
        <pc:chgData name="Jānis Kalniņš" userId="a346482a-2d66-4c18-bda4-947c2bd2c82a" providerId="ADAL" clId="{CC4C4382-DEFF-4E9C-939F-76EFF2523DD8}" dt="2021-10-25T12:23:10.064" v="264" actId="20577"/>
        <pc:sldMkLst>
          <pc:docMk/>
          <pc:sldMk cId="98730069" sldId="436"/>
        </pc:sldMkLst>
        <pc:spChg chg="mod">
          <ac:chgData name="Jānis Kalniņš" userId="a346482a-2d66-4c18-bda4-947c2bd2c82a" providerId="ADAL" clId="{CC4C4382-DEFF-4E9C-939F-76EFF2523DD8}" dt="2021-10-25T12:23:10.064" v="264" actId="20577"/>
          <ac:spMkLst>
            <pc:docMk/>
            <pc:sldMk cId="98730069" sldId="436"/>
            <ac:spMk id="9" creationId="{41E1D718-3745-4D0B-89D5-AB1D5D59FE86}"/>
          </ac:spMkLst>
        </pc:spChg>
        <pc:picChg chg="mod">
          <ac:chgData name="Jānis Kalniņš" userId="a346482a-2d66-4c18-bda4-947c2bd2c82a" providerId="ADAL" clId="{CC4C4382-DEFF-4E9C-939F-76EFF2523DD8}" dt="2021-10-25T12:19:49.918" v="190" actId="1076"/>
          <ac:picMkLst>
            <pc:docMk/>
            <pc:sldMk cId="98730069" sldId="436"/>
            <ac:picMk id="4" creationId="{9A46FB8A-8387-42EF-AEF3-1D46F7CF86DE}"/>
          </ac:picMkLst>
        </pc:picChg>
        <pc:picChg chg="add del mod">
          <ac:chgData name="Jānis Kalniņš" userId="a346482a-2d66-4c18-bda4-947c2bd2c82a" providerId="ADAL" clId="{CC4C4382-DEFF-4E9C-939F-76EFF2523DD8}" dt="2021-10-25T12:19:48.670" v="189" actId="478"/>
          <ac:picMkLst>
            <pc:docMk/>
            <pc:sldMk cId="98730069" sldId="436"/>
            <ac:picMk id="8" creationId="{F7154246-2A35-429F-8C0D-5DD413C92DF9}"/>
          </ac:picMkLst>
        </pc:picChg>
      </pc:sldChg>
      <pc:sldChg chg="del">
        <pc:chgData name="Jānis Kalniņš" userId="a346482a-2d66-4c18-bda4-947c2bd2c82a" providerId="ADAL" clId="{CC4C4382-DEFF-4E9C-939F-76EFF2523DD8}" dt="2021-10-25T12:22:32.194" v="220" actId="47"/>
        <pc:sldMkLst>
          <pc:docMk/>
          <pc:sldMk cId="3340284981" sldId="437"/>
        </pc:sldMkLst>
      </pc:sldChg>
      <pc:sldChg chg="add del">
        <pc:chgData name="Jānis Kalniņš" userId="a346482a-2d66-4c18-bda4-947c2bd2c82a" providerId="ADAL" clId="{CC4C4382-DEFF-4E9C-939F-76EFF2523DD8}" dt="2021-10-25T12:22:33.922" v="221" actId="47"/>
        <pc:sldMkLst>
          <pc:docMk/>
          <pc:sldMk cId="426893529" sldId="438"/>
        </pc:sldMkLst>
      </pc:sldChg>
      <pc:sldChg chg="add del">
        <pc:chgData name="Jānis Kalniņš" userId="a346482a-2d66-4c18-bda4-947c2bd2c82a" providerId="ADAL" clId="{CC4C4382-DEFF-4E9C-939F-76EFF2523DD8}" dt="2021-10-25T12:22:35.603" v="222" actId="47"/>
        <pc:sldMkLst>
          <pc:docMk/>
          <pc:sldMk cId="30879011" sldId="440"/>
        </pc:sldMkLst>
      </pc:sldChg>
      <pc:sldChg chg="addSp delSp modSp new del mod">
        <pc:chgData name="Jānis Kalniņš" userId="a346482a-2d66-4c18-bda4-947c2bd2c82a" providerId="ADAL" clId="{CC4C4382-DEFF-4E9C-939F-76EFF2523DD8}" dt="2021-10-25T12:22:14.104" v="217" actId="47"/>
        <pc:sldMkLst>
          <pc:docMk/>
          <pc:sldMk cId="2083349118" sldId="441"/>
        </pc:sldMkLst>
        <pc:spChg chg="del">
          <ac:chgData name="Jānis Kalniņš" userId="a346482a-2d66-4c18-bda4-947c2bd2c82a" providerId="ADAL" clId="{CC4C4382-DEFF-4E9C-939F-76EFF2523DD8}" dt="2021-10-25T12:21:13.134" v="203" actId="478"/>
          <ac:spMkLst>
            <pc:docMk/>
            <pc:sldMk cId="2083349118" sldId="441"/>
            <ac:spMk id="2" creationId="{CB3392A0-0B51-4F4D-A04D-FF0FDD7ADE51}"/>
          </ac:spMkLst>
        </pc:spChg>
        <pc:graphicFrameChg chg="add del mod">
          <ac:chgData name="Jānis Kalniņš" userId="a346482a-2d66-4c18-bda4-947c2bd2c82a" providerId="ADAL" clId="{CC4C4382-DEFF-4E9C-939F-76EFF2523DD8}" dt="2021-10-25T12:20:33.190" v="195"/>
          <ac:graphicFrameMkLst>
            <pc:docMk/>
            <pc:sldMk cId="2083349118" sldId="441"/>
            <ac:graphicFrameMk id="6" creationId="{489C45BC-0988-450A-A229-23A9A6C17971}"/>
          </ac:graphicFrameMkLst>
        </pc:graphicFrameChg>
        <pc:graphicFrameChg chg="add del mod">
          <ac:chgData name="Jānis Kalniņš" userId="a346482a-2d66-4c18-bda4-947c2bd2c82a" providerId="ADAL" clId="{CC4C4382-DEFF-4E9C-939F-76EFF2523DD8}" dt="2021-10-25T12:20:44.565" v="197" actId="478"/>
          <ac:graphicFrameMkLst>
            <pc:docMk/>
            <pc:sldMk cId="2083349118" sldId="441"/>
            <ac:graphicFrameMk id="7" creationId="{3F7C3169-8D9A-4114-9EF6-6255934871D2}"/>
          </ac:graphicFrameMkLst>
        </pc:graphicFrameChg>
        <pc:graphicFrameChg chg="add del mod">
          <ac:chgData name="Jānis Kalniņš" userId="a346482a-2d66-4c18-bda4-947c2bd2c82a" providerId="ADAL" clId="{CC4C4382-DEFF-4E9C-939F-76EFF2523DD8}" dt="2021-10-25T12:21:09.916" v="201"/>
          <ac:graphicFrameMkLst>
            <pc:docMk/>
            <pc:sldMk cId="2083349118" sldId="441"/>
            <ac:graphicFrameMk id="8" creationId="{5519DC36-5CF6-4D56-80C1-D7640366FA4A}"/>
          </ac:graphicFrameMkLst>
        </pc:graphicFrameChg>
        <pc:graphicFrameChg chg="add mod modGraphic">
          <ac:chgData name="Jānis Kalniņš" userId="a346482a-2d66-4c18-bda4-947c2bd2c82a" providerId="ADAL" clId="{CC4C4382-DEFF-4E9C-939F-76EFF2523DD8}" dt="2021-10-25T12:21:23.688" v="206" actId="14100"/>
          <ac:graphicFrameMkLst>
            <pc:docMk/>
            <pc:sldMk cId="2083349118" sldId="441"/>
            <ac:graphicFrameMk id="9" creationId="{534F8D35-6FB9-4A12-BB2E-DB71FB3FDF2F}"/>
          </ac:graphicFrameMkLst>
        </pc:graphicFrameChg>
      </pc:sldChg>
      <pc:sldChg chg="new del">
        <pc:chgData name="Jānis Kalniņš" userId="a346482a-2d66-4c18-bda4-947c2bd2c82a" providerId="ADAL" clId="{CC4C4382-DEFF-4E9C-939F-76EFF2523DD8}" dt="2021-10-25T12:23:14.855" v="265" actId="47"/>
        <pc:sldMkLst>
          <pc:docMk/>
          <pc:sldMk cId="3291849314" sldId="441"/>
        </pc:sldMkLst>
      </pc:sldChg>
      <pc:sldChg chg="addSp delSp modSp add del mod">
        <pc:chgData name="Jānis Kalniņš" userId="a346482a-2d66-4c18-bda4-947c2bd2c82a" providerId="ADAL" clId="{CC4C4382-DEFF-4E9C-939F-76EFF2523DD8}" dt="2021-10-25T12:22:15.839" v="218" actId="47"/>
        <pc:sldMkLst>
          <pc:docMk/>
          <pc:sldMk cId="2681994525" sldId="442"/>
        </pc:sldMkLst>
        <pc:graphicFrameChg chg="add del mod">
          <ac:chgData name="Jānis Kalniņš" userId="a346482a-2d66-4c18-bda4-947c2bd2c82a" providerId="ADAL" clId="{CC4C4382-DEFF-4E9C-939F-76EFF2523DD8}" dt="2021-10-25T12:21:52.958" v="210"/>
          <ac:graphicFrameMkLst>
            <pc:docMk/>
            <pc:sldMk cId="2681994525" sldId="442"/>
            <ac:graphicFrameMk id="2" creationId="{9F3F0E10-2411-4D90-8329-FBA312EECE93}"/>
          </ac:graphicFrameMkLst>
        </pc:graphicFrameChg>
        <pc:graphicFrameChg chg="add mod modGraphic">
          <ac:chgData name="Jānis Kalniņš" userId="a346482a-2d66-4c18-bda4-947c2bd2c82a" providerId="ADAL" clId="{CC4C4382-DEFF-4E9C-939F-76EFF2523DD8}" dt="2021-10-25T12:22:07.263" v="216" actId="14734"/>
          <ac:graphicFrameMkLst>
            <pc:docMk/>
            <pc:sldMk cId="2681994525" sldId="442"/>
            <ac:graphicFrameMk id="6" creationId="{DE746882-5661-4E9E-8E19-C9005C177BAE}"/>
          </ac:graphicFrameMkLst>
        </pc:graphicFrameChg>
        <pc:graphicFrameChg chg="del">
          <ac:chgData name="Jānis Kalniņš" userId="a346482a-2d66-4c18-bda4-947c2bd2c82a" providerId="ADAL" clId="{CC4C4382-DEFF-4E9C-939F-76EFF2523DD8}" dt="2021-10-25T12:21:35.759" v="208" actId="478"/>
          <ac:graphicFrameMkLst>
            <pc:docMk/>
            <pc:sldMk cId="2681994525" sldId="442"/>
            <ac:graphicFrameMk id="9" creationId="{534F8D35-6FB9-4A12-BB2E-DB71FB3FDF2F}"/>
          </ac:graphicFrameMkLst>
        </pc:graphicFrameChg>
      </pc:sldChg>
    </pc:docChg>
  </pc:docChgLst>
  <pc:docChgLst>
    <pc:chgData name="Jānis Kalniņš" userId="a346482a-2d66-4c18-bda4-947c2bd2c82a" providerId="ADAL" clId="{63AF5C5F-3C51-47E0-9620-1A9F93A9B04B}"/>
    <pc:docChg chg="undo custSel addSld modSld">
      <pc:chgData name="Jānis Kalniņš" userId="a346482a-2d66-4c18-bda4-947c2bd2c82a" providerId="ADAL" clId="{63AF5C5F-3C51-47E0-9620-1A9F93A9B04B}" dt="2022-02-09T07:22:54.184" v="637" actId="1076"/>
      <pc:docMkLst>
        <pc:docMk/>
      </pc:docMkLst>
      <pc:sldChg chg="modSp mod">
        <pc:chgData name="Jānis Kalniņš" userId="a346482a-2d66-4c18-bda4-947c2bd2c82a" providerId="ADAL" clId="{63AF5C5F-3C51-47E0-9620-1A9F93A9B04B}" dt="2022-02-03T13:59:12.024" v="1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63AF5C5F-3C51-47E0-9620-1A9F93A9B04B}" dt="2022-02-03T13:59:12.024" v="1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modSp mod">
        <pc:chgData name="Jānis Kalniņš" userId="a346482a-2d66-4c18-bda4-947c2bd2c82a" providerId="ADAL" clId="{63AF5C5F-3C51-47E0-9620-1A9F93A9B04B}" dt="2022-02-08T07:12:43.908" v="113" actId="20577"/>
        <pc:sldMkLst>
          <pc:docMk/>
          <pc:sldMk cId="98730069" sldId="436"/>
        </pc:sldMkLst>
        <pc:spChg chg="mod">
          <ac:chgData name="Jānis Kalniņš" userId="a346482a-2d66-4c18-bda4-947c2bd2c82a" providerId="ADAL" clId="{63AF5C5F-3C51-47E0-9620-1A9F93A9B04B}" dt="2022-02-08T07:12:43.908" v="113" actId="20577"/>
          <ac:spMkLst>
            <pc:docMk/>
            <pc:sldMk cId="98730069" sldId="436"/>
            <ac:spMk id="9" creationId="{41E1D718-3745-4D0B-89D5-AB1D5D59FE86}"/>
          </ac:spMkLst>
        </pc:spChg>
      </pc:sldChg>
      <pc:sldChg chg="addSp delSp modSp add mod">
        <pc:chgData name="Jānis Kalniņš" userId="a346482a-2d66-4c18-bda4-947c2bd2c82a" providerId="ADAL" clId="{63AF5C5F-3C51-47E0-9620-1A9F93A9B04B}" dt="2022-02-08T07:24:31.559" v="293" actId="14734"/>
        <pc:sldMkLst>
          <pc:docMk/>
          <pc:sldMk cId="1401645769" sldId="440"/>
        </pc:sldMkLst>
        <pc:spChg chg="del">
          <ac:chgData name="Jānis Kalniņš" userId="a346482a-2d66-4c18-bda4-947c2bd2c82a" providerId="ADAL" clId="{63AF5C5F-3C51-47E0-9620-1A9F93A9B04B}" dt="2022-02-08T07:21:43.833" v="226" actId="478"/>
          <ac:spMkLst>
            <pc:docMk/>
            <pc:sldMk cId="1401645769" sldId="440"/>
            <ac:spMk id="3" creationId="{00000000-0000-0000-0000-000000000000}"/>
          </ac:spMkLst>
        </pc:spChg>
        <pc:spChg chg="mod">
          <ac:chgData name="Jānis Kalniņš" userId="a346482a-2d66-4c18-bda4-947c2bd2c82a" providerId="ADAL" clId="{63AF5C5F-3C51-47E0-9620-1A9F93A9B04B}" dt="2022-02-08T07:13:07.331" v="125" actId="20577"/>
          <ac:spMkLst>
            <pc:docMk/>
            <pc:sldMk cId="1401645769" sldId="440"/>
            <ac:spMk id="7" creationId="{00000000-0000-0000-0000-000000000000}"/>
          </ac:spMkLst>
        </pc:spChg>
        <pc:spChg chg="del mod">
          <ac:chgData name="Jānis Kalniņš" userId="a346482a-2d66-4c18-bda4-947c2bd2c82a" providerId="ADAL" clId="{63AF5C5F-3C51-47E0-9620-1A9F93A9B04B}" dt="2022-02-08T07:17:31.745" v="134" actId="478"/>
          <ac:spMkLst>
            <pc:docMk/>
            <pc:sldMk cId="1401645769" sldId="440"/>
            <ac:spMk id="9" creationId="{41E1D718-3745-4D0B-89D5-AB1D5D59FE86}"/>
          </ac:spMkLst>
        </pc:spChg>
        <pc:graphicFrameChg chg="add del mod modGraphic">
          <ac:chgData name="Jānis Kalniņš" userId="a346482a-2d66-4c18-bda4-947c2bd2c82a" providerId="ADAL" clId="{63AF5C5F-3C51-47E0-9620-1A9F93A9B04B}" dt="2022-02-08T07:17:23.655" v="131" actId="478"/>
          <ac:graphicFrameMkLst>
            <pc:docMk/>
            <pc:sldMk cId="1401645769" sldId="440"/>
            <ac:graphicFrameMk id="2" creationId="{7FE6B0F5-C318-42EC-AD95-9DBA40DD31FC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7:52.197" v="136"/>
          <ac:graphicFrameMkLst>
            <pc:docMk/>
            <pc:sldMk cId="1401645769" sldId="440"/>
            <ac:graphicFrameMk id="6" creationId="{9821F8F0-F097-4BE1-8ACB-988B33084041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8:10.675" v="140"/>
          <ac:graphicFrameMkLst>
            <pc:docMk/>
            <pc:sldMk cId="1401645769" sldId="440"/>
            <ac:graphicFrameMk id="8" creationId="{D243FF90-105B-4651-8671-A240AC0A883E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18:30.631" v="146"/>
          <ac:graphicFrameMkLst>
            <pc:docMk/>
            <pc:sldMk cId="1401645769" sldId="440"/>
            <ac:graphicFrameMk id="10" creationId="{5BB4F299-22AD-4966-9C34-D7CF08090063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9:14.786" v="148"/>
          <ac:graphicFrameMkLst>
            <pc:docMk/>
            <pc:sldMk cId="1401645769" sldId="440"/>
            <ac:graphicFrameMk id="11" creationId="{0ABCB143-BCFA-4FF4-A45F-6E26F4FC2866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19:28.644" v="152"/>
          <ac:graphicFrameMkLst>
            <pc:docMk/>
            <pc:sldMk cId="1401645769" sldId="440"/>
            <ac:graphicFrameMk id="12" creationId="{BFEF36A3-B76F-4278-891F-57F3D84C054D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19:46.882" v="154"/>
          <ac:graphicFrameMkLst>
            <pc:docMk/>
            <pc:sldMk cId="1401645769" sldId="440"/>
            <ac:graphicFrameMk id="13" creationId="{A9BAA975-55DE-43A5-A1BC-34B941E43029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24:31.559" v="293" actId="14734"/>
          <ac:graphicFrameMkLst>
            <pc:docMk/>
            <pc:sldMk cId="1401645769" sldId="440"/>
            <ac:graphicFrameMk id="14" creationId="{19E697F1-C31A-4118-9FB5-EE1E965EFA70}"/>
          </ac:graphicFrameMkLst>
        </pc:graphicFrameChg>
        <pc:picChg chg="del">
          <ac:chgData name="Jānis Kalniņš" userId="a346482a-2d66-4c18-bda4-947c2bd2c82a" providerId="ADAL" clId="{63AF5C5F-3C51-47E0-9620-1A9F93A9B04B}" dt="2022-02-08T07:13:10.273" v="126" actId="478"/>
          <ac:picMkLst>
            <pc:docMk/>
            <pc:sldMk cId="1401645769" sldId="440"/>
            <ac:picMk id="4" creationId="{9A46FB8A-8387-42EF-AEF3-1D46F7CF86DE}"/>
          </ac:picMkLst>
        </pc:picChg>
      </pc:sldChg>
      <pc:sldChg chg="addSp delSp modSp add mod">
        <pc:chgData name="Jānis Kalniņš" userId="a346482a-2d66-4c18-bda4-947c2bd2c82a" providerId="ADAL" clId="{63AF5C5F-3C51-47E0-9620-1A9F93A9B04B}" dt="2022-02-08T07:35:25.827" v="462" actId="20577"/>
        <pc:sldMkLst>
          <pc:docMk/>
          <pc:sldMk cId="1007219491" sldId="441"/>
        </pc:sldMkLst>
        <pc:spChg chg="mod">
          <ac:chgData name="Jānis Kalniņš" userId="a346482a-2d66-4c18-bda4-947c2bd2c82a" providerId="ADAL" clId="{63AF5C5F-3C51-47E0-9620-1A9F93A9B04B}" dt="2022-02-08T07:35:25.827" v="462" actId="20577"/>
          <ac:spMkLst>
            <pc:docMk/>
            <pc:sldMk cId="1007219491" sldId="441"/>
            <ac:spMk id="7" creationId="{00000000-0000-0000-0000-000000000000}"/>
          </ac:spMkLst>
        </pc:spChg>
        <pc:graphicFrameChg chg="add del mod">
          <ac:chgData name="Jānis Kalniņš" userId="a346482a-2d66-4c18-bda4-947c2bd2c82a" providerId="ADAL" clId="{63AF5C5F-3C51-47E0-9620-1A9F93A9B04B}" dt="2022-02-08T07:23:19.539" v="230"/>
          <ac:graphicFrameMkLst>
            <pc:docMk/>
            <pc:sldMk cId="1007219491" sldId="441"/>
            <ac:graphicFrameMk id="2" creationId="{2D8E60D7-4142-4F96-9533-D5E99BD9C8D7}"/>
          </ac:graphicFrameMkLst>
        </pc:graphicFrameChg>
        <pc:graphicFrameChg chg="add del mod modGraphic">
          <ac:chgData name="Jānis Kalniņš" userId="a346482a-2d66-4c18-bda4-947c2bd2c82a" providerId="ADAL" clId="{63AF5C5F-3C51-47E0-9620-1A9F93A9B04B}" dt="2022-02-08T07:28:48.585" v="327" actId="478"/>
          <ac:graphicFrameMkLst>
            <pc:docMk/>
            <pc:sldMk cId="1007219491" sldId="441"/>
            <ac:graphicFrameMk id="3" creationId="{55E3306B-4498-4F99-A8D0-929E5639970D}"/>
          </ac:graphicFrameMkLst>
        </pc:graphicFrameChg>
        <pc:graphicFrameChg chg="add del mod">
          <ac:chgData name="Jānis Kalniņš" userId="a346482a-2d66-4c18-bda4-947c2bd2c82a" providerId="ADAL" clId="{63AF5C5F-3C51-47E0-9620-1A9F93A9B04B}" dt="2022-02-08T07:29:10.434" v="329"/>
          <ac:graphicFrameMkLst>
            <pc:docMk/>
            <pc:sldMk cId="1007219491" sldId="441"/>
            <ac:graphicFrameMk id="4" creationId="{64E10A76-CC11-4AF2-91C4-BEB4953182CC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33:07.378" v="408" actId="20577"/>
          <ac:graphicFrameMkLst>
            <pc:docMk/>
            <pc:sldMk cId="1007219491" sldId="441"/>
            <ac:graphicFrameMk id="6" creationId="{038444E6-367E-4321-99AB-AB29563EC257}"/>
          </ac:graphicFrameMkLst>
        </pc:graphicFrameChg>
        <pc:graphicFrameChg chg="del">
          <ac:chgData name="Jānis Kalniņš" userId="a346482a-2d66-4c18-bda4-947c2bd2c82a" providerId="ADAL" clId="{63AF5C5F-3C51-47E0-9620-1A9F93A9B04B}" dt="2022-02-08T07:22:22.352" v="228" actId="478"/>
          <ac:graphicFrameMkLst>
            <pc:docMk/>
            <pc:sldMk cId="1007219491" sldId="441"/>
            <ac:graphicFrameMk id="14" creationId="{19E697F1-C31A-4118-9FB5-EE1E965EFA70}"/>
          </ac:graphicFrameMkLst>
        </pc:graphicFrameChg>
      </pc:sldChg>
      <pc:sldChg chg="addSp delSp modSp add mod">
        <pc:chgData name="Jānis Kalniņš" userId="a346482a-2d66-4c18-bda4-947c2bd2c82a" providerId="ADAL" clId="{63AF5C5F-3C51-47E0-9620-1A9F93A9B04B}" dt="2022-02-08T07:35:56.798" v="485" actId="20577"/>
        <pc:sldMkLst>
          <pc:docMk/>
          <pc:sldMk cId="521330648" sldId="442"/>
        </pc:sldMkLst>
        <pc:graphicFrameChg chg="add del mod">
          <ac:chgData name="Jānis Kalniņš" userId="a346482a-2d66-4c18-bda4-947c2bd2c82a" providerId="ADAL" clId="{63AF5C5F-3C51-47E0-9620-1A9F93A9B04B}" dt="2022-02-08T07:34:14.924" v="412"/>
          <ac:graphicFrameMkLst>
            <pc:docMk/>
            <pc:sldMk cId="521330648" sldId="442"/>
            <ac:graphicFrameMk id="2" creationId="{B7BD2BCA-2E61-42B2-88C1-91D53AA1D340}"/>
          </ac:graphicFrameMkLst>
        </pc:graphicFrameChg>
        <pc:graphicFrameChg chg="add mod modGraphic">
          <ac:chgData name="Jānis Kalniņš" userId="a346482a-2d66-4c18-bda4-947c2bd2c82a" providerId="ADAL" clId="{63AF5C5F-3C51-47E0-9620-1A9F93A9B04B}" dt="2022-02-08T07:35:56.798" v="485" actId="20577"/>
          <ac:graphicFrameMkLst>
            <pc:docMk/>
            <pc:sldMk cId="521330648" sldId="442"/>
            <ac:graphicFrameMk id="3" creationId="{54A93BCD-975C-424E-B78D-D92BD7897FA6}"/>
          </ac:graphicFrameMkLst>
        </pc:graphicFrameChg>
        <pc:graphicFrameChg chg="del">
          <ac:chgData name="Jānis Kalniņš" userId="a346482a-2d66-4c18-bda4-947c2bd2c82a" providerId="ADAL" clId="{63AF5C5F-3C51-47E0-9620-1A9F93A9B04B}" dt="2022-02-08T07:34:10.121" v="410" actId="478"/>
          <ac:graphicFrameMkLst>
            <pc:docMk/>
            <pc:sldMk cId="521330648" sldId="442"/>
            <ac:graphicFrameMk id="14" creationId="{19E697F1-C31A-4118-9FB5-EE1E965EFA70}"/>
          </ac:graphicFrameMkLst>
        </pc:graphicFrameChg>
      </pc:sldChg>
      <pc:sldChg chg="addSp delSp modSp add mod">
        <pc:chgData name="Jānis Kalniņš" userId="a346482a-2d66-4c18-bda4-947c2bd2c82a" providerId="ADAL" clId="{63AF5C5F-3C51-47E0-9620-1A9F93A9B04B}" dt="2022-02-08T07:37:46.341" v="593" actId="1076"/>
        <pc:sldMkLst>
          <pc:docMk/>
          <pc:sldMk cId="3392080464" sldId="443"/>
        </pc:sldMkLst>
        <pc:spChg chg="mod">
          <ac:chgData name="Jānis Kalniņš" userId="a346482a-2d66-4c18-bda4-947c2bd2c82a" providerId="ADAL" clId="{63AF5C5F-3C51-47E0-9620-1A9F93A9B04B}" dt="2022-02-08T07:37:44.645" v="592" actId="1076"/>
          <ac:spMkLst>
            <pc:docMk/>
            <pc:sldMk cId="3392080464" sldId="443"/>
            <ac:spMk id="7" creationId="{00000000-0000-0000-0000-000000000000}"/>
          </ac:spMkLst>
        </pc:spChg>
        <pc:graphicFrameChg chg="del">
          <ac:chgData name="Jānis Kalniņš" userId="a346482a-2d66-4c18-bda4-947c2bd2c82a" providerId="ADAL" clId="{63AF5C5F-3C51-47E0-9620-1A9F93A9B04B}" dt="2022-02-08T07:36:05.738" v="487" actId="478"/>
          <ac:graphicFrameMkLst>
            <pc:docMk/>
            <pc:sldMk cId="3392080464" sldId="443"/>
            <ac:graphicFrameMk id="6" creationId="{038444E6-367E-4321-99AB-AB29563EC257}"/>
          </ac:graphicFrameMkLst>
        </pc:graphicFrameChg>
        <pc:picChg chg="add mod">
          <ac:chgData name="Jānis Kalniņš" userId="a346482a-2d66-4c18-bda4-947c2bd2c82a" providerId="ADAL" clId="{63AF5C5F-3C51-47E0-9620-1A9F93A9B04B}" dt="2022-02-08T07:37:46.341" v="593" actId="1076"/>
          <ac:picMkLst>
            <pc:docMk/>
            <pc:sldMk cId="3392080464" sldId="443"/>
            <ac:picMk id="8" creationId="{9E0608E7-A213-4419-9F08-64854D51B9F9}"/>
          </ac:picMkLst>
        </pc:picChg>
      </pc:sldChg>
      <pc:sldChg chg="addSp delSp modSp add mod">
        <pc:chgData name="Jānis Kalniņš" userId="a346482a-2d66-4c18-bda4-947c2bd2c82a" providerId="ADAL" clId="{63AF5C5F-3C51-47E0-9620-1A9F93A9B04B}" dt="2022-02-09T07:22:54.184" v="637" actId="1076"/>
        <pc:sldMkLst>
          <pc:docMk/>
          <pc:sldMk cId="1648761306" sldId="444"/>
        </pc:sldMkLst>
        <pc:spChg chg="mod">
          <ac:chgData name="Jānis Kalniņš" userId="a346482a-2d66-4c18-bda4-947c2bd2c82a" providerId="ADAL" clId="{63AF5C5F-3C51-47E0-9620-1A9F93A9B04B}" dt="2022-02-09T07:22:27.483" v="630" actId="20577"/>
          <ac:spMkLst>
            <pc:docMk/>
            <pc:sldMk cId="1648761306" sldId="444"/>
            <ac:spMk id="7" creationId="{00000000-0000-0000-0000-000000000000}"/>
          </ac:spMkLst>
        </pc:spChg>
        <pc:graphicFrameChg chg="del">
          <ac:chgData name="Jānis Kalniņš" userId="a346482a-2d66-4c18-bda4-947c2bd2c82a" providerId="ADAL" clId="{63AF5C5F-3C51-47E0-9620-1A9F93A9B04B}" dt="2022-02-09T07:22:16" v="595" actId="478"/>
          <ac:graphicFrameMkLst>
            <pc:docMk/>
            <pc:sldMk cId="1648761306" sldId="444"/>
            <ac:graphicFrameMk id="6" creationId="{038444E6-367E-4321-99AB-AB29563EC257}"/>
          </ac:graphicFrameMkLst>
        </pc:graphicFrameChg>
        <pc:picChg chg="add mod">
          <ac:chgData name="Jānis Kalniņš" userId="a346482a-2d66-4c18-bda4-947c2bd2c82a" providerId="ADAL" clId="{63AF5C5F-3C51-47E0-9620-1A9F93A9B04B}" dt="2022-02-09T07:22:54.184" v="637" actId="1076"/>
          <ac:picMkLst>
            <pc:docMk/>
            <pc:sldMk cId="1648761306" sldId="444"/>
            <ac:picMk id="3" creationId="{BB0477AB-795E-4FDE-BE25-F9820CE556C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09.02.2022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09.02.2022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2/9/2022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2021.gada 4.novembris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300" dirty="0"/>
              <a:t>2022.gada </a:t>
            </a:r>
            <a:r>
              <a:rPr lang="lv-LV" altLang="lv-LV" sz="3300" dirty="0" err="1"/>
              <a:t>CSNg</a:t>
            </a:r>
            <a:r>
              <a:rPr lang="lv-LV" altLang="lv-LV" sz="3300" dirty="0"/>
              <a:t> novēršanas (profilakses) projekti un to finansējums</a:t>
            </a: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2000" dirty="0"/>
              <a:t>Annija Novikova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Sabiedriskā transporta pakalpojumu </a:t>
            </a:r>
            <a:br>
              <a:rPr lang="lv-LV" altLang="lv-LV" sz="1800" dirty="0"/>
            </a:br>
            <a:r>
              <a:rPr lang="lv-LV" altLang="lv-LV" sz="1800" dirty="0"/>
              <a:t>departamenta direktore</a:t>
            </a: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ED8A96F-1355-4D79-A294-1D53D0F03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568" y="3807983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2021.gadā plānotie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548" y="1869908"/>
            <a:ext cx="7293143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04.02.2022. LTAB vēstule par pieejamiem līdzekļiem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Aktuālie līdzekļi uz 16.02.2022.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Iepriekš atbalstīto pasākumu izpilde uz 16.02.2022. </a:t>
            </a: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Coins outline">
            <a:extLst>
              <a:ext uri="{FF2B5EF4-FFF2-40B4-BE49-F238E27FC236}">
                <a16:creationId xmlns:a16="http://schemas.microsoft.com/office/drawing/2014/main" id="{9A46FB8A-8387-42EF-AEF3-1D46F7CF8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41077" y="3692802"/>
            <a:ext cx="2309446" cy="230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2022.gadā pieteiktie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9E697F1-C31A-4118-9FB5-EE1E965EF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7704"/>
              </p:ext>
            </p:extLst>
          </p:nvPr>
        </p:nvGraphicFramePr>
        <p:xfrm>
          <a:off x="228602" y="1472603"/>
          <a:ext cx="8728362" cy="4917055"/>
        </p:xfrm>
        <a:graphic>
          <a:graphicData uri="http://schemas.openxmlformats.org/drawingml/2006/table">
            <a:tbl>
              <a:tblPr/>
              <a:tblGrid>
                <a:gridCol w="510929">
                  <a:extLst>
                    <a:ext uri="{9D8B030D-6E8A-4147-A177-3AD203B41FA5}">
                      <a16:colId xmlns:a16="http://schemas.microsoft.com/office/drawing/2014/main" val="1522271095"/>
                    </a:ext>
                  </a:extLst>
                </a:gridCol>
                <a:gridCol w="6918569">
                  <a:extLst>
                    <a:ext uri="{9D8B030D-6E8A-4147-A177-3AD203B41FA5}">
                      <a16:colId xmlns:a16="http://schemas.microsoft.com/office/drawing/2014/main" val="945151896"/>
                    </a:ext>
                  </a:extLst>
                </a:gridCol>
                <a:gridCol w="1298864">
                  <a:extLst>
                    <a:ext uri="{9D8B030D-6E8A-4147-A177-3AD203B41FA5}">
                      <a16:colId xmlns:a16="http://schemas.microsoft.com/office/drawing/2014/main" val="1799815574"/>
                    </a:ext>
                  </a:extLst>
                </a:gridCol>
              </a:tblGrid>
              <a:tr h="50860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Ceļu satiksmes drošības rādītāju par 2022.gadu datu iegūšana, apstrāde, apkopošana, analīze un iesniegšana Eiropas Komisijā 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 (CSDD)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098534"/>
                  </a:ext>
                </a:extLst>
              </a:tr>
              <a:tr h="50860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Informatīvā kampaņa “Bērnu drošība sabiedriskajā transportā. Turpinājums 2019. gadā uzsāktajai kampaņai “Mazs pasažieris, liels risks””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ATD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919032"/>
                  </a:ext>
                </a:extLst>
              </a:tr>
              <a:tr h="50860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Pētījuma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“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Bīstamu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situāciju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izstrāde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virtuālajā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realitātē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”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īstenošana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Vidzemes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augstskola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606895"/>
                  </a:ext>
                </a:extLst>
              </a:tr>
              <a:tr h="18670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Kampaņa “Ja Tev nav OC/TA – nebrauc!” 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LTAB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096026"/>
                  </a:ext>
                </a:extLst>
              </a:tr>
              <a:tr h="18670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kampaņa “Saskaņo un paziņo!” 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LTAB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273261"/>
                  </a:ext>
                </a:extLst>
              </a:tr>
              <a:tr h="341218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Ātruma displeju uzstādīšana - satiksmes uzraudzības un kontroles tehnisko līdzekļu izvietošana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LVC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284464"/>
                  </a:ext>
                </a:extLst>
              </a:tr>
              <a:tr h="341218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Turpinājums 2022.gadā  - vidējā ātruma kontroles tehnisko līdzekļu uzstādīšana 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LVC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621687"/>
                  </a:ext>
                </a:extLst>
              </a:tr>
              <a:tr h="708188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Turpinājums informatīvi izglītojošām satiksmes drošības kampaņām par ātruma ietekmi uz </a:t>
                      </a:r>
                      <a:r>
                        <a:rPr lang="lv-LV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CSNg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sekām, autovadītāja lēmumiem pie stūres un manevru veikšanu uz autoceļiem, kā arī ceļa stāvokļa izmaiņām dažādos laika apstākļos.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LVC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528109"/>
                  </a:ext>
                </a:extLst>
              </a:tr>
              <a:tr h="656683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Turpinājums 2022.gadā - ceļa signālstabiņu uzstādīšana uz valsts reģionālajiem autoceļiem ar asfaltbetona segumu un diennakts satiksmes intensitāti lielāku par 1000 transportlīdzekļiem diennaktī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LVC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8313"/>
                  </a:ext>
                </a:extLst>
              </a:tr>
              <a:tr h="57942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Ceļa signālstabiņu uzstādīšana -  plānots ceļa signālstabiņus uzstādīt ik pēc 50 m uz Eiropas autoceļa E67, kas Latvijas teritoriju šķērso kā autoceļš A7 un A1.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LVC</a:t>
                      </a:r>
                    </a:p>
                  </a:txBody>
                  <a:tcPr marL="6438" marR="6438" marT="6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286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64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2022.gadā pieteiktie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A93BCD-975C-424E-B78D-D92BD7897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34169"/>
              </p:ext>
            </p:extLst>
          </p:nvPr>
        </p:nvGraphicFramePr>
        <p:xfrm>
          <a:off x="198962" y="1350818"/>
          <a:ext cx="8758001" cy="5469797"/>
        </p:xfrm>
        <a:graphic>
          <a:graphicData uri="http://schemas.openxmlformats.org/drawingml/2006/table">
            <a:tbl>
              <a:tblPr/>
              <a:tblGrid>
                <a:gridCol w="512663">
                  <a:extLst>
                    <a:ext uri="{9D8B030D-6E8A-4147-A177-3AD203B41FA5}">
                      <a16:colId xmlns:a16="http://schemas.microsoft.com/office/drawing/2014/main" val="3676153360"/>
                    </a:ext>
                  </a:extLst>
                </a:gridCol>
                <a:gridCol w="7351720">
                  <a:extLst>
                    <a:ext uri="{9D8B030D-6E8A-4147-A177-3AD203B41FA5}">
                      <a16:colId xmlns:a16="http://schemas.microsoft.com/office/drawing/2014/main" val="2299704410"/>
                    </a:ext>
                  </a:extLst>
                </a:gridCol>
                <a:gridCol w="893618">
                  <a:extLst>
                    <a:ext uri="{9D8B030D-6E8A-4147-A177-3AD203B41FA5}">
                      <a16:colId xmlns:a16="http://schemas.microsoft.com/office/drawing/2014/main" val="1594815021"/>
                    </a:ext>
                  </a:extLst>
                </a:gridCol>
              </a:tblGrid>
              <a:tr h="45799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Satiksmes drošības kampaņa – “Esi uzmanīgs uz ceļa – tevi neredz!”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5409"/>
                  </a:ext>
                </a:extLst>
              </a:tr>
              <a:tr h="42694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Ceļu satiksmes drošības kampaņa pret transportlīdzekļu vadīšanu reibumā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CSDD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29932"/>
                  </a:ext>
                </a:extLst>
              </a:tr>
              <a:tr h="4114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Ceļu satiksmes drošības kampaņa pret ātruma pārsniegšanu ceļu satiksmē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CSDD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304954"/>
                  </a:ext>
                </a:extLst>
              </a:tr>
              <a:tr h="61324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Ceļu satiksmes drošības pasākums: “Drošas braukšanas konsultācijas Biķernieku kompleksajā spota bazē (BKSB) un reģionos”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CSDD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954188"/>
                  </a:ext>
                </a:extLst>
              </a:tr>
              <a:tr h="2251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Mācību projekts 6. – 8. klašu skolēniem „Gribu būt mobils” 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CSDD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08854"/>
                  </a:ext>
                </a:extLst>
              </a:tr>
              <a:tr h="4114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Pedagogu tālākizglītības semināri par satiksmes drošības jautājumu mācīšanu sākumskolā un pamatskolā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CSDD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781854"/>
                  </a:ext>
                </a:extLst>
              </a:tr>
              <a:tr h="4114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Pasākuma "Jauno satiksmes dalībnieku forums" īstenošana 2022.gadā 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CSDD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179761"/>
                  </a:ext>
                </a:extLst>
              </a:tr>
              <a:tr h="4114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 drošības pasākums 04.06.2022. un 16.07.2022. “Droša mikro elektromobilitāte 2022” (BKSB)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LMA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839335"/>
                  </a:ext>
                </a:extLst>
              </a:tr>
              <a:tr h="67534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 drošības pasākums –“Drošas motobraukšanas apmācība motocikla tehniskā stāvokļa ietekme uz braukšanas drošību. Braukšana dažādu </a:t>
                      </a:r>
                      <a:r>
                        <a:rPr lang="lv-LV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celu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apstākļos.” (333 Trase)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LMA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30649"/>
                  </a:ext>
                </a:extLst>
              </a:tr>
              <a:tr h="4114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Drošas moto braukšanas apmācība apmācība uzsākot motosezonu 2022 (BSKB)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LMA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826794"/>
                  </a:ext>
                </a:extLst>
              </a:tr>
              <a:tr h="4114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Pētījums – “CSNg, kuros iesaistīti motocikli, detalizēta izpēte”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LMA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968710"/>
                  </a:ext>
                </a:extLst>
              </a:tr>
              <a:tr h="4114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Pētījums par automobiļa ātrumu mērījumiem ārpus apdzīvotām vietām Latvijā 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RTU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482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3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2022.gadā pieteiktie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Iekšlietu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ministrijas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8444E6-367E-4321-99AB-AB29563EC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058929"/>
              </p:ext>
            </p:extLst>
          </p:nvPr>
        </p:nvGraphicFramePr>
        <p:xfrm>
          <a:off x="117763" y="1385153"/>
          <a:ext cx="8922328" cy="5252720"/>
        </p:xfrm>
        <a:graphic>
          <a:graphicData uri="http://schemas.openxmlformats.org/drawingml/2006/table">
            <a:tbl>
              <a:tblPr/>
              <a:tblGrid>
                <a:gridCol w="401782">
                  <a:extLst>
                    <a:ext uri="{9D8B030D-6E8A-4147-A177-3AD203B41FA5}">
                      <a16:colId xmlns:a16="http://schemas.microsoft.com/office/drawing/2014/main" val="3276246501"/>
                    </a:ext>
                  </a:extLst>
                </a:gridCol>
                <a:gridCol w="7741228">
                  <a:extLst>
                    <a:ext uri="{9D8B030D-6E8A-4147-A177-3AD203B41FA5}">
                      <a16:colId xmlns:a16="http://schemas.microsoft.com/office/drawing/2014/main" val="3184321808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615868694"/>
                    </a:ext>
                  </a:extLst>
                </a:gridCol>
              </a:tblGrid>
              <a:tr h="64621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CSDDD pārziņā esošās Transportlīdzekļu un to vadītāju valsts reģistra apakšsistēmas “Sodu un liegumu reģistrs” pilnveidošanas pakalpojuma iegāde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IeM (VP)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829629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Preventīvu izdales materiālu ar gaismu atstarojošiem elementiem iegāde ceļu satiksmes drošības veicināšanai. 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21036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Interaktīvu mācību materiālu kopuma par drošību piedaloties ceļu satiksmē izstrāde.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604757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Mērķauditorijai pielāgotu preventīvu un informatīvu drukāto izdales materiālu izstrāde.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117894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Drošības informatīvā kampaņa par atkārtotiem likumpārkāpumiem ceļu satiksmē. 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687908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Informatīvas radio reklāmas par dažādām ar ceļu satiksmes drošību saistītām aktualitātēm.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884995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Informatīvas vides reklāmas/plakāti par dažādām ar ceļu satiksmes drošību saistītām aktualitātēm.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654981"/>
                  </a:ext>
                </a:extLst>
              </a:tr>
              <a:tr h="55300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Automātiskās ceļu satiksmes pārkāpumu fiksēšanas sistēmas “EUNOMIA” un tās programmnodrošinājuma “EUNOMIA VODS” pakalpojuma iegāde.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IeM (VP)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344525"/>
                  </a:ext>
                </a:extLst>
              </a:tr>
              <a:tr h="31495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Animētu video materiālu (īsfilmu) par ceļu satiksmes drošību izstrāde.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21256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VRS nepieciešamo atbilstošo ceļu satiksmes organizācijas tehnisko līdzekļu iegāde, transportlīdzekļu apstādināšanas un pārbaužu pierobežā un valsts iekšienē nodrošināšanai.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VRS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673276"/>
                  </a:ext>
                </a:extLst>
              </a:tr>
              <a:tr h="528153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VUGD materiāli tehniskās bāzes glābšanas darbu veikšanai un </a:t>
                      </a:r>
                      <a:r>
                        <a:rPr lang="lv-LV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CSNg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apstākļu fiksēšanai nostiprināšana un paplašināšana.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VUGD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529270"/>
                  </a:ext>
                </a:extLst>
              </a:tr>
              <a:tr h="36038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Informatīvās kampaņas "Iedzīvotāju izglītošana par rīcību pēc CSNg" īstenošana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VUGD</a:t>
                      </a:r>
                    </a:p>
                  </a:txBody>
                  <a:tcPr marL="5363" marR="5363" marT="5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495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21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2022.gadā plānoto kampaņu laika plāns</a:t>
            </a:r>
          </a:p>
        </p:txBody>
      </p:sp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BB0477AB-795E-4FDE-BE25-F9820CE55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828"/>
            <a:ext cx="9144000" cy="58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6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223543" y="2032825"/>
            <a:ext cx="83108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2022.gadā pieteiktie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 –</a:t>
            </a:r>
          </a:p>
          <a:p>
            <a:pPr algn="ctr"/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padome lemj piešķirt finansējumu pasākumu realizācijai</a:t>
            </a:r>
          </a:p>
        </p:txBody>
      </p:sp>
      <p:pic>
        <p:nvPicPr>
          <p:cNvPr id="8" name="Graphic 7" descr="Coins outline">
            <a:extLst>
              <a:ext uri="{FF2B5EF4-FFF2-40B4-BE49-F238E27FC236}">
                <a16:creationId xmlns:a16="http://schemas.microsoft.com/office/drawing/2014/main" id="{9E0608E7-A213-4419-9F08-64854D51B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24248" y="3429000"/>
            <a:ext cx="2309446" cy="230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8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3595</TotalTime>
  <Words>710</Words>
  <Application>Microsoft Office PowerPoint</Application>
  <PresentationFormat>On-screen Show (4:3)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89_Prezentacija_templateLV</vt:lpstr>
      <vt:lpstr>Ceļu satiksmes drošības padomes sēde 2021.gada 4.novembris   2022.gada CSNg novēršanas (profilakses) projekti un to finansējums       Annija Novikova Satiksmes ministrijas  Sabiedriskā transporta pakalpojumu  departamenta direktore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331</cp:revision>
  <cp:lastPrinted>2017-02-07T16:15:36Z</cp:lastPrinted>
  <dcterms:created xsi:type="dcterms:W3CDTF">2014-11-20T14:46:47Z</dcterms:created>
  <dcterms:modified xsi:type="dcterms:W3CDTF">2022-02-09T07:23:01Z</dcterms:modified>
</cp:coreProperties>
</file>