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54" r:id="rId2"/>
    <p:sldId id="431" r:id="rId3"/>
    <p:sldId id="439" r:id="rId4"/>
    <p:sldId id="437" r:id="rId5"/>
    <p:sldId id="438" r:id="rId6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58E431-5FC1-456A-88BF-967CD06A6C84}" v="4" dt="2022-02-07T14:13:53.9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4" d="100"/>
          <a:sy n="74" d="100"/>
        </p:scale>
        <p:origin x="12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15689CE0-5B3D-4A61-8F2B-84BE27CF153E}"/>
    <pc:docChg chg="undo redo custSel addSld delSld modSld">
      <pc:chgData name="Jānis Kalniņš" userId="a346482a-2d66-4c18-bda4-947c2bd2c82a" providerId="ADAL" clId="{15689CE0-5B3D-4A61-8F2B-84BE27CF153E}" dt="2021-10-25T12:15:40.376" v="1562" actId="13926"/>
      <pc:docMkLst>
        <pc:docMk/>
      </pc:docMkLst>
      <pc:sldChg chg="modSp mod">
        <pc:chgData name="Jānis Kalniņš" userId="a346482a-2d66-4c18-bda4-947c2bd2c82a" providerId="ADAL" clId="{15689CE0-5B3D-4A61-8F2B-84BE27CF153E}" dt="2021-10-14T07:55:01.670" v="125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15689CE0-5B3D-4A61-8F2B-84BE27CF153E}" dt="2021-10-14T07:55:01.670" v="125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del">
        <pc:chgData name="Jānis Kalniņš" userId="a346482a-2d66-4c18-bda4-947c2bd2c82a" providerId="ADAL" clId="{15689CE0-5B3D-4A61-8F2B-84BE27CF153E}" dt="2021-10-14T07:55:08.348" v="126" actId="47"/>
        <pc:sldMkLst>
          <pc:docMk/>
          <pc:sldMk cId="2368342160" sldId="427"/>
        </pc:sldMkLst>
      </pc:sldChg>
      <pc:sldChg chg="modSp mod">
        <pc:chgData name="Jānis Kalniņš" userId="a346482a-2d66-4c18-bda4-947c2bd2c82a" providerId="ADAL" clId="{15689CE0-5B3D-4A61-8F2B-84BE27CF153E}" dt="2021-10-25T12:15:40.376" v="1562" actId="13926"/>
        <pc:sldMkLst>
          <pc:docMk/>
          <pc:sldMk cId="1949772016" sldId="428"/>
        </pc:sldMkLst>
        <pc:spChg chg="mod">
          <ac:chgData name="Jānis Kalniņš" userId="a346482a-2d66-4c18-bda4-947c2bd2c82a" providerId="ADAL" clId="{15689CE0-5B3D-4A61-8F2B-84BE27CF153E}" dt="2021-10-25T12:15:40.376" v="1562" actId="13926"/>
          <ac:spMkLst>
            <pc:docMk/>
            <pc:sldMk cId="1949772016" sldId="428"/>
            <ac:spMk id="9" creationId="{41E1D718-3745-4D0B-89D5-AB1D5D59FE86}"/>
          </ac:spMkLst>
        </pc:spChg>
      </pc:sldChg>
      <pc:sldChg chg="del">
        <pc:chgData name="Jānis Kalniņš" userId="a346482a-2d66-4c18-bda4-947c2bd2c82a" providerId="ADAL" clId="{15689CE0-5B3D-4A61-8F2B-84BE27CF153E}" dt="2021-10-14T07:58:18.516" v="219" actId="47"/>
        <pc:sldMkLst>
          <pc:docMk/>
          <pc:sldMk cId="97243397" sldId="429"/>
        </pc:sldMkLst>
      </pc:sldChg>
      <pc:sldChg chg="del">
        <pc:chgData name="Jānis Kalniņš" userId="a346482a-2d66-4c18-bda4-947c2bd2c82a" providerId="ADAL" clId="{15689CE0-5B3D-4A61-8F2B-84BE27CF153E}" dt="2021-10-14T07:55:09.280" v="127" actId="47"/>
        <pc:sldMkLst>
          <pc:docMk/>
          <pc:sldMk cId="1413373733" sldId="430"/>
        </pc:sldMkLst>
      </pc:sldChg>
      <pc:sldChg chg="modSp mod">
        <pc:chgData name="Jānis Kalniņš" userId="a346482a-2d66-4c18-bda4-947c2bd2c82a" providerId="ADAL" clId="{15689CE0-5B3D-4A61-8F2B-84BE27CF153E}" dt="2021-10-14T07:57:55.927" v="217" actId="1076"/>
        <pc:sldMkLst>
          <pc:docMk/>
          <pc:sldMk cId="2876587584" sldId="431"/>
        </pc:sldMkLst>
        <pc:spChg chg="mod">
          <ac:chgData name="Jānis Kalniņš" userId="a346482a-2d66-4c18-bda4-947c2bd2c82a" providerId="ADAL" clId="{15689CE0-5B3D-4A61-8F2B-84BE27CF153E}" dt="2021-10-14T07:57:55.927" v="217" actId="1076"/>
          <ac:spMkLst>
            <pc:docMk/>
            <pc:sldMk cId="2876587584" sldId="431"/>
            <ac:spMk id="2" creationId="{CD1DF851-D7C9-44E2-8DFE-0BAB4D21F700}"/>
          </ac:spMkLst>
        </pc:spChg>
      </pc:sldChg>
      <pc:sldChg chg="modSp mod">
        <pc:chgData name="Jānis Kalniņš" userId="a346482a-2d66-4c18-bda4-947c2bd2c82a" providerId="ADAL" clId="{15689CE0-5B3D-4A61-8F2B-84BE27CF153E}" dt="2021-10-25T12:12:54.137" v="1465" actId="20577"/>
        <pc:sldMkLst>
          <pc:docMk/>
          <pc:sldMk cId="278276916" sldId="432"/>
        </pc:sldMkLst>
        <pc:spChg chg="mod">
          <ac:chgData name="Jānis Kalniņš" userId="a346482a-2d66-4c18-bda4-947c2bd2c82a" providerId="ADAL" clId="{15689CE0-5B3D-4A61-8F2B-84BE27CF153E}" dt="2021-10-25T12:12:54.137" v="1465" actId="20577"/>
          <ac:spMkLst>
            <pc:docMk/>
            <pc:sldMk cId="278276916" sldId="432"/>
            <ac:spMk id="9" creationId="{41E1D718-3745-4D0B-89D5-AB1D5D59FE86}"/>
          </ac:spMkLst>
        </pc:spChg>
      </pc:sldChg>
      <pc:sldChg chg="modSp mod">
        <pc:chgData name="Jānis Kalniņš" userId="a346482a-2d66-4c18-bda4-947c2bd2c82a" providerId="ADAL" clId="{15689CE0-5B3D-4A61-8F2B-84BE27CF153E}" dt="2021-10-25T12:13:12.831" v="1470" actId="20577"/>
        <pc:sldMkLst>
          <pc:docMk/>
          <pc:sldMk cId="3991973800" sldId="433"/>
        </pc:sldMkLst>
        <pc:spChg chg="mod">
          <ac:chgData name="Jānis Kalniņš" userId="a346482a-2d66-4c18-bda4-947c2bd2c82a" providerId="ADAL" clId="{15689CE0-5B3D-4A61-8F2B-84BE27CF153E}" dt="2021-10-25T12:13:12.831" v="1470" actId="20577"/>
          <ac:spMkLst>
            <pc:docMk/>
            <pc:sldMk cId="3991973800" sldId="433"/>
            <ac:spMk id="9" creationId="{41E1D718-3745-4D0B-89D5-AB1D5D59FE86}"/>
          </ac:spMkLst>
        </pc:spChg>
      </pc:sldChg>
      <pc:sldChg chg="del">
        <pc:chgData name="Jānis Kalniņš" userId="a346482a-2d66-4c18-bda4-947c2bd2c82a" providerId="ADAL" clId="{15689CE0-5B3D-4A61-8F2B-84BE27CF153E}" dt="2021-10-14T07:58:19.640" v="220" actId="47"/>
        <pc:sldMkLst>
          <pc:docMk/>
          <pc:sldMk cId="3035549309" sldId="434"/>
        </pc:sldMkLst>
      </pc:sldChg>
      <pc:sldChg chg="modSp add mod">
        <pc:chgData name="Jānis Kalniņš" userId="a346482a-2d66-4c18-bda4-947c2bd2c82a" providerId="ADAL" clId="{15689CE0-5B3D-4A61-8F2B-84BE27CF153E}" dt="2021-10-25T11:54:55.658" v="1182" actId="13926"/>
        <pc:sldMkLst>
          <pc:docMk/>
          <pc:sldMk cId="1742714471" sldId="436"/>
        </pc:sldMkLst>
        <pc:spChg chg="mod">
          <ac:chgData name="Jānis Kalniņš" userId="a346482a-2d66-4c18-bda4-947c2bd2c82a" providerId="ADAL" clId="{15689CE0-5B3D-4A61-8F2B-84BE27CF153E}" dt="2021-10-25T11:54:55.658" v="1182" actId="13926"/>
          <ac:spMkLst>
            <pc:docMk/>
            <pc:sldMk cId="1742714471" sldId="436"/>
            <ac:spMk id="9" creationId="{41E1D718-3745-4D0B-89D5-AB1D5D59FE86}"/>
          </ac:spMkLst>
        </pc:spChg>
      </pc:sldChg>
      <pc:sldChg chg="modSp add mod">
        <pc:chgData name="Jānis Kalniņš" userId="a346482a-2d66-4c18-bda4-947c2bd2c82a" providerId="ADAL" clId="{15689CE0-5B3D-4A61-8F2B-84BE27CF153E}" dt="2021-10-14T08:13:30.744" v="1130" actId="20577"/>
        <pc:sldMkLst>
          <pc:docMk/>
          <pc:sldMk cId="1828447282" sldId="437"/>
        </pc:sldMkLst>
        <pc:spChg chg="mod">
          <ac:chgData name="Jānis Kalniņš" userId="a346482a-2d66-4c18-bda4-947c2bd2c82a" providerId="ADAL" clId="{15689CE0-5B3D-4A61-8F2B-84BE27CF153E}" dt="2021-10-14T08:13:30.744" v="1130" actId="20577"/>
          <ac:spMkLst>
            <pc:docMk/>
            <pc:sldMk cId="1828447282" sldId="437"/>
            <ac:spMk id="9" creationId="{41E1D718-3745-4D0B-89D5-AB1D5D59FE86}"/>
          </ac:spMkLst>
        </pc:spChg>
      </pc:sldChg>
    </pc:docChg>
  </pc:docChgLst>
  <pc:docChgLst>
    <pc:chgData name="Jānis Kalniņš" userId="a346482a-2d66-4c18-bda4-947c2bd2c82a" providerId="ADAL" clId="{6458E431-5FC1-456A-88BF-967CD06A6C84}"/>
    <pc:docChg chg="undo custSel addSld delSld modSld">
      <pc:chgData name="Jānis Kalniņš" userId="a346482a-2d66-4c18-bda4-947c2bd2c82a" providerId="ADAL" clId="{6458E431-5FC1-456A-88BF-967CD06A6C84}" dt="2022-02-08T07:10:11.235" v="848" actId="20577"/>
      <pc:docMkLst>
        <pc:docMk/>
      </pc:docMkLst>
      <pc:sldChg chg="modSp mod">
        <pc:chgData name="Jānis Kalniņš" userId="a346482a-2d66-4c18-bda4-947c2bd2c82a" providerId="ADAL" clId="{6458E431-5FC1-456A-88BF-967CD06A6C84}" dt="2022-01-24T12:56:20.925" v="21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6458E431-5FC1-456A-88BF-967CD06A6C84}" dt="2022-01-24T12:56:20.925" v="21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del">
        <pc:chgData name="Jānis Kalniņš" userId="a346482a-2d66-4c18-bda4-947c2bd2c82a" providerId="ADAL" clId="{6458E431-5FC1-456A-88BF-967CD06A6C84}" dt="2022-02-07T14:07:29.965" v="263" actId="47"/>
        <pc:sldMkLst>
          <pc:docMk/>
          <pc:sldMk cId="1949772016" sldId="428"/>
        </pc:sldMkLst>
      </pc:sldChg>
      <pc:sldChg chg="modSp mod">
        <pc:chgData name="Jānis Kalniņš" userId="a346482a-2d66-4c18-bda4-947c2bd2c82a" providerId="ADAL" clId="{6458E431-5FC1-456A-88BF-967CD06A6C84}" dt="2022-02-08T07:09:05.163" v="828" actId="20577"/>
        <pc:sldMkLst>
          <pc:docMk/>
          <pc:sldMk cId="2876587584" sldId="431"/>
        </pc:sldMkLst>
        <pc:spChg chg="mod">
          <ac:chgData name="Jānis Kalniņš" userId="a346482a-2d66-4c18-bda4-947c2bd2c82a" providerId="ADAL" clId="{6458E431-5FC1-456A-88BF-967CD06A6C84}" dt="2022-02-08T07:09:05.163" v="828" actId="20577"/>
          <ac:spMkLst>
            <pc:docMk/>
            <pc:sldMk cId="2876587584" sldId="431"/>
            <ac:spMk id="2" creationId="{CD1DF851-D7C9-44E2-8DFE-0BAB4D21F700}"/>
          </ac:spMkLst>
        </pc:spChg>
      </pc:sldChg>
      <pc:sldChg chg="del">
        <pc:chgData name="Jānis Kalniņš" userId="a346482a-2d66-4c18-bda4-947c2bd2c82a" providerId="ADAL" clId="{6458E431-5FC1-456A-88BF-967CD06A6C84}" dt="2022-02-07T14:07:25.243" v="261" actId="47"/>
        <pc:sldMkLst>
          <pc:docMk/>
          <pc:sldMk cId="278276916" sldId="432"/>
        </pc:sldMkLst>
      </pc:sldChg>
      <pc:sldChg chg="del">
        <pc:chgData name="Jānis Kalniņš" userId="a346482a-2d66-4c18-bda4-947c2bd2c82a" providerId="ADAL" clId="{6458E431-5FC1-456A-88BF-967CD06A6C84}" dt="2022-02-07T14:07:28.209" v="262" actId="47"/>
        <pc:sldMkLst>
          <pc:docMk/>
          <pc:sldMk cId="3991973800" sldId="433"/>
        </pc:sldMkLst>
      </pc:sldChg>
      <pc:sldChg chg="modSp add del mod">
        <pc:chgData name="Jānis Kalniņš" userId="a346482a-2d66-4c18-bda4-947c2bd2c82a" providerId="ADAL" clId="{6458E431-5FC1-456A-88BF-967CD06A6C84}" dt="2022-02-07T14:12:59.237" v="650" actId="47"/>
        <pc:sldMkLst>
          <pc:docMk/>
          <pc:sldMk cId="1742714471" sldId="436"/>
        </pc:sldMkLst>
        <pc:spChg chg="mod">
          <ac:chgData name="Jānis Kalniņš" userId="a346482a-2d66-4c18-bda4-947c2bd2c82a" providerId="ADAL" clId="{6458E431-5FC1-456A-88BF-967CD06A6C84}" dt="2022-02-03T13:58:46.572" v="67" actId="13926"/>
          <ac:spMkLst>
            <pc:docMk/>
            <pc:sldMk cId="1742714471" sldId="436"/>
            <ac:spMk id="9" creationId="{41E1D718-3745-4D0B-89D5-AB1D5D59FE86}"/>
          </ac:spMkLst>
        </pc:spChg>
      </pc:sldChg>
      <pc:sldChg chg="modSp mod">
        <pc:chgData name="Jānis Kalniņš" userId="a346482a-2d66-4c18-bda4-947c2bd2c82a" providerId="ADAL" clId="{6458E431-5FC1-456A-88BF-967CD06A6C84}" dt="2022-02-07T14:14:23.513" v="791" actId="20577"/>
        <pc:sldMkLst>
          <pc:docMk/>
          <pc:sldMk cId="1828447282" sldId="437"/>
        </pc:sldMkLst>
        <pc:spChg chg="mod">
          <ac:chgData name="Jānis Kalniņš" userId="a346482a-2d66-4c18-bda4-947c2bd2c82a" providerId="ADAL" clId="{6458E431-5FC1-456A-88BF-967CD06A6C84}" dt="2022-02-07T14:14:23.513" v="791" actId="20577"/>
          <ac:spMkLst>
            <pc:docMk/>
            <pc:sldMk cId="1828447282" sldId="437"/>
            <ac:spMk id="9" creationId="{41E1D718-3745-4D0B-89D5-AB1D5D59FE86}"/>
          </ac:spMkLst>
        </pc:spChg>
      </pc:sldChg>
      <pc:sldChg chg="modSp add mod">
        <pc:chgData name="Jānis Kalniņš" userId="a346482a-2d66-4c18-bda4-947c2bd2c82a" providerId="ADAL" clId="{6458E431-5FC1-456A-88BF-967CD06A6C84}" dt="2022-02-08T07:10:11.235" v="848" actId="20577"/>
        <pc:sldMkLst>
          <pc:docMk/>
          <pc:sldMk cId="332980400" sldId="439"/>
        </pc:sldMkLst>
        <pc:spChg chg="mod">
          <ac:chgData name="Jānis Kalniņš" userId="a346482a-2d66-4c18-bda4-947c2bd2c82a" providerId="ADAL" clId="{6458E431-5FC1-456A-88BF-967CD06A6C84}" dt="2022-02-08T07:10:11.235" v="848" actId="20577"/>
          <ac:spMkLst>
            <pc:docMk/>
            <pc:sldMk cId="332980400" sldId="439"/>
            <ac:spMk id="9" creationId="{41E1D718-3745-4D0B-89D5-AB1D5D59FE8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08.02.2022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08.02.2022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2/8/2022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2022.gada 16.februāris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100" dirty="0"/>
              <a:t>Informācija par</a:t>
            </a:r>
            <a:br>
              <a:rPr lang="lv-LV" altLang="lv-LV" sz="3100" dirty="0"/>
            </a:br>
            <a:r>
              <a:rPr lang="lv-LV" altLang="lv-LV" sz="3100" dirty="0"/>
              <a:t>CSDP </a:t>
            </a:r>
            <a:r>
              <a:rPr lang="lv-LV" altLang="lv-LV" sz="3100" dirty="0" err="1"/>
              <a:t>domnīcas</a:t>
            </a:r>
            <a:r>
              <a:rPr lang="lv-LV" altLang="lv-LV" sz="3100" dirty="0"/>
              <a:t> darbu un</a:t>
            </a:r>
            <a:br>
              <a:rPr lang="lv-LV" altLang="lv-LV" sz="3100" dirty="0"/>
            </a:br>
            <a:r>
              <a:rPr lang="lv-LV" altLang="lv-LV" sz="3100" dirty="0"/>
              <a:t>padomes lēmumu izpildi</a:t>
            </a: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31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18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i="1" dirty="0"/>
            </a:br>
            <a:br>
              <a:rPr lang="lv-LV" altLang="lv-LV" sz="2800" i="1" dirty="0"/>
            </a:b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A62D3E8A-3771-4439-B399-5CD90833AC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733" y="37317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72762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CSDP </a:t>
            </a:r>
            <a:r>
              <a:rPr lang="lv-LV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domnīcas</a:t>
            </a:r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 darbs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04" y="1648815"/>
            <a:ext cx="9003196" cy="1954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endParaRPr lang="lv-LV" sz="2000" dirty="0"/>
          </a:p>
          <a:p>
            <a:pPr defTabSz="914400"/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sz="1800" b="1" u="sng" dirty="0">
              <a:cs typeface="Arial" panose="020B0604020202020204" pitchFamily="34" charset="0"/>
            </a:endParaRPr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b="1" u="sng" dirty="0"/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1DF851-D7C9-44E2-8DFE-0BAB4D21F700}"/>
              </a:ext>
            </a:extLst>
          </p:cNvPr>
          <p:cNvSpPr txBox="1"/>
          <p:nvPr/>
        </p:nvSpPr>
        <p:spPr>
          <a:xfrm>
            <a:off x="290946" y="1912551"/>
            <a:ext cx="885305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2021. un 2022.gadā kopš CSDP sēdes 2021.gada novembrī līdz šim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domnīcā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apskatītie jautājumi:</a:t>
            </a: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Jaunas ceļa zīmes un apzīmējumi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(piemēram, “Haizivs zobi”, ceļa zīme “Automaģistrāle”, strupceļš izņemot gājējiem (velosipēdu vadītājiem), ceļa zīmju attēlošana uz brauktuves seguma);</a:t>
            </a:r>
          </a:p>
          <a:p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Sankciju pārskatīšana par smagiem administratīviem pārkāpumiem ceļu satiksmē, tostarp transportlīdzekļa konfiskācijas piemērošana:</a:t>
            </a:r>
          </a:p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 - transportlīdzekļu konfiskācija</a:t>
            </a:r>
          </a:p>
          <a:p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           - pārkāpumu punktu piešķiršanas principu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izvērtējums</a:t>
            </a:r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2022.gada ceļu satiksmes negadījumu novēršanas (profilakses) pasākumi</a:t>
            </a: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phic 7" descr="Head with gears with solid fill">
            <a:extLst>
              <a:ext uri="{FF2B5EF4-FFF2-40B4-BE49-F238E27FC236}">
                <a16:creationId xmlns:a16="http://schemas.microsoft.com/office/drawing/2014/main" id="{B0826AD9-3CF5-481D-A9B5-25967A4502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69855" y="181450"/>
            <a:ext cx="1733341" cy="173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87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7087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63" y="1950402"/>
            <a:ext cx="8826410" cy="4570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2021.gada 4.novembra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>
              <a:highlight>
                <a:srgbClr val="FFFF00"/>
              </a:highlight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Vidējā ātruma kontroles ierīču uzstādīšana 2021. un 2022.gadā.</a:t>
            </a:r>
          </a:p>
          <a:p>
            <a:pPr defTabSz="914400"/>
            <a:r>
              <a:rPr lang="lv-LV" sz="2000" dirty="0"/>
              <a:t>     </a:t>
            </a:r>
            <a:r>
              <a:rPr lang="lv-LV" sz="2000" dirty="0">
                <a:sym typeface="Wingdings" panose="05000000000000000000" pitchFamily="2" charset="2"/>
              </a:rPr>
              <a:t> Daļēji i</a:t>
            </a:r>
            <a:r>
              <a:rPr lang="lv-LV" sz="2000" dirty="0"/>
              <a:t>zpildīts (pasākums tiek turpināts 2022.gadā)</a:t>
            </a:r>
          </a:p>
          <a:p>
            <a:pPr defTabSz="914400"/>
            <a:endParaRPr lang="lv-LV" sz="1000" b="1" dirty="0">
              <a:highlight>
                <a:srgbClr val="FFFF00"/>
              </a:highlight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CSDP vienotās identitātes vadlīnijas</a:t>
            </a:r>
          </a:p>
          <a:p>
            <a:pPr marL="539750" indent="-446088"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Daļēji izpildīts (pieņemtas 04.11.2021., vadlīnijas tiek izmantotas          2022.gada pasākumiem)</a:t>
            </a:r>
            <a:endParaRPr lang="lv-LV" sz="2000" u="sng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defTabSz="914400"/>
            <a:endParaRPr lang="lv-LV" sz="1000" u="sng" dirty="0">
              <a:highlight>
                <a:srgbClr val="FFFF00"/>
              </a:highlight>
              <a:sym typeface="Wingdings" panose="05000000000000000000" pitchFamily="2" charset="2"/>
            </a:endParaRPr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2021.gada pasākumu izpilde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 Daļēji izpildīts (2021.gada pasākumu izpilde tiek skatīta 16.02.2022.)</a:t>
            </a:r>
          </a:p>
          <a:p>
            <a:pPr defTabSz="914400"/>
            <a:endParaRPr lang="lv-LV" sz="1000" b="1" i="1" u="sng" dirty="0">
              <a:sym typeface="Wingdings" panose="05000000000000000000" pitchFamily="2" charset="2"/>
            </a:endParaRP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80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7" name="Rectangle 6"/>
          <p:cNvSpPr/>
          <p:nvPr/>
        </p:nvSpPr>
        <p:spPr>
          <a:xfrm>
            <a:off x="1867710" y="181450"/>
            <a:ext cx="570874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  <a:t>Ceļu satiksmes drošības padomes lēmumu izpilde</a:t>
            </a: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lv-LV" sz="2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lv-LV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41E1D718-3745-4D0B-89D5-AB1D5D59F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463" y="1719569"/>
            <a:ext cx="8909538" cy="5032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2021.gada 25.februāra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Pasākumu īstenotājiem iesniegt atskaites par izpildi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Daļēji izpildīts (informācija par 2021.gada pasākumu izpildi tiek skatīta 16.02.2022.)</a:t>
            </a: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lvl="0" algn="ctr"/>
            <a:endParaRPr lang="lv-LV" sz="2000" dirty="0"/>
          </a:p>
          <a:p>
            <a:pPr defTabSz="914400"/>
            <a:r>
              <a:rPr lang="lv-LV" sz="2000" b="1" u="sng" dirty="0"/>
              <a:t>CSDP 2020.gada 22.oktobra sēdes lēmumu izpilde:</a:t>
            </a:r>
          </a:p>
          <a:p>
            <a:pPr marL="342900" indent="-342900" defTabSz="914400">
              <a:buFontTx/>
              <a:buAutoNum type="arabicPeriod"/>
            </a:pPr>
            <a:endParaRPr lang="lv-LV" sz="1000" dirty="0"/>
          </a:p>
          <a:p>
            <a:pPr marL="342900" indent="-342900" defTabSz="914400">
              <a:buFont typeface="Arial" panose="020B0604020202020204" pitchFamily="34" charset="0"/>
              <a:buChar char="•"/>
            </a:pPr>
            <a:r>
              <a:rPr lang="lv-LV" sz="2000" b="1" i="1" dirty="0"/>
              <a:t>Turpināt noteiktu 2019.,2020.gada pasākumu izpildi 2021.gadā</a:t>
            </a:r>
          </a:p>
          <a:p>
            <a:pPr defTabSz="914400"/>
            <a:r>
              <a:rPr lang="lv-LV" sz="2000" b="1" i="1" dirty="0">
                <a:sym typeface="Wingdings" panose="05000000000000000000" pitchFamily="2" charset="2"/>
              </a:rPr>
              <a:t>      </a:t>
            </a:r>
            <a:r>
              <a:rPr lang="lv-LV" sz="2000" dirty="0">
                <a:sym typeface="Wingdings" panose="05000000000000000000" pitchFamily="2" charset="2"/>
              </a:rPr>
              <a:t> Daļēji izpildīts (informācija par 2019 un 2020.gada pārcelto pasākumu izpildi tiek skatīta 16.02.2022.)</a:t>
            </a:r>
          </a:p>
          <a:p>
            <a:pPr defTabSz="914400"/>
            <a:endParaRPr lang="lv-LV" sz="2000" b="1" dirty="0">
              <a:sym typeface="Wingdings" panose="05000000000000000000" pitchFamily="2" charset="2"/>
            </a:endParaRPr>
          </a:p>
          <a:p>
            <a:pPr defTabSz="914400"/>
            <a:endParaRPr lang="lv-LV" sz="2000" dirty="0">
              <a:sym typeface="Wingdings" panose="05000000000000000000" pitchFamily="2" charset="2"/>
            </a:endParaRPr>
          </a:p>
          <a:p>
            <a:pPr marL="342900" indent="-342900" defTabSz="914400">
              <a:buAutoNum type="arabicPeriod"/>
            </a:pPr>
            <a:endParaRPr lang="lv-LV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</a:tabLst>
            </a:pPr>
            <a:endParaRPr kumimoji="0" lang="lv-LV" altLang="ja-JP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4" name="Graphic 3" descr="Folder Search outline">
            <a:extLst>
              <a:ext uri="{FF2B5EF4-FFF2-40B4-BE49-F238E27FC236}">
                <a16:creationId xmlns:a16="http://schemas.microsoft.com/office/drawing/2014/main" id="{70D3A0D2-B84A-4A2A-8335-DE40AF896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27407" y="0"/>
            <a:ext cx="1411793" cy="1411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47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3557</TotalTime>
  <Words>309</Words>
  <Application>Microsoft Office PowerPoint</Application>
  <PresentationFormat>On-screen Show (4:3)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Wingdings</vt:lpstr>
      <vt:lpstr>89_Prezentacija_templateLV</vt:lpstr>
      <vt:lpstr>Ceļu satiksmes drošības padomes sēde 2022.gada 16.februāris   Informācija par CSDP domnīcas darbu un padomes lēmumu izpildi       Annija Novikova Satiksmes ministrijas  Sabiedriskā transporta pakalpojumu  departamenta direktore 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332</cp:revision>
  <cp:lastPrinted>2017-02-07T16:15:36Z</cp:lastPrinted>
  <dcterms:created xsi:type="dcterms:W3CDTF">2014-11-20T14:46:47Z</dcterms:created>
  <dcterms:modified xsi:type="dcterms:W3CDTF">2022-02-08T07:10:25Z</dcterms:modified>
</cp:coreProperties>
</file>