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  <Relationship Id="rId1" Type="http://schemas.openxmlformats.org/officeDocument/2006/relationships/extended-properties" Target="docProps/app.xml"/>  <Relationship Id="rId2" Type="http://schemas.openxmlformats.org/package/2006/relationships/metadata/core-properties" Target="docProps/core.xml"/>  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4"/>
  </p:notesMaster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 snapToGrid="0" snapToObjects="1">
      <p:cViewPr varScale="1">
        <p:scale>
          <a:sx n="119" d="100"/>
          <a:sy n="119" d="100"/>
        </p:scale>
        <p:origin x="3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  <Relationship Id="rId1" Target="slideMasters/slideMaster1.xml" Type="http://schemas.openxmlformats.org/officeDocument/2006/relationships/slideMaster"/>  <Relationship Id="rId2" Target="slides/slide1.xml" Type="http://schemas.openxmlformats.org/officeDocument/2006/relationships/slide"/>  <Relationship Id="rId3" Target="slides/slide2.xml" Type="http://schemas.openxmlformats.org/officeDocument/2006/relationships/slide"/>  <Relationship Id="rId4" Target="slides/slide3.xml" Type="http://schemas.openxmlformats.org/officeDocument/2006/relationships/slide"/>  <Relationship Id="rId5" Target="slides/slide4.xml" Type="http://schemas.openxmlformats.org/officeDocument/2006/relationships/slide"/>  <Relationship Id="rId6" Target="slides/slide5.xml" Type="http://schemas.openxmlformats.org/officeDocument/2006/relationships/slide"/>  <Relationship Id="rId7" Target="slides/slide6.xml" Type="http://schemas.openxmlformats.org/officeDocument/2006/relationships/slide"/>  <Relationship Id="rId8" Target="slides/slide7.xml" Type="http://schemas.openxmlformats.org/officeDocument/2006/relationships/slide"/>  <Relationship Id="rId9" Target="slides/slide8.xml" Type="http://schemas.openxmlformats.org/officeDocument/2006/relationships/slide"/>  <Relationship Id="rId10" Type="http://schemas.openxmlformats.org/officeDocument/2006/relationships/presProps" Target="presProps.xml"/>  <Relationship Id="rId11" Type="http://schemas.openxmlformats.org/officeDocument/2006/relationships/viewProps" Target="viewProps.xml"/>  <Relationship Id="rId12" Type="http://schemas.openxmlformats.org/officeDocument/2006/relationships/theme" Target="theme/theme1.xml"/>  <Relationship Id="rId13" Type="http://schemas.openxmlformats.org/officeDocument/2006/relationships/tableStyles" Target="tableStyles.xml"/>  <Relationship Id="rId14" Type="http://schemas.openxmlformats.org/officeDocument/2006/relationships/notesMaster" Target="notesMasters/notesMaster1.xml"/></Relationships>
</file>

<file path=ppt/notesMasters/_rels/notesMaster1.xml.rels><?xml version="1.0" encoding="UTF-8"?>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 smtClean="0"/>
              <a:t>6/20/18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arget="../slideLayouts/slideLayout1.xml" Type="http://schemas.openxmlformats.org/officeDocument/2006/relationships/slideLayout"/><Relationship Id="rId2" Target="../theme/theme1.xml" Type="http://schemas.openxmlformats.org/officeDocument/2006/relationships/theme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arget="../media/image1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.xml" Type="http://schemas.openxmlformats.org/officeDocument/2006/relationships/notesSlide"/></Relationships>
</file>

<file path=ppt/slides/_rels/slide2.xml.rels><?xml version="1.0" encoding="UTF-8" standalone="yes"?>
<Relationships xmlns="http://schemas.openxmlformats.org/package/2006/relationships"><Relationship Id="rId1" Target="../media/image2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.xml" Type="http://schemas.openxmlformats.org/officeDocument/2006/relationships/notesSlide"/></Relationships>
</file>

<file path=ppt/slides/_rels/slide3.xml.rels><?xml version="1.0" encoding="UTF-8" standalone="yes"?>
<Relationships xmlns="http://schemas.openxmlformats.org/package/2006/relationships"><Relationship Id="rId1" Target="../media/image3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.xml" Type="http://schemas.openxmlformats.org/officeDocument/2006/relationships/notesSlide"/></Relationships>
</file>

<file path=ppt/slides/_rels/slide4.xml.rels><?xml version="1.0" encoding="UTF-8" standalone="yes"?>
<Relationships xmlns="http://schemas.openxmlformats.org/package/2006/relationships"><Relationship Id="rId1" Target="../media/image4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.xml" Type="http://schemas.openxmlformats.org/officeDocument/2006/relationships/notesSlide"/></Relationships>
</file>

<file path=ppt/slides/_rels/slide5.xml.rels><?xml version="1.0" encoding="UTF-8" standalone="yes"?>
<Relationships xmlns="http://schemas.openxmlformats.org/package/2006/relationships"><Relationship Id="rId1" Target="../media/image5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5.xml" Type="http://schemas.openxmlformats.org/officeDocument/2006/relationships/notesSlide"/></Relationships>
</file>

<file path=ppt/slides/_rels/slide6.xml.rels><?xml version="1.0" encoding="UTF-8" standalone="yes"?>
<Relationships xmlns="http://schemas.openxmlformats.org/package/2006/relationships"><Relationship Id="rId1" Target="../media/image6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6.xml" Type="http://schemas.openxmlformats.org/officeDocument/2006/relationships/notesSlide"/></Relationships>
</file>

<file path=ppt/slides/_rels/slide7.xml.rels><?xml version="1.0" encoding="UTF-8" standalone="yes"?>
<Relationships xmlns="http://schemas.openxmlformats.org/package/2006/relationships"><Relationship Id="rId1" Target="../media/image7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7.xml" Type="http://schemas.openxmlformats.org/officeDocument/2006/relationships/notesSlide"/></Relationships>
</file>

<file path=ppt/slides/_rels/slide8.xml.rels><?xml version="1.0" encoding="UTF-8" standalone="yes"?>
<Relationships xmlns="http://schemas.openxmlformats.org/package/2006/relationships"><Relationship Id="rId1" Target="../media/image8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8.xml" Type="http://schemas.openxmlformats.org/officeDocument/2006/relationships/notesSlid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662ae746-1525-4b46-8df5-23d942bf47a4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313b3e5b-3c2b-44b1-ac7b-77822e5225f7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5a1c1f96-90ac-405b-8729-5d6997052163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49e8e03b-2324-4cbc-acd2-ff047e7b531b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0eec20f0-82c3-41ce-9f1d-ed02a73df817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e669535b-f143-4ad6-8c6c-6cf68d12e68c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c2657408-d1e5-4128-8a39-254ab74ccc0c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a9923518-003b-4cca-ae18-54e5d8d8f3cc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</PresentationFormat>
  <Paragraphs>0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2022-02-15T16:15:17.680Z</dcterms:created>
  <dcterms:modified xsi:type="dcterms:W3CDTF">2022-02-15T16:15:17.680Z</dcterms:modified>
</cp:coreProperties>
</file>