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4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ype="http://schemas.openxmlformats.org/officeDocument/2006/relationships/presProps" Target="presProps.xml"/>  <Relationship Id="rId11" Type="http://schemas.openxmlformats.org/officeDocument/2006/relationships/viewProps" Target="viewProps.xml"/>  <Relationship Id="rId12" Type="http://schemas.openxmlformats.org/officeDocument/2006/relationships/theme" Target="theme/theme1.xml"/>  <Relationship Id="rId13" Type="http://schemas.openxmlformats.org/officeDocument/2006/relationships/tableStyles" Target="tableStyles.xml"/>  <Relationship Id="rId14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62ae746-1525-4b46-8df5-23d942bf47a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13b3e5b-3c2b-44b1-ac7b-77822e5225f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a1c1f96-90ac-405b-8729-5d699705216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9e8e03b-2324-4cbc-acd2-ff047e7b531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eec20f0-82c3-41ce-9f1d-ed02a73df81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669535b-f143-4ad6-8c6c-6cf68d12e68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2657408-d1e5-4128-8a39-254ab74ccc0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9923518-003b-4cca-ae18-54e5d8d8f3c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2022-02-15T16:15:17.680Z</dcterms:created>
  <dcterms:modified xsi:type="dcterms:W3CDTF">2022-02-15T16:15:17.680Z</dcterms:modified>
</cp:coreProperties>
</file>