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1503" r:id="rId5"/>
    <p:sldId id="1556" r:id="rId6"/>
    <p:sldId id="666" r:id="rId7"/>
    <p:sldId id="1555" r:id="rId8"/>
    <p:sldId id="1558" r:id="rId9"/>
    <p:sldId id="1559" r:id="rId10"/>
    <p:sldId id="264" r:id="rId11"/>
  </p:sldIdLst>
  <p:sldSz cx="12192000" cy="6858000"/>
  <p:notesSz cx="6735763" cy="9866313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31" userDrawn="1">
          <p15:clr>
            <a:srgbClr val="A4A3A4"/>
          </p15:clr>
        </p15:guide>
        <p15:guide id="2" pos="7355" userDrawn="1">
          <p15:clr>
            <a:srgbClr val="A4A3A4"/>
          </p15:clr>
        </p15:guide>
        <p15:guide id="3" pos="43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mīns Skudra" initials="AS" lastIdx="1" clrIdx="0">
    <p:extLst>
      <p:ext uri="{19B8F6BF-5375-455C-9EA6-DF929625EA0E}">
        <p15:presenceInfo xmlns:p15="http://schemas.microsoft.com/office/powerpoint/2012/main" userId="Armīns Skudra" providerId="None"/>
      </p:ext>
    </p:extLst>
  </p:cmAuthor>
  <p:cmAuthor id="2" name="Kurts  Auza" initials="KA" lastIdx="1" clrIdx="1">
    <p:extLst>
      <p:ext uri="{19B8F6BF-5375-455C-9EA6-DF929625EA0E}">
        <p15:presenceInfo xmlns:p15="http://schemas.microsoft.com/office/powerpoint/2012/main" userId="S::kurts.auza@varam.gov.lv::9873cbf4-e569-4fb9-a9d2-80677062f75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73B"/>
    <a:srgbClr val="254061"/>
    <a:srgbClr val="7F0000"/>
    <a:srgbClr val="4A773C"/>
    <a:srgbClr val="0000FF"/>
    <a:srgbClr val="E6E6E6"/>
    <a:srgbClr val="404040"/>
    <a:srgbClr val="09F5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5C72C2-4044-4C51-9E1D-7582DEDE599B}" v="47" dt="2021-11-25T23:33:49.712"/>
    <p1510:client id="{42E01E67-19AE-440C-ABA3-C186604816D7}" v="7" dt="2021-11-26T00:00:50.680"/>
    <p1510:client id="{7AA86348-78FA-4C5C-AC0A-B8229223B927}" v="1755" dt="2021-11-26T16:51:42.819"/>
    <p1510:client id="{832180CE-9F78-402B-853C-1CAA14EC3A26}" v="236" dt="2021-11-26T00:00:59.061"/>
    <p1510:client id="{9AD343C1-72B6-42C9-B89A-C6EA71924805}" v="4642" dt="2021-11-26T15:57:52.0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4249" autoAdjust="0"/>
  </p:normalViewPr>
  <p:slideViewPr>
    <p:cSldViewPr snapToGrid="0" snapToObjects="1">
      <p:cViewPr varScale="1">
        <p:scale>
          <a:sx n="54" d="100"/>
          <a:sy n="54" d="100"/>
        </p:scale>
        <p:origin x="706" y="34"/>
      </p:cViewPr>
      <p:guideLst>
        <p:guide orient="horz" pos="731"/>
        <p:guide pos="7355"/>
        <p:guide pos="43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90A528-82C3-4E04-ADDA-FD764F7D4536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lv-LV"/>
        </a:p>
      </dgm:t>
    </dgm:pt>
    <dgm:pt modelId="{C8BCE019-ACC8-43D6-87CA-55B398CC28AE}">
      <dgm:prSet phldrT="[Text]" custT="1"/>
      <dgm:spPr>
        <a:solidFill>
          <a:srgbClr val="4A773B"/>
        </a:solidFill>
      </dgm:spPr>
      <dgm:t>
        <a:bodyPr/>
        <a:lstStyle/>
        <a:p>
          <a:r>
            <a:rPr lang="lv-LV" sz="2400" b="1" i="0" u="none" strike="noStrike" cap="none" spc="0" baseline="0" dirty="0">
              <a:uFillTx/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Reģioni un pašvaldības kā attīstības virzītājs</a:t>
          </a:r>
          <a:endParaRPr lang="lv-LV" sz="24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171331-5E76-4713-B828-B182A78AFF0B}" type="parTrans" cxnId="{4D9875B6-D0BB-4D8A-8D39-9164391230DA}">
      <dgm:prSet/>
      <dgm:spPr/>
      <dgm:t>
        <a:bodyPr/>
        <a:lstStyle/>
        <a:p>
          <a:endParaRPr lang="lv-LV" sz="2000"/>
        </a:p>
      </dgm:t>
    </dgm:pt>
    <dgm:pt modelId="{0DE29FFC-C385-48E9-974D-42700551FE0D}" type="sibTrans" cxnId="{4D9875B6-D0BB-4D8A-8D39-9164391230DA}">
      <dgm:prSet/>
      <dgm:spPr/>
      <dgm:t>
        <a:bodyPr/>
        <a:lstStyle/>
        <a:p>
          <a:endParaRPr lang="lv-LV" sz="2000"/>
        </a:p>
      </dgm:t>
    </dgm:pt>
    <dgm:pt modelId="{5EAF1BDE-F1F0-4A1D-B25C-989920C6E931}" type="asst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lv-LV" sz="2400" b="1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Uzņēmējdarbības vide reģionos</a:t>
          </a:r>
          <a:endParaRPr lang="lv-LV" sz="24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59B504-5341-40D4-B023-9B06FE8CE49B}" type="parTrans" cxnId="{3050238F-0070-4FFA-BC4E-40A2A8AEEB90}">
      <dgm:prSet/>
      <dgm:spPr>
        <a:ln>
          <a:solidFill>
            <a:srgbClr val="254061"/>
          </a:solidFill>
        </a:ln>
      </dgm:spPr>
      <dgm:t>
        <a:bodyPr/>
        <a:lstStyle/>
        <a:p>
          <a:endParaRPr lang="lv-LV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DD26DB4-4296-4AE7-8F12-F7826236A65B}" type="sibTrans" cxnId="{3050238F-0070-4FFA-BC4E-40A2A8AEEB90}">
      <dgm:prSet/>
      <dgm:spPr/>
      <dgm:t>
        <a:bodyPr/>
        <a:lstStyle/>
        <a:p>
          <a:endParaRPr lang="lv-LV" sz="2000"/>
        </a:p>
      </dgm:t>
    </dgm:pt>
    <dgm:pt modelId="{33392BFD-0797-45A5-8C9D-C246AA255784}">
      <dgm:prSet phldrT="[Text]" custT="1"/>
      <dgm:spPr>
        <a:solidFill>
          <a:srgbClr val="0070C0"/>
        </a:solidFill>
      </dgm:spPr>
      <dgm:t>
        <a:bodyPr/>
        <a:lstStyle/>
        <a:p>
          <a:r>
            <a:rPr lang="lv-LV" sz="18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Vietas sagatavošana un produktivitāte</a:t>
          </a:r>
          <a:endParaRPr lang="lv-LV" sz="1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3CB5763-042B-44B8-A9E1-A13B26531896}" type="parTrans" cxnId="{226F0F43-9BD6-452A-844A-0C0EB7A55F38}">
      <dgm:prSet/>
      <dgm:spPr>
        <a:ln>
          <a:solidFill>
            <a:srgbClr val="254061"/>
          </a:solidFill>
        </a:ln>
      </dgm:spPr>
      <dgm:t>
        <a:bodyPr/>
        <a:lstStyle/>
        <a:p>
          <a:endParaRPr lang="lv-LV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F56191-70F1-423B-B137-611B84D44B17}" type="sibTrans" cxnId="{226F0F43-9BD6-452A-844A-0C0EB7A55F38}">
      <dgm:prSet/>
      <dgm:spPr/>
      <dgm:t>
        <a:bodyPr/>
        <a:lstStyle/>
        <a:p>
          <a:endParaRPr lang="lv-LV" sz="2000"/>
        </a:p>
      </dgm:t>
    </dgm:pt>
    <dgm:pt modelId="{8D29F71B-F728-4A5D-93B5-02015CB77DE7}">
      <dgm:prSet phldrT="[Text]" custT="1"/>
      <dgm:spPr>
        <a:solidFill>
          <a:srgbClr val="0070C0"/>
        </a:solidFill>
      </dgm:spPr>
      <dgm:t>
        <a:bodyPr/>
        <a:lstStyle/>
        <a:p>
          <a:r>
            <a:rPr lang="lv-LV" sz="180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Cilvēkkapitāls</a:t>
          </a:r>
          <a:endParaRPr lang="lv-LV" sz="1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AFB0D7-2173-47FA-AC5A-FAC8EDF2BED1}" type="parTrans" cxnId="{DE6EC165-8197-4FF7-97EC-7A1D5A257F3A}">
      <dgm:prSet/>
      <dgm:spPr>
        <a:ln>
          <a:solidFill>
            <a:srgbClr val="254061"/>
          </a:solidFill>
        </a:ln>
      </dgm:spPr>
      <dgm:t>
        <a:bodyPr/>
        <a:lstStyle/>
        <a:p>
          <a:endParaRPr lang="lv-LV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197402D-03D6-405E-961A-E229417AEF7F}" type="sibTrans" cxnId="{DE6EC165-8197-4FF7-97EC-7A1D5A257F3A}">
      <dgm:prSet/>
      <dgm:spPr/>
      <dgm:t>
        <a:bodyPr/>
        <a:lstStyle/>
        <a:p>
          <a:endParaRPr lang="lv-LV" sz="2000"/>
        </a:p>
      </dgm:t>
    </dgm:pt>
    <dgm:pt modelId="{7702B2FF-E038-494B-B683-D77737DB4984}">
      <dgm:prSet phldrT="[Text]" custT="1"/>
      <dgm:spPr>
        <a:solidFill>
          <a:srgbClr val="0070C0"/>
        </a:solidFill>
      </dgm:spPr>
      <dgm:t>
        <a:bodyPr/>
        <a:lstStyle/>
        <a:p>
          <a:r>
            <a:rPr lang="lv-LV" sz="18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Pakalpojumu efektivitāte atbilstoši demogrāfijai</a:t>
          </a:r>
          <a:endParaRPr lang="lv-LV" sz="1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C8E4D9-EE39-4512-83FA-04865E1DD617}" type="parTrans" cxnId="{C6AFCAFD-AB77-49C0-AEDC-5B6BAA9ACCF7}">
      <dgm:prSet/>
      <dgm:spPr>
        <a:ln>
          <a:solidFill>
            <a:srgbClr val="254061"/>
          </a:solidFill>
        </a:ln>
      </dgm:spPr>
      <dgm:t>
        <a:bodyPr/>
        <a:lstStyle/>
        <a:p>
          <a:endParaRPr lang="lv-LV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8BC925-AE19-40E9-90BF-CC6813664A0C}" type="sibTrans" cxnId="{C6AFCAFD-AB77-49C0-AEDC-5B6BAA9ACCF7}">
      <dgm:prSet/>
      <dgm:spPr/>
      <dgm:t>
        <a:bodyPr/>
        <a:lstStyle/>
        <a:p>
          <a:endParaRPr lang="lv-LV" sz="2000"/>
        </a:p>
      </dgm:t>
    </dgm:pt>
    <dgm:pt modelId="{1E7EF9B7-3373-4B39-82D6-C82E87ECC904}" type="asst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lv-LV" sz="2400" b="1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Pakalpojumu efektivitāte</a:t>
          </a:r>
          <a:endParaRPr lang="lv-LV" sz="24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0D61DD8-A2B6-4418-AD3E-76E648B36D81}" type="parTrans" cxnId="{B00BB28E-64D0-4237-8175-4BFB035F3733}">
      <dgm:prSet/>
      <dgm:spPr>
        <a:ln>
          <a:solidFill>
            <a:srgbClr val="254061"/>
          </a:solidFill>
        </a:ln>
      </dgm:spPr>
      <dgm:t>
        <a:bodyPr/>
        <a:lstStyle/>
        <a:p>
          <a:endParaRPr lang="lv-LV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C52D08-C26B-4B46-840A-F0532A78940C}" type="sibTrans" cxnId="{B00BB28E-64D0-4237-8175-4BFB035F3733}">
      <dgm:prSet/>
      <dgm:spPr/>
      <dgm:t>
        <a:bodyPr/>
        <a:lstStyle/>
        <a:p>
          <a:endParaRPr lang="lv-LV" sz="2000"/>
        </a:p>
      </dgm:t>
    </dgm:pt>
    <dgm:pt modelId="{51EDA7FF-B76B-4902-812A-E4EEA3AF95A0}">
      <dgm:prSet custT="1"/>
      <dgm:spPr>
        <a:solidFill>
          <a:srgbClr val="0070C0"/>
        </a:solidFill>
      </dgm:spPr>
      <dgm:t>
        <a:bodyPr/>
        <a:lstStyle/>
        <a:p>
          <a:r>
            <a:rPr lang="lv-LV" sz="2000" b="1" u="sng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Sasniedzamība un dzīves vide</a:t>
          </a:r>
          <a:endParaRPr lang="lv-LV" sz="2000" b="1" u="sng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DF1D40D-0987-4A30-9109-2B475BA2CFAE}" type="parTrans" cxnId="{AD131EA8-8D46-4B08-9786-2CA39C6C9EE6}">
      <dgm:prSet/>
      <dgm:spPr>
        <a:ln>
          <a:solidFill>
            <a:srgbClr val="254061"/>
          </a:solidFill>
        </a:ln>
      </dgm:spPr>
      <dgm:t>
        <a:bodyPr/>
        <a:lstStyle/>
        <a:p>
          <a:endParaRPr lang="lv-LV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825795-EEEB-4028-8DD3-34C0D9521B96}" type="sibTrans" cxnId="{AD131EA8-8D46-4B08-9786-2CA39C6C9EE6}">
      <dgm:prSet/>
      <dgm:spPr/>
      <dgm:t>
        <a:bodyPr/>
        <a:lstStyle/>
        <a:p>
          <a:endParaRPr lang="lv-LV" sz="2000"/>
        </a:p>
      </dgm:t>
    </dgm:pt>
    <dgm:pt modelId="{75B74217-EEC9-46DE-8AE7-E6F129345F1C}">
      <dgm:prSet custT="1"/>
      <dgm:spPr>
        <a:solidFill>
          <a:srgbClr val="0070C0"/>
        </a:solidFill>
      </dgm:spPr>
      <dgm:t>
        <a:bodyPr/>
        <a:lstStyle/>
        <a:p>
          <a:r>
            <a:rPr lang="lv-LV" sz="18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Pašvaldību administrācijas efektivitāte</a:t>
          </a:r>
          <a:endParaRPr lang="lv-LV" sz="18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3910A-B509-4475-B799-8347D328D1F7}" type="parTrans" cxnId="{817E4A5B-FDEB-499D-ABC2-06E881C87FDA}">
      <dgm:prSet/>
      <dgm:spPr>
        <a:ln>
          <a:solidFill>
            <a:srgbClr val="254061"/>
          </a:solidFill>
        </a:ln>
      </dgm:spPr>
      <dgm:t>
        <a:bodyPr/>
        <a:lstStyle/>
        <a:p>
          <a:endParaRPr lang="lv-LV" sz="20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E93920-C834-4EB8-869C-9003E94F68B9}" type="sibTrans" cxnId="{817E4A5B-FDEB-499D-ABC2-06E881C87FDA}">
      <dgm:prSet/>
      <dgm:spPr/>
      <dgm:t>
        <a:bodyPr/>
        <a:lstStyle/>
        <a:p>
          <a:endParaRPr lang="lv-LV" sz="2000"/>
        </a:p>
      </dgm:t>
    </dgm:pt>
    <dgm:pt modelId="{9F498350-269E-40C8-B2F9-21A72A587C61}" type="pres">
      <dgm:prSet presAssocID="{BD90A528-82C3-4E04-ADDA-FD764F7D453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lv-LV"/>
        </a:p>
      </dgm:t>
    </dgm:pt>
    <dgm:pt modelId="{E2B47BA8-FA5D-40B5-A31D-D3BCE6DF5EF0}" type="pres">
      <dgm:prSet presAssocID="{C8BCE019-ACC8-43D6-87CA-55B398CC28AE}" presName="hierRoot1" presStyleCnt="0">
        <dgm:presLayoutVars>
          <dgm:hierBranch val="init"/>
        </dgm:presLayoutVars>
      </dgm:prSet>
      <dgm:spPr/>
    </dgm:pt>
    <dgm:pt modelId="{D031F505-4573-4C0A-846F-A21CB46E4471}" type="pres">
      <dgm:prSet presAssocID="{C8BCE019-ACC8-43D6-87CA-55B398CC28AE}" presName="rootComposite1" presStyleCnt="0"/>
      <dgm:spPr/>
    </dgm:pt>
    <dgm:pt modelId="{FA28225F-E981-4DC6-9AC0-EA1DB2891A44}" type="pres">
      <dgm:prSet presAssocID="{C8BCE019-ACC8-43D6-87CA-55B398CC28AE}" presName="rootText1" presStyleLbl="node0" presStyleIdx="0" presStyleCnt="1" custScaleX="151629" custScaleY="148546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278F7256-DC56-471F-A71A-EB686E06FC35}" type="pres">
      <dgm:prSet presAssocID="{C8BCE019-ACC8-43D6-87CA-55B398CC28AE}" presName="rootConnector1" presStyleLbl="node1" presStyleIdx="0" presStyleCnt="0"/>
      <dgm:spPr/>
      <dgm:t>
        <a:bodyPr/>
        <a:lstStyle/>
        <a:p>
          <a:endParaRPr lang="lv-LV"/>
        </a:p>
      </dgm:t>
    </dgm:pt>
    <dgm:pt modelId="{A4D7D4E5-3F5F-4099-B57E-5DD762C5CD06}" type="pres">
      <dgm:prSet presAssocID="{C8BCE019-ACC8-43D6-87CA-55B398CC28AE}" presName="hierChild2" presStyleCnt="0"/>
      <dgm:spPr/>
    </dgm:pt>
    <dgm:pt modelId="{21CDE4EF-D460-4A59-8C6F-3DBE1CD83932}" type="pres">
      <dgm:prSet presAssocID="{63CB5763-042B-44B8-A9E1-A13B26531896}" presName="Name37" presStyleLbl="parChTrans1D2" presStyleIdx="0" presStyleCnt="7"/>
      <dgm:spPr/>
      <dgm:t>
        <a:bodyPr/>
        <a:lstStyle/>
        <a:p>
          <a:endParaRPr lang="lv-LV"/>
        </a:p>
      </dgm:t>
    </dgm:pt>
    <dgm:pt modelId="{201B0E4D-EDBD-4C85-8426-09F3C69AACD3}" type="pres">
      <dgm:prSet presAssocID="{33392BFD-0797-45A5-8C9D-C246AA255784}" presName="hierRoot2" presStyleCnt="0">
        <dgm:presLayoutVars>
          <dgm:hierBranch val="init"/>
        </dgm:presLayoutVars>
      </dgm:prSet>
      <dgm:spPr/>
    </dgm:pt>
    <dgm:pt modelId="{BEE39298-C16C-4959-8DB9-207DD0D6513C}" type="pres">
      <dgm:prSet presAssocID="{33392BFD-0797-45A5-8C9D-C246AA255784}" presName="rootComposite" presStyleCnt="0"/>
      <dgm:spPr/>
    </dgm:pt>
    <dgm:pt modelId="{2EF1428D-9281-470C-AF65-AE9928172E50}" type="pres">
      <dgm:prSet presAssocID="{33392BFD-0797-45A5-8C9D-C246AA255784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261F58C2-A577-4333-9CA7-926030E3EC80}" type="pres">
      <dgm:prSet presAssocID="{33392BFD-0797-45A5-8C9D-C246AA255784}" presName="rootConnector" presStyleLbl="node2" presStyleIdx="0" presStyleCnt="5"/>
      <dgm:spPr/>
      <dgm:t>
        <a:bodyPr/>
        <a:lstStyle/>
        <a:p>
          <a:endParaRPr lang="lv-LV"/>
        </a:p>
      </dgm:t>
    </dgm:pt>
    <dgm:pt modelId="{C7DFA89F-5EC1-4D97-B163-DECE8A651170}" type="pres">
      <dgm:prSet presAssocID="{33392BFD-0797-45A5-8C9D-C246AA255784}" presName="hierChild4" presStyleCnt="0"/>
      <dgm:spPr/>
    </dgm:pt>
    <dgm:pt modelId="{0F54D95F-EEBF-4C25-B01F-74BB2E07CC36}" type="pres">
      <dgm:prSet presAssocID="{33392BFD-0797-45A5-8C9D-C246AA255784}" presName="hierChild5" presStyleCnt="0"/>
      <dgm:spPr/>
    </dgm:pt>
    <dgm:pt modelId="{0DEC0C99-2B49-449F-8D6E-357DA0B8D868}" type="pres">
      <dgm:prSet presAssocID="{8AAFB0D7-2173-47FA-AC5A-FAC8EDF2BED1}" presName="Name37" presStyleLbl="parChTrans1D2" presStyleIdx="1" presStyleCnt="7"/>
      <dgm:spPr/>
      <dgm:t>
        <a:bodyPr/>
        <a:lstStyle/>
        <a:p>
          <a:endParaRPr lang="lv-LV"/>
        </a:p>
      </dgm:t>
    </dgm:pt>
    <dgm:pt modelId="{54EC35FD-9ADE-4721-84CD-6FE111685C95}" type="pres">
      <dgm:prSet presAssocID="{8D29F71B-F728-4A5D-93B5-02015CB77DE7}" presName="hierRoot2" presStyleCnt="0">
        <dgm:presLayoutVars>
          <dgm:hierBranch val="init"/>
        </dgm:presLayoutVars>
      </dgm:prSet>
      <dgm:spPr/>
    </dgm:pt>
    <dgm:pt modelId="{8F9E5286-14F7-441D-869D-044993D5ED34}" type="pres">
      <dgm:prSet presAssocID="{8D29F71B-F728-4A5D-93B5-02015CB77DE7}" presName="rootComposite" presStyleCnt="0"/>
      <dgm:spPr/>
    </dgm:pt>
    <dgm:pt modelId="{C9643600-528F-4A1A-AFBC-D614DA9DDB04}" type="pres">
      <dgm:prSet presAssocID="{8D29F71B-F728-4A5D-93B5-02015CB77DE7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D4414EB2-4EEE-4151-BFA8-90A824EA6F96}" type="pres">
      <dgm:prSet presAssocID="{8D29F71B-F728-4A5D-93B5-02015CB77DE7}" presName="rootConnector" presStyleLbl="node2" presStyleIdx="1" presStyleCnt="5"/>
      <dgm:spPr/>
      <dgm:t>
        <a:bodyPr/>
        <a:lstStyle/>
        <a:p>
          <a:endParaRPr lang="lv-LV"/>
        </a:p>
      </dgm:t>
    </dgm:pt>
    <dgm:pt modelId="{02EB6FC6-F534-4982-B907-E71BB74094E5}" type="pres">
      <dgm:prSet presAssocID="{8D29F71B-F728-4A5D-93B5-02015CB77DE7}" presName="hierChild4" presStyleCnt="0"/>
      <dgm:spPr/>
    </dgm:pt>
    <dgm:pt modelId="{D44F450A-854C-42F5-B777-C71E29E9D64C}" type="pres">
      <dgm:prSet presAssocID="{8D29F71B-F728-4A5D-93B5-02015CB77DE7}" presName="hierChild5" presStyleCnt="0"/>
      <dgm:spPr/>
    </dgm:pt>
    <dgm:pt modelId="{76EBAA90-D448-4FE9-9AA8-DD5940551663}" type="pres">
      <dgm:prSet presAssocID="{4DF1D40D-0987-4A30-9109-2B475BA2CFAE}" presName="Name37" presStyleLbl="parChTrans1D2" presStyleIdx="2" presStyleCnt="7"/>
      <dgm:spPr/>
      <dgm:t>
        <a:bodyPr/>
        <a:lstStyle/>
        <a:p>
          <a:endParaRPr lang="lv-LV"/>
        </a:p>
      </dgm:t>
    </dgm:pt>
    <dgm:pt modelId="{08A77FAA-E0D0-4A7C-94A6-5F7459AB13E0}" type="pres">
      <dgm:prSet presAssocID="{51EDA7FF-B76B-4902-812A-E4EEA3AF95A0}" presName="hierRoot2" presStyleCnt="0">
        <dgm:presLayoutVars>
          <dgm:hierBranch val="init"/>
        </dgm:presLayoutVars>
      </dgm:prSet>
      <dgm:spPr/>
    </dgm:pt>
    <dgm:pt modelId="{8A989DAA-62A7-429F-9E37-86D707B96C32}" type="pres">
      <dgm:prSet presAssocID="{51EDA7FF-B76B-4902-812A-E4EEA3AF95A0}" presName="rootComposite" presStyleCnt="0"/>
      <dgm:spPr/>
    </dgm:pt>
    <dgm:pt modelId="{0C981C1D-5803-4E82-8182-3E1DACB53E61}" type="pres">
      <dgm:prSet presAssocID="{51EDA7FF-B76B-4902-812A-E4EEA3AF95A0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2E10E0F4-4FC8-4F45-A30D-828F23DF62A4}" type="pres">
      <dgm:prSet presAssocID="{51EDA7FF-B76B-4902-812A-E4EEA3AF95A0}" presName="rootConnector" presStyleLbl="node2" presStyleIdx="2" presStyleCnt="5"/>
      <dgm:spPr/>
      <dgm:t>
        <a:bodyPr/>
        <a:lstStyle/>
        <a:p>
          <a:endParaRPr lang="lv-LV"/>
        </a:p>
      </dgm:t>
    </dgm:pt>
    <dgm:pt modelId="{84463AE7-97B6-4F48-8A5C-86A0F55E8078}" type="pres">
      <dgm:prSet presAssocID="{51EDA7FF-B76B-4902-812A-E4EEA3AF95A0}" presName="hierChild4" presStyleCnt="0"/>
      <dgm:spPr/>
    </dgm:pt>
    <dgm:pt modelId="{1310B0FF-0AFE-4435-BD3E-86151130BCA2}" type="pres">
      <dgm:prSet presAssocID="{51EDA7FF-B76B-4902-812A-E4EEA3AF95A0}" presName="hierChild5" presStyleCnt="0"/>
      <dgm:spPr/>
    </dgm:pt>
    <dgm:pt modelId="{18F23E7C-00E2-435E-B3D7-9CACA98997DB}" type="pres">
      <dgm:prSet presAssocID="{1883910A-B509-4475-B799-8347D328D1F7}" presName="Name37" presStyleLbl="parChTrans1D2" presStyleIdx="3" presStyleCnt="7"/>
      <dgm:spPr/>
      <dgm:t>
        <a:bodyPr/>
        <a:lstStyle/>
        <a:p>
          <a:endParaRPr lang="lv-LV"/>
        </a:p>
      </dgm:t>
    </dgm:pt>
    <dgm:pt modelId="{5954A49F-5475-4742-B281-A2D08A05E109}" type="pres">
      <dgm:prSet presAssocID="{75B74217-EEC9-46DE-8AE7-E6F129345F1C}" presName="hierRoot2" presStyleCnt="0">
        <dgm:presLayoutVars>
          <dgm:hierBranch val="init"/>
        </dgm:presLayoutVars>
      </dgm:prSet>
      <dgm:spPr/>
    </dgm:pt>
    <dgm:pt modelId="{B668EBF6-F7DA-4349-8D7F-B24069BA2B8B}" type="pres">
      <dgm:prSet presAssocID="{75B74217-EEC9-46DE-8AE7-E6F129345F1C}" presName="rootComposite" presStyleCnt="0"/>
      <dgm:spPr/>
    </dgm:pt>
    <dgm:pt modelId="{5DAA09AE-4993-4A25-A14E-000974541C52}" type="pres">
      <dgm:prSet presAssocID="{75B74217-EEC9-46DE-8AE7-E6F129345F1C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667CB7D9-9EDF-4363-9A6F-51C628D0A596}" type="pres">
      <dgm:prSet presAssocID="{75B74217-EEC9-46DE-8AE7-E6F129345F1C}" presName="rootConnector" presStyleLbl="node2" presStyleIdx="3" presStyleCnt="5"/>
      <dgm:spPr/>
      <dgm:t>
        <a:bodyPr/>
        <a:lstStyle/>
        <a:p>
          <a:endParaRPr lang="lv-LV"/>
        </a:p>
      </dgm:t>
    </dgm:pt>
    <dgm:pt modelId="{D40DE51E-D902-43DA-A8CE-C6AECA8CAEC7}" type="pres">
      <dgm:prSet presAssocID="{75B74217-EEC9-46DE-8AE7-E6F129345F1C}" presName="hierChild4" presStyleCnt="0"/>
      <dgm:spPr/>
    </dgm:pt>
    <dgm:pt modelId="{651FD8A8-EB1F-4DD1-8545-D3A0B709211F}" type="pres">
      <dgm:prSet presAssocID="{75B74217-EEC9-46DE-8AE7-E6F129345F1C}" presName="hierChild5" presStyleCnt="0"/>
      <dgm:spPr/>
    </dgm:pt>
    <dgm:pt modelId="{E761E31C-D03A-4B8C-BBB3-56A04EF85123}" type="pres">
      <dgm:prSet presAssocID="{6EC8E4D9-EE39-4512-83FA-04865E1DD617}" presName="Name37" presStyleLbl="parChTrans1D2" presStyleIdx="4" presStyleCnt="7"/>
      <dgm:spPr/>
      <dgm:t>
        <a:bodyPr/>
        <a:lstStyle/>
        <a:p>
          <a:endParaRPr lang="lv-LV"/>
        </a:p>
      </dgm:t>
    </dgm:pt>
    <dgm:pt modelId="{4B3A95DA-4BDD-484D-83D2-4F9A7CDBEFD3}" type="pres">
      <dgm:prSet presAssocID="{7702B2FF-E038-494B-B683-D77737DB4984}" presName="hierRoot2" presStyleCnt="0">
        <dgm:presLayoutVars>
          <dgm:hierBranch val="init"/>
        </dgm:presLayoutVars>
      </dgm:prSet>
      <dgm:spPr/>
    </dgm:pt>
    <dgm:pt modelId="{62DB9B89-37D5-4AE0-B6F2-E3ACBACD75B3}" type="pres">
      <dgm:prSet presAssocID="{7702B2FF-E038-494B-B683-D77737DB4984}" presName="rootComposite" presStyleCnt="0"/>
      <dgm:spPr/>
    </dgm:pt>
    <dgm:pt modelId="{FA97B5E0-5F93-42C5-87C8-C28F93967B4A}" type="pres">
      <dgm:prSet presAssocID="{7702B2FF-E038-494B-B683-D77737DB4984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BE55896E-EAB3-4333-BABA-84598C682FC7}" type="pres">
      <dgm:prSet presAssocID="{7702B2FF-E038-494B-B683-D77737DB4984}" presName="rootConnector" presStyleLbl="node2" presStyleIdx="4" presStyleCnt="5"/>
      <dgm:spPr/>
      <dgm:t>
        <a:bodyPr/>
        <a:lstStyle/>
        <a:p>
          <a:endParaRPr lang="lv-LV"/>
        </a:p>
      </dgm:t>
    </dgm:pt>
    <dgm:pt modelId="{D4AF3427-608A-4E6C-AAB5-E7933EE79359}" type="pres">
      <dgm:prSet presAssocID="{7702B2FF-E038-494B-B683-D77737DB4984}" presName="hierChild4" presStyleCnt="0"/>
      <dgm:spPr/>
    </dgm:pt>
    <dgm:pt modelId="{00CBF8E4-4688-4E75-8A69-EAAD134501A6}" type="pres">
      <dgm:prSet presAssocID="{7702B2FF-E038-494B-B683-D77737DB4984}" presName="hierChild5" presStyleCnt="0"/>
      <dgm:spPr/>
    </dgm:pt>
    <dgm:pt modelId="{1D70086B-DC0D-4238-8AA9-3896EAC95C84}" type="pres">
      <dgm:prSet presAssocID="{C8BCE019-ACC8-43D6-87CA-55B398CC28AE}" presName="hierChild3" presStyleCnt="0"/>
      <dgm:spPr/>
    </dgm:pt>
    <dgm:pt modelId="{85195550-1B16-4A72-85C6-320615E5325A}" type="pres">
      <dgm:prSet presAssocID="{5559B504-5341-40D4-B023-9B06FE8CE49B}" presName="Name111" presStyleLbl="parChTrans1D2" presStyleIdx="5" presStyleCnt="7"/>
      <dgm:spPr/>
      <dgm:t>
        <a:bodyPr/>
        <a:lstStyle/>
        <a:p>
          <a:endParaRPr lang="lv-LV"/>
        </a:p>
      </dgm:t>
    </dgm:pt>
    <dgm:pt modelId="{C477F9C4-61C3-41DA-9DC6-47BE4899AE9E}" type="pres">
      <dgm:prSet presAssocID="{5EAF1BDE-F1F0-4A1D-B25C-989920C6E931}" presName="hierRoot3" presStyleCnt="0">
        <dgm:presLayoutVars>
          <dgm:hierBranch val="init"/>
        </dgm:presLayoutVars>
      </dgm:prSet>
      <dgm:spPr/>
    </dgm:pt>
    <dgm:pt modelId="{6AEC3E4E-66A1-48F9-B4E0-3B493FF7E2BE}" type="pres">
      <dgm:prSet presAssocID="{5EAF1BDE-F1F0-4A1D-B25C-989920C6E931}" presName="rootComposite3" presStyleCnt="0"/>
      <dgm:spPr/>
    </dgm:pt>
    <dgm:pt modelId="{E0347294-7D36-4492-90FA-BDB20A844EDF}" type="pres">
      <dgm:prSet presAssocID="{5EAF1BDE-F1F0-4A1D-B25C-989920C6E931}" presName="rootText3" presStyleLbl="asst1" presStyleIdx="0" presStyleCnt="2" custScaleX="151629" custScaleY="148546" custLinFactNeighborX="731" custLinFactNeighborY="-22521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AA46CC9C-87DE-4B7C-919F-340983ADA1F1}" type="pres">
      <dgm:prSet presAssocID="{5EAF1BDE-F1F0-4A1D-B25C-989920C6E931}" presName="rootConnector3" presStyleLbl="asst1" presStyleIdx="0" presStyleCnt="2"/>
      <dgm:spPr/>
      <dgm:t>
        <a:bodyPr/>
        <a:lstStyle/>
        <a:p>
          <a:endParaRPr lang="lv-LV"/>
        </a:p>
      </dgm:t>
    </dgm:pt>
    <dgm:pt modelId="{BC2EAEEA-8131-49C8-9006-DE80614A4637}" type="pres">
      <dgm:prSet presAssocID="{5EAF1BDE-F1F0-4A1D-B25C-989920C6E931}" presName="hierChild6" presStyleCnt="0"/>
      <dgm:spPr/>
    </dgm:pt>
    <dgm:pt modelId="{3CA95D83-EFBA-4C03-ACA0-D843B29650DF}" type="pres">
      <dgm:prSet presAssocID="{5EAF1BDE-F1F0-4A1D-B25C-989920C6E931}" presName="hierChild7" presStyleCnt="0"/>
      <dgm:spPr/>
    </dgm:pt>
    <dgm:pt modelId="{B1095079-4258-44E5-8B9C-9FE843EC63DE}" type="pres">
      <dgm:prSet presAssocID="{20D61DD8-A2B6-4418-AD3E-76E648B36D81}" presName="Name111" presStyleLbl="parChTrans1D2" presStyleIdx="6" presStyleCnt="7"/>
      <dgm:spPr/>
      <dgm:t>
        <a:bodyPr/>
        <a:lstStyle/>
        <a:p>
          <a:endParaRPr lang="lv-LV"/>
        </a:p>
      </dgm:t>
    </dgm:pt>
    <dgm:pt modelId="{032135D3-22E9-472E-85A7-63E0C86C87AF}" type="pres">
      <dgm:prSet presAssocID="{1E7EF9B7-3373-4B39-82D6-C82E87ECC904}" presName="hierRoot3" presStyleCnt="0">
        <dgm:presLayoutVars>
          <dgm:hierBranch val="init"/>
        </dgm:presLayoutVars>
      </dgm:prSet>
      <dgm:spPr/>
    </dgm:pt>
    <dgm:pt modelId="{2468B17A-E160-43CA-B1A6-CCD5917048D4}" type="pres">
      <dgm:prSet presAssocID="{1E7EF9B7-3373-4B39-82D6-C82E87ECC904}" presName="rootComposite3" presStyleCnt="0"/>
      <dgm:spPr/>
    </dgm:pt>
    <dgm:pt modelId="{07333D1F-3903-4A6D-8D33-773BA96C38EB}" type="pres">
      <dgm:prSet presAssocID="{1E7EF9B7-3373-4B39-82D6-C82E87ECC904}" presName="rootText3" presStyleLbl="asst1" presStyleIdx="1" presStyleCnt="2" custScaleX="151629" custScaleY="148546" custLinFactNeighborX="-439" custLinFactNeighborY="-22613">
        <dgm:presLayoutVars>
          <dgm:chPref val="3"/>
        </dgm:presLayoutVars>
      </dgm:prSet>
      <dgm:spPr/>
      <dgm:t>
        <a:bodyPr/>
        <a:lstStyle/>
        <a:p>
          <a:endParaRPr lang="lv-LV"/>
        </a:p>
      </dgm:t>
    </dgm:pt>
    <dgm:pt modelId="{84E2D19B-7557-4146-BFD7-79876E0D2A40}" type="pres">
      <dgm:prSet presAssocID="{1E7EF9B7-3373-4B39-82D6-C82E87ECC904}" presName="rootConnector3" presStyleLbl="asst1" presStyleIdx="1" presStyleCnt="2"/>
      <dgm:spPr/>
      <dgm:t>
        <a:bodyPr/>
        <a:lstStyle/>
        <a:p>
          <a:endParaRPr lang="lv-LV"/>
        </a:p>
      </dgm:t>
    </dgm:pt>
    <dgm:pt modelId="{04030E61-ABC4-492F-BB75-22E5C89703A6}" type="pres">
      <dgm:prSet presAssocID="{1E7EF9B7-3373-4B39-82D6-C82E87ECC904}" presName="hierChild6" presStyleCnt="0"/>
      <dgm:spPr/>
    </dgm:pt>
    <dgm:pt modelId="{24AA6C45-72C4-4559-8510-4993D8BA6D4E}" type="pres">
      <dgm:prSet presAssocID="{1E7EF9B7-3373-4B39-82D6-C82E87ECC904}" presName="hierChild7" presStyleCnt="0"/>
      <dgm:spPr/>
    </dgm:pt>
  </dgm:ptLst>
  <dgm:cxnLst>
    <dgm:cxn modelId="{2EBCFAAD-61F5-4F2F-A6E9-1E0BCB9B6A37}" type="presOf" srcId="{20D61DD8-A2B6-4418-AD3E-76E648B36D81}" destId="{B1095079-4258-44E5-8B9C-9FE843EC63DE}" srcOrd="0" destOrd="0" presId="urn:microsoft.com/office/officeart/2005/8/layout/orgChart1"/>
    <dgm:cxn modelId="{CC8D6787-9D1D-4626-BA25-9AA652D2AAAA}" type="presOf" srcId="{33392BFD-0797-45A5-8C9D-C246AA255784}" destId="{2EF1428D-9281-470C-AF65-AE9928172E50}" srcOrd="0" destOrd="0" presId="urn:microsoft.com/office/officeart/2005/8/layout/orgChart1"/>
    <dgm:cxn modelId="{82627434-65B9-49E7-B7F2-A7E47C6D995C}" type="presOf" srcId="{BD90A528-82C3-4E04-ADDA-FD764F7D4536}" destId="{9F498350-269E-40C8-B2F9-21A72A587C61}" srcOrd="0" destOrd="0" presId="urn:microsoft.com/office/officeart/2005/8/layout/orgChart1"/>
    <dgm:cxn modelId="{C6AFCAFD-AB77-49C0-AEDC-5B6BAA9ACCF7}" srcId="{C8BCE019-ACC8-43D6-87CA-55B398CC28AE}" destId="{7702B2FF-E038-494B-B683-D77737DB4984}" srcOrd="6" destOrd="0" parTransId="{6EC8E4D9-EE39-4512-83FA-04865E1DD617}" sibTransId="{3A8BC925-AE19-40E9-90BF-CC6813664A0C}"/>
    <dgm:cxn modelId="{4D9875B6-D0BB-4D8A-8D39-9164391230DA}" srcId="{BD90A528-82C3-4E04-ADDA-FD764F7D4536}" destId="{C8BCE019-ACC8-43D6-87CA-55B398CC28AE}" srcOrd="0" destOrd="0" parTransId="{B9171331-5E76-4713-B828-B182A78AFF0B}" sibTransId="{0DE29FFC-C385-48E9-974D-42700551FE0D}"/>
    <dgm:cxn modelId="{55C7BECD-00B6-413F-A44B-44FB44FAC651}" type="presOf" srcId="{75B74217-EEC9-46DE-8AE7-E6F129345F1C}" destId="{5DAA09AE-4993-4A25-A14E-000974541C52}" srcOrd="0" destOrd="0" presId="urn:microsoft.com/office/officeart/2005/8/layout/orgChart1"/>
    <dgm:cxn modelId="{A1EFA430-919D-4206-BC5F-F449DB8632E6}" type="presOf" srcId="{75B74217-EEC9-46DE-8AE7-E6F129345F1C}" destId="{667CB7D9-9EDF-4363-9A6F-51C628D0A596}" srcOrd="1" destOrd="0" presId="urn:microsoft.com/office/officeart/2005/8/layout/orgChart1"/>
    <dgm:cxn modelId="{817E4A5B-FDEB-499D-ABC2-06E881C87FDA}" srcId="{C8BCE019-ACC8-43D6-87CA-55B398CC28AE}" destId="{75B74217-EEC9-46DE-8AE7-E6F129345F1C}" srcOrd="5" destOrd="0" parTransId="{1883910A-B509-4475-B799-8347D328D1F7}" sibTransId="{31E93920-C834-4EB8-869C-9003E94F68B9}"/>
    <dgm:cxn modelId="{E3FA8AE9-CA00-4F97-AA0C-9481D339B40A}" type="presOf" srcId="{C8BCE019-ACC8-43D6-87CA-55B398CC28AE}" destId="{FA28225F-E981-4DC6-9AC0-EA1DB2891A44}" srcOrd="0" destOrd="0" presId="urn:microsoft.com/office/officeart/2005/8/layout/orgChart1"/>
    <dgm:cxn modelId="{72436FFA-3089-4629-9B05-998225E5CB7A}" type="presOf" srcId="{63CB5763-042B-44B8-A9E1-A13B26531896}" destId="{21CDE4EF-D460-4A59-8C6F-3DBE1CD83932}" srcOrd="0" destOrd="0" presId="urn:microsoft.com/office/officeart/2005/8/layout/orgChart1"/>
    <dgm:cxn modelId="{6489DB4B-24C4-4FA1-8F1C-73FF42952DFC}" type="presOf" srcId="{33392BFD-0797-45A5-8C9D-C246AA255784}" destId="{261F58C2-A577-4333-9CA7-926030E3EC80}" srcOrd="1" destOrd="0" presId="urn:microsoft.com/office/officeart/2005/8/layout/orgChart1"/>
    <dgm:cxn modelId="{045EE6C4-B813-45DB-9593-4085CA5F79A3}" type="presOf" srcId="{8AAFB0D7-2173-47FA-AC5A-FAC8EDF2BED1}" destId="{0DEC0C99-2B49-449F-8D6E-357DA0B8D868}" srcOrd="0" destOrd="0" presId="urn:microsoft.com/office/officeart/2005/8/layout/orgChart1"/>
    <dgm:cxn modelId="{226F0F43-9BD6-452A-844A-0C0EB7A55F38}" srcId="{C8BCE019-ACC8-43D6-87CA-55B398CC28AE}" destId="{33392BFD-0797-45A5-8C9D-C246AA255784}" srcOrd="2" destOrd="0" parTransId="{63CB5763-042B-44B8-A9E1-A13B26531896}" sibTransId="{38F56191-70F1-423B-B137-611B84D44B17}"/>
    <dgm:cxn modelId="{DE6EC165-8197-4FF7-97EC-7A1D5A257F3A}" srcId="{C8BCE019-ACC8-43D6-87CA-55B398CC28AE}" destId="{8D29F71B-F728-4A5D-93B5-02015CB77DE7}" srcOrd="3" destOrd="0" parTransId="{8AAFB0D7-2173-47FA-AC5A-FAC8EDF2BED1}" sibTransId="{6197402D-03D6-405E-961A-E229417AEF7F}"/>
    <dgm:cxn modelId="{BA942B14-6B07-4B2B-B6F0-4935FA760E0B}" type="presOf" srcId="{1E7EF9B7-3373-4B39-82D6-C82E87ECC904}" destId="{84E2D19B-7557-4146-BFD7-79876E0D2A40}" srcOrd="1" destOrd="0" presId="urn:microsoft.com/office/officeart/2005/8/layout/orgChart1"/>
    <dgm:cxn modelId="{A307D462-2DA3-4F1C-B1BB-D4A58878A9EF}" type="presOf" srcId="{5EAF1BDE-F1F0-4A1D-B25C-989920C6E931}" destId="{AA46CC9C-87DE-4B7C-919F-340983ADA1F1}" srcOrd="1" destOrd="0" presId="urn:microsoft.com/office/officeart/2005/8/layout/orgChart1"/>
    <dgm:cxn modelId="{9830B0B5-87AD-4CF0-978D-4D75DC8390F0}" type="presOf" srcId="{1883910A-B509-4475-B799-8347D328D1F7}" destId="{18F23E7C-00E2-435E-B3D7-9CACA98997DB}" srcOrd="0" destOrd="0" presId="urn:microsoft.com/office/officeart/2005/8/layout/orgChart1"/>
    <dgm:cxn modelId="{FD3E5360-4774-4FFA-BEEA-A7630F582386}" type="presOf" srcId="{8D29F71B-F728-4A5D-93B5-02015CB77DE7}" destId="{C9643600-528F-4A1A-AFBC-D614DA9DDB04}" srcOrd="0" destOrd="0" presId="urn:microsoft.com/office/officeart/2005/8/layout/orgChart1"/>
    <dgm:cxn modelId="{2AA2D933-D655-4701-AF15-D2931E94C1AE}" type="presOf" srcId="{5EAF1BDE-F1F0-4A1D-B25C-989920C6E931}" destId="{E0347294-7D36-4492-90FA-BDB20A844EDF}" srcOrd="0" destOrd="0" presId="urn:microsoft.com/office/officeart/2005/8/layout/orgChart1"/>
    <dgm:cxn modelId="{7C6C9F53-321C-4BD2-98DB-D017010D2793}" type="presOf" srcId="{51EDA7FF-B76B-4902-812A-E4EEA3AF95A0}" destId="{2E10E0F4-4FC8-4F45-A30D-828F23DF62A4}" srcOrd="1" destOrd="0" presId="urn:microsoft.com/office/officeart/2005/8/layout/orgChart1"/>
    <dgm:cxn modelId="{536EDCBB-29BD-43C2-B113-8E093EECB72F}" type="presOf" srcId="{4DF1D40D-0987-4A30-9109-2B475BA2CFAE}" destId="{76EBAA90-D448-4FE9-9AA8-DD5940551663}" srcOrd="0" destOrd="0" presId="urn:microsoft.com/office/officeart/2005/8/layout/orgChart1"/>
    <dgm:cxn modelId="{3050238F-0070-4FFA-BC4E-40A2A8AEEB90}" srcId="{C8BCE019-ACC8-43D6-87CA-55B398CC28AE}" destId="{5EAF1BDE-F1F0-4A1D-B25C-989920C6E931}" srcOrd="0" destOrd="0" parTransId="{5559B504-5341-40D4-B023-9B06FE8CE49B}" sibTransId="{8DD26DB4-4296-4AE7-8F12-F7826236A65B}"/>
    <dgm:cxn modelId="{AD131EA8-8D46-4B08-9786-2CA39C6C9EE6}" srcId="{C8BCE019-ACC8-43D6-87CA-55B398CC28AE}" destId="{51EDA7FF-B76B-4902-812A-E4EEA3AF95A0}" srcOrd="4" destOrd="0" parTransId="{4DF1D40D-0987-4A30-9109-2B475BA2CFAE}" sibTransId="{6A825795-EEEB-4028-8DD3-34C0D9521B96}"/>
    <dgm:cxn modelId="{B644244F-EFE5-4327-BEBC-AB8165DCCCD2}" type="presOf" srcId="{6EC8E4D9-EE39-4512-83FA-04865E1DD617}" destId="{E761E31C-D03A-4B8C-BBB3-56A04EF85123}" srcOrd="0" destOrd="0" presId="urn:microsoft.com/office/officeart/2005/8/layout/orgChart1"/>
    <dgm:cxn modelId="{1F325F33-3D7B-4337-86B4-3C014045CCAB}" type="presOf" srcId="{51EDA7FF-B76B-4902-812A-E4EEA3AF95A0}" destId="{0C981C1D-5803-4E82-8182-3E1DACB53E61}" srcOrd="0" destOrd="0" presId="urn:microsoft.com/office/officeart/2005/8/layout/orgChart1"/>
    <dgm:cxn modelId="{CBFB984B-F4F7-4F13-8A33-367DB3CDBA4D}" type="presOf" srcId="{7702B2FF-E038-494B-B683-D77737DB4984}" destId="{BE55896E-EAB3-4333-BABA-84598C682FC7}" srcOrd="1" destOrd="0" presId="urn:microsoft.com/office/officeart/2005/8/layout/orgChart1"/>
    <dgm:cxn modelId="{EA0A0E1E-AC03-481C-9F45-00A381F978DA}" type="presOf" srcId="{C8BCE019-ACC8-43D6-87CA-55B398CC28AE}" destId="{278F7256-DC56-471F-A71A-EB686E06FC35}" srcOrd="1" destOrd="0" presId="urn:microsoft.com/office/officeart/2005/8/layout/orgChart1"/>
    <dgm:cxn modelId="{B00BB28E-64D0-4237-8175-4BFB035F3733}" srcId="{C8BCE019-ACC8-43D6-87CA-55B398CC28AE}" destId="{1E7EF9B7-3373-4B39-82D6-C82E87ECC904}" srcOrd="1" destOrd="0" parTransId="{20D61DD8-A2B6-4418-AD3E-76E648B36D81}" sibTransId="{D5C52D08-C26B-4B46-840A-F0532A78940C}"/>
    <dgm:cxn modelId="{107D1954-187E-4823-9518-735C7AA72286}" type="presOf" srcId="{7702B2FF-E038-494B-B683-D77737DB4984}" destId="{FA97B5E0-5F93-42C5-87C8-C28F93967B4A}" srcOrd="0" destOrd="0" presId="urn:microsoft.com/office/officeart/2005/8/layout/orgChart1"/>
    <dgm:cxn modelId="{007D079A-863B-4386-AD9F-56BC359054CD}" type="presOf" srcId="{5559B504-5341-40D4-B023-9B06FE8CE49B}" destId="{85195550-1B16-4A72-85C6-320615E5325A}" srcOrd="0" destOrd="0" presId="urn:microsoft.com/office/officeart/2005/8/layout/orgChart1"/>
    <dgm:cxn modelId="{7B43DF88-F904-4D10-ACAB-83888D634968}" type="presOf" srcId="{1E7EF9B7-3373-4B39-82D6-C82E87ECC904}" destId="{07333D1F-3903-4A6D-8D33-773BA96C38EB}" srcOrd="0" destOrd="0" presId="urn:microsoft.com/office/officeart/2005/8/layout/orgChart1"/>
    <dgm:cxn modelId="{E1F2D080-B074-4B83-938A-3C9B9948E3D8}" type="presOf" srcId="{8D29F71B-F728-4A5D-93B5-02015CB77DE7}" destId="{D4414EB2-4EEE-4151-BFA8-90A824EA6F96}" srcOrd="1" destOrd="0" presId="urn:microsoft.com/office/officeart/2005/8/layout/orgChart1"/>
    <dgm:cxn modelId="{EC23FD90-8825-4862-A666-F3364661180B}" type="presParOf" srcId="{9F498350-269E-40C8-B2F9-21A72A587C61}" destId="{E2B47BA8-FA5D-40B5-A31D-D3BCE6DF5EF0}" srcOrd="0" destOrd="0" presId="urn:microsoft.com/office/officeart/2005/8/layout/orgChart1"/>
    <dgm:cxn modelId="{C735E77D-116B-49FC-8657-456F27F33FA6}" type="presParOf" srcId="{E2B47BA8-FA5D-40B5-A31D-D3BCE6DF5EF0}" destId="{D031F505-4573-4C0A-846F-A21CB46E4471}" srcOrd="0" destOrd="0" presId="urn:microsoft.com/office/officeart/2005/8/layout/orgChart1"/>
    <dgm:cxn modelId="{787B0195-10CC-4659-A33D-B453003C9288}" type="presParOf" srcId="{D031F505-4573-4C0A-846F-A21CB46E4471}" destId="{FA28225F-E981-4DC6-9AC0-EA1DB2891A44}" srcOrd="0" destOrd="0" presId="urn:microsoft.com/office/officeart/2005/8/layout/orgChart1"/>
    <dgm:cxn modelId="{526B9DA0-BE05-40D3-B04A-8CD841D1F45A}" type="presParOf" srcId="{D031F505-4573-4C0A-846F-A21CB46E4471}" destId="{278F7256-DC56-471F-A71A-EB686E06FC35}" srcOrd="1" destOrd="0" presId="urn:microsoft.com/office/officeart/2005/8/layout/orgChart1"/>
    <dgm:cxn modelId="{EB23C175-CAFF-4416-9DB9-7669D09D293B}" type="presParOf" srcId="{E2B47BA8-FA5D-40B5-A31D-D3BCE6DF5EF0}" destId="{A4D7D4E5-3F5F-4099-B57E-5DD762C5CD06}" srcOrd="1" destOrd="0" presId="urn:microsoft.com/office/officeart/2005/8/layout/orgChart1"/>
    <dgm:cxn modelId="{E07FBBD8-54C7-436B-A47F-EBE787EA8A73}" type="presParOf" srcId="{A4D7D4E5-3F5F-4099-B57E-5DD762C5CD06}" destId="{21CDE4EF-D460-4A59-8C6F-3DBE1CD83932}" srcOrd="0" destOrd="0" presId="urn:microsoft.com/office/officeart/2005/8/layout/orgChart1"/>
    <dgm:cxn modelId="{E47E44A5-9EAF-4D1F-B8C5-C2EF337582C1}" type="presParOf" srcId="{A4D7D4E5-3F5F-4099-B57E-5DD762C5CD06}" destId="{201B0E4D-EDBD-4C85-8426-09F3C69AACD3}" srcOrd="1" destOrd="0" presId="urn:microsoft.com/office/officeart/2005/8/layout/orgChart1"/>
    <dgm:cxn modelId="{F646E796-FCCF-475C-8306-4F560D96981E}" type="presParOf" srcId="{201B0E4D-EDBD-4C85-8426-09F3C69AACD3}" destId="{BEE39298-C16C-4959-8DB9-207DD0D6513C}" srcOrd="0" destOrd="0" presId="urn:microsoft.com/office/officeart/2005/8/layout/orgChart1"/>
    <dgm:cxn modelId="{CCEEEEC0-2057-4B87-8F83-68898DCD9E6E}" type="presParOf" srcId="{BEE39298-C16C-4959-8DB9-207DD0D6513C}" destId="{2EF1428D-9281-470C-AF65-AE9928172E50}" srcOrd="0" destOrd="0" presId="urn:microsoft.com/office/officeart/2005/8/layout/orgChart1"/>
    <dgm:cxn modelId="{DBF7DCB1-C0E2-4F86-B319-C389DD083F3E}" type="presParOf" srcId="{BEE39298-C16C-4959-8DB9-207DD0D6513C}" destId="{261F58C2-A577-4333-9CA7-926030E3EC80}" srcOrd="1" destOrd="0" presId="urn:microsoft.com/office/officeart/2005/8/layout/orgChart1"/>
    <dgm:cxn modelId="{4B4A4FCA-C8AA-4F2B-9CA8-12F9F80EDB2D}" type="presParOf" srcId="{201B0E4D-EDBD-4C85-8426-09F3C69AACD3}" destId="{C7DFA89F-5EC1-4D97-B163-DECE8A651170}" srcOrd="1" destOrd="0" presId="urn:microsoft.com/office/officeart/2005/8/layout/orgChart1"/>
    <dgm:cxn modelId="{855BF0A5-85AF-4F36-9CB1-2F6087EC5C22}" type="presParOf" srcId="{201B0E4D-EDBD-4C85-8426-09F3C69AACD3}" destId="{0F54D95F-EEBF-4C25-B01F-74BB2E07CC36}" srcOrd="2" destOrd="0" presId="urn:microsoft.com/office/officeart/2005/8/layout/orgChart1"/>
    <dgm:cxn modelId="{B8A308A9-DB2B-47FB-8ACF-443CB31B37B9}" type="presParOf" srcId="{A4D7D4E5-3F5F-4099-B57E-5DD762C5CD06}" destId="{0DEC0C99-2B49-449F-8D6E-357DA0B8D868}" srcOrd="2" destOrd="0" presId="urn:microsoft.com/office/officeart/2005/8/layout/orgChart1"/>
    <dgm:cxn modelId="{04662FFA-C8F2-44D5-B687-405E598B6145}" type="presParOf" srcId="{A4D7D4E5-3F5F-4099-B57E-5DD762C5CD06}" destId="{54EC35FD-9ADE-4721-84CD-6FE111685C95}" srcOrd="3" destOrd="0" presId="urn:microsoft.com/office/officeart/2005/8/layout/orgChart1"/>
    <dgm:cxn modelId="{2E943F39-111F-4E73-A586-B49ACD38DFAA}" type="presParOf" srcId="{54EC35FD-9ADE-4721-84CD-6FE111685C95}" destId="{8F9E5286-14F7-441D-869D-044993D5ED34}" srcOrd="0" destOrd="0" presId="urn:microsoft.com/office/officeart/2005/8/layout/orgChart1"/>
    <dgm:cxn modelId="{3F197819-C9EA-4F80-A941-C8F98C5DD0E6}" type="presParOf" srcId="{8F9E5286-14F7-441D-869D-044993D5ED34}" destId="{C9643600-528F-4A1A-AFBC-D614DA9DDB04}" srcOrd="0" destOrd="0" presId="urn:microsoft.com/office/officeart/2005/8/layout/orgChart1"/>
    <dgm:cxn modelId="{5E86D9B2-363F-429D-BF4E-BCC89158D6CA}" type="presParOf" srcId="{8F9E5286-14F7-441D-869D-044993D5ED34}" destId="{D4414EB2-4EEE-4151-BFA8-90A824EA6F96}" srcOrd="1" destOrd="0" presId="urn:microsoft.com/office/officeart/2005/8/layout/orgChart1"/>
    <dgm:cxn modelId="{250253B8-8121-45EC-8187-0543CA5201FF}" type="presParOf" srcId="{54EC35FD-9ADE-4721-84CD-6FE111685C95}" destId="{02EB6FC6-F534-4982-B907-E71BB74094E5}" srcOrd="1" destOrd="0" presId="urn:microsoft.com/office/officeart/2005/8/layout/orgChart1"/>
    <dgm:cxn modelId="{D0CD308E-36CC-49F4-AD55-8A95B1C412C1}" type="presParOf" srcId="{54EC35FD-9ADE-4721-84CD-6FE111685C95}" destId="{D44F450A-854C-42F5-B777-C71E29E9D64C}" srcOrd="2" destOrd="0" presId="urn:microsoft.com/office/officeart/2005/8/layout/orgChart1"/>
    <dgm:cxn modelId="{53000A96-5D45-4E40-A170-4DD37D3CA4A7}" type="presParOf" srcId="{A4D7D4E5-3F5F-4099-B57E-5DD762C5CD06}" destId="{76EBAA90-D448-4FE9-9AA8-DD5940551663}" srcOrd="4" destOrd="0" presId="urn:microsoft.com/office/officeart/2005/8/layout/orgChart1"/>
    <dgm:cxn modelId="{95140FCA-80B8-4226-B5B7-AAD086FE5952}" type="presParOf" srcId="{A4D7D4E5-3F5F-4099-B57E-5DD762C5CD06}" destId="{08A77FAA-E0D0-4A7C-94A6-5F7459AB13E0}" srcOrd="5" destOrd="0" presId="urn:microsoft.com/office/officeart/2005/8/layout/orgChart1"/>
    <dgm:cxn modelId="{2E6DAE12-E473-4118-BF56-E4A5FB79B7A9}" type="presParOf" srcId="{08A77FAA-E0D0-4A7C-94A6-5F7459AB13E0}" destId="{8A989DAA-62A7-429F-9E37-86D707B96C32}" srcOrd="0" destOrd="0" presId="urn:microsoft.com/office/officeart/2005/8/layout/orgChart1"/>
    <dgm:cxn modelId="{81251958-0513-4CF3-B250-F3633ED37F26}" type="presParOf" srcId="{8A989DAA-62A7-429F-9E37-86D707B96C32}" destId="{0C981C1D-5803-4E82-8182-3E1DACB53E61}" srcOrd="0" destOrd="0" presId="urn:microsoft.com/office/officeart/2005/8/layout/orgChart1"/>
    <dgm:cxn modelId="{0ACA15C8-5BD9-4D78-B339-DCAED895D87B}" type="presParOf" srcId="{8A989DAA-62A7-429F-9E37-86D707B96C32}" destId="{2E10E0F4-4FC8-4F45-A30D-828F23DF62A4}" srcOrd="1" destOrd="0" presId="urn:microsoft.com/office/officeart/2005/8/layout/orgChart1"/>
    <dgm:cxn modelId="{B1DB550A-6339-4A19-863B-4E62315B1D12}" type="presParOf" srcId="{08A77FAA-E0D0-4A7C-94A6-5F7459AB13E0}" destId="{84463AE7-97B6-4F48-8A5C-86A0F55E8078}" srcOrd="1" destOrd="0" presId="urn:microsoft.com/office/officeart/2005/8/layout/orgChart1"/>
    <dgm:cxn modelId="{EC77D6D1-23F8-4075-984E-78E338A73A69}" type="presParOf" srcId="{08A77FAA-E0D0-4A7C-94A6-5F7459AB13E0}" destId="{1310B0FF-0AFE-4435-BD3E-86151130BCA2}" srcOrd="2" destOrd="0" presId="urn:microsoft.com/office/officeart/2005/8/layout/orgChart1"/>
    <dgm:cxn modelId="{142DB681-68D5-4722-9CF8-754517979BCF}" type="presParOf" srcId="{A4D7D4E5-3F5F-4099-B57E-5DD762C5CD06}" destId="{18F23E7C-00E2-435E-B3D7-9CACA98997DB}" srcOrd="6" destOrd="0" presId="urn:microsoft.com/office/officeart/2005/8/layout/orgChart1"/>
    <dgm:cxn modelId="{C391C456-83A2-41B8-9139-F479FFCF1FA5}" type="presParOf" srcId="{A4D7D4E5-3F5F-4099-B57E-5DD762C5CD06}" destId="{5954A49F-5475-4742-B281-A2D08A05E109}" srcOrd="7" destOrd="0" presId="urn:microsoft.com/office/officeart/2005/8/layout/orgChart1"/>
    <dgm:cxn modelId="{307480C8-1A91-4CF8-B4B7-652D8185EFA5}" type="presParOf" srcId="{5954A49F-5475-4742-B281-A2D08A05E109}" destId="{B668EBF6-F7DA-4349-8D7F-B24069BA2B8B}" srcOrd="0" destOrd="0" presId="urn:microsoft.com/office/officeart/2005/8/layout/orgChart1"/>
    <dgm:cxn modelId="{93F45C0C-5E37-403A-9406-E4D1201EBD7C}" type="presParOf" srcId="{B668EBF6-F7DA-4349-8D7F-B24069BA2B8B}" destId="{5DAA09AE-4993-4A25-A14E-000974541C52}" srcOrd="0" destOrd="0" presId="urn:microsoft.com/office/officeart/2005/8/layout/orgChart1"/>
    <dgm:cxn modelId="{FE2314F5-1602-42FF-8326-B1593A82B54B}" type="presParOf" srcId="{B668EBF6-F7DA-4349-8D7F-B24069BA2B8B}" destId="{667CB7D9-9EDF-4363-9A6F-51C628D0A596}" srcOrd="1" destOrd="0" presId="urn:microsoft.com/office/officeart/2005/8/layout/orgChart1"/>
    <dgm:cxn modelId="{B61EE2B6-DABB-4E04-B1C0-E3486BD51E44}" type="presParOf" srcId="{5954A49F-5475-4742-B281-A2D08A05E109}" destId="{D40DE51E-D902-43DA-A8CE-C6AECA8CAEC7}" srcOrd="1" destOrd="0" presId="urn:microsoft.com/office/officeart/2005/8/layout/orgChart1"/>
    <dgm:cxn modelId="{28E794CD-6536-4059-91FE-3AD4C7320DCC}" type="presParOf" srcId="{5954A49F-5475-4742-B281-A2D08A05E109}" destId="{651FD8A8-EB1F-4DD1-8545-D3A0B709211F}" srcOrd="2" destOrd="0" presId="urn:microsoft.com/office/officeart/2005/8/layout/orgChart1"/>
    <dgm:cxn modelId="{4E77C893-540F-44C0-B33F-B4562F04A06F}" type="presParOf" srcId="{A4D7D4E5-3F5F-4099-B57E-5DD762C5CD06}" destId="{E761E31C-D03A-4B8C-BBB3-56A04EF85123}" srcOrd="8" destOrd="0" presId="urn:microsoft.com/office/officeart/2005/8/layout/orgChart1"/>
    <dgm:cxn modelId="{43BF89EB-BB23-4D4A-9B82-43320D500C83}" type="presParOf" srcId="{A4D7D4E5-3F5F-4099-B57E-5DD762C5CD06}" destId="{4B3A95DA-4BDD-484D-83D2-4F9A7CDBEFD3}" srcOrd="9" destOrd="0" presId="urn:microsoft.com/office/officeart/2005/8/layout/orgChart1"/>
    <dgm:cxn modelId="{2D998DBB-DE67-4639-86F4-8CBA41598F04}" type="presParOf" srcId="{4B3A95DA-4BDD-484D-83D2-4F9A7CDBEFD3}" destId="{62DB9B89-37D5-4AE0-B6F2-E3ACBACD75B3}" srcOrd="0" destOrd="0" presId="urn:microsoft.com/office/officeart/2005/8/layout/orgChart1"/>
    <dgm:cxn modelId="{10159A8D-5576-48C5-9F2B-3A5AF04ABC1E}" type="presParOf" srcId="{62DB9B89-37D5-4AE0-B6F2-E3ACBACD75B3}" destId="{FA97B5E0-5F93-42C5-87C8-C28F93967B4A}" srcOrd="0" destOrd="0" presId="urn:microsoft.com/office/officeart/2005/8/layout/orgChart1"/>
    <dgm:cxn modelId="{DE2F5720-43C9-4822-AB97-5A8804F8EBAE}" type="presParOf" srcId="{62DB9B89-37D5-4AE0-B6F2-E3ACBACD75B3}" destId="{BE55896E-EAB3-4333-BABA-84598C682FC7}" srcOrd="1" destOrd="0" presId="urn:microsoft.com/office/officeart/2005/8/layout/orgChart1"/>
    <dgm:cxn modelId="{D0C1E90B-A0EE-4F6C-8DC9-3D6D46A4019F}" type="presParOf" srcId="{4B3A95DA-4BDD-484D-83D2-4F9A7CDBEFD3}" destId="{D4AF3427-608A-4E6C-AAB5-E7933EE79359}" srcOrd="1" destOrd="0" presId="urn:microsoft.com/office/officeart/2005/8/layout/orgChart1"/>
    <dgm:cxn modelId="{E4821491-3BBC-4083-94B6-7CD514E221E4}" type="presParOf" srcId="{4B3A95DA-4BDD-484D-83D2-4F9A7CDBEFD3}" destId="{00CBF8E4-4688-4E75-8A69-EAAD134501A6}" srcOrd="2" destOrd="0" presId="urn:microsoft.com/office/officeart/2005/8/layout/orgChart1"/>
    <dgm:cxn modelId="{0BF1DCA1-0ACA-4313-8D93-C80730D669D5}" type="presParOf" srcId="{E2B47BA8-FA5D-40B5-A31D-D3BCE6DF5EF0}" destId="{1D70086B-DC0D-4238-8AA9-3896EAC95C84}" srcOrd="2" destOrd="0" presId="urn:microsoft.com/office/officeart/2005/8/layout/orgChart1"/>
    <dgm:cxn modelId="{0CBDF703-91B1-40D1-ADA5-29B90F5B5BA8}" type="presParOf" srcId="{1D70086B-DC0D-4238-8AA9-3896EAC95C84}" destId="{85195550-1B16-4A72-85C6-320615E5325A}" srcOrd="0" destOrd="0" presId="urn:microsoft.com/office/officeart/2005/8/layout/orgChart1"/>
    <dgm:cxn modelId="{14B3855E-65F6-4726-8386-2D9654E1592D}" type="presParOf" srcId="{1D70086B-DC0D-4238-8AA9-3896EAC95C84}" destId="{C477F9C4-61C3-41DA-9DC6-47BE4899AE9E}" srcOrd="1" destOrd="0" presId="urn:microsoft.com/office/officeart/2005/8/layout/orgChart1"/>
    <dgm:cxn modelId="{2DE1DDC3-F17A-4B39-B2A7-C9F70C57022A}" type="presParOf" srcId="{C477F9C4-61C3-41DA-9DC6-47BE4899AE9E}" destId="{6AEC3E4E-66A1-48F9-B4E0-3B493FF7E2BE}" srcOrd="0" destOrd="0" presId="urn:microsoft.com/office/officeart/2005/8/layout/orgChart1"/>
    <dgm:cxn modelId="{18730916-8684-4743-A6AC-4267A7191490}" type="presParOf" srcId="{6AEC3E4E-66A1-48F9-B4E0-3B493FF7E2BE}" destId="{E0347294-7D36-4492-90FA-BDB20A844EDF}" srcOrd="0" destOrd="0" presId="urn:microsoft.com/office/officeart/2005/8/layout/orgChart1"/>
    <dgm:cxn modelId="{4200F4B5-5704-42D5-B752-F5E0EE33D8BE}" type="presParOf" srcId="{6AEC3E4E-66A1-48F9-B4E0-3B493FF7E2BE}" destId="{AA46CC9C-87DE-4B7C-919F-340983ADA1F1}" srcOrd="1" destOrd="0" presId="urn:microsoft.com/office/officeart/2005/8/layout/orgChart1"/>
    <dgm:cxn modelId="{32173B00-4D69-4C0C-8CDF-C6319084B26A}" type="presParOf" srcId="{C477F9C4-61C3-41DA-9DC6-47BE4899AE9E}" destId="{BC2EAEEA-8131-49C8-9006-DE80614A4637}" srcOrd="1" destOrd="0" presId="urn:microsoft.com/office/officeart/2005/8/layout/orgChart1"/>
    <dgm:cxn modelId="{9CD0352D-60AB-4866-AABA-E6CEA99E2C2E}" type="presParOf" srcId="{C477F9C4-61C3-41DA-9DC6-47BE4899AE9E}" destId="{3CA95D83-EFBA-4C03-ACA0-D843B29650DF}" srcOrd="2" destOrd="0" presId="urn:microsoft.com/office/officeart/2005/8/layout/orgChart1"/>
    <dgm:cxn modelId="{E07F8B96-DC54-4C46-93B2-7B09B0836DA2}" type="presParOf" srcId="{1D70086B-DC0D-4238-8AA9-3896EAC95C84}" destId="{B1095079-4258-44E5-8B9C-9FE843EC63DE}" srcOrd="2" destOrd="0" presId="urn:microsoft.com/office/officeart/2005/8/layout/orgChart1"/>
    <dgm:cxn modelId="{A9275DC1-ED2D-458F-8DD0-8111213DAD57}" type="presParOf" srcId="{1D70086B-DC0D-4238-8AA9-3896EAC95C84}" destId="{032135D3-22E9-472E-85A7-63E0C86C87AF}" srcOrd="3" destOrd="0" presId="urn:microsoft.com/office/officeart/2005/8/layout/orgChart1"/>
    <dgm:cxn modelId="{889E7DCD-8113-431E-A961-62E976EEFE03}" type="presParOf" srcId="{032135D3-22E9-472E-85A7-63E0C86C87AF}" destId="{2468B17A-E160-43CA-B1A6-CCD5917048D4}" srcOrd="0" destOrd="0" presId="urn:microsoft.com/office/officeart/2005/8/layout/orgChart1"/>
    <dgm:cxn modelId="{8FC4F8C3-3457-4B56-A326-152ABF7A61F0}" type="presParOf" srcId="{2468B17A-E160-43CA-B1A6-CCD5917048D4}" destId="{07333D1F-3903-4A6D-8D33-773BA96C38EB}" srcOrd="0" destOrd="0" presId="urn:microsoft.com/office/officeart/2005/8/layout/orgChart1"/>
    <dgm:cxn modelId="{8FD9F670-0457-47E3-806C-BBE6EB5C91AE}" type="presParOf" srcId="{2468B17A-E160-43CA-B1A6-CCD5917048D4}" destId="{84E2D19B-7557-4146-BFD7-79876E0D2A40}" srcOrd="1" destOrd="0" presId="urn:microsoft.com/office/officeart/2005/8/layout/orgChart1"/>
    <dgm:cxn modelId="{CA72D4FB-8ABD-4697-AE6C-9340DE58836E}" type="presParOf" srcId="{032135D3-22E9-472E-85A7-63E0C86C87AF}" destId="{04030E61-ABC4-492F-BB75-22E5C89703A6}" srcOrd="1" destOrd="0" presId="urn:microsoft.com/office/officeart/2005/8/layout/orgChart1"/>
    <dgm:cxn modelId="{C45D94A7-2908-403F-B702-649DAB41CBA5}" type="presParOf" srcId="{032135D3-22E9-472E-85A7-63E0C86C87AF}" destId="{24AA6C45-72C4-4559-8510-4993D8BA6D4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5916CE-E52B-4F32-B67E-BF9D6FDDDE93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DBCDBD2A-2A5B-483E-85A8-E3EC79903A3F}">
      <dgm:prSet phldrT="[Text]" custT="1"/>
      <dgm:spPr/>
      <dgm:t>
        <a:bodyPr/>
        <a:lstStyle/>
        <a:p>
          <a:r>
            <a:rPr lang="lv-LV" sz="2000" b="1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Ceļu stāvoklis un satiksmes intensitāte</a:t>
          </a:r>
        </a:p>
      </dgm:t>
    </dgm:pt>
    <dgm:pt modelId="{DE4A27BF-FEA7-4D1D-84F9-C11A551CB240}" type="parTrans" cxnId="{2FB60DDA-FCC9-413A-9046-8C3A40E334E1}">
      <dgm:prSet/>
      <dgm:spPr/>
      <dgm:t>
        <a:bodyPr/>
        <a:lstStyle/>
        <a:p>
          <a:endParaRPr lang="lv-LV"/>
        </a:p>
      </dgm:t>
    </dgm:pt>
    <dgm:pt modelId="{E1A3C120-821B-414D-8E8F-2AB250B6316F}" type="sibTrans" cxnId="{2FB60DDA-FCC9-413A-9046-8C3A40E334E1}">
      <dgm:prSet/>
      <dgm:spPr/>
      <dgm:t>
        <a:bodyPr/>
        <a:lstStyle/>
        <a:p>
          <a:endParaRPr lang="lv-LV"/>
        </a:p>
      </dgm:t>
    </dgm:pt>
    <dgm:pt modelId="{8DCEA8E1-8297-4C87-AB56-ACA15FCDEC3B}">
      <dgm:prSet phldrT="[Text]" custT="1"/>
      <dgm:spPr/>
      <dgm:t>
        <a:bodyPr/>
        <a:lstStyle/>
        <a:p>
          <a:r>
            <a:rPr lang="lv-LV" sz="2000" b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Administratīvo centru sasniedzamība</a:t>
          </a:r>
        </a:p>
      </dgm:t>
    </dgm:pt>
    <dgm:pt modelId="{87CB3966-CF4A-4C66-AB5E-9B4D04D7ECF3}" type="parTrans" cxnId="{CE38FFA3-9CC6-4473-8CE2-607F1C5E5247}">
      <dgm:prSet/>
      <dgm:spPr/>
      <dgm:t>
        <a:bodyPr/>
        <a:lstStyle/>
        <a:p>
          <a:endParaRPr lang="lv-LV"/>
        </a:p>
      </dgm:t>
    </dgm:pt>
    <dgm:pt modelId="{9BF15267-7562-4B27-82B3-33C92AD47C75}" type="sibTrans" cxnId="{CE38FFA3-9CC6-4473-8CE2-607F1C5E5247}">
      <dgm:prSet/>
      <dgm:spPr/>
      <dgm:t>
        <a:bodyPr/>
        <a:lstStyle/>
        <a:p>
          <a:endParaRPr lang="lv-LV"/>
        </a:p>
      </dgm:t>
    </dgm:pt>
    <dgm:pt modelId="{2E7E4479-1679-49DE-BFDE-6B75D63CD557}" type="pres">
      <dgm:prSet presAssocID="{745916CE-E52B-4F32-B67E-BF9D6FDDDE9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6907C9A2-17A5-4113-8151-7618BE271C6B}" type="pres">
      <dgm:prSet presAssocID="{DBCDBD2A-2A5B-483E-85A8-E3EC79903A3F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C9A4E4FF-763D-40B4-A795-8A6535F7A693}" type="pres">
      <dgm:prSet presAssocID="{8DCEA8E1-8297-4C87-AB56-ACA15FCDEC3B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2FB60DDA-FCC9-413A-9046-8C3A40E334E1}" srcId="{745916CE-E52B-4F32-B67E-BF9D6FDDDE93}" destId="{DBCDBD2A-2A5B-483E-85A8-E3EC79903A3F}" srcOrd="0" destOrd="0" parTransId="{DE4A27BF-FEA7-4D1D-84F9-C11A551CB240}" sibTransId="{E1A3C120-821B-414D-8E8F-2AB250B6316F}"/>
    <dgm:cxn modelId="{CE38FFA3-9CC6-4473-8CE2-607F1C5E5247}" srcId="{745916CE-E52B-4F32-B67E-BF9D6FDDDE93}" destId="{8DCEA8E1-8297-4C87-AB56-ACA15FCDEC3B}" srcOrd="1" destOrd="0" parTransId="{87CB3966-CF4A-4C66-AB5E-9B4D04D7ECF3}" sibTransId="{9BF15267-7562-4B27-82B3-33C92AD47C75}"/>
    <dgm:cxn modelId="{B5ADB841-E0D0-4532-93E0-E1586171C92F}" type="presOf" srcId="{8DCEA8E1-8297-4C87-AB56-ACA15FCDEC3B}" destId="{C9A4E4FF-763D-40B4-A795-8A6535F7A693}" srcOrd="0" destOrd="0" presId="urn:microsoft.com/office/officeart/2005/8/layout/arrow5"/>
    <dgm:cxn modelId="{60829B48-3D75-460E-B2AC-F9D58BFD543C}" type="presOf" srcId="{745916CE-E52B-4F32-B67E-BF9D6FDDDE93}" destId="{2E7E4479-1679-49DE-BFDE-6B75D63CD557}" srcOrd="0" destOrd="0" presId="urn:microsoft.com/office/officeart/2005/8/layout/arrow5"/>
    <dgm:cxn modelId="{9C17AB7F-E767-418A-8487-8BB2595419CE}" type="presOf" srcId="{DBCDBD2A-2A5B-483E-85A8-E3EC79903A3F}" destId="{6907C9A2-17A5-4113-8151-7618BE271C6B}" srcOrd="0" destOrd="0" presId="urn:microsoft.com/office/officeart/2005/8/layout/arrow5"/>
    <dgm:cxn modelId="{F3CDA416-1044-4050-8F3E-4D00B82776B5}" type="presParOf" srcId="{2E7E4479-1679-49DE-BFDE-6B75D63CD557}" destId="{6907C9A2-17A5-4113-8151-7618BE271C6B}" srcOrd="0" destOrd="0" presId="urn:microsoft.com/office/officeart/2005/8/layout/arrow5"/>
    <dgm:cxn modelId="{993D13FA-07FF-46AF-ABED-E617950674C3}" type="presParOf" srcId="{2E7E4479-1679-49DE-BFDE-6B75D63CD557}" destId="{C9A4E4FF-763D-40B4-A795-8A6535F7A693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095079-4258-44E5-8B9C-9FE843EC63DE}">
      <dsp:nvSpPr>
        <dsp:cNvPr id="0" name=""/>
        <dsp:cNvSpPr/>
      </dsp:nvSpPr>
      <dsp:spPr>
        <a:xfrm>
          <a:off x="5924145" y="2271357"/>
          <a:ext cx="204084" cy="9499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9932"/>
              </a:lnTo>
              <a:lnTo>
                <a:pt x="204084" y="949932"/>
              </a:lnTo>
            </a:path>
          </a:pathLst>
        </a:custGeom>
        <a:noFill/>
        <a:ln w="25400" cap="flat" cmpd="sng" algn="ctr">
          <a:solidFill>
            <a:srgbClr val="25406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195550-1B16-4A72-85C6-320615E5325A}">
      <dsp:nvSpPr>
        <dsp:cNvPr id="0" name=""/>
        <dsp:cNvSpPr/>
      </dsp:nvSpPr>
      <dsp:spPr>
        <a:xfrm>
          <a:off x="5725983" y="2271357"/>
          <a:ext cx="198161" cy="950865"/>
        </a:xfrm>
        <a:custGeom>
          <a:avLst/>
          <a:gdLst/>
          <a:ahLst/>
          <a:cxnLst/>
          <a:rect l="0" t="0" r="0" b="0"/>
          <a:pathLst>
            <a:path>
              <a:moveTo>
                <a:pt x="198161" y="0"/>
              </a:moveTo>
              <a:lnTo>
                <a:pt x="198161" y="950865"/>
              </a:lnTo>
              <a:lnTo>
                <a:pt x="0" y="950865"/>
              </a:lnTo>
            </a:path>
          </a:pathLst>
        </a:custGeom>
        <a:noFill/>
        <a:ln w="25400" cap="flat" cmpd="sng" algn="ctr">
          <a:solidFill>
            <a:srgbClr val="25406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1E31C-D03A-4B8C-BBB3-56A04EF85123}">
      <dsp:nvSpPr>
        <dsp:cNvPr id="0" name=""/>
        <dsp:cNvSpPr/>
      </dsp:nvSpPr>
      <dsp:spPr>
        <a:xfrm>
          <a:off x="5924145" y="2271357"/>
          <a:ext cx="4908897" cy="23585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5573"/>
              </a:lnTo>
              <a:lnTo>
                <a:pt x="4908897" y="2145573"/>
              </a:lnTo>
              <a:lnTo>
                <a:pt x="4908897" y="2358562"/>
              </a:lnTo>
            </a:path>
          </a:pathLst>
        </a:custGeom>
        <a:noFill/>
        <a:ln w="25400" cap="flat" cmpd="sng" algn="ctr">
          <a:solidFill>
            <a:srgbClr val="25406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F23E7C-00E2-435E-B3D7-9CACA98997DB}">
      <dsp:nvSpPr>
        <dsp:cNvPr id="0" name=""/>
        <dsp:cNvSpPr/>
      </dsp:nvSpPr>
      <dsp:spPr>
        <a:xfrm>
          <a:off x="5924145" y="2271357"/>
          <a:ext cx="2454448" cy="23585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5573"/>
              </a:lnTo>
              <a:lnTo>
                <a:pt x="2454448" y="2145573"/>
              </a:lnTo>
              <a:lnTo>
                <a:pt x="2454448" y="2358562"/>
              </a:lnTo>
            </a:path>
          </a:pathLst>
        </a:custGeom>
        <a:noFill/>
        <a:ln w="25400" cap="flat" cmpd="sng" algn="ctr">
          <a:solidFill>
            <a:srgbClr val="25406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EBAA90-D448-4FE9-9AA8-DD5940551663}">
      <dsp:nvSpPr>
        <dsp:cNvPr id="0" name=""/>
        <dsp:cNvSpPr/>
      </dsp:nvSpPr>
      <dsp:spPr>
        <a:xfrm>
          <a:off x="5878425" y="2271357"/>
          <a:ext cx="91440" cy="23585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58562"/>
              </a:lnTo>
            </a:path>
          </a:pathLst>
        </a:custGeom>
        <a:noFill/>
        <a:ln w="25400" cap="flat" cmpd="sng" algn="ctr">
          <a:solidFill>
            <a:srgbClr val="25406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EC0C99-2B49-449F-8D6E-357DA0B8D868}">
      <dsp:nvSpPr>
        <dsp:cNvPr id="0" name=""/>
        <dsp:cNvSpPr/>
      </dsp:nvSpPr>
      <dsp:spPr>
        <a:xfrm>
          <a:off x="3469696" y="2271357"/>
          <a:ext cx="2454448" cy="2358562"/>
        </a:xfrm>
        <a:custGeom>
          <a:avLst/>
          <a:gdLst/>
          <a:ahLst/>
          <a:cxnLst/>
          <a:rect l="0" t="0" r="0" b="0"/>
          <a:pathLst>
            <a:path>
              <a:moveTo>
                <a:pt x="2454448" y="0"/>
              </a:moveTo>
              <a:lnTo>
                <a:pt x="2454448" y="2145573"/>
              </a:lnTo>
              <a:lnTo>
                <a:pt x="0" y="2145573"/>
              </a:lnTo>
              <a:lnTo>
                <a:pt x="0" y="2358562"/>
              </a:lnTo>
            </a:path>
          </a:pathLst>
        </a:custGeom>
        <a:noFill/>
        <a:ln w="25400" cap="flat" cmpd="sng" algn="ctr">
          <a:solidFill>
            <a:srgbClr val="25406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CDE4EF-D460-4A59-8C6F-3DBE1CD83932}">
      <dsp:nvSpPr>
        <dsp:cNvPr id="0" name=""/>
        <dsp:cNvSpPr/>
      </dsp:nvSpPr>
      <dsp:spPr>
        <a:xfrm>
          <a:off x="1015247" y="2271357"/>
          <a:ext cx="4908897" cy="2358562"/>
        </a:xfrm>
        <a:custGeom>
          <a:avLst/>
          <a:gdLst/>
          <a:ahLst/>
          <a:cxnLst/>
          <a:rect l="0" t="0" r="0" b="0"/>
          <a:pathLst>
            <a:path>
              <a:moveTo>
                <a:pt x="4908897" y="0"/>
              </a:moveTo>
              <a:lnTo>
                <a:pt x="4908897" y="2145573"/>
              </a:lnTo>
              <a:lnTo>
                <a:pt x="0" y="2145573"/>
              </a:lnTo>
              <a:lnTo>
                <a:pt x="0" y="2358562"/>
              </a:lnTo>
            </a:path>
          </a:pathLst>
        </a:custGeom>
        <a:noFill/>
        <a:ln w="25400" cap="flat" cmpd="sng" algn="ctr">
          <a:solidFill>
            <a:srgbClr val="25406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28225F-E981-4DC6-9AC0-EA1DB2891A44}">
      <dsp:nvSpPr>
        <dsp:cNvPr id="0" name=""/>
        <dsp:cNvSpPr/>
      </dsp:nvSpPr>
      <dsp:spPr>
        <a:xfrm>
          <a:off x="4386270" y="764751"/>
          <a:ext cx="3075748" cy="1506605"/>
        </a:xfrm>
        <a:prstGeom prst="rect">
          <a:avLst/>
        </a:prstGeom>
        <a:solidFill>
          <a:srgbClr val="4A773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b="1" i="0" u="none" strike="noStrike" kern="1200" cap="none" spc="0" baseline="0" dirty="0">
              <a:uFillTx/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Reģioni un pašvaldības kā attīstības virzītājs</a:t>
          </a:r>
          <a:endParaRPr lang="lv-LV" sz="24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386270" y="764751"/>
        <a:ext cx="3075748" cy="1506605"/>
      </dsp:txXfrm>
    </dsp:sp>
    <dsp:sp modelId="{2EF1428D-9281-470C-AF65-AE9928172E50}">
      <dsp:nvSpPr>
        <dsp:cNvPr id="0" name=""/>
        <dsp:cNvSpPr/>
      </dsp:nvSpPr>
      <dsp:spPr>
        <a:xfrm>
          <a:off x="1012" y="4629920"/>
          <a:ext cx="2028470" cy="1014235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kern="12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Vietas sagatavošana un produktivitāte</a:t>
          </a:r>
          <a:endParaRPr lang="lv-LV" sz="18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012" y="4629920"/>
        <a:ext cx="2028470" cy="1014235"/>
      </dsp:txXfrm>
    </dsp:sp>
    <dsp:sp modelId="{C9643600-528F-4A1A-AFBC-D614DA9DDB04}">
      <dsp:nvSpPr>
        <dsp:cNvPr id="0" name=""/>
        <dsp:cNvSpPr/>
      </dsp:nvSpPr>
      <dsp:spPr>
        <a:xfrm>
          <a:off x="2455461" y="4629920"/>
          <a:ext cx="2028470" cy="1014235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kern="1200" dirty="0" err="1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Cilvēkkapitāls</a:t>
          </a:r>
          <a:endParaRPr lang="lv-LV" sz="18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455461" y="4629920"/>
        <a:ext cx="2028470" cy="1014235"/>
      </dsp:txXfrm>
    </dsp:sp>
    <dsp:sp modelId="{0C981C1D-5803-4E82-8182-3E1DACB53E61}">
      <dsp:nvSpPr>
        <dsp:cNvPr id="0" name=""/>
        <dsp:cNvSpPr/>
      </dsp:nvSpPr>
      <dsp:spPr>
        <a:xfrm>
          <a:off x="4909909" y="4629920"/>
          <a:ext cx="2028470" cy="1014235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b="1" u="sng" kern="12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Sasniedzamība un dzīves vide</a:t>
          </a:r>
          <a:endParaRPr lang="lv-LV" sz="2000" b="1" u="sng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909909" y="4629920"/>
        <a:ext cx="2028470" cy="1014235"/>
      </dsp:txXfrm>
    </dsp:sp>
    <dsp:sp modelId="{5DAA09AE-4993-4A25-A14E-000974541C52}">
      <dsp:nvSpPr>
        <dsp:cNvPr id="0" name=""/>
        <dsp:cNvSpPr/>
      </dsp:nvSpPr>
      <dsp:spPr>
        <a:xfrm>
          <a:off x="7364358" y="4629920"/>
          <a:ext cx="2028470" cy="1014235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kern="12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Pašvaldību administrācijas efektivitāte</a:t>
          </a:r>
          <a:endParaRPr lang="lv-LV" sz="18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364358" y="4629920"/>
        <a:ext cx="2028470" cy="1014235"/>
      </dsp:txXfrm>
    </dsp:sp>
    <dsp:sp modelId="{FA97B5E0-5F93-42C5-87C8-C28F93967B4A}">
      <dsp:nvSpPr>
        <dsp:cNvPr id="0" name=""/>
        <dsp:cNvSpPr/>
      </dsp:nvSpPr>
      <dsp:spPr>
        <a:xfrm>
          <a:off x="9818807" y="4629920"/>
          <a:ext cx="2028470" cy="1014235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800" kern="12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Pakalpojumu efektivitāte atbilstoši demogrāfijai</a:t>
          </a:r>
          <a:endParaRPr lang="lv-LV" sz="18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9818807" y="4629920"/>
        <a:ext cx="2028470" cy="1014235"/>
      </dsp:txXfrm>
    </dsp:sp>
    <dsp:sp modelId="{E0347294-7D36-4492-90FA-BDB20A844EDF}">
      <dsp:nvSpPr>
        <dsp:cNvPr id="0" name=""/>
        <dsp:cNvSpPr/>
      </dsp:nvSpPr>
      <dsp:spPr>
        <a:xfrm>
          <a:off x="2650234" y="2468920"/>
          <a:ext cx="3075748" cy="1506605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b="1" kern="12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Uzņēmējdarbības vide reģionos</a:t>
          </a:r>
          <a:endParaRPr lang="lv-LV" sz="24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650234" y="2468920"/>
        <a:ext cx="3075748" cy="1506605"/>
      </dsp:txXfrm>
    </dsp:sp>
    <dsp:sp modelId="{07333D1F-3903-4A6D-8D33-773BA96C38EB}">
      <dsp:nvSpPr>
        <dsp:cNvPr id="0" name=""/>
        <dsp:cNvSpPr/>
      </dsp:nvSpPr>
      <dsp:spPr>
        <a:xfrm>
          <a:off x="6128229" y="2467987"/>
          <a:ext cx="3075748" cy="1506605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b="1" kern="12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Pakalpojumu efektivitāte</a:t>
          </a:r>
          <a:endParaRPr lang="lv-LV" sz="24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128229" y="2467987"/>
        <a:ext cx="3075748" cy="15066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07C9A2-17A5-4113-8151-7618BE271C6B}">
      <dsp:nvSpPr>
        <dsp:cNvPr id="0" name=""/>
        <dsp:cNvSpPr/>
      </dsp:nvSpPr>
      <dsp:spPr>
        <a:xfrm rot="16200000">
          <a:off x="1150" y="492033"/>
          <a:ext cx="2562628" cy="2562628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b="1" kern="12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Ceļu stāvoklis un satiksmes intensitāte</a:t>
          </a:r>
        </a:p>
      </dsp:txBody>
      <dsp:txXfrm rot="5400000">
        <a:off x="1150" y="1132690"/>
        <a:ext cx="2114168" cy="1281314"/>
      </dsp:txXfrm>
    </dsp:sp>
    <dsp:sp modelId="{C9A4E4FF-763D-40B4-A795-8A6535F7A693}">
      <dsp:nvSpPr>
        <dsp:cNvPr id="0" name=""/>
        <dsp:cNvSpPr/>
      </dsp:nvSpPr>
      <dsp:spPr>
        <a:xfrm rot="5400000">
          <a:off x="2737497" y="492033"/>
          <a:ext cx="2562628" cy="2562628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b="1" kern="120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rPr>
            <a:t>Administratīvo centru sasniedzamība</a:t>
          </a:r>
        </a:p>
      </dsp:txBody>
      <dsp:txXfrm rot="-5400000">
        <a:off x="3185957" y="1132690"/>
        <a:ext cx="2114168" cy="12813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4BCA3-6CC5-4D2A-9B4C-094C436D9294}" type="datetimeFigureOut">
              <a:rPr lang="en-GB" smtClean="0"/>
              <a:t>08/12/2021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F32FE-3984-4924-AA5A-C1ED6D73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672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407527C-8F5A-4B28-B60E-1889F73D37BE}" type="datetimeFigureOut">
              <a:rPr lang="lv-LV"/>
              <a:pPr>
                <a:defRPr/>
              </a:pPr>
              <a:t>08.12.2021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B52196F-9F40-48C0-B5B2-FF33452523F5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3580599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52196F-9F40-48C0-B5B2-FF33452523F5}" type="slidenum">
              <a:rPr lang="lv-LV" altLang="en-US" smtClean="0"/>
              <a:pPr>
                <a:defRPr/>
              </a:pPr>
              <a:t>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172145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3" y="0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2623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A3679E-CA31-490C-A155-50B43F97381E}" type="datetime1">
              <a:rPr lang="en-US" smtClean="0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ECC33B-8BD0-45F6-ADD9-420434D36A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015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6C3CA202-D565-4603-8F75-B6EF6253BC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8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B7C76CB8-2F75-45FF-93F2-03578DB061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8547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A34AC055-9AD5-41D4-9C55-D230182115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0680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E8D75792-8A94-4A28-9A46-4D0284BD46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523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54A1D887-A0FE-420F-BA96-FF4ECB8AC5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860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70300F0A-BBF7-4106-8E80-1DF0D3AC58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948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54C679D4-6F36-4695-9A1E-AE80BC2991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312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3" y="0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3362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A3679E-CA31-490C-A155-50B43F97381E}" type="datetime1">
              <a:rPr lang="en-US"/>
              <a:pPr>
                <a:defRPr/>
              </a:pPr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3ECC33B-8BD0-45F6-ADD9-420434D36A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3" r:id="rId10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="" xmlns:a16="http://schemas.microsoft.com/office/drawing/2014/main" id="{C040452B-1E23-4DDA-AB33-3F0389B3B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754" y="3512516"/>
            <a:ext cx="11817246" cy="2500313"/>
          </a:xfr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lv-LV" sz="2700" dirty="0">
                <a:solidFill>
                  <a:srgbClr val="33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Valsts reģionālo un vietējo autoceļu pārbūve un atjaunošana administratīvi teritoriālās reformas kontekstā</a:t>
            </a: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lv-LV" dirty="0">
                <a:solidFill>
                  <a:srgbClr val="33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br>
              <a:rPr lang="lv-LV" dirty="0">
                <a:solidFill>
                  <a:srgbClr val="33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lv-LV" altLang="en-US" dirty="0">
              <a:solidFill>
                <a:srgbClr val="33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Placeholder 1">
            <a:extLst>
              <a:ext uri="{FF2B5EF4-FFF2-40B4-BE49-F238E27FC236}">
                <a16:creationId xmlns="" xmlns:a16="http://schemas.microsoft.com/office/drawing/2014/main" id="{DE36DD5C-86B9-4C86-9171-CF25F74718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263" y="6621463"/>
            <a:ext cx="10363200" cy="914400"/>
          </a:xfrm>
        </p:spPr>
        <p:txBody>
          <a:bodyPr/>
          <a:lstStyle/>
          <a:p>
            <a:r>
              <a:rPr lang="lv-LV" altLang="lv-LV" sz="8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="" xmlns:a16="http://schemas.microsoft.com/office/drawing/2014/main" id="{20B42DE6-AFF3-47B6-AF5E-5BB2CA33242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lv-LV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="" xmlns:a16="http://schemas.microsoft.com/office/drawing/2014/main" id="{920A22A9-AF65-4428-A98E-559C240BE5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0479239"/>
              </p:ext>
            </p:extLst>
          </p:nvPr>
        </p:nvGraphicFramePr>
        <p:xfrm>
          <a:off x="194553" y="380999"/>
          <a:ext cx="11848290" cy="64089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CC3A12A-FB37-42B5-91BB-E596229A9B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F5A0C6E-C861-479A-A5D3-1BAEF218203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4A27383-D4E7-4919-BF6D-662D021A26D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>
                <a:latin typeface="Calibri" panose="020F0502020204030204" pitchFamily="34" charset="0"/>
                <a:cs typeface="Calibri" panose="020F0502020204030204" pitchFamily="34" charset="0"/>
              </a:rPr>
              <a:pPr>
                <a:defRPr/>
              </a:pPr>
              <a:t>2</a:t>
            </a:fld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="" xmlns:a16="http://schemas.microsoft.com/office/drawing/2014/main" id="{C3F95F2B-A3B3-46AB-B719-16125A17414D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1917430" y="0"/>
            <a:ext cx="9461770" cy="1036638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Autofit/>
          </a:bodyPr>
          <a:lstStyle>
            <a:lvl1pPr algn="ctr">
              <a:defRPr sz="2400" b="1">
                <a:solidFill>
                  <a:srgbClr val="33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>
              <a:defRPr sz="4500"/>
            </a:lvl2pPr>
            <a:lvl3pPr algn="ctr">
              <a:defRPr sz="4500"/>
            </a:lvl3pPr>
            <a:lvl4pPr algn="ctr">
              <a:defRPr sz="4500"/>
            </a:lvl4pPr>
            <a:lvl5pPr algn="ctr">
              <a:defRPr sz="4500"/>
            </a:lvl5pPr>
            <a:lvl6pPr marL="457200" algn="ctr" defTabSz="938213" fontAlgn="base">
              <a:spcBef>
                <a:spcPct val="0"/>
              </a:spcBef>
              <a:spcAft>
                <a:spcPct val="0"/>
              </a:spcAft>
              <a:defRPr sz="4500"/>
            </a:lvl6pPr>
            <a:lvl7pPr marL="914400" algn="ctr" defTabSz="938213" fontAlgn="base">
              <a:spcBef>
                <a:spcPct val="0"/>
              </a:spcBef>
              <a:spcAft>
                <a:spcPct val="0"/>
              </a:spcAft>
              <a:defRPr sz="4500"/>
            </a:lvl7pPr>
            <a:lvl8pPr marL="1371600" algn="ctr" defTabSz="938213" fontAlgn="base">
              <a:spcBef>
                <a:spcPct val="0"/>
              </a:spcBef>
              <a:spcAft>
                <a:spcPct val="0"/>
              </a:spcAft>
              <a:defRPr sz="4500"/>
            </a:lvl8pPr>
            <a:lvl9pPr marL="1828800" algn="ctr" defTabSz="938213" fontAlgn="base">
              <a:spcBef>
                <a:spcPct val="0"/>
              </a:spcBef>
              <a:spcAft>
                <a:spcPct val="0"/>
              </a:spcAft>
              <a:defRPr sz="4500"/>
            </a:lvl9pPr>
          </a:lstStyle>
          <a:p>
            <a:r>
              <a:rPr lang="lv-LV" sz="3600" dirty="0">
                <a:latin typeface="Calibri" panose="020F0502020204030204" pitchFamily="34" charset="0"/>
                <a:cs typeface="Calibri" panose="020F0502020204030204" pitchFamily="34" charset="0"/>
              </a:rPr>
              <a:t>Reģionālās politikas pamatnostādnes 2021-2027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31A1056-9CC3-4118-B602-B5E5D304B5FD}"/>
              </a:ext>
            </a:extLst>
          </p:cNvPr>
          <p:cNvSpPr txBox="1"/>
          <p:nvPr/>
        </p:nvSpPr>
        <p:spPr>
          <a:xfrm>
            <a:off x="9773919" y="1453905"/>
            <a:ext cx="2147003" cy="1938992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lv-LV" sz="2400" b="1" dirty="0" smtClean="0">
                <a:solidFill>
                  <a:srgbClr val="C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Sasniedzamība  viena no reģionālās politikas prioritātēm  </a:t>
            </a:r>
            <a:endParaRPr lang="lv-LV" sz="2400" b="1" dirty="0">
              <a:solidFill>
                <a:srgbClr val="C00000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49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7316" y="377358"/>
            <a:ext cx="9358284" cy="1036642"/>
          </a:xfrm>
        </p:spPr>
        <p:txBody>
          <a:bodyPr>
            <a:noAutofit/>
          </a:bodyPr>
          <a:lstStyle/>
          <a:p>
            <a:pPr algn="ctr"/>
            <a:r>
              <a:rPr lang="lv-LV" sz="3200" dirty="0">
                <a:solidFill>
                  <a:srgbClr val="33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Mobilitāte ATR kontekstā – ceļi uz jaunajiem pašvaldību administratīvajiem centriem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413" y="5656017"/>
            <a:ext cx="11274969" cy="510321"/>
          </a:xfrm>
        </p:spPr>
        <p:txBody>
          <a:bodyPr>
            <a:noAutofit/>
          </a:bodyPr>
          <a:lstStyle/>
          <a:p>
            <a:r>
              <a:rPr lang="lv-LV" b="1" dirty="0">
                <a:latin typeface="Calibri" panose="020F0502020204030204" pitchFamily="34" charset="0"/>
                <a:cs typeface="Calibri" panose="020F0502020204030204" pitchFamily="34" charset="0"/>
              </a:rPr>
              <a:t>Papildinātība -</a:t>
            </a: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 pašvaldību autoceļu tīkls  (valsts aizdevumi pašvaldībām Covid-19 izraisītās krīzes seku mazināšanai un novēršanai )</a:t>
            </a:r>
          </a:p>
          <a:p>
            <a:endParaRPr lang="lv-LV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229E9C5-8B39-4643-9AC7-3CB70B82D6D0}" type="slidenum">
              <a:rPr lang="en-US" altLang="en-US" smtClean="0">
                <a:latin typeface="Calibri" panose="020F0502020204030204" pitchFamily="34" charset="0"/>
                <a:cs typeface="Calibri" panose="020F0502020204030204" pitchFamily="34" charset="0"/>
              </a:rPr>
              <a:pPr>
                <a:defRPr/>
              </a:pPr>
              <a:t>3</a:t>
            </a:fld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510064462"/>
              </p:ext>
            </p:extLst>
          </p:nvPr>
        </p:nvGraphicFramePr>
        <p:xfrm>
          <a:off x="6077924" y="1761661"/>
          <a:ext cx="5301276" cy="3546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Content Placeholder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62" y="1618938"/>
            <a:ext cx="5738196" cy="4061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2504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678" y="63466"/>
            <a:ext cx="9406310" cy="1036642"/>
          </a:xfrm>
        </p:spPr>
        <p:txBody>
          <a:bodyPr>
            <a:normAutofit fontScale="90000"/>
          </a:bodyPr>
          <a:lstStyle/>
          <a:p>
            <a:pPr algn="ctr"/>
            <a:r>
              <a:rPr lang="lv-LV" sz="2700" dirty="0">
                <a:solidFill>
                  <a:srgbClr val="33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Informatīvais ziņojums</a:t>
            </a:r>
            <a:br>
              <a:rPr lang="lv-LV" sz="2700" dirty="0">
                <a:solidFill>
                  <a:srgbClr val="33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lv-LV" sz="2700" dirty="0">
                <a:solidFill>
                  <a:srgbClr val="33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 investīciju programmas valsts autoceļu attīstībai ATR kontekstā īstenošanu (MK 18.03.2021)</a:t>
            </a: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lv-LV" dirty="0">
              <a:solidFill>
                <a:srgbClr val="33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>
                <a:latin typeface="Calibri" panose="020F0502020204030204" pitchFamily="34" charset="0"/>
                <a:cs typeface="Calibri" panose="020F0502020204030204" pitchFamily="34" charset="0"/>
              </a:rPr>
              <a:pPr>
                <a:defRPr/>
              </a:pPr>
              <a:t>4</a:t>
            </a:fld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221532" y="1885565"/>
            <a:ext cx="7157668" cy="4708532"/>
          </a:xfrm>
        </p:spPr>
        <p:txBody>
          <a:bodyPr>
            <a:no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2400" b="1" dirty="0">
                <a:latin typeface="Calibri" panose="020F0502020204030204" pitchFamily="34" charset="0"/>
                <a:cs typeface="Calibri" panose="020F0502020204030204" pitchFamily="34" charset="0"/>
              </a:rPr>
              <a:t>Valsts budžeta finansējums 2021.gadā - </a:t>
            </a:r>
            <a:r>
              <a:rPr lang="lv-LV" sz="2400" dirty="0">
                <a:latin typeface="Calibri" panose="020F0502020204030204" pitchFamily="34" charset="0"/>
                <a:cs typeface="Calibri" panose="020F0502020204030204" pitchFamily="34" charset="0"/>
              </a:rPr>
              <a:t>91 906 000 EUR (482 km</a:t>
            </a:r>
            <a:r>
              <a:rPr lang="lv-LV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lv-LV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2400" b="1" dirty="0">
                <a:latin typeface="Calibri" panose="020F0502020204030204" pitchFamily="34" charset="0"/>
                <a:cs typeface="Calibri" panose="020F0502020204030204" pitchFamily="34" charset="0"/>
              </a:rPr>
              <a:t>Atveseļošanas un noturības mehānisma plāns 2022. -2024. gadā - </a:t>
            </a:r>
            <a:r>
              <a:rPr lang="lv-LV" sz="2400" dirty="0">
                <a:latin typeface="Calibri" panose="020F0502020204030204" pitchFamily="34" charset="0"/>
                <a:cs typeface="Calibri" panose="020F0502020204030204" pitchFamily="34" charset="0"/>
              </a:rPr>
              <a:t>92 300 000 EUR (</a:t>
            </a:r>
            <a:r>
              <a:rPr lang="lv-LV" sz="2400">
                <a:latin typeface="Calibri" panose="020F0502020204030204" pitchFamily="34" charset="0"/>
                <a:cs typeface="Calibri" panose="020F0502020204030204" pitchFamily="34" charset="0"/>
              </a:rPr>
              <a:t>210 </a:t>
            </a:r>
            <a:r>
              <a:rPr lang="lv-LV" sz="2400" smtClean="0">
                <a:latin typeface="Calibri" panose="020F0502020204030204" pitchFamily="34" charset="0"/>
                <a:cs typeface="Calibri" panose="020F0502020204030204" pitchFamily="34" charset="0"/>
              </a:rPr>
              <a:t>km)</a:t>
            </a:r>
            <a:endParaRPr lang="lv-LV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sz="2400" b="1" dirty="0">
                <a:latin typeface="Calibri" panose="020F0502020204030204" pitchFamily="34" charset="0"/>
                <a:cs typeface="Calibri" panose="020F0502020204030204" pitchFamily="34" charset="0"/>
              </a:rPr>
              <a:t>Nepieciešamais valsts budžeta finansējums</a:t>
            </a:r>
            <a:r>
              <a:rPr lang="lv-LV" sz="24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lang="lv-LV" sz="2400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2022.-2024.gadā -</a:t>
            </a:r>
            <a:r>
              <a:rPr lang="lv-LV" sz="24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115 794 000 EUR (260 km) </a:t>
            </a:r>
          </a:p>
        </p:txBody>
      </p:sp>
      <p:sp>
        <p:nvSpPr>
          <p:cNvPr id="8" name="Oval 7">
            <a:extLst>
              <a:ext uri="{FF2B5EF4-FFF2-40B4-BE49-F238E27FC236}">
                <a16:creationId xmlns="" xmlns:a16="http://schemas.microsoft.com/office/drawing/2014/main" id="{97C50A8E-3918-4827-975A-99A3EAB66B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026524" y="2795765"/>
            <a:ext cx="1112854" cy="1068120"/>
          </a:xfrm>
          <a:prstGeom prst="ellipse">
            <a:avLst/>
          </a:prstGeom>
          <a:solidFill>
            <a:srgbClr val="4A773C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758" y="2953879"/>
            <a:ext cx="637540" cy="6375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580" y="4021999"/>
            <a:ext cx="264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b="1" dirty="0">
                <a:latin typeface="Calibri" panose="020F0502020204030204" pitchFamily="34" charset="0"/>
                <a:cs typeface="Calibri" panose="020F0502020204030204" pitchFamily="34" charset="0"/>
              </a:rPr>
              <a:t>~1000 km ceļu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941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9D5E89F-76A5-4894-8416-0C6AD0D0E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8741" y="381000"/>
            <a:ext cx="9663659" cy="1036642"/>
          </a:xfrm>
        </p:spPr>
        <p:txBody>
          <a:bodyPr>
            <a:normAutofit/>
          </a:bodyPr>
          <a:lstStyle/>
          <a:p>
            <a:pPr algn="ctr"/>
            <a:r>
              <a:rPr lang="lv-LV" sz="3200" dirty="0" smtClean="0">
                <a:solidFill>
                  <a:srgbClr val="33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2021.gads – ieviešana (1)</a:t>
            </a:r>
            <a:endParaRPr lang="lv-LV" sz="3200" dirty="0">
              <a:solidFill>
                <a:srgbClr val="33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B9773D7-82B5-40C9-83C4-BFDB56F77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6" y="1993692"/>
            <a:ext cx="11304103" cy="4132482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sz="2400" b="1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Kopsavilkums </a:t>
            </a:r>
            <a:r>
              <a:rPr lang="lv-LV" sz="24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 v</a:t>
            </a:r>
            <a:r>
              <a:rPr lang="lv-LV" sz="2400" b="1" dirty="0">
                <a:latin typeface="Calibri" panose="020F0502020204030204" pitchFamily="34" charset="0"/>
                <a:cs typeface="Calibri" panose="020F0502020204030204" pitchFamily="34" charset="0"/>
              </a:rPr>
              <a:t>alsts budžeta finansējuma </a:t>
            </a:r>
            <a:r>
              <a:rPr lang="lv-LV" sz="2400" dirty="0">
                <a:latin typeface="Calibri" panose="020F0502020204030204" pitchFamily="34" charset="0"/>
                <a:cs typeface="Calibri" panose="020F0502020204030204" pitchFamily="34" charset="0"/>
              </a:rPr>
              <a:t>(91 906 000 EUR)</a:t>
            </a:r>
            <a:r>
              <a:rPr lang="lv-LV" sz="2400" b="1" dirty="0">
                <a:latin typeface="Calibri" panose="020F0502020204030204" pitchFamily="34" charset="0"/>
                <a:cs typeface="Calibri" panose="020F0502020204030204" pitchFamily="34" charset="0"/>
              </a:rPr>
              <a:t> apguvi 2021.gadā: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lv-LV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oslēgto līgumu kopsumma – 79 987 551 </a:t>
            </a:r>
            <a:r>
              <a:rPr lang="lv-LV" sz="2400" dirty="0">
                <a:latin typeface="Calibri" panose="020F0502020204030204" pitchFamily="34" charset="0"/>
                <a:cs typeface="Calibri" panose="020F0502020204030204" pitchFamily="34" charset="0"/>
              </a:rPr>
              <a:t>EUR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lv-LV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esākto būvdarbu un gala norēķinu veikšanai 2022. gadā nepieciešami</a:t>
            </a:r>
            <a:r>
              <a:rPr lang="lv-LV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lv-LV" sz="2400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11 870 485 EUR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lv-LV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finansējuma ekonomija, kas radusies būvdarbu iepirkumu laikā </a:t>
            </a:r>
            <a:r>
              <a:rPr lang="lv-LV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lv-LV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11 918 449 </a:t>
            </a:r>
            <a:r>
              <a:rPr lang="lv-LV" sz="2400" u="sng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t.sk. 7 769 841 EUR  </a:t>
            </a:r>
            <a:r>
              <a:rPr lang="lv-LV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AGP projektiem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FFAA3EA-4656-4F92-99B6-C74B91542F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D4C93491-3683-4A69-AD4E-B76458C8F8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24C5D5F-5CD3-4E77-B173-FB98E370957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pPr>
                <a:defRPr/>
              </a:pPr>
              <a:t>5</a:t>
            </a:fld>
            <a:endParaRPr lang="en-US" altLang="en-US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32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9D5E89F-76A5-4894-8416-0C6AD0D0E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8741" y="381000"/>
            <a:ext cx="9663659" cy="1036642"/>
          </a:xfrm>
        </p:spPr>
        <p:txBody>
          <a:bodyPr>
            <a:normAutofit/>
          </a:bodyPr>
          <a:lstStyle/>
          <a:p>
            <a:pPr algn="ctr"/>
            <a:r>
              <a:rPr lang="lv-LV" sz="3600" dirty="0">
                <a:solidFill>
                  <a:srgbClr val="33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2021.gads – ieviešana </a:t>
            </a:r>
            <a:r>
              <a:rPr lang="lv-LV" sz="3600" dirty="0" smtClean="0">
                <a:solidFill>
                  <a:srgbClr val="33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(2)</a:t>
            </a:r>
            <a:endParaRPr lang="lv-LV" sz="3600" u="sng" dirty="0">
              <a:solidFill>
                <a:srgbClr val="33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B9773D7-82B5-40C9-83C4-BFDB56F77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696" y="1804880"/>
            <a:ext cx="11304103" cy="4132482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lv-LV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lv-LV" b="1" dirty="0">
                <a:latin typeface="Calibri" panose="020F0502020204030204" pitchFamily="34" charset="0"/>
                <a:cs typeface="Calibri" panose="020F0502020204030204" pitchFamily="34" charset="0"/>
              </a:rPr>
              <a:t>Turpmākā </a:t>
            </a:r>
            <a:r>
              <a:rPr lang="lv-LV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rīcība – informatīvais ziņojums MK lēmuma pieņemšanai (saskaņošanā):</a:t>
            </a:r>
            <a:endParaRPr lang="lv-LV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paredzēt finansējumu no valsts budžeta programmas 02.00.00 “Līdzekļi neparedzētiem gadījumiem”, </a:t>
            </a:r>
            <a:r>
              <a:rPr lang="lv-LV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2022. gadā</a:t>
            </a:r>
            <a:r>
              <a:rPr lang="lv-LV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piešķirot SM finansējumu 11 870 485 EUR</a:t>
            </a:r>
            <a:r>
              <a:rPr lang="lv-LV" i="1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lv-LV" b="1" i="1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v-LV" b="1" u="sng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2021. gadā uzsākto būvniecības projektu realizācijai un gala norēķinu veikšanai par realizētiem projektiem</a:t>
            </a:r>
            <a:endParaRPr lang="lv-LV" u="sng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lv-LV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dirty="0">
                <a:latin typeface="Calibri" panose="020F0502020204030204" pitchFamily="34" charset="0"/>
                <a:cs typeface="Calibri" panose="020F0502020204030204" pitchFamily="34" charset="0"/>
              </a:rPr>
              <a:t>lai nodrošinātu ātrāku investīciju </a:t>
            </a:r>
            <a:r>
              <a:rPr lang="lv-LV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programmas valsts autoceļu attīstībai ATR kontekstā īstenošanu,</a:t>
            </a:r>
            <a:r>
              <a:rPr lang="lv-LV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finansējumu 7 769 841 EUR apmērā 2022. gadā piešķirt SM ATR ceļu informatīvā ziņojuma sarakstā </a:t>
            </a:r>
            <a:r>
              <a:rPr lang="lv-LV" b="1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Nr.3 (2022-2024.g.) </a:t>
            </a:r>
            <a:r>
              <a:rPr lang="lv-LV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iekļauto autoceļu pārbūvei un atjaunošanai, </a:t>
            </a:r>
            <a:r>
              <a:rPr lang="lv-LV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īstenojamos autoceļu posmus nosaka VARAM, saskaņojot ar </a:t>
            </a:r>
            <a:r>
              <a:rPr lang="lv-LV" dirty="0" smtClean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FFAA3EA-4656-4F92-99B6-C74B91542F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D4C93491-3683-4A69-AD4E-B76458C8F8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24C5D5F-5CD3-4E77-B173-FB98E370957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C3CA202-D565-4603-8F75-B6EF6253BC4F}" type="slidenum">
              <a:rPr lang="en-US" altLang="en-US" smtClean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pPr>
                <a:defRPr/>
              </a:pPr>
              <a:t>6</a:t>
            </a:fld>
            <a:endParaRPr lang="en-US" altLang="en-US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8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Placeholder 1">
            <a:extLst>
              <a:ext uri="{FF2B5EF4-FFF2-40B4-BE49-F238E27FC236}">
                <a16:creationId xmlns="" xmlns:a16="http://schemas.microsoft.com/office/drawing/2014/main" id="{AAB91EBB-8A75-4AA4-A1C5-374FB18A59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41400" y="3810000"/>
            <a:ext cx="10363200" cy="914400"/>
          </a:xfrm>
        </p:spPr>
        <p:txBody>
          <a:bodyPr/>
          <a:lstStyle/>
          <a:p>
            <a:r>
              <a:rPr lang="lv-LV" altLang="lv-LV" sz="11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lv-LV" altLang="lv-LV" sz="1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lv-LV" altLang="lv-LV" sz="2900" b="1" dirty="0">
                <a:solidFill>
                  <a:srgbClr val="3366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Paldies!</a:t>
            </a:r>
            <a:endParaRPr lang="lv-LV" altLang="en-US" sz="2900" b="1" dirty="0">
              <a:solidFill>
                <a:srgbClr val="3366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819" name="Text Placeholder 2">
            <a:extLst>
              <a:ext uri="{FF2B5EF4-FFF2-40B4-BE49-F238E27FC236}">
                <a16:creationId xmlns="" xmlns:a16="http://schemas.microsoft.com/office/drawing/2014/main" id="{D91E7A56-32E3-49BC-8917-D502F67B87A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lv-LV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99A875C9FBED214F98C811A27CFC8F6B" ma:contentTypeVersion="2" ma:contentTypeDescription="Izveidot jaunu dokumentu." ma:contentTypeScope="" ma:versionID="2f2c7d6f465ab4df0d9d27cc314134e9">
  <xsd:schema xmlns:xsd="http://www.w3.org/2001/XMLSchema" xmlns:xs="http://www.w3.org/2001/XMLSchema" xmlns:p="http://schemas.microsoft.com/office/2006/metadata/properties" xmlns:ns2="c784d320-c771-4bdb-94dd-f6299667ec95" targetNamespace="http://schemas.microsoft.com/office/2006/metadata/properties" ma:root="true" ma:fieldsID="9e5ec6a605d215fa527dfb58900ab72d" ns2:_="">
    <xsd:import namespace="c784d320-c771-4bdb-94dd-f6299667ec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84d320-c771-4bdb-94dd-f6299667e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C59839E-41C5-42D1-A418-15D5EEAEEF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472121-F542-4739-AC82-8C3E15135030}">
  <ds:schemaRefs>
    <ds:schemaRef ds:uri="c784d320-c771-4bdb-94dd-f6299667ec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9C6B75A-D227-41D6-A896-FFF6FEC155B5}">
  <ds:schemaRefs>
    <ds:schemaRef ds:uri="1bba1f1e-81c1-464c-8baf-6aaadbba171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37207</TotalTime>
  <Words>219</Words>
  <Application>Microsoft Office PowerPoint</Application>
  <PresentationFormat>Widescreen</PresentationFormat>
  <Paragraphs>41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Verdana</vt:lpstr>
      <vt:lpstr>89_Prezentacija_templateLV</vt:lpstr>
      <vt:lpstr>Valsts reģionālo un vietējo autoceļu pārbūve un atjaunošana administratīvi teritoriālās reformas kontekstā   </vt:lpstr>
      <vt:lpstr>Reģionālās politikas pamatnostādnes 2021-2027</vt:lpstr>
      <vt:lpstr>Mobilitāte ATR kontekstā – ceļi uz jaunajiem pašvaldību administratīvajiem centriem</vt:lpstr>
      <vt:lpstr>Informatīvais ziņojums par investīciju programmas valsts autoceļu attīstībai ATR kontekstā īstenošanu (MK 18.03.2021) </vt:lpstr>
      <vt:lpstr>2021.gads – ieviešana (1)</vt:lpstr>
      <vt:lpstr>2021.gads – ieviešana (2)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Armins.Skudra@varam.gov.lv</dc:creator>
  <cp:lastModifiedBy>Raivis Bremšmits</cp:lastModifiedBy>
  <cp:revision>844</cp:revision>
  <cp:lastPrinted>2018-06-04T14:54:34Z</cp:lastPrinted>
  <dcterms:created xsi:type="dcterms:W3CDTF">2014-11-20T14:46:47Z</dcterms:created>
  <dcterms:modified xsi:type="dcterms:W3CDTF">2021-12-08T08:34:02Z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0x01010099A875C9FBED214F98C811A27CFC8F6B</vt:lpwstr>
  </property>
</Properties>
</file>