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0" r:id="rId2"/>
    <p:sldMasterId id="2147483660" r:id="rId3"/>
  </p:sldMasterIdLst>
  <p:notesMasterIdLst>
    <p:notesMasterId r:id="rId14"/>
  </p:notesMasterIdLst>
  <p:handoutMasterIdLst>
    <p:handoutMasterId r:id="rId15"/>
  </p:handoutMasterIdLst>
  <p:sldIdLst>
    <p:sldId id="259" r:id="rId4"/>
    <p:sldId id="415" r:id="rId5"/>
    <p:sldId id="310" r:id="rId6"/>
    <p:sldId id="328" r:id="rId7"/>
    <p:sldId id="434" r:id="rId8"/>
    <p:sldId id="435" r:id="rId9"/>
    <p:sldId id="436" r:id="rId10"/>
    <p:sldId id="437" r:id="rId11"/>
    <p:sldId id="438" r:id="rId12"/>
    <p:sldId id="429" r:id="rId13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000000"/>
          </p15:clr>
        </p15:guide>
        <p15:guide id="2" pos="3840" userDrawn="1">
          <p15:clr>
            <a:srgbClr val="000000"/>
          </p15:clr>
        </p15:guide>
        <p15:guide id="3" pos="438" userDrawn="1">
          <p15:clr>
            <a:srgbClr val="A4A3A4"/>
          </p15:clr>
        </p15:guide>
        <p15:guide id="4" pos="7333" userDrawn="1">
          <p15:clr>
            <a:srgbClr val="A4A3A4"/>
          </p15:clr>
        </p15:guide>
        <p15:guide id="5" orient="horz" pos="368" userDrawn="1">
          <p15:clr>
            <a:srgbClr val="A4A3A4"/>
          </p15:clr>
        </p15:guide>
        <p15:guide id="6" orient="horz" pos="3974" userDrawn="1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999B"/>
    <a:srgbClr val="D22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3283" autoAdjust="0"/>
  </p:normalViewPr>
  <p:slideViewPr>
    <p:cSldViewPr snapToGrid="0">
      <p:cViewPr varScale="1">
        <p:scale>
          <a:sx n="83" d="100"/>
          <a:sy n="83" d="100"/>
        </p:scale>
        <p:origin x="1614" y="96"/>
      </p:cViewPr>
      <p:guideLst>
        <p:guide orient="horz" pos="2115"/>
        <p:guide pos="3840"/>
        <p:guide pos="438"/>
        <p:guide pos="7333"/>
        <p:guide orient="horz" pos="368"/>
        <p:guide orient="horz" pos="397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290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a Šauberga" userId="cde0313d-1708-4620-8883-a71ce20d64e7" providerId="ADAL" clId="{E182D5FB-A900-4658-AB53-D53EBC278B5D}"/>
    <pc:docChg chg="undo custSel addSld delSld modSld sldOrd modMainMaster">
      <pc:chgData name="Dana Šauberga" userId="cde0313d-1708-4620-8883-a71ce20d64e7" providerId="ADAL" clId="{E182D5FB-A900-4658-AB53-D53EBC278B5D}" dt="2021-06-16T09:54:34.569" v="2956" actId="20577"/>
      <pc:docMkLst>
        <pc:docMk/>
      </pc:docMkLst>
      <pc:sldChg chg="addSp modSp del mod">
        <pc:chgData name="Dana Šauberga" userId="cde0313d-1708-4620-8883-a71ce20d64e7" providerId="ADAL" clId="{E182D5FB-A900-4658-AB53-D53EBC278B5D}" dt="2021-06-15T11:01:55.527" v="16" actId="47"/>
        <pc:sldMkLst>
          <pc:docMk/>
          <pc:sldMk cId="2299327939" sldId="256"/>
        </pc:sldMkLst>
        <pc:spChg chg="add mod">
          <ac:chgData name="Dana Šauberga" userId="cde0313d-1708-4620-8883-a71ce20d64e7" providerId="ADAL" clId="{E182D5FB-A900-4658-AB53-D53EBC278B5D}" dt="2021-06-15T10:52:22.994" v="6" actId="208"/>
          <ac:spMkLst>
            <pc:docMk/>
            <pc:sldMk cId="2299327939" sldId="256"/>
            <ac:spMk id="3" creationId="{69FA2870-1765-4807-8577-D2D4415AFF3E}"/>
          </ac:spMkLst>
        </pc:spChg>
      </pc:sldChg>
      <pc:sldChg chg="del">
        <pc:chgData name="Dana Šauberga" userId="cde0313d-1708-4620-8883-a71ce20d64e7" providerId="ADAL" clId="{E182D5FB-A900-4658-AB53-D53EBC278B5D}" dt="2021-06-16T06:30:03.572" v="2092" actId="47"/>
        <pc:sldMkLst>
          <pc:docMk/>
          <pc:sldMk cId="1416915483" sldId="257"/>
        </pc:sldMkLst>
      </pc:sldChg>
      <pc:sldChg chg="addSp delSp modSp mod modTransition delAnim modAnim">
        <pc:chgData name="Dana Šauberga" userId="cde0313d-1708-4620-8883-a71ce20d64e7" providerId="ADAL" clId="{E182D5FB-A900-4658-AB53-D53EBC278B5D}" dt="2021-06-16T08:06:25.502" v="2914" actId="1076"/>
        <pc:sldMkLst>
          <pc:docMk/>
          <pc:sldMk cId="120079763" sldId="259"/>
        </pc:sldMkLst>
        <pc:spChg chg="add mod ord">
          <ac:chgData name="Dana Šauberga" userId="cde0313d-1708-4620-8883-a71ce20d64e7" providerId="ADAL" clId="{E182D5FB-A900-4658-AB53-D53EBC278B5D}" dt="2021-06-16T07:23:39.475" v="2564" actId="1076"/>
          <ac:spMkLst>
            <pc:docMk/>
            <pc:sldMk cId="120079763" sldId="259"/>
            <ac:spMk id="5" creationId="{BD100B16-844C-4934-9A42-ED064A2816B5}"/>
          </ac:spMkLst>
        </pc:spChg>
        <pc:spChg chg="add mod">
          <ac:chgData name="Dana Šauberga" userId="cde0313d-1708-4620-8883-a71ce20d64e7" providerId="ADAL" clId="{E182D5FB-A900-4658-AB53-D53EBC278B5D}" dt="2021-06-16T07:23:42.761" v="2565" actId="1076"/>
          <ac:spMkLst>
            <pc:docMk/>
            <pc:sldMk cId="120079763" sldId="259"/>
            <ac:spMk id="10" creationId="{99093626-CDCF-4C67-87F2-683077E1CCD8}"/>
          </ac:spMkLst>
        </pc:spChg>
        <pc:spChg chg="del mod">
          <ac:chgData name="Dana Šauberga" userId="cde0313d-1708-4620-8883-a71ce20d64e7" providerId="ADAL" clId="{E182D5FB-A900-4658-AB53-D53EBC278B5D}" dt="2021-06-15T11:08:01.905" v="100" actId="478"/>
          <ac:spMkLst>
            <pc:docMk/>
            <pc:sldMk cId="120079763" sldId="259"/>
            <ac:spMk id="11" creationId="{00000000-0000-0000-0000-000000000000}"/>
          </ac:spMkLst>
        </pc:spChg>
        <pc:spChg chg="add mod">
          <ac:chgData name="Dana Šauberga" userId="cde0313d-1708-4620-8883-a71ce20d64e7" providerId="ADAL" clId="{E182D5FB-A900-4658-AB53-D53EBC278B5D}" dt="2021-06-16T08:05:37.787" v="2908" actId="20577"/>
          <ac:spMkLst>
            <pc:docMk/>
            <pc:sldMk cId="120079763" sldId="259"/>
            <ac:spMk id="12" creationId="{1BFB2B9B-BF3B-4F2E-8B15-721A0196A6A1}"/>
          </ac:spMkLst>
        </pc:spChg>
        <pc:spChg chg="add del mod ord">
          <ac:chgData name="Dana Šauberga" userId="cde0313d-1708-4620-8883-a71ce20d64e7" providerId="ADAL" clId="{E182D5FB-A900-4658-AB53-D53EBC278B5D}" dt="2021-06-15T11:19:06.042" v="158" actId="478"/>
          <ac:spMkLst>
            <pc:docMk/>
            <pc:sldMk cId="120079763" sldId="259"/>
            <ac:spMk id="13" creationId="{9255D623-B372-46C0-9982-E480AAB7EAE3}"/>
          </ac:spMkLst>
        </pc:spChg>
        <pc:picChg chg="mod">
          <ac:chgData name="Dana Šauberga" userId="cde0313d-1708-4620-8883-a71ce20d64e7" providerId="ADAL" clId="{E182D5FB-A900-4658-AB53-D53EBC278B5D}" dt="2021-06-16T06:44:44.592" v="2246" actId="14826"/>
          <ac:picMkLst>
            <pc:docMk/>
            <pc:sldMk cId="120079763" sldId="259"/>
            <ac:picMk id="3" creationId="{00000000-0000-0000-0000-000000000000}"/>
          </ac:picMkLst>
        </pc:picChg>
        <pc:picChg chg="add mod">
          <ac:chgData name="Dana Šauberga" userId="cde0313d-1708-4620-8883-a71ce20d64e7" providerId="ADAL" clId="{E182D5FB-A900-4658-AB53-D53EBC278B5D}" dt="2021-06-16T08:06:25.502" v="2914" actId="1076"/>
          <ac:picMkLst>
            <pc:docMk/>
            <pc:sldMk cId="120079763" sldId="259"/>
            <ac:picMk id="4" creationId="{2D56A884-1929-4714-B86C-6DD9F2EB04F1}"/>
          </ac:picMkLst>
        </pc:picChg>
        <pc:picChg chg="add del mod">
          <ac:chgData name="Dana Šauberga" userId="cde0313d-1708-4620-8883-a71ce20d64e7" providerId="ADAL" clId="{E182D5FB-A900-4658-AB53-D53EBC278B5D}" dt="2021-06-15T21:09:03.420" v="201" actId="478"/>
          <ac:picMkLst>
            <pc:docMk/>
            <pc:sldMk cId="120079763" sldId="259"/>
            <ac:picMk id="4" creationId="{914F3045-4F99-478D-B3FE-C7F5EDCEE4FE}"/>
          </ac:picMkLst>
        </pc:picChg>
        <pc:picChg chg="add mod">
          <ac:chgData name="Dana Šauberga" userId="cde0313d-1708-4620-8883-a71ce20d64e7" providerId="ADAL" clId="{E182D5FB-A900-4658-AB53-D53EBC278B5D}" dt="2021-06-15T11:08:59.271" v="143" actId="1076"/>
          <ac:picMkLst>
            <pc:docMk/>
            <pc:sldMk cId="120079763" sldId="259"/>
            <ac:picMk id="6" creationId="{A679A929-BC88-40D3-BEF3-5083678BB292}"/>
          </ac:picMkLst>
        </pc:picChg>
        <pc:picChg chg="add mod">
          <ac:chgData name="Dana Šauberga" userId="cde0313d-1708-4620-8883-a71ce20d64e7" providerId="ADAL" clId="{E182D5FB-A900-4658-AB53-D53EBC278B5D}" dt="2021-06-15T11:08:31.149" v="139" actId="1036"/>
          <ac:picMkLst>
            <pc:docMk/>
            <pc:sldMk cId="120079763" sldId="259"/>
            <ac:picMk id="9" creationId="{78B5C746-54AB-4A6F-B2D0-A065495EB95F}"/>
          </ac:picMkLst>
        </pc:picChg>
      </pc:sldChg>
      <pc:sldChg chg="del">
        <pc:chgData name="Dana Šauberga" userId="cde0313d-1708-4620-8883-a71ce20d64e7" providerId="ADAL" clId="{E182D5FB-A900-4658-AB53-D53EBC278B5D}" dt="2021-06-16T06:30:07.599" v="2094" actId="47"/>
        <pc:sldMkLst>
          <pc:docMk/>
          <pc:sldMk cId="2335575965" sldId="261"/>
        </pc:sldMkLst>
      </pc:sldChg>
      <pc:sldChg chg="del">
        <pc:chgData name="Dana Šauberga" userId="cde0313d-1708-4620-8883-a71ce20d64e7" providerId="ADAL" clId="{E182D5FB-A900-4658-AB53-D53EBC278B5D}" dt="2021-06-16T06:30:05.392" v="2093" actId="47"/>
        <pc:sldMkLst>
          <pc:docMk/>
          <pc:sldMk cId="3772593995" sldId="262"/>
        </pc:sldMkLst>
      </pc:sldChg>
      <pc:sldChg chg="del">
        <pc:chgData name="Dana Šauberga" userId="cde0313d-1708-4620-8883-a71ce20d64e7" providerId="ADAL" clId="{E182D5FB-A900-4658-AB53-D53EBC278B5D}" dt="2021-06-16T06:30:16.220" v="2095" actId="47"/>
        <pc:sldMkLst>
          <pc:docMk/>
          <pc:sldMk cId="3032711643" sldId="267"/>
        </pc:sldMkLst>
      </pc:sldChg>
      <pc:sldChg chg="del">
        <pc:chgData name="Dana Šauberga" userId="cde0313d-1708-4620-8883-a71ce20d64e7" providerId="ADAL" clId="{E182D5FB-A900-4658-AB53-D53EBC278B5D}" dt="2021-06-16T06:30:17.856" v="2096" actId="47"/>
        <pc:sldMkLst>
          <pc:docMk/>
          <pc:sldMk cId="2711452517" sldId="268"/>
        </pc:sldMkLst>
      </pc:sldChg>
      <pc:sldChg chg="del">
        <pc:chgData name="Dana Šauberga" userId="cde0313d-1708-4620-8883-a71ce20d64e7" providerId="ADAL" clId="{E182D5FB-A900-4658-AB53-D53EBC278B5D}" dt="2021-06-16T06:30:19.289" v="2097" actId="47"/>
        <pc:sldMkLst>
          <pc:docMk/>
          <pc:sldMk cId="1697331246" sldId="269"/>
        </pc:sldMkLst>
      </pc:sldChg>
      <pc:sldChg chg="del">
        <pc:chgData name="Dana Šauberga" userId="cde0313d-1708-4620-8883-a71ce20d64e7" providerId="ADAL" clId="{E182D5FB-A900-4658-AB53-D53EBC278B5D}" dt="2021-06-16T06:30:20.341" v="2098" actId="47"/>
        <pc:sldMkLst>
          <pc:docMk/>
          <pc:sldMk cId="133249521" sldId="270"/>
        </pc:sldMkLst>
      </pc:sldChg>
      <pc:sldChg chg="del">
        <pc:chgData name="Dana Šauberga" userId="cde0313d-1708-4620-8883-a71ce20d64e7" providerId="ADAL" clId="{E182D5FB-A900-4658-AB53-D53EBC278B5D}" dt="2021-06-16T06:31:07.605" v="2134" actId="47"/>
        <pc:sldMkLst>
          <pc:docMk/>
          <pc:sldMk cId="1433969183" sldId="286"/>
        </pc:sldMkLst>
      </pc:sldChg>
      <pc:sldChg chg="del">
        <pc:chgData name="Dana Šauberga" userId="cde0313d-1708-4620-8883-a71ce20d64e7" providerId="ADAL" clId="{E182D5FB-A900-4658-AB53-D53EBC278B5D}" dt="2021-06-16T06:30:22.560" v="2100" actId="47"/>
        <pc:sldMkLst>
          <pc:docMk/>
          <pc:sldMk cId="1582636007" sldId="290"/>
        </pc:sldMkLst>
      </pc:sldChg>
      <pc:sldChg chg="del">
        <pc:chgData name="Dana Šauberga" userId="cde0313d-1708-4620-8883-a71ce20d64e7" providerId="ADAL" clId="{E182D5FB-A900-4658-AB53-D53EBC278B5D}" dt="2021-06-16T06:30:23.561" v="2101" actId="47"/>
        <pc:sldMkLst>
          <pc:docMk/>
          <pc:sldMk cId="265948901" sldId="291"/>
        </pc:sldMkLst>
      </pc:sldChg>
      <pc:sldChg chg="del">
        <pc:chgData name="Dana Šauberga" userId="cde0313d-1708-4620-8883-a71ce20d64e7" providerId="ADAL" clId="{E182D5FB-A900-4658-AB53-D53EBC278B5D}" dt="2021-06-16T06:30:32.447" v="2102" actId="47"/>
        <pc:sldMkLst>
          <pc:docMk/>
          <pc:sldMk cId="3423085912" sldId="292"/>
        </pc:sldMkLst>
      </pc:sldChg>
      <pc:sldChg chg="del">
        <pc:chgData name="Dana Šauberga" userId="cde0313d-1708-4620-8883-a71ce20d64e7" providerId="ADAL" clId="{E182D5FB-A900-4658-AB53-D53EBC278B5D}" dt="2021-06-16T06:30:34.999" v="2103" actId="47"/>
        <pc:sldMkLst>
          <pc:docMk/>
          <pc:sldMk cId="475836454" sldId="295"/>
        </pc:sldMkLst>
      </pc:sldChg>
      <pc:sldChg chg="del">
        <pc:chgData name="Dana Šauberga" userId="cde0313d-1708-4620-8883-a71ce20d64e7" providerId="ADAL" clId="{E182D5FB-A900-4658-AB53-D53EBC278B5D}" dt="2021-06-16T06:30:21.430" v="2099" actId="47"/>
        <pc:sldMkLst>
          <pc:docMk/>
          <pc:sldMk cId="3421559810" sldId="302"/>
        </pc:sldMkLst>
      </pc:sldChg>
      <pc:sldChg chg="modSp del">
        <pc:chgData name="Dana Šauberga" userId="cde0313d-1708-4620-8883-a71ce20d64e7" providerId="ADAL" clId="{E182D5FB-A900-4658-AB53-D53EBC278B5D}" dt="2021-06-16T06:30:38.063" v="2105" actId="47"/>
        <pc:sldMkLst>
          <pc:docMk/>
          <pc:sldMk cId="2026960912" sldId="309"/>
        </pc:sldMkLst>
        <pc:picChg chg="mod">
          <ac:chgData name="Dana Šauberga" userId="cde0313d-1708-4620-8883-a71ce20d64e7" providerId="ADAL" clId="{E182D5FB-A900-4658-AB53-D53EBC278B5D}" dt="2021-06-15T23:49:11.309" v="1730" actId="14826"/>
          <ac:picMkLst>
            <pc:docMk/>
            <pc:sldMk cId="2026960912" sldId="309"/>
            <ac:picMk id="2" creationId="{00000000-0000-0000-0000-000000000000}"/>
          </ac:picMkLst>
        </pc:picChg>
      </pc:sldChg>
      <pc:sldChg chg="addSp delSp modSp mod ord modAnim modNotesTx">
        <pc:chgData name="Dana Šauberga" userId="cde0313d-1708-4620-8883-a71ce20d64e7" providerId="ADAL" clId="{E182D5FB-A900-4658-AB53-D53EBC278B5D}" dt="2021-06-16T07:27:03.314" v="2568" actId="478"/>
        <pc:sldMkLst>
          <pc:docMk/>
          <pc:sldMk cId="2448292664" sldId="310"/>
        </pc:sldMkLst>
        <pc:spChg chg="mod">
          <ac:chgData name="Dana Šauberga" userId="cde0313d-1708-4620-8883-a71ce20d64e7" providerId="ADAL" clId="{E182D5FB-A900-4658-AB53-D53EBC278B5D}" dt="2021-06-15T22:57:48.258" v="1329" actId="20577"/>
          <ac:spMkLst>
            <pc:docMk/>
            <pc:sldMk cId="2448292664" sldId="310"/>
            <ac:spMk id="17" creationId="{00000000-0000-0000-0000-000000000000}"/>
          </ac:spMkLst>
        </pc:spChg>
        <pc:spChg chg="mod">
          <ac:chgData name="Dana Šauberga" userId="cde0313d-1708-4620-8883-a71ce20d64e7" providerId="ADAL" clId="{E182D5FB-A900-4658-AB53-D53EBC278B5D}" dt="2021-06-15T22:54:03.413" v="1190" actId="20577"/>
          <ac:spMkLst>
            <pc:docMk/>
            <pc:sldMk cId="2448292664" sldId="310"/>
            <ac:spMk id="18" creationId="{00000000-0000-0000-0000-000000000000}"/>
          </ac:spMkLst>
        </pc:spChg>
        <pc:spChg chg="add del">
          <ac:chgData name="Dana Šauberga" userId="cde0313d-1708-4620-8883-a71ce20d64e7" providerId="ADAL" clId="{E182D5FB-A900-4658-AB53-D53EBC278B5D}" dt="2021-06-15T22:48:46.792" v="1083" actId="22"/>
          <ac:spMkLst>
            <pc:docMk/>
            <pc:sldMk cId="2448292664" sldId="310"/>
            <ac:spMk id="19" creationId="{99F8B55E-821F-4FFC-A16B-8BC345D7D3F1}"/>
          </ac:spMkLst>
        </pc:spChg>
        <pc:spChg chg="mod">
          <ac:chgData name="Dana Šauberga" userId="cde0313d-1708-4620-8883-a71ce20d64e7" providerId="ADAL" clId="{E182D5FB-A900-4658-AB53-D53EBC278B5D}" dt="2021-06-15T23:00:37.015" v="1361" actId="14100"/>
          <ac:spMkLst>
            <pc:docMk/>
            <pc:sldMk cId="2448292664" sldId="310"/>
            <ac:spMk id="20" creationId="{00000000-0000-0000-0000-000000000000}"/>
          </ac:spMkLst>
        </pc:spChg>
        <pc:spChg chg="mod">
          <ac:chgData name="Dana Šauberga" userId="cde0313d-1708-4620-8883-a71ce20d64e7" providerId="ADAL" clId="{E182D5FB-A900-4658-AB53-D53EBC278B5D}" dt="2021-06-15T22:58:15.092" v="1330"/>
          <ac:spMkLst>
            <pc:docMk/>
            <pc:sldMk cId="2448292664" sldId="310"/>
            <ac:spMk id="21" creationId="{00000000-0000-0000-0000-000000000000}"/>
          </ac:spMkLst>
        </pc:spChg>
        <pc:spChg chg="mod">
          <ac:chgData name="Dana Šauberga" userId="cde0313d-1708-4620-8883-a71ce20d64e7" providerId="ADAL" clId="{E182D5FB-A900-4658-AB53-D53EBC278B5D}" dt="2021-06-15T23:02:51.094" v="1450" actId="20577"/>
          <ac:spMkLst>
            <pc:docMk/>
            <pc:sldMk cId="2448292664" sldId="310"/>
            <ac:spMk id="23" creationId="{00000000-0000-0000-0000-000000000000}"/>
          </ac:spMkLst>
        </pc:spChg>
        <pc:spChg chg="mod">
          <ac:chgData name="Dana Šauberga" userId="cde0313d-1708-4620-8883-a71ce20d64e7" providerId="ADAL" clId="{E182D5FB-A900-4658-AB53-D53EBC278B5D}" dt="2021-06-15T22:58:43.562" v="1337" actId="20577"/>
          <ac:spMkLst>
            <pc:docMk/>
            <pc:sldMk cId="2448292664" sldId="310"/>
            <ac:spMk id="24" creationId="{00000000-0000-0000-0000-000000000000}"/>
          </ac:spMkLst>
        </pc:spChg>
        <pc:spChg chg="mod">
          <ac:chgData name="Dana Šauberga" userId="cde0313d-1708-4620-8883-a71ce20d64e7" providerId="ADAL" clId="{E182D5FB-A900-4658-AB53-D53EBC278B5D}" dt="2021-06-15T23:03:23.775" v="1458" actId="20577"/>
          <ac:spMkLst>
            <pc:docMk/>
            <pc:sldMk cId="2448292664" sldId="310"/>
            <ac:spMk id="26" creationId="{00000000-0000-0000-0000-000000000000}"/>
          </ac:spMkLst>
        </pc:spChg>
        <pc:spChg chg="mod">
          <ac:chgData name="Dana Šauberga" userId="cde0313d-1708-4620-8883-a71ce20d64e7" providerId="ADAL" clId="{E182D5FB-A900-4658-AB53-D53EBC278B5D}" dt="2021-06-15T22:58:56.642" v="1338"/>
          <ac:spMkLst>
            <pc:docMk/>
            <pc:sldMk cId="2448292664" sldId="310"/>
            <ac:spMk id="27" creationId="{00000000-0000-0000-0000-000000000000}"/>
          </ac:spMkLst>
        </pc:spChg>
        <pc:spChg chg="mod">
          <ac:chgData name="Dana Šauberga" userId="cde0313d-1708-4620-8883-a71ce20d64e7" providerId="ADAL" clId="{E182D5FB-A900-4658-AB53-D53EBC278B5D}" dt="2021-06-16T07:07:29.334" v="2524" actId="20577"/>
          <ac:spMkLst>
            <pc:docMk/>
            <pc:sldMk cId="2448292664" sldId="310"/>
            <ac:spMk id="29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6T07:27:03.314" v="2568" actId="478"/>
          <ac:spMkLst>
            <pc:docMk/>
            <pc:sldMk cId="2448292664" sldId="310"/>
            <ac:spMk id="30" creationId="{00000000-0000-0000-0000-000000000000}"/>
          </ac:spMkLst>
        </pc:spChg>
        <pc:picChg chg="mod">
          <ac:chgData name="Dana Šauberga" userId="cde0313d-1708-4620-8883-a71ce20d64e7" providerId="ADAL" clId="{E182D5FB-A900-4658-AB53-D53EBC278B5D}" dt="2021-06-15T23:06:24.094" v="1461" actId="14826"/>
          <ac:picMkLst>
            <pc:docMk/>
            <pc:sldMk cId="2448292664" sldId="310"/>
            <ac:picMk id="3" creationId="{00000000-0000-0000-0000-000000000000}"/>
          </ac:picMkLst>
        </pc:picChg>
        <pc:picChg chg="mod">
          <ac:chgData name="Dana Šauberga" userId="cde0313d-1708-4620-8883-a71ce20d64e7" providerId="ADAL" clId="{E182D5FB-A900-4658-AB53-D53EBC278B5D}" dt="2021-06-15T23:06:28.826" v="1462" actId="14826"/>
          <ac:picMkLst>
            <pc:docMk/>
            <pc:sldMk cId="2448292664" sldId="310"/>
            <ac:picMk id="4" creationId="{00000000-0000-0000-0000-000000000000}"/>
          </ac:picMkLst>
        </pc:picChg>
        <pc:picChg chg="mod">
          <ac:chgData name="Dana Šauberga" userId="cde0313d-1708-4620-8883-a71ce20d64e7" providerId="ADAL" clId="{E182D5FB-A900-4658-AB53-D53EBC278B5D}" dt="2021-06-15T23:06:33.714" v="1463" actId="14826"/>
          <ac:picMkLst>
            <pc:docMk/>
            <pc:sldMk cId="2448292664" sldId="310"/>
            <ac:picMk id="5" creationId="{00000000-0000-0000-0000-000000000000}"/>
          </ac:picMkLst>
        </pc:picChg>
        <pc:picChg chg="mod">
          <ac:chgData name="Dana Šauberga" userId="cde0313d-1708-4620-8883-a71ce20d64e7" providerId="ADAL" clId="{E182D5FB-A900-4658-AB53-D53EBC278B5D}" dt="2021-06-15T23:05:37.324" v="1460" actId="14826"/>
          <ac:picMkLst>
            <pc:docMk/>
            <pc:sldMk cId="2448292664" sldId="310"/>
            <ac:picMk id="6" creationId="{00000000-0000-0000-0000-000000000000}"/>
          </ac:picMkLst>
        </pc:picChg>
        <pc:picChg chg="mod">
          <ac:chgData name="Dana Šauberga" userId="cde0313d-1708-4620-8883-a71ce20d64e7" providerId="ADAL" clId="{E182D5FB-A900-4658-AB53-D53EBC278B5D}" dt="2021-06-15T22:54:16.478" v="1221" actId="1036"/>
          <ac:picMkLst>
            <pc:docMk/>
            <pc:sldMk cId="2448292664" sldId="310"/>
            <ac:picMk id="1026" creationId="{00000000-0000-0000-0000-000000000000}"/>
          </ac:picMkLst>
        </pc:picChg>
      </pc:sldChg>
      <pc:sldChg chg="del">
        <pc:chgData name="Dana Šauberga" userId="cde0313d-1708-4620-8883-a71ce20d64e7" providerId="ADAL" clId="{E182D5FB-A900-4658-AB53-D53EBC278B5D}" dt="2021-06-16T06:30:36.162" v="2104" actId="47"/>
        <pc:sldMkLst>
          <pc:docMk/>
          <pc:sldMk cId="2824928323" sldId="312"/>
        </pc:sldMkLst>
      </pc:sldChg>
      <pc:sldChg chg="del">
        <pc:chgData name="Dana Šauberga" userId="cde0313d-1708-4620-8883-a71ce20d64e7" providerId="ADAL" clId="{E182D5FB-A900-4658-AB53-D53EBC278B5D}" dt="2021-06-16T06:30:39.295" v="2106" actId="47"/>
        <pc:sldMkLst>
          <pc:docMk/>
          <pc:sldMk cId="3368348761" sldId="313"/>
        </pc:sldMkLst>
      </pc:sldChg>
      <pc:sldChg chg="del">
        <pc:chgData name="Dana Šauberga" userId="cde0313d-1708-4620-8883-a71ce20d64e7" providerId="ADAL" clId="{E182D5FB-A900-4658-AB53-D53EBC278B5D}" dt="2021-06-16T06:30:41.373" v="2108" actId="47"/>
        <pc:sldMkLst>
          <pc:docMk/>
          <pc:sldMk cId="3311811872" sldId="315"/>
        </pc:sldMkLst>
      </pc:sldChg>
      <pc:sldChg chg="del">
        <pc:chgData name="Dana Šauberga" userId="cde0313d-1708-4620-8883-a71ce20d64e7" providerId="ADAL" clId="{E182D5FB-A900-4658-AB53-D53EBC278B5D}" dt="2021-06-16T06:30:57.347" v="2123" actId="47"/>
        <pc:sldMkLst>
          <pc:docMk/>
          <pc:sldMk cId="3707806896" sldId="316"/>
        </pc:sldMkLst>
      </pc:sldChg>
      <pc:sldChg chg="del">
        <pc:chgData name="Dana Šauberga" userId="cde0313d-1708-4620-8883-a71ce20d64e7" providerId="ADAL" clId="{E182D5FB-A900-4658-AB53-D53EBC278B5D}" dt="2021-06-16T06:30:49.001" v="2114" actId="47"/>
        <pc:sldMkLst>
          <pc:docMk/>
          <pc:sldMk cId="1506361745" sldId="318"/>
        </pc:sldMkLst>
      </pc:sldChg>
      <pc:sldChg chg="del ord">
        <pc:chgData name="Dana Šauberga" userId="cde0313d-1708-4620-8883-a71ce20d64e7" providerId="ADAL" clId="{E182D5FB-A900-4658-AB53-D53EBC278B5D}" dt="2021-06-16T06:30:50.888" v="2116" actId="47"/>
        <pc:sldMkLst>
          <pc:docMk/>
          <pc:sldMk cId="1570675474" sldId="321"/>
        </pc:sldMkLst>
      </pc:sldChg>
      <pc:sldChg chg="del">
        <pc:chgData name="Dana Šauberga" userId="cde0313d-1708-4620-8883-a71ce20d64e7" providerId="ADAL" clId="{E182D5FB-A900-4658-AB53-D53EBC278B5D}" dt="2021-06-16T06:30:52.792" v="2118" actId="47"/>
        <pc:sldMkLst>
          <pc:docMk/>
          <pc:sldMk cId="2271557602" sldId="322"/>
        </pc:sldMkLst>
      </pc:sldChg>
      <pc:sldChg chg="del">
        <pc:chgData name="Dana Šauberga" userId="cde0313d-1708-4620-8883-a71ce20d64e7" providerId="ADAL" clId="{E182D5FB-A900-4658-AB53-D53EBC278B5D}" dt="2021-06-16T06:30:53.741" v="2119" actId="47"/>
        <pc:sldMkLst>
          <pc:docMk/>
          <pc:sldMk cId="1541711682" sldId="324"/>
        </pc:sldMkLst>
      </pc:sldChg>
      <pc:sldChg chg="addSp delSp modSp mod ord modTransition delAnim modAnim">
        <pc:chgData name="Dana Šauberga" userId="cde0313d-1708-4620-8883-a71ce20d64e7" providerId="ADAL" clId="{E182D5FB-A900-4658-AB53-D53EBC278B5D}" dt="2021-06-16T07:53:59.886" v="2905" actId="14100"/>
        <pc:sldMkLst>
          <pc:docMk/>
          <pc:sldMk cId="2268611358" sldId="328"/>
        </pc:sldMkLst>
        <pc:spChg chg="add del mod">
          <ac:chgData name="Dana Šauberga" userId="cde0313d-1708-4620-8883-a71ce20d64e7" providerId="ADAL" clId="{E182D5FB-A900-4658-AB53-D53EBC278B5D}" dt="2021-06-15T23:15:07.794" v="1518" actId="478"/>
          <ac:spMkLst>
            <pc:docMk/>
            <pc:sldMk cId="2268611358" sldId="328"/>
            <ac:spMk id="4" creationId="{9C80352A-0822-4918-A167-B01953C077F8}"/>
          </ac:spMkLst>
        </pc:spChg>
        <pc:spChg chg="add del">
          <ac:chgData name="Dana Šauberga" userId="cde0313d-1708-4620-8883-a71ce20d64e7" providerId="ADAL" clId="{E182D5FB-A900-4658-AB53-D53EBC278B5D}" dt="2021-06-15T23:15:16.390" v="1520" actId="478"/>
          <ac:spMkLst>
            <pc:docMk/>
            <pc:sldMk cId="2268611358" sldId="328"/>
            <ac:spMk id="7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5T23:15:51.271" v="1522" actId="478"/>
          <ac:spMkLst>
            <pc:docMk/>
            <pc:sldMk cId="2268611358" sldId="328"/>
            <ac:spMk id="8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5T23:15:54.078" v="1525" actId="478"/>
          <ac:spMkLst>
            <pc:docMk/>
            <pc:sldMk cId="2268611358" sldId="328"/>
            <ac:spMk id="9" creationId="{00000000-0000-0000-0000-000000000000}"/>
          </ac:spMkLst>
        </pc:spChg>
        <pc:spChg chg="del mod">
          <ac:chgData name="Dana Šauberga" userId="cde0313d-1708-4620-8883-a71ce20d64e7" providerId="ADAL" clId="{E182D5FB-A900-4658-AB53-D53EBC278B5D}" dt="2021-06-15T23:15:58.234" v="1530" actId="478"/>
          <ac:spMkLst>
            <pc:docMk/>
            <pc:sldMk cId="2268611358" sldId="328"/>
            <ac:spMk id="10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5T23:15:56.013" v="1528" actId="478"/>
          <ac:spMkLst>
            <pc:docMk/>
            <pc:sldMk cId="2268611358" sldId="328"/>
            <ac:spMk id="11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5T23:15:54.832" v="1526" actId="478"/>
          <ac:spMkLst>
            <pc:docMk/>
            <pc:sldMk cId="2268611358" sldId="328"/>
            <ac:spMk id="12" creationId="{00000000-0000-0000-0000-000000000000}"/>
          </ac:spMkLst>
        </pc:spChg>
        <pc:spChg chg="del mod">
          <ac:chgData name="Dana Šauberga" userId="cde0313d-1708-4620-8883-a71ce20d64e7" providerId="ADAL" clId="{E182D5FB-A900-4658-AB53-D53EBC278B5D}" dt="2021-06-15T23:16:05.424" v="1532" actId="478"/>
          <ac:spMkLst>
            <pc:docMk/>
            <pc:sldMk cId="2268611358" sldId="328"/>
            <ac:spMk id="13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5T23:15:53.531" v="1524" actId="478"/>
          <ac:spMkLst>
            <pc:docMk/>
            <pc:sldMk cId="2268611358" sldId="328"/>
            <ac:spMk id="14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5T23:15:52.806" v="1523" actId="478"/>
          <ac:spMkLst>
            <pc:docMk/>
            <pc:sldMk cId="2268611358" sldId="328"/>
            <ac:spMk id="15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5T23:15:56.714" v="1529" actId="478"/>
          <ac:spMkLst>
            <pc:docMk/>
            <pc:sldMk cId="2268611358" sldId="328"/>
            <ac:spMk id="16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5T23:15:55.433" v="1527" actId="478"/>
          <ac:spMkLst>
            <pc:docMk/>
            <pc:sldMk cId="2268611358" sldId="328"/>
            <ac:spMk id="17" creationId="{00000000-0000-0000-0000-000000000000}"/>
          </ac:spMkLst>
        </pc:spChg>
        <pc:spChg chg="add del mod">
          <ac:chgData name="Dana Šauberga" userId="cde0313d-1708-4620-8883-a71ce20d64e7" providerId="ADAL" clId="{E182D5FB-A900-4658-AB53-D53EBC278B5D}" dt="2021-06-15T23:27:01.264" v="1545" actId="478"/>
          <ac:spMkLst>
            <pc:docMk/>
            <pc:sldMk cId="2268611358" sldId="328"/>
            <ac:spMk id="18" creationId="{A83BC639-68A2-43C8-91A5-9320FDBE797D}"/>
          </ac:spMkLst>
        </pc:spChg>
        <pc:spChg chg="add mod">
          <ac:chgData name="Dana Šauberga" userId="cde0313d-1708-4620-8883-a71ce20d64e7" providerId="ADAL" clId="{E182D5FB-A900-4658-AB53-D53EBC278B5D}" dt="2021-06-16T07:53:59.886" v="2905" actId="14100"/>
          <ac:spMkLst>
            <pc:docMk/>
            <pc:sldMk cId="2268611358" sldId="328"/>
            <ac:spMk id="19" creationId="{81875337-4990-4998-B98F-97711B192EE9}"/>
          </ac:spMkLst>
        </pc:spChg>
        <pc:spChg chg="add mod">
          <ac:chgData name="Dana Šauberga" userId="cde0313d-1708-4620-8883-a71ce20d64e7" providerId="ADAL" clId="{E182D5FB-A900-4658-AB53-D53EBC278B5D}" dt="2021-06-15T23:39:50.085" v="1695" actId="20577"/>
          <ac:spMkLst>
            <pc:docMk/>
            <pc:sldMk cId="2268611358" sldId="328"/>
            <ac:spMk id="20" creationId="{89431C6B-98CE-4542-84CA-C94E8BFCD3E0}"/>
          </ac:spMkLst>
        </pc:spChg>
        <pc:spChg chg="add mod">
          <ac:chgData name="Dana Šauberga" userId="cde0313d-1708-4620-8883-a71ce20d64e7" providerId="ADAL" clId="{E182D5FB-A900-4658-AB53-D53EBC278B5D}" dt="2021-06-15T23:39:18.749" v="1693" actId="14100"/>
          <ac:spMkLst>
            <pc:docMk/>
            <pc:sldMk cId="2268611358" sldId="328"/>
            <ac:spMk id="21" creationId="{AF0AC8E9-DDCE-4A38-BBAF-CF50A4B2D1FA}"/>
          </ac:spMkLst>
        </pc:spChg>
        <pc:picChg chg="add del mod">
          <ac:chgData name="Dana Šauberga" userId="cde0313d-1708-4620-8883-a71ce20d64e7" providerId="ADAL" clId="{E182D5FB-A900-4658-AB53-D53EBC278B5D}" dt="2021-06-15T23:26:40.972" v="1544" actId="14826"/>
          <ac:picMkLst>
            <pc:docMk/>
            <pc:sldMk cId="2268611358" sldId="328"/>
            <ac:picMk id="3" creationId="{00000000-0000-0000-0000-000000000000}"/>
          </ac:picMkLst>
        </pc:picChg>
      </pc:sldChg>
      <pc:sldChg chg="del">
        <pc:chgData name="Dana Šauberga" userId="cde0313d-1708-4620-8883-a71ce20d64e7" providerId="ADAL" clId="{E182D5FB-A900-4658-AB53-D53EBC278B5D}" dt="2021-06-16T06:30:40.290" v="2107" actId="47"/>
        <pc:sldMkLst>
          <pc:docMk/>
          <pc:sldMk cId="2434480688" sldId="329"/>
        </pc:sldMkLst>
      </pc:sldChg>
      <pc:sldChg chg="del">
        <pc:chgData name="Dana Šauberga" userId="cde0313d-1708-4620-8883-a71ce20d64e7" providerId="ADAL" clId="{E182D5FB-A900-4658-AB53-D53EBC278B5D}" dt="2021-06-16T06:30:51.821" v="2117" actId="47"/>
        <pc:sldMkLst>
          <pc:docMk/>
          <pc:sldMk cId="2956229839" sldId="334"/>
        </pc:sldMkLst>
      </pc:sldChg>
      <pc:sldChg chg="del">
        <pc:chgData name="Dana Šauberga" userId="cde0313d-1708-4620-8883-a71ce20d64e7" providerId="ADAL" clId="{E182D5FB-A900-4658-AB53-D53EBC278B5D}" dt="2021-06-16T06:30:44.355" v="2110" actId="47"/>
        <pc:sldMkLst>
          <pc:docMk/>
          <pc:sldMk cId="2462210890" sldId="335"/>
        </pc:sldMkLst>
      </pc:sldChg>
      <pc:sldChg chg="del">
        <pc:chgData name="Dana Šauberga" userId="cde0313d-1708-4620-8883-a71ce20d64e7" providerId="ADAL" clId="{E182D5FB-A900-4658-AB53-D53EBC278B5D}" dt="2021-06-16T06:30:42.993" v="2109" actId="47"/>
        <pc:sldMkLst>
          <pc:docMk/>
          <pc:sldMk cId="4041098227" sldId="338"/>
        </pc:sldMkLst>
      </pc:sldChg>
      <pc:sldChg chg="del">
        <pc:chgData name="Dana Šauberga" userId="cde0313d-1708-4620-8883-a71ce20d64e7" providerId="ADAL" clId="{E182D5FB-A900-4658-AB53-D53EBC278B5D}" dt="2021-06-16T06:30:47.131" v="2112" actId="47"/>
        <pc:sldMkLst>
          <pc:docMk/>
          <pc:sldMk cId="887866987" sldId="341"/>
        </pc:sldMkLst>
      </pc:sldChg>
      <pc:sldChg chg="del">
        <pc:chgData name="Dana Šauberga" userId="cde0313d-1708-4620-8883-a71ce20d64e7" providerId="ADAL" clId="{E182D5FB-A900-4658-AB53-D53EBC278B5D}" dt="2021-06-16T06:30:46.113" v="2111" actId="47"/>
        <pc:sldMkLst>
          <pc:docMk/>
          <pc:sldMk cId="3771827361" sldId="342"/>
        </pc:sldMkLst>
      </pc:sldChg>
      <pc:sldChg chg="del">
        <pc:chgData name="Dana Šauberga" userId="cde0313d-1708-4620-8883-a71ce20d64e7" providerId="ADAL" clId="{E182D5FB-A900-4658-AB53-D53EBC278B5D}" dt="2021-06-16T06:30:48.138" v="2113" actId="47"/>
        <pc:sldMkLst>
          <pc:docMk/>
          <pc:sldMk cId="1690603162" sldId="347"/>
        </pc:sldMkLst>
      </pc:sldChg>
      <pc:sldChg chg="del">
        <pc:chgData name="Dana Šauberga" userId="cde0313d-1708-4620-8883-a71ce20d64e7" providerId="ADAL" clId="{E182D5FB-A900-4658-AB53-D53EBC278B5D}" dt="2021-06-16T06:30:55.597" v="2121" actId="47"/>
        <pc:sldMkLst>
          <pc:docMk/>
          <pc:sldMk cId="793550853" sldId="352"/>
        </pc:sldMkLst>
      </pc:sldChg>
      <pc:sldChg chg="del">
        <pc:chgData name="Dana Šauberga" userId="cde0313d-1708-4620-8883-a71ce20d64e7" providerId="ADAL" clId="{E182D5FB-A900-4658-AB53-D53EBC278B5D}" dt="2021-06-16T06:30:49.902" v="2115" actId="47"/>
        <pc:sldMkLst>
          <pc:docMk/>
          <pc:sldMk cId="1888567599" sldId="358"/>
        </pc:sldMkLst>
      </pc:sldChg>
      <pc:sldChg chg="addSp delSp modSp del mod modAnim">
        <pc:chgData name="Dana Šauberga" userId="cde0313d-1708-4620-8883-a71ce20d64e7" providerId="ADAL" clId="{E182D5FB-A900-4658-AB53-D53EBC278B5D}" dt="2021-06-16T06:31:04.431" v="2131" actId="47"/>
        <pc:sldMkLst>
          <pc:docMk/>
          <pc:sldMk cId="3092125978" sldId="376"/>
        </pc:sldMkLst>
        <pc:spChg chg="mod topLvl">
          <ac:chgData name="Dana Šauberga" userId="cde0313d-1708-4620-8883-a71ce20d64e7" providerId="ADAL" clId="{E182D5FB-A900-4658-AB53-D53EBC278B5D}" dt="2021-06-15T22:06:58.984" v="411" actId="165"/>
          <ac:spMkLst>
            <pc:docMk/>
            <pc:sldMk cId="3092125978" sldId="376"/>
            <ac:spMk id="45" creationId="{00000000-0000-0000-0000-000000000000}"/>
          </ac:spMkLst>
        </pc:spChg>
        <pc:spChg chg="mod topLvl">
          <ac:chgData name="Dana Šauberga" userId="cde0313d-1708-4620-8883-a71ce20d64e7" providerId="ADAL" clId="{E182D5FB-A900-4658-AB53-D53EBC278B5D}" dt="2021-06-15T22:06:58.984" v="411" actId="165"/>
          <ac:spMkLst>
            <pc:docMk/>
            <pc:sldMk cId="3092125978" sldId="376"/>
            <ac:spMk id="46" creationId="{00000000-0000-0000-0000-000000000000}"/>
          </ac:spMkLst>
        </pc:spChg>
        <pc:grpChg chg="add del mod">
          <ac:chgData name="Dana Šauberga" userId="cde0313d-1708-4620-8883-a71ce20d64e7" providerId="ADAL" clId="{E182D5FB-A900-4658-AB53-D53EBC278B5D}" dt="2021-06-15T22:06:58.984" v="411" actId="165"/>
          <ac:grpSpMkLst>
            <pc:docMk/>
            <pc:sldMk cId="3092125978" sldId="376"/>
            <ac:grpSpMk id="29" creationId="{35A3CE98-A312-4C19-987F-0B5153A5E6AE}"/>
          </ac:grpSpMkLst>
        </pc:grpChg>
        <pc:cxnChg chg="mod topLvl">
          <ac:chgData name="Dana Šauberga" userId="cde0313d-1708-4620-8883-a71ce20d64e7" providerId="ADAL" clId="{E182D5FB-A900-4658-AB53-D53EBC278B5D}" dt="2021-06-15T22:07:05.912" v="412" actId="1076"/>
          <ac:cxnSpMkLst>
            <pc:docMk/>
            <pc:sldMk cId="3092125978" sldId="376"/>
            <ac:cxnSpMk id="76" creationId="{00000000-0000-0000-0000-000000000000}"/>
          </ac:cxnSpMkLst>
        </pc:cxnChg>
        <pc:cxnChg chg="mod topLvl">
          <ac:chgData name="Dana Šauberga" userId="cde0313d-1708-4620-8883-a71ce20d64e7" providerId="ADAL" clId="{E182D5FB-A900-4658-AB53-D53EBC278B5D}" dt="2021-06-15T22:06:58.984" v="411" actId="165"/>
          <ac:cxnSpMkLst>
            <pc:docMk/>
            <pc:sldMk cId="3092125978" sldId="376"/>
            <ac:cxnSpMk id="77" creationId="{00000000-0000-0000-0000-000000000000}"/>
          </ac:cxnSpMkLst>
        </pc:cxnChg>
      </pc:sldChg>
      <pc:sldChg chg="del">
        <pc:chgData name="Dana Šauberga" userId="cde0313d-1708-4620-8883-a71ce20d64e7" providerId="ADAL" clId="{E182D5FB-A900-4658-AB53-D53EBC278B5D}" dt="2021-06-16T06:30:59.974" v="2126" actId="47"/>
        <pc:sldMkLst>
          <pc:docMk/>
          <pc:sldMk cId="1147632678" sldId="379"/>
        </pc:sldMkLst>
      </pc:sldChg>
      <pc:sldChg chg="del">
        <pc:chgData name="Dana Šauberga" userId="cde0313d-1708-4620-8883-a71ce20d64e7" providerId="ADAL" clId="{E182D5FB-A900-4658-AB53-D53EBC278B5D}" dt="2021-06-16T06:30:54.627" v="2120" actId="47"/>
        <pc:sldMkLst>
          <pc:docMk/>
          <pc:sldMk cId="2548937423" sldId="380"/>
        </pc:sldMkLst>
      </pc:sldChg>
      <pc:sldChg chg="del">
        <pc:chgData name="Dana Šauberga" userId="cde0313d-1708-4620-8883-a71ce20d64e7" providerId="ADAL" clId="{E182D5FB-A900-4658-AB53-D53EBC278B5D}" dt="2021-06-16T06:30:56.561" v="2122" actId="47"/>
        <pc:sldMkLst>
          <pc:docMk/>
          <pc:sldMk cId="3650232518" sldId="391"/>
        </pc:sldMkLst>
      </pc:sldChg>
      <pc:sldChg chg="del">
        <pc:chgData name="Dana Šauberga" userId="cde0313d-1708-4620-8883-a71ce20d64e7" providerId="ADAL" clId="{E182D5FB-A900-4658-AB53-D53EBC278B5D}" dt="2021-06-16T06:31:00.725" v="2127" actId="47"/>
        <pc:sldMkLst>
          <pc:docMk/>
          <pc:sldMk cId="546018815" sldId="396"/>
        </pc:sldMkLst>
      </pc:sldChg>
      <pc:sldChg chg="del">
        <pc:chgData name="Dana Šauberga" userId="cde0313d-1708-4620-8883-a71ce20d64e7" providerId="ADAL" clId="{E182D5FB-A900-4658-AB53-D53EBC278B5D}" dt="2021-06-16T06:30:58.070" v="2124" actId="47"/>
        <pc:sldMkLst>
          <pc:docMk/>
          <pc:sldMk cId="3332407786" sldId="401"/>
        </pc:sldMkLst>
      </pc:sldChg>
      <pc:sldChg chg="del">
        <pc:chgData name="Dana Šauberga" userId="cde0313d-1708-4620-8883-a71ce20d64e7" providerId="ADAL" clId="{E182D5FB-A900-4658-AB53-D53EBC278B5D}" dt="2021-06-16T06:30:59.019" v="2125" actId="47"/>
        <pc:sldMkLst>
          <pc:docMk/>
          <pc:sldMk cId="1197800549" sldId="403"/>
        </pc:sldMkLst>
      </pc:sldChg>
      <pc:sldChg chg="del">
        <pc:chgData name="Dana Šauberga" userId="cde0313d-1708-4620-8883-a71ce20d64e7" providerId="ADAL" clId="{E182D5FB-A900-4658-AB53-D53EBC278B5D}" dt="2021-06-16T06:31:06.866" v="2133" actId="47"/>
        <pc:sldMkLst>
          <pc:docMk/>
          <pc:sldMk cId="192381809" sldId="408"/>
        </pc:sldMkLst>
      </pc:sldChg>
      <pc:sldChg chg="addSp delSp modSp mod ord modTransition addAnim delAnim modAnim modNotesTx">
        <pc:chgData name="Dana Šauberga" userId="cde0313d-1708-4620-8883-a71ce20d64e7" providerId="ADAL" clId="{E182D5FB-A900-4658-AB53-D53EBC278B5D}" dt="2021-06-16T09:54:34.569" v="2956" actId="20577"/>
        <pc:sldMkLst>
          <pc:docMk/>
          <pc:sldMk cId="1408281677" sldId="415"/>
        </pc:sldMkLst>
        <pc:spChg chg="del">
          <ac:chgData name="Dana Šauberga" userId="cde0313d-1708-4620-8883-a71ce20d64e7" providerId="ADAL" clId="{E182D5FB-A900-4658-AB53-D53EBC278B5D}" dt="2021-06-16T07:26:58.957" v="2567" actId="478"/>
          <ac:spMkLst>
            <pc:docMk/>
            <pc:sldMk cId="1408281677" sldId="415"/>
            <ac:spMk id="3" creationId="{00000000-0000-0000-0000-000000000000}"/>
          </ac:spMkLst>
        </pc:spChg>
        <pc:spChg chg="add del">
          <ac:chgData name="Dana Šauberga" userId="cde0313d-1708-4620-8883-a71ce20d64e7" providerId="ADAL" clId="{E182D5FB-A900-4658-AB53-D53EBC278B5D}" dt="2021-06-15T21:29:22.680" v="234" actId="478"/>
          <ac:spMkLst>
            <pc:docMk/>
            <pc:sldMk cId="1408281677" sldId="415"/>
            <ac:spMk id="27" creationId="{00000000-0000-0000-0000-000000000000}"/>
          </ac:spMkLst>
        </pc:spChg>
        <pc:spChg chg="add del">
          <ac:chgData name="Dana Šauberga" userId="cde0313d-1708-4620-8883-a71ce20d64e7" providerId="ADAL" clId="{E182D5FB-A900-4658-AB53-D53EBC278B5D}" dt="2021-06-15T21:29:23.335" v="235" actId="478"/>
          <ac:spMkLst>
            <pc:docMk/>
            <pc:sldMk cId="1408281677" sldId="415"/>
            <ac:spMk id="28" creationId="{00000000-0000-0000-0000-000000000000}"/>
          </ac:spMkLst>
        </pc:spChg>
        <pc:spChg chg="add del">
          <ac:chgData name="Dana Šauberga" userId="cde0313d-1708-4620-8883-a71ce20d64e7" providerId="ADAL" clId="{E182D5FB-A900-4658-AB53-D53EBC278B5D}" dt="2021-06-15T21:29:23.898" v="236" actId="478"/>
          <ac:spMkLst>
            <pc:docMk/>
            <pc:sldMk cId="1408281677" sldId="415"/>
            <ac:spMk id="29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5T22:15:16.206" v="623" actId="478"/>
          <ac:spMkLst>
            <pc:docMk/>
            <pc:sldMk cId="1408281677" sldId="415"/>
            <ac:spMk id="111" creationId="{00000000-0000-0000-0000-000000000000}"/>
          </ac:spMkLst>
        </pc:spChg>
        <pc:spChg chg="add del">
          <ac:chgData name="Dana Šauberga" userId="cde0313d-1708-4620-8883-a71ce20d64e7" providerId="ADAL" clId="{E182D5FB-A900-4658-AB53-D53EBC278B5D}" dt="2021-06-15T21:29:25.601" v="239" actId="478"/>
          <ac:spMkLst>
            <pc:docMk/>
            <pc:sldMk cId="1408281677" sldId="415"/>
            <ac:spMk id="117" creationId="{00000000-0000-0000-0000-000000000000}"/>
          </ac:spMkLst>
        </pc:spChg>
        <pc:spChg chg="mod">
          <ac:chgData name="Dana Šauberga" userId="cde0313d-1708-4620-8883-a71ce20d64e7" providerId="ADAL" clId="{E182D5FB-A900-4658-AB53-D53EBC278B5D}" dt="2021-06-15T21:29:25.147" v="238" actId="6549"/>
          <ac:spMkLst>
            <pc:docMk/>
            <pc:sldMk cId="1408281677" sldId="415"/>
            <ac:spMk id="250" creationId="{00000000-0000-0000-0000-000000000000}"/>
          </ac:spMkLst>
        </pc:spChg>
        <pc:spChg chg="mod">
          <ac:chgData name="Dana Šauberga" userId="cde0313d-1708-4620-8883-a71ce20d64e7" providerId="ADAL" clId="{E182D5FB-A900-4658-AB53-D53EBC278B5D}" dt="2021-06-15T21:48:42.893" v="297" actId="6549"/>
          <ac:spMkLst>
            <pc:docMk/>
            <pc:sldMk cId="1408281677" sldId="415"/>
            <ac:spMk id="259" creationId="{00000000-0000-0000-0000-000000000000}"/>
          </ac:spMkLst>
        </pc:spChg>
        <pc:spChg chg="del mod">
          <ac:chgData name="Dana Šauberga" userId="cde0313d-1708-4620-8883-a71ce20d64e7" providerId="ADAL" clId="{E182D5FB-A900-4658-AB53-D53EBC278B5D}" dt="2021-06-15T22:03:44.440" v="403" actId="478"/>
          <ac:spMkLst>
            <pc:docMk/>
            <pc:sldMk cId="1408281677" sldId="415"/>
            <ac:spMk id="264" creationId="{00000000-0000-0000-0000-000000000000}"/>
          </ac:spMkLst>
        </pc:spChg>
        <pc:spChg chg="mod">
          <ac:chgData name="Dana Šauberga" userId="cde0313d-1708-4620-8883-a71ce20d64e7" providerId="ADAL" clId="{E182D5FB-A900-4658-AB53-D53EBC278B5D}" dt="2021-06-16T06:20:40.906" v="2026" actId="14100"/>
          <ac:spMkLst>
            <pc:docMk/>
            <pc:sldMk cId="1408281677" sldId="415"/>
            <ac:spMk id="265" creationId="{00000000-0000-0000-0000-000000000000}"/>
          </ac:spMkLst>
        </pc:spChg>
        <pc:spChg chg="mod">
          <ac:chgData name="Dana Šauberga" userId="cde0313d-1708-4620-8883-a71ce20d64e7" providerId="ADAL" clId="{E182D5FB-A900-4658-AB53-D53EBC278B5D}" dt="2021-06-16T06:16:35.482" v="1957" actId="2711"/>
          <ac:spMkLst>
            <pc:docMk/>
            <pc:sldMk cId="1408281677" sldId="415"/>
            <ac:spMk id="266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5T22:03:57.488" v="404" actId="478"/>
          <ac:spMkLst>
            <pc:docMk/>
            <pc:sldMk cId="1408281677" sldId="415"/>
            <ac:spMk id="267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5T22:13:09.677" v="571" actId="478"/>
          <ac:spMkLst>
            <pc:docMk/>
            <pc:sldMk cId="1408281677" sldId="415"/>
            <ac:spMk id="268" creationId="{00000000-0000-0000-0000-000000000000}"/>
          </ac:spMkLst>
        </pc:spChg>
        <pc:spChg chg="del mod">
          <ac:chgData name="Dana Šauberga" userId="cde0313d-1708-4620-8883-a71ce20d64e7" providerId="ADAL" clId="{E182D5FB-A900-4658-AB53-D53EBC278B5D}" dt="2021-06-16T06:09:09.159" v="1912" actId="478"/>
          <ac:spMkLst>
            <pc:docMk/>
            <pc:sldMk cId="1408281677" sldId="415"/>
            <ac:spMk id="269" creationId="{00000000-0000-0000-0000-000000000000}"/>
          </ac:spMkLst>
        </pc:spChg>
        <pc:spChg chg="del mod">
          <ac:chgData name="Dana Šauberga" userId="cde0313d-1708-4620-8883-a71ce20d64e7" providerId="ADAL" clId="{E182D5FB-A900-4658-AB53-D53EBC278B5D}" dt="2021-06-15T22:13:15.676" v="573" actId="478"/>
          <ac:spMkLst>
            <pc:docMk/>
            <pc:sldMk cId="1408281677" sldId="415"/>
            <ac:spMk id="270" creationId="{00000000-0000-0000-0000-000000000000}"/>
          </ac:spMkLst>
        </pc:spChg>
        <pc:spChg chg="mod">
          <ac:chgData name="Dana Šauberga" userId="cde0313d-1708-4620-8883-a71ce20d64e7" providerId="ADAL" clId="{E182D5FB-A900-4658-AB53-D53EBC278B5D}" dt="2021-06-16T07:39:22.275" v="2871" actId="1076"/>
          <ac:spMkLst>
            <pc:docMk/>
            <pc:sldMk cId="1408281677" sldId="415"/>
            <ac:spMk id="271" creationId="{00000000-0000-0000-0000-000000000000}"/>
          </ac:spMkLst>
        </pc:spChg>
        <pc:spChg chg="mod">
          <ac:chgData name="Dana Šauberga" userId="cde0313d-1708-4620-8883-a71ce20d64e7" providerId="ADAL" clId="{E182D5FB-A900-4658-AB53-D53EBC278B5D}" dt="2021-06-16T06:10:24.986" v="1913" actId="1076"/>
          <ac:spMkLst>
            <pc:docMk/>
            <pc:sldMk cId="1408281677" sldId="415"/>
            <ac:spMk id="272" creationId="{00000000-0000-0000-0000-000000000000}"/>
          </ac:spMkLst>
        </pc:spChg>
        <pc:spChg chg="add del mod">
          <ac:chgData name="Dana Šauberga" userId="cde0313d-1708-4620-8883-a71ce20d64e7" providerId="ADAL" clId="{E182D5FB-A900-4658-AB53-D53EBC278B5D}" dt="2021-06-16T09:54:34.569" v="2956" actId="20577"/>
          <ac:spMkLst>
            <pc:docMk/>
            <pc:sldMk cId="1408281677" sldId="415"/>
            <ac:spMk id="273" creationId="{00000000-0000-0000-0000-000000000000}"/>
          </ac:spMkLst>
        </pc:spChg>
        <pc:spChg chg="mod">
          <ac:chgData name="Dana Šauberga" userId="cde0313d-1708-4620-8883-a71ce20d64e7" providerId="ADAL" clId="{E182D5FB-A900-4658-AB53-D53EBC278B5D}" dt="2021-06-15T21:48:50.309" v="300"/>
          <ac:spMkLst>
            <pc:docMk/>
            <pc:sldMk cId="1408281677" sldId="415"/>
            <ac:spMk id="275" creationId="{11ADFF7B-7475-433B-8575-9BF7C727CE21}"/>
          </ac:spMkLst>
        </pc:spChg>
        <pc:spChg chg="mod">
          <ac:chgData name="Dana Šauberga" userId="cde0313d-1708-4620-8883-a71ce20d64e7" providerId="ADAL" clId="{E182D5FB-A900-4658-AB53-D53EBC278B5D}" dt="2021-06-15T21:51:40.968" v="331" actId="20577"/>
          <ac:spMkLst>
            <pc:docMk/>
            <pc:sldMk cId="1408281677" sldId="415"/>
            <ac:spMk id="276" creationId="{921A81B2-0B15-4282-B9DE-8C4114891304}"/>
          </ac:spMkLst>
        </pc:spChg>
        <pc:spChg chg="mod">
          <ac:chgData name="Dana Šauberga" userId="cde0313d-1708-4620-8883-a71ce20d64e7" providerId="ADAL" clId="{E182D5FB-A900-4658-AB53-D53EBC278B5D}" dt="2021-06-15T21:49:33.834" v="304"/>
          <ac:spMkLst>
            <pc:docMk/>
            <pc:sldMk cId="1408281677" sldId="415"/>
            <ac:spMk id="280" creationId="{F570D9D8-170B-4424-8F87-12F984F47FAE}"/>
          </ac:spMkLst>
        </pc:spChg>
        <pc:spChg chg="mod">
          <ac:chgData name="Dana Šauberga" userId="cde0313d-1708-4620-8883-a71ce20d64e7" providerId="ADAL" clId="{E182D5FB-A900-4658-AB53-D53EBC278B5D}" dt="2021-06-15T21:56:24.187" v="340" actId="20577"/>
          <ac:spMkLst>
            <pc:docMk/>
            <pc:sldMk cId="1408281677" sldId="415"/>
            <ac:spMk id="281" creationId="{ECE7E5F9-1C6B-461A-B53B-8D863795CCBB}"/>
          </ac:spMkLst>
        </pc:spChg>
        <pc:spChg chg="mod">
          <ac:chgData name="Dana Šauberga" userId="cde0313d-1708-4620-8883-a71ce20d64e7" providerId="ADAL" clId="{E182D5FB-A900-4658-AB53-D53EBC278B5D}" dt="2021-06-15T21:50:10.832" v="308"/>
          <ac:spMkLst>
            <pc:docMk/>
            <pc:sldMk cId="1408281677" sldId="415"/>
            <ac:spMk id="285" creationId="{FE779BEB-C119-46F4-854A-D976B55B69D6}"/>
          </ac:spMkLst>
        </pc:spChg>
        <pc:spChg chg="mod">
          <ac:chgData name="Dana Šauberga" userId="cde0313d-1708-4620-8883-a71ce20d64e7" providerId="ADAL" clId="{E182D5FB-A900-4658-AB53-D53EBC278B5D}" dt="2021-06-15T21:56:32.541" v="351" actId="14100"/>
          <ac:spMkLst>
            <pc:docMk/>
            <pc:sldMk cId="1408281677" sldId="415"/>
            <ac:spMk id="286" creationId="{561A3A11-154D-4B6E-9F0A-6AF6E1AC7386}"/>
          </ac:spMkLst>
        </pc:spChg>
        <pc:spChg chg="mod">
          <ac:chgData name="Dana Šauberga" userId="cde0313d-1708-4620-8883-a71ce20d64e7" providerId="ADAL" clId="{E182D5FB-A900-4658-AB53-D53EBC278B5D}" dt="2021-06-15T23:07:13.519" v="1464" actId="165"/>
          <ac:spMkLst>
            <pc:docMk/>
            <pc:sldMk cId="1408281677" sldId="415"/>
            <ac:spMk id="297" creationId="{54066243-DC77-4E5B-86CD-685766DCB0AB}"/>
          </ac:spMkLst>
        </pc:spChg>
        <pc:spChg chg="mod">
          <ac:chgData name="Dana Šauberga" userId="cde0313d-1708-4620-8883-a71ce20d64e7" providerId="ADAL" clId="{E182D5FB-A900-4658-AB53-D53EBC278B5D}" dt="2021-06-15T23:07:13.519" v="1464" actId="165"/>
          <ac:spMkLst>
            <pc:docMk/>
            <pc:sldMk cId="1408281677" sldId="415"/>
            <ac:spMk id="298" creationId="{12377D10-D3F4-4985-B645-C9B23441C711}"/>
          </ac:spMkLst>
        </pc:spChg>
        <pc:spChg chg="mod">
          <ac:chgData name="Dana Šauberga" userId="cde0313d-1708-4620-8883-a71ce20d64e7" providerId="ADAL" clId="{E182D5FB-A900-4658-AB53-D53EBC278B5D}" dt="2021-06-15T23:07:13.519" v="1464" actId="165"/>
          <ac:spMkLst>
            <pc:docMk/>
            <pc:sldMk cId="1408281677" sldId="415"/>
            <ac:spMk id="299" creationId="{A11367FF-1EFF-45AA-856E-B6C00D0DDFEF}"/>
          </ac:spMkLst>
        </pc:spChg>
        <pc:spChg chg="mod">
          <ac:chgData name="Dana Šauberga" userId="cde0313d-1708-4620-8883-a71ce20d64e7" providerId="ADAL" clId="{E182D5FB-A900-4658-AB53-D53EBC278B5D}" dt="2021-06-15T23:07:13.519" v="1464" actId="165"/>
          <ac:spMkLst>
            <pc:docMk/>
            <pc:sldMk cId="1408281677" sldId="415"/>
            <ac:spMk id="300" creationId="{E1B5DE54-CA3A-45B6-A069-9AD0E5A6BF4A}"/>
          </ac:spMkLst>
        </pc:spChg>
        <pc:spChg chg="mod">
          <ac:chgData name="Dana Šauberga" userId="cde0313d-1708-4620-8883-a71ce20d64e7" providerId="ADAL" clId="{E182D5FB-A900-4658-AB53-D53EBC278B5D}" dt="2021-06-15T23:07:13.519" v="1464" actId="165"/>
          <ac:spMkLst>
            <pc:docMk/>
            <pc:sldMk cId="1408281677" sldId="415"/>
            <ac:spMk id="301" creationId="{B25984BA-9A34-4952-BDD6-F077AA2FD621}"/>
          </ac:spMkLst>
        </pc:spChg>
        <pc:spChg chg="mod">
          <ac:chgData name="Dana Šauberga" userId="cde0313d-1708-4620-8883-a71ce20d64e7" providerId="ADAL" clId="{E182D5FB-A900-4658-AB53-D53EBC278B5D}" dt="2021-06-15T23:07:13.519" v="1464" actId="165"/>
          <ac:spMkLst>
            <pc:docMk/>
            <pc:sldMk cId="1408281677" sldId="415"/>
            <ac:spMk id="302" creationId="{6769B166-6B2F-4497-8415-3C71394FC10F}"/>
          </ac:spMkLst>
        </pc:spChg>
        <pc:spChg chg="mod">
          <ac:chgData name="Dana Šauberga" userId="cde0313d-1708-4620-8883-a71ce20d64e7" providerId="ADAL" clId="{E182D5FB-A900-4658-AB53-D53EBC278B5D}" dt="2021-06-15T23:07:13.519" v="1464" actId="165"/>
          <ac:spMkLst>
            <pc:docMk/>
            <pc:sldMk cId="1408281677" sldId="415"/>
            <ac:spMk id="303" creationId="{D3A00E27-5F95-4CF6-A46E-84CAA7956EE3}"/>
          </ac:spMkLst>
        </pc:spChg>
        <pc:spChg chg="mod">
          <ac:chgData name="Dana Šauberga" userId="cde0313d-1708-4620-8883-a71ce20d64e7" providerId="ADAL" clId="{E182D5FB-A900-4658-AB53-D53EBC278B5D}" dt="2021-06-15T23:07:13.519" v="1464" actId="165"/>
          <ac:spMkLst>
            <pc:docMk/>
            <pc:sldMk cId="1408281677" sldId="415"/>
            <ac:spMk id="304" creationId="{4E761925-FF87-4080-898A-B585725EBDC1}"/>
          </ac:spMkLst>
        </pc:spChg>
        <pc:spChg chg="mod">
          <ac:chgData name="Dana Šauberga" userId="cde0313d-1708-4620-8883-a71ce20d64e7" providerId="ADAL" clId="{E182D5FB-A900-4658-AB53-D53EBC278B5D}" dt="2021-06-16T06:11:48.480" v="1930"/>
          <ac:spMkLst>
            <pc:docMk/>
            <pc:sldMk cId="1408281677" sldId="415"/>
            <ac:spMk id="313" creationId="{F7984D4D-E7CE-4A7F-9FF6-21C26AFF1953}"/>
          </ac:spMkLst>
        </pc:spChg>
        <pc:spChg chg="mod">
          <ac:chgData name="Dana Šauberga" userId="cde0313d-1708-4620-8883-a71ce20d64e7" providerId="ADAL" clId="{E182D5FB-A900-4658-AB53-D53EBC278B5D}" dt="2021-06-16T06:11:48.480" v="1930"/>
          <ac:spMkLst>
            <pc:docMk/>
            <pc:sldMk cId="1408281677" sldId="415"/>
            <ac:spMk id="314" creationId="{0FD0BA5B-D6C2-483A-93AE-87DA10F32EE7}"/>
          </ac:spMkLst>
        </pc:spChg>
        <pc:spChg chg="mod">
          <ac:chgData name="Dana Šauberga" userId="cde0313d-1708-4620-8883-a71ce20d64e7" providerId="ADAL" clId="{E182D5FB-A900-4658-AB53-D53EBC278B5D}" dt="2021-06-16T06:11:48.480" v="1930"/>
          <ac:spMkLst>
            <pc:docMk/>
            <pc:sldMk cId="1408281677" sldId="415"/>
            <ac:spMk id="315" creationId="{DDB6259F-5796-4CEE-ADEC-8DD8605CAFDD}"/>
          </ac:spMkLst>
        </pc:spChg>
        <pc:spChg chg="mod">
          <ac:chgData name="Dana Šauberga" userId="cde0313d-1708-4620-8883-a71ce20d64e7" providerId="ADAL" clId="{E182D5FB-A900-4658-AB53-D53EBC278B5D}" dt="2021-06-16T06:11:48.480" v="1930"/>
          <ac:spMkLst>
            <pc:docMk/>
            <pc:sldMk cId="1408281677" sldId="415"/>
            <ac:spMk id="316" creationId="{AE96916C-B4C0-4DDB-B82D-7AE1070CDAD0}"/>
          </ac:spMkLst>
        </pc:spChg>
        <pc:spChg chg="mod">
          <ac:chgData name="Dana Šauberga" userId="cde0313d-1708-4620-8883-a71ce20d64e7" providerId="ADAL" clId="{E182D5FB-A900-4658-AB53-D53EBC278B5D}" dt="2021-06-16T06:11:48.480" v="1930"/>
          <ac:spMkLst>
            <pc:docMk/>
            <pc:sldMk cId="1408281677" sldId="415"/>
            <ac:spMk id="317" creationId="{FFCF995C-D7B8-4AFC-B92A-AD8FFBE929AB}"/>
          </ac:spMkLst>
        </pc:spChg>
        <pc:spChg chg="mod">
          <ac:chgData name="Dana Šauberga" userId="cde0313d-1708-4620-8883-a71ce20d64e7" providerId="ADAL" clId="{E182D5FB-A900-4658-AB53-D53EBC278B5D}" dt="2021-06-16T06:11:48.480" v="1930"/>
          <ac:spMkLst>
            <pc:docMk/>
            <pc:sldMk cId="1408281677" sldId="415"/>
            <ac:spMk id="318" creationId="{52E1310C-4600-41B8-A43D-7C35730E7285}"/>
          </ac:spMkLst>
        </pc:spChg>
        <pc:spChg chg="mod">
          <ac:chgData name="Dana Šauberga" userId="cde0313d-1708-4620-8883-a71ce20d64e7" providerId="ADAL" clId="{E182D5FB-A900-4658-AB53-D53EBC278B5D}" dt="2021-06-16T06:11:48.480" v="1930"/>
          <ac:spMkLst>
            <pc:docMk/>
            <pc:sldMk cId="1408281677" sldId="415"/>
            <ac:spMk id="319" creationId="{30E6F68C-C93C-4ED5-B038-02EC3939FA6F}"/>
          </ac:spMkLst>
        </pc:spChg>
        <pc:spChg chg="mod">
          <ac:chgData name="Dana Šauberga" userId="cde0313d-1708-4620-8883-a71ce20d64e7" providerId="ADAL" clId="{E182D5FB-A900-4658-AB53-D53EBC278B5D}" dt="2021-06-16T06:11:48.480" v="1930"/>
          <ac:spMkLst>
            <pc:docMk/>
            <pc:sldMk cId="1408281677" sldId="415"/>
            <ac:spMk id="320" creationId="{A6804614-45AF-4B99-A4F6-B3F8EA5A3463}"/>
          </ac:spMkLst>
        </pc:spChg>
        <pc:spChg chg="add del mod">
          <ac:chgData name="Dana Šauberga" userId="cde0313d-1708-4620-8883-a71ce20d64e7" providerId="ADAL" clId="{E182D5FB-A900-4658-AB53-D53EBC278B5D}" dt="2021-06-16T07:39:31.801" v="2882" actId="20577"/>
          <ac:spMkLst>
            <pc:docMk/>
            <pc:sldMk cId="1408281677" sldId="415"/>
            <ac:spMk id="321" creationId="{BB08E515-568E-454D-AE0C-2BE0E32B8841}"/>
          </ac:spMkLst>
        </pc:spChg>
        <pc:grpChg chg="add del mod">
          <ac:chgData name="Dana Šauberga" userId="cde0313d-1708-4620-8883-a71ce20d64e7" providerId="ADAL" clId="{E182D5FB-A900-4658-AB53-D53EBC278B5D}" dt="2021-06-16T06:11:46.030" v="1929" actId="1076"/>
          <ac:grpSpMkLst>
            <pc:docMk/>
            <pc:sldMk cId="1408281677" sldId="415"/>
            <ac:grpSpMk id="10" creationId="{00000000-0000-0000-0000-000000000000}"/>
          </ac:grpSpMkLst>
        </pc:grpChg>
        <pc:grpChg chg="add del">
          <ac:chgData name="Dana Šauberga" userId="cde0313d-1708-4620-8883-a71ce20d64e7" providerId="ADAL" clId="{E182D5FB-A900-4658-AB53-D53EBC278B5D}" dt="2021-06-15T21:49:10.099" v="303" actId="478"/>
          <ac:grpSpMkLst>
            <pc:docMk/>
            <pc:sldMk cId="1408281677" sldId="415"/>
            <ac:grpSpMk id="248" creationId="{00000000-0000-0000-0000-000000000000}"/>
          </ac:grpSpMkLst>
        </pc:grpChg>
        <pc:grpChg chg="del">
          <ac:chgData name="Dana Šauberga" userId="cde0313d-1708-4620-8883-a71ce20d64e7" providerId="ADAL" clId="{E182D5FB-A900-4658-AB53-D53EBC278B5D}" dt="2021-06-15T21:48:35.419" v="295" actId="478"/>
          <ac:grpSpMkLst>
            <pc:docMk/>
            <pc:sldMk cId="1408281677" sldId="415"/>
            <ac:grpSpMk id="251" creationId="{00000000-0000-0000-0000-000000000000}"/>
          </ac:grpSpMkLst>
        </pc:grpChg>
        <pc:grpChg chg="del">
          <ac:chgData name="Dana Šauberga" userId="cde0313d-1708-4620-8883-a71ce20d64e7" providerId="ADAL" clId="{E182D5FB-A900-4658-AB53-D53EBC278B5D}" dt="2021-06-15T21:48:47.896" v="299" actId="478"/>
          <ac:grpSpMkLst>
            <pc:docMk/>
            <pc:sldMk cId="1408281677" sldId="415"/>
            <ac:grpSpMk id="254" creationId="{00000000-0000-0000-0000-000000000000}"/>
          </ac:grpSpMkLst>
        </pc:grpChg>
        <pc:grpChg chg="del mod">
          <ac:chgData name="Dana Šauberga" userId="cde0313d-1708-4620-8883-a71ce20d64e7" providerId="ADAL" clId="{E182D5FB-A900-4658-AB53-D53EBC278B5D}" dt="2021-06-15T21:48:46.048" v="298" actId="478"/>
          <ac:grpSpMkLst>
            <pc:docMk/>
            <pc:sldMk cId="1408281677" sldId="415"/>
            <ac:grpSpMk id="257" creationId="{00000000-0000-0000-0000-000000000000}"/>
          </ac:grpSpMkLst>
        </pc:grpChg>
        <pc:grpChg chg="del">
          <ac:chgData name="Dana Šauberga" userId="cde0313d-1708-4620-8883-a71ce20d64e7" providerId="ADAL" clId="{E182D5FB-A900-4658-AB53-D53EBC278B5D}" dt="2021-06-15T21:48:40.046" v="296" actId="478"/>
          <ac:grpSpMkLst>
            <pc:docMk/>
            <pc:sldMk cId="1408281677" sldId="415"/>
            <ac:grpSpMk id="260" creationId="{00000000-0000-0000-0000-000000000000}"/>
          </ac:grpSpMkLst>
        </pc:grpChg>
        <pc:grpChg chg="add del mod">
          <ac:chgData name="Dana Šauberga" userId="cde0313d-1708-4620-8883-a71ce20d64e7" providerId="ADAL" clId="{E182D5FB-A900-4658-AB53-D53EBC278B5D}" dt="2021-06-15T22:04:25.724" v="406" actId="478"/>
          <ac:grpSpMkLst>
            <pc:docMk/>
            <pc:sldMk cId="1408281677" sldId="415"/>
            <ac:grpSpMk id="274" creationId="{FF16E426-EF86-45B9-9FEF-7B07525502F8}"/>
          </ac:grpSpMkLst>
        </pc:grpChg>
        <pc:grpChg chg="add del mod">
          <ac:chgData name="Dana Šauberga" userId="cde0313d-1708-4620-8883-a71ce20d64e7" providerId="ADAL" clId="{E182D5FB-A900-4658-AB53-D53EBC278B5D}" dt="2021-06-15T22:04:27.090" v="407" actId="478"/>
          <ac:grpSpMkLst>
            <pc:docMk/>
            <pc:sldMk cId="1408281677" sldId="415"/>
            <ac:grpSpMk id="279" creationId="{EB43F75C-7261-4238-ABCA-E8B5A7ACF04E}"/>
          </ac:grpSpMkLst>
        </pc:grpChg>
        <pc:grpChg chg="add del mod">
          <ac:chgData name="Dana Šauberga" userId="cde0313d-1708-4620-8883-a71ce20d64e7" providerId="ADAL" clId="{E182D5FB-A900-4658-AB53-D53EBC278B5D}" dt="2021-06-15T22:04:27.983" v="408" actId="478"/>
          <ac:grpSpMkLst>
            <pc:docMk/>
            <pc:sldMk cId="1408281677" sldId="415"/>
            <ac:grpSpMk id="284" creationId="{6AF7CA00-30B4-44D7-8969-39D1C2AA3B7B}"/>
          </ac:grpSpMkLst>
        </pc:grpChg>
        <pc:grpChg chg="add del mod">
          <ac:chgData name="Dana Šauberga" userId="cde0313d-1708-4620-8883-a71ce20d64e7" providerId="ADAL" clId="{E182D5FB-A900-4658-AB53-D53EBC278B5D}" dt="2021-06-15T23:07:13.519" v="1464" actId="165"/>
          <ac:grpSpMkLst>
            <pc:docMk/>
            <pc:sldMk cId="1408281677" sldId="415"/>
            <ac:grpSpMk id="289" creationId="{62DA8C54-D61F-442C-94B5-2E3274E9CDEA}"/>
          </ac:grpSpMkLst>
        </pc:grpChg>
        <pc:grpChg chg="del mod topLvl">
          <ac:chgData name="Dana Šauberga" userId="cde0313d-1708-4620-8883-a71ce20d64e7" providerId="ADAL" clId="{E182D5FB-A900-4658-AB53-D53EBC278B5D}" dt="2021-06-16T06:11:32.968" v="1923" actId="478"/>
          <ac:grpSpMkLst>
            <pc:docMk/>
            <pc:sldMk cId="1408281677" sldId="415"/>
            <ac:grpSpMk id="290" creationId="{5C82044C-081C-479D-A2E1-DFAB5471200A}"/>
          </ac:grpSpMkLst>
        </pc:grpChg>
        <pc:grpChg chg="del mod topLvl">
          <ac:chgData name="Dana Šauberga" userId="cde0313d-1708-4620-8883-a71ce20d64e7" providerId="ADAL" clId="{E182D5FB-A900-4658-AB53-D53EBC278B5D}" dt="2021-06-16T06:11:26.740" v="1920" actId="478"/>
          <ac:grpSpMkLst>
            <pc:docMk/>
            <pc:sldMk cId="1408281677" sldId="415"/>
            <ac:grpSpMk id="291" creationId="{D3B0A377-367E-4F61-BEA9-D675F7BB9CC6}"/>
          </ac:grpSpMkLst>
        </pc:grpChg>
        <pc:grpChg chg="del mod topLvl">
          <ac:chgData name="Dana Šauberga" userId="cde0313d-1708-4620-8883-a71ce20d64e7" providerId="ADAL" clId="{E182D5FB-A900-4658-AB53-D53EBC278B5D}" dt="2021-06-16T06:11:38.240" v="1928" actId="478"/>
          <ac:grpSpMkLst>
            <pc:docMk/>
            <pc:sldMk cId="1408281677" sldId="415"/>
            <ac:grpSpMk id="292" creationId="{862B7FA8-B806-4946-A72B-1EF7F74FD4E7}"/>
          </ac:grpSpMkLst>
        </pc:grpChg>
        <pc:grpChg chg="del mod topLvl">
          <ac:chgData name="Dana Šauberga" userId="cde0313d-1708-4620-8883-a71ce20d64e7" providerId="ADAL" clId="{E182D5FB-A900-4658-AB53-D53EBC278B5D}" dt="2021-06-16T06:11:35.054" v="1925" actId="478"/>
          <ac:grpSpMkLst>
            <pc:docMk/>
            <pc:sldMk cId="1408281677" sldId="415"/>
            <ac:grpSpMk id="295" creationId="{73040717-080F-461F-B5D4-A142E7C90F04}"/>
          </ac:grpSpMkLst>
        </pc:grpChg>
        <pc:grpChg chg="add mod">
          <ac:chgData name="Dana Šauberga" userId="cde0313d-1708-4620-8883-a71ce20d64e7" providerId="ADAL" clId="{E182D5FB-A900-4658-AB53-D53EBC278B5D}" dt="2021-06-16T06:12:00.283" v="1932" actId="1076"/>
          <ac:grpSpMkLst>
            <pc:docMk/>
            <pc:sldMk cId="1408281677" sldId="415"/>
            <ac:grpSpMk id="305" creationId="{3C916D64-8034-425B-9966-C8E17BE060F0}"/>
          </ac:grpSpMkLst>
        </pc:grpChg>
        <pc:grpChg chg="mod">
          <ac:chgData name="Dana Šauberga" userId="cde0313d-1708-4620-8883-a71ce20d64e7" providerId="ADAL" clId="{E182D5FB-A900-4658-AB53-D53EBC278B5D}" dt="2021-06-16T06:11:48.480" v="1930"/>
          <ac:grpSpMkLst>
            <pc:docMk/>
            <pc:sldMk cId="1408281677" sldId="415"/>
            <ac:grpSpMk id="306" creationId="{2EDE8920-BC93-4E26-A96F-2A4D32EF00CC}"/>
          </ac:grpSpMkLst>
        </pc:grpChg>
        <pc:grpChg chg="mod">
          <ac:chgData name="Dana Šauberga" userId="cde0313d-1708-4620-8883-a71ce20d64e7" providerId="ADAL" clId="{E182D5FB-A900-4658-AB53-D53EBC278B5D}" dt="2021-06-16T06:11:48.480" v="1930"/>
          <ac:grpSpMkLst>
            <pc:docMk/>
            <pc:sldMk cId="1408281677" sldId="415"/>
            <ac:grpSpMk id="307" creationId="{B65249B6-F742-4130-822F-2F5A749AA596}"/>
          </ac:grpSpMkLst>
        </pc:grpChg>
        <pc:grpChg chg="mod">
          <ac:chgData name="Dana Šauberga" userId="cde0313d-1708-4620-8883-a71ce20d64e7" providerId="ADAL" clId="{E182D5FB-A900-4658-AB53-D53EBC278B5D}" dt="2021-06-16T06:11:48.480" v="1930"/>
          <ac:grpSpMkLst>
            <pc:docMk/>
            <pc:sldMk cId="1408281677" sldId="415"/>
            <ac:grpSpMk id="308" creationId="{9BBE56B3-E9B1-4FCB-8EC8-0059900FAC9D}"/>
          </ac:grpSpMkLst>
        </pc:grpChg>
        <pc:grpChg chg="mod">
          <ac:chgData name="Dana Šauberga" userId="cde0313d-1708-4620-8883-a71ce20d64e7" providerId="ADAL" clId="{E182D5FB-A900-4658-AB53-D53EBC278B5D}" dt="2021-06-16T06:11:48.480" v="1930"/>
          <ac:grpSpMkLst>
            <pc:docMk/>
            <pc:sldMk cId="1408281677" sldId="415"/>
            <ac:grpSpMk id="311" creationId="{0D766DEA-3499-4204-B33A-1094270EBD12}"/>
          </ac:grpSpMkLst>
        </pc:grpChg>
        <pc:cxnChg chg="mod">
          <ac:chgData name="Dana Šauberga" userId="cde0313d-1708-4620-8883-a71ce20d64e7" providerId="ADAL" clId="{E182D5FB-A900-4658-AB53-D53EBC278B5D}" dt="2021-06-15T21:48:50.309" v="300"/>
          <ac:cxnSpMkLst>
            <pc:docMk/>
            <pc:sldMk cId="1408281677" sldId="415"/>
            <ac:cxnSpMk id="277" creationId="{E8F06D71-5DF7-48AD-B98C-003929BFF08F}"/>
          </ac:cxnSpMkLst>
        </pc:cxnChg>
        <pc:cxnChg chg="mod">
          <ac:chgData name="Dana Šauberga" userId="cde0313d-1708-4620-8883-a71ce20d64e7" providerId="ADAL" clId="{E182D5FB-A900-4658-AB53-D53EBC278B5D}" dt="2021-06-15T21:48:50.309" v="300"/>
          <ac:cxnSpMkLst>
            <pc:docMk/>
            <pc:sldMk cId="1408281677" sldId="415"/>
            <ac:cxnSpMk id="278" creationId="{ACC43160-7AA6-45AC-8364-071A6E9C3913}"/>
          </ac:cxnSpMkLst>
        </pc:cxnChg>
        <pc:cxnChg chg="mod">
          <ac:chgData name="Dana Šauberga" userId="cde0313d-1708-4620-8883-a71ce20d64e7" providerId="ADAL" clId="{E182D5FB-A900-4658-AB53-D53EBC278B5D}" dt="2021-06-15T21:49:33.834" v="304"/>
          <ac:cxnSpMkLst>
            <pc:docMk/>
            <pc:sldMk cId="1408281677" sldId="415"/>
            <ac:cxnSpMk id="282" creationId="{E0D3340A-4735-4923-A59F-E07D2377C96B}"/>
          </ac:cxnSpMkLst>
        </pc:cxnChg>
        <pc:cxnChg chg="mod">
          <ac:chgData name="Dana Šauberga" userId="cde0313d-1708-4620-8883-a71ce20d64e7" providerId="ADAL" clId="{E182D5FB-A900-4658-AB53-D53EBC278B5D}" dt="2021-06-15T21:49:33.834" v="304"/>
          <ac:cxnSpMkLst>
            <pc:docMk/>
            <pc:sldMk cId="1408281677" sldId="415"/>
            <ac:cxnSpMk id="283" creationId="{E19FACBE-938F-4688-A188-F6D8D46CFF64}"/>
          </ac:cxnSpMkLst>
        </pc:cxnChg>
        <pc:cxnChg chg="mod">
          <ac:chgData name="Dana Šauberga" userId="cde0313d-1708-4620-8883-a71ce20d64e7" providerId="ADAL" clId="{E182D5FB-A900-4658-AB53-D53EBC278B5D}" dt="2021-06-15T21:50:10.832" v="308"/>
          <ac:cxnSpMkLst>
            <pc:docMk/>
            <pc:sldMk cId="1408281677" sldId="415"/>
            <ac:cxnSpMk id="287" creationId="{67AFE882-EDCE-4ACB-8D92-C49653B08DE2}"/>
          </ac:cxnSpMkLst>
        </pc:cxnChg>
        <pc:cxnChg chg="mod">
          <ac:chgData name="Dana Šauberga" userId="cde0313d-1708-4620-8883-a71ce20d64e7" providerId="ADAL" clId="{E182D5FB-A900-4658-AB53-D53EBC278B5D}" dt="2021-06-15T21:50:10.832" v="308"/>
          <ac:cxnSpMkLst>
            <pc:docMk/>
            <pc:sldMk cId="1408281677" sldId="415"/>
            <ac:cxnSpMk id="288" creationId="{2213FF7F-FFE3-45ED-A87E-A4FC4CFD7EC6}"/>
          </ac:cxnSpMkLst>
        </pc:cxnChg>
        <pc:cxnChg chg="del mod topLvl">
          <ac:chgData name="Dana Šauberga" userId="cde0313d-1708-4620-8883-a71ce20d64e7" providerId="ADAL" clId="{E182D5FB-A900-4658-AB53-D53EBC278B5D}" dt="2021-06-16T06:11:37.660" v="1927" actId="478"/>
          <ac:cxnSpMkLst>
            <pc:docMk/>
            <pc:sldMk cId="1408281677" sldId="415"/>
            <ac:cxnSpMk id="293" creationId="{8D6ECF3C-0D93-4D89-A07A-7BDA617C4676}"/>
          </ac:cxnSpMkLst>
        </pc:cxnChg>
        <pc:cxnChg chg="del mod topLvl">
          <ac:chgData name="Dana Šauberga" userId="cde0313d-1708-4620-8883-a71ce20d64e7" providerId="ADAL" clId="{E182D5FB-A900-4658-AB53-D53EBC278B5D}" dt="2021-06-16T06:11:34.033" v="1924" actId="478"/>
          <ac:cxnSpMkLst>
            <pc:docMk/>
            <pc:sldMk cId="1408281677" sldId="415"/>
            <ac:cxnSpMk id="294" creationId="{4256B17A-0189-4A97-86AD-212B3CD319BA}"/>
          </ac:cxnSpMkLst>
        </pc:cxnChg>
        <pc:cxnChg chg="del mod topLvl">
          <ac:chgData name="Dana Šauberga" userId="cde0313d-1708-4620-8883-a71ce20d64e7" providerId="ADAL" clId="{E182D5FB-A900-4658-AB53-D53EBC278B5D}" dt="2021-06-16T06:11:36.201" v="1926" actId="478"/>
          <ac:cxnSpMkLst>
            <pc:docMk/>
            <pc:sldMk cId="1408281677" sldId="415"/>
            <ac:cxnSpMk id="296" creationId="{8A997338-EF8F-4B1A-8384-6DE3FD89EEB7}"/>
          </ac:cxnSpMkLst>
        </pc:cxnChg>
        <pc:cxnChg chg="mod">
          <ac:chgData name="Dana Šauberga" userId="cde0313d-1708-4620-8883-a71ce20d64e7" providerId="ADAL" clId="{E182D5FB-A900-4658-AB53-D53EBC278B5D}" dt="2021-06-16T06:11:48.480" v="1930"/>
          <ac:cxnSpMkLst>
            <pc:docMk/>
            <pc:sldMk cId="1408281677" sldId="415"/>
            <ac:cxnSpMk id="309" creationId="{EAA24DAE-FA50-4984-851B-5059D41E2265}"/>
          </ac:cxnSpMkLst>
        </pc:cxnChg>
        <pc:cxnChg chg="mod">
          <ac:chgData name="Dana Šauberga" userId="cde0313d-1708-4620-8883-a71ce20d64e7" providerId="ADAL" clId="{E182D5FB-A900-4658-AB53-D53EBC278B5D}" dt="2021-06-16T06:11:48.480" v="1930"/>
          <ac:cxnSpMkLst>
            <pc:docMk/>
            <pc:sldMk cId="1408281677" sldId="415"/>
            <ac:cxnSpMk id="310" creationId="{3AB85C03-03FF-43DD-A132-F77CD8C3C370}"/>
          </ac:cxnSpMkLst>
        </pc:cxnChg>
        <pc:cxnChg chg="mod">
          <ac:chgData name="Dana Šauberga" userId="cde0313d-1708-4620-8883-a71ce20d64e7" providerId="ADAL" clId="{E182D5FB-A900-4658-AB53-D53EBC278B5D}" dt="2021-06-16T06:11:48.480" v="1930"/>
          <ac:cxnSpMkLst>
            <pc:docMk/>
            <pc:sldMk cId="1408281677" sldId="415"/>
            <ac:cxnSpMk id="312" creationId="{01AAA0F8-EA6C-4D39-99F6-EDCA8858FB31}"/>
          </ac:cxnSpMkLst>
        </pc:cxnChg>
      </pc:sldChg>
      <pc:sldChg chg="addSp modSp del mod modAnim">
        <pc:chgData name="Dana Šauberga" userId="cde0313d-1708-4620-8883-a71ce20d64e7" providerId="ADAL" clId="{E182D5FB-A900-4658-AB53-D53EBC278B5D}" dt="2021-06-16T06:31:05.251" v="2132" actId="47"/>
        <pc:sldMkLst>
          <pc:docMk/>
          <pc:sldMk cId="2544519587" sldId="416"/>
        </pc:sldMkLst>
        <pc:grpChg chg="add mod">
          <ac:chgData name="Dana Šauberga" userId="cde0313d-1708-4620-8883-a71ce20d64e7" providerId="ADAL" clId="{E182D5FB-A900-4658-AB53-D53EBC278B5D}" dt="2021-06-15T22:07:36.241" v="414" actId="1076"/>
          <ac:grpSpMkLst>
            <pc:docMk/>
            <pc:sldMk cId="2544519587" sldId="416"/>
            <ac:grpSpMk id="4" creationId="{CB04A764-7974-46BB-9711-2B7936F17A8C}"/>
          </ac:grpSpMkLst>
        </pc:grpChg>
        <pc:grpChg chg="mod">
          <ac:chgData name="Dana Šauberga" userId="cde0313d-1708-4620-8883-a71ce20d64e7" providerId="ADAL" clId="{E182D5FB-A900-4658-AB53-D53EBC278B5D}" dt="2021-06-15T22:07:34.223" v="413" actId="164"/>
          <ac:grpSpMkLst>
            <pc:docMk/>
            <pc:sldMk cId="2544519587" sldId="416"/>
            <ac:grpSpMk id="715" creationId="{00000000-0000-0000-0000-000000000000}"/>
          </ac:grpSpMkLst>
        </pc:grpChg>
        <pc:grpChg chg="mod">
          <ac:chgData name="Dana Šauberga" userId="cde0313d-1708-4620-8883-a71ce20d64e7" providerId="ADAL" clId="{E182D5FB-A900-4658-AB53-D53EBC278B5D}" dt="2021-06-15T22:07:34.223" v="413" actId="164"/>
          <ac:grpSpMkLst>
            <pc:docMk/>
            <pc:sldMk cId="2544519587" sldId="416"/>
            <ac:grpSpMk id="718" creationId="{00000000-0000-0000-0000-000000000000}"/>
          </ac:grpSpMkLst>
        </pc:grpChg>
        <pc:grpChg chg="mod">
          <ac:chgData name="Dana Šauberga" userId="cde0313d-1708-4620-8883-a71ce20d64e7" providerId="ADAL" clId="{E182D5FB-A900-4658-AB53-D53EBC278B5D}" dt="2021-06-15T22:07:34.223" v="413" actId="164"/>
          <ac:grpSpMkLst>
            <pc:docMk/>
            <pc:sldMk cId="2544519587" sldId="416"/>
            <ac:grpSpMk id="721" creationId="{00000000-0000-0000-0000-000000000000}"/>
          </ac:grpSpMkLst>
        </pc:grpChg>
        <pc:grpChg chg="mod">
          <ac:chgData name="Dana Šauberga" userId="cde0313d-1708-4620-8883-a71ce20d64e7" providerId="ADAL" clId="{E182D5FB-A900-4658-AB53-D53EBC278B5D}" dt="2021-06-15T22:07:34.223" v="413" actId="164"/>
          <ac:grpSpMkLst>
            <pc:docMk/>
            <pc:sldMk cId="2544519587" sldId="416"/>
            <ac:grpSpMk id="726" creationId="{00000000-0000-0000-0000-000000000000}"/>
          </ac:grpSpMkLst>
        </pc:grpChg>
        <pc:cxnChg chg="mod">
          <ac:chgData name="Dana Šauberga" userId="cde0313d-1708-4620-8883-a71ce20d64e7" providerId="ADAL" clId="{E182D5FB-A900-4658-AB53-D53EBC278B5D}" dt="2021-06-15T22:07:34.223" v="413" actId="164"/>
          <ac:cxnSpMkLst>
            <pc:docMk/>
            <pc:sldMk cId="2544519587" sldId="416"/>
            <ac:cxnSpMk id="724" creationId="{00000000-0000-0000-0000-000000000000}"/>
          </ac:cxnSpMkLst>
        </pc:cxnChg>
        <pc:cxnChg chg="mod">
          <ac:chgData name="Dana Šauberga" userId="cde0313d-1708-4620-8883-a71ce20d64e7" providerId="ADAL" clId="{E182D5FB-A900-4658-AB53-D53EBC278B5D}" dt="2021-06-15T22:07:34.223" v="413" actId="164"/>
          <ac:cxnSpMkLst>
            <pc:docMk/>
            <pc:sldMk cId="2544519587" sldId="416"/>
            <ac:cxnSpMk id="725" creationId="{00000000-0000-0000-0000-000000000000}"/>
          </ac:cxnSpMkLst>
        </pc:cxnChg>
        <pc:cxnChg chg="mod">
          <ac:chgData name="Dana Šauberga" userId="cde0313d-1708-4620-8883-a71ce20d64e7" providerId="ADAL" clId="{E182D5FB-A900-4658-AB53-D53EBC278B5D}" dt="2021-06-15T22:07:34.223" v="413" actId="164"/>
          <ac:cxnSpMkLst>
            <pc:docMk/>
            <pc:sldMk cId="2544519587" sldId="416"/>
            <ac:cxnSpMk id="729" creationId="{00000000-0000-0000-0000-000000000000}"/>
          </ac:cxnSpMkLst>
        </pc:cxnChg>
      </pc:sldChg>
      <pc:sldChg chg="del">
        <pc:chgData name="Dana Šauberga" userId="cde0313d-1708-4620-8883-a71ce20d64e7" providerId="ADAL" clId="{E182D5FB-A900-4658-AB53-D53EBC278B5D}" dt="2021-06-16T06:31:02.559" v="2129" actId="47"/>
        <pc:sldMkLst>
          <pc:docMk/>
          <pc:sldMk cId="1800209009" sldId="417"/>
        </pc:sldMkLst>
      </pc:sldChg>
      <pc:sldChg chg="addSp delSp modSp del mod ord delAnim modAnim">
        <pc:chgData name="Dana Šauberga" userId="cde0313d-1708-4620-8883-a71ce20d64e7" providerId="ADAL" clId="{E182D5FB-A900-4658-AB53-D53EBC278B5D}" dt="2021-06-16T06:29:49.381" v="2091" actId="47"/>
        <pc:sldMkLst>
          <pc:docMk/>
          <pc:sldMk cId="2562236315" sldId="418"/>
        </pc:sldMkLst>
        <pc:spChg chg="del">
          <ac:chgData name="Dana Šauberga" userId="cde0313d-1708-4620-8883-a71ce20d64e7" providerId="ADAL" clId="{E182D5FB-A900-4658-AB53-D53EBC278B5D}" dt="2021-06-15T23:58:45.245" v="1810" actId="478"/>
          <ac:spMkLst>
            <pc:docMk/>
            <pc:sldMk cId="2562236315" sldId="418"/>
            <ac:spMk id="3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5T23:59:31.282" v="1816" actId="478"/>
          <ac:spMkLst>
            <pc:docMk/>
            <pc:sldMk cId="2562236315" sldId="418"/>
            <ac:spMk id="49" creationId="{00000000-0000-0000-0000-000000000000}"/>
          </ac:spMkLst>
        </pc:spChg>
        <pc:spChg chg="add mod">
          <ac:chgData name="Dana Šauberga" userId="cde0313d-1708-4620-8883-a71ce20d64e7" providerId="ADAL" clId="{E182D5FB-A900-4658-AB53-D53EBC278B5D}" dt="2021-06-16T00:10:03.146" v="1890"/>
          <ac:spMkLst>
            <pc:docMk/>
            <pc:sldMk cId="2562236315" sldId="418"/>
            <ac:spMk id="50" creationId="{B6D7A759-2BE8-40AC-AAB6-AED63685383D}"/>
          </ac:spMkLst>
        </pc:spChg>
        <pc:spChg chg="mod">
          <ac:chgData name="Dana Šauberga" userId="cde0313d-1708-4620-8883-a71ce20d64e7" providerId="ADAL" clId="{E182D5FB-A900-4658-AB53-D53EBC278B5D}" dt="2021-06-15T23:56:40.809" v="1789" actId="255"/>
          <ac:spMkLst>
            <pc:docMk/>
            <pc:sldMk cId="2562236315" sldId="418"/>
            <ac:spMk id="116" creationId="{00000000-0000-0000-0000-000000000000}"/>
          </ac:spMkLst>
        </pc:spChg>
        <pc:spChg chg="mod">
          <ac:chgData name="Dana Šauberga" userId="cde0313d-1708-4620-8883-a71ce20d64e7" providerId="ADAL" clId="{E182D5FB-A900-4658-AB53-D53EBC278B5D}" dt="2021-06-15T23:56:32.460" v="1788" actId="165"/>
          <ac:spMkLst>
            <pc:docMk/>
            <pc:sldMk cId="2562236315" sldId="418"/>
            <ac:spMk id="117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5T23:58:23.026" v="1792" actId="478"/>
          <ac:spMkLst>
            <pc:docMk/>
            <pc:sldMk cId="2562236315" sldId="418"/>
            <ac:spMk id="126" creationId="{00000000-0000-0000-0000-000000000000}"/>
          </ac:spMkLst>
        </pc:spChg>
        <pc:spChg chg="mod">
          <ac:chgData name="Dana Šauberga" userId="cde0313d-1708-4620-8883-a71ce20d64e7" providerId="ADAL" clId="{E182D5FB-A900-4658-AB53-D53EBC278B5D}" dt="2021-06-16T05:47:54.586" v="1893" actId="1076"/>
          <ac:spMkLst>
            <pc:docMk/>
            <pc:sldMk cId="2562236315" sldId="418"/>
            <ac:spMk id="128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5T23:58:31.352" v="1800" actId="478"/>
          <ac:spMkLst>
            <pc:docMk/>
            <pc:sldMk cId="2562236315" sldId="418"/>
            <ac:spMk id="130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6T00:09:00.419" v="1870" actId="478"/>
          <ac:spMkLst>
            <pc:docMk/>
            <pc:sldMk cId="2562236315" sldId="418"/>
            <ac:spMk id="132" creationId="{00000000-0000-0000-0000-000000000000}"/>
          </ac:spMkLst>
        </pc:spChg>
        <pc:spChg chg="del mod">
          <ac:chgData name="Dana Šauberga" userId="cde0313d-1708-4620-8883-a71ce20d64e7" providerId="ADAL" clId="{E182D5FB-A900-4658-AB53-D53EBC278B5D}" dt="2021-06-16T00:08:57.747" v="1869" actId="478"/>
          <ac:spMkLst>
            <pc:docMk/>
            <pc:sldMk cId="2562236315" sldId="418"/>
            <ac:spMk id="134" creationId="{00000000-0000-0000-0000-000000000000}"/>
          </ac:spMkLst>
        </pc:spChg>
        <pc:spChg chg="del mod">
          <ac:chgData name="Dana Šauberga" userId="cde0313d-1708-4620-8883-a71ce20d64e7" providerId="ADAL" clId="{E182D5FB-A900-4658-AB53-D53EBC278B5D}" dt="2021-06-15T23:58:27.722" v="1799" actId="478"/>
          <ac:spMkLst>
            <pc:docMk/>
            <pc:sldMk cId="2562236315" sldId="418"/>
            <ac:spMk id="135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5T23:58:32.359" v="1801" actId="478"/>
          <ac:spMkLst>
            <pc:docMk/>
            <pc:sldMk cId="2562236315" sldId="418"/>
            <ac:spMk id="136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5T23:58:24.142" v="1794" actId="478"/>
          <ac:spMkLst>
            <pc:docMk/>
            <pc:sldMk cId="2562236315" sldId="418"/>
            <ac:spMk id="137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5T23:58:34.117" v="1803" actId="478"/>
          <ac:spMkLst>
            <pc:docMk/>
            <pc:sldMk cId="2562236315" sldId="418"/>
            <ac:spMk id="138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5T23:58:26.129" v="1796" actId="478"/>
          <ac:spMkLst>
            <pc:docMk/>
            <pc:sldMk cId="2562236315" sldId="418"/>
            <ac:spMk id="139" creationId="{00000000-0000-0000-0000-000000000000}"/>
          </ac:spMkLst>
        </pc:spChg>
        <pc:spChg chg="del mod">
          <ac:chgData name="Dana Šauberga" userId="cde0313d-1708-4620-8883-a71ce20d64e7" providerId="ADAL" clId="{E182D5FB-A900-4658-AB53-D53EBC278B5D}" dt="2021-06-15T23:58:42.358" v="1808" actId="478"/>
          <ac:spMkLst>
            <pc:docMk/>
            <pc:sldMk cId="2562236315" sldId="418"/>
            <ac:spMk id="140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5T23:58:25.017" v="1795" actId="478"/>
          <ac:spMkLst>
            <pc:docMk/>
            <pc:sldMk cId="2562236315" sldId="418"/>
            <ac:spMk id="141" creationId="{00000000-0000-0000-0000-000000000000}"/>
          </ac:spMkLst>
        </pc:spChg>
        <pc:spChg chg="del mod">
          <ac:chgData name="Dana Šauberga" userId="cde0313d-1708-4620-8883-a71ce20d64e7" providerId="ADAL" clId="{E182D5FB-A900-4658-AB53-D53EBC278B5D}" dt="2021-06-16T00:09:04.767" v="1874" actId="478"/>
          <ac:spMkLst>
            <pc:docMk/>
            <pc:sldMk cId="2562236315" sldId="418"/>
            <ac:spMk id="142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6T00:09:02.868" v="1872" actId="478"/>
          <ac:spMkLst>
            <pc:docMk/>
            <pc:sldMk cId="2562236315" sldId="418"/>
            <ac:spMk id="143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6T00:09:05.661" v="1875" actId="478"/>
          <ac:spMkLst>
            <pc:docMk/>
            <pc:sldMk cId="2562236315" sldId="418"/>
            <ac:spMk id="144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6T00:09:01.366" v="1871" actId="478"/>
          <ac:spMkLst>
            <pc:docMk/>
            <pc:sldMk cId="2562236315" sldId="418"/>
            <ac:spMk id="145" creationId="{00000000-0000-0000-0000-000000000000}"/>
          </ac:spMkLst>
        </pc:spChg>
        <pc:spChg chg="del mod">
          <ac:chgData name="Dana Šauberga" userId="cde0313d-1708-4620-8883-a71ce20d64e7" providerId="ADAL" clId="{E182D5FB-A900-4658-AB53-D53EBC278B5D}" dt="2021-06-16T00:09:12.938" v="1882" actId="478"/>
          <ac:spMkLst>
            <pc:docMk/>
            <pc:sldMk cId="2562236315" sldId="418"/>
            <ac:spMk id="146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6T00:09:08.153" v="1879" actId="478"/>
          <ac:spMkLst>
            <pc:docMk/>
            <pc:sldMk cId="2562236315" sldId="418"/>
            <ac:spMk id="147" creationId="{00000000-0000-0000-0000-000000000000}"/>
          </ac:spMkLst>
        </pc:spChg>
        <pc:spChg chg="del mod">
          <ac:chgData name="Dana Šauberga" userId="cde0313d-1708-4620-8883-a71ce20d64e7" providerId="ADAL" clId="{E182D5FB-A900-4658-AB53-D53EBC278B5D}" dt="2021-06-16T00:09:17.660" v="1884" actId="478"/>
          <ac:spMkLst>
            <pc:docMk/>
            <pc:sldMk cId="2562236315" sldId="418"/>
            <ac:spMk id="148" creationId="{00000000-0000-0000-0000-000000000000}"/>
          </ac:spMkLst>
        </pc:spChg>
        <pc:spChg chg="del mod">
          <ac:chgData name="Dana Šauberga" userId="cde0313d-1708-4620-8883-a71ce20d64e7" providerId="ADAL" clId="{E182D5FB-A900-4658-AB53-D53EBC278B5D}" dt="2021-06-16T00:09:17.660" v="1884" actId="478"/>
          <ac:spMkLst>
            <pc:docMk/>
            <pc:sldMk cId="2562236315" sldId="418"/>
            <ac:spMk id="149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6T00:09:07.647" v="1878" actId="478"/>
          <ac:spMkLst>
            <pc:docMk/>
            <pc:sldMk cId="2562236315" sldId="418"/>
            <ac:spMk id="150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5T23:58:40.249" v="1807" actId="478"/>
          <ac:spMkLst>
            <pc:docMk/>
            <pc:sldMk cId="2562236315" sldId="418"/>
            <ac:spMk id="151" creationId="{00000000-0000-0000-0000-000000000000}"/>
          </ac:spMkLst>
        </pc:spChg>
        <pc:spChg chg="del mod">
          <ac:chgData name="Dana Šauberga" userId="cde0313d-1708-4620-8883-a71ce20d64e7" providerId="ADAL" clId="{E182D5FB-A900-4658-AB53-D53EBC278B5D}" dt="2021-06-15T23:58:37.112" v="1806" actId="478"/>
          <ac:spMkLst>
            <pc:docMk/>
            <pc:sldMk cId="2562236315" sldId="418"/>
            <ac:spMk id="152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5T23:58:43.910" v="1809" actId="478"/>
          <ac:spMkLst>
            <pc:docMk/>
            <pc:sldMk cId="2562236315" sldId="418"/>
            <ac:spMk id="153" creationId="{00000000-0000-0000-0000-000000000000}"/>
          </ac:spMkLst>
        </pc:spChg>
        <pc:grpChg chg="add del mod">
          <ac:chgData name="Dana Šauberga" userId="cde0313d-1708-4620-8883-a71ce20d64e7" providerId="ADAL" clId="{E182D5FB-A900-4658-AB53-D53EBC278B5D}" dt="2021-06-15T23:56:32.460" v="1788" actId="165"/>
          <ac:grpSpMkLst>
            <pc:docMk/>
            <pc:sldMk cId="2562236315" sldId="418"/>
            <ac:grpSpMk id="4" creationId="{8934EDBF-110F-445C-AE7D-C59B265FF957}"/>
          </ac:grpSpMkLst>
        </pc:grpChg>
        <pc:grpChg chg="del mod topLvl">
          <ac:chgData name="Dana Šauberga" userId="cde0313d-1708-4620-8883-a71ce20d64e7" providerId="ADAL" clId="{E182D5FB-A900-4658-AB53-D53EBC278B5D}" dt="2021-06-16T00:01:47.956" v="1825" actId="478"/>
          <ac:grpSpMkLst>
            <pc:docMk/>
            <pc:sldMk cId="2562236315" sldId="418"/>
            <ac:grpSpMk id="115" creationId="{00000000-0000-0000-0000-000000000000}"/>
          </ac:grpSpMkLst>
        </pc:grpChg>
        <pc:grpChg chg="del">
          <ac:chgData name="Dana Šauberga" userId="cde0313d-1708-4620-8883-a71ce20d64e7" providerId="ADAL" clId="{E182D5FB-A900-4658-AB53-D53EBC278B5D}" dt="2021-06-15T23:58:17.842" v="1790" actId="478"/>
          <ac:grpSpMkLst>
            <pc:docMk/>
            <pc:sldMk cId="2562236315" sldId="418"/>
            <ac:grpSpMk id="120" creationId="{00000000-0000-0000-0000-000000000000}"/>
          </ac:grpSpMkLst>
        </pc:grpChg>
        <pc:grpChg chg="del">
          <ac:chgData name="Dana Šauberga" userId="cde0313d-1708-4620-8883-a71ce20d64e7" providerId="ADAL" clId="{E182D5FB-A900-4658-AB53-D53EBC278B5D}" dt="2021-06-16T00:08:51.552" v="1866" actId="478"/>
          <ac:grpSpMkLst>
            <pc:docMk/>
            <pc:sldMk cId="2562236315" sldId="418"/>
            <ac:grpSpMk id="123" creationId="{00000000-0000-0000-0000-000000000000}"/>
          </ac:grpSpMkLst>
        </pc:grpChg>
        <pc:picChg chg="add mod ord">
          <ac:chgData name="Dana Šauberga" userId="cde0313d-1708-4620-8883-a71ce20d64e7" providerId="ADAL" clId="{E182D5FB-A900-4658-AB53-D53EBC278B5D}" dt="2021-06-16T05:47:45.881" v="1892" actId="1076"/>
          <ac:picMkLst>
            <pc:docMk/>
            <pc:sldMk cId="2562236315" sldId="418"/>
            <ac:picMk id="6" creationId="{F32AB494-FE42-411C-84FD-338E82FD431C}"/>
          </ac:picMkLst>
        </pc:picChg>
        <pc:picChg chg="add del mod">
          <ac:chgData name="Dana Šauberga" userId="cde0313d-1708-4620-8883-a71ce20d64e7" providerId="ADAL" clId="{E182D5FB-A900-4658-AB53-D53EBC278B5D}" dt="2021-06-16T00:02:44.565" v="1860" actId="478"/>
          <ac:picMkLst>
            <pc:docMk/>
            <pc:sldMk cId="2562236315" sldId="418"/>
            <ac:picMk id="8" creationId="{30B76432-402B-4CE7-A052-76A2EE1FA2CE}"/>
          </ac:picMkLst>
        </pc:picChg>
        <pc:picChg chg="add mod">
          <ac:chgData name="Dana Šauberga" userId="cde0313d-1708-4620-8883-a71ce20d64e7" providerId="ADAL" clId="{E182D5FB-A900-4658-AB53-D53EBC278B5D}" dt="2021-06-16T00:08:40.636" v="1864" actId="1440"/>
          <ac:picMkLst>
            <pc:docMk/>
            <pc:sldMk cId="2562236315" sldId="418"/>
            <ac:picMk id="47" creationId="{9EF73982-94D0-438A-B3FF-866E990590DE}"/>
          </ac:picMkLst>
        </pc:picChg>
        <pc:cxnChg chg="del mod topLvl">
          <ac:chgData name="Dana Šauberga" userId="cde0313d-1708-4620-8883-a71ce20d64e7" providerId="ADAL" clId="{E182D5FB-A900-4658-AB53-D53EBC278B5D}" dt="2021-06-16T00:01:46.167" v="1824" actId="478"/>
          <ac:cxnSpMkLst>
            <pc:docMk/>
            <pc:sldMk cId="2562236315" sldId="418"/>
            <ac:cxnSpMk id="118" creationId="{00000000-0000-0000-0000-000000000000}"/>
          </ac:cxnSpMkLst>
        </pc:cxnChg>
        <pc:cxnChg chg="del mod topLvl">
          <ac:chgData name="Dana Šauberga" userId="cde0313d-1708-4620-8883-a71ce20d64e7" providerId="ADAL" clId="{E182D5FB-A900-4658-AB53-D53EBC278B5D}" dt="2021-06-16T00:01:49.373" v="1826" actId="478"/>
          <ac:cxnSpMkLst>
            <pc:docMk/>
            <pc:sldMk cId="2562236315" sldId="418"/>
            <ac:cxnSpMk id="119" creationId="{00000000-0000-0000-0000-000000000000}"/>
          </ac:cxnSpMkLst>
        </pc:cxnChg>
        <pc:cxnChg chg="del">
          <ac:chgData name="Dana Šauberga" userId="cde0313d-1708-4620-8883-a71ce20d64e7" providerId="ADAL" clId="{E182D5FB-A900-4658-AB53-D53EBC278B5D}" dt="2021-06-15T23:58:20.706" v="1791" actId="478"/>
          <ac:cxnSpMkLst>
            <pc:docMk/>
            <pc:sldMk cId="2562236315" sldId="418"/>
            <ac:cxnSpMk id="127" creationId="{00000000-0000-0000-0000-000000000000}"/>
          </ac:cxnSpMkLst>
        </pc:cxnChg>
        <pc:cxnChg chg="del">
          <ac:chgData name="Dana Šauberga" userId="cde0313d-1708-4620-8883-a71ce20d64e7" providerId="ADAL" clId="{E182D5FB-A900-4658-AB53-D53EBC278B5D}" dt="2021-06-16T00:08:47.005" v="1865" actId="478"/>
          <ac:cxnSpMkLst>
            <pc:docMk/>
            <pc:sldMk cId="2562236315" sldId="418"/>
            <ac:cxnSpMk id="129" creationId="{00000000-0000-0000-0000-000000000000}"/>
          </ac:cxnSpMkLst>
        </pc:cxnChg>
        <pc:cxnChg chg="del">
          <ac:chgData name="Dana Šauberga" userId="cde0313d-1708-4620-8883-a71ce20d64e7" providerId="ADAL" clId="{E182D5FB-A900-4658-AB53-D53EBC278B5D}" dt="2021-06-15T23:58:33.592" v="1802" actId="478"/>
          <ac:cxnSpMkLst>
            <pc:docMk/>
            <pc:sldMk cId="2562236315" sldId="418"/>
            <ac:cxnSpMk id="131" creationId="{00000000-0000-0000-0000-000000000000}"/>
          </ac:cxnSpMkLst>
        </pc:cxnChg>
        <pc:cxnChg chg="del">
          <ac:chgData name="Dana Šauberga" userId="cde0313d-1708-4620-8883-a71ce20d64e7" providerId="ADAL" clId="{E182D5FB-A900-4658-AB53-D53EBC278B5D}" dt="2021-06-16T00:09:09.438" v="1880" actId="478"/>
          <ac:cxnSpMkLst>
            <pc:docMk/>
            <pc:sldMk cId="2562236315" sldId="418"/>
            <ac:cxnSpMk id="133" creationId="{00000000-0000-0000-0000-000000000000}"/>
          </ac:cxnSpMkLst>
        </pc:cxnChg>
      </pc:sldChg>
      <pc:sldChg chg="del">
        <pc:chgData name="Dana Šauberga" userId="cde0313d-1708-4620-8883-a71ce20d64e7" providerId="ADAL" clId="{E182D5FB-A900-4658-AB53-D53EBC278B5D}" dt="2021-06-16T06:31:03.463" v="2130" actId="47"/>
        <pc:sldMkLst>
          <pc:docMk/>
          <pc:sldMk cId="3406909483" sldId="427"/>
        </pc:sldMkLst>
      </pc:sldChg>
      <pc:sldChg chg="addSp delSp modSp mod delAnim modAnim">
        <pc:chgData name="Dana Šauberga" userId="cde0313d-1708-4620-8883-a71ce20d64e7" providerId="ADAL" clId="{E182D5FB-A900-4658-AB53-D53EBC278B5D}" dt="2021-06-16T06:49:32.022" v="2361" actId="255"/>
        <pc:sldMkLst>
          <pc:docMk/>
          <pc:sldMk cId="2946145653" sldId="429"/>
        </pc:sldMkLst>
        <pc:spChg chg="add del mod">
          <ac:chgData name="Dana Šauberga" userId="cde0313d-1708-4620-8883-a71ce20d64e7" providerId="ADAL" clId="{E182D5FB-A900-4658-AB53-D53EBC278B5D}" dt="2021-06-16T06:34:40.316" v="2152" actId="931"/>
          <ac:spMkLst>
            <pc:docMk/>
            <pc:sldMk cId="2946145653" sldId="429"/>
            <ac:spMk id="4" creationId="{42BD61C2-16B8-4E34-AFAF-72C9E902F37E}"/>
          </ac:spMkLst>
        </pc:spChg>
        <pc:spChg chg="add del mod">
          <ac:chgData name="Dana Šauberga" userId="cde0313d-1708-4620-8883-a71ce20d64e7" providerId="ADAL" clId="{E182D5FB-A900-4658-AB53-D53EBC278B5D}" dt="2021-06-16T06:34:45.454" v="2154" actId="478"/>
          <ac:spMkLst>
            <pc:docMk/>
            <pc:sldMk cId="2946145653" sldId="429"/>
            <ac:spMk id="8" creationId="{729224F7-D354-47A1-B033-3E75E33E581C}"/>
          </ac:spMkLst>
        </pc:spChg>
        <pc:spChg chg="mod">
          <ac:chgData name="Dana Šauberga" userId="cde0313d-1708-4620-8883-a71ce20d64e7" providerId="ADAL" clId="{E182D5FB-A900-4658-AB53-D53EBC278B5D}" dt="2021-06-16T06:37:46.305" v="2175" actId="207"/>
          <ac:spMkLst>
            <pc:docMk/>
            <pc:sldMk cId="2946145653" sldId="429"/>
            <ac:spMk id="14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6T06:31:13.062" v="2135" actId="478"/>
          <ac:spMkLst>
            <pc:docMk/>
            <pc:sldMk cId="2946145653" sldId="429"/>
            <ac:spMk id="21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6T06:33:14.661" v="2138" actId="478"/>
          <ac:spMkLst>
            <pc:docMk/>
            <pc:sldMk cId="2946145653" sldId="429"/>
            <ac:spMk id="22" creationId="{00000000-0000-0000-0000-000000000000}"/>
          </ac:spMkLst>
        </pc:spChg>
        <pc:spChg chg="mod">
          <ac:chgData name="Dana Šauberga" userId="cde0313d-1708-4620-8883-a71ce20d64e7" providerId="ADAL" clId="{E182D5FB-A900-4658-AB53-D53EBC278B5D}" dt="2021-06-16T06:33:38.648" v="2141" actId="6549"/>
          <ac:spMkLst>
            <pc:docMk/>
            <pc:sldMk cId="2946145653" sldId="429"/>
            <ac:spMk id="27" creationId="{00000000-0000-0000-0000-000000000000}"/>
          </ac:spMkLst>
        </pc:spChg>
        <pc:spChg chg="del mod topLvl">
          <ac:chgData name="Dana Šauberga" userId="cde0313d-1708-4620-8883-a71ce20d64e7" providerId="ADAL" clId="{E182D5FB-A900-4658-AB53-D53EBC278B5D}" dt="2021-06-16T06:41:17.071" v="2235" actId="478"/>
          <ac:spMkLst>
            <pc:docMk/>
            <pc:sldMk cId="2946145653" sldId="429"/>
            <ac:spMk id="29" creationId="{00000000-0000-0000-0000-000000000000}"/>
          </ac:spMkLst>
        </pc:spChg>
        <pc:spChg chg="del mod topLvl">
          <ac:chgData name="Dana Šauberga" userId="cde0313d-1708-4620-8883-a71ce20d64e7" providerId="ADAL" clId="{E182D5FB-A900-4658-AB53-D53EBC278B5D}" dt="2021-06-16T06:41:19.891" v="2236" actId="478"/>
          <ac:spMkLst>
            <pc:docMk/>
            <pc:sldMk cId="2946145653" sldId="429"/>
            <ac:spMk id="30" creationId="{00000000-0000-0000-0000-000000000000}"/>
          </ac:spMkLst>
        </pc:spChg>
        <pc:spChg chg="mod">
          <ac:chgData name="Dana Šauberga" userId="cde0313d-1708-4620-8883-a71ce20d64e7" providerId="ADAL" clId="{E182D5FB-A900-4658-AB53-D53EBC278B5D}" dt="2021-06-16T06:48:43.666" v="2316" actId="1036"/>
          <ac:spMkLst>
            <pc:docMk/>
            <pc:sldMk cId="2946145653" sldId="429"/>
            <ac:spMk id="32" creationId="{00000000-0000-0000-0000-000000000000}"/>
          </ac:spMkLst>
        </pc:spChg>
        <pc:spChg chg="mod">
          <ac:chgData name="Dana Šauberga" userId="cde0313d-1708-4620-8883-a71ce20d64e7" providerId="ADAL" clId="{E182D5FB-A900-4658-AB53-D53EBC278B5D}" dt="2021-06-16T06:48:55.397" v="2325" actId="1076"/>
          <ac:spMkLst>
            <pc:docMk/>
            <pc:sldMk cId="2946145653" sldId="429"/>
            <ac:spMk id="33" creationId="{00000000-0000-0000-0000-000000000000}"/>
          </ac:spMkLst>
        </pc:spChg>
        <pc:spChg chg="mod">
          <ac:chgData name="Dana Šauberga" userId="cde0313d-1708-4620-8883-a71ce20d64e7" providerId="ADAL" clId="{E182D5FB-A900-4658-AB53-D53EBC278B5D}" dt="2021-06-16T06:48:48.118" v="2324" actId="1036"/>
          <ac:spMkLst>
            <pc:docMk/>
            <pc:sldMk cId="2946145653" sldId="429"/>
            <ac:spMk id="35" creationId="{00000000-0000-0000-0000-000000000000}"/>
          </ac:spMkLst>
        </pc:spChg>
        <pc:spChg chg="mod">
          <ac:chgData name="Dana Šauberga" userId="cde0313d-1708-4620-8883-a71ce20d64e7" providerId="ADAL" clId="{E182D5FB-A900-4658-AB53-D53EBC278B5D}" dt="2021-06-16T06:48:48.118" v="2324" actId="1036"/>
          <ac:spMkLst>
            <pc:docMk/>
            <pc:sldMk cId="2946145653" sldId="429"/>
            <ac:spMk id="36" creationId="{00000000-0000-0000-0000-000000000000}"/>
          </ac:spMkLst>
        </pc:spChg>
        <pc:spChg chg="add mod">
          <ac:chgData name="Dana Šauberga" userId="cde0313d-1708-4620-8883-a71ce20d64e7" providerId="ADAL" clId="{E182D5FB-A900-4658-AB53-D53EBC278B5D}" dt="2021-06-16T06:49:32.022" v="2361" actId="255"/>
          <ac:spMkLst>
            <pc:docMk/>
            <pc:sldMk cId="2946145653" sldId="429"/>
            <ac:spMk id="37" creationId="{4763C5B1-45BC-4FF7-8F32-7E23E3DAC6E8}"/>
          </ac:spMkLst>
        </pc:spChg>
        <pc:grpChg chg="del">
          <ac:chgData name="Dana Šauberga" userId="cde0313d-1708-4620-8883-a71ce20d64e7" providerId="ADAL" clId="{E182D5FB-A900-4658-AB53-D53EBC278B5D}" dt="2021-06-16T06:33:39.375" v="2142" actId="478"/>
          <ac:grpSpMkLst>
            <pc:docMk/>
            <pc:sldMk cId="2946145653" sldId="429"/>
            <ac:grpSpMk id="25" creationId="{00000000-0000-0000-0000-000000000000}"/>
          </ac:grpSpMkLst>
        </pc:grpChg>
        <pc:grpChg chg="del mod">
          <ac:chgData name="Dana Šauberga" userId="cde0313d-1708-4620-8883-a71ce20d64e7" providerId="ADAL" clId="{E182D5FB-A900-4658-AB53-D53EBC278B5D}" dt="2021-06-16T06:41:17.071" v="2235" actId="478"/>
          <ac:grpSpMkLst>
            <pc:docMk/>
            <pc:sldMk cId="2946145653" sldId="429"/>
            <ac:grpSpMk id="28" creationId="{00000000-0000-0000-0000-000000000000}"/>
          </ac:grpSpMkLst>
        </pc:grpChg>
        <pc:grpChg chg="mod">
          <ac:chgData name="Dana Šauberga" userId="cde0313d-1708-4620-8883-a71ce20d64e7" providerId="ADAL" clId="{E182D5FB-A900-4658-AB53-D53EBC278B5D}" dt="2021-06-16T06:48:43.666" v="2316" actId="1036"/>
          <ac:grpSpMkLst>
            <pc:docMk/>
            <pc:sldMk cId="2946145653" sldId="429"/>
            <ac:grpSpMk id="31" creationId="{00000000-0000-0000-0000-000000000000}"/>
          </ac:grpSpMkLst>
        </pc:grpChg>
        <pc:grpChg chg="add del mod">
          <ac:chgData name="Dana Šauberga" userId="cde0313d-1708-4620-8883-a71ce20d64e7" providerId="ADAL" clId="{E182D5FB-A900-4658-AB53-D53EBC278B5D}" dt="2021-06-16T06:48:48.118" v="2324" actId="1036"/>
          <ac:grpSpMkLst>
            <pc:docMk/>
            <pc:sldMk cId="2946145653" sldId="429"/>
            <ac:grpSpMk id="34" creationId="{00000000-0000-0000-0000-000000000000}"/>
          </ac:grpSpMkLst>
        </pc:grpChg>
        <pc:picChg chg="add del mod">
          <ac:chgData name="Dana Šauberga" userId="cde0313d-1708-4620-8883-a71ce20d64e7" providerId="ADAL" clId="{E182D5FB-A900-4658-AB53-D53EBC278B5D}" dt="2021-06-16T06:34:43.837" v="2153" actId="478"/>
          <ac:picMkLst>
            <pc:docMk/>
            <pc:sldMk cId="2946145653" sldId="429"/>
            <ac:picMk id="6" creationId="{9ECFFC4C-5751-4445-A0E4-3DB5E625B788}"/>
          </ac:picMkLst>
        </pc:picChg>
        <pc:picChg chg="add del mod modCrop">
          <ac:chgData name="Dana Šauberga" userId="cde0313d-1708-4620-8883-a71ce20d64e7" providerId="ADAL" clId="{E182D5FB-A900-4658-AB53-D53EBC278B5D}" dt="2021-06-16T06:36:04.803" v="2169" actId="478"/>
          <ac:picMkLst>
            <pc:docMk/>
            <pc:sldMk cId="2946145653" sldId="429"/>
            <ac:picMk id="10" creationId="{2D64D2B4-0CE1-4A60-8C21-4C729DCE52FE}"/>
          </ac:picMkLst>
        </pc:picChg>
        <pc:picChg chg="add mod">
          <ac:chgData name="Dana Šauberga" userId="cde0313d-1708-4620-8883-a71ce20d64e7" providerId="ADAL" clId="{E182D5FB-A900-4658-AB53-D53EBC278B5D}" dt="2021-06-16T06:37:01.546" v="2170" actId="931"/>
          <ac:picMkLst>
            <pc:docMk/>
            <pc:sldMk cId="2946145653" sldId="429"/>
            <ac:picMk id="12" creationId="{64DC5B69-5715-4A39-861B-7272AE72091F}"/>
          </ac:picMkLst>
        </pc:picChg>
        <pc:picChg chg="del mod">
          <ac:chgData name="Dana Šauberga" userId="cde0313d-1708-4620-8883-a71ce20d64e7" providerId="ADAL" clId="{E182D5FB-A900-4658-AB53-D53EBC278B5D}" dt="2021-06-16T06:34:27.560" v="2150" actId="478"/>
          <ac:picMkLst>
            <pc:docMk/>
            <pc:sldMk cId="2946145653" sldId="429"/>
            <ac:picMk id="24" creationId="{00000000-0000-0000-0000-000000000000}"/>
          </ac:picMkLst>
        </pc:picChg>
      </pc:sldChg>
      <pc:sldChg chg="del">
        <pc:chgData name="Dana Šauberga" userId="cde0313d-1708-4620-8883-a71ce20d64e7" providerId="ADAL" clId="{E182D5FB-A900-4658-AB53-D53EBC278B5D}" dt="2021-06-16T06:31:01.641" v="2128" actId="47"/>
        <pc:sldMkLst>
          <pc:docMk/>
          <pc:sldMk cId="3695020178" sldId="431"/>
        </pc:sldMkLst>
      </pc:sldChg>
      <pc:sldChg chg="addSp delSp modSp mod ord delAnim modAnim modNotesTx">
        <pc:chgData name="Dana Šauberga" userId="cde0313d-1708-4620-8883-a71ce20d64e7" providerId="ADAL" clId="{E182D5FB-A900-4658-AB53-D53EBC278B5D}" dt="2021-06-16T09:50:20.612" v="2946" actId="931"/>
        <pc:sldMkLst>
          <pc:docMk/>
          <pc:sldMk cId="3607958846" sldId="434"/>
        </pc:sldMkLst>
        <pc:spChg chg="del">
          <ac:chgData name="Dana Šauberga" userId="cde0313d-1708-4620-8883-a71ce20d64e7" providerId="ADAL" clId="{E182D5FB-A900-4658-AB53-D53EBC278B5D}" dt="2021-06-15T23:40:39.171" v="1696" actId="478"/>
          <ac:spMkLst>
            <pc:docMk/>
            <pc:sldMk cId="3607958846" sldId="434"/>
            <ac:spMk id="3" creationId="{00000000-0000-0000-0000-000000000000}"/>
          </ac:spMkLst>
        </pc:spChg>
        <pc:spChg chg="del">
          <ac:chgData name="Dana Šauberga" userId="cde0313d-1708-4620-8883-a71ce20d64e7" providerId="ADAL" clId="{E182D5FB-A900-4658-AB53-D53EBC278B5D}" dt="2021-06-15T22:33:41.259" v="1037" actId="478"/>
          <ac:spMkLst>
            <pc:docMk/>
            <pc:sldMk cId="3607958846" sldId="434"/>
            <ac:spMk id="4" creationId="{00000000-0000-0000-0000-000000000000}"/>
          </ac:spMkLst>
        </pc:spChg>
        <pc:spChg chg="del mod">
          <ac:chgData name="Dana Šauberga" userId="cde0313d-1708-4620-8883-a71ce20d64e7" providerId="ADAL" clId="{E182D5FB-A900-4658-AB53-D53EBC278B5D}" dt="2021-06-15T23:40:50.225" v="1698" actId="478"/>
          <ac:spMkLst>
            <pc:docMk/>
            <pc:sldMk cId="3607958846" sldId="434"/>
            <ac:spMk id="5" creationId="{00000000-0000-0000-0000-000000000000}"/>
          </ac:spMkLst>
        </pc:spChg>
        <pc:spChg chg="add del mod">
          <ac:chgData name="Dana Šauberga" userId="cde0313d-1708-4620-8883-a71ce20d64e7" providerId="ADAL" clId="{E182D5FB-A900-4658-AB53-D53EBC278B5D}" dt="2021-06-15T23:40:53.634" v="1699" actId="478"/>
          <ac:spMkLst>
            <pc:docMk/>
            <pc:sldMk cId="3607958846" sldId="434"/>
            <ac:spMk id="8" creationId="{6CE33CA2-E00E-4A48-BDD4-DB4C1CAEA3D7}"/>
          </ac:spMkLst>
        </pc:spChg>
        <pc:spChg chg="add del mod">
          <ac:chgData name="Dana Šauberga" userId="cde0313d-1708-4620-8883-a71ce20d64e7" providerId="ADAL" clId="{E182D5FB-A900-4658-AB53-D53EBC278B5D}" dt="2021-06-16T09:31:06.646" v="2932" actId="478"/>
          <ac:spMkLst>
            <pc:docMk/>
            <pc:sldMk cId="3607958846" sldId="434"/>
            <ac:spMk id="9" creationId="{3571B1CF-8116-4B0D-9C8D-B72BFC1FF8EA}"/>
          </ac:spMkLst>
        </pc:spChg>
        <pc:picChg chg="add del mod">
          <ac:chgData name="Dana Šauberga" userId="cde0313d-1708-4620-8883-a71ce20d64e7" providerId="ADAL" clId="{E182D5FB-A900-4658-AB53-D53EBC278B5D}" dt="2021-06-16T09:50:11.214" v="2945" actId="478"/>
          <ac:picMkLst>
            <pc:docMk/>
            <pc:sldMk cId="3607958846" sldId="434"/>
            <ac:picMk id="4" creationId="{146BF535-4997-4266-8E64-0DB378E250A4}"/>
          </ac:picMkLst>
        </pc:picChg>
        <pc:picChg chg="add mod">
          <ac:chgData name="Dana Šauberga" userId="cde0313d-1708-4620-8883-a71ce20d64e7" providerId="ADAL" clId="{E182D5FB-A900-4658-AB53-D53EBC278B5D}" dt="2021-06-16T09:50:20.612" v="2946" actId="931"/>
          <ac:picMkLst>
            <pc:docMk/>
            <pc:sldMk cId="3607958846" sldId="434"/>
            <ac:picMk id="5" creationId="{AB782FA9-D7F2-4418-82D3-E6AC79CCBFB1}"/>
          </ac:picMkLst>
        </pc:picChg>
        <pc:picChg chg="add mod">
          <ac:chgData name="Dana Šauberga" userId="cde0313d-1708-4620-8883-a71ce20d64e7" providerId="ADAL" clId="{E182D5FB-A900-4658-AB53-D53EBC278B5D}" dt="2021-06-15T23:40:39.716" v="1697"/>
          <ac:picMkLst>
            <pc:docMk/>
            <pc:sldMk cId="3607958846" sldId="434"/>
            <ac:picMk id="6" creationId="{1554755C-823D-497F-8CFB-F9DC3967E47B}"/>
          </ac:picMkLst>
        </pc:picChg>
      </pc:sldChg>
      <pc:sldChg chg="addSp delSp modSp add mod delAnim modNotesTx">
        <pc:chgData name="Dana Šauberga" userId="cde0313d-1708-4620-8883-a71ce20d64e7" providerId="ADAL" clId="{E182D5FB-A900-4658-AB53-D53EBC278B5D}" dt="2021-06-16T09:50:40.752" v="2948" actId="931"/>
        <pc:sldMkLst>
          <pc:docMk/>
          <pc:sldMk cId="2681424711" sldId="435"/>
        </pc:sldMkLst>
        <pc:spChg chg="del mod">
          <ac:chgData name="Dana Šauberga" userId="cde0313d-1708-4620-8883-a71ce20d64e7" providerId="ADAL" clId="{E182D5FB-A900-4658-AB53-D53EBC278B5D}" dt="2021-06-16T09:31:20.292" v="2935" actId="478"/>
          <ac:spMkLst>
            <pc:docMk/>
            <pc:sldMk cId="2681424711" sldId="435"/>
            <ac:spMk id="9" creationId="{3571B1CF-8116-4B0D-9C8D-B72BFC1FF8EA}"/>
          </ac:spMkLst>
        </pc:spChg>
        <pc:picChg chg="add del mod">
          <ac:chgData name="Dana Šauberga" userId="cde0313d-1708-4620-8883-a71ce20d64e7" providerId="ADAL" clId="{E182D5FB-A900-4658-AB53-D53EBC278B5D}" dt="2021-06-16T09:50:25.652" v="2947" actId="478"/>
          <ac:picMkLst>
            <pc:docMk/>
            <pc:sldMk cId="2681424711" sldId="435"/>
            <ac:picMk id="4" creationId="{A813CB66-EA68-46B3-ADAD-3B2CE67A6660}"/>
          </ac:picMkLst>
        </pc:picChg>
        <pc:picChg chg="add mod">
          <ac:chgData name="Dana Šauberga" userId="cde0313d-1708-4620-8883-a71ce20d64e7" providerId="ADAL" clId="{E182D5FB-A900-4658-AB53-D53EBC278B5D}" dt="2021-06-16T09:50:40.752" v="2948" actId="931"/>
          <ac:picMkLst>
            <pc:docMk/>
            <pc:sldMk cId="2681424711" sldId="435"/>
            <ac:picMk id="5" creationId="{7BA02F22-DBBD-4337-AE15-53EAC6545A63}"/>
          </ac:picMkLst>
        </pc:picChg>
      </pc:sldChg>
      <pc:sldChg chg="addSp delSp modSp add mod delAnim modNotesTx">
        <pc:chgData name="Dana Šauberga" userId="cde0313d-1708-4620-8883-a71ce20d64e7" providerId="ADAL" clId="{E182D5FB-A900-4658-AB53-D53EBC278B5D}" dt="2021-06-16T09:50:51.709" v="2950" actId="931"/>
        <pc:sldMkLst>
          <pc:docMk/>
          <pc:sldMk cId="247631060" sldId="436"/>
        </pc:sldMkLst>
        <pc:spChg chg="del mod">
          <ac:chgData name="Dana Šauberga" userId="cde0313d-1708-4620-8883-a71ce20d64e7" providerId="ADAL" clId="{E182D5FB-A900-4658-AB53-D53EBC278B5D}" dt="2021-06-16T09:31:47.117" v="2938" actId="478"/>
          <ac:spMkLst>
            <pc:docMk/>
            <pc:sldMk cId="247631060" sldId="436"/>
            <ac:spMk id="9" creationId="{3571B1CF-8116-4B0D-9C8D-B72BFC1FF8EA}"/>
          </ac:spMkLst>
        </pc:spChg>
        <pc:picChg chg="add del mod">
          <ac:chgData name="Dana Šauberga" userId="cde0313d-1708-4620-8883-a71ce20d64e7" providerId="ADAL" clId="{E182D5FB-A900-4658-AB53-D53EBC278B5D}" dt="2021-06-16T09:50:44.787" v="2949" actId="478"/>
          <ac:picMkLst>
            <pc:docMk/>
            <pc:sldMk cId="247631060" sldId="436"/>
            <ac:picMk id="4" creationId="{12D256B9-95A9-48A3-A50F-C1ADA5586D54}"/>
          </ac:picMkLst>
        </pc:picChg>
        <pc:picChg chg="add mod">
          <ac:chgData name="Dana Šauberga" userId="cde0313d-1708-4620-8883-a71ce20d64e7" providerId="ADAL" clId="{E182D5FB-A900-4658-AB53-D53EBC278B5D}" dt="2021-06-16T09:50:51.709" v="2950" actId="931"/>
          <ac:picMkLst>
            <pc:docMk/>
            <pc:sldMk cId="247631060" sldId="436"/>
            <ac:picMk id="5" creationId="{96D67AC9-753D-47B5-B48B-25BB368CD386}"/>
          </ac:picMkLst>
        </pc:picChg>
      </pc:sldChg>
      <pc:sldChg chg="addSp delSp modSp add mod delAnim modNotesTx">
        <pc:chgData name="Dana Šauberga" userId="cde0313d-1708-4620-8883-a71ce20d64e7" providerId="ADAL" clId="{E182D5FB-A900-4658-AB53-D53EBC278B5D}" dt="2021-06-16T09:50:59.569" v="2952" actId="931"/>
        <pc:sldMkLst>
          <pc:docMk/>
          <pc:sldMk cId="244474808" sldId="437"/>
        </pc:sldMkLst>
        <pc:spChg chg="del mod">
          <ac:chgData name="Dana Šauberga" userId="cde0313d-1708-4620-8883-a71ce20d64e7" providerId="ADAL" clId="{E182D5FB-A900-4658-AB53-D53EBC278B5D}" dt="2021-06-16T09:32:02.395" v="2941" actId="478"/>
          <ac:spMkLst>
            <pc:docMk/>
            <pc:sldMk cId="244474808" sldId="437"/>
            <ac:spMk id="9" creationId="{3571B1CF-8116-4B0D-9C8D-B72BFC1FF8EA}"/>
          </ac:spMkLst>
        </pc:spChg>
        <pc:picChg chg="add del mod">
          <ac:chgData name="Dana Šauberga" userId="cde0313d-1708-4620-8883-a71ce20d64e7" providerId="ADAL" clId="{E182D5FB-A900-4658-AB53-D53EBC278B5D}" dt="2021-06-16T09:50:54.458" v="2951" actId="478"/>
          <ac:picMkLst>
            <pc:docMk/>
            <pc:sldMk cId="244474808" sldId="437"/>
            <ac:picMk id="4" creationId="{AB180547-1B43-49DC-9B3D-5DB6791132CD}"/>
          </ac:picMkLst>
        </pc:picChg>
        <pc:picChg chg="add mod">
          <ac:chgData name="Dana Šauberga" userId="cde0313d-1708-4620-8883-a71ce20d64e7" providerId="ADAL" clId="{E182D5FB-A900-4658-AB53-D53EBC278B5D}" dt="2021-06-16T09:50:59.569" v="2952" actId="931"/>
          <ac:picMkLst>
            <pc:docMk/>
            <pc:sldMk cId="244474808" sldId="437"/>
            <ac:picMk id="5" creationId="{A746901E-02D0-4220-B14B-336ADABE7757}"/>
          </ac:picMkLst>
        </pc:picChg>
      </pc:sldChg>
      <pc:sldChg chg="addSp delSp modSp new mod delAnim modAnim modNotesTx">
        <pc:chgData name="Dana Šauberga" userId="cde0313d-1708-4620-8883-a71ce20d64e7" providerId="ADAL" clId="{E182D5FB-A900-4658-AB53-D53EBC278B5D}" dt="2021-06-16T07:50:43.178" v="2901" actId="14826"/>
        <pc:sldMkLst>
          <pc:docMk/>
          <pc:sldMk cId="622039470" sldId="438"/>
        </pc:sldMkLst>
        <pc:spChg chg="del">
          <ac:chgData name="Dana Šauberga" userId="cde0313d-1708-4620-8883-a71ce20d64e7" providerId="ADAL" clId="{E182D5FB-A900-4658-AB53-D53EBC278B5D}" dt="2021-06-15T23:44:25.367" v="1728" actId="478"/>
          <ac:spMkLst>
            <pc:docMk/>
            <pc:sldMk cId="622039470" sldId="438"/>
            <ac:spMk id="3" creationId="{34FFC7FA-870F-46C4-A232-E99B0B81E669}"/>
          </ac:spMkLst>
        </pc:spChg>
        <pc:spChg chg="del">
          <ac:chgData name="Dana Šauberga" userId="cde0313d-1708-4620-8883-a71ce20d64e7" providerId="ADAL" clId="{E182D5FB-A900-4658-AB53-D53EBC278B5D}" dt="2021-06-15T23:44:13.998" v="1726" actId="478"/>
          <ac:spMkLst>
            <pc:docMk/>
            <pc:sldMk cId="622039470" sldId="438"/>
            <ac:spMk id="4" creationId="{3CBC3B25-9E6C-4D8F-A733-77F28C57C401}"/>
          </ac:spMkLst>
        </pc:spChg>
        <pc:spChg chg="add mod">
          <ac:chgData name="Dana Šauberga" userId="cde0313d-1708-4620-8883-a71ce20d64e7" providerId="ADAL" clId="{E182D5FB-A900-4658-AB53-D53EBC278B5D}" dt="2021-06-16T06:25:56.368" v="2074" actId="122"/>
          <ac:spMkLst>
            <pc:docMk/>
            <pc:sldMk cId="622039470" sldId="438"/>
            <ac:spMk id="5" creationId="{94BA0CAB-EE2A-4330-9892-A12BCA4A8F21}"/>
          </ac:spMkLst>
        </pc:spChg>
        <pc:spChg chg="add del mod">
          <ac:chgData name="Dana Šauberga" userId="cde0313d-1708-4620-8883-a71ce20d64e7" providerId="ADAL" clId="{E182D5FB-A900-4658-AB53-D53EBC278B5D}" dt="2021-06-16T06:58:47.253" v="2468" actId="478"/>
          <ac:spMkLst>
            <pc:docMk/>
            <pc:sldMk cId="622039470" sldId="438"/>
            <ac:spMk id="7" creationId="{DF805DB1-4793-4E24-85F5-EC65F59A5E51}"/>
          </ac:spMkLst>
        </pc:spChg>
        <pc:spChg chg="add mod topLvl">
          <ac:chgData name="Dana Šauberga" userId="cde0313d-1708-4620-8883-a71ce20d64e7" providerId="ADAL" clId="{E182D5FB-A900-4658-AB53-D53EBC278B5D}" dt="2021-06-16T07:46:54.839" v="2899" actId="1076"/>
          <ac:spMkLst>
            <pc:docMk/>
            <pc:sldMk cId="622039470" sldId="438"/>
            <ac:spMk id="14" creationId="{EE170BAF-A7B6-4D72-A520-AC7D4FE5ADED}"/>
          </ac:spMkLst>
        </pc:spChg>
        <pc:spChg chg="add mod">
          <ac:chgData name="Dana Šauberga" userId="cde0313d-1708-4620-8883-a71ce20d64e7" providerId="ADAL" clId="{E182D5FB-A900-4658-AB53-D53EBC278B5D}" dt="2021-06-16T07:46:33.013" v="2897" actId="165"/>
          <ac:spMkLst>
            <pc:docMk/>
            <pc:sldMk cId="622039470" sldId="438"/>
            <ac:spMk id="16" creationId="{5263C23D-18D7-4A88-B46A-E503D5D9E29E}"/>
          </ac:spMkLst>
        </pc:spChg>
        <pc:spChg chg="add del mod">
          <ac:chgData name="Dana Šauberga" userId="cde0313d-1708-4620-8883-a71ce20d64e7" providerId="ADAL" clId="{E182D5FB-A900-4658-AB53-D53EBC278B5D}" dt="2021-06-16T06:53:28.454" v="2367" actId="478"/>
          <ac:spMkLst>
            <pc:docMk/>
            <pc:sldMk cId="622039470" sldId="438"/>
            <ac:spMk id="17" creationId="{9C38F2BB-122E-4A1E-8ACA-6CB03EB46FEE}"/>
          </ac:spMkLst>
        </pc:spChg>
        <pc:spChg chg="add mod">
          <ac:chgData name="Dana Šauberga" userId="cde0313d-1708-4620-8883-a71ce20d64e7" providerId="ADAL" clId="{E182D5FB-A900-4658-AB53-D53EBC278B5D}" dt="2021-06-16T07:46:33.013" v="2897" actId="165"/>
          <ac:spMkLst>
            <pc:docMk/>
            <pc:sldMk cId="622039470" sldId="438"/>
            <ac:spMk id="19" creationId="{9B652A2D-5489-4B83-BA49-7EDF99B6B0DF}"/>
          </ac:spMkLst>
        </pc:spChg>
        <pc:spChg chg="add mod">
          <ac:chgData name="Dana Šauberga" userId="cde0313d-1708-4620-8883-a71ce20d64e7" providerId="ADAL" clId="{E182D5FB-A900-4658-AB53-D53EBC278B5D}" dt="2021-06-16T07:47:02.440" v="2900" actId="1076"/>
          <ac:spMkLst>
            <pc:docMk/>
            <pc:sldMk cId="622039470" sldId="438"/>
            <ac:spMk id="21" creationId="{5D196519-15C0-4ACE-9448-5C0C8962AC9C}"/>
          </ac:spMkLst>
        </pc:spChg>
        <pc:spChg chg="add mod">
          <ac:chgData name="Dana Šauberga" userId="cde0313d-1708-4620-8883-a71ce20d64e7" providerId="ADAL" clId="{E182D5FB-A900-4658-AB53-D53EBC278B5D}" dt="2021-06-16T07:04:02.082" v="2503" actId="1076"/>
          <ac:spMkLst>
            <pc:docMk/>
            <pc:sldMk cId="622039470" sldId="438"/>
            <ac:spMk id="22" creationId="{E5A72A69-1BB9-4B7C-BCB0-485F5782CE36}"/>
          </ac:spMkLst>
        </pc:spChg>
        <pc:grpChg chg="add del mod topLvl">
          <ac:chgData name="Dana Šauberga" userId="cde0313d-1708-4620-8883-a71ce20d64e7" providerId="ADAL" clId="{E182D5FB-A900-4658-AB53-D53EBC278B5D}" dt="2021-06-16T07:46:39.980" v="2898" actId="165"/>
          <ac:grpSpMkLst>
            <pc:docMk/>
            <pc:sldMk cId="622039470" sldId="438"/>
            <ac:grpSpMk id="25" creationId="{DDF70193-3EA0-4135-BC08-A739B9E1F5B1}"/>
          </ac:grpSpMkLst>
        </pc:grpChg>
        <pc:grpChg chg="add mod topLvl">
          <ac:chgData name="Dana Šauberga" userId="cde0313d-1708-4620-8883-a71ce20d64e7" providerId="ADAL" clId="{E182D5FB-A900-4658-AB53-D53EBC278B5D}" dt="2021-06-16T07:46:33.013" v="2897" actId="165"/>
          <ac:grpSpMkLst>
            <pc:docMk/>
            <pc:sldMk cId="622039470" sldId="438"/>
            <ac:grpSpMk id="26" creationId="{64EE278C-6B0B-432C-BBA6-90A9366BF3C6}"/>
          </ac:grpSpMkLst>
        </pc:grpChg>
        <pc:grpChg chg="add mod topLvl">
          <ac:chgData name="Dana Šauberga" userId="cde0313d-1708-4620-8883-a71ce20d64e7" providerId="ADAL" clId="{E182D5FB-A900-4658-AB53-D53EBC278B5D}" dt="2021-06-16T07:46:33.013" v="2897" actId="165"/>
          <ac:grpSpMkLst>
            <pc:docMk/>
            <pc:sldMk cId="622039470" sldId="438"/>
            <ac:grpSpMk id="27" creationId="{EEA7204F-3E45-4581-8EBE-851A2A1BCA01}"/>
          </ac:grpSpMkLst>
        </pc:grpChg>
        <pc:grpChg chg="add mod topLvl">
          <ac:chgData name="Dana Šauberga" userId="cde0313d-1708-4620-8883-a71ce20d64e7" providerId="ADAL" clId="{E182D5FB-A900-4658-AB53-D53EBC278B5D}" dt="2021-06-16T07:46:33.013" v="2897" actId="165"/>
          <ac:grpSpMkLst>
            <pc:docMk/>
            <pc:sldMk cId="622039470" sldId="438"/>
            <ac:grpSpMk id="28" creationId="{ED295C1A-316D-40D2-8010-7477367555D3}"/>
          </ac:grpSpMkLst>
        </pc:grpChg>
        <pc:grpChg chg="add del mod">
          <ac:chgData name="Dana Šauberga" userId="cde0313d-1708-4620-8883-a71ce20d64e7" providerId="ADAL" clId="{E182D5FB-A900-4658-AB53-D53EBC278B5D}" dt="2021-06-16T07:46:33.013" v="2897" actId="165"/>
          <ac:grpSpMkLst>
            <pc:docMk/>
            <pc:sldMk cId="622039470" sldId="438"/>
            <ac:grpSpMk id="29" creationId="{9BBC9585-420F-466B-8908-EBDA67F5D310}"/>
          </ac:grpSpMkLst>
        </pc:grpChg>
        <pc:picChg chg="add del mod">
          <ac:chgData name="Dana Šauberga" userId="cde0313d-1708-4620-8883-a71ce20d64e7" providerId="ADAL" clId="{E182D5FB-A900-4658-AB53-D53EBC278B5D}" dt="2021-06-15T23:52:37.646" v="1760" actId="478"/>
          <ac:picMkLst>
            <pc:docMk/>
            <pc:sldMk cId="622039470" sldId="438"/>
            <ac:picMk id="6" creationId="{B895E91C-67D6-4498-9F9A-B281DFB0BA6A}"/>
          </ac:picMkLst>
        </pc:picChg>
        <pc:picChg chg="add del mod modCrop">
          <ac:chgData name="Dana Šauberga" userId="cde0313d-1708-4620-8883-a71ce20d64e7" providerId="ADAL" clId="{E182D5FB-A900-4658-AB53-D53EBC278B5D}" dt="2021-06-15T23:54:00.154" v="1768" actId="478"/>
          <ac:picMkLst>
            <pc:docMk/>
            <pc:sldMk cId="622039470" sldId="438"/>
            <ac:picMk id="9" creationId="{C98C7661-55C5-4F52-AD18-0725180F38E4}"/>
          </ac:picMkLst>
        </pc:picChg>
        <pc:picChg chg="add del mod">
          <ac:chgData name="Dana Šauberga" userId="cde0313d-1708-4620-8883-a71ce20d64e7" providerId="ADAL" clId="{E182D5FB-A900-4658-AB53-D53EBC278B5D}" dt="2021-06-15T23:54:01.850" v="1771" actId="478"/>
          <ac:picMkLst>
            <pc:docMk/>
            <pc:sldMk cId="622039470" sldId="438"/>
            <ac:picMk id="10" creationId="{493CE833-E884-4116-A2F2-797F96E703B6}"/>
          </ac:picMkLst>
        </pc:picChg>
        <pc:picChg chg="add del mod">
          <ac:chgData name="Dana Šauberga" userId="cde0313d-1708-4620-8883-a71ce20d64e7" providerId="ADAL" clId="{E182D5FB-A900-4658-AB53-D53EBC278B5D}" dt="2021-06-15T23:54:00.804" v="1769" actId="478"/>
          <ac:picMkLst>
            <pc:docMk/>
            <pc:sldMk cId="622039470" sldId="438"/>
            <ac:picMk id="11" creationId="{695182DF-51CE-440A-B5F2-61C78E673868}"/>
          </ac:picMkLst>
        </pc:picChg>
        <pc:picChg chg="add del mod">
          <ac:chgData name="Dana Šauberga" userId="cde0313d-1708-4620-8883-a71ce20d64e7" providerId="ADAL" clId="{E182D5FB-A900-4658-AB53-D53EBC278B5D}" dt="2021-06-15T23:54:01.471" v="1770" actId="478"/>
          <ac:picMkLst>
            <pc:docMk/>
            <pc:sldMk cId="622039470" sldId="438"/>
            <ac:picMk id="12" creationId="{D47BD18C-8241-43C8-AEFF-EDF486897DAF}"/>
          </ac:picMkLst>
        </pc:picChg>
        <pc:picChg chg="add mod topLvl">
          <ac:chgData name="Dana Šauberga" userId="cde0313d-1708-4620-8883-a71ce20d64e7" providerId="ADAL" clId="{E182D5FB-A900-4658-AB53-D53EBC278B5D}" dt="2021-06-16T07:50:43.178" v="2901" actId="14826"/>
          <ac:picMkLst>
            <pc:docMk/>
            <pc:sldMk cId="622039470" sldId="438"/>
            <ac:picMk id="13" creationId="{7808EBD1-0519-48FB-826C-DC8DAD747018}"/>
          </ac:picMkLst>
        </pc:picChg>
        <pc:picChg chg="add mod">
          <ac:chgData name="Dana Šauberga" userId="cde0313d-1708-4620-8883-a71ce20d64e7" providerId="ADAL" clId="{E182D5FB-A900-4658-AB53-D53EBC278B5D}" dt="2021-06-16T07:46:33.013" v="2897" actId="165"/>
          <ac:picMkLst>
            <pc:docMk/>
            <pc:sldMk cId="622039470" sldId="438"/>
            <ac:picMk id="15" creationId="{3F3DBF6F-5F79-4C80-B88E-571A1D44C20B}"/>
          </ac:picMkLst>
        </pc:picChg>
        <pc:picChg chg="add mod">
          <ac:chgData name="Dana Šauberga" userId="cde0313d-1708-4620-8883-a71ce20d64e7" providerId="ADAL" clId="{E182D5FB-A900-4658-AB53-D53EBC278B5D}" dt="2021-06-16T07:46:33.013" v="2897" actId="165"/>
          <ac:picMkLst>
            <pc:docMk/>
            <pc:sldMk cId="622039470" sldId="438"/>
            <ac:picMk id="18" creationId="{EBCE7274-7081-4BD1-B946-24043E762135}"/>
          </ac:picMkLst>
        </pc:picChg>
        <pc:picChg chg="add mod">
          <ac:chgData name="Dana Šauberga" userId="cde0313d-1708-4620-8883-a71ce20d64e7" providerId="ADAL" clId="{E182D5FB-A900-4658-AB53-D53EBC278B5D}" dt="2021-06-16T07:46:33.013" v="2897" actId="165"/>
          <ac:picMkLst>
            <pc:docMk/>
            <pc:sldMk cId="622039470" sldId="438"/>
            <ac:picMk id="20" creationId="{1467C49D-29D3-4924-91A1-E27F8ED611FD}"/>
          </ac:picMkLst>
        </pc:picChg>
        <pc:picChg chg="add del mod">
          <ac:chgData name="Dana Šauberga" userId="cde0313d-1708-4620-8883-a71ce20d64e7" providerId="ADAL" clId="{E182D5FB-A900-4658-AB53-D53EBC278B5D}" dt="2021-06-16T07:03:29.462" v="2498" actId="478"/>
          <ac:picMkLst>
            <pc:docMk/>
            <pc:sldMk cId="622039470" sldId="438"/>
            <ac:picMk id="24" creationId="{13B2B5E1-F3F8-4D28-860C-0027C0F7DE3D}"/>
          </ac:picMkLst>
        </pc:picChg>
      </pc:sldChg>
      <pc:sldChg chg="add del">
        <pc:chgData name="Dana Šauberga" userId="cde0313d-1708-4620-8883-a71ce20d64e7" providerId="ADAL" clId="{E182D5FB-A900-4658-AB53-D53EBC278B5D}" dt="2021-06-15T23:41:40.446" v="1709" actId="47"/>
        <pc:sldMkLst>
          <pc:docMk/>
          <pc:sldMk cId="4159706537" sldId="438"/>
        </pc:sldMkLst>
      </pc:sldChg>
      <pc:sldChg chg="add del">
        <pc:chgData name="Dana Šauberga" userId="cde0313d-1708-4620-8883-a71ce20d64e7" providerId="ADAL" clId="{E182D5FB-A900-4658-AB53-D53EBC278B5D}" dt="2021-06-16T00:11:06.136" v="1891" actId="47"/>
        <pc:sldMkLst>
          <pc:docMk/>
          <pc:sldMk cId="1298161354" sldId="439"/>
        </pc:sldMkLst>
      </pc:sldChg>
      <pc:sldMasterChg chg="delSp mod">
        <pc:chgData name="Dana Šauberga" userId="cde0313d-1708-4620-8883-a71ce20d64e7" providerId="ADAL" clId="{E182D5FB-A900-4658-AB53-D53EBC278B5D}" dt="2021-06-15T11:20:43.001" v="172" actId="478"/>
        <pc:sldMasterMkLst>
          <pc:docMk/>
          <pc:sldMasterMk cId="2559181544" sldId="2147483648"/>
        </pc:sldMasterMkLst>
        <pc:spChg chg="del">
          <ac:chgData name="Dana Šauberga" userId="cde0313d-1708-4620-8883-a71ce20d64e7" providerId="ADAL" clId="{E182D5FB-A900-4658-AB53-D53EBC278B5D}" dt="2021-06-15T11:20:43.001" v="172" actId="478"/>
          <ac:spMkLst>
            <pc:docMk/>
            <pc:sldMasterMk cId="2559181544" sldId="2147483648"/>
            <ac:spMk id="7" creationId="{00000000-0000-0000-0000-000000000000}"/>
          </ac:spMkLst>
        </pc:spChg>
      </pc:sldMasterChg>
      <pc:sldMasterChg chg="delSp mod modSldLayout">
        <pc:chgData name="Dana Šauberga" userId="cde0313d-1708-4620-8883-a71ce20d64e7" providerId="ADAL" clId="{E182D5FB-A900-4658-AB53-D53EBC278B5D}" dt="2021-06-15T11:23:02.481" v="174" actId="478"/>
        <pc:sldMasterMkLst>
          <pc:docMk/>
          <pc:sldMasterMk cId="2213624654" sldId="2147483660"/>
        </pc:sldMasterMkLst>
        <pc:spChg chg="del">
          <ac:chgData name="Dana Šauberga" userId="cde0313d-1708-4620-8883-a71ce20d64e7" providerId="ADAL" clId="{E182D5FB-A900-4658-AB53-D53EBC278B5D}" dt="2021-06-15T11:23:02.481" v="174" actId="478"/>
          <ac:spMkLst>
            <pc:docMk/>
            <pc:sldMasterMk cId="2213624654" sldId="2147483660"/>
            <ac:spMk id="3" creationId="{00000000-0000-0000-0000-000000000000}"/>
          </ac:spMkLst>
        </pc:spChg>
        <pc:sldLayoutChg chg="addSp delSp mod">
          <pc:chgData name="Dana Šauberga" userId="cde0313d-1708-4620-8883-a71ce20d64e7" providerId="ADAL" clId="{E182D5FB-A900-4658-AB53-D53EBC278B5D}" dt="2021-06-15T11:22:35.400" v="173" actId="478"/>
          <pc:sldLayoutMkLst>
            <pc:docMk/>
            <pc:sldMasterMk cId="2213624654" sldId="2147483660"/>
            <pc:sldLayoutMk cId="2359774961" sldId="2147483656"/>
          </pc:sldLayoutMkLst>
          <pc:spChg chg="add del">
            <ac:chgData name="Dana Šauberga" userId="cde0313d-1708-4620-8883-a71ce20d64e7" providerId="ADAL" clId="{E182D5FB-A900-4658-AB53-D53EBC278B5D}" dt="2021-06-15T11:22:35.400" v="173" actId="478"/>
            <ac:spMkLst>
              <pc:docMk/>
              <pc:sldMasterMk cId="2213624654" sldId="2147483660"/>
              <pc:sldLayoutMk cId="2359774961" sldId="2147483656"/>
              <ac:spMk id="3" creationId="{00000000-0000-0000-0000-000000000000}"/>
            </ac:spMkLst>
          </pc:spChg>
        </pc:sldLayoutChg>
      </pc:sldMasterChg>
      <pc:sldMasterChg chg="addSp delSp mod">
        <pc:chgData name="Dana Šauberga" userId="cde0313d-1708-4620-8883-a71ce20d64e7" providerId="ADAL" clId="{E182D5FB-A900-4658-AB53-D53EBC278B5D}" dt="2021-06-15T11:20:19.592" v="168" actId="478"/>
        <pc:sldMasterMkLst>
          <pc:docMk/>
          <pc:sldMasterMk cId="3071790486" sldId="2147483680"/>
        </pc:sldMasterMkLst>
        <pc:spChg chg="add del">
          <ac:chgData name="Dana Šauberga" userId="cde0313d-1708-4620-8883-a71ce20d64e7" providerId="ADAL" clId="{E182D5FB-A900-4658-AB53-D53EBC278B5D}" dt="2021-06-15T11:20:19.592" v="168" actId="478"/>
          <ac:spMkLst>
            <pc:docMk/>
            <pc:sldMasterMk cId="3071790486" sldId="2147483680"/>
            <ac:spMk id="5" creationId="{00000000-0000-0000-0000-000000000000}"/>
          </ac:spMkLst>
        </pc:spChg>
      </pc:sldMasterChg>
    </pc:docChg>
  </pc:docChgLst>
  <pc:docChgLst>
    <pc:chgData name="Iveta Kamarūte" userId="b8049311-8f79-4710-8da9-e31c82667fd5" providerId="ADAL" clId="{5F95900B-6324-41BA-904E-14C8ACE602EA}"/>
    <pc:docChg chg="modSld">
      <pc:chgData name="Iveta Kamarūte" userId="b8049311-8f79-4710-8da9-e31c82667fd5" providerId="ADAL" clId="{5F95900B-6324-41BA-904E-14C8ACE602EA}" dt="2021-06-18T06:42:55.545" v="0" actId="1076"/>
      <pc:docMkLst>
        <pc:docMk/>
      </pc:docMkLst>
      <pc:sldChg chg="modSp mod">
        <pc:chgData name="Iveta Kamarūte" userId="b8049311-8f79-4710-8da9-e31c82667fd5" providerId="ADAL" clId="{5F95900B-6324-41BA-904E-14C8ACE602EA}" dt="2021-06-18T06:42:55.545" v="0" actId="1076"/>
        <pc:sldMkLst>
          <pc:docMk/>
          <pc:sldMk cId="3607958846" sldId="434"/>
        </pc:sldMkLst>
        <pc:picChg chg="mod">
          <ac:chgData name="Iveta Kamarūte" userId="b8049311-8f79-4710-8da9-e31c82667fd5" providerId="ADAL" clId="{5F95900B-6324-41BA-904E-14C8ACE602EA}" dt="2021-06-18T06:42:55.545" v="0" actId="1076"/>
          <ac:picMkLst>
            <pc:docMk/>
            <pc:sldMk cId="3607958846" sldId="434"/>
            <ac:picMk id="5" creationId="{AB782FA9-D7F2-4418-82D3-E6AC79CCBFB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4DA24-3A80-403B-9AB8-74A5047F5267}" type="datetimeFigureOut">
              <a:rPr lang="id-ID" smtClean="0"/>
              <a:t>18/06/2021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5B140-93B4-4AEA-B299-487976A509B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84556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60611-4A00-446B-A31D-3066FBF362A9}" type="datetimeFigureOut">
              <a:rPr lang="id-ID" smtClean="0"/>
              <a:t>18/06/2021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C0963-2152-4008-8F2F-208A8E226257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05295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1200" kern="0" dirty="0"/>
              <a:t>Rail </a:t>
            </a:r>
            <a:r>
              <a:rPr lang="en-US" sz="1200" kern="0" dirty="0" err="1"/>
              <a:t>Baltica</a:t>
            </a:r>
            <a:r>
              <a:rPr lang="en-US" sz="1200" kern="0" dirty="0"/>
              <a:t> </a:t>
            </a:r>
            <a:r>
              <a:rPr lang="en-US" sz="1200" kern="0" dirty="0" err="1"/>
              <a:t>Rīga</a:t>
            </a:r>
            <a:r>
              <a:rPr lang="en-US" sz="1200" kern="0" dirty="0"/>
              <a:t> </a:t>
            </a:r>
            <a:r>
              <a:rPr lang="en-US" sz="1200" kern="0" dirty="0" err="1"/>
              <a:t>Centrālā</a:t>
            </a:r>
            <a:r>
              <a:rPr lang="en-US" sz="1200" kern="0" dirty="0"/>
              <a:t> </a:t>
            </a:r>
            <a:r>
              <a:rPr lang="en-US" sz="1200" kern="0" dirty="0" err="1"/>
              <a:t>mezgla</a:t>
            </a:r>
            <a:r>
              <a:rPr lang="en-US" sz="1200" kern="0" dirty="0"/>
              <a:t> p</a:t>
            </a:r>
            <a:r>
              <a:rPr lang="lv-LV" sz="1200" kern="0" dirty="0"/>
              <a:t>rojektēšana pakļauta 2018. gada ECA </a:t>
            </a:r>
            <a:r>
              <a:rPr lang="en-US" sz="1200" kern="0" dirty="0" err="1"/>
              <a:t>kritērijiem</a:t>
            </a:r>
            <a:r>
              <a:rPr lang="lv-LV" sz="1200" kern="0" dirty="0"/>
              <a:t>, kas nosaka stacijas lietderību apkārtējām teritorijām.</a:t>
            </a:r>
            <a:endParaRPr lang="en-US" sz="1200" kern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1200" kern="0" dirty="0"/>
              <a:t>ECA </a:t>
            </a:r>
            <a:r>
              <a:rPr lang="en-US" sz="1200" kern="0" dirty="0" err="1"/>
              <a:t>analizēti</a:t>
            </a:r>
            <a:r>
              <a:rPr lang="en-US" sz="1200" kern="0" dirty="0"/>
              <a:t> 11 ES </a:t>
            </a:r>
            <a:r>
              <a:rPr lang="en-US" sz="1200" kern="0" dirty="0" err="1"/>
              <a:t>dzelzceļa</a:t>
            </a:r>
            <a:r>
              <a:rPr lang="en-US" sz="1200" kern="0" dirty="0"/>
              <a:t> </a:t>
            </a:r>
            <a:r>
              <a:rPr lang="en-US" sz="1200" kern="0" dirty="0" err="1"/>
              <a:t>projekti</a:t>
            </a:r>
            <a:r>
              <a:rPr lang="en-US" sz="1200" kern="0" dirty="0"/>
              <a:t>, </a:t>
            </a:r>
            <a:r>
              <a:rPr lang="en-US" sz="1200" kern="0" dirty="0" err="1"/>
              <a:t>tostarp</a:t>
            </a:r>
            <a:r>
              <a:rPr lang="en-US" sz="1200" kern="0" dirty="0"/>
              <a:t> </a:t>
            </a:r>
            <a:r>
              <a:rPr lang="en-US" sz="1200" kern="0" dirty="0" err="1"/>
              <a:t>Berlīnes-Minhenes</a:t>
            </a:r>
            <a:r>
              <a:rPr lang="en-US" sz="1200" kern="0" dirty="0"/>
              <a:t>, </a:t>
            </a:r>
            <a:r>
              <a:rPr lang="en-US" sz="1200" kern="0" dirty="0" err="1"/>
              <a:t>Madrides</a:t>
            </a:r>
            <a:r>
              <a:rPr lang="en-US" sz="1200" kern="0" dirty="0"/>
              <a:t> – </a:t>
            </a:r>
            <a:r>
              <a:rPr lang="en-US" sz="1200" kern="0" dirty="0" err="1"/>
              <a:t>Barselonas-Francijas</a:t>
            </a:r>
            <a:r>
              <a:rPr lang="en-US" sz="1200" kern="0" dirty="0"/>
              <a:t> </a:t>
            </a:r>
            <a:r>
              <a:rPr lang="en-US" sz="1200" kern="0" dirty="0" err="1"/>
              <a:t>robežas</a:t>
            </a:r>
            <a:r>
              <a:rPr lang="en-US" sz="1200" kern="0" dirty="0"/>
              <a:t> un LGV Est </a:t>
            </a:r>
            <a:r>
              <a:rPr lang="en-US" sz="1200" kern="0" dirty="0" err="1"/>
              <a:t>Francijas</a:t>
            </a:r>
            <a:r>
              <a:rPr lang="en-US" sz="1200" kern="0" dirty="0"/>
              <a:t> </a:t>
            </a:r>
            <a:r>
              <a:rPr lang="en-US" sz="1200" kern="0" dirty="0" err="1"/>
              <a:t>ātrgaitas</a:t>
            </a:r>
            <a:r>
              <a:rPr lang="en-US" sz="1200" kern="0" dirty="0"/>
              <a:t> </a:t>
            </a:r>
            <a:r>
              <a:rPr lang="en-US" sz="1200" kern="0" dirty="0" err="1"/>
              <a:t>dzelzceļa</a:t>
            </a:r>
            <a:r>
              <a:rPr lang="en-US" sz="1200" kern="0" dirty="0"/>
              <a:t> </a:t>
            </a:r>
            <a:r>
              <a:rPr lang="en-US" sz="1200" kern="0" dirty="0" err="1"/>
              <a:t>savienojumi</a:t>
            </a:r>
            <a:r>
              <a:rPr lang="en-US" sz="1200" kern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1200" kern="0" dirty="0"/>
              <a:t>Rail </a:t>
            </a:r>
            <a:r>
              <a:rPr lang="en-US" sz="1200" kern="0" dirty="0" err="1"/>
              <a:t>Baltica</a:t>
            </a:r>
            <a:r>
              <a:rPr lang="en-US" sz="1200" kern="0" dirty="0"/>
              <a:t> </a:t>
            </a:r>
            <a:r>
              <a:rPr lang="en-US" sz="1200" kern="0" dirty="0" err="1"/>
              <a:t>Centrālais</a:t>
            </a:r>
            <a:r>
              <a:rPr lang="en-US" sz="1200" kern="0" dirty="0"/>
              <a:t> </a:t>
            </a:r>
            <a:r>
              <a:rPr lang="en-US" sz="1200" kern="0" dirty="0" err="1"/>
              <a:t>mezgls</a:t>
            </a:r>
            <a:r>
              <a:rPr lang="en-US" sz="1200" kern="0" dirty="0"/>
              <a:t> ECA </a:t>
            </a:r>
            <a:r>
              <a:rPr lang="en-US" sz="1200" kern="0" dirty="0" err="1"/>
              <a:t>rekomendācijas</a:t>
            </a:r>
            <a:r>
              <a:rPr lang="en-US" sz="1200" kern="0" dirty="0"/>
              <a:t> </a:t>
            </a:r>
            <a:r>
              <a:rPr lang="en-US" sz="1200" kern="0" dirty="0" err="1"/>
              <a:t>izpilda</a:t>
            </a:r>
            <a:r>
              <a:rPr lang="en-US" sz="1200" kern="0" dirty="0"/>
              <a:t> </a:t>
            </a:r>
            <a:r>
              <a:rPr lang="en-US" sz="1200" kern="0" dirty="0" err="1"/>
              <a:t>būtiski</a:t>
            </a:r>
            <a:r>
              <a:rPr lang="en-US" sz="1200" kern="0" dirty="0"/>
              <a:t> </a:t>
            </a:r>
            <a:r>
              <a:rPr lang="en-US" sz="1200" kern="0" dirty="0" err="1"/>
              <a:t>virs</a:t>
            </a:r>
            <a:r>
              <a:rPr lang="en-US" sz="1200" kern="0" dirty="0"/>
              <a:t> </a:t>
            </a:r>
            <a:r>
              <a:rPr lang="en-US" sz="1200" kern="0" dirty="0" err="1"/>
              <a:t>vidējā</a:t>
            </a:r>
            <a:r>
              <a:rPr lang="en-US" sz="1200" kern="0" dirty="0"/>
              <a:t> </a:t>
            </a:r>
            <a:r>
              <a:rPr lang="en-US" sz="1200" kern="0" dirty="0" err="1"/>
              <a:t>Eiropas</a:t>
            </a:r>
            <a:r>
              <a:rPr lang="en-US" sz="1200" kern="0" dirty="0"/>
              <a:t> </a:t>
            </a:r>
            <a:r>
              <a:rPr lang="en-US" sz="1200" kern="0" dirty="0" err="1"/>
              <a:t>rādītāja</a:t>
            </a:r>
            <a:r>
              <a:rPr lang="en-US" sz="1200" kern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lv-LV" sz="1200" kern="0" dirty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C0963-2152-4008-8F2F-208A8E226257}" type="slidenum">
              <a:rPr lang="id-ID" smtClean="0"/>
              <a:t>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0123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RCS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sz="1200" b="1" kern="0" dirty="0"/>
              <a:t>i</a:t>
            </a:r>
            <a:r>
              <a:rPr lang="lv-LV" sz="1200" b="1" kern="0" dirty="0"/>
              <a:t>evērots «Pilsēta pilsētā» princips</a:t>
            </a:r>
            <a:endParaRPr lang="en-US" sz="1200" b="1" kern="0" dirty="0"/>
          </a:p>
          <a:p>
            <a:pPr marL="228600" indent="-228600">
              <a:buAutoNum type="arabicParenR"/>
            </a:pPr>
            <a:r>
              <a:rPr lang="lv-LV" b="1" dirty="0"/>
              <a:t>Transporta plānojums ar daudzveidīgu transporta pieejamību </a:t>
            </a:r>
            <a:r>
              <a:rPr lang="lv-LV" dirty="0"/>
              <a:t>– stacijā pietur 1435mm un 1520mm dzelzceļa tīkli, atrodas multimodālā sabiedriskā transporta zona, stacijas tuvumā izbūvēti jauni gājēju un velosipēdistu ceļi, pilsētas transporta pieturas;</a:t>
            </a:r>
            <a:endParaRPr lang="en-US" dirty="0"/>
          </a:p>
          <a:p>
            <a:pPr marL="228600" indent="-228600">
              <a:buAutoNum type="arabicParenR"/>
            </a:pPr>
            <a:r>
              <a:rPr lang="lv-LV" b="1" dirty="0"/>
              <a:t>Saistīto teritoriju savienojamība </a:t>
            </a:r>
            <a:r>
              <a:rPr lang="lv-LV" dirty="0"/>
              <a:t>– tiek savienotas 2 pilsētas rajoni pēc uzbēruma norakšanu, kā arī tiek izbūvēts jauns gājeju un velosipēdistu tilts starp 2 pilsētas pusēm;</a:t>
            </a:r>
            <a:endParaRPr lang="en-US" dirty="0"/>
          </a:p>
          <a:p>
            <a:pPr marL="228600" indent="-228600">
              <a:buAutoNum type="arabicParenR"/>
            </a:pPr>
            <a:r>
              <a:rPr lang="lv-LV" b="1" dirty="0"/>
              <a:t>Stacijas papildu pakalpojumu nodrošināšana – </a:t>
            </a:r>
            <a:r>
              <a:rPr lang="lv-LV" b="0" dirty="0"/>
              <a:t>Rīgas Centrālajā stacijā atradīsies ne tikai transporta pakalpojumi, bet arī restorāni, kafejnīcas, uzgaidāmās telpas, pasažieriem nepieciešamie veikali u.c. pakalpojumi;</a:t>
            </a:r>
            <a:endParaRPr lang="en-US" b="0" dirty="0"/>
          </a:p>
          <a:p>
            <a:pPr marL="228600" indent="-228600">
              <a:buAutoNum type="arabicParenR"/>
            </a:pPr>
            <a:r>
              <a:rPr lang="en-US" b="0" dirty="0"/>
              <a:t>Un </a:t>
            </a:r>
            <a:r>
              <a:rPr lang="en-US" b="1" dirty="0" err="1"/>
              <a:t>Sasniedzamība</a:t>
            </a:r>
            <a:r>
              <a:rPr lang="en-US" b="0" dirty="0"/>
              <a:t> – 1h </a:t>
            </a:r>
            <a:r>
              <a:rPr lang="en-US" b="0" dirty="0" err="1"/>
              <a:t>brauciena</a:t>
            </a:r>
            <a:r>
              <a:rPr lang="en-US" b="0" dirty="0"/>
              <a:t> </a:t>
            </a:r>
            <a:r>
              <a:rPr lang="en-US" b="0" dirty="0" err="1"/>
              <a:t>laikā</a:t>
            </a:r>
            <a:r>
              <a:rPr lang="en-US" b="0" dirty="0"/>
              <a:t> </a:t>
            </a:r>
            <a:r>
              <a:rPr lang="en-US" b="0" dirty="0" err="1"/>
              <a:t>Rīgas</a:t>
            </a:r>
            <a:r>
              <a:rPr lang="en-US" b="0" dirty="0"/>
              <a:t> </a:t>
            </a:r>
            <a:r>
              <a:rPr lang="en-US" b="0" dirty="0" err="1"/>
              <a:t>Centrālā</a:t>
            </a:r>
            <a:r>
              <a:rPr lang="en-US" b="0" dirty="0"/>
              <a:t> </a:t>
            </a:r>
            <a:r>
              <a:rPr lang="en-US" b="0" dirty="0" err="1"/>
              <a:t>stacija</a:t>
            </a:r>
            <a:r>
              <a:rPr lang="en-US" b="0" dirty="0"/>
              <a:t> </a:t>
            </a:r>
            <a:r>
              <a:rPr lang="en-US" b="0" dirty="0" err="1"/>
              <a:t>ir</a:t>
            </a:r>
            <a:r>
              <a:rPr lang="en-US" b="0" dirty="0"/>
              <a:t> </a:t>
            </a:r>
            <a:r>
              <a:rPr lang="en-US" b="0" dirty="0" err="1"/>
              <a:t>sasniedzama</a:t>
            </a:r>
            <a:r>
              <a:rPr lang="en-US" b="0" dirty="0"/>
              <a:t> 847 000 </a:t>
            </a:r>
            <a:r>
              <a:rPr lang="en-US" b="0" dirty="0" err="1"/>
              <a:t>cilvēku</a:t>
            </a:r>
            <a:r>
              <a:rPr lang="en-US" b="0" dirty="0"/>
              <a:t>, </a:t>
            </a:r>
            <a:r>
              <a:rPr lang="en-US" b="0" dirty="0" err="1"/>
              <a:t>t.i.</a:t>
            </a:r>
            <a:r>
              <a:rPr lang="en-US" b="0" dirty="0"/>
              <a:t>, </a:t>
            </a:r>
            <a:r>
              <a:rPr lang="en-US" b="0" dirty="0" err="1"/>
              <a:t>gandrīz</a:t>
            </a:r>
            <a:r>
              <a:rPr lang="en-US" b="0" dirty="0"/>
              <a:t> </a:t>
            </a:r>
            <a:r>
              <a:rPr lang="en-US" b="0" dirty="0" err="1"/>
              <a:t>pusei</a:t>
            </a:r>
            <a:r>
              <a:rPr lang="en-US" b="0" dirty="0"/>
              <a:t> </a:t>
            </a:r>
            <a:r>
              <a:rPr lang="en-US" b="0" dirty="0" err="1"/>
              <a:t>valsts</a:t>
            </a:r>
            <a:r>
              <a:rPr lang="en-US" b="0" dirty="0"/>
              <a:t> </a:t>
            </a:r>
            <a:r>
              <a:rPr lang="en-US" b="0" dirty="0" err="1"/>
              <a:t>iedzīvotāju</a:t>
            </a:r>
            <a:r>
              <a:rPr lang="en-US" b="0" dirty="0"/>
              <a:t>. </a:t>
            </a:r>
          </a:p>
          <a:p>
            <a:pPr marL="228600" indent="-228600">
              <a:buAutoNum type="arabicParenR"/>
            </a:pPr>
            <a:endParaRPr lang="lv-LV" b="0" dirty="0"/>
          </a:p>
          <a:p>
            <a:pPr marL="228600" indent="-228600">
              <a:buAutoNum type="arabicParenR"/>
            </a:pPr>
            <a:endParaRPr lang="lv-LV" dirty="0"/>
          </a:p>
          <a:p>
            <a:pPr marL="228600" indent="-228600">
              <a:buAutoNum type="arabicParenR"/>
            </a:pPr>
            <a:endParaRPr lang="lv-LV" dirty="0"/>
          </a:p>
          <a:p>
            <a:pPr marL="228600" indent="-228600">
              <a:buAutoNum type="arabicParenR"/>
            </a:pP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C0963-2152-4008-8F2F-208A8E226257}" type="slidenum">
              <a:rPr lang="id-ID" smtClean="0"/>
              <a:t>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28271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0" dirty="0"/>
              <a:t>Pieejami visdažādākie transporta līdzekļi: sabiedriskais, privātais, mikromobilitātes rīki, stāvvietas un park&amp;ride iespējas</a:t>
            </a:r>
            <a:r>
              <a:rPr lang="en-US" sz="1200" kern="0" dirty="0"/>
              <a:t>.</a:t>
            </a:r>
            <a:endParaRPr lang="lv-LV" sz="1200" kern="0" dirty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C0963-2152-4008-8F2F-208A8E226257}" type="slidenum">
              <a:rPr lang="id-ID" smtClean="0"/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1811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0" dirty="0"/>
              <a:t>Savienotas pilsētas daļas rada priekšrocības pilsētas un tūrisma nozares attīstībai</a:t>
            </a:r>
            <a:r>
              <a:rPr lang="en-US" sz="1200" kern="0" dirty="0"/>
              <a:t>.</a:t>
            </a:r>
            <a:endParaRPr lang="lv-LV" sz="1200" kern="0" dirty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C0963-2152-4008-8F2F-208A8E226257}" type="slidenum">
              <a:rPr lang="id-ID" smtClean="0"/>
              <a:t>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50627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0" dirty="0"/>
              <a:t>Servisi piemēroti plašam lietotāju lokam</a:t>
            </a:r>
            <a:r>
              <a:rPr lang="en-US" sz="1200" kern="0" dirty="0"/>
              <a:t>.</a:t>
            </a:r>
            <a:endParaRPr lang="lv-LV" sz="1200" kern="0" dirty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C0963-2152-4008-8F2F-208A8E226257}" type="slidenum">
              <a:rPr lang="id-ID" smtClean="0"/>
              <a:t>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98073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6350" hangingPunct="0">
              <a:lnSpc>
                <a:spcPts val="1600"/>
              </a:lnSpc>
              <a:buNone/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/>
            </a:pPr>
            <a:r>
              <a:rPr lang="en-US" sz="1200" kern="0" dirty="0" err="1"/>
              <a:t>Šis</a:t>
            </a:r>
            <a:r>
              <a:rPr lang="en-US" sz="1200" kern="0" dirty="0"/>
              <a:t> </a:t>
            </a:r>
            <a:r>
              <a:rPr lang="en-US" sz="1200" kern="0" dirty="0" err="1"/>
              <a:t>ir</a:t>
            </a:r>
            <a:r>
              <a:rPr lang="en-US" sz="1200" kern="0" dirty="0"/>
              <a:t> b</a:t>
            </a:r>
            <a:r>
              <a:rPr lang="lv-LV" sz="1200" kern="0" dirty="0"/>
              <a:t>ūtisks kritērijs stacijas novietojuma plānošanā</a:t>
            </a:r>
            <a:r>
              <a:rPr lang="en-US" sz="1200" kern="0" dirty="0"/>
              <a:t>.</a:t>
            </a:r>
            <a:endParaRPr lang="lv-LV" sz="1200" kern="0" dirty="0"/>
          </a:p>
          <a:p>
            <a:pPr marL="0" indent="0" defTabSz="6350" hangingPunct="0">
              <a:lnSpc>
                <a:spcPts val="1600"/>
              </a:lnSpc>
              <a:buNone/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/>
            </a:pPr>
            <a:r>
              <a:rPr lang="lv-LV" sz="1200" kern="0" dirty="0"/>
              <a:t>Rail Baltica iebraukšana Rīgā – stratēģiski pareizs lēmums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C0963-2152-4008-8F2F-208A8E226257}" type="slidenum">
              <a:rPr lang="id-ID" smtClean="0"/>
              <a:t>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1112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1) </a:t>
            </a:r>
            <a:r>
              <a:rPr lang="lv-LV" sz="1200" kern="0" dirty="0"/>
              <a:t>Kopējais sadarbības partneru skaits</a:t>
            </a:r>
            <a:r>
              <a:rPr lang="en-US" sz="1200" kern="0" dirty="0"/>
              <a:t> -</a:t>
            </a:r>
            <a:r>
              <a:rPr lang="lv-LV" sz="1200" kern="0" dirty="0"/>
              <a:t> vairāk kā </a:t>
            </a:r>
            <a:r>
              <a:rPr lang="lv-LV" sz="1200" b="1" kern="0" dirty="0"/>
              <a:t>50 institūcijas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2) </a:t>
            </a:r>
            <a:r>
              <a:rPr lang="lv-LV" sz="1200" kern="0" dirty="0"/>
              <a:t>Sabiedrības iesaistes rezultātā:</a:t>
            </a:r>
            <a:endParaRPr lang="en-US" sz="1200" kern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v-LV" sz="1200" kern="0" dirty="0"/>
              <a:t>Iegūti risinājumi peronu segumam</a:t>
            </a:r>
            <a:endParaRPr lang="en-US" sz="1200" kern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v-LV" sz="1200" kern="0" dirty="0"/>
              <a:t>Iegūti risinājumi velo ceļu novietojumam</a:t>
            </a:r>
            <a:endParaRPr lang="en-US" sz="1200" kern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v-LV" sz="1200" kern="0" dirty="0"/>
              <a:t>Iegūti risinājumi tilta izmantošanai – 5 noejas</a:t>
            </a:r>
            <a:r>
              <a:rPr lang="en-US" sz="1200" kern="0" dirty="0"/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v-LV" sz="1200" kern="0" dirty="0"/>
              <a:t>Risināti pieejamības jautājumi</a:t>
            </a:r>
            <a:r>
              <a:rPr lang="en-US" sz="1200" kern="0" dirty="0"/>
              <a:t> </a:t>
            </a:r>
            <a:endParaRPr lang="lv-LV" sz="1200" kern="0" dirty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C0963-2152-4008-8F2F-208A8E226257}" type="slidenum">
              <a:rPr lang="id-ID" smtClean="0"/>
              <a:t>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59664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ZL tekstam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6B15105-1C62-40F4-9BE2-538E495B3990}" type="datetime1">
              <a:rPr lang="lv-LV" smtClean="0"/>
              <a:t>18.06.2021</a:t>
            </a:fld>
            <a:endParaRPr lang="lv-LV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1031275" y="1501715"/>
            <a:ext cx="10101096" cy="4572000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lv-LV" dirty="0"/>
              <a:t>Pamata teksts</a:t>
            </a:r>
            <a:endParaRPr lang="en-US" dirty="0"/>
          </a:p>
          <a:p>
            <a:pPr lvl="1"/>
            <a:r>
              <a:rPr lang="lv-LV" dirty="0"/>
              <a:t>Teksts 2. līmenis</a:t>
            </a:r>
            <a:endParaRPr lang="en-US" dirty="0"/>
          </a:p>
          <a:p>
            <a:pPr lvl="2"/>
            <a:r>
              <a:rPr lang="lv-LV" dirty="0"/>
              <a:t>Teksts 3. līmenis</a:t>
            </a:r>
            <a:endParaRPr lang="en-US" dirty="0"/>
          </a:p>
          <a:p>
            <a:pPr lvl="3"/>
            <a:r>
              <a:rPr lang="lv-LV" dirty="0"/>
              <a:t>4. līmenis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lv-LV" dirty="0"/>
              <a:t>GARŠ SLAIDA NOSAUKUMS -  VIRSRAKSTS</a:t>
            </a:r>
          </a:p>
        </p:txBody>
      </p:sp>
    </p:spTree>
    <p:extLst>
      <p:ext uri="{BB962C8B-B14F-4D97-AF65-F5344CB8AC3E}">
        <p14:creationId xmlns:p14="http://schemas.microsoft.com/office/powerpoint/2010/main" val="1635598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1" y="2022116"/>
            <a:ext cx="6639043" cy="2645418"/>
          </a:xfrm>
          <a:custGeom>
            <a:avLst/>
            <a:gdLst>
              <a:gd name="connsiteX0" fmla="*/ 0 w 4146804"/>
              <a:gd name="connsiteY0" fmla="*/ 0 h 2286000"/>
              <a:gd name="connsiteX1" fmla="*/ 4146804 w 4146804"/>
              <a:gd name="connsiteY1" fmla="*/ 0 h 2286000"/>
              <a:gd name="connsiteX2" fmla="*/ 4146804 w 4146804"/>
              <a:gd name="connsiteY2" fmla="*/ 2286000 h 2286000"/>
              <a:gd name="connsiteX3" fmla="*/ 0 w 4146804"/>
              <a:gd name="connsiteY3" fmla="*/ 2286000 h 2286000"/>
              <a:gd name="connsiteX4" fmla="*/ 0 w 4146804"/>
              <a:gd name="connsiteY4" fmla="*/ 0 h 2286000"/>
              <a:gd name="connsiteX0" fmla="*/ 0 w 5681887"/>
              <a:gd name="connsiteY0" fmla="*/ 0 h 2286000"/>
              <a:gd name="connsiteX1" fmla="*/ 5681887 w 5681887"/>
              <a:gd name="connsiteY1" fmla="*/ 5542 h 2286000"/>
              <a:gd name="connsiteX2" fmla="*/ 4146804 w 5681887"/>
              <a:gd name="connsiteY2" fmla="*/ 2286000 h 2286000"/>
              <a:gd name="connsiteX3" fmla="*/ 0 w 5681887"/>
              <a:gd name="connsiteY3" fmla="*/ 2286000 h 2286000"/>
              <a:gd name="connsiteX4" fmla="*/ 0 w 5681887"/>
              <a:gd name="connsiteY4" fmla="*/ 0 h 2286000"/>
              <a:gd name="connsiteX0" fmla="*/ 0 w 5759473"/>
              <a:gd name="connsiteY0" fmla="*/ 0 h 2286000"/>
              <a:gd name="connsiteX1" fmla="*/ 5759473 w 5759473"/>
              <a:gd name="connsiteY1" fmla="*/ 0 h 2286000"/>
              <a:gd name="connsiteX2" fmla="*/ 4146804 w 5759473"/>
              <a:gd name="connsiteY2" fmla="*/ 2286000 h 2286000"/>
              <a:gd name="connsiteX3" fmla="*/ 0 w 5759473"/>
              <a:gd name="connsiteY3" fmla="*/ 2286000 h 2286000"/>
              <a:gd name="connsiteX4" fmla="*/ 0 w 5759473"/>
              <a:gd name="connsiteY4" fmla="*/ 0 h 2286000"/>
              <a:gd name="connsiteX0" fmla="*/ 0 w 5737034"/>
              <a:gd name="connsiteY0" fmla="*/ 0 h 2286000"/>
              <a:gd name="connsiteX1" fmla="*/ 5737034 w 5737034"/>
              <a:gd name="connsiteY1" fmla="*/ 0 h 2286000"/>
              <a:gd name="connsiteX2" fmla="*/ 4146804 w 5737034"/>
              <a:gd name="connsiteY2" fmla="*/ 2286000 h 2286000"/>
              <a:gd name="connsiteX3" fmla="*/ 0 w 5737034"/>
              <a:gd name="connsiteY3" fmla="*/ 2286000 h 2286000"/>
              <a:gd name="connsiteX4" fmla="*/ 0 w 5737034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7034" h="2286000">
                <a:moveTo>
                  <a:pt x="0" y="0"/>
                </a:moveTo>
                <a:lnTo>
                  <a:pt x="5737034" y="0"/>
                </a:lnTo>
                <a:lnTo>
                  <a:pt x="4146804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037600" y="6379200"/>
            <a:ext cx="834825" cy="286341"/>
          </a:xfrm>
        </p:spPr>
        <p:txBody>
          <a:bodyPr/>
          <a:lstStyle>
            <a:lvl1pPr>
              <a:defRPr sz="1400"/>
            </a:lvl1pPr>
          </a:lstStyle>
          <a:p>
            <a:fld id="{72B114BB-8AB0-417D-893A-988C921FA075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30936F2-219A-4C9C-B92B-68CC858047BB}" type="datetime1">
              <a:rPr lang="lv-LV" smtClean="0"/>
              <a:t>18.06.2021</a:t>
            </a:fld>
            <a:endParaRPr lang="lv-LV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5417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988249"/>
            <a:ext cx="8249265" cy="2998618"/>
          </a:xfrm>
          <a:custGeom>
            <a:avLst/>
            <a:gdLst>
              <a:gd name="connsiteX0" fmla="*/ 0 w 4146804"/>
              <a:gd name="connsiteY0" fmla="*/ 0 h 2286000"/>
              <a:gd name="connsiteX1" fmla="*/ 4146804 w 4146804"/>
              <a:gd name="connsiteY1" fmla="*/ 0 h 2286000"/>
              <a:gd name="connsiteX2" fmla="*/ 4146804 w 4146804"/>
              <a:gd name="connsiteY2" fmla="*/ 2286000 h 2286000"/>
              <a:gd name="connsiteX3" fmla="*/ 0 w 4146804"/>
              <a:gd name="connsiteY3" fmla="*/ 2286000 h 2286000"/>
              <a:gd name="connsiteX4" fmla="*/ 0 w 4146804"/>
              <a:gd name="connsiteY4" fmla="*/ 0 h 2286000"/>
              <a:gd name="connsiteX0" fmla="*/ 0 w 5681887"/>
              <a:gd name="connsiteY0" fmla="*/ 0 h 2286000"/>
              <a:gd name="connsiteX1" fmla="*/ 5681887 w 5681887"/>
              <a:gd name="connsiteY1" fmla="*/ 5542 h 2286000"/>
              <a:gd name="connsiteX2" fmla="*/ 4146804 w 5681887"/>
              <a:gd name="connsiteY2" fmla="*/ 2286000 h 2286000"/>
              <a:gd name="connsiteX3" fmla="*/ 0 w 5681887"/>
              <a:gd name="connsiteY3" fmla="*/ 2286000 h 2286000"/>
              <a:gd name="connsiteX4" fmla="*/ 0 w 5681887"/>
              <a:gd name="connsiteY4" fmla="*/ 0 h 2286000"/>
              <a:gd name="connsiteX0" fmla="*/ 0 w 5759473"/>
              <a:gd name="connsiteY0" fmla="*/ 0 h 2286000"/>
              <a:gd name="connsiteX1" fmla="*/ 5759473 w 5759473"/>
              <a:gd name="connsiteY1" fmla="*/ 0 h 2286000"/>
              <a:gd name="connsiteX2" fmla="*/ 4146804 w 5759473"/>
              <a:gd name="connsiteY2" fmla="*/ 2286000 h 2286000"/>
              <a:gd name="connsiteX3" fmla="*/ 0 w 5759473"/>
              <a:gd name="connsiteY3" fmla="*/ 2286000 h 2286000"/>
              <a:gd name="connsiteX4" fmla="*/ 0 w 5759473"/>
              <a:gd name="connsiteY4" fmla="*/ 0 h 2286000"/>
              <a:gd name="connsiteX0" fmla="*/ 0 w 5737034"/>
              <a:gd name="connsiteY0" fmla="*/ 0 h 2286000"/>
              <a:gd name="connsiteX1" fmla="*/ 5737034 w 5737034"/>
              <a:gd name="connsiteY1" fmla="*/ 0 h 2286000"/>
              <a:gd name="connsiteX2" fmla="*/ 4146804 w 5737034"/>
              <a:gd name="connsiteY2" fmla="*/ 2286000 h 2286000"/>
              <a:gd name="connsiteX3" fmla="*/ 0 w 5737034"/>
              <a:gd name="connsiteY3" fmla="*/ 2286000 h 2286000"/>
              <a:gd name="connsiteX4" fmla="*/ 0 w 5737034"/>
              <a:gd name="connsiteY4" fmla="*/ 0 h 2286000"/>
              <a:gd name="connsiteX0" fmla="*/ 0 w 6293699"/>
              <a:gd name="connsiteY0" fmla="*/ 6473 h 2286000"/>
              <a:gd name="connsiteX1" fmla="*/ 6293699 w 6293699"/>
              <a:gd name="connsiteY1" fmla="*/ 0 h 2286000"/>
              <a:gd name="connsiteX2" fmla="*/ 4703469 w 6293699"/>
              <a:gd name="connsiteY2" fmla="*/ 2286000 h 2286000"/>
              <a:gd name="connsiteX3" fmla="*/ 556665 w 6293699"/>
              <a:gd name="connsiteY3" fmla="*/ 2286000 h 2286000"/>
              <a:gd name="connsiteX4" fmla="*/ 0 w 6293699"/>
              <a:gd name="connsiteY4" fmla="*/ 6473 h 2286000"/>
              <a:gd name="connsiteX0" fmla="*/ 12946 w 6306645"/>
              <a:gd name="connsiteY0" fmla="*/ 6473 h 2292473"/>
              <a:gd name="connsiteX1" fmla="*/ 6306645 w 6306645"/>
              <a:gd name="connsiteY1" fmla="*/ 0 h 2292473"/>
              <a:gd name="connsiteX2" fmla="*/ 4716415 w 6306645"/>
              <a:gd name="connsiteY2" fmla="*/ 2286000 h 2292473"/>
              <a:gd name="connsiteX3" fmla="*/ 0 w 6306645"/>
              <a:gd name="connsiteY3" fmla="*/ 2292473 h 2292473"/>
              <a:gd name="connsiteX4" fmla="*/ 12946 w 6306645"/>
              <a:gd name="connsiteY4" fmla="*/ 6473 h 229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6645" h="2292473">
                <a:moveTo>
                  <a:pt x="12946" y="6473"/>
                </a:moveTo>
                <a:lnTo>
                  <a:pt x="6306645" y="0"/>
                </a:lnTo>
                <a:lnTo>
                  <a:pt x="4716415" y="2286000"/>
                </a:lnTo>
                <a:lnTo>
                  <a:pt x="0" y="2292473"/>
                </a:lnTo>
                <a:cubicBezTo>
                  <a:pt x="4315" y="1530473"/>
                  <a:pt x="8631" y="768473"/>
                  <a:pt x="12946" y="6473"/>
                </a:cubicBez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037600" y="6372000"/>
            <a:ext cx="834825" cy="286341"/>
          </a:xfrm>
        </p:spPr>
        <p:txBody>
          <a:bodyPr/>
          <a:lstStyle>
            <a:lvl1pPr>
              <a:defRPr sz="1400"/>
            </a:lvl1pPr>
          </a:lstStyle>
          <a:p>
            <a:fld id="{72B114BB-8AB0-417D-893A-988C921FA075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1DAE286-232C-4533-9D5E-76BE5D2EC93A}" type="datetime1">
              <a:rPr lang="lv-LV" smtClean="0"/>
              <a:t>18.06.2021</a:t>
            </a:fld>
            <a:endParaRPr lang="lv-LV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15215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9728" y="2002037"/>
            <a:ext cx="4680000" cy="2636389"/>
          </a:xfrm>
          <a:custGeom>
            <a:avLst/>
            <a:gdLst>
              <a:gd name="connsiteX0" fmla="*/ 0 w 4146804"/>
              <a:gd name="connsiteY0" fmla="*/ 0 h 2286000"/>
              <a:gd name="connsiteX1" fmla="*/ 4146804 w 4146804"/>
              <a:gd name="connsiteY1" fmla="*/ 0 h 2286000"/>
              <a:gd name="connsiteX2" fmla="*/ 4146804 w 4146804"/>
              <a:gd name="connsiteY2" fmla="*/ 2286000 h 2286000"/>
              <a:gd name="connsiteX3" fmla="*/ 0 w 4146804"/>
              <a:gd name="connsiteY3" fmla="*/ 2286000 h 2286000"/>
              <a:gd name="connsiteX4" fmla="*/ 0 w 4146804"/>
              <a:gd name="connsiteY4" fmla="*/ 0 h 2286000"/>
              <a:gd name="connsiteX0" fmla="*/ 0 w 5681887"/>
              <a:gd name="connsiteY0" fmla="*/ 0 h 2286000"/>
              <a:gd name="connsiteX1" fmla="*/ 5681887 w 5681887"/>
              <a:gd name="connsiteY1" fmla="*/ 5542 h 2286000"/>
              <a:gd name="connsiteX2" fmla="*/ 4146804 w 5681887"/>
              <a:gd name="connsiteY2" fmla="*/ 2286000 h 2286000"/>
              <a:gd name="connsiteX3" fmla="*/ 0 w 5681887"/>
              <a:gd name="connsiteY3" fmla="*/ 2286000 h 2286000"/>
              <a:gd name="connsiteX4" fmla="*/ 0 w 5681887"/>
              <a:gd name="connsiteY4" fmla="*/ 0 h 2286000"/>
              <a:gd name="connsiteX0" fmla="*/ 0 w 5759473"/>
              <a:gd name="connsiteY0" fmla="*/ 0 h 2286000"/>
              <a:gd name="connsiteX1" fmla="*/ 5759473 w 5759473"/>
              <a:gd name="connsiteY1" fmla="*/ 0 h 2286000"/>
              <a:gd name="connsiteX2" fmla="*/ 4146804 w 5759473"/>
              <a:gd name="connsiteY2" fmla="*/ 2286000 h 2286000"/>
              <a:gd name="connsiteX3" fmla="*/ 0 w 5759473"/>
              <a:gd name="connsiteY3" fmla="*/ 2286000 h 2286000"/>
              <a:gd name="connsiteX4" fmla="*/ 0 w 5759473"/>
              <a:gd name="connsiteY4" fmla="*/ 0 h 2286000"/>
              <a:gd name="connsiteX0" fmla="*/ 0 w 5737034"/>
              <a:gd name="connsiteY0" fmla="*/ 0 h 2286000"/>
              <a:gd name="connsiteX1" fmla="*/ 5737034 w 5737034"/>
              <a:gd name="connsiteY1" fmla="*/ 0 h 2286000"/>
              <a:gd name="connsiteX2" fmla="*/ 4146804 w 5737034"/>
              <a:gd name="connsiteY2" fmla="*/ 2286000 h 2286000"/>
              <a:gd name="connsiteX3" fmla="*/ 0 w 5737034"/>
              <a:gd name="connsiteY3" fmla="*/ 2286000 h 2286000"/>
              <a:gd name="connsiteX4" fmla="*/ 0 w 5737034"/>
              <a:gd name="connsiteY4" fmla="*/ 0 h 2286000"/>
              <a:gd name="connsiteX0" fmla="*/ 994519 w 5737034"/>
              <a:gd name="connsiteY0" fmla="*/ 0 h 2299624"/>
              <a:gd name="connsiteX1" fmla="*/ 5737034 w 5737034"/>
              <a:gd name="connsiteY1" fmla="*/ 13624 h 2299624"/>
              <a:gd name="connsiteX2" fmla="*/ 4146804 w 5737034"/>
              <a:gd name="connsiteY2" fmla="*/ 2299624 h 2299624"/>
              <a:gd name="connsiteX3" fmla="*/ 0 w 5737034"/>
              <a:gd name="connsiteY3" fmla="*/ 2299624 h 2299624"/>
              <a:gd name="connsiteX4" fmla="*/ 994519 w 5737034"/>
              <a:gd name="connsiteY4" fmla="*/ 0 h 2299624"/>
              <a:gd name="connsiteX0" fmla="*/ 286095 w 5028610"/>
              <a:gd name="connsiteY0" fmla="*/ 0 h 2299624"/>
              <a:gd name="connsiteX1" fmla="*/ 5028610 w 5028610"/>
              <a:gd name="connsiteY1" fmla="*/ 13624 h 2299624"/>
              <a:gd name="connsiteX2" fmla="*/ 3438380 w 5028610"/>
              <a:gd name="connsiteY2" fmla="*/ 2299624 h 2299624"/>
              <a:gd name="connsiteX3" fmla="*/ 0 w 5028610"/>
              <a:gd name="connsiteY3" fmla="*/ 2299624 h 2299624"/>
              <a:gd name="connsiteX4" fmla="*/ 286095 w 5028610"/>
              <a:gd name="connsiteY4" fmla="*/ 0 h 2299624"/>
              <a:gd name="connsiteX0" fmla="*/ 292735 w 5028610"/>
              <a:gd name="connsiteY0" fmla="*/ 6296 h 2286000"/>
              <a:gd name="connsiteX1" fmla="*/ 5028610 w 5028610"/>
              <a:gd name="connsiteY1" fmla="*/ 0 h 2286000"/>
              <a:gd name="connsiteX2" fmla="*/ 3438380 w 5028610"/>
              <a:gd name="connsiteY2" fmla="*/ 2286000 h 2286000"/>
              <a:gd name="connsiteX3" fmla="*/ 0 w 5028610"/>
              <a:gd name="connsiteY3" fmla="*/ 2286000 h 2286000"/>
              <a:gd name="connsiteX4" fmla="*/ 292735 w 5028610"/>
              <a:gd name="connsiteY4" fmla="*/ 6296 h 2286000"/>
              <a:gd name="connsiteX0" fmla="*/ 272815 w 5028610"/>
              <a:gd name="connsiteY0" fmla="*/ 6296 h 2286000"/>
              <a:gd name="connsiteX1" fmla="*/ 5028610 w 5028610"/>
              <a:gd name="connsiteY1" fmla="*/ 0 h 2286000"/>
              <a:gd name="connsiteX2" fmla="*/ 3438380 w 5028610"/>
              <a:gd name="connsiteY2" fmla="*/ 2286000 h 2286000"/>
              <a:gd name="connsiteX3" fmla="*/ 0 w 5028610"/>
              <a:gd name="connsiteY3" fmla="*/ 2286000 h 2286000"/>
              <a:gd name="connsiteX4" fmla="*/ 272815 w 5028610"/>
              <a:gd name="connsiteY4" fmla="*/ 6296 h 2286000"/>
              <a:gd name="connsiteX0" fmla="*/ 66974 w 4822769"/>
              <a:gd name="connsiteY0" fmla="*/ 6296 h 2286000"/>
              <a:gd name="connsiteX1" fmla="*/ 4822769 w 4822769"/>
              <a:gd name="connsiteY1" fmla="*/ 0 h 2286000"/>
              <a:gd name="connsiteX2" fmla="*/ 3232539 w 4822769"/>
              <a:gd name="connsiteY2" fmla="*/ 2286000 h 2286000"/>
              <a:gd name="connsiteX3" fmla="*/ 0 w 4822769"/>
              <a:gd name="connsiteY3" fmla="*/ 2286000 h 2286000"/>
              <a:gd name="connsiteX4" fmla="*/ 66974 w 4822769"/>
              <a:gd name="connsiteY4" fmla="*/ 6296 h 2286000"/>
              <a:gd name="connsiteX0" fmla="*/ 66974 w 4822769"/>
              <a:gd name="connsiteY0" fmla="*/ 6296 h 2286000"/>
              <a:gd name="connsiteX1" fmla="*/ 4822769 w 4822769"/>
              <a:gd name="connsiteY1" fmla="*/ 0 h 2286000"/>
              <a:gd name="connsiteX2" fmla="*/ 3232539 w 4822769"/>
              <a:gd name="connsiteY2" fmla="*/ 2286000 h 2286000"/>
              <a:gd name="connsiteX3" fmla="*/ 0 w 4822769"/>
              <a:gd name="connsiteY3" fmla="*/ 2286000 h 2286000"/>
              <a:gd name="connsiteX4" fmla="*/ 66974 w 4822769"/>
              <a:gd name="connsiteY4" fmla="*/ 6296 h 2286000"/>
              <a:gd name="connsiteX0" fmla="*/ 27134 w 4782929"/>
              <a:gd name="connsiteY0" fmla="*/ 6296 h 2286000"/>
              <a:gd name="connsiteX1" fmla="*/ 4782929 w 4782929"/>
              <a:gd name="connsiteY1" fmla="*/ 0 h 2286000"/>
              <a:gd name="connsiteX2" fmla="*/ 3192699 w 4782929"/>
              <a:gd name="connsiteY2" fmla="*/ 2286000 h 2286000"/>
              <a:gd name="connsiteX3" fmla="*/ 0 w 4782929"/>
              <a:gd name="connsiteY3" fmla="*/ 2286000 h 2286000"/>
              <a:gd name="connsiteX4" fmla="*/ 27134 w 4782929"/>
              <a:gd name="connsiteY4" fmla="*/ 6296 h 2286000"/>
              <a:gd name="connsiteX0" fmla="*/ 27134 w 4782929"/>
              <a:gd name="connsiteY0" fmla="*/ 6296 h 2286000"/>
              <a:gd name="connsiteX1" fmla="*/ 4782929 w 4782929"/>
              <a:gd name="connsiteY1" fmla="*/ 0 h 2286000"/>
              <a:gd name="connsiteX2" fmla="*/ 3192699 w 4782929"/>
              <a:gd name="connsiteY2" fmla="*/ 2286000 h 2286000"/>
              <a:gd name="connsiteX3" fmla="*/ 0 w 4782929"/>
              <a:gd name="connsiteY3" fmla="*/ 2286000 h 2286000"/>
              <a:gd name="connsiteX4" fmla="*/ 27134 w 4782929"/>
              <a:gd name="connsiteY4" fmla="*/ 6296 h 2286000"/>
              <a:gd name="connsiteX0" fmla="*/ 27134 w 4782929"/>
              <a:gd name="connsiteY0" fmla="*/ 0 h 2286344"/>
              <a:gd name="connsiteX1" fmla="*/ 4782929 w 4782929"/>
              <a:gd name="connsiteY1" fmla="*/ 344 h 2286344"/>
              <a:gd name="connsiteX2" fmla="*/ 3192699 w 4782929"/>
              <a:gd name="connsiteY2" fmla="*/ 2286344 h 2286344"/>
              <a:gd name="connsiteX3" fmla="*/ 0 w 4782929"/>
              <a:gd name="connsiteY3" fmla="*/ 2286344 h 2286344"/>
              <a:gd name="connsiteX4" fmla="*/ 27134 w 4782929"/>
              <a:gd name="connsiteY4" fmla="*/ 0 h 2286344"/>
              <a:gd name="connsiteX0" fmla="*/ 574 w 4756369"/>
              <a:gd name="connsiteY0" fmla="*/ 0 h 2286344"/>
              <a:gd name="connsiteX1" fmla="*/ 4756369 w 4756369"/>
              <a:gd name="connsiteY1" fmla="*/ 344 h 2286344"/>
              <a:gd name="connsiteX2" fmla="*/ 3166139 w 4756369"/>
              <a:gd name="connsiteY2" fmla="*/ 2286344 h 2286344"/>
              <a:gd name="connsiteX3" fmla="*/ 0 w 4756369"/>
              <a:gd name="connsiteY3" fmla="*/ 2286344 h 2286344"/>
              <a:gd name="connsiteX4" fmla="*/ 574 w 4756369"/>
              <a:gd name="connsiteY4" fmla="*/ 0 h 2286344"/>
              <a:gd name="connsiteX0" fmla="*/ 904784 w 4756369"/>
              <a:gd name="connsiteY0" fmla="*/ 15948 h 2286000"/>
              <a:gd name="connsiteX1" fmla="*/ 4756369 w 4756369"/>
              <a:gd name="connsiteY1" fmla="*/ 0 h 2286000"/>
              <a:gd name="connsiteX2" fmla="*/ 3166139 w 4756369"/>
              <a:gd name="connsiteY2" fmla="*/ 2286000 h 2286000"/>
              <a:gd name="connsiteX3" fmla="*/ 0 w 4756369"/>
              <a:gd name="connsiteY3" fmla="*/ 2286000 h 2286000"/>
              <a:gd name="connsiteX4" fmla="*/ 904784 w 4756369"/>
              <a:gd name="connsiteY4" fmla="*/ 15948 h 2286000"/>
              <a:gd name="connsiteX0" fmla="*/ 25012 w 3876597"/>
              <a:gd name="connsiteY0" fmla="*/ 15948 h 2294145"/>
              <a:gd name="connsiteX1" fmla="*/ 3876597 w 3876597"/>
              <a:gd name="connsiteY1" fmla="*/ 0 h 2294145"/>
              <a:gd name="connsiteX2" fmla="*/ 2286367 w 3876597"/>
              <a:gd name="connsiteY2" fmla="*/ 2286000 h 2294145"/>
              <a:gd name="connsiteX3" fmla="*/ 0 w 3876597"/>
              <a:gd name="connsiteY3" fmla="*/ 2294145 h 2294145"/>
              <a:gd name="connsiteX4" fmla="*/ 25012 w 3876597"/>
              <a:gd name="connsiteY4" fmla="*/ 15948 h 2294145"/>
              <a:gd name="connsiteX0" fmla="*/ 16866 w 3876597"/>
              <a:gd name="connsiteY0" fmla="*/ 15948 h 2294145"/>
              <a:gd name="connsiteX1" fmla="*/ 3876597 w 3876597"/>
              <a:gd name="connsiteY1" fmla="*/ 0 h 2294145"/>
              <a:gd name="connsiteX2" fmla="*/ 2286367 w 3876597"/>
              <a:gd name="connsiteY2" fmla="*/ 2286000 h 2294145"/>
              <a:gd name="connsiteX3" fmla="*/ 0 w 3876597"/>
              <a:gd name="connsiteY3" fmla="*/ 2294145 h 2294145"/>
              <a:gd name="connsiteX4" fmla="*/ 16866 w 3876597"/>
              <a:gd name="connsiteY4" fmla="*/ 15948 h 2294145"/>
              <a:gd name="connsiteX0" fmla="*/ 16866 w 3927033"/>
              <a:gd name="connsiteY0" fmla="*/ 15948 h 2294145"/>
              <a:gd name="connsiteX1" fmla="*/ 3927033 w 3927033"/>
              <a:gd name="connsiteY1" fmla="*/ 0 h 2294145"/>
              <a:gd name="connsiteX2" fmla="*/ 2286367 w 3927033"/>
              <a:gd name="connsiteY2" fmla="*/ 2286000 h 2294145"/>
              <a:gd name="connsiteX3" fmla="*/ 0 w 3927033"/>
              <a:gd name="connsiteY3" fmla="*/ 2294145 h 2294145"/>
              <a:gd name="connsiteX4" fmla="*/ 16866 w 3927033"/>
              <a:gd name="connsiteY4" fmla="*/ 15948 h 2294145"/>
              <a:gd name="connsiteX0" fmla="*/ 16866 w 3927033"/>
              <a:gd name="connsiteY0" fmla="*/ 15948 h 2294145"/>
              <a:gd name="connsiteX1" fmla="*/ 3927033 w 3927033"/>
              <a:gd name="connsiteY1" fmla="*/ 0 h 2294145"/>
              <a:gd name="connsiteX2" fmla="*/ 2286367 w 3927033"/>
              <a:gd name="connsiteY2" fmla="*/ 2286000 h 2294145"/>
              <a:gd name="connsiteX3" fmla="*/ 0 w 3927033"/>
              <a:gd name="connsiteY3" fmla="*/ 2294145 h 2294145"/>
              <a:gd name="connsiteX4" fmla="*/ 16866 w 3927033"/>
              <a:gd name="connsiteY4" fmla="*/ 15948 h 2294145"/>
              <a:gd name="connsiteX0" fmla="*/ 16866 w 3927033"/>
              <a:gd name="connsiteY0" fmla="*/ 15948 h 2294145"/>
              <a:gd name="connsiteX1" fmla="*/ 3927033 w 3927033"/>
              <a:gd name="connsiteY1" fmla="*/ 0 h 2294145"/>
              <a:gd name="connsiteX2" fmla="*/ 2335343 w 3927033"/>
              <a:gd name="connsiteY2" fmla="*/ 2286001 h 2294145"/>
              <a:gd name="connsiteX3" fmla="*/ 0 w 3927033"/>
              <a:gd name="connsiteY3" fmla="*/ 2294145 h 2294145"/>
              <a:gd name="connsiteX4" fmla="*/ 16866 w 3927033"/>
              <a:gd name="connsiteY4" fmla="*/ 15948 h 2294145"/>
              <a:gd name="connsiteX0" fmla="*/ 16866 w 3927033"/>
              <a:gd name="connsiteY0" fmla="*/ 0 h 2278197"/>
              <a:gd name="connsiteX1" fmla="*/ 3927033 w 3927033"/>
              <a:gd name="connsiteY1" fmla="*/ 864 h 2278197"/>
              <a:gd name="connsiteX2" fmla="*/ 2335343 w 3927033"/>
              <a:gd name="connsiteY2" fmla="*/ 2270053 h 2278197"/>
              <a:gd name="connsiteX3" fmla="*/ 0 w 3927033"/>
              <a:gd name="connsiteY3" fmla="*/ 2278197 h 2278197"/>
              <a:gd name="connsiteX4" fmla="*/ 16866 w 3927033"/>
              <a:gd name="connsiteY4" fmla="*/ 0 h 2278197"/>
              <a:gd name="connsiteX0" fmla="*/ 16866 w 3927033"/>
              <a:gd name="connsiteY0" fmla="*/ 0 h 2278197"/>
              <a:gd name="connsiteX1" fmla="*/ 3927033 w 3927033"/>
              <a:gd name="connsiteY1" fmla="*/ 864 h 2278197"/>
              <a:gd name="connsiteX2" fmla="*/ 2335343 w 3927033"/>
              <a:gd name="connsiteY2" fmla="*/ 2270053 h 2278197"/>
              <a:gd name="connsiteX3" fmla="*/ 0 w 3927033"/>
              <a:gd name="connsiteY3" fmla="*/ 2278197 h 2278197"/>
              <a:gd name="connsiteX4" fmla="*/ 16866 w 3927033"/>
              <a:gd name="connsiteY4" fmla="*/ 0 h 227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7033" h="2278197">
                <a:moveTo>
                  <a:pt x="16866" y="0"/>
                </a:moveTo>
                <a:lnTo>
                  <a:pt x="3927033" y="864"/>
                </a:lnTo>
                <a:lnTo>
                  <a:pt x="2335343" y="2270053"/>
                </a:lnTo>
                <a:lnTo>
                  <a:pt x="0" y="2278197"/>
                </a:lnTo>
                <a:cubicBezTo>
                  <a:pt x="191" y="1516082"/>
                  <a:pt x="16675" y="762115"/>
                  <a:pt x="16866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id-ID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 flipH="1">
            <a:off x="7502272" y="2003038"/>
            <a:ext cx="4680000" cy="2646000"/>
          </a:xfrm>
          <a:custGeom>
            <a:avLst/>
            <a:gdLst>
              <a:gd name="connsiteX0" fmla="*/ 0 w 2640730"/>
              <a:gd name="connsiteY0" fmla="*/ 0 h 2646000"/>
              <a:gd name="connsiteX1" fmla="*/ 2640730 w 2640730"/>
              <a:gd name="connsiteY1" fmla="*/ 0 h 2646000"/>
              <a:gd name="connsiteX2" fmla="*/ 2640730 w 2640730"/>
              <a:gd name="connsiteY2" fmla="*/ 2646000 h 2646000"/>
              <a:gd name="connsiteX3" fmla="*/ 0 w 2640730"/>
              <a:gd name="connsiteY3" fmla="*/ 2646000 h 2646000"/>
              <a:gd name="connsiteX4" fmla="*/ 0 w 2640730"/>
              <a:gd name="connsiteY4" fmla="*/ 0 h 2646000"/>
              <a:gd name="connsiteX0" fmla="*/ 0 w 4497811"/>
              <a:gd name="connsiteY0" fmla="*/ 0 h 2646000"/>
              <a:gd name="connsiteX1" fmla="*/ 2640730 w 4497811"/>
              <a:gd name="connsiteY1" fmla="*/ 0 h 2646000"/>
              <a:gd name="connsiteX2" fmla="*/ 4497811 w 4497811"/>
              <a:gd name="connsiteY2" fmla="*/ 2636573 h 2646000"/>
              <a:gd name="connsiteX3" fmla="*/ 0 w 4497811"/>
              <a:gd name="connsiteY3" fmla="*/ 2646000 h 2646000"/>
              <a:gd name="connsiteX4" fmla="*/ 0 w 4497811"/>
              <a:gd name="connsiteY4" fmla="*/ 0 h 2646000"/>
              <a:gd name="connsiteX0" fmla="*/ 0 w 4497811"/>
              <a:gd name="connsiteY0" fmla="*/ 0 h 2646000"/>
              <a:gd name="connsiteX1" fmla="*/ 2659428 w 4497811"/>
              <a:gd name="connsiteY1" fmla="*/ 0 h 2646000"/>
              <a:gd name="connsiteX2" fmla="*/ 4497811 w 4497811"/>
              <a:gd name="connsiteY2" fmla="*/ 2636573 h 2646000"/>
              <a:gd name="connsiteX3" fmla="*/ 0 w 4497811"/>
              <a:gd name="connsiteY3" fmla="*/ 2646000 h 2646000"/>
              <a:gd name="connsiteX4" fmla="*/ 0 w 4497811"/>
              <a:gd name="connsiteY4" fmla="*/ 0 h 2646000"/>
              <a:gd name="connsiteX0" fmla="*/ 0 w 4497811"/>
              <a:gd name="connsiteY0" fmla="*/ 0 h 2646000"/>
              <a:gd name="connsiteX1" fmla="*/ 2734219 w 4497811"/>
              <a:gd name="connsiteY1" fmla="*/ 0 h 2646000"/>
              <a:gd name="connsiteX2" fmla="*/ 4497811 w 4497811"/>
              <a:gd name="connsiteY2" fmla="*/ 2636573 h 2646000"/>
              <a:gd name="connsiteX3" fmla="*/ 0 w 4497811"/>
              <a:gd name="connsiteY3" fmla="*/ 2646000 h 2646000"/>
              <a:gd name="connsiteX4" fmla="*/ 0 w 4497811"/>
              <a:gd name="connsiteY4" fmla="*/ 0 h 264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7811" h="2646000">
                <a:moveTo>
                  <a:pt x="0" y="0"/>
                </a:moveTo>
                <a:lnTo>
                  <a:pt x="2734219" y="0"/>
                </a:lnTo>
                <a:lnTo>
                  <a:pt x="4497811" y="2636573"/>
                </a:lnTo>
                <a:lnTo>
                  <a:pt x="0" y="2646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037600" y="6372000"/>
            <a:ext cx="834825" cy="286341"/>
          </a:xfrm>
        </p:spPr>
        <p:txBody>
          <a:bodyPr/>
          <a:lstStyle>
            <a:lvl1pPr>
              <a:defRPr sz="1400"/>
            </a:lvl1pPr>
          </a:lstStyle>
          <a:p>
            <a:fld id="{72B114BB-8AB0-417D-893A-988C921FA075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0A6518E-E2DF-46C7-8AF3-662963D267DF}" type="datetime1">
              <a:rPr lang="lv-LV" smtClean="0"/>
              <a:t>18.06.2021</a:t>
            </a:fld>
            <a:endParaRPr lang="lv-LV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40856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869712"/>
            <a:ext cx="12192000" cy="1988288"/>
          </a:xfrm>
          <a:prstGeom prst="rect">
            <a:avLst/>
          </a:prstGeom>
          <a:pattFill prst="pct90">
            <a:fgClr>
              <a:srgbClr val="D22630"/>
            </a:fgClr>
            <a:bgClr>
              <a:schemeClr val="accent1">
                <a:lumMod val="60000"/>
                <a:lumOff val="4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49603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-2370" y="5487172"/>
            <a:ext cx="3492000" cy="1368000"/>
          </a:xfrm>
          <a:custGeom>
            <a:avLst/>
            <a:gdLst>
              <a:gd name="connsiteX0" fmla="*/ 0 w 4146804"/>
              <a:gd name="connsiteY0" fmla="*/ 0 h 2286000"/>
              <a:gd name="connsiteX1" fmla="*/ 4146804 w 4146804"/>
              <a:gd name="connsiteY1" fmla="*/ 0 h 2286000"/>
              <a:gd name="connsiteX2" fmla="*/ 4146804 w 4146804"/>
              <a:gd name="connsiteY2" fmla="*/ 2286000 h 2286000"/>
              <a:gd name="connsiteX3" fmla="*/ 0 w 4146804"/>
              <a:gd name="connsiteY3" fmla="*/ 2286000 h 2286000"/>
              <a:gd name="connsiteX4" fmla="*/ 0 w 4146804"/>
              <a:gd name="connsiteY4" fmla="*/ 0 h 2286000"/>
              <a:gd name="connsiteX0" fmla="*/ 0 w 5681887"/>
              <a:gd name="connsiteY0" fmla="*/ 0 h 2286000"/>
              <a:gd name="connsiteX1" fmla="*/ 5681887 w 5681887"/>
              <a:gd name="connsiteY1" fmla="*/ 5542 h 2286000"/>
              <a:gd name="connsiteX2" fmla="*/ 4146804 w 5681887"/>
              <a:gd name="connsiteY2" fmla="*/ 2286000 h 2286000"/>
              <a:gd name="connsiteX3" fmla="*/ 0 w 5681887"/>
              <a:gd name="connsiteY3" fmla="*/ 2286000 h 2286000"/>
              <a:gd name="connsiteX4" fmla="*/ 0 w 5681887"/>
              <a:gd name="connsiteY4" fmla="*/ 0 h 2286000"/>
              <a:gd name="connsiteX0" fmla="*/ 0 w 5759473"/>
              <a:gd name="connsiteY0" fmla="*/ 0 h 2286000"/>
              <a:gd name="connsiteX1" fmla="*/ 5759473 w 5759473"/>
              <a:gd name="connsiteY1" fmla="*/ 0 h 2286000"/>
              <a:gd name="connsiteX2" fmla="*/ 4146804 w 5759473"/>
              <a:gd name="connsiteY2" fmla="*/ 2286000 h 2286000"/>
              <a:gd name="connsiteX3" fmla="*/ 0 w 5759473"/>
              <a:gd name="connsiteY3" fmla="*/ 2286000 h 2286000"/>
              <a:gd name="connsiteX4" fmla="*/ 0 w 5759473"/>
              <a:gd name="connsiteY4" fmla="*/ 0 h 2286000"/>
              <a:gd name="connsiteX0" fmla="*/ 0 w 5737034"/>
              <a:gd name="connsiteY0" fmla="*/ 0 h 2286000"/>
              <a:gd name="connsiteX1" fmla="*/ 5737034 w 5737034"/>
              <a:gd name="connsiteY1" fmla="*/ 0 h 2286000"/>
              <a:gd name="connsiteX2" fmla="*/ 4146804 w 5737034"/>
              <a:gd name="connsiteY2" fmla="*/ 2286000 h 2286000"/>
              <a:gd name="connsiteX3" fmla="*/ 0 w 5737034"/>
              <a:gd name="connsiteY3" fmla="*/ 2286000 h 2286000"/>
              <a:gd name="connsiteX4" fmla="*/ 0 w 5737034"/>
              <a:gd name="connsiteY4" fmla="*/ 0 h 2286000"/>
              <a:gd name="connsiteX0" fmla="*/ 338643 w 6075677"/>
              <a:gd name="connsiteY0" fmla="*/ 0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338643 w 6075677"/>
              <a:gd name="connsiteY4" fmla="*/ 0 h 2286000"/>
              <a:gd name="connsiteX0" fmla="*/ 20524 w 6075677"/>
              <a:gd name="connsiteY0" fmla="*/ 0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20524 w 6075677"/>
              <a:gd name="connsiteY4" fmla="*/ 0 h 2286000"/>
              <a:gd name="connsiteX0" fmla="*/ 10262 w 6075677"/>
              <a:gd name="connsiteY0" fmla="*/ 10262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10262 w 6075677"/>
              <a:gd name="connsiteY4" fmla="*/ 10262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5677" h="2286000">
                <a:moveTo>
                  <a:pt x="10262" y="10262"/>
                </a:moveTo>
                <a:lnTo>
                  <a:pt x="6075677" y="0"/>
                </a:lnTo>
                <a:lnTo>
                  <a:pt x="4485447" y="2286000"/>
                </a:lnTo>
                <a:lnTo>
                  <a:pt x="0" y="2286000"/>
                </a:lnTo>
                <a:cubicBezTo>
                  <a:pt x="3421" y="1527421"/>
                  <a:pt x="6841" y="768841"/>
                  <a:pt x="10262" y="10262"/>
                </a:cubicBez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 flipH="1">
            <a:off x="2594183" y="4124145"/>
            <a:ext cx="3492000" cy="1368000"/>
          </a:xfrm>
          <a:custGeom>
            <a:avLst/>
            <a:gdLst>
              <a:gd name="connsiteX0" fmla="*/ 0 w 4146804"/>
              <a:gd name="connsiteY0" fmla="*/ 0 h 2286000"/>
              <a:gd name="connsiteX1" fmla="*/ 4146804 w 4146804"/>
              <a:gd name="connsiteY1" fmla="*/ 0 h 2286000"/>
              <a:gd name="connsiteX2" fmla="*/ 4146804 w 4146804"/>
              <a:gd name="connsiteY2" fmla="*/ 2286000 h 2286000"/>
              <a:gd name="connsiteX3" fmla="*/ 0 w 4146804"/>
              <a:gd name="connsiteY3" fmla="*/ 2286000 h 2286000"/>
              <a:gd name="connsiteX4" fmla="*/ 0 w 4146804"/>
              <a:gd name="connsiteY4" fmla="*/ 0 h 2286000"/>
              <a:gd name="connsiteX0" fmla="*/ 0 w 5681887"/>
              <a:gd name="connsiteY0" fmla="*/ 0 h 2286000"/>
              <a:gd name="connsiteX1" fmla="*/ 5681887 w 5681887"/>
              <a:gd name="connsiteY1" fmla="*/ 5542 h 2286000"/>
              <a:gd name="connsiteX2" fmla="*/ 4146804 w 5681887"/>
              <a:gd name="connsiteY2" fmla="*/ 2286000 h 2286000"/>
              <a:gd name="connsiteX3" fmla="*/ 0 w 5681887"/>
              <a:gd name="connsiteY3" fmla="*/ 2286000 h 2286000"/>
              <a:gd name="connsiteX4" fmla="*/ 0 w 5681887"/>
              <a:gd name="connsiteY4" fmla="*/ 0 h 2286000"/>
              <a:gd name="connsiteX0" fmla="*/ 0 w 5759473"/>
              <a:gd name="connsiteY0" fmla="*/ 0 h 2286000"/>
              <a:gd name="connsiteX1" fmla="*/ 5759473 w 5759473"/>
              <a:gd name="connsiteY1" fmla="*/ 0 h 2286000"/>
              <a:gd name="connsiteX2" fmla="*/ 4146804 w 5759473"/>
              <a:gd name="connsiteY2" fmla="*/ 2286000 h 2286000"/>
              <a:gd name="connsiteX3" fmla="*/ 0 w 5759473"/>
              <a:gd name="connsiteY3" fmla="*/ 2286000 h 2286000"/>
              <a:gd name="connsiteX4" fmla="*/ 0 w 5759473"/>
              <a:gd name="connsiteY4" fmla="*/ 0 h 2286000"/>
              <a:gd name="connsiteX0" fmla="*/ 0 w 5737034"/>
              <a:gd name="connsiteY0" fmla="*/ 0 h 2286000"/>
              <a:gd name="connsiteX1" fmla="*/ 5737034 w 5737034"/>
              <a:gd name="connsiteY1" fmla="*/ 0 h 2286000"/>
              <a:gd name="connsiteX2" fmla="*/ 4146804 w 5737034"/>
              <a:gd name="connsiteY2" fmla="*/ 2286000 h 2286000"/>
              <a:gd name="connsiteX3" fmla="*/ 0 w 5737034"/>
              <a:gd name="connsiteY3" fmla="*/ 2286000 h 2286000"/>
              <a:gd name="connsiteX4" fmla="*/ 0 w 5737034"/>
              <a:gd name="connsiteY4" fmla="*/ 0 h 2286000"/>
              <a:gd name="connsiteX0" fmla="*/ 338643 w 6075677"/>
              <a:gd name="connsiteY0" fmla="*/ 0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338643 w 6075677"/>
              <a:gd name="connsiteY4" fmla="*/ 0 h 2286000"/>
              <a:gd name="connsiteX0" fmla="*/ 20524 w 6075677"/>
              <a:gd name="connsiteY0" fmla="*/ 0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20524 w 6075677"/>
              <a:gd name="connsiteY4" fmla="*/ 0 h 2286000"/>
              <a:gd name="connsiteX0" fmla="*/ 10262 w 6075677"/>
              <a:gd name="connsiteY0" fmla="*/ 10262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10262 w 6075677"/>
              <a:gd name="connsiteY4" fmla="*/ 10262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5677" h="2286000">
                <a:moveTo>
                  <a:pt x="10262" y="10262"/>
                </a:moveTo>
                <a:lnTo>
                  <a:pt x="6075677" y="0"/>
                </a:lnTo>
                <a:lnTo>
                  <a:pt x="4485447" y="2286000"/>
                </a:lnTo>
                <a:lnTo>
                  <a:pt x="0" y="2286000"/>
                </a:lnTo>
                <a:cubicBezTo>
                  <a:pt x="3421" y="1527421"/>
                  <a:pt x="6841" y="768841"/>
                  <a:pt x="10262" y="10262"/>
                </a:cubicBez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-2370" y="2747025"/>
            <a:ext cx="3492000" cy="1368000"/>
          </a:xfrm>
          <a:custGeom>
            <a:avLst/>
            <a:gdLst>
              <a:gd name="connsiteX0" fmla="*/ 0 w 4146804"/>
              <a:gd name="connsiteY0" fmla="*/ 0 h 2286000"/>
              <a:gd name="connsiteX1" fmla="*/ 4146804 w 4146804"/>
              <a:gd name="connsiteY1" fmla="*/ 0 h 2286000"/>
              <a:gd name="connsiteX2" fmla="*/ 4146804 w 4146804"/>
              <a:gd name="connsiteY2" fmla="*/ 2286000 h 2286000"/>
              <a:gd name="connsiteX3" fmla="*/ 0 w 4146804"/>
              <a:gd name="connsiteY3" fmla="*/ 2286000 h 2286000"/>
              <a:gd name="connsiteX4" fmla="*/ 0 w 4146804"/>
              <a:gd name="connsiteY4" fmla="*/ 0 h 2286000"/>
              <a:gd name="connsiteX0" fmla="*/ 0 w 5681887"/>
              <a:gd name="connsiteY0" fmla="*/ 0 h 2286000"/>
              <a:gd name="connsiteX1" fmla="*/ 5681887 w 5681887"/>
              <a:gd name="connsiteY1" fmla="*/ 5542 h 2286000"/>
              <a:gd name="connsiteX2" fmla="*/ 4146804 w 5681887"/>
              <a:gd name="connsiteY2" fmla="*/ 2286000 h 2286000"/>
              <a:gd name="connsiteX3" fmla="*/ 0 w 5681887"/>
              <a:gd name="connsiteY3" fmla="*/ 2286000 h 2286000"/>
              <a:gd name="connsiteX4" fmla="*/ 0 w 5681887"/>
              <a:gd name="connsiteY4" fmla="*/ 0 h 2286000"/>
              <a:gd name="connsiteX0" fmla="*/ 0 w 5759473"/>
              <a:gd name="connsiteY0" fmla="*/ 0 h 2286000"/>
              <a:gd name="connsiteX1" fmla="*/ 5759473 w 5759473"/>
              <a:gd name="connsiteY1" fmla="*/ 0 h 2286000"/>
              <a:gd name="connsiteX2" fmla="*/ 4146804 w 5759473"/>
              <a:gd name="connsiteY2" fmla="*/ 2286000 h 2286000"/>
              <a:gd name="connsiteX3" fmla="*/ 0 w 5759473"/>
              <a:gd name="connsiteY3" fmla="*/ 2286000 h 2286000"/>
              <a:gd name="connsiteX4" fmla="*/ 0 w 5759473"/>
              <a:gd name="connsiteY4" fmla="*/ 0 h 2286000"/>
              <a:gd name="connsiteX0" fmla="*/ 0 w 5737034"/>
              <a:gd name="connsiteY0" fmla="*/ 0 h 2286000"/>
              <a:gd name="connsiteX1" fmla="*/ 5737034 w 5737034"/>
              <a:gd name="connsiteY1" fmla="*/ 0 h 2286000"/>
              <a:gd name="connsiteX2" fmla="*/ 4146804 w 5737034"/>
              <a:gd name="connsiteY2" fmla="*/ 2286000 h 2286000"/>
              <a:gd name="connsiteX3" fmla="*/ 0 w 5737034"/>
              <a:gd name="connsiteY3" fmla="*/ 2286000 h 2286000"/>
              <a:gd name="connsiteX4" fmla="*/ 0 w 5737034"/>
              <a:gd name="connsiteY4" fmla="*/ 0 h 2286000"/>
              <a:gd name="connsiteX0" fmla="*/ 338643 w 6075677"/>
              <a:gd name="connsiteY0" fmla="*/ 0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338643 w 6075677"/>
              <a:gd name="connsiteY4" fmla="*/ 0 h 2286000"/>
              <a:gd name="connsiteX0" fmla="*/ 20524 w 6075677"/>
              <a:gd name="connsiteY0" fmla="*/ 0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20524 w 6075677"/>
              <a:gd name="connsiteY4" fmla="*/ 0 h 2286000"/>
              <a:gd name="connsiteX0" fmla="*/ 10262 w 6075677"/>
              <a:gd name="connsiteY0" fmla="*/ 10262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10262 w 6075677"/>
              <a:gd name="connsiteY4" fmla="*/ 10262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5677" h="2286000">
                <a:moveTo>
                  <a:pt x="10262" y="10262"/>
                </a:moveTo>
                <a:lnTo>
                  <a:pt x="6075677" y="0"/>
                </a:lnTo>
                <a:lnTo>
                  <a:pt x="4485447" y="2286000"/>
                </a:lnTo>
                <a:lnTo>
                  <a:pt x="0" y="2286000"/>
                </a:lnTo>
                <a:cubicBezTo>
                  <a:pt x="3421" y="1527421"/>
                  <a:pt x="6841" y="768841"/>
                  <a:pt x="10262" y="10262"/>
                </a:cubicBez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8"/>
          </p:nvPr>
        </p:nvSpPr>
        <p:spPr>
          <a:xfrm flipH="1">
            <a:off x="2594183" y="1380089"/>
            <a:ext cx="3492000" cy="1368000"/>
          </a:xfrm>
          <a:custGeom>
            <a:avLst/>
            <a:gdLst>
              <a:gd name="connsiteX0" fmla="*/ 0 w 4146804"/>
              <a:gd name="connsiteY0" fmla="*/ 0 h 2286000"/>
              <a:gd name="connsiteX1" fmla="*/ 4146804 w 4146804"/>
              <a:gd name="connsiteY1" fmla="*/ 0 h 2286000"/>
              <a:gd name="connsiteX2" fmla="*/ 4146804 w 4146804"/>
              <a:gd name="connsiteY2" fmla="*/ 2286000 h 2286000"/>
              <a:gd name="connsiteX3" fmla="*/ 0 w 4146804"/>
              <a:gd name="connsiteY3" fmla="*/ 2286000 h 2286000"/>
              <a:gd name="connsiteX4" fmla="*/ 0 w 4146804"/>
              <a:gd name="connsiteY4" fmla="*/ 0 h 2286000"/>
              <a:gd name="connsiteX0" fmla="*/ 0 w 5681887"/>
              <a:gd name="connsiteY0" fmla="*/ 0 h 2286000"/>
              <a:gd name="connsiteX1" fmla="*/ 5681887 w 5681887"/>
              <a:gd name="connsiteY1" fmla="*/ 5542 h 2286000"/>
              <a:gd name="connsiteX2" fmla="*/ 4146804 w 5681887"/>
              <a:gd name="connsiteY2" fmla="*/ 2286000 h 2286000"/>
              <a:gd name="connsiteX3" fmla="*/ 0 w 5681887"/>
              <a:gd name="connsiteY3" fmla="*/ 2286000 h 2286000"/>
              <a:gd name="connsiteX4" fmla="*/ 0 w 5681887"/>
              <a:gd name="connsiteY4" fmla="*/ 0 h 2286000"/>
              <a:gd name="connsiteX0" fmla="*/ 0 w 5759473"/>
              <a:gd name="connsiteY0" fmla="*/ 0 h 2286000"/>
              <a:gd name="connsiteX1" fmla="*/ 5759473 w 5759473"/>
              <a:gd name="connsiteY1" fmla="*/ 0 h 2286000"/>
              <a:gd name="connsiteX2" fmla="*/ 4146804 w 5759473"/>
              <a:gd name="connsiteY2" fmla="*/ 2286000 h 2286000"/>
              <a:gd name="connsiteX3" fmla="*/ 0 w 5759473"/>
              <a:gd name="connsiteY3" fmla="*/ 2286000 h 2286000"/>
              <a:gd name="connsiteX4" fmla="*/ 0 w 5759473"/>
              <a:gd name="connsiteY4" fmla="*/ 0 h 2286000"/>
              <a:gd name="connsiteX0" fmla="*/ 0 w 5737034"/>
              <a:gd name="connsiteY0" fmla="*/ 0 h 2286000"/>
              <a:gd name="connsiteX1" fmla="*/ 5737034 w 5737034"/>
              <a:gd name="connsiteY1" fmla="*/ 0 h 2286000"/>
              <a:gd name="connsiteX2" fmla="*/ 4146804 w 5737034"/>
              <a:gd name="connsiteY2" fmla="*/ 2286000 h 2286000"/>
              <a:gd name="connsiteX3" fmla="*/ 0 w 5737034"/>
              <a:gd name="connsiteY3" fmla="*/ 2286000 h 2286000"/>
              <a:gd name="connsiteX4" fmla="*/ 0 w 5737034"/>
              <a:gd name="connsiteY4" fmla="*/ 0 h 2286000"/>
              <a:gd name="connsiteX0" fmla="*/ 338643 w 6075677"/>
              <a:gd name="connsiteY0" fmla="*/ 0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338643 w 6075677"/>
              <a:gd name="connsiteY4" fmla="*/ 0 h 2286000"/>
              <a:gd name="connsiteX0" fmla="*/ 20524 w 6075677"/>
              <a:gd name="connsiteY0" fmla="*/ 0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20524 w 6075677"/>
              <a:gd name="connsiteY4" fmla="*/ 0 h 2286000"/>
              <a:gd name="connsiteX0" fmla="*/ 10262 w 6075677"/>
              <a:gd name="connsiteY0" fmla="*/ 10262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10262 w 6075677"/>
              <a:gd name="connsiteY4" fmla="*/ 10262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5677" h="2286000">
                <a:moveTo>
                  <a:pt x="10262" y="10262"/>
                </a:moveTo>
                <a:lnTo>
                  <a:pt x="6075677" y="0"/>
                </a:lnTo>
                <a:lnTo>
                  <a:pt x="4485447" y="2286000"/>
                </a:lnTo>
                <a:lnTo>
                  <a:pt x="0" y="2286000"/>
                </a:lnTo>
                <a:cubicBezTo>
                  <a:pt x="3421" y="1527421"/>
                  <a:pt x="6841" y="768841"/>
                  <a:pt x="10262" y="10262"/>
                </a:cubicBez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-2370" y="-70"/>
            <a:ext cx="3492000" cy="1368000"/>
          </a:xfrm>
          <a:custGeom>
            <a:avLst/>
            <a:gdLst>
              <a:gd name="connsiteX0" fmla="*/ 0 w 4146804"/>
              <a:gd name="connsiteY0" fmla="*/ 0 h 2286000"/>
              <a:gd name="connsiteX1" fmla="*/ 4146804 w 4146804"/>
              <a:gd name="connsiteY1" fmla="*/ 0 h 2286000"/>
              <a:gd name="connsiteX2" fmla="*/ 4146804 w 4146804"/>
              <a:gd name="connsiteY2" fmla="*/ 2286000 h 2286000"/>
              <a:gd name="connsiteX3" fmla="*/ 0 w 4146804"/>
              <a:gd name="connsiteY3" fmla="*/ 2286000 h 2286000"/>
              <a:gd name="connsiteX4" fmla="*/ 0 w 4146804"/>
              <a:gd name="connsiteY4" fmla="*/ 0 h 2286000"/>
              <a:gd name="connsiteX0" fmla="*/ 0 w 5681887"/>
              <a:gd name="connsiteY0" fmla="*/ 0 h 2286000"/>
              <a:gd name="connsiteX1" fmla="*/ 5681887 w 5681887"/>
              <a:gd name="connsiteY1" fmla="*/ 5542 h 2286000"/>
              <a:gd name="connsiteX2" fmla="*/ 4146804 w 5681887"/>
              <a:gd name="connsiteY2" fmla="*/ 2286000 h 2286000"/>
              <a:gd name="connsiteX3" fmla="*/ 0 w 5681887"/>
              <a:gd name="connsiteY3" fmla="*/ 2286000 h 2286000"/>
              <a:gd name="connsiteX4" fmla="*/ 0 w 5681887"/>
              <a:gd name="connsiteY4" fmla="*/ 0 h 2286000"/>
              <a:gd name="connsiteX0" fmla="*/ 0 w 5759473"/>
              <a:gd name="connsiteY0" fmla="*/ 0 h 2286000"/>
              <a:gd name="connsiteX1" fmla="*/ 5759473 w 5759473"/>
              <a:gd name="connsiteY1" fmla="*/ 0 h 2286000"/>
              <a:gd name="connsiteX2" fmla="*/ 4146804 w 5759473"/>
              <a:gd name="connsiteY2" fmla="*/ 2286000 h 2286000"/>
              <a:gd name="connsiteX3" fmla="*/ 0 w 5759473"/>
              <a:gd name="connsiteY3" fmla="*/ 2286000 h 2286000"/>
              <a:gd name="connsiteX4" fmla="*/ 0 w 5759473"/>
              <a:gd name="connsiteY4" fmla="*/ 0 h 2286000"/>
              <a:gd name="connsiteX0" fmla="*/ 0 w 5737034"/>
              <a:gd name="connsiteY0" fmla="*/ 0 h 2286000"/>
              <a:gd name="connsiteX1" fmla="*/ 5737034 w 5737034"/>
              <a:gd name="connsiteY1" fmla="*/ 0 h 2286000"/>
              <a:gd name="connsiteX2" fmla="*/ 4146804 w 5737034"/>
              <a:gd name="connsiteY2" fmla="*/ 2286000 h 2286000"/>
              <a:gd name="connsiteX3" fmla="*/ 0 w 5737034"/>
              <a:gd name="connsiteY3" fmla="*/ 2286000 h 2286000"/>
              <a:gd name="connsiteX4" fmla="*/ 0 w 5737034"/>
              <a:gd name="connsiteY4" fmla="*/ 0 h 2286000"/>
              <a:gd name="connsiteX0" fmla="*/ 338643 w 6075677"/>
              <a:gd name="connsiteY0" fmla="*/ 0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338643 w 6075677"/>
              <a:gd name="connsiteY4" fmla="*/ 0 h 2286000"/>
              <a:gd name="connsiteX0" fmla="*/ 20524 w 6075677"/>
              <a:gd name="connsiteY0" fmla="*/ 0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20524 w 6075677"/>
              <a:gd name="connsiteY4" fmla="*/ 0 h 2286000"/>
              <a:gd name="connsiteX0" fmla="*/ 10262 w 6075677"/>
              <a:gd name="connsiteY0" fmla="*/ 10262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10262 w 6075677"/>
              <a:gd name="connsiteY4" fmla="*/ 10262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5677" h="2286000">
                <a:moveTo>
                  <a:pt x="10262" y="10262"/>
                </a:moveTo>
                <a:lnTo>
                  <a:pt x="6075677" y="0"/>
                </a:lnTo>
                <a:lnTo>
                  <a:pt x="4485447" y="2286000"/>
                </a:lnTo>
                <a:lnTo>
                  <a:pt x="0" y="2286000"/>
                </a:lnTo>
                <a:cubicBezTo>
                  <a:pt x="3421" y="1527421"/>
                  <a:pt x="6841" y="768841"/>
                  <a:pt x="10262" y="10262"/>
                </a:cubicBez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6100301" y="5487172"/>
            <a:ext cx="3492000" cy="1368000"/>
          </a:xfrm>
          <a:custGeom>
            <a:avLst/>
            <a:gdLst>
              <a:gd name="connsiteX0" fmla="*/ 0 w 4146804"/>
              <a:gd name="connsiteY0" fmla="*/ 0 h 2286000"/>
              <a:gd name="connsiteX1" fmla="*/ 4146804 w 4146804"/>
              <a:gd name="connsiteY1" fmla="*/ 0 h 2286000"/>
              <a:gd name="connsiteX2" fmla="*/ 4146804 w 4146804"/>
              <a:gd name="connsiteY2" fmla="*/ 2286000 h 2286000"/>
              <a:gd name="connsiteX3" fmla="*/ 0 w 4146804"/>
              <a:gd name="connsiteY3" fmla="*/ 2286000 h 2286000"/>
              <a:gd name="connsiteX4" fmla="*/ 0 w 4146804"/>
              <a:gd name="connsiteY4" fmla="*/ 0 h 2286000"/>
              <a:gd name="connsiteX0" fmla="*/ 0 w 5681887"/>
              <a:gd name="connsiteY0" fmla="*/ 0 h 2286000"/>
              <a:gd name="connsiteX1" fmla="*/ 5681887 w 5681887"/>
              <a:gd name="connsiteY1" fmla="*/ 5542 h 2286000"/>
              <a:gd name="connsiteX2" fmla="*/ 4146804 w 5681887"/>
              <a:gd name="connsiteY2" fmla="*/ 2286000 h 2286000"/>
              <a:gd name="connsiteX3" fmla="*/ 0 w 5681887"/>
              <a:gd name="connsiteY3" fmla="*/ 2286000 h 2286000"/>
              <a:gd name="connsiteX4" fmla="*/ 0 w 5681887"/>
              <a:gd name="connsiteY4" fmla="*/ 0 h 2286000"/>
              <a:gd name="connsiteX0" fmla="*/ 0 w 5759473"/>
              <a:gd name="connsiteY0" fmla="*/ 0 h 2286000"/>
              <a:gd name="connsiteX1" fmla="*/ 5759473 w 5759473"/>
              <a:gd name="connsiteY1" fmla="*/ 0 h 2286000"/>
              <a:gd name="connsiteX2" fmla="*/ 4146804 w 5759473"/>
              <a:gd name="connsiteY2" fmla="*/ 2286000 h 2286000"/>
              <a:gd name="connsiteX3" fmla="*/ 0 w 5759473"/>
              <a:gd name="connsiteY3" fmla="*/ 2286000 h 2286000"/>
              <a:gd name="connsiteX4" fmla="*/ 0 w 5759473"/>
              <a:gd name="connsiteY4" fmla="*/ 0 h 2286000"/>
              <a:gd name="connsiteX0" fmla="*/ 0 w 5737034"/>
              <a:gd name="connsiteY0" fmla="*/ 0 h 2286000"/>
              <a:gd name="connsiteX1" fmla="*/ 5737034 w 5737034"/>
              <a:gd name="connsiteY1" fmla="*/ 0 h 2286000"/>
              <a:gd name="connsiteX2" fmla="*/ 4146804 w 5737034"/>
              <a:gd name="connsiteY2" fmla="*/ 2286000 h 2286000"/>
              <a:gd name="connsiteX3" fmla="*/ 0 w 5737034"/>
              <a:gd name="connsiteY3" fmla="*/ 2286000 h 2286000"/>
              <a:gd name="connsiteX4" fmla="*/ 0 w 5737034"/>
              <a:gd name="connsiteY4" fmla="*/ 0 h 2286000"/>
              <a:gd name="connsiteX0" fmla="*/ 338643 w 6075677"/>
              <a:gd name="connsiteY0" fmla="*/ 0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338643 w 6075677"/>
              <a:gd name="connsiteY4" fmla="*/ 0 h 2286000"/>
              <a:gd name="connsiteX0" fmla="*/ 20524 w 6075677"/>
              <a:gd name="connsiteY0" fmla="*/ 0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20524 w 6075677"/>
              <a:gd name="connsiteY4" fmla="*/ 0 h 2286000"/>
              <a:gd name="connsiteX0" fmla="*/ 10262 w 6075677"/>
              <a:gd name="connsiteY0" fmla="*/ 10262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10262 w 6075677"/>
              <a:gd name="connsiteY4" fmla="*/ 10262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5677" h="2286000">
                <a:moveTo>
                  <a:pt x="10262" y="10262"/>
                </a:moveTo>
                <a:lnTo>
                  <a:pt x="6075677" y="0"/>
                </a:lnTo>
                <a:lnTo>
                  <a:pt x="4485447" y="2286000"/>
                </a:lnTo>
                <a:lnTo>
                  <a:pt x="0" y="2286000"/>
                </a:lnTo>
                <a:cubicBezTo>
                  <a:pt x="3421" y="1527421"/>
                  <a:pt x="6841" y="768841"/>
                  <a:pt x="10262" y="10262"/>
                </a:cubicBez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1"/>
          </p:nvPr>
        </p:nvSpPr>
        <p:spPr>
          <a:xfrm flipH="1">
            <a:off x="8696854" y="4124145"/>
            <a:ext cx="3492000" cy="1368000"/>
          </a:xfrm>
          <a:custGeom>
            <a:avLst/>
            <a:gdLst>
              <a:gd name="connsiteX0" fmla="*/ 0 w 4146804"/>
              <a:gd name="connsiteY0" fmla="*/ 0 h 2286000"/>
              <a:gd name="connsiteX1" fmla="*/ 4146804 w 4146804"/>
              <a:gd name="connsiteY1" fmla="*/ 0 h 2286000"/>
              <a:gd name="connsiteX2" fmla="*/ 4146804 w 4146804"/>
              <a:gd name="connsiteY2" fmla="*/ 2286000 h 2286000"/>
              <a:gd name="connsiteX3" fmla="*/ 0 w 4146804"/>
              <a:gd name="connsiteY3" fmla="*/ 2286000 h 2286000"/>
              <a:gd name="connsiteX4" fmla="*/ 0 w 4146804"/>
              <a:gd name="connsiteY4" fmla="*/ 0 h 2286000"/>
              <a:gd name="connsiteX0" fmla="*/ 0 w 5681887"/>
              <a:gd name="connsiteY0" fmla="*/ 0 h 2286000"/>
              <a:gd name="connsiteX1" fmla="*/ 5681887 w 5681887"/>
              <a:gd name="connsiteY1" fmla="*/ 5542 h 2286000"/>
              <a:gd name="connsiteX2" fmla="*/ 4146804 w 5681887"/>
              <a:gd name="connsiteY2" fmla="*/ 2286000 h 2286000"/>
              <a:gd name="connsiteX3" fmla="*/ 0 w 5681887"/>
              <a:gd name="connsiteY3" fmla="*/ 2286000 h 2286000"/>
              <a:gd name="connsiteX4" fmla="*/ 0 w 5681887"/>
              <a:gd name="connsiteY4" fmla="*/ 0 h 2286000"/>
              <a:gd name="connsiteX0" fmla="*/ 0 w 5759473"/>
              <a:gd name="connsiteY0" fmla="*/ 0 h 2286000"/>
              <a:gd name="connsiteX1" fmla="*/ 5759473 w 5759473"/>
              <a:gd name="connsiteY1" fmla="*/ 0 h 2286000"/>
              <a:gd name="connsiteX2" fmla="*/ 4146804 w 5759473"/>
              <a:gd name="connsiteY2" fmla="*/ 2286000 h 2286000"/>
              <a:gd name="connsiteX3" fmla="*/ 0 w 5759473"/>
              <a:gd name="connsiteY3" fmla="*/ 2286000 h 2286000"/>
              <a:gd name="connsiteX4" fmla="*/ 0 w 5759473"/>
              <a:gd name="connsiteY4" fmla="*/ 0 h 2286000"/>
              <a:gd name="connsiteX0" fmla="*/ 0 w 5737034"/>
              <a:gd name="connsiteY0" fmla="*/ 0 h 2286000"/>
              <a:gd name="connsiteX1" fmla="*/ 5737034 w 5737034"/>
              <a:gd name="connsiteY1" fmla="*/ 0 h 2286000"/>
              <a:gd name="connsiteX2" fmla="*/ 4146804 w 5737034"/>
              <a:gd name="connsiteY2" fmla="*/ 2286000 h 2286000"/>
              <a:gd name="connsiteX3" fmla="*/ 0 w 5737034"/>
              <a:gd name="connsiteY3" fmla="*/ 2286000 h 2286000"/>
              <a:gd name="connsiteX4" fmla="*/ 0 w 5737034"/>
              <a:gd name="connsiteY4" fmla="*/ 0 h 2286000"/>
              <a:gd name="connsiteX0" fmla="*/ 338643 w 6075677"/>
              <a:gd name="connsiteY0" fmla="*/ 0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338643 w 6075677"/>
              <a:gd name="connsiteY4" fmla="*/ 0 h 2286000"/>
              <a:gd name="connsiteX0" fmla="*/ 20524 w 6075677"/>
              <a:gd name="connsiteY0" fmla="*/ 0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20524 w 6075677"/>
              <a:gd name="connsiteY4" fmla="*/ 0 h 2286000"/>
              <a:gd name="connsiteX0" fmla="*/ 10262 w 6075677"/>
              <a:gd name="connsiteY0" fmla="*/ 10262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10262 w 6075677"/>
              <a:gd name="connsiteY4" fmla="*/ 10262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5677" h="2286000">
                <a:moveTo>
                  <a:pt x="10262" y="10262"/>
                </a:moveTo>
                <a:lnTo>
                  <a:pt x="6075677" y="0"/>
                </a:lnTo>
                <a:lnTo>
                  <a:pt x="4485447" y="2286000"/>
                </a:lnTo>
                <a:lnTo>
                  <a:pt x="0" y="2286000"/>
                </a:lnTo>
                <a:cubicBezTo>
                  <a:pt x="3421" y="1527421"/>
                  <a:pt x="6841" y="768841"/>
                  <a:pt x="10262" y="10262"/>
                </a:cubicBez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6100301" y="2747025"/>
            <a:ext cx="3492000" cy="1368000"/>
          </a:xfrm>
          <a:custGeom>
            <a:avLst/>
            <a:gdLst>
              <a:gd name="connsiteX0" fmla="*/ 0 w 4146804"/>
              <a:gd name="connsiteY0" fmla="*/ 0 h 2286000"/>
              <a:gd name="connsiteX1" fmla="*/ 4146804 w 4146804"/>
              <a:gd name="connsiteY1" fmla="*/ 0 h 2286000"/>
              <a:gd name="connsiteX2" fmla="*/ 4146804 w 4146804"/>
              <a:gd name="connsiteY2" fmla="*/ 2286000 h 2286000"/>
              <a:gd name="connsiteX3" fmla="*/ 0 w 4146804"/>
              <a:gd name="connsiteY3" fmla="*/ 2286000 h 2286000"/>
              <a:gd name="connsiteX4" fmla="*/ 0 w 4146804"/>
              <a:gd name="connsiteY4" fmla="*/ 0 h 2286000"/>
              <a:gd name="connsiteX0" fmla="*/ 0 w 5681887"/>
              <a:gd name="connsiteY0" fmla="*/ 0 h 2286000"/>
              <a:gd name="connsiteX1" fmla="*/ 5681887 w 5681887"/>
              <a:gd name="connsiteY1" fmla="*/ 5542 h 2286000"/>
              <a:gd name="connsiteX2" fmla="*/ 4146804 w 5681887"/>
              <a:gd name="connsiteY2" fmla="*/ 2286000 h 2286000"/>
              <a:gd name="connsiteX3" fmla="*/ 0 w 5681887"/>
              <a:gd name="connsiteY3" fmla="*/ 2286000 h 2286000"/>
              <a:gd name="connsiteX4" fmla="*/ 0 w 5681887"/>
              <a:gd name="connsiteY4" fmla="*/ 0 h 2286000"/>
              <a:gd name="connsiteX0" fmla="*/ 0 w 5759473"/>
              <a:gd name="connsiteY0" fmla="*/ 0 h 2286000"/>
              <a:gd name="connsiteX1" fmla="*/ 5759473 w 5759473"/>
              <a:gd name="connsiteY1" fmla="*/ 0 h 2286000"/>
              <a:gd name="connsiteX2" fmla="*/ 4146804 w 5759473"/>
              <a:gd name="connsiteY2" fmla="*/ 2286000 h 2286000"/>
              <a:gd name="connsiteX3" fmla="*/ 0 w 5759473"/>
              <a:gd name="connsiteY3" fmla="*/ 2286000 h 2286000"/>
              <a:gd name="connsiteX4" fmla="*/ 0 w 5759473"/>
              <a:gd name="connsiteY4" fmla="*/ 0 h 2286000"/>
              <a:gd name="connsiteX0" fmla="*/ 0 w 5737034"/>
              <a:gd name="connsiteY0" fmla="*/ 0 h 2286000"/>
              <a:gd name="connsiteX1" fmla="*/ 5737034 w 5737034"/>
              <a:gd name="connsiteY1" fmla="*/ 0 h 2286000"/>
              <a:gd name="connsiteX2" fmla="*/ 4146804 w 5737034"/>
              <a:gd name="connsiteY2" fmla="*/ 2286000 h 2286000"/>
              <a:gd name="connsiteX3" fmla="*/ 0 w 5737034"/>
              <a:gd name="connsiteY3" fmla="*/ 2286000 h 2286000"/>
              <a:gd name="connsiteX4" fmla="*/ 0 w 5737034"/>
              <a:gd name="connsiteY4" fmla="*/ 0 h 2286000"/>
              <a:gd name="connsiteX0" fmla="*/ 338643 w 6075677"/>
              <a:gd name="connsiteY0" fmla="*/ 0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338643 w 6075677"/>
              <a:gd name="connsiteY4" fmla="*/ 0 h 2286000"/>
              <a:gd name="connsiteX0" fmla="*/ 20524 w 6075677"/>
              <a:gd name="connsiteY0" fmla="*/ 0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20524 w 6075677"/>
              <a:gd name="connsiteY4" fmla="*/ 0 h 2286000"/>
              <a:gd name="connsiteX0" fmla="*/ 10262 w 6075677"/>
              <a:gd name="connsiteY0" fmla="*/ 10262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10262 w 6075677"/>
              <a:gd name="connsiteY4" fmla="*/ 10262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5677" h="2286000">
                <a:moveTo>
                  <a:pt x="10262" y="10262"/>
                </a:moveTo>
                <a:lnTo>
                  <a:pt x="6075677" y="0"/>
                </a:lnTo>
                <a:lnTo>
                  <a:pt x="4485447" y="2286000"/>
                </a:lnTo>
                <a:lnTo>
                  <a:pt x="0" y="2286000"/>
                </a:lnTo>
                <a:cubicBezTo>
                  <a:pt x="3421" y="1527421"/>
                  <a:pt x="6841" y="768841"/>
                  <a:pt x="10262" y="10262"/>
                </a:cubicBez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3"/>
          </p:nvPr>
        </p:nvSpPr>
        <p:spPr>
          <a:xfrm flipH="1">
            <a:off x="8696854" y="1380089"/>
            <a:ext cx="3492000" cy="1368000"/>
          </a:xfrm>
          <a:custGeom>
            <a:avLst/>
            <a:gdLst>
              <a:gd name="connsiteX0" fmla="*/ 0 w 4146804"/>
              <a:gd name="connsiteY0" fmla="*/ 0 h 2286000"/>
              <a:gd name="connsiteX1" fmla="*/ 4146804 w 4146804"/>
              <a:gd name="connsiteY1" fmla="*/ 0 h 2286000"/>
              <a:gd name="connsiteX2" fmla="*/ 4146804 w 4146804"/>
              <a:gd name="connsiteY2" fmla="*/ 2286000 h 2286000"/>
              <a:gd name="connsiteX3" fmla="*/ 0 w 4146804"/>
              <a:gd name="connsiteY3" fmla="*/ 2286000 h 2286000"/>
              <a:gd name="connsiteX4" fmla="*/ 0 w 4146804"/>
              <a:gd name="connsiteY4" fmla="*/ 0 h 2286000"/>
              <a:gd name="connsiteX0" fmla="*/ 0 w 5681887"/>
              <a:gd name="connsiteY0" fmla="*/ 0 h 2286000"/>
              <a:gd name="connsiteX1" fmla="*/ 5681887 w 5681887"/>
              <a:gd name="connsiteY1" fmla="*/ 5542 h 2286000"/>
              <a:gd name="connsiteX2" fmla="*/ 4146804 w 5681887"/>
              <a:gd name="connsiteY2" fmla="*/ 2286000 h 2286000"/>
              <a:gd name="connsiteX3" fmla="*/ 0 w 5681887"/>
              <a:gd name="connsiteY3" fmla="*/ 2286000 h 2286000"/>
              <a:gd name="connsiteX4" fmla="*/ 0 w 5681887"/>
              <a:gd name="connsiteY4" fmla="*/ 0 h 2286000"/>
              <a:gd name="connsiteX0" fmla="*/ 0 w 5759473"/>
              <a:gd name="connsiteY0" fmla="*/ 0 h 2286000"/>
              <a:gd name="connsiteX1" fmla="*/ 5759473 w 5759473"/>
              <a:gd name="connsiteY1" fmla="*/ 0 h 2286000"/>
              <a:gd name="connsiteX2" fmla="*/ 4146804 w 5759473"/>
              <a:gd name="connsiteY2" fmla="*/ 2286000 h 2286000"/>
              <a:gd name="connsiteX3" fmla="*/ 0 w 5759473"/>
              <a:gd name="connsiteY3" fmla="*/ 2286000 h 2286000"/>
              <a:gd name="connsiteX4" fmla="*/ 0 w 5759473"/>
              <a:gd name="connsiteY4" fmla="*/ 0 h 2286000"/>
              <a:gd name="connsiteX0" fmla="*/ 0 w 5737034"/>
              <a:gd name="connsiteY0" fmla="*/ 0 h 2286000"/>
              <a:gd name="connsiteX1" fmla="*/ 5737034 w 5737034"/>
              <a:gd name="connsiteY1" fmla="*/ 0 h 2286000"/>
              <a:gd name="connsiteX2" fmla="*/ 4146804 w 5737034"/>
              <a:gd name="connsiteY2" fmla="*/ 2286000 h 2286000"/>
              <a:gd name="connsiteX3" fmla="*/ 0 w 5737034"/>
              <a:gd name="connsiteY3" fmla="*/ 2286000 h 2286000"/>
              <a:gd name="connsiteX4" fmla="*/ 0 w 5737034"/>
              <a:gd name="connsiteY4" fmla="*/ 0 h 2286000"/>
              <a:gd name="connsiteX0" fmla="*/ 338643 w 6075677"/>
              <a:gd name="connsiteY0" fmla="*/ 0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338643 w 6075677"/>
              <a:gd name="connsiteY4" fmla="*/ 0 h 2286000"/>
              <a:gd name="connsiteX0" fmla="*/ 20524 w 6075677"/>
              <a:gd name="connsiteY0" fmla="*/ 0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20524 w 6075677"/>
              <a:gd name="connsiteY4" fmla="*/ 0 h 2286000"/>
              <a:gd name="connsiteX0" fmla="*/ 10262 w 6075677"/>
              <a:gd name="connsiteY0" fmla="*/ 10262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10262 w 6075677"/>
              <a:gd name="connsiteY4" fmla="*/ 10262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5677" h="2286000">
                <a:moveTo>
                  <a:pt x="10262" y="10262"/>
                </a:moveTo>
                <a:lnTo>
                  <a:pt x="6075677" y="0"/>
                </a:lnTo>
                <a:lnTo>
                  <a:pt x="4485447" y="2286000"/>
                </a:lnTo>
                <a:lnTo>
                  <a:pt x="0" y="2286000"/>
                </a:lnTo>
                <a:cubicBezTo>
                  <a:pt x="3421" y="1527421"/>
                  <a:pt x="6841" y="768841"/>
                  <a:pt x="10262" y="10262"/>
                </a:cubicBez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6100301" y="-70"/>
            <a:ext cx="3492000" cy="1368000"/>
          </a:xfrm>
          <a:custGeom>
            <a:avLst/>
            <a:gdLst>
              <a:gd name="connsiteX0" fmla="*/ 0 w 4146804"/>
              <a:gd name="connsiteY0" fmla="*/ 0 h 2286000"/>
              <a:gd name="connsiteX1" fmla="*/ 4146804 w 4146804"/>
              <a:gd name="connsiteY1" fmla="*/ 0 h 2286000"/>
              <a:gd name="connsiteX2" fmla="*/ 4146804 w 4146804"/>
              <a:gd name="connsiteY2" fmla="*/ 2286000 h 2286000"/>
              <a:gd name="connsiteX3" fmla="*/ 0 w 4146804"/>
              <a:gd name="connsiteY3" fmla="*/ 2286000 h 2286000"/>
              <a:gd name="connsiteX4" fmla="*/ 0 w 4146804"/>
              <a:gd name="connsiteY4" fmla="*/ 0 h 2286000"/>
              <a:gd name="connsiteX0" fmla="*/ 0 w 5681887"/>
              <a:gd name="connsiteY0" fmla="*/ 0 h 2286000"/>
              <a:gd name="connsiteX1" fmla="*/ 5681887 w 5681887"/>
              <a:gd name="connsiteY1" fmla="*/ 5542 h 2286000"/>
              <a:gd name="connsiteX2" fmla="*/ 4146804 w 5681887"/>
              <a:gd name="connsiteY2" fmla="*/ 2286000 h 2286000"/>
              <a:gd name="connsiteX3" fmla="*/ 0 w 5681887"/>
              <a:gd name="connsiteY3" fmla="*/ 2286000 h 2286000"/>
              <a:gd name="connsiteX4" fmla="*/ 0 w 5681887"/>
              <a:gd name="connsiteY4" fmla="*/ 0 h 2286000"/>
              <a:gd name="connsiteX0" fmla="*/ 0 w 5759473"/>
              <a:gd name="connsiteY0" fmla="*/ 0 h 2286000"/>
              <a:gd name="connsiteX1" fmla="*/ 5759473 w 5759473"/>
              <a:gd name="connsiteY1" fmla="*/ 0 h 2286000"/>
              <a:gd name="connsiteX2" fmla="*/ 4146804 w 5759473"/>
              <a:gd name="connsiteY2" fmla="*/ 2286000 h 2286000"/>
              <a:gd name="connsiteX3" fmla="*/ 0 w 5759473"/>
              <a:gd name="connsiteY3" fmla="*/ 2286000 h 2286000"/>
              <a:gd name="connsiteX4" fmla="*/ 0 w 5759473"/>
              <a:gd name="connsiteY4" fmla="*/ 0 h 2286000"/>
              <a:gd name="connsiteX0" fmla="*/ 0 w 5737034"/>
              <a:gd name="connsiteY0" fmla="*/ 0 h 2286000"/>
              <a:gd name="connsiteX1" fmla="*/ 5737034 w 5737034"/>
              <a:gd name="connsiteY1" fmla="*/ 0 h 2286000"/>
              <a:gd name="connsiteX2" fmla="*/ 4146804 w 5737034"/>
              <a:gd name="connsiteY2" fmla="*/ 2286000 h 2286000"/>
              <a:gd name="connsiteX3" fmla="*/ 0 w 5737034"/>
              <a:gd name="connsiteY3" fmla="*/ 2286000 h 2286000"/>
              <a:gd name="connsiteX4" fmla="*/ 0 w 5737034"/>
              <a:gd name="connsiteY4" fmla="*/ 0 h 2286000"/>
              <a:gd name="connsiteX0" fmla="*/ 338643 w 6075677"/>
              <a:gd name="connsiteY0" fmla="*/ 0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338643 w 6075677"/>
              <a:gd name="connsiteY4" fmla="*/ 0 h 2286000"/>
              <a:gd name="connsiteX0" fmla="*/ 20524 w 6075677"/>
              <a:gd name="connsiteY0" fmla="*/ 0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20524 w 6075677"/>
              <a:gd name="connsiteY4" fmla="*/ 0 h 2286000"/>
              <a:gd name="connsiteX0" fmla="*/ 10262 w 6075677"/>
              <a:gd name="connsiteY0" fmla="*/ 10262 h 2286000"/>
              <a:gd name="connsiteX1" fmla="*/ 6075677 w 6075677"/>
              <a:gd name="connsiteY1" fmla="*/ 0 h 2286000"/>
              <a:gd name="connsiteX2" fmla="*/ 4485447 w 6075677"/>
              <a:gd name="connsiteY2" fmla="*/ 2286000 h 2286000"/>
              <a:gd name="connsiteX3" fmla="*/ 0 w 6075677"/>
              <a:gd name="connsiteY3" fmla="*/ 2286000 h 2286000"/>
              <a:gd name="connsiteX4" fmla="*/ 10262 w 6075677"/>
              <a:gd name="connsiteY4" fmla="*/ 10262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5677" h="2286000">
                <a:moveTo>
                  <a:pt x="10262" y="10262"/>
                </a:moveTo>
                <a:lnTo>
                  <a:pt x="6075677" y="0"/>
                </a:lnTo>
                <a:lnTo>
                  <a:pt x="4485447" y="2286000"/>
                </a:lnTo>
                <a:lnTo>
                  <a:pt x="0" y="2286000"/>
                </a:lnTo>
                <a:cubicBezTo>
                  <a:pt x="3421" y="1527421"/>
                  <a:pt x="6841" y="768841"/>
                  <a:pt x="10262" y="10262"/>
                </a:cubicBez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7581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-5871"/>
            <a:ext cx="10118944" cy="6863872"/>
          </a:xfrm>
          <a:custGeom>
            <a:avLst/>
            <a:gdLst>
              <a:gd name="connsiteX0" fmla="*/ 0 w 4686300"/>
              <a:gd name="connsiteY0" fmla="*/ 0 h 7090685"/>
              <a:gd name="connsiteX1" fmla="*/ 4686300 w 4686300"/>
              <a:gd name="connsiteY1" fmla="*/ 0 h 7090685"/>
              <a:gd name="connsiteX2" fmla="*/ 4686300 w 4686300"/>
              <a:gd name="connsiteY2" fmla="*/ 7090685 h 7090685"/>
              <a:gd name="connsiteX3" fmla="*/ 0 w 4686300"/>
              <a:gd name="connsiteY3" fmla="*/ 7090685 h 7090685"/>
              <a:gd name="connsiteX4" fmla="*/ 0 w 4686300"/>
              <a:gd name="connsiteY4" fmla="*/ 0 h 7090685"/>
              <a:gd name="connsiteX0" fmla="*/ 0 w 10496550"/>
              <a:gd name="connsiteY0" fmla="*/ 19050 h 7109735"/>
              <a:gd name="connsiteX1" fmla="*/ 10496550 w 10496550"/>
              <a:gd name="connsiteY1" fmla="*/ 0 h 7109735"/>
              <a:gd name="connsiteX2" fmla="*/ 4686300 w 10496550"/>
              <a:gd name="connsiteY2" fmla="*/ 7109735 h 7109735"/>
              <a:gd name="connsiteX3" fmla="*/ 0 w 10496550"/>
              <a:gd name="connsiteY3" fmla="*/ 7109735 h 7109735"/>
              <a:gd name="connsiteX4" fmla="*/ 0 w 10496550"/>
              <a:gd name="connsiteY4" fmla="*/ 19050 h 7109735"/>
              <a:gd name="connsiteX0" fmla="*/ 0 w 10496550"/>
              <a:gd name="connsiteY0" fmla="*/ 19050 h 7120009"/>
              <a:gd name="connsiteX1" fmla="*/ 10496550 w 10496550"/>
              <a:gd name="connsiteY1" fmla="*/ 0 h 7120009"/>
              <a:gd name="connsiteX2" fmla="*/ 5497958 w 10496550"/>
              <a:gd name="connsiteY2" fmla="*/ 7120009 h 7120009"/>
              <a:gd name="connsiteX3" fmla="*/ 0 w 10496550"/>
              <a:gd name="connsiteY3" fmla="*/ 7109735 h 7120009"/>
              <a:gd name="connsiteX4" fmla="*/ 0 w 10496550"/>
              <a:gd name="connsiteY4" fmla="*/ 19050 h 712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96550" h="7120009">
                <a:moveTo>
                  <a:pt x="0" y="19050"/>
                </a:moveTo>
                <a:lnTo>
                  <a:pt x="10496550" y="0"/>
                </a:lnTo>
                <a:lnTo>
                  <a:pt x="5497958" y="7120009"/>
                </a:lnTo>
                <a:lnTo>
                  <a:pt x="0" y="7109735"/>
                </a:lnTo>
                <a:lnTo>
                  <a:pt x="0" y="19050"/>
                </a:lnTo>
                <a:close/>
              </a:path>
            </a:pathLst>
          </a:cu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5977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1702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037600" y="6361200"/>
            <a:ext cx="834825" cy="286341"/>
          </a:xfrm>
        </p:spPr>
        <p:txBody>
          <a:bodyPr/>
          <a:lstStyle>
            <a:lvl1pPr>
              <a:defRPr sz="1400"/>
            </a:lvl1pPr>
          </a:lstStyle>
          <a:p>
            <a:fld id="{72B114BB-8AB0-417D-893A-988C921FA075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001AB3E-76E3-49BF-9CCD-231118395ED7}" type="datetime1">
              <a:rPr lang="lv-LV" smtClean="0"/>
              <a:t>18.06.2021</a:t>
            </a:fld>
            <a:endParaRPr lang="lv-LV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86016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73436" y="1693300"/>
            <a:ext cx="4320000" cy="3960000"/>
          </a:xfrm>
          <a:prstGeom prst="rect">
            <a:avLst/>
          </a:prstGeom>
        </p:spPr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7DA621-DC57-4605-8668-665928773107}" type="datetime1">
              <a:rPr lang="lv-LV" smtClean="0"/>
              <a:t>18.06.2021</a:t>
            </a:fld>
            <a:endParaRPr lang="lv-LV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2787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Blitz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814829" y="3764299"/>
            <a:ext cx="4298454" cy="1918884"/>
          </a:xfrm>
          <a:custGeom>
            <a:avLst/>
            <a:gdLst>
              <a:gd name="connsiteX0" fmla="*/ 0 w 1403372"/>
              <a:gd name="connsiteY0" fmla="*/ 0 h 1709705"/>
              <a:gd name="connsiteX1" fmla="*/ 1403372 w 1403372"/>
              <a:gd name="connsiteY1" fmla="*/ 0 h 1709705"/>
              <a:gd name="connsiteX2" fmla="*/ 1403372 w 1403372"/>
              <a:gd name="connsiteY2" fmla="*/ 1709705 h 1709705"/>
              <a:gd name="connsiteX3" fmla="*/ 0 w 1403372"/>
              <a:gd name="connsiteY3" fmla="*/ 1709705 h 1709705"/>
              <a:gd name="connsiteX4" fmla="*/ 0 w 1403372"/>
              <a:gd name="connsiteY4" fmla="*/ 0 h 1709705"/>
              <a:gd name="connsiteX0" fmla="*/ 0 w 2598783"/>
              <a:gd name="connsiteY0" fmla="*/ 0 h 1709705"/>
              <a:gd name="connsiteX1" fmla="*/ 2598783 w 2598783"/>
              <a:gd name="connsiteY1" fmla="*/ 0 h 1709705"/>
              <a:gd name="connsiteX2" fmla="*/ 1403372 w 2598783"/>
              <a:gd name="connsiteY2" fmla="*/ 1709705 h 1709705"/>
              <a:gd name="connsiteX3" fmla="*/ 0 w 2598783"/>
              <a:gd name="connsiteY3" fmla="*/ 1709705 h 1709705"/>
              <a:gd name="connsiteX4" fmla="*/ 0 w 2598783"/>
              <a:gd name="connsiteY4" fmla="*/ 0 h 1709705"/>
              <a:gd name="connsiteX0" fmla="*/ 1231094 w 3829877"/>
              <a:gd name="connsiteY0" fmla="*/ 0 h 1709705"/>
              <a:gd name="connsiteX1" fmla="*/ 3829877 w 3829877"/>
              <a:gd name="connsiteY1" fmla="*/ 0 h 1709705"/>
              <a:gd name="connsiteX2" fmla="*/ 2634466 w 3829877"/>
              <a:gd name="connsiteY2" fmla="*/ 1709705 h 1709705"/>
              <a:gd name="connsiteX3" fmla="*/ 0 w 3829877"/>
              <a:gd name="connsiteY3" fmla="*/ 1709705 h 1709705"/>
              <a:gd name="connsiteX4" fmla="*/ 1231094 w 3829877"/>
              <a:gd name="connsiteY4" fmla="*/ 0 h 170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877" h="1709705">
                <a:moveTo>
                  <a:pt x="1231094" y="0"/>
                </a:moveTo>
                <a:lnTo>
                  <a:pt x="3829877" y="0"/>
                </a:lnTo>
                <a:lnTo>
                  <a:pt x="2634466" y="1709705"/>
                </a:lnTo>
                <a:lnTo>
                  <a:pt x="0" y="1709705"/>
                </a:lnTo>
                <a:lnTo>
                  <a:pt x="1231094" y="0"/>
                </a:lnTo>
                <a:close/>
              </a:path>
            </a:pathLst>
          </a:custGeom>
        </p:spPr>
        <p:txBody>
          <a:bodyPr/>
          <a:lstStyle>
            <a:lvl1pPr>
              <a:defRPr sz="1200"/>
            </a:lvl1pPr>
          </a:lstStyle>
          <a:p>
            <a:endParaRPr lang="id-ID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159429" y="1762560"/>
            <a:ext cx="4298454" cy="1918884"/>
          </a:xfrm>
          <a:custGeom>
            <a:avLst/>
            <a:gdLst>
              <a:gd name="connsiteX0" fmla="*/ 0 w 1403372"/>
              <a:gd name="connsiteY0" fmla="*/ 0 h 1709705"/>
              <a:gd name="connsiteX1" fmla="*/ 1403372 w 1403372"/>
              <a:gd name="connsiteY1" fmla="*/ 0 h 1709705"/>
              <a:gd name="connsiteX2" fmla="*/ 1403372 w 1403372"/>
              <a:gd name="connsiteY2" fmla="*/ 1709705 h 1709705"/>
              <a:gd name="connsiteX3" fmla="*/ 0 w 1403372"/>
              <a:gd name="connsiteY3" fmla="*/ 1709705 h 1709705"/>
              <a:gd name="connsiteX4" fmla="*/ 0 w 1403372"/>
              <a:gd name="connsiteY4" fmla="*/ 0 h 1709705"/>
              <a:gd name="connsiteX0" fmla="*/ 0 w 2598783"/>
              <a:gd name="connsiteY0" fmla="*/ 0 h 1709705"/>
              <a:gd name="connsiteX1" fmla="*/ 2598783 w 2598783"/>
              <a:gd name="connsiteY1" fmla="*/ 0 h 1709705"/>
              <a:gd name="connsiteX2" fmla="*/ 1403372 w 2598783"/>
              <a:gd name="connsiteY2" fmla="*/ 1709705 h 1709705"/>
              <a:gd name="connsiteX3" fmla="*/ 0 w 2598783"/>
              <a:gd name="connsiteY3" fmla="*/ 1709705 h 1709705"/>
              <a:gd name="connsiteX4" fmla="*/ 0 w 2598783"/>
              <a:gd name="connsiteY4" fmla="*/ 0 h 1709705"/>
              <a:gd name="connsiteX0" fmla="*/ 1231094 w 3829877"/>
              <a:gd name="connsiteY0" fmla="*/ 0 h 1709705"/>
              <a:gd name="connsiteX1" fmla="*/ 3829877 w 3829877"/>
              <a:gd name="connsiteY1" fmla="*/ 0 h 1709705"/>
              <a:gd name="connsiteX2" fmla="*/ 2634466 w 3829877"/>
              <a:gd name="connsiteY2" fmla="*/ 1709705 h 1709705"/>
              <a:gd name="connsiteX3" fmla="*/ 0 w 3829877"/>
              <a:gd name="connsiteY3" fmla="*/ 1709705 h 1709705"/>
              <a:gd name="connsiteX4" fmla="*/ 1231094 w 3829877"/>
              <a:gd name="connsiteY4" fmla="*/ 0 h 170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877" h="1709705">
                <a:moveTo>
                  <a:pt x="1231094" y="0"/>
                </a:moveTo>
                <a:lnTo>
                  <a:pt x="3829877" y="0"/>
                </a:lnTo>
                <a:lnTo>
                  <a:pt x="2634466" y="1709705"/>
                </a:lnTo>
                <a:lnTo>
                  <a:pt x="0" y="1709705"/>
                </a:lnTo>
                <a:lnTo>
                  <a:pt x="1231094" y="0"/>
                </a:lnTo>
                <a:close/>
              </a:path>
            </a:pathLst>
          </a:custGeom>
        </p:spPr>
        <p:txBody>
          <a:bodyPr/>
          <a:lstStyle>
            <a:lvl1pPr>
              <a:defRPr sz="1200"/>
            </a:lvl1pPr>
          </a:lstStyle>
          <a:p>
            <a:endParaRPr lang="id-ID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81AF3FC-E185-4280-895B-5A6593F36414}" type="datetime1">
              <a:rPr lang="lv-LV" smtClean="0"/>
              <a:t>18.06.2021</a:t>
            </a:fld>
            <a:endParaRPr lang="lv-LV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9970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ofile 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01017" y="1649946"/>
            <a:ext cx="1800000" cy="1800000"/>
          </a:xfrm>
          <a:prstGeom prst="rect">
            <a:avLst/>
          </a:prstGeom>
        </p:spPr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722788" y="3951783"/>
            <a:ext cx="1800000" cy="1800000"/>
          </a:xfrm>
          <a:prstGeom prst="rect">
            <a:avLst/>
          </a:prstGeom>
        </p:spPr>
      </p:sp>
      <p:sp>
        <p:nvSpPr>
          <p:cNvPr id="9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589204" y="1649946"/>
            <a:ext cx="1800000" cy="1800000"/>
          </a:xfrm>
          <a:prstGeom prst="rect">
            <a:avLst/>
          </a:prstGeom>
        </p:spPr>
      </p:sp>
      <p:sp>
        <p:nvSpPr>
          <p:cNvPr id="10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610975" y="3951783"/>
            <a:ext cx="1800000" cy="1800000"/>
          </a:xfrm>
          <a:prstGeom prst="rect">
            <a:avLst/>
          </a:prstGeom>
        </p:spPr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37D6539-5126-4D8A-BA17-65033F34127C}" type="datetime1">
              <a:rPr lang="lv-LV" smtClean="0"/>
              <a:t>18.06.2021</a:t>
            </a:fld>
            <a:endParaRPr lang="lv-LV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06597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 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8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069431" y="2073935"/>
            <a:ext cx="1800000" cy="1548000"/>
          </a:xfrm>
          <a:prstGeom prst="rect">
            <a:avLst/>
          </a:prstGeom>
        </p:spPr>
      </p:sp>
      <p:sp>
        <p:nvSpPr>
          <p:cNvPr id="9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3812500" y="2073935"/>
            <a:ext cx="1800000" cy="1548000"/>
          </a:xfrm>
          <a:prstGeom prst="rect">
            <a:avLst/>
          </a:prstGeom>
        </p:spPr>
      </p:sp>
      <p:sp>
        <p:nvSpPr>
          <p:cNvPr id="1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9319381" y="2073935"/>
            <a:ext cx="1800000" cy="1548000"/>
          </a:xfrm>
          <a:prstGeom prst="rect">
            <a:avLst/>
          </a:prstGeom>
        </p:spPr>
      </p:sp>
      <p:sp>
        <p:nvSpPr>
          <p:cNvPr id="11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573566" y="2073935"/>
            <a:ext cx="1800000" cy="1548000"/>
          </a:xfrm>
          <a:prstGeom prst="rect">
            <a:avLst/>
          </a:prstGeom>
        </p:spPr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5ABBD55-FD4F-47E9-A67F-6E8C463A1434}" type="datetime1">
              <a:rPr lang="lv-LV" smtClean="0"/>
              <a:t>18.06.2021</a:t>
            </a:fld>
            <a:endParaRPr lang="lv-LV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04019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4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252003" y="2073935"/>
            <a:ext cx="1620000" cy="1620000"/>
          </a:xfrm>
          <a:prstGeom prst="ellipse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id-ID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3957331" y="2073935"/>
            <a:ext cx="1620000" cy="1620000"/>
          </a:xfrm>
          <a:prstGeom prst="ellipse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id-ID"/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9350433" y="2073935"/>
            <a:ext cx="1620000" cy="1620000"/>
          </a:xfrm>
          <a:prstGeom prst="ellipse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id-ID"/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6679688" y="2073935"/>
            <a:ext cx="1620000" cy="1620000"/>
          </a:xfrm>
          <a:prstGeom prst="ellipse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id-ID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452105C-176E-4654-86D8-2C2587660A41}" type="datetime1">
              <a:rPr lang="lv-LV" smtClean="0"/>
              <a:t>18.06.2021</a:t>
            </a:fld>
            <a:endParaRPr lang="lv-LV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530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icture Placeholder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047750" y="1625242"/>
            <a:ext cx="2524125" cy="2524125"/>
          </a:xfrm>
          <a:prstGeom prst="ellipse">
            <a:avLst/>
          </a:prstGeom>
        </p:spPr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E45C89C-EB6B-497D-8E5E-64BD5796769A}" type="datetime1">
              <a:rPr lang="lv-LV" smtClean="0"/>
              <a:t>18.06.2021</a:t>
            </a:fld>
            <a:endParaRPr lang="lv-LV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2236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210356" y="978152"/>
            <a:ext cx="1764000" cy="1764000"/>
          </a:xfrm>
          <a:prstGeom prst="ellipse">
            <a:avLst/>
          </a:prstGeom>
        </p:spPr>
      </p:sp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037600" y="6379200"/>
            <a:ext cx="834825" cy="286341"/>
          </a:xfrm>
        </p:spPr>
        <p:txBody>
          <a:bodyPr/>
          <a:lstStyle>
            <a:lvl1pPr>
              <a:defRPr sz="1400"/>
            </a:lvl1pPr>
          </a:lstStyle>
          <a:p>
            <a:fld id="{72B114BB-8AB0-417D-893A-988C921FA075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E0F07FD-9825-4F16-86C6-977ED49B642B}" type="datetime1">
              <a:rPr lang="lv-LV" smtClean="0"/>
              <a:t>18.06.2021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199535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38460" y="6372000"/>
            <a:ext cx="834825" cy="319193"/>
          </a:xfrm>
          <a:prstGeom prst="rect">
            <a:avLst/>
          </a:prstGeom>
        </p:spPr>
        <p:txBody>
          <a:bodyPr wrap="none"/>
          <a:lstStyle>
            <a:lvl1pPr algn="ctr">
              <a:defRPr sz="1400" b="0">
                <a:solidFill>
                  <a:schemeClr val="bg1"/>
                </a:solidFill>
                <a:latin typeface="Nexa Bold" pitchFamily="50" charset="-70"/>
              </a:defRPr>
            </a:lvl1pPr>
          </a:lstStyle>
          <a:p>
            <a:fld id="{72B114BB-8AB0-417D-893A-988C921FA075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89767" y="628383"/>
            <a:ext cx="5794745" cy="764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lv-LV" dirty="0"/>
              <a:t>GARŠ SLAIDA NOSAUKUMS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2623" y="1477926"/>
            <a:ext cx="10045369" cy="4648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dirty="0"/>
              <a:t>Pamata teksts</a:t>
            </a:r>
            <a:endParaRPr lang="en-US" dirty="0"/>
          </a:p>
          <a:p>
            <a:pPr lvl="1"/>
            <a:r>
              <a:rPr lang="lv-LV" dirty="0"/>
              <a:t>Teksts 2. pakāpe</a:t>
            </a:r>
            <a:endParaRPr lang="en-US" dirty="0"/>
          </a:p>
          <a:p>
            <a:pPr lvl="2"/>
            <a:r>
              <a:rPr lang="lv-LV" dirty="0"/>
              <a:t>Teksts 3. pakāpe</a:t>
            </a:r>
            <a:endParaRPr lang="en-US" dirty="0"/>
          </a:p>
          <a:p>
            <a:pPr lvl="3"/>
            <a:r>
              <a:rPr lang="lv-LV" dirty="0"/>
              <a:t>Teksts 4. pakāpe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5356" y="63480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Nexa Light" pitchFamily="50" charset="-70"/>
              </a:defRPr>
            </a:lvl1pPr>
          </a:lstStyle>
          <a:p>
            <a:fld id="{56B15105-1C62-40F4-9BE2-538E495B3990}" type="datetime1">
              <a:rPr lang="lv-LV" smtClean="0"/>
              <a:t>18.06.2021</a:t>
            </a:fld>
            <a:endParaRPr lang="lv-LV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41" y="133139"/>
            <a:ext cx="1857723" cy="67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8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55" r:id="rId2"/>
    <p:sldLayoutId id="2147483686" r:id="rId3"/>
    <p:sldLayoutId id="2147483692" r:id="rId4"/>
    <p:sldLayoutId id="2147483667" r:id="rId5"/>
    <p:sldLayoutId id="2147483678" r:id="rId6"/>
    <p:sldLayoutId id="2147483671" r:id="rId7"/>
    <p:sldLayoutId id="2147483675" r:id="rId8"/>
    <p:sldLayoutId id="2147483657" r:id="rId9"/>
    <p:sldLayoutId id="2147483659" r:id="rId10"/>
    <p:sldLayoutId id="2147483689" r:id="rId11"/>
    <p:sldLayoutId id="2147483662" r:id="rId12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1"/>
          </a:solidFill>
          <a:effectLst/>
          <a:latin typeface="Nexa Black" pitchFamily="50" charset="-7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22630"/>
        </a:buClr>
        <a:buFont typeface="Wingdings" pitchFamily="2" charset="2"/>
        <a:buChar char="§"/>
        <a:defRPr sz="2800" kern="1200" baseline="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7999B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41" y="133139"/>
            <a:ext cx="1857723" cy="671466"/>
          </a:xfrm>
          <a:prstGeom prst="rect">
            <a:avLst/>
          </a:prstGeom>
        </p:spPr>
      </p:pic>
      <p:sp>
        <p:nvSpPr>
          <p:cNvPr id="5" name="Freeform 29"/>
          <p:cNvSpPr>
            <a:spLocks/>
          </p:cNvSpPr>
          <p:nvPr userDrawn="1"/>
        </p:nvSpPr>
        <p:spPr bwMode="auto">
          <a:xfrm>
            <a:off x="11097992" y="6362560"/>
            <a:ext cx="715763" cy="319193"/>
          </a:xfrm>
          <a:custGeom>
            <a:avLst/>
            <a:gdLst>
              <a:gd name="T0" fmla="*/ 204 w 296"/>
              <a:gd name="T1" fmla="*/ 132 h 132"/>
              <a:gd name="T2" fmla="*/ 296 w 296"/>
              <a:gd name="T3" fmla="*/ 0 h 132"/>
              <a:gd name="T4" fmla="*/ 95 w 296"/>
              <a:gd name="T5" fmla="*/ 0 h 132"/>
              <a:gd name="T6" fmla="*/ 0 w 296"/>
              <a:gd name="T7" fmla="*/ 132 h 132"/>
              <a:gd name="T8" fmla="*/ 204 w 296"/>
              <a:gd name="T9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6" h="132">
                <a:moveTo>
                  <a:pt x="204" y="132"/>
                </a:moveTo>
                <a:lnTo>
                  <a:pt x="296" y="0"/>
                </a:lnTo>
                <a:lnTo>
                  <a:pt x="95" y="0"/>
                </a:lnTo>
                <a:lnTo>
                  <a:pt x="0" y="132"/>
                </a:lnTo>
                <a:lnTo>
                  <a:pt x="204" y="132"/>
                </a:lnTo>
                <a:close/>
              </a:path>
            </a:pathLst>
          </a:custGeom>
          <a:solidFill>
            <a:srgbClr val="97999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38460" y="6372000"/>
            <a:ext cx="834825" cy="319193"/>
          </a:xfrm>
          <a:prstGeom prst="rect">
            <a:avLst/>
          </a:prstGeom>
        </p:spPr>
        <p:txBody>
          <a:bodyPr wrap="none"/>
          <a:lstStyle>
            <a:lvl1pPr algn="ctr">
              <a:defRPr sz="1400" b="0">
                <a:solidFill>
                  <a:schemeClr val="bg1"/>
                </a:solidFill>
                <a:latin typeface="Nexa Bold" pitchFamily="50" charset="-70"/>
              </a:defRPr>
            </a:lvl1pPr>
          </a:lstStyle>
          <a:p>
            <a:fld id="{72B114BB-8AB0-417D-893A-988C921FA075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07179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41" y="133139"/>
            <a:ext cx="1857723" cy="67146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38460" y="6372000"/>
            <a:ext cx="834825" cy="319193"/>
          </a:xfrm>
          <a:prstGeom prst="rect">
            <a:avLst/>
          </a:prstGeom>
        </p:spPr>
        <p:txBody>
          <a:bodyPr wrap="none"/>
          <a:lstStyle>
            <a:lvl1pPr algn="ctr">
              <a:defRPr sz="1400" b="0">
                <a:solidFill>
                  <a:schemeClr val="bg1"/>
                </a:solidFill>
                <a:latin typeface="Nexa Bold" pitchFamily="50" charset="-70"/>
              </a:defRPr>
            </a:lvl1pPr>
          </a:lstStyle>
          <a:p>
            <a:fld id="{72B114BB-8AB0-417D-893A-988C921FA075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213624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7" r:id="rId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/>
          </p:cNvSpPr>
          <p:nvPr/>
        </p:nvSpPr>
        <p:spPr bwMode="auto">
          <a:xfrm>
            <a:off x="7879761" y="-485482"/>
            <a:ext cx="3241577" cy="3671741"/>
          </a:xfrm>
          <a:custGeom>
            <a:avLst/>
            <a:gdLst>
              <a:gd name="connsiteX0" fmla="*/ 2559084 w 3241577"/>
              <a:gd name="connsiteY0" fmla="*/ 0 h 3671741"/>
              <a:gd name="connsiteX1" fmla="*/ 3241577 w 3241577"/>
              <a:gd name="connsiteY1" fmla="*/ 0 h 3671741"/>
              <a:gd name="connsiteX2" fmla="*/ 682493 w 3241577"/>
              <a:gd name="connsiteY2" fmla="*/ 3671741 h 3671741"/>
              <a:gd name="connsiteX3" fmla="*/ 0 w 3241577"/>
              <a:gd name="connsiteY3" fmla="*/ 3671741 h 3671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1577" h="3671741">
                <a:moveTo>
                  <a:pt x="2559084" y="0"/>
                </a:moveTo>
                <a:lnTo>
                  <a:pt x="3241577" y="0"/>
                </a:lnTo>
                <a:lnTo>
                  <a:pt x="682493" y="3671741"/>
                </a:lnTo>
                <a:lnTo>
                  <a:pt x="0" y="3671741"/>
                </a:lnTo>
                <a:close/>
              </a:path>
            </a:pathLst>
          </a:custGeom>
          <a:solidFill>
            <a:srgbClr val="97999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" r="5340"/>
          <a:stretch/>
        </p:blipFill>
        <p:spPr>
          <a:xfrm>
            <a:off x="-40462" y="-45724"/>
            <a:ext cx="10193372" cy="6914358"/>
          </a:xfrm>
        </p:spPr>
      </p:pic>
      <p:sp>
        <p:nvSpPr>
          <p:cNvPr id="7" name="Freeform 6"/>
          <p:cNvSpPr>
            <a:spLocks/>
          </p:cNvSpPr>
          <p:nvPr/>
        </p:nvSpPr>
        <p:spPr bwMode="auto">
          <a:xfrm>
            <a:off x="4647103" y="3186259"/>
            <a:ext cx="3241577" cy="3671741"/>
          </a:xfrm>
          <a:custGeom>
            <a:avLst/>
            <a:gdLst>
              <a:gd name="connsiteX0" fmla="*/ 2559084 w 3241577"/>
              <a:gd name="connsiteY0" fmla="*/ 0 h 3671741"/>
              <a:gd name="connsiteX1" fmla="*/ 3241577 w 3241577"/>
              <a:gd name="connsiteY1" fmla="*/ 0 h 3671741"/>
              <a:gd name="connsiteX2" fmla="*/ 682493 w 3241577"/>
              <a:gd name="connsiteY2" fmla="*/ 3671741 h 3671741"/>
              <a:gd name="connsiteX3" fmla="*/ 0 w 3241577"/>
              <a:gd name="connsiteY3" fmla="*/ 3671741 h 3671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1577" h="3671741">
                <a:moveTo>
                  <a:pt x="2559084" y="0"/>
                </a:moveTo>
                <a:lnTo>
                  <a:pt x="3241577" y="0"/>
                </a:lnTo>
                <a:lnTo>
                  <a:pt x="682493" y="3671741"/>
                </a:lnTo>
                <a:lnTo>
                  <a:pt x="0" y="3671741"/>
                </a:lnTo>
                <a:close/>
              </a:path>
            </a:pathLst>
          </a:custGeom>
          <a:solidFill>
            <a:srgbClr val="D2263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79A929-BC88-40D3-BEF3-5083678BB2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098" y="504303"/>
            <a:ext cx="3272159" cy="24541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B5C746-54AB-4A6F-B2D0-A065495EB9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803" y="2302442"/>
            <a:ext cx="2190426" cy="8693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100B16-844C-4934-9A42-ED064A2816B5}"/>
              </a:ext>
            </a:extLst>
          </p:cNvPr>
          <p:cNvSpPr/>
          <p:nvPr/>
        </p:nvSpPr>
        <p:spPr>
          <a:xfrm>
            <a:off x="8823072" y="3686195"/>
            <a:ext cx="3167140" cy="928027"/>
          </a:xfrm>
          <a:prstGeom prst="rect">
            <a:avLst/>
          </a:prstGeom>
          <a:solidFill>
            <a:srgbClr val="97999B"/>
          </a:solidFill>
          <a:ln>
            <a:solidFill>
              <a:srgbClr val="9799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093626-CDCF-4C67-87F2-683077E1CCD8}"/>
              </a:ext>
            </a:extLst>
          </p:cNvPr>
          <p:cNvSpPr txBox="1"/>
          <p:nvPr/>
        </p:nvSpPr>
        <p:spPr>
          <a:xfrm>
            <a:off x="8742195" y="3648237"/>
            <a:ext cx="31671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Nexa Light" pitchFamily="50" charset="-70"/>
                <a:ea typeface="Raleway" panose="020B0003030101060003" pitchFamily="2" charset="0"/>
              </a:rPr>
              <a:t>Kaspars Vingris</a:t>
            </a:r>
          </a:p>
          <a:p>
            <a:pPr algn="r"/>
            <a:r>
              <a:rPr lang="lv-LV" b="1" i="1" dirty="0">
                <a:solidFill>
                  <a:schemeClr val="bg1"/>
                </a:solidFill>
                <a:latin typeface="Nexa Light" pitchFamily="50" charset="-70"/>
                <a:ea typeface="Raleway" panose="020B0003030101060003" pitchFamily="2" charset="0"/>
              </a:rPr>
              <a:t>Eiropas</a:t>
            </a:r>
            <a:r>
              <a:rPr lang="en-US" b="1" i="1" dirty="0">
                <a:solidFill>
                  <a:schemeClr val="bg1"/>
                </a:solidFill>
                <a:latin typeface="Nexa Light" pitchFamily="50" charset="-70"/>
                <a:ea typeface="Raleway" panose="020B0003030101060003" pitchFamily="2" charset="0"/>
              </a:rPr>
              <a:t> </a:t>
            </a:r>
            <a:r>
              <a:rPr lang="lv-LV" b="1" i="1" dirty="0">
                <a:solidFill>
                  <a:schemeClr val="bg1"/>
                </a:solidFill>
                <a:latin typeface="Nexa Light" pitchFamily="50" charset="-70"/>
                <a:ea typeface="Raleway" panose="020B0003030101060003" pitchFamily="2" charset="0"/>
              </a:rPr>
              <a:t>Dzelzceļa</a:t>
            </a:r>
            <a:r>
              <a:rPr lang="en-US" b="1" i="1" dirty="0">
                <a:solidFill>
                  <a:schemeClr val="bg1"/>
                </a:solidFill>
                <a:latin typeface="Nexa Light" pitchFamily="50" charset="-70"/>
                <a:ea typeface="Raleway" panose="020B0003030101060003" pitchFamily="2" charset="0"/>
              </a:rPr>
              <a:t> </a:t>
            </a:r>
            <a:r>
              <a:rPr lang="lv-LV" b="1" i="1" dirty="0">
                <a:solidFill>
                  <a:schemeClr val="bg1"/>
                </a:solidFill>
                <a:latin typeface="Nexa Light" pitchFamily="50" charset="-70"/>
                <a:ea typeface="Raleway" panose="020B0003030101060003" pitchFamily="2" charset="0"/>
              </a:rPr>
              <a:t>līnijas</a:t>
            </a:r>
            <a:endParaRPr lang="en-US" b="1" i="1" dirty="0">
              <a:solidFill>
                <a:schemeClr val="bg1"/>
              </a:solidFill>
              <a:latin typeface="Nexa Light" pitchFamily="50" charset="-70"/>
              <a:ea typeface="Raleway" panose="020B0003030101060003" pitchFamily="2" charset="0"/>
            </a:endParaRPr>
          </a:p>
          <a:p>
            <a:pPr algn="r"/>
            <a:r>
              <a:rPr lang="lv-LV" b="1" dirty="0">
                <a:solidFill>
                  <a:schemeClr val="bg1"/>
                </a:solidFill>
                <a:latin typeface="Nexa Light" pitchFamily="50" charset="-70"/>
                <a:ea typeface="Raleway" panose="020B0003030101060003" pitchFamily="2" charset="0"/>
              </a:rPr>
              <a:t>valdes</a:t>
            </a:r>
            <a:r>
              <a:rPr lang="en-US" b="1" i="1" dirty="0">
                <a:solidFill>
                  <a:schemeClr val="bg1"/>
                </a:solidFill>
                <a:latin typeface="Nexa Light" pitchFamily="50" charset="-70"/>
                <a:ea typeface="Raleway" panose="020B0003030101060003" pitchFamily="2" charset="0"/>
              </a:rPr>
              <a:t> </a:t>
            </a:r>
            <a:r>
              <a:rPr lang="lv-LV" b="1" dirty="0">
                <a:solidFill>
                  <a:schemeClr val="bg1"/>
                </a:solidFill>
                <a:latin typeface="Nexa Light" pitchFamily="50" charset="-70"/>
                <a:ea typeface="Raleway" panose="020B0003030101060003" pitchFamily="2" charset="0"/>
              </a:rPr>
              <a:t>priekšsēdētājs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FB2B9B-BF3B-4F2E-8B15-721A0196A6A1}"/>
              </a:ext>
            </a:extLst>
          </p:cNvPr>
          <p:cNvSpPr txBox="1"/>
          <p:nvPr/>
        </p:nvSpPr>
        <p:spPr>
          <a:xfrm>
            <a:off x="5763077" y="5388126"/>
            <a:ext cx="62271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08000" algn="r"/>
            <a:r>
              <a:rPr lang="en-US" sz="3000" b="1" i="1" dirty="0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lv-LV" sz="3000" b="1" i="1" dirty="0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Rail Baltica </a:t>
            </a:r>
            <a:r>
              <a:rPr lang="lv-LV" sz="3000" b="1" dirty="0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Rīga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- </a:t>
            </a:r>
          </a:p>
          <a:p>
            <a:pPr indent="108000" algn="r"/>
            <a:r>
              <a:rPr lang="lv-LV" sz="3000" b="1" dirty="0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moderna Eiropas ātrgaitas stacija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56A884-1929-4714-B86C-6DD9F2EB0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192" y="3548847"/>
            <a:ext cx="1254394" cy="125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10</a:t>
            </a:fld>
            <a:endParaRPr lang="id-ID" dirty="0"/>
          </a:p>
        </p:txBody>
      </p:sp>
      <p:sp>
        <p:nvSpPr>
          <p:cNvPr id="14" name="TextBox 13"/>
          <p:cNvSpPr txBox="1"/>
          <p:nvPr/>
        </p:nvSpPr>
        <p:spPr>
          <a:xfrm>
            <a:off x="4069459" y="833356"/>
            <a:ext cx="4491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exa Regular" pitchFamily="50" charset="-70"/>
              </a:rPr>
              <a:t>PALDIES PAR UZMANĪBU!</a:t>
            </a:r>
            <a:endParaRPr lang="id-ID" sz="3200" b="1" dirty="0">
              <a:solidFill>
                <a:schemeClr val="tx1">
                  <a:lumMod val="75000"/>
                  <a:lumOff val="25000"/>
                </a:schemeClr>
              </a:solidFill>
              <a:latin typeface="Nexa Regular" pitchFamily="50" charset="-7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8165071" y="6071270"/>
            <a:ext cx="5992329" cy="497196"/>
            <a:chOff x="7236498" y="6744941"/>
            <a:chExt cx="2329010" cy="193244"/>
          </a:xfrm>
        </p:grpSpPr>
        <p:sp>
          <p:nvSpPr>
            <p:cNvPr id="32" name="Freeform 130"/>
            <p:cNvSpPr>
              <a:spLocks noEditPoints="1"/>
            </p:cNvSpPr>
            <p:nvPr/>
          </p:nvSpPr>
          <p:spPr bwMode="auto">
            <a:xfrm>
              <a:off x="7236498" y="6744941"/>
              <a:ext cx="193244" cy="193244"/>
            </a:xfrm>
            <a:custGeom>
              <a:avLst/>
              <a:gdLst>
                <a:gd name="T0" fmla="*/ 0 w 67"/>
                <a:gd name="T1" fmla="*/ 34 h 67"/>
                <a:gd name="T2" fmla="*/ 67 w 67"/>
                <a:gd name="T3" fmla="*/ 34 h 67"/>
                <a:gd name="T4" fmla="*/ 34 w 67"/>
                <a:gd name="T5" fmla="*/ 63 h 67"/>
                <a:gd name="T6" fmla="*/ 34 w 67"/>
                <a:gd name="T7" fmla="*/ 49 h 67"/>
                <a:gd name="T8" fmla="*/ 35 w 67"/>
                <a:gd name="T9" fmla="*/ 63 h 67"/>
                <a:gd name="T10" fmla="*/ 26 w 67"/>
                <a:gd name="T11" fmla="*/ 62 h 67"/>
                <a:gd name="T12" fmla="*/ 19 w 67"/>
                <a:gd name="T13" fmla="*/ 53 h 67"/>
                <a:gd name="T14" fmla="*/ 4 w 67"/>
                <a:gd name="T15" fmla="*/ 32 h 67"/>
                <a:gd name="T16" fmla="*/ 17 w 67"/>
                <a:gd name="T17" fmla="*/ 19 h 67"/>
                <a:gd name="T18" fmla="*/ 4 w 67"/>
                <a:gd name="T19" fmla="*/ 32 h 67"/>
                <a:gd name="T20" fmla="*/ 46 w 67"/>
                <a:gd name="T21" fmla="*/ 17 h 67"/>
                <a:gd name="T22" fmla="*/ 22 w 67"/>
                <a:gd name="T23" fmla="*/ 17 h 67"/>
                <a:gd name="T24" fmla="*/ 35 w 67"/>
                <a:gd name="T25" fmla="*/ 4 h 67"/>
                <a:gd name="T26" fmla="*/ 54 w 67"/>
                <a:gd name="T27" fmla="*/ 12 h 67"/>
                <a:gd name="T28" fmla="*/ 43 w 67"/>
                <a:gd name="T29" fmla="*/ 5 h 67"/>
                <a:gd name="T30" fmla="*/ 13 w 67"/>
                <a:gd name="T31" fmla="*/ 12 h 67"/>
                <a:gd name="T32" fmla="*/ 18 w 67"/>
                <a:gd name="T33" fmla="*/ 15 h 67"/>
                <a:gd name="T34" fmla="*/ 34 w 67"/>
                <a:gd name="T35" fmla="*/ 23 h 67"/>
                <a:gd name="T36" fmla="*/ 50 w 67"/>
                <a:gd name="T37" fmla="*/ 32 h 67"/>
                <a:gd name="T38" fmla="*/ 20 w 67"/>
                <a:gd name="T39" fmla="*/ 20 h 67"/>
                <a:gd name="T40" fmla="*/ 48 w 67"/>
                <a:gd name="T41" fmla="*/ 47 h 67"/>
                <a:gd name="T42" fmla="*/ 21 w 67"/>
                <a:gd name="T43" fmla="*/ 47 h 67"/>
                <a:gd name="T44" fmla="*/ 50 w 67"/>
                <a:gd name="T45" fmla="*/ 36 h 67"/>
                <a:gd name="T46" fmla="*/ 54 w 67"/>
                <a:gd name="T47" fmla="*/ 55 h 67"/>
                <a:gd name="T48" fmla="*/ 50 w 67"/>
                <a:gd name="T49" fmla="*/ 53 h 67"/>
                <a:gd name="T50" fmla="*/ 54 w 67"/>
                <a:gd name="T51" fmla="*/ 36 h 67"/>
                <a:gd name="T52" fmla="*/ 57 w 67"/>
                <a:gd name="T53" fmla="*/ 52 h 67"/>
                <a:gd name="T54" fmla="*/ 54 w 67"/>
                <a:gd name="T55" fmla="*/ 32 h 67"/>
                <a:gd name="T56" fmla="*/ 57 w 67"/>
                <a:gd name="T57" fmla="*/ 15 h 67"/>
                <a:gd name="T58" fmla="*/ 54 w 67"/>
                <a:gd name="T59" fmla="*/ 32 h 67"/>
                <a:gd name="T60" fmla="*/ 14 w 67"/>
                <a:gd name="T61" fmla="*/ 36 h 67"/>
                <a:gd name="T62" fmla="*/ 11 w 67"/>
                <a:gd name="T63" fmla="*/ 5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cubicBezTo>
                    <a:pt x="15" y="0"/>
                    <a:pt x="0" y="15"/>
                    <a:pt x="0" y="34"/>
                  </a:cubicBezTo>
                  <a:cubicBezTo>
                    <a:pt x="0" y="52"/>
                    <a:pt x="15" y="67"/>
                    <a:pt x="34" y="67"/>
                  </a:cubicBezTo>
                  <a:cubicBezTo>
                    <a:pt x="52" y="67"/>
                    <a:pt x="67" y="52"/>
                    <a:pt x="67" y="34"/>
                  </a:cubicBezTo>
                  <a:cubicBezTo>
                    <a:pt x="67" y="15"/>
                    <a:pt x="52" y="0"/>
                    <a:pt x="34" y="0"/>
                  </a:cubicBezTo>
                  <a:close/>
                  <a:moveTo>
                    <a:pt x="34" y="63"/>
                  </a:moveTo>
                  <a:cubicBezTo>
                    <a:pt x="29" y="60"/>
                    <a:pt x="25" y="56"/>
                    <a:pt x="22" y="51"/>
                  </a:cubicBezTo>
                  <a:cubicBezTo>
                    <a:pt x="26" y="50"/>
                    <a:pt x="30" y="49"/>
                    <a:pt x="34" y="49"/>
                  </a:cubicBezTo>
                  <a:cubicBezTo>
                    <a:pt x="38" y="49"/>
                    <a:pt x="42" y="50"/>
                    <a:pt x="46" y="51"/>
                  </a:cubicBezTo>
                  <a:cubicBezTo>
                    <a:pt x="43" y="56"/>
                    <a:pt x="40" y="60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lose/>
                  <a:moveTo>
                    <a:pt x="26" y="62"/>
                  </a:moveTo>
                  <a:cubicBezTo>
                    <a:pt x="21" y="61"/>
                    <a:pt x="17" y="59"/>
                    <a:pt x="13" y="55"/>
                  </a:cubicBezTo>
                  <a:cubicBezTo>
                    <a:pt x="15" y="54"/>
                    <a:pt x="17" y="53"/>
                    <a:pt x="19" y="53"/>
                  </a:cubicBezTo>
                  <a:cubicBezTo>
                    <a:pt x="21" y="56"/>
                    <a:pt x="23" y="60"/>
                    <a:pt x="26" y="62"/>
                  </a:cubicBezTo>
                  <a:close/>
                  <a:moveTo>
                    <a:pt x="4" y="32"/>
                  </a:moveTo>
                  <a:cubicBezTo>
                    <a:pt x="4" y="25"/>
                    <a:pt x="7" y="19"/>
                    <a:pt x="10" y="15"/>
                  </a:cubicBezTo>
                  <a:cubicBezTo>
                    <a:pt x="12" y="16"/>
                    <a:pt x="14" y="18"/>
                    <a:pt x="17" y="19"/>
                  </a:cubicBezTo>
                  <a:cubicBezTo>
                    <a:pt x="15" y="23"/>
                    <a:pt x="14" y="27"/>
                    <a:pt x="14" y="32"/>
                  </a:cubicBezTo>
                  <a:lnTo>
                    <a:pt x="4" y="32"/>
                  </a:lnTo>
                  <a:close/>
                  <a:moveTo>
                    <a:pt x="35" y="4"/>
                  </a:moveTo>
                  <a:cubicBezTo>
                    <a:pt x="40" y="7"/>
                    <a:pt x="44" y="12"/>
                    <a:pt x="46" y="17"/>
                  </a:cubicBezTo>
                  <a:cubicBezTo>
                    <a:pt x="42" y="18"/>
                    <a:pt x="38" y="19"/>
                    <a:pt x="34" y="19"/>
                  </a:cubicBezTo>
                  <a:cubicBezTo>
                    <a:pt x="30" y="19"/>
                    <a:pt x="26" y="18"/>
                    <a:pt x="22" y="17"/>
                  </a:cubicBezTo>
                  <a:cubicBezTo>
                    <a:pt x="25" y="11"/>
                    <a:pt x="29" y="7"/>
                    <a:pt x="34" y="4"/>
                  </a:cubicBezTo>
                  <a:cubicBezTo>
                    <a:pt x="34" y="4"/>
                    <a:pt x="35" y="4"/>
                    <a:pt x="35" y="4"/>
                  </a:cubicBezTo>
                  <a:close/>
                  <a:moveTo>
                    <a:pt x="43" y="5"/>
                  </a:moveTo>
                  <a:cubicBezTo>
                    <a:pt x="47" y="7"/>
                    <a:pt x="51" y="9"/>
                    <a:pt x="54" y="12"/>
                  </a:cubicBezTo>
                  <a:cubicBezTo>
                    <a:pt x="53" y="13"/>
                    <a:pt x="52" y="14"/>
                    <a:pt x="50" y="15"/>
                  </a:cubicBezTo>
                  <a:cubicBezTo>
                    <a:pt x="48" y="11"/>
                    <a:pt x="46" y="8"/>
                    <a:pt x="43" y="5"/>
                  </a:cubicBezTo>
                  <a:close/>
                  <a:moveTo>
                    <a:pt x="18" y="15"/>
                  </a:moveTo>
                  <a:cubicBezTo>
                    <a:pt x="16" y="14"/>
                    <a:pt x="15" y="13"/>
                    <a:pt x="13" y="12"/>
                  </a:cubicBezTo>
                  <a:cubicBezTo>
                    <a:pt x="17" y="8"/>
                    <a:pt x="21" y="6"/>
                    <a:pt x="26" y="5"/>
                  </a:cubicBezTo>
                  <a:cubicBezTo>
                    <a:pt x="23" y="8"/>
                    <a:pt x="20" y="11"/>
                    <a:pt x="18" y="15"/>
                  </a:cubicBezTo>
                  <a:close/>
                  <a:moveTo>
                    <a:pt x="20" y="20"/>
                  </a:moveTo>
                  <a:cubicBezTo>
                    <a:pt x="25" y="22"/>
                    <a:pt x="29" y="23"/>
                    <a:pt x="34" y="23"/>
                  </a:cubicBezTo>
                  <a:cubicBezTo>
                    <a:pt x="39" y="23"/>
                    <a:pt x="44" y="22"/>
                    <a:pt x="48" y="20"/>
                  </a:cubicBezTo>
                  <a:cubicBezTo>
                    <a:pt x="49" y="24"/>
                    <a:pt x="50" y="28"/>
                    <a:pt x="50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28"/>
                    <a:pt x="19" y="24"/>
                    <a:pt x="20" y="20"/>
                  </a:cubicBezTo>
                  <a:close/>
                  <a:moveTo>
                    <a:pt x="50" y="36"/>
                  </a:moveTo>
                  <a:cubicBezTo>
                    <a:pt x="50" y="40"/>
                    <a:pt x="49" y="44"/>
                    <a:pt x="48" y="47"/>
                  </a:cubicBezTo>
                  <a:cubicBezTo>
                    <a:pt x="43" y="46"/>
                    <a:pt x="39" y="45"/>
                    <a:pt x="34" y="45"/>
                  </a:cubicBezTo>
                  <a:cubicBezTo>
                    <a:pt x="29" y="45"/>
                    <a:pt x="25" y="46"/>
                    <a:pt x="21" y="47"/>
                  </a:cubicBezTo>
                  <a:cubicBezTo>
                    <a:pt x="19" y="44"/>
                    <a:pt x="18" y="40"/>
                    <a:pt x="18" y="36"/>
                  </a:cubicBezTo>
                  <a:lnTo>
                    <a:pt x="50" y="36"/>
                  </a:lnTo>
                  <a:close/>
                  <a:moveTo>
                    <a:pt x="50" y="53"/>
                  </a:moveTo>
                  <a:cubicBezTo>
                    <a:pt x="51" y="53"/>
                    <a:pt x="53" y="54"/>
                    <a:pt x="54" y="55"/>
                  </a:cubicBezTo>
                  <a:cubicBezTo>
                    <a:pt x="51" y="58"/>
                    <a:pt x="47" y="60"/>
                    <a:pt x="43" y="62"/>
                  </a:cubicBezTo>
                  <a:cubicBezTo>
                    <a:pt x="46" y="59"/>
                    <a:pt x="48" y="56"/>
                    <a:pt x="50" y="53"/>
                  </a:cubicBezTo>
                  <a:close/>
                  <a:moveTo>
                    <a:pt x="51" y="49"/>
                  </a:moveTo>
                  <a:cubicBezTo>
                    <a:pt x="53" y="45"/>
                    <a:pt x="54" y="40"/>
                    <a:pt x="54" y="3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3" y="42"/>
                    <a:pt x="61" y="48"/>
                    <a:pt x="57" y="52"/>
                  </a:cubicBezTo>
                  <a:cubicBezTo>
                    <a:pt x="55" y="51"/>
                    <a:pt x="53" y="50"/>
                    <a:pt x="51" y="49"/>
                  </a:cubicBezTo>
                  <a:close/>
                  <a:moveTo>
                    <a:pt x="54" y="32"/>
                  </a:moveTo>
                  <a:cubicBezTo>
                    <a:pt x="54" y="27"/>
                    <a:pt x="53" y="23"/>
                    <a:pt x="52" y="19"/>
                  </a:cubicBezTo>
                  <a:cubicBezTo>
                    <a:pt x="54" y="18"/>
                    <a:pt x="55" y="17"/>
                    <a:pt x="57" y="15"/>
                  </a:cubicBezTo>
                  <a:cubicBezTo>
                    <a:pt x="61" y="20"/>
                    <a:pt x="63" y="25"/>
                    <a:pt x="63" y="32"/>
                  </a:cubicBezTo>
                  <a:lnTo>
                    <a:pt x="54" y="32"/>
                  </a:lnTo>
                  <a:close/>
                  <a:moveTo>
                    <a:pt x="4" y="36"/>
                  </a:moveTo>
                  <a:cubicBezTo>
                    <a:pt x="14" y="36"/>
                    <a:pt x="14" y="36"/>
                    <a:pt x="14" y="36"/>
                  </a:cubicBezTo>
                  <a:cubicBezTo>
                    <a:pt x="14" y="40"/>
                    <a:pt x="15" y="45"/>
                    <a:pt x="17" y="49"/>
                  </a:cubicBezTo>
                  <a:cubicBezTo>
                    <a:pt x="15" y="50"/>
                    <a:pt x="13" y="51"/>
                    <a:pt x="11" y="53"/>
                  </a:cubicBezTo>
                  <a:cubicBezTo>
                    <a:pt x="7" y="48"/>
                    <a:pt x="4" y="42"/>
                    <a:pt x="4" y="3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400">
                <a:solidFill>
                  <a:schemeClr val="tx2"/>
                </a:solidFill>
                <a:latin typeface="Nexa Regular" pitchFamily="50" charset="-7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464860" y="6751846"/>
              <a:ext cx="2100648" cy="179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d-ID" sz="2400" dirty="0">
                  <a:solidFill>
                    <a:schemeClr val="tx2"/>
                  </a:solidFill>
                  <a:latin typeface="Nexa Regular" pitchFamily="50" charset="-70"/>
                  <a:ea typeface="Tahoma" pitchFamily="34" charset="0"/>
                  <a:cs typeface="Arial" pitchFamily="34" charset="0"/>
                </a:rPr>
                <a:t>www.</a:t>
              </a:r>
              <a:r>
                <a:rPr lang="lv-LV" sz="2400" dirty="0">
                  <a:solidFill>
                    <a:schemeClr val="tx2"/>
                  </a:solidFill>
                  <a:latin typeface="Nexa Regular" pitchFamily="50" charset="-70"/>
                  <a:ea typeface="Tahoma" pitchFamily="34" charset="0"/>
                  <a:cs typeface="Arial" pitchFamily="34" charset="0"/>
                </a:rPr>
                <a:t>edzl.lv</a:t>
              </a:r>
              <a:endParaRPr lang="en-JM" sz="2400" dirty="0">
                <a:solidFill>
                  <a:schemeClr val="tx2"/>
                </a:solidFill>
                <a:latin typeface="Nexa Regular" pitchFamily="50" charset="-70"/>
                <a:cs typeface="Arial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165074" y="5515910"/>
            <a:ext cx="3588805" cy="461665"/>
            <a:chOff x="8220626" y="5037466"/>
            <a:chExt cx="3588805" cy="461665"/>
          </a:xfrm>
        </p:grpSpPr>
        <p:sp>
          <p:nvSpPr>
            <p:cNvPr id="35" name="TextBox 34"/>
            <p:cNvSpPr txBox="1"/>
            <p:nvPr/>
          </p:nvSpPr>
          <p:spPr>
            <a:xfrm>
              <a:off x="8803294" y="5037466"/>
              <a:ext cx="30061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lv-LV" sz="2400" dirty="0">
                  <a:solidFill>
                    <a:schemeClr val="tx2"/>
                  </a:solidFill>
                  <a:latin typeface="Nexa Regular" pitchFamily="50" charset="-70"/>
                  <a:ea typeface="Tahoma" pitchFamily="34" charset="0"/>
                  <a:cs typeface="Arial" pitchFamily="34" charset="0"/>
                </a:rPr>
                <a:t>edzl@edzl.lv</a:t>
              </a:r>
              <a:endParaRPr lang="en-JM" sz="2400" dirty="0">
                <a:solidFill>
                  <a:schemeClr val="tx2"/>
                </a:solidFill>
                <a:latin typeface="Nexa Regular" pitchFamily="50" charset="-70"/>
                <a:cs typeface="Arial" pitchFamily="34" charset="0"/>
              </a:endParaRPr>
            </a:p>
          </p:txBody>
        </p:sp>
        <p:sp>
          <p:nvSpPr>
            <p:cNvPr id="36" name="Freeform 27"/>
            <p:cNvSpPr>
              <a:spLocks noEditPoints="1"/>
            </p:cNvSpPr>
            <p:nvPr/>
          </p:nvSpPr>
          <p:spPr bwMode="auto">
            <a:xfrm>
              <a:off x="8220626" y="5119573"/>
              <a:ext cx="497199" cy="297452"/>
            </a:xfrm>
            <a:custGeom>
              <a:avLst/>
              <a:gdLst>
                <a:gd name="T0" fmla="*/ 0 w 229"/>
                <a:gd name="T1" fmla="*/ 0 h 137"/>
                <a:gd name="T2" fmla="*/ 0 w 229"/>
                <a:gd name="T3" fmla="*/ 3 h 137"/>
                <a:gd name="T4" fmla="*/ 0 w 229"/>
                <a:gd name="T5" fmla="*/ 134 h 137"/>
                <a:gd name="T6" fmla="*/ 0 w 229"/>
                <a:gd name="T7" fmla="*/ 137 h 137"/>
                <a:gd name="T8" fmla="*/ 229 w 229"/>
                <a:gd name="T9" fmla="*/ 137 h 137"/>
                <a:gd name="T10" fmla="*/ 229 w 229"/>
                <a:gd name="T11" fmla="*/ 134 h 137"/>
                <a:gd name="T12" fmla="*/ 229 w 229"/>
                <a:gd name="T13" fmla="*/ 3 h 137"/>
                <a:gd name="T14" fmla="*/ 229 w 229"/>
                <a:gd name="T15" fmla="*/ 0 h 137"/>
                <a:gd name="T16" fmla="*/ 0 w 229"/>
                <a:gd name="T17" fmla="*/ 0 h 137"/>
                <a:gd name="T18" fmla="*/ 209 w 229"/>
                <a:gd name="T19" fmla="*/ 121 h 137"/>
                <a:gd name="T20" fmla="*/ 153 w 229"/>
                <a:gd name="T21" fmla="*/ 69 h 137"/>
                <a:gd name="T22" fmla="*/ 209 w 229"/>
                <a:gd name="T23" fmla="*/ 16 h 137"/>
                <a:gd name="T24" fmla="*/ 209 w 229"/>
                <a:gd name="T25" fmla="*/ 121 h 137"/>
                <a:gd name="T26" fmla="*/ 16 w 229"/>
                <a:gd name="T27" fmla="*/ 16 h 137"/>
                <a:gd name="T28" fmla="*/ 72 w 229"/>
                <a:gd name="T29" fmla="*/ 69 h 137"/>
                <a:gd name="T30" fmla="*/ 16 w 229"/>
                <a:gd name="T31" fmla="*/ 121 h 137"/>
                <a:gd name="T32" fmla="*/ 16 w 229"/>
                <a:gd name="T33" fmla="*/ 16 h 137"/>
                <a:gd name="T34" fmla="*/ 42 w 229"/>
                <a:gd name="T35" fmla="*/ 121 h 137"/>
                <a:gd name="T36" fmla="*/ 88 w 229"/>
                <a:gd name="T37" fmla="*/ 78 h 137"/>
                <a:gd name="T38" fmla="*/ 117 w 229"/>
                <a:gd name="T39" fmla="*/ 108 h 137"/>
                <a:gd name="T40" fmla="*/ 144 w 229"/>
                <a:gd name="T41" fmla="*/ 78 h 137"/>
                <a:gd name="T42" fmla="*/ 190 w 229"/>
                <a:gd name="T43" fmla="*/ 121 h 137"/>
                <a:gd name="T44" fmla="*/ 42 w 229"/>
                <a:gd name="T45" fmla="*/ 121 h 137"/>
                <a:gd name="T46" fmla="*/ 134 w 229"/>
                <a:gd name="T47" fmla="*/ 69 h 137"/>
                <a:gd name="T48" fmla="*/ 117 w 229"/>
                <a:gd name="T49" fmla="*/ 85 h 137"/>
                <a:gd name="T50" fmla="*/ 101 w 229"/>
                <a:gd name="T51" fmla="*/ 69 h 137"/>
                <a:gd name="T52" fmla="*/ 88 w 229"/>
                <a:gd name="T53" fmla="*/ 59 h 137"/>
                <a:gd name="T54" fmla="*/ 42 w 229"/>
                <a:gd name="T55" fmla="*/ 16 h 137"/>
                <a:gd name="T56" fmla="*/ 190 w 229"/>
                <a:gd name="T57" fmla="*/ 16 h 137"/>
                <a:gd name="T58" fmla="*/ 144 w 229"/>
                <a:gd name="T59" fmla="*/ 59 h 137"/>
                <a:gd name="T60" fmla="*/ 134 w 229"/>
                <a:gd name="T61" fmla="*/ 6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9" h="137">
                  <a:moveTo>
                    <a:pt x="0" y="0"/>
                  </a:moveTo>
                  <a:lnTo>
                    <a:pt x="0" y="3"/>
                  </a:lnTo>
                  <a:lnTo>
                    <a:pt x="0" y="134"/>
                  </a:lnTo>
                  <a:lnTo>
                    <a:pt x="0" y="137"/>
                  </a:lnTo>
                  <a:lnTo>
                    <a:pt x="229" y="137"/>
                  </a:lnTo>
                  <a:lnTo>
                    <a:pt x="229" y="134"/>
                  </a:lnTo>
                  <a:lnTo>
                    <a:pt x="229" y="3"/>
                  </a:lnTo>
                  <a:lnTo>
                    <a:pt x="229" y="0"/>
                  </a:lnTo>
                  <a:lnTo>
                    <a:pt x="0" y="0"/>
                  </a:lnTo>
                  <a:close/>
                  <a:moveTo>
                    <a:pt x="209" y="121"/>
                  </a:moveTo>
                  <a:lnTo>
                    <a:pt x="153" y="69"/>
                  </a:lnTo>
                  <a:lnTo>
                    <a:pt x="209" y="16"/>
                  </a:lnTo>
                  <a:lnTo>
                    <a:pt x="209" y="121"/>
                  </a:lnTo>
                  <a:close/>
                  <a:moveTo>
                    <a:pt x="16" y="16"/>
                  </a:moveTo>
                  <a:lnTo>
                    <a:pt x="72" y="69"/>
                  </a:lnTo>
                  <a:lnTo>
                    <a:pt x="16" y="121"/>
                  </a:lnTo>
                  <a:lnTo>
                    <a:pt x="16" y="16"/>
                  </a:lnTo>
                  <a:close/>
                  <a:moveTo>
                    <a:pt x="42" y="121"/>
                  </a:moveTo>
                  <a:lnTo>
                    <a:pt x="88" y="78"/>
                  </a:lnTo>
                  <a:lnTo>
                    <a:pt x="117" y="108"/>
                  </a:lnTo>
                  <a:lnTo>
                    <a:pt x="144" y="78"/>
                  </a:lnTo>
                  <a:lnTo>
                    <a:pt x="190" y="121"/>
                  </a:lnTo>
                  <a:lnTo>
                    <a:pt x="42" y="121"/>
                  </a:lnTo>
                  <a:close/>
                  <a:moveTo>
                    <a:pt x="134" y="69"/>
                  </a:moveTo>
                  <a:lnTo>
                    <a:pt x="117" y="85"/>
                  </a:lnTo>
                  <a:lnTo>
                    <a:pt x="101" y="69"/>
                  </a:lnTo>
                  <a:lnTo>
                    <a:pt x="88" y="59"/>
                  </a:lnTo>
                  <a:lnTo>
                    <a:pt x="42" y="16"/>
                  </a:lnTo>
                  <a:lnTo>
                    <a:pt x="190" y="16"/>
                  </a:lnTo>
                  <a:lnTo>
                    <a:pt x="144" y="59"/>
                  </a:lnTo>
                  <a:lnTo>
                    <a:pt x="134" y="6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400">
                <a:solidFill>
                  <a:schemeClr val="tx2"/>
                </a:solidFill>
                <a:latin typeface="Nexa Regular" pitchFamily="50" charset="-7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4DC5B69-5715-4A39-861B-7272AE720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820"/>
            <a:ext cx="12192000" cy="383235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763C5B1-45BC-4FF7-8F32-7E23E3DAC6E8}"/>
              </a:ext>
            </a:extLst>
          </p:cNvPr>
          <p:cNvSpPr txBox="1"/>
          <p:nvPr/>
        </p:nvSpPr>
        <p:spPr>
          <a:xfrm>
            <a:off x="438121" y="5472215"/>
            <a:ext cx="5404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lv-LV" sz="3600" i="1" dirty="0">
                <a:solidFill>
                  <a:schemeClr val="tx2"/>
                </a:solidFill>
                <a:latin typeface="Nexa Regular" pitchFamily="50" charset="-70"/>
                <a:ea typeface="Tahoma" pitchFamily="34" charset="0"/>
                <a:cs typeface="Arial" pitchFamily="34" charset="0"/>
              </a:rPr>
              <a:t>Eiropas Dzelzceļa līnijas</a:t>
            </a:r>
            <a:endParaRPr lang="en-US" sz="3600" i="1" dirty="0">
              <a:solidFill>
                <a:schemeClr val="tx2"/>
              </a:solidFill>
              <a:latin typeface="Nexa Regular" pitchFamily="50" charset="-70"/>
              <a:ea typeface="Tahoma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400" i="1" dirty="0">
                <a:solidFill>
                  <a:schemeClr val="tx2"/>
                </a:solidFill>
                <a:latin typeface="Nexa Regular" pitchFamily="50" charset="-70"/>
                <a:ea typeface="Tahoma" pitchFamily="34" charset="0"/>
                <a:cs typeface="Arial" pitchFamily="34" charset="0"/>
              </a:rPr>
              <a:t>17/06/2021</a:t>
            </a:r>
            <a:endParaRPr lang="lv-LV" sz="2400" i="1" dirty="0">
              <a:solidFill>
                <a:schemeClr val="tx2"/>
              </a:solidFill>
              <a:latin typeface="Nexa Regular" pitchFamily="50" charset="-7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1456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2</a:t>
            </a:fld>
            <a:endParaRPr lang="id-ID" dirty="0"/>
          </a:p>
        </p:txBody>
      </p:sp>
      <p:grpSp>
        <p:nvGrpSpPr>
          <p:cNvPr id="10" name="Group 9"/>
          <p:cNvGrpSpPr/>
          <p:nvPr/>
        </p:nvGrpSpPr>
        <p:grpSpPr>
          <a:xfrm>
            <a:off x="7653545" y="1856445"/>
            <a:ext cx="4538455" cy="3498743"/>
            <a:chOff x="2205852" y="180074"/>
            <a:chExt cx="6832601" cy="5267315"/>
          </a:xfrm>
          <a:solidFill>
            <a:schemeClr val="bg2"/>
          </a:solidFill>
        </p:grpSpPr>
        <p:grpSp>
          <p:nvGrpSpPr>
            <p:cNvPr id="11" name="Group 205"/>
            <p:cNvGrpSpPr>
              <a:grpSpLocks/>
            </p:cNvGrpSpPr>
            <p:nvPr/>
          </p:nvGrpSpPr>
          <p:grpSpPr bwMode="auto">
            <a:xfrm>
              <a:off x="2205852" y="180074"/>
              <a:ext cx="6832601" cy="5267315"/>
              <a:chOff x="1348" y="129"/>
              <a:chExt cx="4304" cy="3318"/>
            </a:xfrm>
            <a:grpFill/>
          </p:grpSpPr>
          <p:sp>
            <p:nvSpPr>
              <p:cNvPr id="48" name="Freeform 5"/>
              <p:cNvSpPr>
                <a:spLocks/>
              </p:cNvSpPr>
              <p:nvPr/>
            </p:nvSpPr>
            <p:spPr bwMode="auto">
              <a:xfrm>
                <a:off x="2997" y="1588"/>
                <a:ext cx="30" cy="105"/>
              </a:xfrm>
              <a:custGeom>
                <a:avLst/>
                <a:gdLst>
                  <a:gd name="T0" fmla="*/ 10 w 15"/>
                  <a:gd name="T1" fmla="*/ 3 h 52"/>
                  <a:gd name="T2" fmla="*/ 10 w 15"/>
                  <a:gd name="T3" fmla="*/ 8 h 52"/>
                  <a:gd name="T4" fmla="*/ 9 w 15"/>
                  <a:gd name="T5" fmla="*/ 12 h 52"/>
                  <a:gd name="T6" fmla="*/ 8 w 15"/>
                  <a:gd name="T7" fmla="*/ 17 h 52"/>
                  <a:gd name="T8" fmla="*/ 6 w 15"/>
                  <a:gd name="T9" fmla="*/ 21 h 52"/>
                  <a:gd name="T10" fmla="*/ 4 w 15"/>
                  <a:gd name="T11" fmla="*/ 24 h 52"/>
                  <a:gd name="T12" fmla="*/ 4 w 15"/>
                  <a:gd name="T13" fmla="*/ 28 h 52"/>
                  <a:gd name="T14" fmla="*/ 2 w 15"/>
                  <a:gd name="T15" fmla="*/ 33 h 52"/>
                  <a:gd name="T16" fmla="*/ 1 w 15"/>
                  <a:gd name="T17" fmla="*/ 38 h 52"/>
                  <a:gd name="T18" fmla="*/ 2 w 15"/>
                  <a:gd name="T19" fmla="*/ 42 h 52"/>
                  <a:gd name="T20" fmla="*/ 3 w 15"/>
                  <a:gd name="T21" fmla="*/ 45 h 52"/>
                  <a:gd name="T22" fmla="*/ 3 w 15"/>
                  <a:gd name="T23" fmla="*/ 51 h 52"/>
                  <a:gd name="T24" fmla="*/ 5 w 15"/>
                  <a:gd name="T25" fmla="*/ 52 h 52"/>
                  <a:gd name="T26" fmla="*/ 5 w 15"/>
                  <a:gd name="T27" fmla="*/ 49 h 52"/>
                  <a:gd name="T28" fmla="*/ 6 w 15"/>
                  <a:gd name="T29" fmla="*/ 43 h 52"/>
                  <a:gd name="T30" fmla="*/ 5 w 15"/>
                  <a:gd name="T31" fmla="*/ 40 h 52"/>
                  <a:gd name="T32" fmla="*/ 8 w 15"/>
                  <a:gd name="T33" fmla="*/ 35 h 52"/>
                  <a:gd name="T34" fmla="*/ 7 w 15"/>
                  <a:gd name="T35" fmla="*/ 31 h 52"/>
                  <a:gd name="T36" fmla="*/ 9 w 15"/>
                  <a:gd name="T37" fmla="*/ 26 h 52"/>
                  <a:gd name="T38" fmla="*/ 10 w 15"/>
                  <a:gd name="T39" fmla="*/ 24 h 52"/>
                  <a:gd name="T40" fmla="*/ 10 w 15"/>
                  <a:gd name="T41" fmla="*/ 21 h 52"/>
                  <a:gd name="T42" fmla="*/ 10 w 15"/>
                  <a:gd name="T43" fmla="*/ 17 h 52"/>
                  <a:gd name="T44" fmla="*/ 12 w 15"/>
                  <a:gd name="T45" fmla="*/ 14 h 52"/>
                  <a:gd name="T46" fmla="*/ 13 w 15"/>
                  <a:gd name="T47" fmla="*/ 11 h 52"/>
                  <a:gd name="T48" fmla="*/ 13 w 15"/>
                  <a:gd name="T49" fmla="*/ 7 h 52"/>
                  <a:gd name="T50" fmla="*/ 12 w 15"/>
                  <a:gd name="T51" fmla="*/ 5 h 52"/>
                  <a:gd name="T52" fmla="*/ 14 w 15"/>
                  <a:gd name="T53" fmla="*/ 4 h 52"/>
                  <a:gd name="T54" fmla="*/ 15 w 15"/>
                  <a:gd name="T55" fmla="*/ 1 h 52"/>
                  <a:gd name="T56" fmla="*/ 12 w 15"/>
                  <a:gd name="T57" fmla="*/ 0 h 52"/>
                  <a:gd name="T58" fmla="*/ 10 w 15"/>
                  <a:gd name="T59" fmla="*/ 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" h="52">
                    <a:moveTo>
                      <a:pt x="10" y="3"/>
                    </a:moveTo>
                    <a:cubicBezTo>
                      <a:pt x="10" y="4"/>
                      <a:pt x="10" y="7"/>
                      <a:pt x="10" y="8"/>
                    </a:cubicBezTo>
                    <a:cubicBezTo>
                      <a:pt x="11" y="8"/>
                      <a:pt x="9" y="12"/>
                      <a:pt x="9" y="12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20"/>
                      <a:pt x="6" y="21"/>
                    </a:cubicBezTo>
                    <a:cubicBezTo>
                      <a:pt x="6" y="21"/>
                      <a:pt x="5" y="23"/>
                      <a:pt x="4" y="24"/>
                    </a:cubicBezTo>
                    <a:cubicBezTo>
                      <a:pt x="4" y="26"/>
                      <a:pt x="4" y="27"/>
                      <a:pt x="4" y="28"/>
                    </a:cubicBezTo>
                    <a:cubicBezTo>
                      <a:pt x="4" y="30"/>
                      <a:pt x="2" y="31"/>
                      <a:pt x="2" y="33"/>
                    </a:cubicBezTo>
                    <a:cubicBezTo>
                      <a:pt x="2" y="34"/>
                      <a:pt x="1" y="35"/>
                      <a:pt x="1" y="38"/>
                    </a:cubicBezTo>
                    <a:cubicBezTo>
                      <a:pt x="0" y="40"/>
                      <a:pt x="2" y="42"/>
                      <a:pt x="2" y="42"/>
                    </a:cubicBezTo>
                    <a:cubicBezTo>
                      <a:pt x="2" y="43"/>
                      <a:pt x="3" y="45"/>
                      <a:pt x="3" y="45"/>
                    </a:cubicBez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4" y="52"/>
                      <a:pt x="5" y="52"/>
                    </a:cubicBezTo>
                    <a:cubicBezTo>
                      <a:pt x="6" y="52"/>
                      <a:pt x="5" y="49"/>
                      <a:pt x="5" y="49"/>
                    </a:cubicBezTo>
                    <a:cubicBezTo>
                      <a:pt x="5" y="49"/>
                      <a:pt x="6" y="44"/>
                      <a:pt x="6" y="43"/>
                    </a:cubicBezTo>
                    <a:cubicBezTo>
                      <a:pt x="5" y="42"/>
                      <a:pt x="5" y="40"/>
                      <a:pt x="5" y="40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2" y="6"/>
                      <a:pt x="12" y="5"/>
                    </a:cubicBezTo>
                    <a:cubicBezTo>
                      <a:pt x="12" y="5"/>
                      <a:pt x="13" y="4"/>
                      <a:pt x="14" y="4"/>
                    </a:cubicBezTo>
                    <a:cubicBezTo>
                      <a:pt x="14" y="3"/>
                      <a:pt x="15" y="1"/>
                      <a:pt x="15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0" y="2"/>
                      <a:pt x="10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3064" y="1524"/>
                <a:ext cx="52" cy="104"/>
              </a:xfrm>
              <a:custGeom>
                <a:avLst/>
                <a:gdLst>
                  <a:gd name="T0" fmla="*/ 21 w 26"/>
                  <a:gd name="T1" fmla="*/ 1 h 52"/>
                  <a:gd name="T2" fmla="*/ 20 w 26"/>
                  <a:gd name="T3" fmla="*/ 3 h 52"/>
                  <a:gd name="T4" fmla="*/ 17 w 26"/>
                  <a:gd name="T5" fmla="*/ 3 h 52"/>
                  <a:gd name="T6" fmla="*/ 15 w 26"/>
                  <a:gd name="T7" fmla="*/ 4 h 52"/>
                  <a:gd name="T8" fmla="*/ 15 w 26"/>
                  <a:gd name="T9" fmla="*/ 5 h 52"/>
                  <a:gd name="T10" fmla="*/ 12 w 26"/>
                  <a:gd name="T11" fmla="*/ 3 h 52"/>
                  <a:gd name="T12" fmla="*/ 10 w 26"/>
                  <a:gd name="T13" fmla="*/ 7 h 52"/>
                  <a:gd name="T14" fmla="*/ 8 w 26"/>
                  <a:gd name="T15" fmla="*/ 9 h 52"/>
                  <a:gd name="T16" fmla="*/ 7 w 26"/>
                  <a:gd name="T17" fmla="*/ 11 h 52"/>
                  <a:gd name="T18" fmla="*/ 6 w 26"/>
                  <a:gd name="T19" fmla="*/ 15 h 52"/>
                  <a:gd name="T20" fmla="*/ 1 w 26"/>
                  <a:gd name="T21" fmla="*/ 20 h 52"/>
                  <a:gd name="T22" fmla="*/ 1 w 26"/>
                  <a:gd name="T23" fmla="*/ 23 h 52"/>
                  <a:gd name="T24" fmla="*/ 1 w 26"/>
                  <a:gd name="T25" fmla="*/ 27 h 52"/>
                  <a:gd name="T26" fmla="*/ 3 w 26"/>
                  <a:gd name="T27" fmla="*/ 28 h 52"/>
                  <a:gd name="T28" fmla="*/ 4 w 26"/>
                  <a:gd name="T29" fmla="*/ 32 h 52"/>
                  <a:gd name="T30" fmla="*/ 1 w 26"/>
                  <a:gd name="T31" fmla="*/ 33 h 52"/>
                  <a:gd name="T32" fmla="*/ 2 w 26"/>
                  <a:gd name="T33" fmla="*/ 34 h 52"/>
                  <a:gd name="T34" fmla="*/ 4 w 26"/>
                  <a:gd name="T35" fmla="*/ 37 h 52"/>
                  <a:gd name="T36" fmla="*/ 6 w 26"/>
                  <a:gd name="T37" fmla="*/ 40 h 52"/>
                  <a:gd name="T38" fmla="*/ 7 w 26"/>
                  <a:gd name="T39" fmla="*/ 43 h 52"/>
                  <a:gd name="T40" fmla="*/ 5 w 26"/>
                  <a:gd name="T41" fmla="*/ 46 h 52"/>
                  <a:gd name="T42" fmla="*/ 4 w 26"/>
                  <a:gd name="T43" fmla="*/ 49 h 52"/>
                  <a:gd name="T44" fmla="*/ 8 w 26"/>
                  <a:gd name="T45" fmla="*/ 49 h 52"/>
                  <a:gd name="T46" fmla="*/ 10 w 26"/>
                  <a:gd name="T47" fmla="*/ 46 h 52"/>
                  <a:gd name="T48" fmla="*/ 10 w 26"/>
                  <a:gd name="T49" fmla="*/ 43 h 52"/>
                  <a:gd name="T50" fmla="*/ 12 w 26"/>
                  <a:gd name="T51" fmla="*/ 38 h 52"/>
                  <a:gd name="T52" fmla="*/ 15 w 26"/>
                  <a:gd name="T53" fmla="*/ 36 h 52"/>
                  <a:gd name="T54" fmla="*/ 17 w 26"/>
                  <a:gd name="T55" fmla="*/ 34 h 52"/>
                  <a:gd name="T56" fmla="*/ 17 w 26"/>
                  <a:gd name="T57" fmla="*/ 31 h 52"/>
                  <a:gd name="T58" fmla="*/ 18 w 26"/>
                  <a:gd name="T59" fmla="*/ 28 h 52"/>
                  <a:gd name="T60" fmla="*/ 20 w 26"/>
                  <a:gd name="T61" fmla="*/ 26 h 52"/>
                  <a:gd name="T62" fmla="*/ 19 w 26"/>
                  <a:gd name="T63" fmla="*/ 23 h 52"/>
                  <a:gd name="T64" fmla="*/ 17 w 26"/>
                  <a:gd name="T65" fmla="*/ 22 h 52"/>
                  <a:gd name="T66" fmla="*/ 17 w 26"/>
                  <a:gd name="T67" fmla="*/ 20 h 52"/>
                  <a:gd name="T68" fmla="*/ 16 w 26"/>
                  <a:gd name="T69" fmla="*/ 16 h 52"/>
                  <a:gd name="T70" fmla="*/ 17 w 26"/>
                  <a:gd name="T71" fmla="*/ 14 h 52"/>
                  <a:gd name="T72" fmla="*/ 20 w 26"/>
                  <a:gd name="T73" fmla="*/ 11 h 52"/>
                  <a:gd name="T74" fmla="*/ 21 w 26"/>
                  <a:gd name="T75" fmla="*/ 8 h 52"/>
                  <a:gd name="T76" fmla="*/ 22 w 26"/>
                  <a:gd name="T77" fmla="*/ 6 h 52"/>
                  <a:gd name="T78" fmla="*/ 25 w 26"/>
                  <a:gd name="T79" fmla="*/ 4 h 52"/>
                  <a:gd name="T80" fmla="*/ 25 w 26"/>
                  <a:gd name="T81" fmla="*/ 2 h 52"/>
                  <a:gd name="T82" fmla="*/ 25 w 26"/>
                  <a:gd name="T83" fmla="*/ 1 h 52"/>
                  <a:gd name="T84" fmla="*/ 21 w 26"/>
                  <a:gd name="T85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" h="52">
                    <a:moveTo>
                      <a:pt x="21" y="1"/>
                    </a:move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17" y="3"/>
                      <a:pt x="17" y="3"/>
                    </a:cubicBezTo>
                    <a:cubicBezTo>
                      <a:pt x="16" y="3"/>
                      <a:pt x="15" y="3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5"/>
                      <a:pt x="12" y="3"/>
                      <a:pt x="12" y="3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6" y="10"/>
                      <a:pt x="7" y="11"/>
                    </a:cubicBezTo>
                    <a:cubicBezTo>
                      <a:pt x="7" y="13"/>
                      <a:pt x="7" y="13"/>
                      <a:pt x="6" y="15"/>
                    </a:cubicBezTo>
                    <a:cubicBezTo>
                      <a:pt x="4" y="17"/>
                      <a:pt x="1" y="20"/>
                      <a:pt x="1" y="20"/>
                    </a:cubicBezTo>
                    <a:cubicBezTo>
                      <a:pt x="1" y="20"/>
                      <a:pt x="0" y="22"/>
                      <a:pt x="1" y="23"/>
                    </a:cubicBezTo>
                    <a:cubicBezTo>
                      <a:pt x="1" y="23"/>
                      <a:pt x="1" y="25"/>
                      <a:pt x="1" y="27"/>
                    </a:cubicBezTo>
                    <a:cubicBezTo>
                      <a:pt x="2" y="28"/>
                      <a:pt x="3" y="27"/>
                      <a:pt x="3" y="28"/>
                    </a:cubicBezTo>
                    <a:cubicBezTo>
                      <a:pt x="3" y="29"/>
                      <a:pt x="4" y="32"/>
                      <a:pt x="4" y="32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7" y="43"/>
                      <a:pt x="6" y="45"/>
                      <a:pt x="5" y="46"/>
                    </a:cubicBezTo>
                    <a:cubicBezTo>
                      <a:pt x="5" y="48"/>
                      <a:pt x="2" y="49"/>
                      <a:pt x="4" y="49"/>
                    </a:cubicBezTo>
                    <a:cubicBezTo>
                      <a:pt x="7" y="49"/>
                      <a:pt x="7" y="52"/>
                      <a:pt x="8" y="49"/>
                    </a:cubicBezTo>
                    <a:cubicBezTo>
                      <a:pt x="10" y="47"/>
                      <a:pt x="10" y="47"/>
                      <a:pt x="10" y="46"/>
                    </a:cubicBezTo>
                    <a:cubicBezTo>
                      <a:pt x="11" y="46"/>
                      <a:pt x="10" y="44"/>
                      <a:pt x="10" y="43"/>
                    </a:cubicBezTo>
                    <a:cubicBezTo>
                      <a:pt x="10" y="42"/>
                      <a:pt x="11" y="39"/>
                      <a:pt x="12" y="38"/>
                    </a:cubicBezTo>
                    <a:cubicBezTo>
                      <a:pt x="12" y="38"/>
                      <a:pt x="14" y="36"/>
                      <a:pt x="15" y="36"/>
                    </a:cubicBezTo>
                    <a:cubicBezTo>
                      <a:pt x="15" y="35"/>
                      <a:pt x="17" y="36"/>
                      <a:pt x="17" y="34"/>
                    </a:cubicBezTo>
                    <a:cubicBezTo>
                      <a:pt x="17" y="33"/>
                      <a:pt x="17" y="31"/>
                      <a:pt x="17" y="31"/>
                    </a:cubicBezTo>
                    <a:cubicBezTo>
                      <a:pt x="17" y="31"/>
                      <a:pt x="18" y="29"/>
                      <a:pt x="18" y="28"/>
                    </a:cubicBezTo>
                    <a:cubicBezTo>
                      <a:pt x="19" y="28"/>
                      <a:pt x="20" y="27"/>
                      <a:pt x="20" y="26"/>
                    </a:cubicBezTo>
                    <a:cubicBezTo>
                      <a:pt x="21" y="25"/>
                      <a:pt x="20" y="23"/>
                      <a:pt x="19" y="23"/>
                    </a:cubicBezTo>
                    <a:cubicBezTo>
                      <a:pt x="19" y="23"/>
                      <a:pt x="18" y="23"/>
                      <a:pt x="17" y="22"/>
                    </a:cubicBezTo>
                    <a:cubicBezTo>
                      <a:pt x="17" y="21"/>
                      <a:pt x="17" y="21"/>
                      <a:pt x="17" y="20"/>
                    </a:cubicBezTo>
                    <a:cubicBezTo>
                      <a:pt x="17" y="19"/>
                      <a:pt x="16" y="17"/>
                      <a:pt x="16" y="16"/>
                    </a:cubicBezTo>
                    <a:cubicBezTo>
                      <a:pt x="16" y="16"/>
                      <a:pt x="16" y="14"/>
                      <a:pt x="17" y="14"/>
                    </a:cubicBezTo>
                    <a:cubicBezTo>
                      <a:pt x="18" y="13"/>
                      <a:pt x="20" y="12"/>
                      <a:pt x="20" y="11"/>
                    </a:cubicBezTo>
                    <a:cubicBezTo>
                      <a:pt x="21" y="11"/>
                      <a:pt x="21" y="8"/>
                      <a:pt x="21" y="8"/>
                    </a:cubicBezTo>
                    <a:cubicBezTo>
                      <a:pt x="21" y="8"/>
                      <a:pt x="19" y="6"/>
                      <a:pt x="22" y="6"/>
                    </a:cubicBezTo>
                    <a:cubicBezTo>
                      <a:pt x="24" y="5"/>
                      <a:pt x="25" y="4"/>
                      <a:pt x="25" y="4"/>
                    </a:cubicBezTo>
                    <a:cubicBezTo>
                      <a:pt x="25" y="3"/>
                      <a:pt x="25" y="3"/>
                      <a:pt x="25" y="2"/>
                    </a:cubicBezTo>
                    <a:cubicBezTo>
                      <a:pt x="25" y="1"/>
                      <a:pt x="26" y="1"/>
                      <a:pt x="25" y="1"/>
                    </a:cubicBezTo>
                    <a:cubicBezTo>
                      <a:pt x="24" y="0"/>
                      <a:pt x="21" y="1"/>
                      <a:pt x="21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2736" y="553"/>
                <a:ext cx="452" cy="1228"/>
              </a:xfrm>
              <a:custGeom>
                <a:avLst/>
                <a:gdLst>
                  <a:gd name="T0" fmla="*/ 169 w 225"/>
                  <a:gd name="T1" fmla="*/ 413 h 612"/>
                  <a:gd name="T2" fmla="*/ 175 w 225"/>
                  <a:gd name="T3" fmla="*/ 405 h 612"/>
                  <a:gd name="T4" fmla="*/ 160 w 225"/>
                  <a:gd name="T5" fmla="*/ 389 h 612"/>
                  <a:gd name="T6" fmla="*/ 140 w 225"/>
                  <a:gd name="T7" fmla="*/ 374 h 612"/>
                  <a:gd name="T8" fmla="*/ 129 w 225"/>
                  <a:gd name="T9" fmla="*/ 366 h 612"/>
                  <a:gd name="T10" fmla="*/ 121 w 225"/>
                  <a:gd name="T11" fmla="*/ 341 h 612"/>
                  <a:gd name="T12" fmla="*/ 128 w 225"/>
                  <a:gd name="T13" fmla="*/ 329 h 612"/>
                  <a:gd name="T14" fmla="*/ 125 w 225"/>
                  <a:gd name="T15" fmla="*/ 302 h 612"/>
                  <a:gd name="T16" fmla="*/ 131 w 225"/>
                  <a:gd name="T17" fmla="*/ 283 h 612"/>
                  <a:gd name="T18" fmla="*/ 141 w 225"/>
                  <a:gd name="T19" fmla="*/ 268 h 612"/>
                  <a:gd name="T20" fmla="*/ 150 w 225"/>
                  <a:gd name="T21" fmla="*/ 255 h 612"/>
                  <a:gd name="T22" fmla="*/ 159 w 225"/>
                  <a:gd name="T23" fmla="*/ 245 h 612"/>
                  <a:gd name="T24" fmla="*/ 170 w 225"/>
                  <a:gd name="T25" fmla="*/ 233 h 612"/>
                  <a:gd name="T26" fmla="*/ 180 w 225"/>
                  <a:gd name="T27" fmla="*/ 211 h 612"/>
                  <a:gd name="T28" fmla="*/ 187 w 225"/>
                  <a:gd name="T29" fmla="*/ 191 h 612"/>
                  <a:gd name="T30" fmla="*/ 178 w 225"/>
                  <a:gd name="T31" fmla="*/ 177 h 612"/>
                  <a:gd name="T32" fmla="*/ 185 w 225"/>
                  <a:gd name="T33" fmla="*/ 161 h 612"/>
                  <a:gd name="T34" fmla="*/ 188 w 225"/>
                  <a:gd name="T35" fmla="*/ 148 h 612"/>
                  <a:gd name="T36" fmla="*/ 196 w 225"/>
                  <a:gd name="T37" fmla="*/ 140 h 612"/>
                  <a:gd name="T38" fmla="*/ 210 w 225"/>
                  <a:gd name="T39" fmla="*/ 133 h 612"/>
                  <a:gd name="T40" fmla="*/ 216 w 225"/>
                  <a:gd name="T41" fmla="*/ 138 h 612"/>
                  <a:gd name="T42" fmla="*/ 221 w 225"/>
                  <a:gd name="T43" fmla="*/ 133 h 612"/>
                  <a:gd name="T44" fmla="*/ 224 w 225"/>
                  <a:gd name="T45" fmla="*/ 130 h 612"/>
                  <a:gd name="T46" fmla="*/ 212 w 225"/>
                  <a:gd name="T47" fmla="*/ 97 h 612"/>
                  <a:gd name="T48" fmla="*/ 199 w 225"/>
                  <a:gd name="T49" fmla="*/ 63 h 612"/>
                  <a:gd name="T50" fmla="*/ 188 w 225"/>
                  <a:gd name="T51" fmla="*/ 34 h 612"/>
                  <a:gd name="T52" fmla="*/ 162 w 225"/>
                  <a:gd name="T53" fmla="*/ 21 h 612"/>
                  <a:gd name="T54" fmla="*/ 145 w 225"/>
                  <a:gd name="T55" fmla="*/ 4 h 612"/>
                  <a:gd name="T56" fmla="*/ 134 w 225"/>
                  <a:gd name="T57" fmla="*/ 23 h 612"/>
                  <a:gd name="T58" fmla="*/ 103 w 225"/>
                  <a:gd name="T59" fmla="*/ 52 h 612"/>
                  <a:gd name="T60" fmla="*/ 76 w 225"/>
                  <a:gd name="T61" fmla="*/ 76 h 612"/>
                  <a:gd name="T62" fmla="*/ 67 w 225"/>
                  <a:gd name="T63" fmla="*/ 133 h 612"/>
                  <a:gd name="T64" fmla="*/ 54 w 225"/>
                  <a:gd name="T65" fmla="*/ 178 h 612"/>
                  <a:gd name="T66" fmla="*/ 46 w 225"/>
                  <a:gd name="T67" fmla="*/ 231 h 612"/>
                  <a:gd name="T68" fmla="*/ 15 w 225"/>
                  <a:gd name="T69" fmla="*/ 281 h 612"/>
                  <a:gd name="T70" fmla="*/ 28 w 225"/>
                  <a:gd name="T71" fmla="*/ 343 h 612"/>
                  <a:gd name="T72" fmla="*/ 24 w 225"/>
                  <a:gd name="T73" fmla="*/ 378 h 612"/>
                  <a:gd name="T74" fmla="*/ 23 w 225"/>
                  <a:gd name="T75" fmla="*/ 410 h 612"/>
                  <a:gd name="T76" fmla="*/ 13 w 225"/>
                  <a:gd name="T77" fmla="*/ 426 h 612"/>
                  <a:gd name="T78" fmla="*/ 10 w 225"/>
                  <a:gd name="T79" fmla="*/ 458 h 612"/>
                  <a:gd name="T80" fmla="*/ 2 w 225"/>
                  <a:gd name="T81" fmla="*/ 474 h 612"/>
                  <a:gd name="T82" fmla="*/ 11 w 225"/>
                  <a:gd name="T83" fmla="*/ 483 h 612"/>
                  <a:gd name="T84" fmla="*/ 13 w 225"/>
                  <a:gd name="T85" fmla="*/ 498 h 612"/>
                  <a:gd name="T86" fmla="*/ 18 w 225"/>
                  <a:gd name="T87" fmla="*/ 510 h 612"/>
                  <a:gd name="T88" fmla="*/ 24 w 225"/>
                  <a:gd name="T89" fmla="*/ 523 h 612"/>
                  <a:gd name="T90" fmla="*/ 40 w 225"/>
                  <a:gd name="T91" fmla="*/ 553 h 612"/>
                  <a:gd name="T92" fmla="*/ 40 w 225"/>
                  <a:gd name="T93" fmla="*/ 563 h 612"/>
                  <a:gd name="T94" fmla="*/ 45 w 225"/>
                  <a:gd name="T95" fmla="*/ 586 h 612"/>
                  <a:gd name="T96" fmla="*/ 49 w 225"/>
                  <a:gd name="T97" fmla="*/ 608 h 612"/>
                  <a:gd name="T98" fmla="*/ 67 w 225"/>
                  <a:gd name="T99" fmla="*/ 606 h 612"/>
                  <a:gd name="T100" fmla="*/ 84 w 225"/>
                  <a:gd name="T101" fmla="*/ 604 h 612"/>
                  <a:gd name="T102" fmla="*/ 82 w 225"/>
                  <a:gd name="T103" fmla="*/ 588 h 612"/>
                  <a:gd name="T104" fmla="*/ 96 w 225"/>
                  <a:gd name="T105" fmla="*/ 583 h 612"/>
                  <a:gd name="T106" fmla="*/ 105 w 225"/>
                  <a:gd name="T107" fmla="*/ 573 h 612"/>
                  <a:gd name="T108" fmla="*/ 129 w 225"/>
                  <a:gd name="T109" fmla="*/ 547 h 612"/>
                  <a:gd name="T110" fmla="*/ 132 w 225"/>
                  <a:gd name="T111" fmla="*/ 502 h 612"/>
                  <a:gd name="T112" fmla="*/ 129 w 225"/>
                  <a:gd name="T113" fmla="*/ 472 h 612"/>
                  <a:gd name="T114" fmla="*/ 145 w 225"/>
                  <a:gd name="T115" fmla="*/ 452 h 612"/>
                  <a:gd name="T116" fmla="*/ 151 w 225"/>
                  <a:gd name="T117" fmla="*/ 449 h 612"/>
                  <a:gd name="T118" fmla="*/ 164 w 225"/>
                  <a:gd name="T119" fmla="*/ 433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25" h="612">
                    <a:moveTo>
                      <a:pt x="162" y="432"/>
                    </a:moveTo>
                    <a:cubicBezTo>
                      <a:pt x="161" y="430"/>
                      <a:pt x="161" y="430"/>
                      <a:pt x="161" y="430"/>
                    </a:cubicBezTo>
                    <a:cubicBezTo>
                      <a:pt x="161" y="430"/>
                      <a:pt x="162" y="428"/>
                      <a:pt x="162" y="429"/>
                    </a:cubicBezTo>
                    <a:cubicBezTo>
                      <a:pt x="163" y="430"/>
                      <a:pt x="164" y="432"/>
                      <a:pt x="164" y="432"/>
                    </a:cubicBezTo>
                    <a:cubicBezTo>
                      <a:pt x="165" y="431"/>
                      <a:pt x="167" y="429"/>
                      <a:pt x="167" y="429"/>
                    </a:cubicBezTo>
                    <a:cubicBezTo>
                      <a:pt x="168" y="427"/>
                      <a:pt x="162" y="424"/>
                      <a:pt x="160" y="423"/>
                    </a:cubicBezTo>
                    <a:cubicBezTo>
                      <a:pt x="160" y="420"/>
                      <a:pt x="168" y="416"/>
                      <a:pt x="169" y="415"/>
                    </a:cubicBezTo>
                    <a:cubicBezTo>
                      <a:pt x="169" y="414"/>
                      <a:pt x="169" y="413"/>
                      <a:pt x="169" y="413"/>
                    </a:cubicBezTo>
                    <a:cubicBezTo>
                      <a:pt x="169" y="412"/>
                      <a:pt x="168" y="412"/>
                      <a:pt x="168" y="412"/>
                    </a:cubicBezTo>
                    <a:cubicBezTo>
                      <a:pt x="167" y="413"/>
                      <a:pt x="167" y="414"/>
                      <a:pt x="166" y="414"/>
                    </a:cubicBezTo>
                    <a:cubicBezTo>
                      <a:pt x="166" y="414"/>
                      <a:pt x="165" y="414"/>
                      <a:pt x="165" y="414"/>
                    </a:cubicBezTo>
                    <a:cubicBezTo>
                      <a:pt x="165" y="414"/>
                      <a:pt x="164" y="412"/>
                      <a:pt x="165" y="412"/>
                    </a:cubicBezTo>
                    <a:cubicBezTo>
                      <a:pt x="165" y="411"/>
                      <a:pt x="164" y="411"/>
                      <a:pt x="166" y="410"/>
                    </a:cubicBezTo>
                    <a:cubicBezTo>
                      <a:pt x="167" y="409"/>
                      <a:pt x="167" y="409"/>
                      <a:pt x="168" y="409"/>
                    </a:cubicBezTo>
                    <a:cubicBezTo>
                      <a:pt x="169" y="408"/>
                      <a:pt x="169" y="408"/>
                      <a:pt x="170" y="408"/>
                    </a:cubicBezTo>
                    <a:cubicBezTo>
                      <a:pt x="171" y="408"/>
                      <a:pt x="175" y="405"/>
                      <a:pt x="175" y="405"/>
                    </a:cubicBezTo>
                    <a:cubicBezTo>
                      <a:pt x="175" y="403"/>
                      <a:pt x="175" y="403"/>
                      <a:pt x="175" y="403"/>
                    </a:cubicBezTo>
                    <a:cubicBezTo>
                      <a:pt x="175" y="403"/>
                      <a:pt x="174" y="401"/>
                      <a:pt x="173" y="401"/>
                    </a:cubicBezTo>
                    <a:cubicBezTo>
                      <a:pt x="173" y="401"/>
                      <a:pt x="169" y="398"/>
                      <a:pt x="169" y="398"/>
                    </a:cubicBezTo>
                    <a:cubicBezTo>
                      <a:pt x="169" y="398"/>
                      <a:pt x="168" y="398"/>
                      <a:pt x="168" y="397"/>
                    </a:cubicBezTo>
                    <a:cubicBezTo>
                      <a:pt x="167" y="397"/>
                      <a:pt x="166" y="395"/>
                      <a:pt x="166" y="395"/>
                    </a:cubicBezTo>
                    <a:cubicBezTo>
                      <a:pt x="164" y="392"/>
                      <a:pt x="163" y="394"/>
                      <a:pt x="160" y="393"/>
                    </a:cubicBezTo>
                    <a:cubicBezTo>
                      <a:pt x="159" y="393"/>
                      <a:pt x="158" y="390"/>
                      <a:pt x="158" y="390"/>
                    </a:cubicBezTo>
                    <a:cubicBezTo>
                      <a:pt x="158" y="390"/>
                      <a:pt x="160" y="390"/>
                      <a:pt x="160" y="389"/>
                    </a:cubicBezTo>
                    <a:cubicBezTo>
                      <a:pt x="160" y="388"/>
                      <a:pt x="158" y="386"/>
                      <a:pt x="158" y="386"/>
                    </a:cubicBezTo>
                    <a:cubicBezTo>
                      <a:pt x="156" y="384"/>
                      <a:pt x="156" y="384"/>
                      <a:pt x="156" y="384"/>
                    </a:cubicBezTo>
                    <a:cubicBezTo>
                      <a:pt x="154" y="381"/>
                      <a:pt x="154" y="388"/>
                      <a:pt x="151" y="382"/>
                    </a:cubicBezTo>
                    <a:cubicBezTo>
                      <a:pt x="151" y="382"/>
                      <a:pt x="151" y="382"/>
                      <a:pt x="150" y="380"/>
                    </a:cubicBezTo>
                    <a:cubicBezTo>
                      <a:pt x="149" y="379"/>
                      <a:pt x="146" y="377"/>
                      <a:pt x="146" y="377"/>
                    </a:cubicBezTo>
                    <a:cubicBezTo>
                      <a:pt x="146" y="377"/>
                      <a:pt x="146" y="375"/>
                      <a:pt x="145" y="374"/>
                    </a:cubicBezTo>
                    <a:cubicBezTo>
                      <a:pt x="145" y="374"/>
                      <a:pt x="144" y="372"/>
                      <a:pt x="144" y="372"/>
                    </a:cubicBezTo>
                    <a:cubicBezTo>
                      <a:pt x="140" y="374"/>
                      <a:pt x="140" y="374"/>
                      <a:pt x="140" y="374"/>
                    </a:cubicBezTo>
                    <a:cubicBezTo>
                      <a:pt x="138" y="377"/>
                      <a:pt x="138" y="377"/>
                      <a:pt x="138" y="377"/>
                    </a:cubicBezTo>
                    <a:cubicBezTo>
                      <a:pt x="138" y="377"/>
                      <a:pt x="137" y="376"/>
                      <a:pt x="137" y="375"/>
                    </a:cubicBezTo>
                    <a:cubicBezTo>
                      <a:pt x="137" y="375"/>
                      <a:pt x="137" y="372"/>
                      <a:pt x="137" y="372"/>
                    </a:cubicBezTo>
                    <a:cubicBezTo>
                      <a:pt x="137" y="372"/>
                      <a:pt x="135" y="371"/>
                      <a:pt x="134" y="371"/>
                    </a:cubicBezTo>
                    <a:cubicBezTo>
                      <a:pt x="134" y="371"/>
                      <a:pt x="131" y="371"/>
                      <a:pt x="131" y="371"/>
                    </a:cubicBezTo>
                    <a:cubicBezTo>
                      <a:pt x="128" y="370"/>
                      <a:pt x="128" y="370"/>
                      <a:pt x="128" y="370"/>
                    </a:cubicBezTo>
                    <a:cubicBezTo>
                      <a:pt x="128" y="368"/>
                      <a:pt x="128" y="368"/>
                      <a:pt x="128" y="368"/>
                    </a:cubicBezTo>
                    <a:cubicBezTo>
                      <a:pt x="128" y="368"/>
                      <a:pt x="129" y="367"/>
                      <a:pt x="129" y="366"/>
                    </a:cubicBezTo>
                    <a:cubicBezTo>
                      <a:pt x="129" y="365"/>
                      <a:pt x="127" y="363"/>
                      <a:pt x="127" y="363"/>
                    </a:cubicBezTo>
                    <a:cubicBezTo>
                      <a:pt x="127" y="361"/>
                      <a:pt x="127" y="361"/>
                      <a:pt x="127" y="361"/>
                    </a:cubicBezTo>
                    <a:cubicBezTo>
                      <a:pt x="124" y="359"/>
                      <a:pt x="124" y="359"/>
                      <a:pt x="124" y="359"/>
                    </a:cubicBezTo>
                    <a:cubicBezTo>
                      <a:pt x="124" y="359"/>
                      <a:pt x="125" y="356"/>
                      <a:pt x="125" y="356"/>
                    </a:cubicBezTo>
                    <a:cubicBezTo>
                      <a:pt x="125" y="355"/>
                      <a:pt x="123" y="348"/>
                      <a:pt x="123" y="348"/>
                    </a:cubicBezTo>
                    <a:cubicBezTo>
                      <a:pt x="123" y="348"/>
                      <a:pt x="124" y="344"/>
                      <a:pt x="124" y="344"/>
                    </a:cubicBezTo>
                    <a:cubicBezTo>
                      <a:pt x="124" y="344"/>
                      <a:pt x="123" y="341"/>
                      <a:pt x="123" y="341"/>
                    </a:cubicBezTo>
                    <a:cubicBezTo>
                      <a:pt x="121" y="341"/>
                      <a:pt x="121" y="341"/>
                      <a:pt x="121" y="341"/>
                    </a:cubicBezTo>
                    <a:cubicBezTo>
                      <a:pt x="121" y="337"/>
                      <a:pt x="121" y="337"/>
                      <a:pt x="121" y="337"/>
                    </a:cubicBezTo>
                    <a:cubicBezTo>
                      <a:pt x="121" y="335"/>
                      <a:pt x="121" y="335"/>
                      <a:pt x="121" y="335"/>
                    </a:cubicBezTo>
                    <a:cubicBezTo>
                      <a:pt x="120" y="333"/>
                      <a:pt x="120" y="333"/>
                      <a:pt x="120" y="333"/>
                    </a:cubicBezTo>
                    <a:cubicBezTo>
                      <a:pt x="120" y="333"/>
                      <a:pt x="121" y="332"/>
                      <a:pt x="122" y="332"/>
                    </a:cubicBezTo>
                    <a:cubicBezTo>
                      <a:pt x="122" y="332"/>
                      <a:pt x="122" y="329"/>
                      <a:pt x="122" y="329"/>
                    </a:cubicBezTo>
                    <a:cubicBezTo>
                      <a:pt x="122" y="329"/>
                      <a:pt x="123" y="327"/>
                      <a:pt x="123" y="327"/>
                    </a:cubicBezTo>
                    <a:cubicBezTo>
                      <a:pt x="123" y="327"/>
                      <a:pt x="126" y="329"/>
                      <a:pt x="126" y="329"/>
                    </a:cubicBezTo>
                    <a:cubicBezTo>
                      <a:pt x="126" y="329"/>
                      <a:pt x="128" y="330"/>
                      <a:pt x="128" y="329"/>
                    </a:cubicBezTo>
                    <a:cubicBezTo>
                      <a:pt x="128" y="328"/>
                      <a:pt x="128" y="326"/>
                      <a:pt x="128" y="326"/>
                    </a:cubicBezTo>
                    <a:cubicBezTo>
                      <a:pt x="128" y="326"/>
                      <a:pt x="126" y="324"/>
                      <a:pt x="125" y="324"/>
                    </a:cubicBezTo>
                    <a:cubicBezTo>
                      <a:pt x="125" y="323"/>
                      <a:pt x="125" y="319"/>
                      <a:pt x="125" y="319"/>
                    </a:cubicBezTo>
                    <a:cubicBezTo>
                      <a:pt x="125" y="319"/>
                      <a:pt x="124" y="316"/>
                      <a:pt x="124" y="316"/>
                    </a:cubicBezTo>
                    <a:cubicBezTo>
                      <a:pt x="124" y="316"/>
                      <a:pt x="125" y="314"/>
                      <a:pt x="125" y="314"/>
                    </a:cubicBezTo>
                    <a:cubicBezTo>
                      <a:pt x="126" y="308"/>
                      <a:pt x="126" y="308"/>
                      <a:pt x="126" y="308"/>
                    </a:cubicBezTo>
                    <a:cubicBezTo>
                      <a:pt x="126" y="304"/>
                      <a:pt x="126" y="304"/>
                      <a:pt x="126" y="304"/>
                    </a:cubicBezTo>
                    <a:cubicBezTo>
                      <a:pt x="125" y="302"/>
                      <a:pt x="125" y="302"/>
                      <a:pt x="125" y="302"/>
                    </a:cubicBezTo>
                    <a:cubicBezTo>
                      <a:pt x="124" y="300"/>
                      <a:pt x="124" y="300"/>
                      <a:pt x="124" y="300"/>
                    </a:cubicBezTo>
                    <a:cubicBezTo>
                      <a:pt x="122" y="298"/>
                      <a:pt x="122" y="298"/>
                      <a:pt x="122" y="298"/>
                    </a:cubicBezTo>
                    <a:cubicBezTo>
                      <a:pt x="124" y="294"/>
                      <a:pt x="124" y="294"/>
                      <a:pt x="124" y="294"/>
                    </a:cubicBezTo>
                    <a:cubicBezTo>
                      <a:pt x="126" y="293"/>
                      <a:pt x="126" y="293"/>
                      <a:pt x="126" y="293"/>
                    </a:cubicBezTo>
                    <a:cubicBezTo>
                      <a:pt x="128" y="291"/>
                      <a:pt x="128" y="291"/>
                      <a:pt x="128" y="291"/>
                    </a:cubicBezTo>
                    <a:cubicBezTo>
                      <a:pt x="128" y="291"/>
                      <a:pt x="131" y="289"/>
                      <a:pt x="131" y="289"/>
                    </a:cubicBezTo>
                    <a:cubicBezTo>
                      <a:pt x="131" y="288"/>
                      <a:pt x="131" y="285"/>
                      <a:pt x="131" y="285"/>
                    </a:cubicBezTo>
                    <a:cubicBezTo>
                      <a:pt x="131" y="283"/>
                      <a:pt x="131" y="283"/>
                      <a:pt x="131" y="283"/>
                    </a:cubicBezTo>
                    <a:cubicBezTo>
                      <a:pt x="133" y="284"/>
                      <a:pt x="133" y="284"/>
                      <a:pt x="133" y="284"/>
                    </a:cubicBezTo>
                    <a:cubicBezTo>
                      <a:pt x="132" y="281"/>
                      <a:pt x="132" y="281"/>
                      <a:pt x="132" y="281"/>
                    </a:cubicBezTo>
                    <a:cubicBezTo>
                      <a:pt x="132" y="281"/>
                      <a:pt x="133" y="279"/>
                      <a:pt x="133" y="279"/>
                    </a:cubicBezTo>
                    <a:cubicBezTo>
                      <a:pt x="134" y="279"/>
                      <a:pt x="135" y="278"/>
                      <a:pt x="135" y="278"/>
                    </a:cubicBezTo>
                    <a:cubicBezTo>
                      <a:pt x="135" y="278"/>
                      <a:pt x="136" y="275"/>
                      <a:pt x="136" y="275"/>
                    </a:cubicBezTo>
                    <a:cubicBezTo>
                      <a:pt x="136" y="275"/>
                      <a:pt x="137" y="276"/>
                      <a:pt x="138" y="275"/>
                    </a:cubicBezTo>
                    <a:cubicBezTo>
                      <a:pt x="139" y="274"/>
                      <a:pt x="139" y="274"/>
                      <a:pt x="139" y="273"/>
                    </a:cubicBezTo>
                    <a:cubicBezTo>
                      <a:pt x="139" y="272"/>
                      <a:pt x="141" y="268"/>
                      <a:pt x="141" y="268"/>
                    </a:cubicBezTo>
                    <a:cubicBezTo>
                      <a:pt x="141" y="268"/>
                      <a:pt x="141" y="267"/>
                      <a:pt x="141" y="267"/>
                    </a:cubicBezTo>
                    <a:cubicBezTo>
                      <a:pt x="142" y="267"/>
                      <a:pt x="144" y="267"/>
                      <a:pt x="143" y="266"/>
                    </a:cubicBezTo>
                    <a:cubicBezTo>
                      <a:pt x="143" y="265"/>
                      <a:pt x="141" y="263"/>
                      <a:pt x="141" y="263"/>
                    </a:cubicBezTo>
                    <a:cubicBezTo>
                      <a:pt x="143" y="260"/>
                      <a:pt x="143" y="260"/>
                      <a:pt x="143" y="260"/>
                    </a:cubicBezTo>
                    <a:cubicBezTo>
                      <a:pt x="143" y="260"/>
                      <a:pt x="146" y="258"/>
                      <a:pt x="146" y="258"/>
                    </a:cubicBezTo>
                    <a:cubicBezTo>
                      <a:pt x="146" y="258"/>
                      <a:pt x="147" y="259"/>
                      <a:pt x="147" y="258"/>
                    </a:cubicBezTo>
                    <a:cubicBezTo>
                      <a:pt x="148" y="258"/>
                      <a:pt x="148" y="257"/>
                      <a:pt x="149" y="257"/>
                    </a:cubicBezTo>
                    <a:cubicBezTo>
                      <a:pt x="149" y="257"/>
                      <a:pt x="150" y="256"/>
                      <a:pt x="150" y="255"/>
                    </a:cubicBezTo>
                    <a:cubicBezTo>
                      <a:pt x="151" y="255"/>
                      <a:pt x="152" y="253"/>
                      <a:pt x="152" y="253"/>
                    </a:cubicBezTo>
                    <a:cubicBezTo>
                      <a:pt x="152" y="252"/>
                      <a:pt x="153" y="248"/>
                      <a:pt x="153" y="248"/>
                    </a:cubicBezTo>
                    <a:cubicBezTo>
                      <a:pt x="153" y="246"/>
                      <a:pt x="153" y="246"/>
                      <a:pt x="153" y="246"/>
                    </a:cubicBezTo>
                    <a:cubicBezTo>
                      <a:pt x="154" y="245"/>
                      <a:pt x="154" y="245"/>
                      <a:pt x="154" y="245"/>
                    </a:cubicBezTo>
                    <a:cubicBezTo>
                      <a:pt x="156" y="243"/>
                      <a:pt x="156" y="243"/>
                      <a:pt x="156" y="243"/>
                    </a:cubicBezTo>
                    <a:cubicBezTo>
                      <a:pt x="156" y="243"/>
                      <a:pt x="157" y="243"/>
                      <a:pt x="157" y="243"/>
                    </a:cubicBezTo>
                    <a:cubicBezTo>
                      <a:pt x="157" y="244"/>
                      <a:pt x="157" y="245"/>
                      <a:pt x="157" y="245"/>
                    </a:cubicBezTo>
                    <a:cubicBezTo>
                      <a:pt x="159" y="245"/>
                      <a:pt x="159" y="245"/>
                      <a:pt x="159" y="245"/>
                    </a:cubicBezTo>
                    <a:cubicBezTo>
                      <a:pt x="159" y="245"/>
                      <a:pt x="159" y="244"/>
                      <a:pt x="159" y="244"/>
                    </a:cubicBezTo>
                    <a:cubicBezTo>
                      <a:pt x="159" y="245"/>
                      <a:pt x="160" y="245"/>
                      <a:pt x="160" y="245"/>
                    </a:cubicBezTo>
                    <a:cubicBezTo>
                      <a:pt x="160" y="245"/>
                      <a:pt x="161" y="243"/>
                      <a:pt x="161" y="243"/>
                    </a:cubicBezTo>
                    <a:cubicBezTo>
                      <a:pt x="161" y="240"/>
                      <a:pt x="161" y="240"/>
                      <a:pt x="161" y="240"/>
                    </a:cubicBezTo>
                    <a:cubicBezTo>
                      <a:pt x="161" y="240"/>
                      <a:pt x="163" y="239"/>
                      <a:pt x="163" y="238"/>
                    </a:cubicBezTo>
                    <a:cubicBezTo>
                      <a:pt x="164" y="237"/>
                      <a:pt x="166" y="234"/>
                      <a:pt x="166" y="234"/>
                    </a:cubicBezTo>
                    <a:cubicBezTo>
                      <a:pt x="168" y="234"/>
                      <a:pt x="168" y="234"/>
                      <a:pt x="168" y="234"/>
                    </a:cubicBezTo>
                    <a:cubicBezTo>
                      <a:pt x="168" y="234"/>
                      <a:pt x="169" y="233"/>
                      <a:pt x="170" y="233"/>
                    </a:cubicBezTo>
                    <a:cubicBezTo>
                      <a:pt x="170" y="233"/>
                      <a:pt x="173" y="230"/>
                      <a:pt x="173" y="230"/>
                    </a:cubicBezTo>
                    <a:cubicBezTo>
                      <a:pt x="173" y="230"/>
                      <a:pt x="173" y="229"/>
                      <a:pt x="173" y="228"/>
                    </a:cubicBezTo>
                    <a:cubicBezTo>
                      <a:pt x="174" y="228"/>
                      <a:pt x="175" y="227"/>
                      <a:pt x="175" y="227"/>
                    </a:cubicBezTo>
                    <a:cubicBezTo>
                      <a:pt x="175" y="227"/>
                      <a:pt x="177" y="223"/>
                      <a:pt x="177" y="223"/>
                    </a:cubicBezTo>
                    <a:cubicBezTo>
                      <a:pt x="178" y="223"/>
                      <a:pt x="178" y="223"/>
                      <a:pt x="178" y="222"/>
                    </a:cubicBezTo>
                    <a:cubicBezTo>
                      <a:pt x="178" y="221"/>
                      <a:pt x="179" y="218"/>
                      <a:pt x="179" y="218"/>
                    </a:cubicBezTo>
                    <a:cubicBezTo>
                      <a:pt x="180" y="216"/>
                      <a:pt x="180" y="216"/>
                      <a:pt x="180" y="216"/>
                    </a:cubicBezTo>
                    <a:cubicBezTo>
                      <a:pt x="180" y="211"/>
                      <a:pt x="180" y="211"/>
                      <a:pt x="180" y="211"/>
                    </a:cubicBezTo>
                    <a:cubicBezTo>
                      <a:pt x="182" y="207"/>
                      <a:pt x="182" y="207"/>
                      <a:pt x="182" y="207"/>
                    </a:cubicBezTo>
                    <a:cubicBezTo>
                      <a:pt x="182" y="207"/>
                      <a:pt x="183" y="205"/>
                      <a:pt x="183" y="205"/>
                    </a:cubicBezTo>
                    <a:cubicBezTo>
                      <a:pt x="183" y="205"/>
                      <a:pt x="184" y="203"/>
                      <a:pt x="185" y="203"/>
                    </a:cubicBezTo>
                    <a:cubicBezTo>
                      <a:pt x="185" y="202"/>
                      <a:pt x="187" y="199"/>
                      <a:pt x="187" y="199"/>
                    </a:cubicBezTo>
                    <a:cubicBezTo>
                      <a:pt x="187" y="199"/>
                      <a:pt x="188" y="197"/>
                      <a:pt x="188" y="196"/>
                    </a:cubicBezTo>
                    <a:cubicBezTo>
                      <a:pt x="188" y="196"/>
                      <a:pt x="188" y="196"/>
                      <a:pt x="188" y="196"/>
                    </a:cubicBezTo>
                    <a:cubicBezTo>
                      <a:pt x="188" y="194"/>
                      <a:pt x="188" y="194"/>
                      <a:pt x="188" y="194"/>
                    </a:cubicBezTo>
                    <a:cubicBezTo>
                      <a:pt x="187" y="191"/>
                      <a:pt x="187" y="191"/>
                      <a:pt x="187" y="191"/>
                    </a:cubicBezTo>
                    <a:cubicBezTo>
                      <a:pt x="183" y="188"/>
                      <a:pt x="183" y="188"/>
                      <a:pt x="183" y="188"/>
                    </a:cubicBezTo>
                    <a:cubicBezTo>
                      <a:pt x="181" y="188"/>
                      <a:pt x="181" y="188"/>
                      <a:pt x="181" y="188"/>
                    </a:cubicBezTo>
                    <a:cubicBezTo>
                      <a:pt x="180" y="186"/>
                      <a:pt x="180" y="186"/>
                      <a:pt x="180" y="186"/>
                    </a:cubicBezTo>
                    <a:cubicBezTo>
                      <a:pt x="181" y="185"/>
                      <a:pt x="181" y="185"/>
                      <a:pt x="181" y="185"/>
                    </a:cubicBezTo>
                    <a:cubicBezTo>
                      <a:pt x="179" y="182"/>
                      <a:pt x="179" y="182"/>
                      <a:pt x="179" y="182"/>
                    </a:cubicBezTo>
                    <a:cubicBezTo>
                      <a:pt x="178" y="181"/>
                      <a:pt x="178" y="181"/>
                      <a:pt x="178" y="181"/>
                    </a:cubicBezTo>
                    <a:cubicBezTo>
                      <a:pt x="177" y="179"/>
                      <a:pt x="177" y="179"/>
                      <a:pt x="177" y="179"/>
                    </a:cubicBezTo>
                    <a:cubicBezTo>
                      <a:pt x="177" y="179"/>
                      <a:pt x="178" y="177"/>
                      <a:pt x="178" y="177"/>
                    </a:cubicBezTo>
                    <a:cubicBezTo>
                      <a:pt x="178" y="177"/>
                      <a:pt x="179" y="176"/>
                      <a:pt x="179" y="175"/>
                    </a:cubicBezTo>
                    <a:cubicBezTo>
                      <a:pt x="179" y="175"/>
                      <a:pt x="181" y="173"/>
                      <a:pt x="181" y="173"/>
                    </a:cubicBezTo>
                    <a:cubicBezTo>
                      <a:pt x="181" y="173"/>
                      <a:pt x="182" y="171"/>
                      <a:pt x="182" y="170"/>
                    </a:cubicBezTo>
                    <a:cubicBezTo>
                      <a:pt x="182" y="170"/>
                      <a:pt x="183" y="170"/>
                      <a:pt x="183" y="169"/>
                    </a:cubicBezTo>
                    <a:cubicBezTo>
                      <a:pt x="183" y="168"/>
                      <a:pt x="182" y="165"/>
                      <a:pt x="182" y="165"/>
                    </a:cubicBezTo>
                    <a:cubicBezTo>
                      <a:pt x="182" y="165"/>
                      <a:pt x="182" y="163"/>
                      <a:pt x="183" y="162"/>
                    </a:cubicBezTo>
                    <a:cubicBezTo>
                      <a:pt x="183" y="162"/>
                      <a:pt x="183" y="161"/>
                      <a:pt x="183" y="161"/>
                    </a:cubicBezTo>
                    <a:cubicBezTo>
                      <a:pt x="183" y="161"/>
                      <a:pt x="185" y="161"/>
                      <a:pt x="185" y="161"/>
                    </a:cubicBezTo>
                    <a:cubicBezTo>
                      <a:pt x="186" y="162"/>
                      <a:pt x="186" y="160"/>
                      <a:pt x="186" y="160"/>
                    </a:cubicBezTo>
                    <a:cubicBezTo>
                      <a:pt x="186" y="160"/>
                      <a:pt x="186" y="157"/>
                      <a:pt x="185" y="157"/>
                    </a:cubicBezTo>
                    <a:cubicBezTo>
                      <a:pt x="185" y="157"/>
                      <a:pt x="184" y="156"/>
                      <a:pt x="184" y="156"/>
                    </a:cubicBezTo>
                    <a:cubicBezTo>
                      <a:pt x="184" y="156"/>
                      <a:pt x="184" y="155"/>
                      <a:pt x="184" y="155"/>
                    </a:cubicBezTo>
                    <a:cubicBezTo>
                      <a:pt x="185" y="155"/>
                      <a:pt x="186" y="154"/>
                      <a:pt x="186" y="154"/>
                    </a:cubicBezTo>
                    <a:cubicBezTo>
                      <a:pt x="189" y="153"/>
                      <a:pt x="189" y="153"/>
                      <a:pt x="189" y="153"/>
                    </a:cubicBezTo>
                    <a:cubicBezTo>
                      <a:pt x="188" y="150"/>
                      <a:pt x="188" y="150"/>
                      <a:pt x="188" y="150"/>
                    </a:cubicBezTo>
                    <a:cubicBezTo>
                      <a:pt x="188" y="148"/>
                      <a:pt x="188" y="148"/>
                      <a:pt x="188" y="148"/>
                    </a:cubicBezTo>
                    <a:cubicBezTo>
                      <a:pt x="188" y="148"/>
                      <a:pt x="191" y="149"/>
                      <a:pt x="191" y="149"/>
                    </a:cubicBezTo>
                    <a:cubicBezTo>
                      <a:pt x="191" y="149"/>
                      <a:pt x="191" y="151"/>
                      <a:pt x="192" y="151"/>
                    </a:cubicBezTo>
                    <a:cubicBezTo>
                      <a:pt x="193" y="150"/>
                      <a:pt x="193" y="149"/>
                      <a:pt x="193" y="149"/>
                    </a:cubicBezTo>
                    <a:cubicBezTo>
                      <a:pt x="193" y="149"/>
                      <a:pt x="193" y="147"/>
                      <a:pt x="194" y="147"/>
                    </a:cubicBezTo>
                    <a:cubicBezTo>
                      <a:pt x="196" y="148"/>
                      <a:pt x="197" y="146"/>
                      <a:pt x="197" y="146"/>
                    </a:cubicBezTo>
                    <a:cubicBezTo>
                      <a:pt x="197" y="146"/>
                      <a:pt x="199" y="144"/>
                      <a:pt x="199" y="144"/>
                    </a:cubicBezTo>
                    <a:cubicBezTo>
                      <a:pt x="199" y="144"/>
                      <a:pt x="199" y="141"/>
                      <a:pt x="198" y="141"/>
                    </a:cubicBezTo>
                    <a:cubicBezTo>
                      <a:pt x="197" y="141"/>
                      <a:pt x="197" y="141"/>
                      <a:pt x="196" y="140"/>
                    </a:cubicBezTo>
                    <a:cubicBezTo>
                      <a:pt x="196" y="139"/>
                      <a:pt x="197" y="139"/>
                      <a:pt x="198" y="138"/>
                    </a:cubicBezTo>
                    <a:cubicBezTo>
                      <a:pt x="199" y="138"/>
                      <a:pt x="199" y="139"/>
                      <a:pt x="200" y="138"/>
                    </a:cubicBezTo>
                    <a:cubicBezTo>
                      <a:pt x="201" y="137"/>
                      <a:pt x="202" y="136"/>
                      <a:pt x="202" y="136"/>
                    </a:cubicBezTo>
                    <a:cubicBezTo>
                      <a:pt x="202" y="135"/>
                      <a:pt x="204" y="135"/>
                      <a:pt x="204" y="135"/>
                    </a:cubicBezTo>
                    <a:cubicBezTo>
                      <a:pt x="207" y="134"/>
                      <a:pt x="207" y="134"/>
                      <a:pt x="207" y="134"/>
                    </a:cubicBezTo>
                    <a:cubicBezTo>
                      <a:pt x="207" y="132"/>
                      <a:pt x="207" y="132"/>
                      <a:pt x="207" y="132"/>
                    </a:cubicBezTo>
                    <a:cubicBezTo>
                      <a:pt x="207" y="132"/>
                      <a:pt x="209" y="132"/>
                      <a:pt x="209" y="132"/>
                    </a:cubicBezTo>
                    <a:cubicBezTo>
                      <a:pt x="209" y="132"/>
                      <a:pt x="210" y="133"/>
                      <a:pt x="210" y="133"/>
                    </a:cubicBezTo>
                    <a:cubicBezTo>
                      <a:pt x="210" y="133"/>
                      <a:pt x="211" y="133"/>
                      <a:pt x="212" y="132"/>
                    </a:cubicBezTo>
                    <a:cubicBezTo>
                      <a:pt x="212" y="132"/>
                      <a:pt x="211" y="131"/>
                      <a:pt x="212" y="131"/>
                    </a:cubicBezTo>
                    <a:cubicBezTo>
                      <a:pt x="213" y="132"/>
                      <a:pt x="213" y="132"/>
                      <a:pt x="213" y="132"/>
                    </a:cubicBezTo>
                    <a:cubicBezTo>
                      <a:pt x="213" y="133"/>
                      <a:pt x="214" y="133"/>
                      <a:pt x="214" y="133"/>
                    </a:cubicBezTo>
                    <a:cubicBezTo>
                      <a:pt x="214" y="133"/>
                      <a:pt x="215" y="134"/>
                      <a:pt x="215" y="134"/>
                    </a:cubicBezTo>
                    <a:cubicBezTo>
                      <a:pt x="216" y="134"/>
                      <a:pt x="216" y="135"/>
                      <a:pt x="216" y="136"/>
                    </a:cubicBezTo>
                    <a:cubicBezTo>
                      <a:pt x="216" y="136"/>
                      <a:pt x="216" y="136"/>
                      <a:pt x="216" y="137"/>
                    </a:cubicBezTo>
                    <a:cubicBezTo>
                      <a:pt x="216" y="138"/>
                      <a:pt x="216" y="138"/>
                      <a:pt x="216" y="138"/>
                    </a:cubicBezTo>
                    <a:cubicBezTo>
                      <a:pt x="216" y="138"/>
                      <a:pt x="218" y="140"/>
                      <a:pt x="218" y="139"/>
                    </a:cubicBezTo>
                    <a:cubicBezTo>
                      <a:pt x="218" y="139"/>
                      <a:pt x="218" y="139"/>
                      <a:pt x="218" y="138"/>
                    </a:cubicBezTo>
                    <a:cubicBezTo>
                      <a:pt x="218" y="136"/>
                      <a:pt x="218" y="136"/>
                      <a:pt x="218" y="135"/>
                    </a:cubicBezTo>
                    <a:cubicBezTo>
                      <a:pt x="218" y="134"/>
                      <a:pt x="216" y="132"/>
                      <a:pt x="217" y="132"/>
                    </a:cubicBezTo>
                    <a:cubicBezTo>
                      <a:pt x="217" y="132"/>
                      <a:pt x="217" y="131"/>
                      <a:pt x="218" y="131"/>
                    </a:cubicBezTo>
                    <a:cubicBezTo>
                      <a:pt x="219" y="131"/>
                      <a:pt x="218" y="130"/>
                      <a:pt x="219" y="131"/>
                    </a:cubicBezTo>
                    <a:cubicBezTo>
                      <a:pt x="220" y="132"/>
                      <a:pt x="220" y="132"/>
                      <a:pt x="221" y="133"/>
                    </a:cubicBezTo>
                    <a:cubicBezTo>
                      <a:pt x="221" y="133"/>
                      <a:pt x="221" y="132"/>
                      <a:pt x="221" y="133"/>
                    </a:cubicBezTo>
                    <a:cubicBezTo>
                      <a:pt x="222" y="133"/>
                      <a:pt x="222" y="134"/>
                      <a:pt x="222" y="135"/>
                    </a:cubicBezTo>
                    <a:cubicBezTo>
                      <a:pt x="222" y="135"/>
                      <a:pt x="222" y="136"/>
                      <a:pt x="222" y="136"/>
                    </a:cubicBezTo>
                    <a:cubicBezTo>
                      <a:pt x="222" y="137"/>
                      <a:pt x="224" y="139"/>
                      <a:pt x="224" y="139"/>
                    </a:cubicBezTo>
                    <a:cubicBezTo>
                      <a:pt x="224" y="139"/>
                      <a:pt x="225" y="137"/>
                      <a:pt x="225" y="137"/>
                    </a:cubicBezTo>
                    <a:cubicBezTo>
                      <a:pt x="225" y="137"/>
                      <a:pt x="225" y="136"/>
                      <a:pt x="225" y="135"/>
                    </a:cubicBezTo>
                    <a:cubicBezTo>
                      <a:pt x="225" y="135"/>
                      <a:pt x="225" y="134"/>
                      <a:pt x="225" y="134"/>
                    </a:cubicBezTo>
                    <a:cubicBezTo>
                      <a:pt x="225" y="134"/>
                      <a:pt x="223" y="131"/>
                      <a:pt x="223" y="131"/>
                    </a:cubicBezTo>
                    <a:cubicBezTo>
                      <a:pt x="223" y="131"/>
                      <a:pt x="223" y="131"/>
                      <a:pt x="224" y="130"/>
                    </a:cubicBezTo>
                    <a:cubicBezTo>
                      <a:pt x="224" y="130"/>
                      <a:pt x="224" y="129"/>
                      <a:pt x="225" y="129"/>
                    </a:cubicBezTo>
                    <a:cubicBezTo>
                      <a:pt x="219" y="119"/>
                      <a:pt x="219" y="119"/>
                      <a:pt x="219" y="119"/>
                    </a:cubicBezTo>
                    <a:cubicBezTo>
                      <a:pt x="211" y="113"/>
                      <a:pt x="211" y="113"/>
                      <a:pt x="211" y="113"/>
                    </a:cubicBezTo>
                    <a:cubicBezTo>
                      <a:pt x="211" y="108"/>
                      <a:pt x="211" y="108"/>
                      <a:pt x="211" y="108"/>
                    </a:cubicBezTo>
                    <a:cubicBezTo>
                      <a:pt x="209" y="105"/>
                      <a:pt x="209" y="105"/>
                      <a:pt x="209" y="105"/>
                    </a:cubicBezTo>
                    <a:cubicBezTo>
                      <a:pt x="209" y="105"/>
                      <a:pt x="209" y="105"/>
                      <a:pt x="209" y="105"/>
                    </a:cubicBezTo>
                    <a:cubicBezTo>
                      <a:pt x="209" y="105"/>
                      <a:pt x="209" y="101"/>
                      <a:pt x="210" y="100"/>
                    </a:cubicBezTo>
                    <a:cubicBezTo>
                      <a:pt x="211" y="100"/>
                      <a:pt x="211" y="98"/>
                      <a:pt x="212" y="97"/>
                    </a:cubicBezTo>
                    <a:cubicBezTo>
                      <a:pt x="211" y="96"/>
                      <a:pt x="211" y="94"/>
                      <a:pt x="211" y="92"/>
                    </a:cubicBezTo>
                    <a:cubicBezTo>
                      <a:pt x="211" y="92"/>
                      <a:pt x="212" y="88"/>
                      <a:pt x="212" y="88"/>
                    </a:cubicBezTo>
                    <a:cubicBezTo>
                      <a:pt x="211" y="85"/>
                      <a:pt x="211" y="85"/>
                      <a:pt x="211" y="85"/>
                    </a:cubicBezTo>
                    <a:cubicBezTo>
                      <a:pt x="202" y="73"/>
                      <a:pt x="202" y="73"/>
                      <a:pt x="202" y="73"/>
                    </a:cubicBezTo>
                    <a:cubicBezTo>
                      <a:pt x="202" y="67"/>
                      <a:pt x="202" y="67"/>
                      <a:pt x="202" y="67"/>
                    </a:cubicBezTo>
                    <a:cubicBezTo>
                      <a:pt x="201" y="66"/>
                      <a:pt x="201" y="66"/>
                      <a:pt x="201" y="66"/>
                    </a:cubicBezTo>
                    <a:cubicBezTo>
                      <a:pt x="201" y="65"/>
                      <a:pt x="201" y="64"/>
                      <a:pt x="201" y="63"/>
                    </a:cubicBezTo>
                    <a:cubicBezTo>
                      <a:pt x="199" y="63"/>
                      <a:pt x="199" y="63"/>
                      <a:pt x="199" y="63"/>
                    </a:cubicBezTo>
                    <a:cubicBezTo>
                      <a:pt x="196" y="59"/>
                      <a:pt x="196" y="59"/>
                      <a:pt x="196" y="59"/>
                    </a:cubicBezTo>
                    <a:cubicBezTo>
                      <a:pt x="197" y="54"/>
                      <a:pt x="197" y="54"/>
                      <a:pt x="197" y="54"/>
                    </a:cubicBezTo>
                    <a:cubicBezTo>
                      <a:pt x="195" y="44"/>
                      <a:pt x="195" y="44"/>
                      <a:pt x="195" y="44"/>
                    </a:cubicBezTo>
                    <a:cubicBezTo>
                      <a:pt x="196" y="40"/>
                      <a:pt x="196" y="40"/>
                      <a:pt x="196" y="40"/>
                    </a:cubicBezTo>
                    <a:cubicBezTo>
                      <a:pt x="193" y="39"/>
                      <a:pt x="193" y="39"/>
                      <a:pt x="193" y="39"/>
                    </a:cubicBezTo>
                    <a:cubicBezTo>
                      <a:pt x="190" y="35"/>
                      <a:pt x="190" y="35"/>
                      <a:pt x="190" y="35"/>
                    </a:cubicBezTo>
                    <a:cubicBezTo>
                      <a:pt x="190" y="35"/>
                      <a:pt x="190" y="35"/>
                      <a:pt x="190" y="35"/>
                    </a:cubicBezTo>
                    <a:cubicBezTo>
                      <a:pt x="189" y="35"/>
                      <a:pt x="188" y="35"/>
                      <a:pt x="188" y="34"/>
                    </a:cubicBezTo>
                    <a:cubicBezTo>
                      <a:pt x="188" y="34"/>
                      <a:pt x="187" y="33"/>
                      <a:pt x="183" y="27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3" y="24"/>
                      <a:pt x="173" y="24"/>
                      <a:pt x="173" y="24"/>
                    </a:cubicBezTo>
                    <a:cubicBezTo>
                      <a:pt x="171" y="23"/>
                      <a:pt x="171" y="23"/>
                      <a:pt x="171" y="23"/>
                    </a:cubicBezTo>
                    <a:cubicBezTo>
                      <a:pt x="170" y="24"/>
                      <a:pt x="170" y="24"/>
                      <a:pt x="169" y="24"/>
                    </a:cubicBezTo>
                    <a:cubicBezTo>
                      <a:pt x="168" y="24"/>
                      <a:pt x="167" y="24"/>
                      <a:pt x="166" y="22"/>
                    </a:cubicBezTo>
                    <a:cubicBezTo>
                      <a:pt x="166" y="21"/>
                      <a:pt x="165" y="21"/>
                      <a:pt x="165" y="20"/>
                    </a:cubicBezTo>
                    <a:cubicBezTo>
                      <a:pt x="162" y="21"/>
                      <a:pt x="162" y="21"/>
                      <a:pt x="162" y="21"/>
                    </a:cubicBezTo>
                    <a:cubicBezTo>
                      <a:pt x="159" y="18"/>
                      <a:pt x="159" y="18"/>
                      <a:pt x="159" y="18"/>
                    </a:cubicBezTo>
                    <a:cubicBezTo>
                      <a:pt x="159" y="17"/>
                      <a:pt x="159" y="17"/>
                      <a:pt x="158" y="17"/>
                    </a:cubicBezTo>
                    <a:cubicBezTo>
                      <a:pt x="157" y="17"/>
                      <a:pt x="155" y="16"/>
                      <a:pt x="155" y="15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53" y="11"/>
                      <a:pt x="153" y="11"/>
                      <a:pt x="153" y="11"/>
                    </a:cubicBezTo>
                    <a:cubicBezTo>
                      <a:pt x="150" y="11"/>
                      <a:pt x="150" y="11"/>
                      <a:pt x="150" y="11"/>
                    </a:cubicBezTo>
                    <a:cubicBezTo>
                      <a:pt x="145" y="8"/>
                      <a:pt x="145" y="8"/>
                      <a:pt x="145" y="8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40" y="2"/>
                      <a:pt x="140" y="2"/>
                      <a:pt x="140" y="2"/>
                    </a:cubicBezTo>
                    <a:cubicBezTo>
                      <a:pt x="140" y="2"/>
                      <a:pt x="140" y="2"/>
                      <a:pt x="140" y="2"/>
                    </a:cubicBezTo>
                    <a:cubicBezTo>
                      <a:pt x="140" y="2"/>
                      <a:pt x="139" y="1"/>
                      <a:pt x="139" y="0"/>
                    </a:cubicBezTo>
                    <a:cubicBezTo>
                      <a:pt x="137" y="1"/>
                      <a:pt x="137" y="1"/>
                      <a:pt x="137" y="1"/>
                    </a:cubicBezTo>
                    <a:cubicBezTo>
                      <a:pt x="134" y="1"/>
                      <a:pt x="134" y="1"/>
                      <a:pt x="134" y="1"/>
                    </a:cubicBezTo>
                    <a:cubicBezTo>
                      <a:pt x="134" y="1"/>
                      <a:pt x="133" y="2"/>
                      <a:pt x="133" y="2"/>
                    </a:cubicBezTo>
                    <a:cubicBezTo>
                      <a:pt x="133" y="3"/>
                      <a:pt x="136" y="10"/>
                      <a:pt x="136" y="12"/>
                    </a:cubicBezTo>
                    <a:cubicBezTo>
                      <a:pt x="137" y="13"/>
                      <a:pt x="137" y="18"/>
                      <a:pt x="134" y="23"/>
                    </a:cubicBezTo>
                    <a:cubicBezTo>
                      <a:pt x="137" y="25"/>
                      <a:pt x="137" y="25"/>
                      <a:pt x="137" y="25"/>
                    </a:cubicBezTo>
                    <a:cubicBezTo>
                      <a:pt x="134" y="30"/>
                      <a:pt x="134" y="30"/>
                      <a:pt x="134" y="30"/>
                    </a:cubicBezTo>
                    <a:cubicBezTo>
                      <a:pt x="129" y="31"/>
                      <a:pt x="129" y="31"/>
                      <a:pt x="129" y="31"/>
                    </a:cubicBezTo>
                    <a:cubicBezTo>
                      <a:pt x="129" y="31"/>
                      <a:pt x="124" y="30"/>
                      <a:pt x="123" y="29"/>
                    </a:cubicBezTo>
                    <a:cubicBezTo>
                      <a:pt x="122" y="28"/>
                      <a:pt x="119" y="26"/>
                      <a:pt x="117" y="27"/>
                    </a:cubicBezTo>
                    <a:cubicBezTo>
                      <a:pt x="116" y="27"/>
                      <a:pt x="105" y="27"/>
                      <a:pt x="105" y="27"/>
                    </a:cubicBezTo>
                    <a:cubicBezTo>
                      <a:pt x="102" y="30"/>
                      <a:pt x="104" y="47"/>
                      <a:pt x="104" y="49"/>
                    </a:cubicBezTo>
                    <a:cubicBezTo>
                      <a:pt x="103" y="52"/>
                      <a:pt x="103" y="52"/>
                      <a:pt x="103" y="52"/>
                    </a:cubicBezTo>
                    <a:cubicBezTo>
                      <a:pt x="98" y="52"/>
                      <a:pt x="98" y="52"/>
                      <a:pt x="98" y="52"/>
                    </a:cubicBezTo>
                    <a:cubicBezTo>
                      <a:pt x="91" y="48"/>
                      <a:pt x="91" y="48"/>
                      <a:pt x="91" y="48"/>
                    </a:cubicBezTo>
                    <a:cubicBezTo>
                      <a:pt x="87" y="55"/>
                      <a:pt x="87" y="55"/>
                      <a:pt x="87" y="55"/>
                    </a:cubicBezTo>
                    <a:cubicBezTo>
                      <a:pt x="87" y="55"/>
                      <a:pt x="84" y="58"/>
                      <a:pt x="84" y="59"/>
                    </a:cubicBezTo>
                    <a:cubicBezTo>
                      <a:pt x="84" y="60"/>
                      <a:pt x="82" y="63"/>
                      <a:pt x="82" y="64"/>
                    </a:cubicBezTo>
                    <a:cubicBezTo>
                      <a:pt x="82" y="64"/>
                      <a:pt x="83" y="70"/>
                      <a:pt x="83" y="70"/>
                    </a:cubicBezTo>
                    <a:cubicBezTo>
                      <a:pt x="81" y="73"/>
                      <a:pt x="81" y="73"/>
                      <a:pt x="81" y="73"/>
                    </a:cubicBezTo>
                    <a:cubicBezTo>
                      <a:pt x="76" y="76"/>
                      <a:pt x="76" y="76"/>
                      <a:pt x="76" y="76"/>
                    </a:cubicBezTo>
                    <a:cubicBezTo>
                      <a:pt x="76" y="80"/>
                      <a:pt x="76" y="80"/>
                      <a:pt x="76" y="80"/>
                    </a:cubicBezTo>
                    <a:cubicBezTo>
                      <a:pt x="76" y="80"/>
                      <a:pt x="79" y="85"/>
                      <a:pt x="80" y="86"/>
                    </a:cubicBezTo>
                    <a:cubicBezTo>
                      <a:pt x="81" y="87"/>
                      <a:pt x="82" y="94"/>
                      <a:pt x="82" y="94"/>
                    </a:cubicBezTo>
                    <a:cubicBezTo>
                      <a:pt x="82" y="94"/>
                      <a:pt x="80" y="99"/>
                      <a:pt x="79" y="101"/>
                    </a:cubicBezTo>
                    <a:cubicBezTo>
                      <a:pt x="78" y="103"/>
                      <a:pt x="72" y="111"/>
                      <a:pt x="72" y="111"/>
                    </a:cubicBezTo>
                    <a:cubicBezTo>
                      <a:pt x="68" y="121"/>
                      <a:pt x="68" y="121"/>
                      <a:pt x="68" y="121"/>
                    </a:cubicBezTo>
                    <a:cubicBezTo>
                      <a:pt x="68" y="129"/>
                      <a:pt x="68" y="129"/>
                      <a:pt x="68" y="129"/>
                    </a:cubicBezTo>
                    <a:cubicBezTo>
                      <a:pt x="67" y="133"/>
                      <a:pt x="67" y="133"/>
                      <a:pt x="67" y="133"/>
                    </a:cubicBezTo>
                    <a:cubicBezTo>
                      <a:pt x="62" y="138"/>
                      <a:pt x="62" y="138"/>
                      <a:pt x="62" y="138"/>
                    </a:cubicBezTo>
                    <a:cubicBezTo>
                      <a:pt x="54" y="139"/>
                      <a:pt x="54" y="139"/>
                      <a:pt x="54" y="139"/>
                    </a:cubicBezTo>
                    <a:cubicBezTo>
                      <a:pt x="52" y="142"/>
                      <a:pt x="52" y="142"/>
                      <a:pt x="52" y="142"/>
                    </a:cubicBezTo>
                    <a:cubicBezTo>
                      <a:pt x="56" y="155"/>
                      <a:pt x="56" y="155"/>
                      <a:pt x="56" y="155"/>
                    </a:cubicBezTo>
                    <a:cubicBezTo>
                      <a:pt x="54" y="161"/>
                      <a:pt x="54" y="161"/>
                      <a:pt x="54" y="161"/>
                    </a:cubicBezTo>
                    <a:cubicBezTo>
                      <a:pt x="53" y="167"/>
                      <a:pt x="53" y="167"/>
                      <a:pt x="53" y="167"/>
                    </a:cubicBezTo>
                    <a:cubicBezTo>
                      <a:pt x="53" y="167"/>
                      <a:pt x="52" y="172"/>
                      <a:pt x="53" y="173"/>
                    </a:cubicBezTo>
                    <a:cubicBezTo>
                      <a:pt x="54" y="174"/>
                      <a:pt x="54" y="178"/>
                      <a:pt x="54" y="178"/>
                    </a:cubicBezTo>
                    <a:cubicBezTo>
                      <a:pt x="51" y="180"/>
                      <a:pt x="51" y="180"/>
                      <a:pt x="51" y="180"/>
                    </a:cubicBezTo>
                    <a:cubicBezTo>
                      <a:pt x="52" y="185"/>
                      <a:pt x="52" y="185"/>
                      <a:pt x="52" y="185"/>
                    </a:cubicBezTo>
                    <a:cubicBezTo>
                      <a:pt x="39" y="205"/>
                      <a:pt x="39" y="205"/>
                      <a:pt x="39" y="205"/>
                    </a:cubicBezTo>
                    <a:cubicBezTo>
                      <a:pt x="42" y="210"/>
                      <a:pt x="42" y="210"/>
                      <a:pt x="42" y="210"/>
                    </a:cubicBezTo>
                    <a:cubicBezTo>
                      <a:pt x="49" y="211"/>
                      <a:pt x="49" y="211"/>
                      <a:pt x="49" y="211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47" y="230"/>
                      <a:pt x="47" y="230"/>
                      <a:pt x="47" y="230"/>
                    </a:cubicBezTo>
                    <a:cubicBezTo>
                      <a:pt x="46" y="231"/>
                      <a:pt x="46" y="231"/>
                      <a:pt x="46" y="231"/>
                    </a:cubicBezTo>
                    <a:cubicBezTo>
                      <a:pt x="27" y="233"/>
                      <a:pt x="27" y="233"/>
                      <a:pt x="27" y="233"/>
                    </a:cubicBezTo>
                    <a:cubicBezTo>
                      <a:pt x="16" y="246"/>
                      <a:pt x="16" y="246"/>
                      <a:pt x="16" y="246"/>
                    </a:cubicBezTo>
                    <a:cubicBezTo>
                      <a:pt x="15" y="254"/>
                      <a:pt x="15" y="254"/>
                      <a:pt x="15" y="254"/>
                    </a:cubicBezTo>
                    <a:cubicBezTo>
                      <a:pt x="15" y="259"/>
                      <a:pt x="15" y="259"/>
                      <a:pt x="15" y="259"/>
                    </a:cubicBezTo>
                    <a:cubicBezTo>
                      <a:pt x="15" y="259"/>
                      <a:pt x="12" y="263"/>
                      <a:pt x="11" y="264"/>
                    </a:cubicBezTo>
                    <a:cubicBezTo>
                      <a:pt x="11" y="265"/>
                      <a:pt x="11" y="270"/>
                      <a:pt x="11" y="270"/>
                    </a:cubicBezTo>
                    <a:cubicBezTo>
                      <a:pt x="15" y="276"/>
                      <a:pt x="15" y="276"/>
                      <a:pt x="15" y="276"/>
                    </a:cubicBezTo>
                    <a:cubicBezTo>
                      <a:pt x="15" y="281"/>
                      <a:pt x="15" y="281"/>
                      <a:pt x="15" y="281"/>
                    </a:cubicBezTo>
                    <a:cubicBezTo>
                      <a:pt x="13" y="284"/>
                      <a:pt x="13" y="284"/>
                      <a:pt x="13" y="284"/>
                    </a:cubicBezTo>
                    <a:cubicBezTo>
                      <a:pt x="14" y="289"/>
                      <a:pt x="14" y="289"/>
                      <a:pt x="14" y="289"/>
                    </a:cubicBezTo>
                    <a:cubicBezTo>
                      <a:pt x="14" y="289"/>
                      <a:pt x="15" y="291"/>
                      <a:pt x="14" y="292"/>
                    </a:cubicBezTo>
                    <a:cubicBezTo>
                      <a:pt x="13" y="293"/>
                      <a:pt x="13" y="295"/>
                      <a:pt x="13" y="296"/>
                    </a:cubicBezTo>
                    <a:cubicBezTo>
                      <a:pt x="13" y="297"/>
                      <a:pt x="19" y="308"/>
                      <a:pt x="19" y="308"/>
                    </a:cubicBezTo>
                    <a:cubicBezTo>
                      <a:pt x="20" y="333"/>
                      <a:pt x="20" y="333"/>
                      <a:pt x="20" y="333"/>
                    </a:cubicBezTo>
                    <a:cubicBezTo>
                      <a:pt x="22" y="339"/>
                      <a:pt x="22" y="339"/>
                      <a:pt x="22" y="339"/>
                    </a:cubicBezTo>
                    <a:cubicBezTo>
                      <a:pt x="28" y="343"/>
                      <a:pt x="28" y="343"/>
                      <a:pt x="28" y="343"/>
                    </a:cubicBezTo>
                    <a:cubicBezTo>
                      <a:pt x="32" y="348"/>
                      <a:pt x="32" y="348"/>
                      <a:pt x="32" y="348"/>
                    </a:cubicBezTo>
                    <a:cubicBezTo>
                      <a:pt x="33" y="354"/>
                      <a:pt x="33" y="354"/>
                      <a:pt x="33" y="354"/>
                    </a:cubicBezTo>
                    <a:cubicBezTo>
                      <a:pt x="33" y="354"/>
                      <a:pt x="32" y="360"/>
                      <a:pt x="32" y="361"/>
                    </a:cubicBezTo>
                    <a:cubicBezTo>
                      <a:pt x="32" y="362"/>
                      <a:pt x="28" y="361"/>
                      <a:pt x="28" y="361"/>
                    </a:cubicBezTo>
                    <a:cubicBezTo>
                      <a:pt x="24" y="362"/>
                      <a:pt x="24" y="362"/>
                      <a:pt x="24" y="362"/>
                    </a:cubicBezTo>
                    <a:cubicBezTo>
                      <a:pt x="20" y="366"/>
                      <a:pt x="20" y="366"/>
                      <a:pt x="20" y="366"/>
                    </a:cubicBezTo>
                    <a:cubicBezTo>
                      <a:pt x="21" y="371"/>
                      <a:pt x="21" y="371"/>
                      <a:pt x="21" y="371"/>
                    </a:cubicBezTo>
                    <a:cubicBezTo>
                      <a:pt x="24" y="378"/>
                      <a:pt x="24" y="378"/>
                      <a:pt x="24" y="378"/>
                    </a:cubicBezTo>
                    <a:cubicBezTo>
                      <a:pt x="29" y="384"/>
                      <a:pt x="29" y="384"/>
                      <a:pt x="29" y="384"/>
                    </a:cubicBezTo>
                    <a:cubicBezTo>
                      <a:pt x="30" y="389"/>
                      <a:pt x="30" y="389"/>
                      <a:pt x="30" y="389"/>
                    </a:cubicBezTo>
                    <a:cubicBezTo>
                      <a:pt x="28" y="394"/>
                      <a:pt x="28" y="394"/>
                      <a:pt x="28" y="394"/>
                    </a:cubicBezTo>
                    <a:cubicBezTo>
                      <a:pt x="26" y="396"/>
                      <a:pt x="26" y="396"/>
                      <a:pt x="26" y="396"/>
                    </a:cubicBezTo>
                    <a:cubicBezTo>
                      <a:pt x="28" y="400"/>
                      <a:pt x="28" y="400"/>
                      <a:pt x="28" y="400"/>
                    </a:cubicBezTo>
                    <a:cubicBezTo>
                      <a:pt x="28" y="404"/>
                      <a:pt x="28" y="404"/>
                      <a:pt x="28" y="404"/>
                    </a:cubicBezTo>
                    <a:cubicBezTo>
                      <a:pt x="28" y="404"/>
                      <a:pt x="26" y="407"/>
                      <a:pt x="26" y="407"/>
                    </a:cubicBezTo>
                    <a:cubicBezTo>
                      <a:pt x="26" y="408"/>
                      <a:pt x="23" y="410"/>
                      <a:pt x="23" y="410"/>
                    </a:cubicBezTo>
                    <a:cubicBezTo>
                      <a:pt x="21" y="413"/>
                      <a:pt x="21" y="413"/>
                      <a:pt x="21" y="413"/>
                    </a:cubicBezTo>
                    <a:cubicBezTo>
                      <a:pt x="18" y="414"/>
                      <a:pt x="18" y="414"/>
                      <a:pt x="18" y="414"/>
                    </a:cubicBezTo>
                    <a:cubicBezTo>
                      <a:pt x="18" y="414"/>
                      <a:pt x="17" y="413"/>
                      <a:pt x="16" y="413"/>
                    </a:cubicBezTo>
                    <a:cubicBezTo>
                      <a:pt x="15" y="414"/>
                      <a:pt x="14" y="415"/>
                      <a:pt x="14" y="415"/>
                    </a:cubicBezTo>
                    <a:cubicBezTo>
                      <a:pt x="14" y="418"/>
                      <a:pt x="14" y="418"/>
                      <a:pt x="14" y="418"/>
                    </a:cubicBezTo>
                    <a:cubicBezTo>
                      <a:pt x="16" y="420"/>
                      <a:pt x="16" y="420"/>
                      <a:pt x="16" y="420"/>
                    </a:cubicBezTo>
                    <a:cubicBezTo>
                      <a:pt x="15" y="424"/>
                      <a:pt x="15" y="424"/>
                      <a:pt x="15" y="424"/>
                    </a:cubicBezTo>
                    <a:cubicBezTo>
                      <a:pt x="13" y="426"/>
                      <a:pt x="13" y="426"/>
                      <a:pt x="13" y="426"/>
                    </a:cubicBezTo>
                    <a:cubicBezTo>
                      <a:pt x="10" y="427"/>
                      <a:pt x="10" y="427"/>
                      <a:pt x="10" y="427"/>
                    </a:cubicBezTo>
                    <a:cubicBezTo>
                      <a:pt x="11" y="432"/>
                      <a:pt x="11" y="432"/>
                      <a:pt x="11" y="432"/>
                    </a:cubicBezTo>
                    <a:cubicBezTo>
                      <a:pt x="15" y="437"/>
                      <a:pt x="15" y="437"/>
                      <a:pt x="15" y="437"/>
                    </a:cubicBezTo>
                    <a:cubicBezTo>
                      <a:pt x="15" y="442"/>
                      <a:pt x="15" y="442"/>
                      <a:pt x="15" y="442"/>
                    </a:cubicBezTo>
                    <a:cubicBezTo>
                      <a:pt x="12" y="447"/>
                      <a:pt x="12" y="447"/>
                      <a:pt x="12" y="447"/>
                    </a:cubicBezTo>
                    <a:cubicBezTo>
                      <a:pt x="12" y="453"/>
                      <a:pt x="12" y="453"/>
                      <a:pt x="12" y="453"/>
                    </a:cubicBezTo>
                    <a:cubicBezTo>
                      <a:pt x="11" y="457"/>
                      <a:pt x="11" y="457"/>
                      <a:pt x="11" y="457"/>
                    </a:cubicBezTo>
                    <a:cubicBezTo>
                      <a:pt x="10" y="458"/>
                      <a:pt x="10" y="458"/>
                      <a:pt x="10" y="458"/>
                    </a:cubicBezTo>
                    <a:cubicBezTo>
                      <a:pt x="7" y="458"/>
                      <a:pt x="7" y="458"/>
                      <a:pt x="7" y="458"/>
                    </a:cubicBezTo>
                    <a:cubicBezTo>
                      <a:pt x="7" y="458"/>
                      <a:pt x="7" y="453"/>
                      <a:pt x="6" y="453"/>
                    </a:cubicBezTo>
                    <a:cubicBezTo>
                      <a:pt x="6" y="452"/>
                      <a:pt x="1" y="448"/>
                      <a:pt x="1" y="448"/>
                    </a:cubicBezTo>
                    <a:cubicBezTo>
                      <a:pt x="0" y="452"/>
                      <a:pt x="0" y="452"/>
                      <a:pt x="0" y="452"/>
                    </a:cubicBezTo>
                    <a:cubicBezTo>
                      <a:pt x="0" y="458"/>
                      <a:pt x="0" y="458"/>
                      <a:pt x="0" y="458"/>
                    </a:cubicBezTo>
                    <a:cubicBezTo>
                      <a:pt x="0" y="458"/>
                      <a:pt x="1" y="461"/>
                      <a:pt x="1" y="462"/>
                    </a:cubicBezTo>
                    <a:cubicBezTo>
                      <a:pt x="2" y="463"/>
                      <a:pt x="3" y="468"/>
                      <a:pt x="3" y="468"/>
                    </a:cubicBezTo>
                    <a:cubicBezTo>
                      <a:pt x="2" y="474"/>
                      <a:pt x="2" y="474"/>
                      <a:pt x="2" y="474"/>
                    </a:cubicBezTo>
                    <a:cubicBezTo>
                      <a:pt x="2" y="474"/>
                      <a:pt x="3" y="478"/>
                      <a:pt x="4" y="478"/>
                    </a:cubicBezTo>
                    <a:cubicBezTo>
                      <a:pt x="4" y="479"/>
                      <a:pt x="4" y="482"/>
                      <a:pt x="4" y="482"/>
                    </a:cubicBezTo>
                    <a:cubicBezTo>
                      <a:pt x="7" y="481"/>
                      <a:pt x="7" y="481"/>
                      <a:pt x="7" y="481"/>
                    </a:cubicBezTo>
                    <a:cubicBezTo>
                      <a:pt x="7" y="479"/>
                      <a:pt x="7" y="479"/>
                      <a:pt x="7" y="479"/>
                    </a:cubicBezTo>
                    <a:cubicBezTo>
                      <a:pt x="9" y="482"/>
                      <a:pt x="9" y="482"/>
                      <a:pt x="9" y="482"/>
                    </a:cubicBezTo>
                    <a:cubicBezTo>
                      <a:pt x="9" y="482"/>
                      <a:pt x="8" y="483"/>
                      <a:pt x="9" y="483"/>
                    </a:cubicBezTo>
                    <a:cubicBezTo>
                      <a:pt x="10" y="482"/>
                      <a:pt x="12" y="481"/>
                      <a:pt x="12" y="481"/>
                    </a:cubicBezTo>
                    <a:cubicBezTo>
                      <a:pt x="11" y="483"/>
                      <a:pt x="11" y="483"/>
                      <a:pt x="11" y="483"/>
                    </a:cubicBezTo>
                    <a:cubicBezTo>
                      <a:pt x="9" y="486"/>
                      <a:pt x="9" y="486"/>
                      <a:pt x="9" y="486"/>
                    </a:cubicBezTo>
                    <a:cubicBezTo>
                      <a:pt x="10" y="487"/>
                      <a:pt x="10" y="487"/>
                      <a:pt x="10" y="487"/>
                    </a:cubicBezTo>
                    <a:cubicBezTo>
                      <a:pt x="12" y="488"/>
                      <a:pt x="12" y="488"/>
                      <a:pt x="12" y="488"/>
                    </a:cubicBezTo>
                    <a:cubicBezTo>
                      <a:pt x="9" y="492"/>
                      <a:pt x="9" y="492"/>
                      <a:pt x="9" y="492"/>
                    </a:cubicBezTo>
                    <a:cubicBezTo>
                      <a:pt x="9" y="492"/>
                      <a:pt x="11" y="494"/>
                      <a:pt x="11" y="495"/>
                    </a:cubicBezTo>
                    <a:cubicBezTo>
                      <a:pt x="11" y="495"/>
                      <a:pt x="15" y="492"/>
                      <a:pt x="15" y="492"/>
                    </a:cubicBezTo>
                    <a:cubicBezTo>
                      <a:pt x="15" y="492"/>
                      <a:pt x="15" y="493"/>
                      <a:pt x="15" y="494"/>
                    </a:cubicBezTo>
                    <a:cubicBezTo>
                      <a:pt x="15" y="495"/>
                      <a:pt x="12" y="497"/>
                      <a:pt x="13" y="498"/>
                    </a:cubicBezTo>
                    <a:cubicBezTo>
                      <a:pt x="13" y="499"/>
                      <a:pt x="18" y="498"/>
                      <a:pt x="17" y="498"/>
                    </a:cubicBezTo>
                    <a:cubicBezTo>
                      <a:pt x="16" y="499"/>
                      <a:pt x="16" y="501"/>
                      <a:pt x="16" y="501"/>
                    </a:cubicBezTo>
                    <a:cubicBezTo>
                      <a:pt x="16" y="501"/>
                      <a:pt x="14" y="503"/>
                      <a:pt x="15" y="504"/>
                    </a:cubicBezTo>
                    <a:cubicBezTo>
                      <a:pt x="16" y="504"/>
                      <a:pt x="18" y="505"/>
                      <a:pt x="18" y="506"/>
                    </a:cubicBezTo>
                    <a:cubicBezTo>
                      <a:pt x="17" y="506"/>
                      <a:pt x="15" y="508"/>
                      <a:pt x="15" y="508"/>
                    </a:cubicBezTo>
                    <a:cubicBezTo>
                      <a:pt x="15" y="508"/>
                      <a:pt x="14" y="510"/>
                      <a:pt x="15" y="510"/>
                    </a:cubicBezTo>
                    <a:cubicBezTo>
                      <a:pt x="16" y="511"/>
                      <a:pt x="18" y="511"/>
                      <a:pt x="18" y="511"/>
                    </a:cubicBezTo>
                    <a:cubicBezTo>
                      <a:pt x="18" y="511"/>
                      <a:pt x="18" y="510"/>
                      <a:pt x="18" y="510"/>
                    </a:cubicBezTo>
                    <a:cubicBezTo>
                      <a:pt x="18" y="511"/>
                      <a:pt x="17" y="513"/>
                      <a:pt x="17" y="513"/>
                    </a:cubicBezTo>
                    <a:cubicBezTo>
                      <a:pt x="17" y="513"/>
                      <a:pt x="17" y="514"/>
                      <a:pt x="17" y="515"/>
                    </a:cubicBezTo>
                    <a:cubicBezTo>
                      <a:pt x="18" y="515"/>
                      <a:pt x="20" y="515"/>
                      <a:pt x="20" y="515"/>
                    </a:cubicBezTo>
                    <a:cubicBezTo>
                      <a:pt x="20" y="515"/>
                      <a:pt x="20" y="516"/>
                      <a:pt x="20" y="517"/>
                    </a:cubicBezTo>
                    <a:cubicBezTo>
                      <a:pt x="20" y="518"/>
                      <a:pt x="20" y="520"/>
                      <a:pt x="19" y="521"/>
                    </a:cubicBezTo>
                    <a:cubicBezTo>
                      <a:pt x="19" y="521"/>
                      <a:pt x="20" y="523"/>
                      <a:pt x="20" y="523"/>
                    </a:cubicBezTo>
                    <a:cubicBezTo>
                      <a:pt x="20" y="523"/>
                      <a:pt x="19" y="524"/>
                      <a:pt x="21" y="524"/>
                    </a:cubicBezTo>
                    <a:cubicBezTo>
                      <a:pt x="23" y="524"/>
                      <a:pt x="23" y="523"/>
                      <a:pt x="24" y="523"/>
                    </a:cubicBezTo>
                    <a:cubicBezTo>
                      <a:pt x="24" y="523"/>
                      <a:pt x="25" y="524"/>
                      <a:pt x="25" y="525"/>
                    </a:cubicBezTo>
                    <a:cubicBezTo>
                      <a:pt x="25" y="526"/>
                      <a:pt x="26" y="527"/>
                      <a:pt x="26" y="528"/>
                    </a:cubicBezTo>
                    <a:cubicBezTo>
                      <a:pt x="26" y="529"/>
                      <a:pt x="29" y="537"/>
                      <a:pt x="29" y="537"/>
                    </a:cubicBezTo>
                    <a:cubicBezTo>
                      <a:pt x="29" y="537"/>
                      <a:pt x="30" y="540"/>
                      <a:pt x="31" y="541"/>
                    </a:cubicBezTo>
                    <a:cubicBezTo>
                      <a:pt x="31" y="542"/>
                      <a:pt x="32" y="543"/>
                      <a:pt x="32" y="543"/>
                    </a:cubicBezTo>
                    <a:cubicBezTo>
                      <a:pt x="33" y="544"/>
                      <a:pt x="35" y="546"/>
                      <a:pt x="35" y="546"/>
                    </a:cubicBezTo>
                    <a:cubicBezTo>
                      <a:pt x="37" y="547"/>
                      <a:pt x="37" y="547"/>
                      <a:pt x="37" y="547"/>
                    </a:cubicBezTo>
                    <a:cubicBezTo>
                      <a:pt x="40" y="553"/>
                      <a:pt x="40" y="553"/>
                      <a:pt x="40" y="553"/>
                    </a:cubicBezTo>
                    <a:cubicBezTo>
                      <a:pt x="40" y="553"/>
                      <a:pt x="42" y="555"/>
                      <a:pt x="43" y="555"/>
                    </a:cubicBezTo>
                    <a:cubicBezTo>
                      <a:pt x="43" y="555"/>
                      <a:pt x="45" y="553"/>
                      <a:pt x="45" y="553"/>
                    </a:cubicBezTo>
                    <a:cubicBezTo>
                      <a:pt x="45" y="553"/>
                      <a:pt x="47" y="554"/>
                      <a:pt x="47" y="555"/>
                    </a:cubicBezTo>
                    <a:cubicBezTo>
                      <a:pt x="47" y="555"/>
                      <a:pt x="45" y="559"/>
                      <a:pt x="46" y="560"/>
                    </a:cubicBezTo>
                    <a:cubicBezTo>
                      <a:pt x="46" y="560"/>
                      <a:pt x="46" y="562"/>
                      <a:pt x="46" y="562"/>
                    </a:cubicBezTo>
                    <a:cubicBezTo>
                      <a:pt x="45" y="563"/>
                      <a:pt x="45" y="563"/>
                      <a:pt x="45" y="563"/>
                    </a:cubicBezTo>
                    <a:cubicBezTo>
                      <a:pt x="43" y="564"/>
                      <a:pt x="43" y="564"/>
                      <a:pt x="43" y="564"/>
                    </a:cubicBezTo>
                    <a:cubicBezTo>
                      <a:pt x="40" y="563"/>
                      <a:pt x="40" y="563"/>
                      <a:pt x="40" y="563"/>
                    </a:cubicBezTo>
                    <a:cubicBezTo>
                      <a:pt x="39" y="566"/>
                      <a:pt x="39" y="566"/>
                      <a:pt x="39" y="566"/>
                    </a:cubicBezTo>
                    <a:cubicBezTo>
                      <a:pt x="42" y="568"/>
                      <a:pt x="42" y="568"/>
                      <a:pt x="42" y="568"/>
                    </a:cubicBezTo>
                    <a:cubicBezTo>
                      <a:pt x="42" y="568"/>
                      <a:pt x="44" y="570"/>
                      <a:pt x="44" y="570"/>
                    </a:cubicBezTo>
                    <a:cubicBezTo>
                      <a:pt x="44" y="571"/>
                      <a:pt x="45" y="574"/>
                      <a:pt x="44" y="574"/>
                    </a:cubicBezTo>
                    <a:cubicBezTo>
                      <a:pt x="44" y="574"/>
                      <a:pt x="40" y="573"/>
                      <a:pt x="40" y="573"/>
                    </a:cubicBezTo>
                    <a:cubicBezTo>
                      <a:pt x="40" y="573"/>
                      <a:pt x="39" y="576"/>
                      <a:pt x="39" y="576"/>
                    </a:cubicBezTo>
                    <a:cubicBezTo>
                      <a:pt x="39" y="577"/>
                      <a:pt x="38" y="577"/>
                      <a:pt x="39" y="579"/>
                    </a:cubicBezTo>
                    <a:cubicBezTo>
                      <a:pt x="41" y="581"/>
                      <a:pt x="45" y="586"/>
                      <a:pt x="45" y="586"/>
                    </a:cubicBezTo>
                    <a:cubicBezTo>
                      <a:pt x="45" y="586"/>
                      <a:pt x="48" y="591"/>
                      <a:pt x="48" y="591"/>
                    </a:cubicBezTo>
                    <a:cubicBezTo>
                      <a:pt x="48" y="591"/>
                      <a:pt x="50" y="594"/>
                      <a:pt x="50" y="595"/>
                    </a:cubicBezTo>
                    <a:cubicBezTo>
                      <a:pt x="51" y="595"/>
                      <a:pt x="51" y="598"/>
                      <a:pt x="51" y="598"/>
                    </a:cubicBezTo>
                    <a:cubicBezTo>
                      <a:pt x="50" y="599"/>
                      <a:pt x="50" y="599"/>
                      <a:pt x="50" y="599"/>
                    </a:cubicBezTo>
                    <a:cubicBezTo>
                      <a:pt x="49" y="602"/>
                      <a:pt x="49" y="602"/>
                      <a:pt x="49" y="602"/>
                    </a:cubicBezTo>
                    <a:cubicBezTo>
                      <a:pt x="49" y="604"/>
                      <a:pt x="49" y="604"/>
                      <a:pt x="49" y="604"/>
                    </a:cubicBezTo>
                    <a:cubicBezTo>
                      <a:pt x="49" y="606"/>
                      <a:pt x="49" y="606"/>
                      <a:pt x="49" y="606"/>
                    </a:cubicBezTo>
                    <a:cubicBezTo>
                      <a:pt x="49" y="608"/>
                      <a:pt x="49" y="608"/>
                      <a:pt x="49" y="608"/>
                    </a:cubicBezTo>
                    <a:cubicBezTo>
                      <a:pt x="47" y="610"/>
                      <a:pt x="47" y="610"/>
                      <a:pt x="47" y="610"/>
                    </a:cubicBezTo>
                    <a:cubicBezTo>
                      <a:pt x="51" y="611"/>
                      <a:pt x="51" y="611"/>
                      <a:pt x="51" y="611"/>
                    </a:cubicBezTo>
                    <a:cubicBezTo>
                      <a:pt x="56" y="610"/>
                      <a:pt x="56" y="610"/>
                      <a:pt x="56" y="610"/>
                    </a:cubicBezTo>
                    <a:cubicBezTo>
                      <a:pt x="56" y="610"/>
                      <a:pt x="56" y="611"/>
                      <a:pt x="57" y="612"/>
                    </a:cubicBezTo>
                    <a:cubicBezTo>
                      <a:pt x="58" y="612"/>
                      <a:pt x="61" y="612"/>
                      <a:pt x="61" y="612"/>
                    </a:cubicBezTo>
                    <a:cubicBezTo>
                      <a:pt x="65" y="610"/>
                      <a:pt x="65" y="610"/>
                      <a:pt x="65" y="610"/>
                    </a:cubicBezTo>
                    <a:cubicBezTo>
                      <a:pt x="67" y="609"/>
                      <a:pt x="67" y="609"/>
                      <a:pt x="67" y="609"/>
                    </a:cubicBezTo>
                    <a:cubicBezTo>
                      <a:pt x="67" y="606"/>
                      <a:pt x="67" y="606"/>
                      <a:pt x="67" y="606"/>
                    </a:cubicBezTo>
                    <a:cubicBezTo>
                      <a:pt x="67" y="606"/>
                      <a:pt x="68" y="604"/>
                      <a:pt x="69" y="604"/>
                    </a:cubicBezTo>
                    <a:cubicBezTo>
                      <a:pt x="69" y="604"/>
                      <a:pt x="72" y="605"/>
                      <a:pt x="72" y="605"/>
                    </a:cubicBezTo>
                    <a:cubicBezTo>
                      <a:pt x="72" y="605"/>
                      <a:pt x="74" y="605"/>
                      <a:pt x="74" y="606"/>
                    </a:cubicBezTo>
                    <a:cubicBezTo>
                      <a:pt x="74" y="606"/>
                      <a:pt x="76" y="607"/>
                      <a:pt x="76" y="607"/>
                    </a:cubicBezTo>
                    <a:cubicBezTo>
                      <a:pt x="79" y="607"/>
                      <a:pt x="79" y="607"/>
                      <a:pt x="79" y="607"/>
                    </a:cubicBezTo>
                    <a:cubicBezTo>
                      <a:pt x="81" y="607"/>
                      <a:pt x="81" y="607"/>
                      <a:pt x="81" y="607"/>
                    </a:cubicBezTo>
                    <a:cubicBezTo>
                      <a:pt x="84" y="606"/>
                      <a:pt x="84" y="606"/>
                      <a:pt x="84" y="606"/>
                    </a:cubicBezTo>
                    <a:cubicBezTo>
                      <a:pt x="84" y="606"/>
                      <a:pt x="83" y="604"/>
                      <a:pt x="84" y="604"/>
                    </a:cubicBezTo>
                    <a:cubicBezTo>
                      <a:pt x="85" y="604"/>
                      <a:pt x="87" y="605"/>
                      <a:pt x="87" y="605"/>
                    </a:cubicBezTo>
                    <a:cubicBezTo>
                      <a:pt x="87" y="605"/>
                      <a:pt x="88" y="606"/>
                      <a:pt x="88" y="606"/>
                    </a:cubicBezTo>
                    <a:cubicBezTo>
                      <a:pt x="89" y="606"/>
                      <a:pt x="91" y="604"/>
                      <a:pt x="90" y="603"/>
                    </a:cubicBezTo>
                    <a:cubicBezTo>
                      <a:pt x="89" y="602"/>
                      <a:pt x="86" y="601"/>
                      <a:pt x="86" y="601"/>
                    </a:cubicBezTo>
                    <a:cubicBezTo>
                      <a:pt x="86" y="601"/>
                      <a:pt x="84" y="599"/>
                      <a:pt x="84" y="598"/>
                    </a:cubicBezTo>
                    <a:cubicBezTo>
                      <a:pt x="84" y="597"/>
                      <a:pt x="83" y="595"/>
                      <a:pt x="82" y="594"/>
                    </a:cubicBezTo>
                    <a:cubicBezTo>
                      <a:pt x="81" y="594"/>
                      <a:pt x="81" y="593"/>
                      <a:pt x="81" y="591"/>
                    </a:cubicBezTo>
                    <a:cubicBezTo>
                      <a:pt x="81" y="589"/>
                      <a:pt x="82" y="588"/>
                      <a:pt x="82" y="588"/>
                    </a:cubicBezTo>
                    <a:cubicBezTo>
                      <a:pt x="82" y="587"/>
                      <a:pt x="81" y="584"/>
                      <a:pt x="81" y="584"/>
                    </a:cubicBezTo>
                    <a:cubicBezTo>
                      <a:pt x="81" y="584"/>
                      <a:pt x="81" y="583"/>
                      <a:pt x="83" y="581"/>
                    </a:cubicBezTo>
                    <a:cubicBezTo>
                      <a:pt x="85" y="579"/>
                      <a:pt x="86" y="578"/>
                      <a:pt x="86" y="579"/>
                    </a:cubicBezTo>
                    <a:cubicBezTo>
                      <a:pt x="87" y="579"/>
                      <a:pt x="89" y="581"/>
                      <a:pt x="89" y="581"/>
                    </a:cubicBezTo>
                    <a:cubicBezTo>
                      <a:pt x="90" y="582"/>
                      <a:pt x="91" y="582"/>
                      <a:pt x="91" y="583"/>
                    </a:cubicBezTo>
                    <a:cubicBezTo>
                      <a:pt x="91" y="583"/>
                      <a:pt x="91" y="584"/>
                      <a:pt x="92" y="584"/>
                    </a:cubicBezTo>
                    <a:cubicBezTo>
                      <a:pt x="93" y="584"/>
                      <a:pt x="94" y="584"/>
                      <a:pt x="94" y="584"/>
                    </a:cubicBezTo>
                    <a:cubicBezTo>
                      <a:pt x="94" y="584"/>
                      <a:pt x="96" y="584"/>
                      <a:pt x="96" y="583"/>
                    </a:cubicBezTo>
                    <a:cubicBezTo>
                      <a:pt x="95" y="583"/>
                      <a:pt x="95" y="580"/>
                      <a:pt x="94" y="580"/>
                    </a:cubicBezTo>
                    <a:cubicBezTo>
                      <a:pt x="94" y="580"/>
                      <a:pt x="93" y="578"/>
                      <a:pt x="93" y="578"/>
                    </a:cubicBezTo>
                    <a:cubicBezTo>
                      <a:pt x="93" y="578"/>
                      <a:pt x="94" y="578"/>
                      <a:pt x="92" y="577"/>
                    </a:cubicBezTo>
                    <a:cubicBezTo>
                      <a:pt x="90" y="575"/>
                      <a:pt x="89" y="575"/>
                      <a:pt x="91" y="574"/>
                    </a:cubicBezTo>
                    <a:cubicBezTo>
                      <a:pt x="92" y="573"/>
                      <a:pt x="95" y="573"/>
                      <a:pt x="95" y="573"/>
                    </a:cubicBezTo>
                    <a:cubicBezTo>
                      <a:pt x="98" y="573"/>
                      <a:pt x="98" y="573"/>
                      <a:pt x="98" y="573"/>
                    </a:cubicBezTo>
                    <a:cubicBezTo>
                      <a:pt x="98" y="573"/>
                      <a:pt x="99" y="572"/>
                      <a:pt x="101" y="572"/>
                    </a:cubicBezTo>
                    <a:cubicBezTo>
                      <a:pt x="102" y="573"/>
                      <a:pt x="105" y="573"/>
                      <a:pt x="105" y="573"/>
                    </a:cubicBezTo>
                    <a:cubicBezTo>
                      <a:pt x="109" y="573"/>
                      <a:pt x="109" y="573"/>
                      <a:pt x="109" y="573"/>
                    </a:cubicBezTo>
                    <a:cubicBezTo>
                      <a:pt x="111" y="571"/>
                      <a:pt x="111" y="571"/>
                      <a:pt x="111" y="571"/>
                    </a:cubicBezTo>
                    <a:cubicBezTo>
                      <a:pt x="114" y="573"/>
                      <a:pt x="114" y="573"/>
                      <a:pt x="114" y="573"/>
                    </a:cubicBezTo>
                    <a:cubicBezTo>
                      <a:pt x="114" y="573"/>
                      <a:pt x="114" y="573"/>
                      <a:pt x="116" y="573"/>
                    </a:cubicBezTo>
                    <a:cubicBezTo>
                      <a:pt x="118" y="574"/>
                      <a:pt x="120" y="572"/>
                      <a:pt x="121" y="572"/>
                    </a:cubicBezTo>
                    <a:cubicBezTo>
                      <a:pt x="121" y="571"/>
                      <a:pt x="124" y="566"/>
                      <a:pt x="124" y="566"/>
                    </a:cubicBezTo>
                    <a:cubicBezTo>
                      <a:pt x="127" y="549"/>
                      <a:pt x="127" y="549"/>
                      <a:pt x="127" y="549"/>
                    </a:cubicBezTo>
                    <a:cubicBezTo>
                      <a:pt x="127" y="549"/>
                      <a:pt x="129" y="547"/>
                      <a:pt x="129" y="547"/>
                    </a:cubicBezTo>
                    <a:cubicBezTo>
                      <a:pt x="129" y="546"/>
                      <a:pt x="129" y="540"/>
                      <a:pt x="129" y="540"/>
                    </a:cubicBezTo>
                    <a:cubicBezTo>
                      <a:pt x="129" y="539"/>
                      <a:pt x="131" y="533"/>
                      <a:pt x="131" y="533"/>
                    </a:cubicBezTo>
                    <a:cubicBezTo>
                      <a:pt x="131" y="533"/>
                      <a:pt x="134" y="531"/>
                      <a:pt x="133" y="528"/>
                    </a:cubicBezTo>
                    <a:cubicBezTo>
                      <a:pt x="131" y="526"/>
                      <a:pt x="130" y="523"/>
                      <a:pt x="130" y="523"/>
                    </a:cubicBezTo>
                    <a:cubicBezTo>
                      <a:pt x="130" y="523"/>
                      <a:pt x="129" y="518"/>
                      <a:pt x="130" y="518"/>
                    </a:cubicBezTo>
                    <a:cubicBezTo>
                      <a:pt x="130" y="517"/>
                      <a:pt x="133" y="513"/>
                      <a:pt x="133" y="513"/>
                    </a:cubicBezTo>
                    <a:cubicBezTo>
                      <a:pt x="130" y="505"/>
                      <a:pt x="130" y="505"/>
                      <a:pt x="130" y="505"/>
                    </a:cubicBezTo>
                    <a:cubicBezTo>
                      <a:pt x="130" y="505"/>
                      <a:pt x="132" y="503"/>
                      <a:pt x="132" y="502"/>
                    </a:cubicBezTo>
                    <a:cubicBezTo>
                      <a:pt x="132" y="502"/>
                      <a:pt x="131" y="495"/>
                      <a:pt x="131" y="495"/>
                    </a:cubicBezTo>
                    <a:cubicBezTo>
                      <a:pt x="130" y="492"/>
                      <a:pt x="130" y="492"/>
                      <a:pt x="130" y="492"/>
                    </a:cubicBezTo>
                    <a:cubicBezTo>
                      <a:pt x="130" y="492"/>
                      <a:pt x="133" y="489"/>
                      <a:pt x="133" y="488"/>
                    </a:cubicBezTo>
                    <a:cubicBezTo>
                      <a:pt x="133" y="487"/>
                      <a:pt x="132" y="483"/>
                      <a:pt x="132" y="483"/>
                    </a:cubicBezTo>
                    <a:cubicBezTo>
                      <a:pt x="131" y="478"/>
                      <a:pt x="131" y="478"/>
                      <a:pt x="131" y="478"/>
                    </a:cubicBezTo>
                    <a:cubicBezTo>
                      <a:pt x="131" y="478"/>
                      <a:pt x="132" y="477"/>
                      <a:pt x="132" y="476"/>
                    </a:cubicBezTo>
                    <a:cubicBezTo>
                      <a:pt x="131" y="475"/>
                      <a:pt x="130" y="474"/>
                      <a:pt x="130" y="474"/>
                    </a:cubicBezTo>
                    <a:cubicBezTo>
                      <a:pt x="129" y="472"/>
                      <a:pt x="129" y="472"/>
                      <a:pt x="129" y="472"/>
                    </a:cubicBezTo>
                    <a:cubicBezTo>
                      <a:pt x="130" y="471"/>
                      <a:pt x="130" y="471"/>
                      <a:pt x="130" y="471"/>
                    </a:cubicBezTo>
                    <a:cubicBezTo>
                      <a:pt x="133" y="469"/>
                      <a:pt x="133" y="469"/>
                      <a:pt x="133" y="469"/>
                    </a:cubicBezTo>
                    <a:cubicBezTo>
                      <a:pt x="131" y="465"/>
                      <a:pt x="131" y="465"/>
                      <a:pt x="131" y="465"/>
                    </a:cubicBezTo>
                    <a:cubicBezTo>
                      <a:pt x="128" y="464"/>
                      <a:pt x="128" y="464"/>
                      <a:pt x="128" y="464"/>
                    </a:cubicBezTo>
                    <a:cubicBezTo>
                      <a:pt x="128" y="464"/>
                      <a:pt x="128" y="462"/>
                      <a:pt x="129" y="462"/>
                    </a:cubicBezTo>
                    <a:cubicBezTo>
                      <a:pt x="130" y="462"/>
                      <a:pt x="136" y="459"/>
                      <a:pt x="136" y="459"/>
                    </a:cubicBezTo>
                    <a:cubicBezTo>
                      <a:pt x="136" y="459"/>
                      <a:pt x="138" y="456"/>
                      <a:pt x="138" y="456"/>
                    </a:cubicBezTo>
                    <a:cubicBezTo>
                      <a:pt x="139" y="456"/>
                      <a:pt x="145" y="452"/>
                      <a:pt x="145" y="452"/>
                    </a:cubicBezTo>
                    <a:cubicBezTo>
                      <a:pt x="145" y="452"/>
                      <a:pt x="145" y="449"/>
                      <a:pt x="145" y="449"/>
                    </a:cubicBezTo>
                    <a:cubicBezTo>
                      <a:pt x="146" y="448"/>
                      <a:pt x="146" y="447"/>
                      <a:pt x="146" y="446"/>
                    </a:cubicBezTo>
                    <a:cubicBezTo>
                      <a:pt x="146" y="446"/>
                      <a:pt x="145" y="439"/>
                      <a:pt x="145" y="436"/>
                    </a:cubicBezTo>
                    <a:cubicBezTo>
                      <a:pt x="146" y="434"/>
                      <a:pt x="147" y="438"/>
                      <a:pt x="147" y="438"/>
                    </a:cubicBezTo>
                    <a:cubicBezTo>
                      <a:pt x="149" y="440"/>
                      <a:pt x="149" y="440"/>
                      <a:pt x="149" y="440"/>
                    </a:cubicBezTo>
                    <a:cubicBezTo>
                      <a:pt x="148" y="446"/>
                      <a:pt x="148" y="446"/>
                      <a:pt x="148" y="446"/>
                    </a:cubicBezTo>
                    <a:cubicBezTo>
                      <a:pt x="151" y="446"/>
                      <a:pt x="151" y="446"/>
                      <a:pt x="151" y="446"/>
                    </a:cubicBezTo>
                    <a:cubicBezTo>
                      <a:pt x="151" y="449"/>
                      <a:pt x="151" y="449"/>
                      <a:pt x="151" y="449"/>
                    </a:cubicBezTo>
                    <a:cubicBezTo>
                      <a:pt x="151" y="449"/>
                      <a:pt x="150" y="451"/>
                      <a:pt x="151" y="451"/>
                    </a:cubicBezTo>
                    <a:cubicBezTo>
                      <a:pt x="152" y="450"/>
                      <a:pt x="153" y="450"/>
                      <a:pt x="153" y="450"/>
                    </a:cubicBezTo>
                    <a:cubicBezTo>
                      <a:pt x="153" y="445"/>
                      <a:pt x="153" y="445"/>
                      <a:pt x="153" y="445"/>
                    </a:cubicBezTo>
                    <a:cubicBezTo>
                      <a:pt x="153" y="445"/>
                      <a:pt x="156" y="445"/>
                      <a:pt x="156" y="444"/>
                    </a:cubicBezTo>
                    <a:cubicBezTo>
                      <a:pt x="156" y="443"/>
                      <a:pt x="155" y="441"/>
                      <a:pt x="156" y="441"/>
                    </a:cubicBezTo>
                    <a:cubicBezTo>
                      <a:pt x="161" y="441"/>
                      <a:pt x="158" y="441"/>
                      <a:pt x="161" y="439"/>
                    </a:cubicBezTo>
                    <a:cubicBezTo>
                      <a:pt x="161" y="439"/>
                      <a:pt x="163" y="436"/>
                      <a:pt x="163" y="435"/>
                    </a:cubicBezTo>
                    <a:cubicBezTo>
                      <a:pt x="163" y="435"/>
                      <a:pt x="164" y="433"/>
                      <a:pt x="164" y="433"/>
                    </a:cubicBezTo>
                    <a:lnTo>
                      <a:pt x="162" y="43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1" name="Freeform 8"/>
              <p:cNvSpPr>
                <a:spLocks/>
              </p:cNvSpPr>
              <p:nvPr/>
            </p:nvSpPr>
            <p:spPr bwMode="auto">
              <a:xfrm>
                <a:off x="3224" y="1606"/>
                <a:ext cx="287" cy="219"/>
              </a:xfrm>
              <a:custGeom>
                <a:avLst/>
                <a:gdLst>
                  <a:gd name="T0" fmla="*/ 84 w 143"/>
                  <a:gd name="T1" fmla="*/ 108 h 109"/>
                  <a:gd name="T2" fmla="*/ 103 w 143"/>
                  <a:gd name="T3" fmla="*/ 104 h 109"/>
                  <a:gd name="T4" fmla="*/ 107 w 143"/>
                  <a:gd name="T5" fmla="*/ 97 h 109"/>
                  <a:gd name="T6" fmla="*/ 113 w 143"/>
                  <a:gd name="T7" fmla="*/ 93 h 109"/>
                  <a:gd name="T8" fmla="*/ 115 w 143"/>
                  <a:gd name="T9" fmla="*/ 90 h 109"/>
                  <a:gd name="T10" fmla="*/ 123 w 143"/>
                  <a:gd name="T11" fmla="*/ 85 h 109"/>
                  <a:gd name="T12" fmla="*/ 124 w 143"/>
                  <a:gd name="T13" fmla="*/ 72 h 109"/>
                  <a:gd name="T14" fmla="*/ 124 w 143"/>
                  <a:gd name="T15" fmla="*/ 59 h 109"/>
                  <a:gd name="T16" fmla="*/ 132 w 143"/>
                  <a:gd name="T17" fmla="*/ 47 h 109"/>
                  <a:gd name="T18" fmla="*/ 140 w 143"/>
                  <a:gd name="T19" fmla="*/ 41 h 109"/>
                  <a:gd name="T20" fmla="*/ 135 w 143"/>
                  <a:gd name="T21" fmla="*/ 39 h 109"/>
                  <a:gd name="T22" fmla="*/ 135 w 143"/>
                  <a:gd name="T23" fmla="*/ 23 h 109"/>
                  <a:gd name="T24" fmla="*/ 130 w 143"/>
                  <a:gd name="T25" fmla="*/ 22 h 109"/>
                  <a:gd name="T26" fmla="*/ 123 w 143"/>
                  <a:gd name="T27" fmla="*/ 17 h 109"/>
                  <a:gd name="T28" fmla="*/ 116 w 143"/>
                  <a:gd name="T29" fmla="*/ 11 h 109"/>
                  <a:gd name="T30" fmla="*/ 109 w 143"/>
                  <a:gd name="T31" fmla="*/ 8 h 109"/>
                  <a:gd name="T32" fmla="*/ 97 w 143"/>
                  <a:gd name="T33" fmla="*/ 10 h 109"/>
                  <a:gd name="T34" fmla="*/ 90 w 143"/>
                  <a:gd name="T35" fmla="*/ 4 h 109"/>
                  <a:gd name="T36" fmla="*/ 82 w 143"/>
                  <a:gd name="T37" fmla="*/ 7 h 109"/>
                  <a:gd name="T38" fmla="*/ 74 w 143"/>
                  <a:gd name="T39" fmla="*/ 11 h 109"/>
                  <a:gd name="T40" fmla="*/ 60 w 143"/>
                  <a:gd name="T41" fmla="*/ 10 h 109"/>
                  <a:gd name="T42" fmla="*/ 50 w 143"/>
                  <a:gd name="T43" fmla="*/ 11 h 109"/>
                  <a:gd name="T44" fmla="*/ 42 w 143"/>
                  <a:gd name="T45" fmla="*/ 11 h 109"/>
                  <a:gd name="T46" fmla="*/ 27 w 143"/>
                  <a:gd name="T47" fmla="*/ 15 h 109"/>
                  <a:gd name="T48" fmla="*/ 15 w 143"/>
                  <a:gd name="T49" fmla="*/ 21 h 109"/>
                  <a:gd name="T50" fmla="*/ 7 w 143"/>
                  <a:gd name="T51" fmla="*/ 26 h 109"/>
                  <a:gd name="T52" fmla="*/ 1 w 143"/>
                  <a:gd name="T53" fmla="*/ 34 h 109"/>
                  <a:gd name="T54" fmla="*/ 3 w 143"/>
                  <a:gd name="T55" fmla="*/ 43 h 109"/>
                  <a:gd name="T56" fmla="*/ 9 w 143"/>
                  <a:gd name="T57" fmla="*/ 55 h 109"/>
                  <a:gd name="T58" fmla="*/ 12 w 143"/>
                  <a:gd name="T59" fmla="*/ 64 h 109"/>
                  <a:gd name="T60" fmla="*/ 14 w 143"/>
                  <a:gd name="T61" fmla="*/ 64 h 109"/>
                  <a:gd name="T62" fmla="*/ 16 w 143"/>
                  <a:gd name="T63" fmla="*/ 65 h 109"/>
                  <a:gd name="T64" fmla="*/ 26 w 143"/>
                  <a:gd name="T65" fmla="*/ 70 h 109"/>
                  <a:gd name="T66" fmla="*/ 39 w 143"/>
                  <a:gd name="T67" fmla="*/ 68 h 109"/>
                  <a:gd name="T68" fmla="*/ 50 w 143"/>
                  <a:gd name="T69" fmla="*/ 70 h 109"/>
                  <a:gd name="T70" fmla="*/ 56 w 143"/>
                  <a:gd name="T71" fmla="*/ 76 h 109"/>
                  <a:gd name="T72" fmla="*/ 55 w 143"/>
                  <a:gd name="T73" fmla="*/ 83 h 109"/>
                  <a:gd name="T74" fmla="*/ 57 w 143"/>
                  <a:gd name="T75" fmla="*/ 95 h 109"/>
                  <a:gd name="T76" fmla="*/ 58 w 143"/>
                  <a:gd name="T77" fmla="*/ 95 h 109"/>
                  <a:gd name="T78" fmla="*/ 60 w 143"/>
                  <a:gd name="T79" fmla="*/ 93 h 109"/>
                  <a:gd name="T80" fmla="*/ 63 w 143"/>
                  <a:gd name="T81" fmla="*/ 94 h 109"/>
                  <a:gd name="T82" fmla="*/ 65 w 143"/>
                  <a:gd name="T83" fmla="*/ 97 h 109"/>
                  <a:gd name="T84" fmla="*/ 69 w 143"/>
                  <a:gd name="T85" fmla="*/ 97 h 109"/>
                  <a:gd name="T86" fmla="*/ 79 w 143"/>
                  <a:gd name="T87" fmla="*/ 10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3" h="109">
                    <a:moveTo>
                      <a:pt x="79" y="106"/>
                    </a:moveTo>
                    <a:cubicBezTo>
                      <a:pt x="80" y="109"/>
                      <a:pt x="80" y="109"/>
                      <a:pt x="80" y="109"/>
                    </a:cubicBezTo>
                    <a:cubicBezTo>
                      <a:pt x="84" y="108"/>
                      <a:pt x="84" y="108"/>
                      <a:pt x="84" y="108"/>
                    </a:cubicBezTo>
                    <a:cubicBezTo>
                      <a:pt x="93" y="104"/>
                      <a:pt x="93" y="104"/>
                      <a:pt x="93" y="104"/>
                    </a:cubicBezTo>
                    <a:cubicBezTo>
                      <a:pt x="98" y="105"/>
                      <a:pt x="98" y="105"/>
                      <a:pt x="98" y="105"/>
                    </a:cubicBezTo>
                    <a:cubicBezTo>
                      <a:pt x="103" y="104"/>
                      <a:pt x="103" y="104"/>
                      <a:pt x="103" y="104"/>
                    </a:cubicBezTo>
                    <a:cubicBezTo>
                      <a:pt x="106" y="101"/>
                      <a:pt x="106" y="101"/>
                      <a:pt x="106" y="101"/>
                    </a:cubicBezTo>
                    <a:cubicBezTo>
                      <a:pt x="108" y="101"/>
                      <a:pt x="108" y="101"/>
                      <a:pt x="108" y="101"/>
                    </a:cubicBezTo>
                    <a:cubicBezTo>
                      <a:pt x="107" y="97"/>
                      <a:pt x="107" y="97"/>
                      <a:pt x="107" y="97"/>
                    </a:cubicBezTo>
                    <a:cubicBezTo>
                      <a:pt x="107" y="97"/>
                      <a:pt x="107" y="97"/>
                      <a:pt x="107" y="97"/>
                    </a:cubicBezTo>
                    <a:cubicBezTo>
                      <a:pt x="107" y="96"/>
                      <a:pt x="108" y="93"/>
                      <a:pt x="111" y="93"/>
                    </a:cubicBezTo>
                    <a:cubicBezTo>
                      <a:pt x="112" y="93"/>
                      <a:pt x="112" y="93"/>
                      <a:pt x="113" y="93"/>
                    </a:cubicBezTo>
                    <a:cubicBezTo>
                      <a:pt x="114" y="93"/>
                      <a:pt x="114" y="93"/>
                      <a:pt x="114" y="93"/>
                    </a:cubicBezTo>
                    <a:cubicBezTo>
                      <a:pt x="115" y="92"/>
                      <a:pt x="115" y="92"/>
                      <a:pt x="115" y="92"/>
                    </a:cubicBezTo>
                    <a:cubicBezTo>
                      <a:pt x="115" y="90"/>
                      <a:pt x="115" y="90"/>
                      <a:pt x="115" y="90"/>
                    </a:cubicBezTo>
                    <a:cubicBezTo>
                      <a:pt x="122" y="87"/>
                      <a:pt x="122" y="87"/>
                      <a:pt x="122" y="87"/>
                    </a:cubicBezTo>
                    <a:cubicBezTo>
                      <a:pt x="123" y="85"/>
                      <a:pt x="123" y="85"/>
                      <a:pt x="123" y="85"/>
                    </a:cubicBezTo>
                    <a:cubicBezTo>
                      <a:pt x="123" y="85"/>
                      <a:pt x="123" y="85"/>
                      <a:pt x="123" y="85"/>
                    </a:cubicBezTo>
                    <a:cubicBezTo>
                      <a:pt x="123" y="84"/>
                      <a:pt x="122" y="83"/>
                      <a:pt x="123" y="82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23" y="65"/>
                      <a:pt x="123" y="65"/>
                      <a:pt x="123" y="65"/>
                    </a:cubicBezTo>
                    <a:cubicBezTo>
                      <a:pt x="124" y="62"/>
                      <a:pt x="124" y="62"/>
                      <a:pt x="124" y="62"/>
                    </a:cubicBezTo>
                    <a:cubicBezTo>
                      <a:pt x="124" y="59"/>
                      <a:pt x="124" y="59"/>
                      <a:pt x="124" y="59"/>
                    </a:cubicBezTo>
                    <a:cubicBezTo>
                      <a:pt x="126" y="55"/>
                      <a:pt x="126" y="55"/>
                      <a:pt x="126" y="55"/>
                    </a:cubicBezTo>
                    <a:cubicBezTo>
                      <a:pt x="132" y="52"/>
                      <a:pt x="132" y="52"/>
                      <a:pt x="132" y="52"/>
                    </a:cubicBezTo>
                    <a:cubicBezTo>
                      <a:pt x="132" y="47"/>
                      <a:pt x="132" y="47"/>
                      <a:pt x="132" y="47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141" y="43"/>
                      <a:pt x="141" y="43"/>
                      <a:pt x="141" y="43"/>
                    </a:cubicBezTo>
                    <a:cubicBezTo>
                      <a:pt x="140" y="41"/>
                      <a:pt x="140" y="41"/>
                      <a:pt x="140" y="41"/>
                    </a:cubicBezTo>
                    <a:cubicBezTo>
                      <a:pt x="143" y="40"/>
                      <a:pt x="143" y="40"/>
                      <a:pt x="143" y="40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35" y="39"/>
                      <a:pt x="135" y="39"/>
                      <a:pt x="135" y="39"/>
                    </a:cubicBezTo>
                    <a:cubicBezTo>
                      <a:pt x="135" y="33"/>
                      <a:pt x="135" y="33"/>
                      <a:pt x="135" y="33"/>
                    </a:cubicBezTo>
                    <a:cubicBezTo>
                      <a:pt x="136" y="29"/>
                      <a:pt x="136" y="29"/>
                      <a:pt x="136" y="29"/>
                    </a:cubicBezTo>
                    <a:cubicBezTo>
                      <a:pt x="135" y="23"/>
                      <a:pt x="135" y="23"/>
                      <a:pt x="135" y="23"/>
                    </a:cubicBezTo>
                    <a:cubicBezTo>
                      <a:pt x="135" y="23"/>
                      <a:pt x="135" y="22"/>
                      <a:pt x="135" y="22"/>
                    </a:cubicBezTo>
                    <a:cubicBezTo>
                      <a:pt x="135" y="22"/>
                      <a:pt x="135" y="22"/>
                      <a:pt x="135" y="22"/>
                    </a:cubicBezTo>
                    <a:cubicBezTo>
                      <a:pt x="130" y="22"/>
                      <a:pt x="130" y="22"/>
                      <a:pt x="130" y="22"/>
                    </a:cubicBezTo>
                    <a:cubicBezTo>
                      <a:pt x="127" y="21"/>
                      <a:pt x="127" y="21"/>
                      <a:pt x="127" y="21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3" y="17"/>
                      <a:pt x="123" y="17"/>
                      <a:pt x="123" y="17"/>
                    </a:cubicBezTo>
                    <a:cubicBezTo>
                      <a:pt x="121" y="15"/>
                      <a:pt x="121" y="15"/>
                      <a:pt x="121" y="15"/>
                    </a:cubicBezTo>
                    <a:cubicBezTo>
                      <a:pt x="118" y="14"/>
                      <a:pt x="118" y="14"/>
                      <a:pt x="118" y="14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09" y="9"/>
                      <a:pt x="109" y="9"/>
                      <a:pt x="109" y="9"/>
                    </a:cubicBezTo>
                    <a:cubicBezTo>
                      <a:pt x="109" y="8"/>
                      <a:pt x="109" y="8"/>
                      <a:pt x="109" y="8"/>
                    </a:cubicBezTo>
                    <a:cubicBezTo>
                      <a:pt x="106" y="8"/>
                      <a:pt x="106" y="8"/>
                      <a:pt x="106" y="8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97" y="10"/>
                      <a:pt x="97" y="10"/>
                      <a:pt x="97" y="10"/>
                    </a:cubicBezTo>
                    <a:cubicBezTo>
                      <a:pt x="94" y="8"/>
                      <a:pt x="94" y="8"/>
                      <a:pt x="94" y="8"/>
                    </a:cubicBezTo>
                    <a:cubicBezTo>
                      <a:pt x="94" y="7"/>
                      <a:pt x="94" y="7"/>
                      <a:pt x="94" y="7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85" y="2"/>
                      <a:pt x="85" y="2"/>
                    </a:cubicBezTo>
                    <a:cubicBezTo>
                      <a:pt x="84" y="2"/>
                      <a:pt x="82" y="7"/>
                      <a:pt x="82" y="7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7" y="8"/>
                      <a:pt x="74" y="11"/>
                      <a:pt x="74" y="11"/>
                    </a:cubicBezTo>
                    <a:cubicBezTo>
                      <a:pt x="73" y="12"/>
                      <a:pt x="70" y="10"/>
                      <a:pt x="70" y="10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5" y="10"/>
                      <a:pt x="60" y="10"/>
                      <a:pt x="60" y="10"/>
                    </a:cubicBezTo>
                    <a:cubicBezTo>
                      <a:pt x="59" y="9"/>
                      <a:pt x="59" y="11"/>
                      <a:pt x="59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50" y="11"/>
                      <a:pt x="49" y="15"/>
                      <a:pt x="48" y="16"/>
                    </a:cubicBezTo>
                    <a:cubicBezTo>
                      <a:pt x="47" y="16"/>
                      <a:pt x="45" y="13"/>
                      <a:pt x="44" y="12"/>
                    </a:cubicBezTo>
                    <a:cubicBezTo>
                      <a:pt x="44" y="12"/>
                      <a:pt x="42" y="11"/>
                      <a:pt x="42" y="11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3" y="14"/>
                      <a:pt x="32" y="14"/>
                    </a:cubicBezTo>
                    <a:cubicBezTo>
                      <a:pt x="32" y="14"/>
                      <a:pt x="27" y="15"/>
                      <a:pt x="27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32"/>
                      <a:pt x="3" y="33"/>
                      <a:pt x="1" y="34"/>
                    </a:cubicBezTo>
                    <a:cubicBezTo>
                      <a:pt x="0" y="34"/>
                      <a:pt x="2" y="35"/>
                      <a:pt x="2" y="35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12" y="64"/>
                      <a:pt x="12" y="64"/>
                      <a:pt x="12" y="64"/>
                    </a:cubicBezTo>
                    <a:cubicBezTo>
                      <a:pt x="13" y="64"/>
                      <a:pt x="13" y="64"/>
                      <a:pt x="13" y="64"/>
                    </a:cubicBezTo>
                    <a:cubicBezTo>
                      <a:pt x="13" y="64"/>
                      <a:pt x="13" y="64"/>
                      <a:pt x="13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4"/>
                      <a:pt x="14" y="64"/>
                      <a:pt x="15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16" y="65"/>
                      <a:pt x="16" y="65"/>
                      <a:pt x="16" y="65"/>
                    </a:cubicBezTo>
                    <a:cubicBezTo>
                      <a:pt x="19" y="67"/>
                      <a:pt x="19" y="67"/>
                      <a:pt x="19" y="67"/>
                    </a:cubicBezTo>
                    <a:cubicBezTo>
                      <a:pt x="21" y="67"/>
                      <a:pt x="21" y="67"/>
                      <a:pt x="21" y="67"/>
                    </a:cubicBezTo>
                    <a:cubicBezTo>
                      <a:pt x="26" y="70"/>
                      <a:pt x="26" y="70"/>
                      <a:pt x="26" y="70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35" y="69"/>
                      <a:pt x="35" y="69"/>
                      <a:pt x="35" y="69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46" y="66"/>
                      <a:pt x="46" y="66"/>
                      <a:pt x="46" y="66"/>
                    </a:cubicBezTo>
                    <a:cubicBezTo>
                      <a:pt x="49" y="70"/>
                      <a:pt x="49" y="70"/>
                      <a:pt x="49" y="70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51" y="71"/>
                      <a:pt x="53" y="73"/>
                      <a:pt x="54" y="74"/>
                    </a:cubicBezTo>
                    <a:cubicBezTo>
                      <a:pt x="55" y="75"/>
                      <a:pt x="56" y="76"/>
                      <a:pt x="56" y="76"/>
                    </a:cubicBezTo>
                    <a:cubicBezTo>
                      <a:pt x="56" y="76"/>
                      <a:pt x="56" y="76"/>
                      <a:pt x="56" y="76"/>
                    </a:cubicBezTo>
                    <a:cubicBezTo>
                      <a:pt x="57" y="77"/>
                      <a:pt x="57" y="77"/>
                      <a:pt x="57" y="77"/>
                    </a:cubicBezTo>
                    <a:cubicBezTo>
                      <a:pt x="55" y="83"/>
                      <a:pt x="55" y="83"/>
                      <a:pt x="55" y="83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55" y="93"/>
                      <a:pt x="55" y="93"/>
                      <a:pt x="55" y="93"/>
                    </a:cubicBezTo>
                    <a:cubicBezTo>
                      <a:pt x="57" y="95"/>
                      <a:pt x="57" y="95"/>
                      <a:pt x="57" y="95"/>
                    </a:cubicBezTo>
                    <a:cubicBezTo>
                      <a:pt x="57" y="95"/>
                      <a:pt x="57" y="95"/>
                      <a:pt x="57" y="95"/>
                    </a:cubicBezTo>
                    <a:cubicBezTo>
                      <a:pt x="57" y="95"/>
                      <a:pt x="57" y="95"/>
                      <a:pt x="57" y="95"/>
                    </a:cubicBezTo>
                    <a:cubicBezTo>
                      <a:pt x="58" y="95"/>
                      <a:pt x="58" y="95"/>
                      <a:pt x="58" y="95"/>
                    </a:cubicBezTo>
                    <a:cubicBezTo>
                      <a:pt x="59" y="94"/>
                      <a:pt x="59" y="94"/>
                      <a:pt x="60" y="93"/>
                    </a:cubicBezTo>
                    <a:cubicBezTo>
                      <a:pt x="60" y="93"/>
                      <a:pt x="60" y="93"/>
                      <a:pt x="60" y="93"/>
                    </a:cubicBezTo>
                    <a:cubicBezTo>
                      <a:pt x="60" y="93"/>
                      <a:pt x="60" y="93"/>
                      <a:pt x="60" y="93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62" y="93"/>
                      <a:pt x="63" y="94"/>
                      <a:pt x="63" y="94"/>
                    </a:cubicBezTo>
                    <a:cubicBezTo>
                      <a:pt x="64" y="95"/>
                      <a:pt x="64" y="95"/>
                      <a:pt x="64" y="95"/>
                    </a:cubicBezTo>
                    <a:cubicBezTo>
                      <a:pt x="64" y="95"/>
                      <a:pt x="64" y="95"/>
                      <a:pt x="64" y="95"/>
                    </a:cubicBezTo>
                    <a:cubicBezTo>
                      <a:pt x="64" y="96"/>
                      <a:pt x="64" y="96"/>
                      <a:pt x="65" y="97"/>
                    </a:cubicBezTo>
                    <a:cubicBezTo>
                      <a:pt x="65" y="97"/>
                      <a:pt x="65" y="97"/>
                      <a:pt x="65" y="97"/>
                    </a:cubicBezTo>
                    <a:cubicBezTo>
                      <a:pt x="65" y="97"/>
                      <a:pt x="65" y="97"/>
                      <a:pt x="65" y="97"/>
                    </a:cubicBezTo>
                    <a:cubicBezTo>
                      <a:pt x="66" y="97"/>
                      <a:pt x="67" y="97"/>
                      <a:pt x="69" y="97"/>
                    </a:cubicBezTo>
                    <a:cubicBezTo>
                      <a:pt x="72" y="97"/>
                      <a:pt x="74" y="97"/>
                      <a:pt x="75" y="99"/>
                    </a:cubicBezTo>
                    <a:cubicBezTo>
                      <a:pt x="75" y="100"/>
                      <a:pt x="75" y="101"/>
                      <a:pt x="76" y="103"/>
                    </a:cubicBezTo>
                    <a:lnTo>
                      <a:pt x="79" y="10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2" name="Freeform 9"/>
              <p:cNvSpPr>
                <a:spLocks/>
              </p:cNvSpPr>
              <p:nvPr/>
            </p:nvSpPr>
            <p:spPr bwMode="auto">
              <a:xfrm>
                <a:off x="4986" y="2544"/>
                <a:ext cx="28" cy="4"/>
              </a:xfrm>
              <a:custGeom>
                <a:avLst/>
                <a:gdLst>
                  <a:gd name="T0" fmla="*/ 12 w 14"/>
                  <a:gd name="T1" fmla="*/ 2 h 2"/>
                  <a:gd name="T2" fmla="*/ 12 w 14"/>
                  <a:gd name="T3" fmla="*/ 2 h 2"/>
                  <a:gd name="T4" fmla="*/ 12 w 14"/>
                  <a:gd name="T5" fmla="*/ 2 h 2"/>
                  <a:gd name="T6" fmla="*/ 12 w 14"/>
                  <a:gd name="T7" fmla="*/ 2 h 2"/>
                  <a:gd name="T8" fmla="*/ 13 w 14"/>
                  <a:gd name="T9" fmla="*/ 2 h 2"/>
                  <a:gd name="T10" fmla="*/ 13 w 14"/>
                  <a:gd name="T11" fmla="*/ 2 h 2"/>
                  <a:gd name="T12" fmla="*/ 13 w 14"/>
                  <a:gd name="T13" fmla="*/ 1 h 2"/>
                  <a:gd name="T14" fmla="*/ 13 w 14"/>
                  <a:gd name="T15" fmla="*/ 1 h 2"/>
                  <a:gd name="T16" fmla="*/ 13 w 14"/>
                  <a:gd name="T17" fmla="*/ 1 h 2"/>
                  <a:gd name="T18" fmla="*/ 13 w 14"/>
                  <a:gd name="T19" fmla="*/ 1 h 2"/>
                  <a:gd name="T20" fmla="*/ 13 w 14"/>
                  <a:gd name="T21" fmla="*/ 1 h 2"/>
                  <a:gd name="T22" fmla="*/ 13 w 14"/>
                  <a:gd name="T23" fmla="*/ 1 h 2"/>
                  <a:gd name="T24" fmla="*/ 13 w 14"/>
                  <a:gd name="T25" fmla="*/ 1 h 2"/>
                  <a:gd name="T26" fmla="*/ 13 w 14"/>
                  <a:gd name="T27" fmla="*/ 1 h 2"/>
                  <a:gd name="T28" fmla="*/ 13 w 14"/>
                  <a:gd name="T29" fmla="*/ 1 h 2"/>
                  <a:gd name="T30" fmla="*/ 13 w 14"/>
                  <a:gd name="T31" fmla="*/ 1 h 2"/>
                  <a:gd name="T32" fmla="*/ 13 w 14"/>
                  <a:gd name="T33" fmla="*/ 1 h 2"/>
                  <a:gd name="T34" fmla="*/ 13 w 14"/>
                  <a:gd name="T35" fmla="*/ 1 h 2"/>
                  <a:gd name="T36" fmla="*/ 13 w 14"/>
                  <a:gd name="T37" fmla="*/ 1 h 2"/>
                  <a:gd name="T38" fmla="*/ 13 w 14"/>
                  <a:gd name="T39" fmla="*/ 1 h 2"/>
                  <a:gd name="T40" fmla="*/ 13 w 14"/>
                  <a:gd name="T41" fmla="*/ 1 h 2"/>
                  <a:gd name="T42" fmla="*/ 13 w 14"/>
                  <a:gd name="T43" fmla="*/ 1 h 2"/>
                  <a:gd name="T44" fmla="*/ 13 w 14"/>
                  <a:gd name="T45" fmla="*/ 1 h 2"/>
                  <a:gd name="T46" fmla="*/ 14 w 14"/>
                  <a:gd name="T47" fmla="*/ 1 h 2"/>
                  <a:gd name="T48" fmla="*/ 14 w 14"/>
                  <a:gd name="T49" fmla="*/ 1 h 2"/>
                  <a:gd name="T50" fmla="*/ 14 w 14"/>
                  <a:gd name="T51" fmla="*/ 1 h 2"/>
                  <a:gd name="T52" fmla="*/ 14 w 14"/>
                  <a:gd name="T53" fmla="*/ 1 h 2"/>
                  <a:gd name="T54" fmla="*/ 0 w 14"/>
                  <a:gd name="T55" fmla="*/ 0 h 2"/>
                  <a:gd name="T56" fmla="*/ 0 w 14"/>
                  <a:gd name="T57" fmla="*/ 1 h 2"/>
                  <a:gd name="T58" fmla="*/ 12 w 14"/>
                  <a:gd name="T5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" h="2">
                    <a:moveTo>
                      <a:pt x="12" y="2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9" y="2"/>
                      <a:pt x="12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3" name="Freeform 10"/>
              <p:cNvSpPr>
                <a:spLocks/>
              </p:cNvSpPr>
              <p:nvPr/>
            </p:nvSpPr>
            <p:spPr bwMode="auto">
              <a:xfrm>
                <a:off x="3778" y="2572"/>
                <a:ext cx="1280" cy="688"/>
              </a:xfrm>
              <a:custGeom>
                <a:avLst/>
                <a:gdLst>
                  <a:gd name="T0" fmla="*/ 608 w 638"/>
                  <a:gd name="T1" fmla="*/ 105 h 343"/>
                  <a:gd name="T2" fmla="*/ 576 w 638"/>
                  <a:gd name="T3" fmla="*/ 69 h 343"/>
                  <a:gd name="T4" fmla="*/ 578 w 638"/>
                  <a:gd name="T5" fmla="*/ 46 h 343"/>
                  <a:gd name="T6" fmla="*/ 553 w 638"/>
                  <a:gd name="T7" fmla="*/ 49 h 343"/>
                  <a:gd name="T8" fmla="*/ 544 w 638"/>
                  <a:gd name="T9" fmla="*/ 36 h 343"/>
                  <a:gd name="T10" fmla="*/ 541 w 638"/>
                  <a:gd name="T11" fmla="*/ 15 h 343"/>
                  <a:gd name="T12" fmla="*/ 523 w 638"/>
                  <a:gd name="T13" fmla="*/ 11 h 343"/>
                  <a:gd name="T14" fmla="*/ 501 w 638"/>
                  <a:gd name="T15" fmla="*/ 6 h 343"/>
                  <a:gd name="T16" fmla="*/ 465 w 638"/>
                  <a:gd name="T17" fmla="*/ 12 h 343"/>
                  <a:gd name="T18" fmla="*/ 448 w 638"/>
                  <a:gd name="T19" fmla="*/ 35 h 343"/>
                  <a:gd name="T20" fmla="*/ 426 w 638"/>
                  <a:gd name="T21" fmla="*/ 49 h 343"/>
                  <a:gd name="T22" fmla="*/ 401 w 638"/>
                  <a:gd name="T23" fmla="*/ 56 h 343"/>
                  <a:gd name="T24" fmla="*/ 378 w 638"/>
                  <a:gd name="T25" fmla="*/ 69 h 343"/>
                  <a:gd name="T26" fmla="*/ 355 w 638"/>
                  <a:gd name="T27" fmla="*/ 68 h 343"/>
                  <a:gd name="T28" fmla="*/ 330 w 638"/>
                  <a:gd name="T29" fmla="*/ 68 h 343"/>
                  <a:gd name="T30" fmla="*/ 304 w 638"/>
                  <a:gd name="T31" fmla="*/ 66 h 343"/>
                  <a:gd name="T32" fmla="*/ 274 w 638"/>
                  <a:gd name="T33" fmla="*/ 64 h 343"/>
                  <a:gd name="T34" fmla="*/ 240 w 638"/>
                  <a:gd name="T35" fmla="*/ 66 h 343"/>
                  <a:gd name="T36" fmla="*/ 178 w 638"/>
                  <a:gd name="T37" fmla="*/ 99 h 343"/>
                  <a:gd name="T38" fmla="*/ 162 w 638"/>
                  <a:gd name="T39" fmla="*/ 125 h 343"/>
                  <a:gd name="T40" fmla="*/ 107 w 638"/>
                  <a:gd name="T41" fmla="*/ 130 h 343"/>
                  <a:gd name="T42" fmla="*/ 64 w 638"/>
                  <a:gd name="T43" fmla="*/ 124 h 343"/>
                  <a:gd name="T44" fmla="*/ 45 w 638"/>
                  <a:gd name="T45" fmla="*/ 109 h 343"/>
                  <a:gd name="T46" fmla="*/ 18 w 638"/>
                  <a:gd name="T47" fmla="*/ 115 h 343"/>
                  <a:gd name="T48" fmla="*/ 1 w 638"/>
                  <a:gd name="T49" fmla="*/ 129 h 343"/>
                  <a:gd name="T50" fmla="*/ 8 w 638"/>
                  <a:gd name="T51" fmla="*/ 131 h 343"/>
                  <a:gd name="T52" fmla="*/ 19 w 638"/>
                  <a:gd name="T53" fmla="*/ 147 h 343"/>
                  <a:gd name="T54" fmla="*/ 10 w 638"/>
                  <a:gd name="T55" fmla="*/ 173 h 343"/>
                  <a:gd name="T56" fmla="*/ 8 w 638"/>
                  <a:gd name="T57" fmla="*/ 180 h 343"/>
                  <a:gd name="T58" fmla="*/ 18 w 638"/>
                  <a:gd name="T59" fmla="*/ 184 h 343"/>
                  <a:gd name="T60" fmla="*/ 11 w 638"/>
                  <a:gd name="T61" fmla="*/ 204 h 343"/>
                  <a:gd name="T62" fmla="*/ 24 w 638"/>
                  <a:gd name="T63" fmla="*/ 184 h 343"/>
                  <a:gd name="T64" fmla="*/ 54 w 638"/>
                  <a:gd name="T65" fmla="*/ 150 h 343"/>
                  <a:gd name="T66" fmla="*/ 103 w 638"/>
                  <a:gd name="T67" fmla="*/ 143 h 343"/>
                  <a:gd name="T68" fmla="*/ 107 w 638"/>
                  <a:gd name="T69" fmla="*/ 151 h 343"/>
                  <a:gd name="T70" fmla="*/ 104 w 638"/>
                  <a:gd name="T71" fmla="*/ 162 h 343"/>
                  <a:gd name="T72" fmla="*/ 73 w 638"/>
                  <a:gd name="T73" fmla="*/ 173 h 343"/>
                  <a:gd name="T74" fmla="*/ 60 w 638"/>
                  <a:gd name="T75" fmla="*/ 170 h 343"/>
                  <a:gd name="T76" fmla="*/ 46 w 638"/>
                  <a:gd name="T77" fmla="*/ 178 h 343"/>
                  <a:gd name="T78" fmla="*/ 27 w 638"/>
                  <a:gd name="T79" fmla="*/ 184 h 343"/>
                  <a:gd name="T80" fmla="*/ 15 w 638"/>
                  <a:gd name="T81" fmla="*/ 209 h 343"/>
                  <a:gd name="T82" fmla="*/ 23 w 638"/>
                  <a:gd name="T83" fmla="*/ 228 h 343"/>
                  <a:gd name="T84" fmla="*/ 38 w 638"/>
                  <a:gd name="T85" fmla="*/ 230 h 343"/>
                  <a:gd name="T86" fmla="*/ 48 w 638"/>
                  <a:gd name="T87" fmla="*/ 248 h 343"/>
                  <a:gd name="T88" fmla="*/ 46 w 638"/>
                  <a:gd name="T89" fmla="*/ 260 h 343"/>
                  <a:gd name="T90" fmla="*/ 46 w 638"/>
                  <a:gd name="T91" fmla="*/ 267 h 343"/>
                  <a:gd name="T92" fmla="*/ 39 w 638"/>
                  <a:gd name="T93" fmla="*/ 271 h 343"/>
                  <a:gd name="T94" fmla="*/ 46 w 638"/>
                  <a:gd name="T95" fmla="*/ 284 h 343"/>
                  <a:gd name="T96" fmla="*/ 71 w 638"/>
                  <a:gd name="T97" fmla="*/ 285 h 343"/>
                  <a:gd name="T98" fmla="*/ 69 w 638"/>
                  <a:gd name="T99" fmla="*/ 300 h 343"/>
                  <a:gd name="T100" fmla="*/ 80 w 638"/>
                  <a:gd name="T101" fmla="*/ 321 h 343"/>
                  <a:gd name="T102" fmla="*/ 103 w 638"/>
                  <a:gd name="T103" fmla="*/ 331 h 343"/>
                  <a:gd name="T104" fmla="*/ 142 w 638"/>
                  <a:gd name="T105" fmla="*/ 335 h 343"/>
                  <a:gd name="T106" fmla="*/ 209 w 638"/>
                  <a:gd name="T107" fmla="*/ 303 h 343"/>
                  <a:gd name="T108" fmla="*/ 300 w 638"/>
                  <a:gd name="T109" fmla="*/ 302 h 343"/>
                  <a:gd name="T110" fmla="*/ 352 w 638"/>
                  <a:gd name="T111" fmla="*/ 267 h 343"/>
                  <a:gd name="T112" fmla="*/ 379 w 638"/>
                  <a:gd name="T113" fmla="*/ 299 h 343"/>
                  <a:gd name="T114" fmla="*/ 400 w 638"/>
                  <a:gd name="T115" fmla="*/ 256 h 343"/>
                  <a:gd name="T116" fmla="*/ 504 w 638"/>
                  <a:gd name="T117" fmla="*/ 205 h 343"/>
                  <a:gd name="T118" fmla="*/ 562 w 638"/>
                  <a:gd name="T119" fmla="*/ 178 h 343"/>
                  <a:gd name="T120" fmla="*/ 619 w 638"/>
                  <a:gd name="T121" fmla="*/ 150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38" h="343">
                    <a:moveTo>
                      <a:pt x="636" y="140"/>
                    </a:moveTo>
                    <a:cubicBezTo>
                      <a:pt x="632" y="139"/>
                      <a:pt x="626" y="140"/>
                      <a:pt x="626" y="138"/>
                    </a:cubicBezTo>
                    <a:cubicBezTo>
                      <a:pt x="629" y="133"/>
                      <a:pt x="621" y="135"/>
                      <a:pt x="623" y="132"/>
                    </a:cubicBezTo>
                    <a:cubicBezTo>
                      <a:pt x="624" y="128"/>
                      <a:pt x="619" y="126"/>
                      <a:pt x="620" y="125"/>
                    </a:cubicBezTo>
                    <a:cubicBezTo>
                      <a:pt x="619" y="124"/>
                      <a:pt x="608" y="126"/>
                      <a:pt x="607" y="123"/>
                    </a:cubicBezTo>
                    <a:cubicBezTo>
                      <a:pt x="605" y="111"/>
                      <a:pt x="606" y="118"/>
                      <a:pt x="607" y="109"/>
                    </a:cubicBezTo>
                    <a:cubicBezTo>
                      <a:pt x="607" y="106"/>
                      <a:pt x="607" y="105"/>
                      <a:pt x="608" y="105"/>
                    </a:cubicBezTo>
                    <a:cubicBezTo>
                      <a:pt x="608" y="105"/>
                      <a:pt x="607" y="105"/>
                      <a:pt x="607" y="104"/>
                    </a:cubicBezTo>
                    <a:cubicBezTo>
                      <a:pt x="601" y="103"/>
                      <a:pt x="601" y="103"/>
                      <a:pt x="601" y="103"/>
                    </a:cubicBezTo>
                    <a:cubicBezTo>
                      <a:pt x="596" y="92"/>
                      <a:pt x="596" y="92"/>
                      <a:pt x="596" y="92"/>
                    </a:cubicBezTo>
                    <a:cubicBezTo>
                      <a:pt x="589" y="84"/>
                      <a:pt x="589" y="84"/>
                      <a:pt x="589" y="84"/>
                    </a:cubicBezTo>
                    <a:cubicBezTo>
                      <a:pt x="586" y="75"/>
                      <a:pt x="586" y="75"/>
                      <a:pt x="586" y="75"/>
                    </a:cubicBezTo>
                    <a:cubicBezTo>
                      <a:pt x="581" y="74"/>
                      <a:pt x="581" y="74"/>
                      <a:pt x="581" y="74"/>
                    </a:cubicBezTo>
                    <a:cubicBezTo>
                      <a:pt x="576" y="69"/>
                      <a:pt x="576" y="69"/>
                      <a:pt x="576" y="69"/>
                    </a:cubicBezTo>
                    <a:cubicBezTo>
                      <a:pt x="576" y="67"/>
                      <a:pt x="576" y="67"/>
                      <a:pt x="576" y="67"/>
                    </a:cubicBezTo>
                    <a:cubicBezTo>
                      <a:pt x="584" y="63"/>
                      <a:pt x="584" y="63"/>
                      <a:pt x="584" y="63"/>
                    </a:cubicBezTo>
                    <a:cubicBezTo>
                      <a:pt x="584" y="63"/>
                      <a:pt x="587" y="60"/>
                      <a:pt x="587" y="58"/>
                    </a:cubicBezTo>
                    <a:cubicBezTo>
                      <a:pt x="586" y="57"/>
                      <a:pt x="584" y="55"/>
                      <a:pt x="583" y="54"/>
                    </a:cubicBezTo>
                    <a:cubicBezTo>
                      <a:pt x="583" y="54"/>
                      <a:pt x="584" y="52"/>
                      <a:pt x="584" y="50"/>
                    </a:cubicBezTo>
                    <a:cubicBezTo>
                      <a:pt x="584" y="49"/>
                      <a:pt x="582" y="48"/>
                      <a:pt x="582" y="48"/>
                    </a:cubicBezTo>
                    <a:cubicBezTo>
                      <a:pt x="582" y="48"/>
                      <a:pt x="579" y="46"/>
                      <a:pt x="578" y="46"/>
                    </a:cubicBezTo>
                    <a:cubicBezTo>
                      <a:pt x="577" y="46"/>
                      <a:pt x="575" y="46"/>
                      <a:pt x="574" y="46"/>
                    </a:cubicBezTo>
                    <a:cubicBezTo>
                      <a:pt x="573" y="46"/>
                      <a:pt x="569" y="46"/>
                      <a:pt x="569" y="46"/>
                    </a:cubicBezTo>
                    <a:cubicBezTo>
                      <a:pt x="565" y="48"/>
                      <a:pt x="565" y="48"/>
                      <a:pt x="565" y="48"/>
                    </a:cubicBezTo>
                    <a:cubicBezTo>
                      <a:pt x="565" y="48"/>
                      <a:pt x="564" y="49"/>
                      <a:pt x="563" y="49"/>
                    </a:cubicBezTo>
                    <a:cubicBezTo>
                      <a:pt x="561" y="49"/>
                      <a:pt x="560" y="50"/>
                      <a:pt x="560" y="50"/>
                    </a:cubicBezTo>
                    <a:cubicBezTo>
                      <a:pt x="560" y="50"/>
                      <a:pt x="557" y="49"/>
                      <a:pt x="556" y="49"/>
                    </a:cubicBezTo>
                    <a:cubicBezTo>
                      <a:pt x="555" y="49"/>
                      <a:pt x="555" y="49"/>
                      <a:pt x="553" y="49"/>
                    </a:cubicBezTo>
                    <a:cubicBezTo>
                      <a:pt x="552" y="49"/>
                      <a:pt x="548" y="49"/>
                      <a:pt x="548" y="49"/>
                    </a:cubicBezTo>
                    <a:cubicBezTo>
                      <a:pt x="550" y="46"/>
                      <a:pt x="550" y="46"/>
                      <a:pt x="550" y="46"/>
                    </a:cubicBezTo>
                    <a:cubicBezTo>
                      <a:pt x="550" y="46"/>
                      <a:pt x="551" y="45"/>
                      <a:pt x="550" y="44"/>
                    </a:cubicBezTo>
                    <a:cubicBezTo>
                      <a:pt x="550" y="44"/>
                      <a:pt x="549" y="43"/>
                      <a:pt x="548" y="42"/>
                    </a:cubicBezTo>
                    <a:cubicBezTo>
                      <a:pt x="548" y="42"/>
                      <a:pt x="546" y="41"/>
                      <a:pt x="546" y="41"/>
                    </a:cubicBezTo>
                    <a:cubicBezTo>
                      <a:pt x="546" y="41"/>
                      <a:pt x="546" y="40"/>
                      <a:pt x="545" y="39"/>
                    </a:cubicBezTo>
                    <a:cubicBezTo>
                      <a:pt x="545" y="38"/>
                      <a:pt x="544" y="36"/>
                      <a:pt x="544" y="36"/>
                    </a:cubicBezTo>
                    <a:cubicBezTo>
                      <a:pt x="543" y="35"/>
                      <a:pt x="543" y="35"/>
                      <a:pt x="543" y="35"/>
                    </a:cubicBezTo>
                    <a:cubicBezTo>
                      <a:pt x="543" y="35"/>
                      <a:pt x="541" y="33"/>
                      <a:pt x="541" y="32"/>
                    </a:cubicBezTo>
                    <a:cubicBezTo>
                      <a:pt x="542" y="30"/>
                      <a:pt x="544" y="26"/>
                      <a:pt x="544" y="26"/>
                    </a:cubicBezTo>
                    <a:cubicBezTo>
                      <a:pt x="545" y="21"/>
                      <a:pt x="545" y="21"/>
                      <a:pt x="545" y="21"/>
                    </a:cubicBezTo>
                    <a:cubicBezTo>
                      <a:pt x="544" y="19"/>
                      <a:pt x="544" y="19"/>
                      <a:pt x="544" y="19"/>
                    </a:cubicBezTo>
                    <a:cubicBezTo>
                      <a:pt x="542" y="17"/>
                      <a:pt x="542" y="17"/>
                      <a:pt x="542" y="17"/>
                    </a:cubicBezTo>
                    <a:cubicBezTo>
                      <a:pt x="542" y="17"/>
                      <a:pt x="541" y="17"/>
                      <a:pt x="541" y="15"/>
                    </a:cubicBezTo>
                    <a:cubicBezTo>
                      <a:pt x="541" y="14"/>
                      <a:pt x="540" y="14"/>
                      <a:pt x="540" y="13"/>
                    </a:cubicBezTo>
                    <a:cubicBezTo>
                      <a:pt x="540" y="13"/>
                      <a:pt x="539" y="12"/>
                      <a:pt x="539" y="12"/>
                    </a:cubicBezTo>
                    <a:cubicBezTo>
                      <a:pt x="536" y="13"/>
                      <a:pt x="536" y="13"/>
                      <a:pt x="536" y="13"/>
                    </a:cubicBezTo>
                    <a:cubicBezTo>
                      <a:pt x="532" y="11"/>
                      <a:pt x="532" y="11"/>
                      <a:pt x="532" y="11"/>
                    </a:cubicBezTo>
                    <a:cubicBezTo>
                      <a:pt x="528" y="12"/>
                      <a:pt x="528" y="12"/>
                      <a:pt x="528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1"/>
                    </a:cubicBezTo>
                    <a:cubicBezTo>
                      <a:pt x="522" y="10"/>
                      <a:pt x="520" y="8"/>
                      <a:pt x="520" y="8"/>
                    </a:cubicBezTo>
                    <a:cubicBezTo>
                      <a:pt x="516" y="6"/>
                      <a:pt x="516" y="6"/>
                      <a:pt x="516" y="6"/>
                    </a:cubicBezTo>
                    <a:cubicBezTo>
                      <a:pt x="512" y="3"/>
                      <a:pt x="512" y="3"/>
                      <a:pt x="512" y="3"/>
                    </a:cubicBezTo>
                    <a:cubicBezTo>
                      <a:pt x="510" y="1"/>
                      <a:pt x="510" y="1"/>
                      <a:pt x="510" y="1"/>
                    </a:cubicBezTo>
                    <a:cubicBezTo>
                      <a:pt x="510" y="1"/>
                      <a:pt x="508" y="0"/>
                      <a:pt x="506" y="0"/>
                    </a:cubicBezTo>
                    <a:cubicBezTo>
                      <a:pt x="505" y="1"/>
                      <a:pt x="500" y="3"/>
                      <a:pt x="500" y="3"/>
                    </a:cubicBezTo>
                    <a:cubicBezTo>
                      <a:pt x="501" y="6"/>
                      <a:pt x="501" y="6"/>
                      <a:pt x="501" y="6"/>
                    </a:cubicBezTo>
                    <a:cubicBezTo>
                      <a:pt x="501" y="6"/>
                      <a:pt x="500" y="7"/>
                      <a:pt x="498" y="9"/>
                    </a:cubicBezTo>
                    <a:cubicBezTo>
                      <a:pt x="496" y="10"/>
                      <a:pt x="487" y="11"/>
                      <a:pt x="487" y="11"/>
                    </a:cubicBezTo>
                    <a:cubicBezTo>
                      <a:pt x="483" y="12"/>
                      <a:pt x="483" y="12"/>
                      <a:pt x="483" y="12"/>
                    </a:cubicBezTo>
                    <a:cubicBezTo>
                      <a:pt x="479" y="13"/>
                      <a:pt x="479" y="13"/>
                      <a:pt x="479" y="13"/>
                    </a:cubicBezTo>
                    <a:cubicBezTo>
                      <a:pt x="479" y="13"/>
                      <a:pt x="472" y="16"/>
                      <a:pt x="470" y="15"/>
                    </a:cubicBezTo>
                    <a:cubicBezTo>
                      <a:pt x="468" y="15"/>
                      <a:pt x="467" y="13"/>
                      <a:pt x="466" y="12"/>
                    </a:cubicBezTo>
                    <a:cubicBezTo>
                      <a:pt x="466" y="12"/>
                      <a:pt x="465" y="12"/>
                      <a:pt x="465" y="12"/>
                    </a:cubicBezTo>
                    <a:cubicBezTo>
                      <a:pt x="462" y="12"/>
                      <a:pt x="464" y="14"/>
                      <a:pt x="463" y="16"/>
                    </a:cubicBezTo>
                    <a:cubicBezTo>
                      <a:pt x="461" y="18"/>
                      <a:pt x="462" y="19"/>
                      <a:pt x="462" y="21"/>
                    </a:cubicBezTo>
                    <a:cubicBezTo>
                      <a:pt x="461" y="22"/>
                      <a:pt x="460" y="23"/>
                      <a:pt x="459" y="25"/>
                    </a:cubicBezTo>
                    <a:cubicBezTo>
                      <a:pt x="457" y="26"/>
                      <a:pt x="456" y="27"/>
                      <a:pt x="455" y="28"/>
                    </a:cubicBezTo>
                    <a:cubicBezTo>
                      <a:pt x="453" y="29"/>
                      <a:pt x="454" y="28"/>
                      <a:pt x="454" y="30"/>
                    </a:cubicBezTo>
                    <a:cubicBezTo>
                      <a:pt x="454" y="31"/>
                      <a:pt x="452" y="32"/>
                      <a:pt x="451" y="33"/>
                    </a:cubicBezTo>
                    <a:cubicBezTo>
                      <a:pt x="450" y="33"/>
                      <a:pt x="449" y="35"/>
                      <a:pt x="448" y="35"/>
                    </a:cubicBezTo>
                    <a:cubicBezTo>
                      <a:pt x="447" y="35"/>
                      <a:pt x="447" y="37"/>
                      <a:pt x="447" y="39"/>
                    </a:cubicBezTo>
                    <a:cubicBezTo>
                      <a:pt x="447" y="40"/>
                      <a:pt x="446" y="39"/>
                      <a:pt x="445" y="40"/>
                    </a:cubicBezTo>
                    <a:cubicBezTo>
                      <a:pt x="443" y="40"/>
                      <a:pt x="443" y="41"/>
                      <a:pt x="441" y="42"/>
                    </a:cubicBezTo>
                    <a:cubicBezTo>
                      <a:pt x="439" y="43"/>
                      <a:pt x="439" y="45"/>
                      <a:pt x="439" y="45"/>
                    </a:cubicBezTo>
                    <a:cubicBezTo>
                      <a:pt x="439" y="45"/>
                      <a:pt x="437" y="48"/>
                      <a:pt x="434" y="50"/>
                    </a:cubicBezTo>
                    <a:cubicBezTo>
                      <a:pt x="431" y="52"/>
                      <a:pt x="430" y="51"/>
                      <a:pt x="430" y="51"/>
                    </a:cubicBezTo>
                    <a:cubicBezTo>
                      <a:pt x="429" y="51"/>
                      <a:pt x="427" y="50"/>
                      <a:pt x="426" y="49"/>
                    </a:cubicBezTo>
                    <a:cubicBezTo>
                      <a:pt x="425" y="49"/>
                      <a:pt x="423" y="53"/>
                      <a:pt x="421" y="53"/>
                    </a:cubicBezTo>
                    <a:cubicBezTo>
                      <a:pt x="420" y="54"/>
                      <a:pt x="415" y="53"/>
                      <a:pt x="415" y="53"/>
                    </a:cubicBezTo>
                    <a:cubicBezTo>
                      <a:pt x="408" y="52"/>
                      <a:pt x="408" y="52"/>
                      <a:pt x="408" y="52"/>
                    </a:cubicBezTo>
                    <a:cubicBezTo>
                      <a:pt x="407" y="53"/>
                      <a:pt x="407" y="53"/>
                      <a:pt x="407" y="53"/>
                    </a:cubicBezTo>
                    <a:cubicBezTo>
                      <a:pt x="404" y="54"/>
                      <a:pt x="404" y="54"/>
                      <a:pt x="404" y="54"/>
                    </a:cubicBezTo>
                    <a:cubicBezTo>
                      <a:pt x="403" y="54"/>
                      <a:pt x="403" y="54"/>
                      <a:pt x="403" y="54"/>
                    </a:cubicBezTo>
                    <a:cubicBezTo>
                      <a:pt x="403" y="54"/>
                      <a:pt x="402" y="55"/>
                      <a:pt x="401" y="56"/>
                    </a:cubicBezTo>
                    <a:cubicBezTo>
                      <a:pt x="400" y="56"/>
                      <a:pt x="399" y="58"/>
                      <a:pt x="399" y="58"/>
                    </a:cubicBezTo>
                    <a:cubicBezTo>
                      <a:pt x="399" y="58"/>
                      <a:pt x="394" y="59"/>
                      <a:pt x="393" y="59"/>
                    </a:cubicBezTo>
                    <a:cubicBezTo>
                      <a:pt x="392" y="59"/>
                      <a:pt x="392" y="60"/>
                      <a:pt x="392" y="60"/>
                    </a:cubicBezTo>
                    <a:cubicBezTo>
                      <a:pt x="392" y="60"/>
                      <a:pt x="392" y="62"/>
                      <a:pt x="390" y="63"/>
                    </a:cubicBezTo>
                    <a:cubicBezTo>
                      <a:pt x="387" y="64"/>
                      <a:pt x="387" y="64"/>
                      <a:pt x="387" y="64"/>
                    </a:cubicBezTo>
                    <a:cubicBezTo>
                      <a:pt x="387" y="64"/>
                      <a:pt x="383" y="67"/>
                      <a:pt x="380" y="68"/>
                    </a:cubicBezTo>
                    <a:cubicBezTo>
                      <a:pt x="378" y="69"/>
                      <a:pt x="377" y="69"/>
                      <a:pt x="378" y="69"/>
                    </a:cubicBezTo>
                    <a:cubicBezTo>
                      <a:pt x="378" y="69"/>
                      <a:pt x="378" y="69"/>
                      <a:pt x="378" y="69"/>
                    </a:cubicBezTo>
                    <a:cubicBezTo>
                      <a:pt x="378" y="69"/>
                      <a:pt x="378" y="69"/>
                      <a:pt x="378" y="69"/>
                    </a:cubicBezTo>
                    <a:cubicBezTo>
                      <a:pt x="376" y="70"/>
                      <a:pt x="370" y="70"/>
                      <a:pt x="369" y="70"/>
                    </a:cubicBezTo>
                    <a:cubicBezTo>
                      <a:pt x="368" y="70"/>
                      <a:pt x="365" y="69"/>
                      <a:pt x="364" y="69"/>
                    </a:cubicBezTo>
                    <a:cubicBezTo>
                      <a:pt x="363" y="68"/>
                      <a:pt x="359" y="68"/>
                      <a:pt x="359" y="68"/>
                    </a:cubicBezTo>
                    <a:cubicBezTo>
                      <a:pt x="358" y="67"/>
                      <a:pt x="359" y="68"/>
                      <a:pt x="356" y="68"/>
                    </a:cubicBezTo>
                    <a:cubicBezTo>
                      <a:pt x="354" y="68"/>
                      <a:pt x="355" y="68"/>
                      <a:pt x="355" y="68"/>
                    </a:cubicBezTo>
                    <a:cubicBezTo>
                      <a:pt x="355" y="68"/>
                      <a:pt x="355" y="71"/>
                      <a:pt x="354" y="72"/>
                    </a:cubicBezTo>
                    <a:cubicBezTo>
                      <a:pt x="354" y="72"/>
                      <a:pt x="352" y="73"/>
                      <a:pt x="352" y="73"/>
                    </a:cubicBezTo>
                    <a:cubicBezTo>
                      <a:pt x="345" y="71"/>
                      <a:pt x="345" y="71"/>
                      <a:pt x="345" y="71"/>
                    </a:cubicBezTo>
                    <a:cubicBezTo>
                      <a:pt x="342" y="71"/>
                      <a:pt x="342" y="71"/>
                      <a:pt x="342" y="71"/>
                    </a:cubicBezTo>
                    <a:cubicBezTo>
                      <a:pt x="337" y="72"/>
                      <a:pt x="337" y="72"/>
                      <a:pt x="337" y="72"/>
                    </a:cubicBezTo>
                    <a:cubicBezTo>
                      <a:pt x="337" y="72"/>
                      <a:pt x="333" y="70"/>
                      <a:pt x="333" y="69"/>
                    </a:cubicBezTo>
                    <a:cubicBezTo>
                      <a:pt x="333" y="69"/>
                      <a:pt x="330" y="68"/>
                      <a:pt x="330" y="68"/>
                    </a:cubicBezTo>
                    <a:cubicBezTo>
                      <a:pt x="330" y="68"/>
                      <a:pt x="326" y="67"/>
                      <a:pt x="323" y="67"/>
                    </a:cubicBezTo>
                    <a:cubicBezTo>
                      <a:pt x="321" y="68"/>
                      <a:pt x="320" y="69"/>
                      <a:pt x="320" y="69"/>
                    </a:cubicBezTo>
                    <a:cubicBezTo>
                      <a:pt x="319" y="75"/>
                      <a:pt x="319" y="75"/>
                      <a:pt x="319" y="75"/>
                    </a:cubicBezTo>
                    <a:cubicBezTo>
                      <a:pt x="319" y="75"/>
                      <a:pt x="314" y="74"/>
                      <a:pt x="313" y="74"/>
                    </a:cubicBezTo>
                    <a:cubicBezTo>
                      <a:pt x="312" y="73"/>
                      <a:pt x="309" y="72"/>
                      <a:pt x="309" y="72"/>
                    </a:cubicBezTo>
                    <a:cubicBezTo>
                      <a:pt x="304" y="69"/>
                      <a:pt x="304" y="69"/>
                      <a:pt x="304" y="69"/>
                    </a:cubicBezTo>
                    <a:cubicBezTo>
                      <a:pt x="304" y="69"/>
                      <a:pt x="304" y="67"/>
                      <a:pt x="304" y="66"/>
                    </a:cubicBezTo>
                    <a:cubicBezTo>
                      <a:pt x="305" y="65"/>
                      <a:pt x="302" y="62"/>
                      <a:pt x="302" y="62"/>
                    </a:cubicBezTo>
                    <a:cubicBezTo>
                      <a:pt x="301" y="62"/>
                      <a:pt x="299" y="59"/>
                      <a:pt x="299" y="59"/>
                    </a:cubicBezTo>
                    <a:cubicBezTo>
                      <a:pt x="299" y="59"/>
                      <a:pt x="293" y="61"/>
                      <a:pt x="291" y="62"/>
                    </a:cubicBezTo>
                    <a:cubicBezTo>
                      <a:pt x="289" y="63"/>
                      <a:pt x="288" y="64"/>
                      <a:pt x="287" y="64"/>
                    </a:cubicBezTo>
                    <a:cubicBezTo>
                      <a:pt x="287" y="65"/>
                      <a:pt x="283" y="66"/>
                      <a:pt x="283" y="66"/>
                    </a:cubicBezTo>
                    <a:cubicBezTo>
                      <a:pt x="283" y="66"/>
                      <a:pt x="279" y="65"/>
                      <a:pt x="278" y="64"/>
                    </a:cubicBezTo>
                    <a:cubicBezTo>
                      <a:pt x="277" y="64"/>
                      <a:pt x="275" y="64"/>
                      <a:pt x="274" y="64"/>
                    </a:cubicBezTo>
                    <a:cubicBezTo>
                      <a:pt x="274" y="63"/>
                      <a:pt x="271" y="62"/>
                      <a:pt x="269" y="61"/>
                    </a:cubicBezTo>
                    <a:cubicBezTo>
                      <a:pt x="266" y="60"/>
                      <a:pt x="267" y="59"/>
                      <a:pt x="267" y="58"/>
                    </a:cubicBezTo>
                    <a:cubicBezTo>
                      <a:pt x="267" y="58"/>
                      <a:pt x="268" y="55"/>
                      <a:pt x="268" y="55"/>
                    </a:cubicBezTo>
                    <a:cubicBezTo>
                      <a:pt x="261" y="54"/>
                      <a:pt x="261" y="54"/>
                      <a:pt x="261" y="54"/>
                    </a:cubicBezTo>
                    <a:cubicBezTo>
                      <a:pt x="260" y="57"/>
                      <a:pt x="260" y="57"/>
                      <a:pt x="260" y="57"/>
                    </a:cubicBezTo>
                    <a:cubicBezTo>
                      <a:pt x="254" y="62"/>
                      <a:pt x="254" y="62"/>
                      <a:pt x="254" y="62"/>
                    </a:cubicBezTo>
                    <a:cubicBezTo>
                      <a:pt x="240" y="66"/>
                      <a:pt x="240" y="66"/>
                      <a:pt x="240" y="66"/>
                    </a:cubicBezTo>
                    <a:cubicBezTo>
                      <a:pt x="240" y="66"/>
                      <a:pt x="218" y="69"/>
                      <a:pt x="215" y="70"/>
                    </a:cubicBezTo>
                    <a:cubicBezTo>
                      <a:pt x="211" y="70"/>
                      <a:pt x="211" y="71"/>
                      <a:pt x="210" y="73"/>
                    </a:cubicBezTo>
                    <a:cubicBezTo>
                      <a:pt x="208" y="74"/>
                      <a:pt x="203" y="79"/>
                      <a:pt x="201" y="79"/>
                    </a:cubicBezTo>
                    <a:cubicBezTo>
                      <a:pt x="199" y="78"/>
                      <a:pt x="191" y="85"/>
                      <a:pt x="189" y="85"/>
                    </a:cubicBezTo>
                    <a:cubicBezTo>
                      <a:pt x="187" y="86"/>
                      <a:pt x="184" y="92"/>
                      <a:pt x="184" y="92"/>
                    </a:cubicBezTo>
                    <a:cubicBezTo>
                      <a:pt x="182" y="95"/>
                      <a:pt x="182" y="95"/>
                      <a:pt x="182" y="95"/>
                    </a:cubicBezTo>
                    <a:cubicBezTo>
                      <a:pt x="182" y="95"/>
                      <a:pt x="178" y="99"/>
                      <a:pt x="178" y="99"/>
                    </a:cubicBezTo>
                    <a:cubicBezTo>
                      <a:pt x="177" y="99"/>
                      <a:pt x="176" y="102"/>
                      <a:pt x="175" y="103"/>
                    </a:cubicBezTo>
                    <a:cubicBezTo>
                      <a:pt x="175" y="103"/>
                      <a:pt x="173" y="106"/>
                      <a:pt x="173" y="106"/>
                    </a:cubicBezTo>
                    <a:cubicBezTo>
                      <a:pt x="172" y="107"/>
                      <a:pt x="170" y="109"/>
                      <a:pt x="168" y="111"/>
                    </a:cubicBezTo>
                    <a:cubicBezTo>
                      <a:pt x="166" y="112"/>
                      <a:pt x="165" y="113"/>
                      <a:pt x="163" y="114"/>
                    </a:cubicBezTo>
                    <a:cubicBezTo>
                      <a:pt x="161" y="115"/>
                      <a:pt x="162" y="116"/>
                      <a:pt x="162" y="116"/>
                    </a:cubicBezTo>
                    <a:cubicBezTo>
                      <a:pt x="162" y="116"/>
                      <a:pt x="163" y="118"/>
                      <a:pt x="163" y="120"/>
                    </a:cubicBezTo>
                    <a:cubicBezTo>
                      <a:pt x="164" y="122"/>
                      <a:pt x="162" y="125"/>
                      <a:pt x="162" y="125"/>
                    </a:cubicBezTo>
                    <a:cubicBezTo>
                      <a:pt x="162" y="125"/>
                      <a:pt x="155" y="127"/>
                      <a:pt x="154" y="127"/>
                    </a:cubicBezTo>
                    <a:cubicBezTo>
                      <a:pt x="153" y="127"/>
                      <a:pt x="144" y="129"/>
                      <a:pt x="144" y="129"/>
                    </a:cubicBezTo>
                    <a:cubicBezTo>
                      <a:pt x="135" y="119"/>
                      <a:pt x="135" y="119"/>
                      <a:pt x="135" y="119"/>
                    </a:cubicBezTo>
                    <a:cubicBezTo>
                      <a:pt x="128" y="123"/>
                      <a:pt x="128" y="123"/>
                      <a:pt x="128" y="123"/>
                    </a:cubicBezTo>
                    <a:cubicBezTo>
                      <a:pt x="124" y="126"/>
                      <a:pt x="124" y="126"/>
                      <a:pt x="124" y="126"/>
                    </a:cubicBezTo>
                    <a:cubicBezTo>
                      <a:pt x="124" y="126"/>
                      <a:pt x="117" y="128"/>
                      <a:pt x="115" y="128"/>
                    </a:cubicBezTo>
                    <a:cubicBezTo>
                      <a:pt x="113" y="127"/>
                      <a:pt x="109" y="129"/>
                      <a:pt x="107" y="130"/>
                    </a:cubicBezTo>
                    <a:cubicBezTo>
                      <a:pt x="106" y="130"/>
                      <a:pt x="101" y="131"/>
                      <a:pt x="99" y="130"/>
                    </a:cubicBezTo>
                    <a:cubicBezTo>
                      <a:pt x="98" y="130"/>
                      <a:pt x="95" y="129"/>
                      <a:pt x="95" y="129"/>
                    </a:cubicBezTo>
                    <a:cubicBezTo>
                      <a:pt x="90" y="130"/>
                      <a:pt x="90" y="130"/>
                      <a:pt x="90" y="130"/>
                    </a:cubicBezTo>
                    <a:cubicBezTo>
                      <a:pt x="85" y="126"/>
                      <a:pt x="85" y="126"/>
                      <a:pt x="85" y="126"/>
                    </a:cubicBezTo>
                    <a:cubicBezTo>
                      <a:pt x="75" y="128"/>
                      <a:pt x="75" y="128"/>
                      <a:pt x="75" y="128"/>
                    </a:cubicBezTo>
                    <a:cubicBezTo>
                      <a:pt x="75" y="128"/>
                      <a:pt x="69" y="125"/>
                      <a:pt x="69" y="125"/>
                    </a:cubicBezTo>
                    <a:cubicBezTo>
                      <a:pt x="69" y="124"/>
                      <a:pt x="64" y="124"/>
                      <a:pt x="64" y="124"/>
                    </a:cubicBezTo>
                    <a:cubicBezTo>
                      <a:pt x="64" y="124"/>
                      <a:pt x="59" y="121"/>
                      <a:pt x="58" y="120"/>
                    </a:cubicBezTo>
                    <a:cubicBezTo>
                      <a:pt x="58" y="119"/>
                      <a:pt x="59" y="118"/>
                      <a:pt x="58" y="117"/>
                    </a:cubicBezTo>
                    <a:cubicBezTo>
                      <a:pt x="50" y="112"/>
                      <a:pt x="54" y="120"/>
                      <a:pt x="52" y="105"/>
                    </a:cubicBezTo>
                    <a:cubicBezTo>
                      <a:pt x="52" y="105"/>
                      <a:pt x="52" y="105"/>
                      <a:pt x="52" y="105"/>
                    </a:cubicBezTo>
                    <a:cubicBezTo>
                      <a:pt x="52" y="105"/>
                      <a:pt x="52" y="105"/>
                      <a:pt x="52" y="105"/>
                    </a:cubicBezTo>
                    <a:cubicBezTo>
                      <a:pt x="51" y="105"/>
                      <a:pt x="47" y="107"/>
                      <a:pt x="47" y="107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45" y="109"/>
                      <a:pt x="43" y="108"/>
                      <a:pt x="42" y="109"/>
                    </a:cubicBezTo>
                    <a:cubicBezTo>
                      <a:pt x="40" y="110"/>
                      <a:pt x="36" y="112"/>
                      <a:pt x="36" y="112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26" y="107"/>
                      <a:pt x="26" y="107"/>
                      <a:pt x="26" y="107"/>
                    </a:cubicBezTo>
                    <a:cubicBezTo>
                      <a:pt x="24" y="110"/>
                      <a:pt x="24" y="110"/>
                      <a:pt x="24" y="110"/>
                    </a:cubicBezTo>
                    <a:cubicBezTo>
                      <a:pt x="20" y="111"/>
                      <a:pt x="20" y="111"/>
                      <a:pt x="20" y="111"/>
                    </a:cubicBezTo>
                    <a:cubicBezTo>
                      <a:pt x="18" y="115"/>
                      <a:pt x="18" y="115"/>
                      <a:pt x="18" y="115"/>
                    </a:cubicBezTo>
                    <a:cubicBezTo>
                      <a:pt x="18" y="115"/>
                      <a:pt x="12" y="117"/>
                      <a:pt x="10" y="117"/>
                    </a:cubicBezTo>
                    <a:cubicBezTo>
                      <a:pt x="9" y="118"/>
                      <a:pt x="6" y="121"/>
                      <a:pt x="6" y="121"/>
                    </a:cubicBezTo>
                    <a:cubicBezTo>
                      <a:pt x="7" y="124"/>
                      <a:pt x="7" y="124"/>
                      <a:pt x="7" y="124"/>
                    </a:cubicBezTo>
                    <a:cubicBezTo>
                      <a:pt x="4" y="126"/>
                      <a:pt x="4" y="126"/>
                      <a:pt x="4" y="126"/>
                    </a:cubicBezTo>
                    <a:cubicBezTo>
                      <a:pt x="4" y="126"/>
                      <a:pt x="1" y="127"/>
                      <a:pt x="1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1" y="129"/>
                      <a:pt x="2" y="129"/>
                      <a:pt x="2" y="129"/>
                    </a:cubicBezTo>
                    <a:cubicBezTo>
                      <a:pt x="3" y="129"/>
                      <a:pt x="4" y="130"/>
                      <a:pt x="5" y="130"/>
                    </a:cubicBezTo>
                    <a:cubicBezTo>
                      <a:pt x="7" y="130"/>
                      <a:pt x="8" y="130"/>
                      <a:pt x="8" y="131"/>
                    </a:cubicBezTo>
                    <a:cubicBezTo>
                      <a:pt x="9" y="131"/>
                      <a:pt x="13" y="133"/>
                      <a:pt x="14" y="133"/>
                    </a:cubicBezTo>
                    <a:cubicBezTo>
                      <a:pt x="14" y="133"/>
                      <a:pt x="14" y="133"/>
                      <a:pt x="14" y="133"/>
                    </a:cubicBezTo>
                    <a:cubicBezTo>
                      <a:pt x="14" y="134"/>
                      <a:pt x="14" y="134"/>
                      <a:pt x="14" y="134"/>
                    </a:cubicBezTo>
                    <a:cubicBezTo>
                      <a:pt x="15" y="134"/>
                      <a:pt x="16" y="140"/>
                      <a:pt x="16" y="140"/>
                    </a:cubicBezTo>
                    <a:cubicBezTo>
                      <a:pt x="16" y="140"/>
                      <a:pt x="17" y="140"/>
                      <a:pt x="17" y="141"/>
                    </a:cubicBezTo>
                    <a:cubicBezTo>
                      <a:pt x="19" y="143"/>
                      <a:pt x="20" y="145"/>
                      <a:pt x="19" y="146"/>
                    </a:cubicBezTo>
                    <a:cubicBezTo>
                      <a:pt x="19" y="147"/>
                      <a:pt x="19" y="147"/>
                      <a:pt x="19" y="147"/>
                    </a:cubicBezTo>
                    <a:cubicBezTo>
                      <a:pt x="18" y="147"/>
                      <a:pt x="18" y="147"/>
                      <a:pt x="18" y="147"/>
                    </a:cubicBezTo>
                    <a:cubicBezTo>
                      <a:pt x="17" y="148"/>
                      <a:pt x="15" y="148"/>
                      <a:pt x="14" y="149"/>
                    </a:cubicBezTo>
                    <a:cubicBezTo>
                      <a:pt x="13" y="150"/>
                      <a:pt x="13" y="150"/>
                      <a:pt x="13" y="150"/>
                    </a:cubicBezTo>
                    <a:cubicBezTo>
                      <a:pt x="12" y="151"/>
                      <a:pt x="12" y="152"/>
                      <a:pt x="11" y="153"/>
                    </a:cubicBezTo>
                    <a:cubicBezTo>
                      <a:pt x="12" y="154"/>
                      <a:pt x="11" y="156"/>
                      <a:pt x="11" y="157"/>
                    </a:cubicBezTo>
                    <a:cubicBezTo>
                      <a:pt x="15" y="167"/>
                      <a:pt x="15" y="167"/>
                      <a:pt x="15" y="167"/>
                    </a:cubicBezTo>
                    <a:cubicBezTo>
                      <a:pt x="10" y="173"/>
                      <a:pt x="10" y="173"/>
                      <a:pt x="10" y="173"/>
                    </a:cubicBezTo>
                    <a:cubicBezTo>
                      <a:pt x="6" y="177"/>
                      <a:pt x="6" y="177"/>
                      <a:pt x="6" y="177"/>
                    </a:cubicBezTo>
                    <a:cubicBezTo>
                      <a:pt x="4" y="177"/>
                      <a:pt x="4" y="177"/>
                      <a:pt x="4" y="177"/>
                    </a:cubicBezTo>
                    <a:cubicBezTo>
                      <a:pt x="4" y="177"/>
                      <a:pt x="4" y="177"/>
                      <a:pt x="4" y="177"/>
                    </a:cubicBezTo>
                    <a:cubicBezTo>
                      <a:pt x="3" y="177"/>
                      <a:pt x="1" y="177"/>
                      <a:pt x="0" y="177"/>
                    </a:cubicBezTo>
                    <a:cubicBezTo>
                      <a:pt x="1" y="179"/>
                      <a:pt x="1" y="179"/>
                      <a:pt x="1" y="179"/>
                    </a:cubicBezTo>
                    <a:cubicBezTo>
                      <a:pt x="1" y="179"/>
                      <a:pt x="3" y="181"/>
                      <a:pt x="5" y="180"/>
                    </a:cubicBezTo>
                    <a:cubicBezTo>
                      <a:pt x="6" y="180"/>
                      <a:pt x="7" y="180"/>
                      <a:pt x="8" y="180"/>
                    </a:cubicBezTo>
                    <a:cubicBezTo>
                      <a:pt x="9" y="180"/>
                      <a:pt x="15" y="178"/>
                      <a:pt x="15" y="178"/>
                    </a:cubicBezTo>
                    <a:cubicBezTo>
                      <a:pt x="15" y="178"/>
                      <a:pt x="18" y="177"/>
                      <a:pt x="20" y="176"/>
                    </a:cubicBezTo>
                    <a:cubicBezTo>
                      <a:pt x="22" y="176"/>
                      <a:pt x="25" y="174"/>
                      <a:pt x="27" y="174"/>
                    </a:cubicBezTo>
                    <a:cubicBezTo>
                      <a:pt x="29" y="174"/>
                      <a:pt x="28" y="175"/>
                      <a:pt x="28" y="176"/>
                    </a:cubicBezTo>
                    <a:cubicBezTo>
                      <a:pt x="28" y="177"/>
                      <a:pt x="25" y="179"/>
                      <a:pt x="24" y="179"/>
                    </a:cubicBezTo>
                    <a:cubicBezTo>
                      <a:pt x="24" y="180"/>
                      <a:pt x="23" y="181"/>
                      <a:pt x="21" y="182"/>
                    </a:cubicBezTo>
                    <a:cubicBezTo>
                      <a:pt x="19" y="184"/>
                      <a:pt x="19" y="183"/>
                      <a:pt x="18" y="184"/>
                    </a:cubicBezTo>
                    <a:cubicBezTo>
                      <a:pt x="16" y="184"/>
                      <a:pt x="17" y="185"/>
                      <a:pt x="16" y="187"/>
                    </a:cubicBezTo>
                    <a:cubicBezTo>
                      <a:pt x="14" y="188"/>
                      <a:pt x="14" y="188"/>
                      <a:pt x="13" y="189"/>
                    </a:cubicBezTo>
                    <a:cubicBezTo>
                      <a:pt x="12" y="190"/>
                      <a:pt x="13" y="190"/>
                      <a:pt x="12" y="192"/>
                    </a:cubicBezTo>
                    <a:cubicBezTo>
                      <a:pt x="11" y="195"/>
                      <a:pt x="12" y="193"/>
                      <a:pt x="12" y="193"/>
                    </a:cubicBezTo>
                    <a:cubicBezTo>
                      <a:pt x="13" y="197"/>
                      <a:pt x="13" y="197"/>
                      <a:pt x="13" y="197"/>
                    </a:cubicBezTo>
                    <a:cubicBezTo>
                      <a:pt x="13" y="197"/>
                      <a:pt x="13" y="199"/>
                      <a:pt x="12" y="199"/>
                    </a:cubicBezTo>
                    <a:cubicBezTo>
                      <a:pt x="11" y="200"/>
                      <a:pt x="11" y="203"/>
                      <a:pt x="11" y="204"/>
                    </a:cubicBezTo>
                    <a:cubicBezTo>
                      <a:pt x="11" y="205"/>
                      <a:pt x="13" y="203"/>
                      <a:pt x="13" y="203"/>
                    </a:cubicBezTo>
                    <a:cubicBezTo>
                      <a:pt x="13" y="200"/>
                      <a:pt x="13" y="200"/>
                      <a:pt x="13" y="200"/>
                    </a:cubicBezTo>
                    <a:cubicBezTo>
                      <a:pt x="15" y="198"/>
                      <a:pt x="15" y="198"/>
                      <a:pt x="15" y="198"/>
                    </a:cubicBezTo>
                    <a:cubicBezTo>
                      <a:pt x="15" y="198"/>
                      <a:pt x="17" y="194"/>
                      <a:pt x="18" y="193"/>
                    </a:cubicBezTo>
                    <a:cubicBezTo>
                      <a:pt x="18" y="192"/>
                      <a:pt x="20" y="188"/>
                      <a:pt x="20" y="188"/>
                    </a:cubicBezTo>
                    <a:cubicBezTo>
                      <a:pt x="20" y="188"/>
                      <a:pt x="23" y="184"/>
                      <a:pt x="23" y="183"/>
                    </a:cubicBezTo>
                    <a:cubicBezTo>
                      <a:pt x="23" y="183"/>
                      <a:pt x="24" y="184"/>
                      <a:pt x="24" y="184"/>
                    </a:cubicBezTo>
                    <a:cubicBezTo>
                      <a:pt x="24" y="184"/>
                      <a:pt x="30" y="179"/>
                      <a:pt x="30" y="179"/>
                    </a:cubicBezTo>
                    <a:cubicBezTo>
                      <a:pt x="31" y="178"/>
                      <a:pt x="34" y="175"/>
                      <a:pt x="34" y="175"/>
                    </a:cubicBezTo>
                    <a:cubicBezTo>
                      <a:pt x="39" y="171"/>
                      <a:pt x="39" y="171"/>
                      <a:pt x="39" y="171"/>
                    </a:cubicBezTo>
                    <a:cubicBezTo>
                      <a:pt x="39" y="171"/>
                      <a:pt x="43" y="166"/>
                      <a:pt x="43" y="164"/>
                    </a:cubicBezTo>
                    <a:cubicBezTo>
                      <a:pt x="43" y="163"/>
                      <a:pt x="44" y="157"/>
                      <a:pt x="46" y="156"/>
                    </a:cubicBezTo>
                    <a:cubicBezTo>
                      <a:pt x="47" y="155"/>
                      <a:pt x="49" y="154"/>
                      <a:pt x="51" y="153"/>
                    </a:cubicBezTo>
                    <a:cubicBezTo>
                      <a:pt x="53" y="152"/>
                      <a:pt x="54" y="150"/>
                      <a:pt x="54" y="150"/>
                    </a:cubicBezTo>
                    <a:cubicBezTo>
                      <a:pt x="54" y="150"/>
                      <a:pt x="58" y="151"/>
                      <a:pt x="60" y="150"/>
                    </a:cubicBezTo>
                    <a:cubicBezTo>
                      <a:pt x="61" y="149"/>
                      <a:pt x="65" y="145"/>
                      <a:pt x="65" y="145"/>
                    </a:cubicBezTo>
                    <a:cubicBezTo>
                      <a:pt x="66" y="144"/>
                      <a:pt x="70" y="143"/>
                      <a:pt x="71" y="143"/>
                    </a:cubicBezTo>
                    <a:cubicBezTo>
                      <a:pt x="71" y="143"/>
                      <a:pt x="76" y="144"/>
                      <a:pt x="78" y="144"/>
                    </a:cubicBezTo>
                    <a:cubicBezTo>
                      <a:pt x="80" y="144"/>
                      <a:pt x="89" y="143"/>
                      <a:pt x="89" y="143"/>
                    </a:cubicBezTo>
                    <a:cubicBezTo>
                      <a:pt x="89" y="143"/>
                      <a:pt x="95" y="141"/>
                      <a:pt x="96" y="141"/>
                    </a:cubicBezTo>
                    <a:cubicBezTo>
                      <a:pt x="96" y="141"/>
                      <a:pt x="101" y="141"/>
                      <a:pt x="103" y="143"/>
                    </a:cubicBezTo>
                    <a:cubicBezTo>
                      <a:pt x="105" y="145"/>
                      <a:pt x="107" y="146"/>
                      <a:pt x="108" y="146"/>
                    </a:cubicBezTo>
                    <a:cubicBezTo>
                      <a:pt x="109" y="146"/>
                      <a:pt x="116" y="145"/>
                      <a:pt x="119" y="143"/>
                    </a:cubicBezTo>
                    <a:cubicBezTo>
                      <a:pt x="123" y="140"/>
                      <a:pt x="121" y="142"/>
                      <a:pt x="123" y="142"/>
                    </a:cubicBezTo>
                    <a:cubicBezTo>
                      <a:pt x="125" y="141"/>
                      <a:pt x="127" y="142"/>
                      <a:pt x="128" y="142"/>
                    </a:cubicBezTo>
                    <a:cubicBezTo>
                      <a:pt x="128" y="142"/>
                      <a:pt x="126" y="144"/>
                      <a:pt x="122" y="145"/>
                    </a:cubicBezTo>
                    <a:cubicBezTo>
                      <a:pt x="118" y="146"/>
                      <a:pt x="118" y="146"/>
                      <a:pt x="117" y="146"/>
                    </a:cubicBezTo>
                    <a:cubicBezTo>
                      <a:pt x="116" y="146"/>
                      <a:pt x="110" y="150"/>
                      <a:pt x="107" y="151"/>
                    </a:cubicBezTo>
                    <a:cubicBezTo>
                      <a:pt x="103" y="153"/>
                      <a:pt x="103" y="153"/>
                      <a:pt x="102" y="154"/>
                    </a:cubicBezTo>
                    <a:cubicBezTo>
                      <a:pt x="100" y="154"/>
                      <a:pt x="100" y="155"/>
                      <a:pt x="99" y="156"/>
                    </a:cubicBezTo>
                    <a:cubicBezTo>
                      <a:pt x="97" y="156"/>
                      <a:pt x="97" y="157"/>
                      <a:pt x="96" y="158"/>
                    </a:cubicBezTo>
                    <a:cubicBezTo>
                      <a:pt x="94" y="159"/>
                      <a:pt x="95" y="159"/>
                      <a:pt x="94" y="161"/>
                    </a:cubicBezTo>
                    <a:cubicBezTo>
                      <a:pt x="93" y="162"/>
                      <a:pt x="96" y="162"/>
                      <a:pt x="96" y="162"/>
                    </a:cubicBezTo>
                    <a:cubicBezTo>
                      <a:pt x="96" y="163"/>
                      <a:pt x="100" y="162"/>
                      <a:pt x="100" y="162"/>
                    </a:cubicBezTo>
                    <a:cubicBezTo>
                      <a:pt x="104" y="162"/>
                      <a:pt x="104" y="162"/>
                      <a:pt x="104" y="162"/>
                    </a:cubicBezTo>
                    <a:cubicBezTo>
                      <a:pt x="106" y="163"/>
                      <a:pt x="106" y="163"/>
                      <a:pt x="106" y="163"/>
                    </a:cubicBezTo>
                    <a:cubicBezTo>
                      <a:pt x="106" y="163"/>
                      <a:pt x="104" y="165"/>
                      <a:pt x="103" y="166"/>
                    </a:cubicBezTo>
                    <a:cubicBezTo>
                      <a:pt x="103" y="167"/>
                      <a:pt x="101" y="166"/>
                      <a:pt x="99" y="166"/>
                    </a:cubicBezTo>
                    <a:cubicBezTo>
                      <a:pt x="97" y="165"/>
                      <a:pt x="90" y="170"/>
                      <a:pt x="90" y="170"/>
                    </a:cubicBezTo>
                    <a:cubicBezTo>
                      <a:pt x="85" y="171"/>
                      <a:pt x="85" y="171"/>
                      <a:pt x="85" y="171"/>
                    </a:cubicBezTo>
                    <a:cubicBezTo>
                      <a:pt x="77" y="172"/>
                      <a:pt x="77" y="172"/>
                      <a:pt x="77" y="172"/>
                    </a:cubicBezTo>
                    <a:cubicBezTo>
                      <a:pt x="77" y="172"/>
                      <a:pt x="74" y="173"/>
                      <a:pt x="73" y="173"/>
                    </a:cubicBezTo>
                    <a:cubicBezTo>
                      <a:pt x="72" y="174"/>
                      <a:pt x="72" y="175"/>
                      <a:pt x="72" y="175"/>
                    </a:cubicBezTo>
                    <a:cubicBezTo>
                      <a:pt x="72" y="175"/>
                      <a:pt x="68" y="176"/>
                      <a:pt x="67" y="176"/>
                    </a:cubicBezTo>
                    <a:cubicBezTo>
                      <a:pt x="67" y="176"/>
                      <a:pt x="67" y="175"/>
                      <a:pt x="67" y="174"/>
                    </a:cubicBezTo>
                    <a:cubicBezTo>
                      <a:pt x="66" y="174"/>
                      <a:pt x="67" y="173"/>
                      <a:pt x="68" y="173"/>
                    </a:cubicBezTo>
                    <a:cubicBezTo>
                      <a:pt x="69" y="172"/>
                      <a:pt x="68" y="170"/>
                      <a:pt x="68" y="170"/>
                    </a:cubicBezTo>
                    <a:cubicBezTo>
                      <a:pt x="68" y="170"/>
                      <a:pt x="65" y="170"/>
                      <a:pt x="63" y="170"/>
                    </a:cubicBezTo>
                    <a:cubicBezTo>
                      <a:pt x="62" y="170"/>
                      <a:pt x="61" y="170"/>
                      <a:pt x="60" y="170"/>
                    </a:cubicBezTo>
                    <a:cubicBezTo>
                      <a:pt x="60" y="170"/>
                      <a:pt x="58" y="174"/>
                      <a:pt x="58" y="174"/>
                    </a:cubicBezTo>
                    <a:cubicBezTo>
                      <a:pt x="58" y="175"/>
                      <a:pt x="58" y="175"/>
                      <a:pt x="58" y="175"/>
                    </a:cubicBezTo>
                    <a:cubicBezTo>
                      <a:pt x="58" y="175"/>
                      <a:pt x="63" y="176"/>
                      <a:pt x="63" y="176"/>
                    </a:cubicBezTo>
                    <a:cubicBezTo>
                      <a:pt x="64" y="176"/>
                      <a:pt x="63" y="178"/>
                      <a:pt x="63" y="178"/>
                    </a:cubicBezTo>
                    <a:cubicBezTo>
                      <a:pt x="59" y="180"/>
                      <a:pt x="59" y="180"/>
                      <a:pt x="59" y="180"/>
                    </a:cubicBezTo>
                    <a:cubicBezTo>
                      <a:pt x="50" y="182"/>
                      <a:pt x="50" y="182"/>
                      <a:pt x="50" y="182"/>
                    </a:cubicBezTo>
                    <a:cubicBezTo>
                      <a:pt x="50" y="182"/>
                      <a:pt x="46" y="178"/>
                      <a:pt x="46" y="178"/>
                    </a:cubicBezTo>
                    <a:cubicBezTo>
                      <a:pt x="46" y="177"/>
                      <a:pt x="44" y="178"/>
                      <a:pt x="43" y="179"/>
                    </a:cubicBezTo>
                    <a:cubicBezTo>
                      <a:pt x="41" y="179"/>
                      <a:pt x="40" y="179"/>
                      <a:pt x="40" y="179"/>
                    </a:cubicBezTo>
                    <a:cubicBezTo>
                      <a:pt x="39" y="179"/>
                      <a:pt x="37" y="180"/>
                      <a:pt x="37" y="180"/>
                    </a:cubicBezTo>
                    <a:cubicBezTo>
                      <a:pt x="35" y="180"/>
                      <a:pt x="35" y="180"/>
                      <a:pt x="35" y="180"/>
                    </a:cubicBezTo>
                    <a:cubicBezTo>
                      <a:pt x="34" y="182"/>
                      <a:pt x="34" y="182"/>
                      <a:pt x="34" y="182"/>
                    </a:cubicBezTo>
                    <a:cubicBezTo>
                      <a:pt x="34" y="182"/>
                      <a:pt x="31" y="184"/>
                      <a:pt x="31" y="184"/>
                    </a:cubicBezTo>
                    <a:cubicBezTo>
                      <a:pt x="30" y="184"/>
                      <a:pt x="27" y="184"/>
                      <a:pt x="27" y="184"/>
                    </a:cubicBezTo>
                    <a:cubicBezTo>
                      <a:pt x="25" y="187"/>
                      <a:pt x="25" y="187"/>
                      <a:pt x="25" y="187"/>
                    </a:cubicBezTo>
                    <a:cubicBezTo>
                      <a:pt x="25" y="187"/>
                      <a:pt x="20" y="192"/>
                      <a:pt x="19" y="193"/>
                    </a:cubicBezTo>
                    <a:cubicBezTo>
                      <a:pt x="19" y="193"/>
                      <a:pt x="17" y="196"/>
                      <a:pt x="17" y="197"/>
                    </a:cubicBezTo>
                    <a:cubicBezTo>
                      <a:pt x="17" y="197"/>
                      <a:pt x="16" y="200"/>
                      <a:pt x="16" y="200"/>
                    </a:cubicBezTo>
                    <a:cubicBezTo>
                      <a:pt x="15" y="202"/>
                      <a:pt x="15" y="202"/>
                      <a:pt x="15" y="202"/>
                    </a:cubicBezTo>
                    <a:cubicBezTo>
                      <a:pt x="14" y="205"/>
                      <a:pt x="14" y="205"/>
                      <a:pt x="14" y="205"/>
                    </a:cubicBezTo>
                    <a:cubicBezTo>
                      <a:pt x="15" y="209"/>
                      <a:pt x="15" y="209"/>
                      <a:pt x="15" y="209"/>
                    </a:cubicBezTo>
                    <a:cubicBezTo>
                      <a:pt x="15" y="209"/>
                      <a:pt x="16" y="212"/>
                      <a:pt x="16" y="213"/>
                    </a:cubicBezTo>
                    <a:cubicBezTo>
                      <a:pt x="16" y="214"/>
                      <a:pt x="16" y="218"/>
                      <a:pt x="16" y="218"/>
                    </a:cubicBezTo>
                    <a:cubicBezTo>
                      <a:pt x="16" y="219"/>
                      <a:pt x="17" y="222"/>
                      <a:pt x="18" y="222"/>
                    </a:cubicBezTo>
                    <a:cubicBezTo>
                      <a:pt x="18" y="223"/>
                      <a:pt x="16" y="224"/>
                      <a:pt x="16" y="224"/>
                    </a:cubicBezTo>
                    <a:cubicBezTo>
                      <a:pt x="16" y="224"/>
                      <a:pt x="15" y="229"/>
                      <a:pt x="16" y="230"/>
                    </a:cubicBezTo>
                    <a:cubicBezTo>
                      <a:pt x="16" y="230"/>
                      <a:pt x="19" y="230"/>
                      <a:pt x="19" y="230"/>
                    </a:cubicBezTo>
                    <a:cubicBezTo>
                      <a:pt x="19" y="230"/>
                      <a:pt x="23" y="228"/>
                      <a:pt x="23" y="228"/>
                    </a:cubicBezTo>
                    <a:cubicBezTo>
                      <a:pt x="24" y="228"/>
                      <a:pt x="26" y="226"/>
                      <a:pt x="26" y="226"/>
                    </a:cubicBezTo>
                    <a:cubicBezTo>
                      <a:pt x="27" y="225"/>
                      <a:pt x="30" y="224"/>
                      <a:pt x="31" y="224"/>
                    </a:cubicBezTo>
                    <a:cubicBezTo>
                      <a:pt x="31" y="224"/>
                      <a:pt x="34" y="223"/>
                      <a:pt x="34" y="223"/>
                    </a:cubicBezTo>
                    <a:cubicBezTo>
                      <a:pt x="34" y="223"/>
                      <a:pt x="37" y="220"/>
                      <a:pt x="37" y="220"/>
                    </a:cubicBezTo>
                    <a:cubicBezTo>
                      <a:pt x="38" y="220"/>
                      <a:pt x="43" y="220"/>
                      <a:pt x="43" y="220"/>
                    </a:cubicBezTo>
                    <a:cubicBezTo>
                      <a:pt x="43" y="220"/>
                      <a:pt x="42" y="225"/>
                      <a:pt x="39" y="227"/>
                    </a:cubicBezTo>
                    <a:cubicBezTo>
                      <a:pt x="37" y="229"/>
                      <a:pt x="38" y="230"/>
                      <a:pt x="38" y="230"/>
                    </a:cubicBezTo>
                    <a:cubicBezTo>
                      <a:pt x="38" y="231"/>
                      <a:pt x="38" y="233"/>
                      <a:pt x="38" y="234"/>
                    </a:cubicBezTo>
                    <a:cubicBezTo>
                      <a:pt x="38" y="234"/>
                      <a:pt x="43" y="237"/>
                      <a:pt x="43" y="237"/>
                    </a:cubicBezTo>
                    <a:cubicBezTo>
                      <a:pt x="43" y="237"/>
                      <a:pt x="44" y="239"/>
                      <a:pt x="44" y="239"/>
                    </a:cubicBezTo>
                    <a:cubicBezTo>
                      <a:pt x="45" y="240"/>
                      <a:pt x="45" y="241"/>
                      <a:pt x="45" y="241"/>
                    </a:cubicBezTo>
                    <a:cubicBezTo>
                      <a:pt x="45" y="241"/>
                      <a:pt x="45" y="243"/>
                      <a:pt x="45" y="244"/>
                    </a:cubicBezTo>
                    <a:cubicBezTo>
                      <a:pt x="44" y="244"/>
                      <a:pt x="45" y="246"/>
                      <a:pt x="45" y="247"/>
                    </a:cubicBezTo>
                    <a:cubicBezTo>
                      <a:pt x="46" y="247"/>
                      <a:pt x="47" y="248"/>
                      <a:pt x="48" y="248"/>
                    </a:cubicBezTo>
                    <a:cubicBezTo>
                      <a:pt x="48" y="248"/>
                      <a:pt x="53" y="246"/>
                      <a:pt x="54" y="246"/>
                    </a:cubicBezTo>
                    <a:cubicBezTo>
                      <a:pt x="55" y="246"/>
                      <a:pt x="53" y="249"/>
                      <a:pt x="53" y="249"/>
                    </a:cubicBezTo>
                    <a:cubicBezTo>
                      <a:pt x="52" y="253"/>
                      <a:pt x="52" y="253"/>
                      <a:pt x="52" y="253"/>
                    </a:cubicBezTo>
                    <a:cubicBezTo>
                      <a:pt x="52" y="253"/>
                      <a:pt x="49" y="254"/>
                      <a:pt x="49" y="254"/>
                    </a:cubicBezTo>
                    <a:cubicBezTo>
                      <a:pt x="48" y="254"/>
                      <a:pt x="46" y="255"/>
                      <a:pt x="46" y="255"/>
                    </a:cubicBezTo>
                    <a:cubicBezTo>
                      <a:pt x="45" y="255"/>
                      <a:pt x="45" y="257"/>
                      <a:pt x="45" y="258"/>
                    </a:cubicBezTo>
                    <a:cubicBezTo>
                      <a:pt x="45" y="258"/>
                      <a:pt x="46" y="260"/>
                      <a:pt x="46" y="260"/>
                    </a:cubicBezTo>
                    <a:cubicBezTo>
                      <a:pt x="46" y="260"/>
                      <a:pt x="48" y="261"/>
                      <a:pt x="49" y="262"/>
                    </a:cubicBezTo>
                    <a:cubicBezTo>
                      <a:pt x="49" y="262"/>
                      <a:pt x="50" y="263"/>
                      <a:pt x="51" y="263"/>
                    </a:cubicBezTo>
                    <a:cubicBezTo>
                      <a:pt x="51" y="264"/>
                      <a:pt x="56" y="267"/>
                      <a:pt x="56" y="267"/>
                    </a:cubicBezTo>
                    <a:cubicBezTo>
                      <a:pt x="56" y="267"/>
                      <a:pt x="55" y="271"/>
                      <a:pt x="54" y="271"/>
                    </a:cubicBezTo>
                    <a:cubicBezTo>
                      <a:pt x="53" y="271"/>
                      <a:pt x="52" y="270"/>
                      <a:pt x="50" y="270"/>
                    </a:cubicBezTo>
                    <a:cubicBezTo>
                      <a:pt x="49" y="269"/>
                      <a:pt x="48" y="271"/>
                      <a:pt x="48" y="271"/>
                    </a:cubicBezTo>
                    <a:cubicBezTo>
                      <a:pt x="47" y="270"/>
                      <a:pt x="46" y="267"/>
                      <a:pt x="46" y="267"/>
                    </a:cubicBezTo>
                    <a:cubicBezTo>
                      <a:pt x="46" y="267"/>
                      <a:pt x="43" y="264"/>
                      <a:pt x="43" y="264"/>
                    </a:cubicBezTo>
                    <a:cubicBezTo>
                      <a:pt x="42" y="264"/>
                      <a:pt x="41" y="262"/>
                      <a:pt x="41" y="262"/>
                    </a:cubicBezTo>
                    <a:cubicBezTo>
                      <a:pt x="39" y="261"/>
                      <a:pt x="39" y="261"/>
                      <a:pt x="39" y="261"/>
                    </a:cubicBezTo>
                    <a:cubicBezTo>
                      <a:pt x="38" y="261"/>
                      <a:pt x="39" y="261"/>
                      <a:pt x="38" y="261"/>
                    </a:cubicBezTo>
                    <a:cubicBezTo>
                      <a:pt x="37" y="260"/>
                      <a:pt x="34" y="263"/>
                      <a:pt x="35" y="266"/>
                    </a:cubicBezTo>
                    <a:cubicBezTo>
                      <a:pt x="35" y="267"/>
                      <a:pt x="37" y="268"/>
                      <a:pt x="37" y="268"/>
                    </a:cubicBezTo>
                    <a:cubicBezTo>
                      <a:pt x="37" y="268"/>
                      <a:pt x="38" y="270"/>
                      <a:pt x="39" y="271"/>
                    </a:cubicBezTo>
                    <a:cubicBezTo>
                      <a:pt x="39" y="272"/>
                      <a:pt x="42" y="272"/>
                      <a:pt x="41" y="272"/>
                    </a:cubicBezTo>
                    <a:cubicBezTo>
                      <a:pt x="40" y="272"/>
                      <a:pt x="40" y="277"/>
                      <a:pt x="40" y="277"/>
                    </a:cubicBezTo>
                    <a:cubicBezTo>
                      <a:pt x="40" y="277"/>
                      <a:pt x="35" y="275"/>
                      <a:pt x="36" y="275"/>
                    </a:cubicBezTo>
                    <a:cubicBezTo>
                      <a:pt x="37" y="275"/>
                      <a:pt x="34" y="279"/>
                      <a:pt x="34" y="279"/>
                    </a:cubicBezTo>
                    <a:cubicBezTo>
                      <a:pt x="34" y="279"/>
                      <a:pt x="37" y="280"/>
                      <a:pt x="37" y="281"/>
                    </a:cubicBezTo>
                    <a:cubicBezTo>
                      <a:pt x="38" y="282"/>
                      <a:pt x="41" y="282"/>
                      <a:pt x="42" y="282"/>
                    </a:cubicBezTo>
                    <a:cubicBezTo>
                      <a:pt x="43" y="281"/>
                      <a:pt x="45" y="283"/>
                      <a:pt x="46" y="284"/>
                    </a:cubicBezTo>
                    <a:cubicBezTo>
                      <a:pt x="49" y="287"/>
                      <a:pt x="49" y="284"/>
                      <a:pt x="49" y="283"/>
                    </a:cubicBezTo>
                    <a:cubicBezTo>
                      <a:pt x="49" y="283"/>
                      <a:pt x="49" y="279"/>
                      <a:pt x="49" y="280"/>
                    </a:cubicBezTo>
                    <a:cubicBezTo>
                      <a:pt x="49" y="280"/>
                      <a:pt x="52" y="279"/>
                      <a:pt x="52" y="279"/>
                    </a:cubicBezTo>
                    <a:cubicBezTo>
                      <a:pt x="56" y="281"/>
                      <a:pt x="56" y="281"/>
                      <a:pt x="56" y="281"/>
                    </a:cubicBezTo>
                    <a:cubicBezTo>
                      <a:pt x="56" y="281"/>
                      <a:pt x="58" y="282"/>
                      <a:pt x="59" y="283"/>
                    </a:cubicBezTo>
                    <a:cubicBezTo>
                      <a:pt x="61" y="284"/>
                      <a:pt x="60" y="284"/>
                      <a:pt x="60" y="284"/>
                    </a:cubicBezTo>
                    <a:cubicBezTo>
                      <a:pt x="71" y="285"/>
                      <a:pt x="71" y="285"/>
                      <a:pt x="71" y="285"/>
                    </a:cubicBezTo>
                    <a:cubicBezTo>
                      <a:pt x="71" y="285"/>
                      <a:pt x="72" y="285"/>
                      <a:pt x="73" y="286"/>
                    </a:cubicBezTo>
                    <a:cubicBezTo>
                      <a:pt x="74" y="287"/>
                      <a:pt x="73" y="287"/>
                      <a:pt x="73" y="288"/>
                    </a:cubicBezTo>
                    <a:cubicBezTo>
                      <a:pt x="72" y="293"/>
                      <a:pt x="76" y="295"/>
                      <a:pt x="76" y="296"/>
                    </a:cubicBezTo>
                    <a:cubicBezTo>
                      <a:pt x="76" y="296"/>
                      <a:pt x="72" y="297"/>
                      <a:pt x="71" y="297"/>
                    </a:cubicBezTo>
                    <a:cubicBezTo>
                      <a:pt x="70" y="297"/>
                      <a:pt x="70" y="297"/>
                      <a:pt x="70" y="297"/>
                    </a:cubicBezTo>
                    <a:cubicBezTo>
                      <a:pt x="70" y="297"/>
                      <a:pt x="70" y="297"/>
                      <a:pt x="70" y="297"/>
                    </a:cubicBezTo>
                    <a:cubicBezTo>
                      <a:pt x="70" y="298"/>
                      <a:pt x="69" y="299"/>
                      <a:pt x="69" y="300"/>
                    </a:cubicBezTo>
                    <a:cubicBezTo>
                      <a:pt x="70" y="300"/>
                      <a:pt x="70" y="300"/>
                      <a:pt x="70" y="300"/>
                    </a:cubicBezTo>
                    <a:cubicBezTo>
                      <a:pt x="78" y="302"/>
                      <a:pt x="74" y="302"/>
                      <a:pt x="76" y="308"/>
                    </a:cubicBezTo>
                    <a:cubicBezTo>
                      <a:pt x="80" y="319"/>
                      <a:pt x="79" y="304"/>
                      <a:pt x="81" y="308"/>
                    </a:cubicBezTo>
                    <a:cubicBezTo>
                      <a:pt x="81" y="309"/>
                      <a:pt x="84" y="308"/>
                      <a:pt x="86" y="311"/>
                    </a:cubicBezTo>
                    <a:cubicBezTo>
                      <a:pt x="87" y="314"/>
                      <a:pt x="91" y="306"/>
                      <a:pt x="93" y="315"/>
                    </a:cubicBezTo>
                    <a:cubicBezTo>
                      <a:pt x="94" y="317"/>
                      <a:pt x="89" y="319"/>
                      <a:pt x="87" y="320"/>
                    </a:cubicBezTo>
                    <a:cubicBezTo>
                      <a:pt x="83" y="322"/>
                      <a:pt x="83" y="320"/>
                      <a:pt x="80" y="321"/>
                    </a:cubicBezTo>
                    <a:cubicBezTo>
                      <a:pt x="80" y="321"/>
                      <a:pt x="78" y="327"/>
                      <a:pt x="82" y="327"/>
                    </a:cubicBezTo>
                    <a:cubicBezTo>
                      <a:pt x="83" y="327"/>
                      <a:pt x="83" y="325"/>
                      <a:pt x="85" y="325"/>
                    </a:cubicBezTo>
                    <a:cubicBezTo>
                      <a:pt x="88" y="324"/>
                      <a:pt x="88" y="327"/>
                      <a:pt x="90" y="326"/>
                    </a:cubicBezTo>
                    <a:cubicBezTo>
                      <a:pt x="94" y="326"/>
                      <a:pt x="94" y="325"/>
                      <a:pt x="100" y="323"/>
                    </a:cubicBezTo>
                    <a:cubicBezTo>
                      <a:pt x="104" y="322"/>
                      <a:pt x="108" y="315"/>
                      <a:pt x="109" y="315"/>
                    </a:cubicBezTo>
                    <a:cubicBezTo>
                      <a:pt x="110" y="315"/>
                      <a:pt x="118" y="319"/>
                      <a:pt x="118" y="321"/>
                    </a:cubicBezTo>
                    <a:cubicBezTo>
                      <a:pt x="118" y="322"/>
                      <a:pt x="105" y="331"/>
                      <a:pt x="103" y="331"/>
                    </a:cubicBezTo>
                    <a:cubicBezTo>
                      <a:pt x="93" y="334"/>
                      <a:pt x="102" y="336"/>
                      <a:pt x="104" y="335"/>
                    </a:cubicBezTo>
                    <a:cubicBezTo>
                      <a:pt x="111" y="331"/>
                      <a:pt x="110" y="336"/>
                      <a:pt x="113" y="334"/>
                    </a:cubicBezTo>
                    <a:cubicBezTo>
                      <a:pt x="115" y="333"/>
                      <a:pt x="114" y="339"/>
                      <a:pt x="116" y="338"/>
                    </a:cubicBezTo>
                    <a:cubicBezTo>
                      <a:pt x="118" y="337"/>
                      <a:pt x="121" y="330"/>
                      <a:pt x="123" y="328"/>
                    </a:cubicBezTo>
                    <a:cubicBezTo>
                      <a:pt x="127" y="324"/>
                      <a:pt x="130" y="323"/>
                      <a:pt x="131" y="324"/>
                    </a:cubicBezTo>
                    <a:cubicBezTo>
                      <a:pt x="132" y="325"/>
                      <a:pt x="132" y="322"/>
                      <a:pt x="138" y="324"/>
                    </a:cubicBezTo>
                    <a:cubicBezTo>
                      <a:pt x="141" y="325"/>
                      <a:pt x="139" y="324"/>
                      <a:pt x="142" y="335"/>
                    </a:cubicBezTo>
                    <a:cubicBezTo>
                      <a:pt x="143" y="337"/>
                      <a:pt x="151" y="343"/>
                      <a:pt x="151" y="341"/>
                    </a:cubicBezTo>
                    <a:cubicBezTo>
                      <a:pt x="165" y="342"/>
                      <a:pt x="165" y="342"/>
                      <a:pt x="165" y="342"/>
                    </a:cubicBezTo>
                    <a:cubicBezTo>
                      <a:pt x="173" y="336"/>
                      <a:pt x="173" y="336"/>
                      <a:pt x="173" y="336"/>
                    </a:cubicBezTo>
                    <a:cubicBezTo>
                      <a:pt x="187" y="334"/>
                      <a:pt x="187" y="334"/>
                      <a:pt x="187" y="334"/>
                    </a:cubicBezTo>
                    <a:cubicBezTo>
                      <a:pt x="191" y="331"/>
                      <a:pt x="186" y="320"/>
                      <a:pt x="190" y="319"/>
                    </a:cubicBezTo>
                    <a:cubicBezTo>
                      <a:pt x="190" y="309"/>
                      <a:pt x="191" y="315"/>
                      <a:pt x="189" y="306"/>
                    </a:cubicBezTo>
                    <a:cubicBezTo>
                      <a:pt x="192" y="305"/>
                      <a:pt x="207" y="303"/>
                      <a:pt x="209" y="303"/>
                    </a:cubicBezTo>
                    <a:cubicBezTo>
                      <a:pt x="217" y="303"/>
                      <a:pt x="217" y="303"/>
                      <a:pt x="217" y="303"/>
                    </a:cubicBezTo>
                    <a:cubicBezTo>
                      <a:pt x="230" y="307"/>
                      <a:pt x="230" y="307"/>
                      <a:pt x="230" y="307"/>
                    </a:cubicBezTo>
                    <a:cubicBezTo>
                      <a:pt x="235" y="313"/>
                      <a:pt x="240" y="305"/>
                      <a:pt x="241" y="311"/>
                    </a:cubicBezTo>
                    <a:cubicBezTo>
                      <a:pt x="243" y="317"/>
                      <a:pt x="261" y="322"/>
                      <a:pt x="267" y="323"/>
                    </a:cubicBezTo>
                    <a:cubicBezTo>
                      <a:pt x="268" y="322"/>
                      <a:pt x="277" y="315"/>
                      <a:pt x="279" y="315"/>
                    </a:cubicBezTo>
                    <a:cubicBezTo>
                      <a:pt x="283" y="315"/>
                      <a:pt x="288" y="311"/>
                      <a:pt x="291" y="310"/>
                    </a:cubicBezTo>
                    <a:cubicBezTo>
                      <a:pt x="297" y="309"/>
                      <a:pt x="298" y="303"/>
                      <a:pt x="300" y="302"/>
                    </a:cubicBezTo>
                    <a:cubicBezTo>
                      <a:pt x="304" y="301"/>
                      <a:pt x="297" y="298"/>
                      <a:pt x="306" y="295"/>
                    </a:cubicBezTo>
                    <a:cubicBezTo>
                      <a:pt x="312" y="286"/>
                      <a:pt x="312" y="286"/>
                      <a:pt x="312" y="286"/>
                    </a:cubicBezTo>
                    <a:cubicBezTo>
                      <a:pt x="314" y="284"/>
                      <a:pt x="315" y="279"/>
                      <a:pt x="317" y="275"/>
                    </a:cubicBezTo>
                    <a:cubicBezTo>
                      <a:pt x="324" y="271"/>
                      <a:pt x="324" y="271"/>
                      <a:pt x="324" y="271"/>
                    </a:cubicBezTo>
                    <a:cubicBezTo>
                      <a:pt x="327" y="272"/>
                      <a:pt x="334" y="273"/>
                      <a:pt x="340" y="276"/>
                    </a:cubicBezTo>
                    <a:cubicBezTo>
                      <a:pt x="345" y="278"/>
                      <a:pt x="350" y="273"/>
                      <a:pt x="351" y="274"/>
                    </a:cubicBezTo>
                    <a:cubicBezTo>
                      <a:pt x="355" y="275"/>
                      <a:pt x="345" y="267"/>
                      <a:pt x="352" y="267"/>
                    </a:cubicBezTo>
                    <a:cubicBezTo>
                      <a:pt x="358" y="263"/>
                      <a:pt x="358" y="263"/>
                      <a:pt x="358" y="263"/>
                    </a:cubicBezTo>
                    <a:cubicBezTo>
                      <a:pt x="363" y="254"/>
                      <a:pt x="363" y="254"/>
                      <a:pt x="363" y="254"/>
                    </a:cubicBezTo>
                    <a:cubicBezTo>
                      <a:pt x="364" y="256"/>
                      <a:pt x="371" y="258"/>
                      <a:pt x="372" y="260"/>
                    </a:cubicBezTo>
                    <a:cubicBezTo>
                      <a:pt x="373" y="265"/>
                      <a:pt x="374" y="264"/>
                      <a:pt x="373" y="267"/>
                    </a:cubicBezTo>
                    <a:cubicBezTo>
                      <a:pt x="373" y="268"/>
                      <a:pt x="363" y="280"/>
                      <a:pt x="365" y="284"/>
                    </a:cubicBezTo>
                    <a:cubicBezTo>
                      <a:pt x="366" y="287"/>
                      <a:pt x="371" y="289"/>
                      <a:pt x="373" y="292"/>
                    </a:cubicBezTo>
                    <a:cubicBezTo>
                      <a:pt x="375" y="295"/>
                      <a:pt x="377" y="297"/>
                      <a:pt x="379" y="299"/>
                    </a:cubicBezTo>
                    <a:cubicBezTo>
                      <a:pt x="382" y="301"/>
                      <a:pt x="387" y="291"/>
                      <a:pt x="387" y="291"/>
                    </a:cubicBezTo>
                    <a:cubicBezTo>
                      <a:pt x="388" y="291"/>
                      <a:pt x="383" y="282"/>
                      <a:pt x="386" y="280"/>
                    </a:cubicBezTo>
                    <a:cubicBezTo>
                      <a:pt x="388" y="278"/>
                      <a:pt x="393" y="278"/>
                      <a:pt x="393" y="276"/>
                    </a:cubicBezTo>
                    <a:cubicBezTo>
                      <a:pt x="394" y="273"/>
                      <a:pt x="387" y="271"/>
                      <a:pt x="387" y="268"/>
                    </a:cubicBezTo>
                    <a:cubicBezTo>
                      <a:pt x="386" y="265"/>
                      <a:pt x="388" y="264"/>
                      <a:pt x="386" y="261"/>
                    </a:cubicBezTo>
                    <a:cubicBezTo>
                      <a:pt x="382" y="256"/>
                      <a:pt x="386" y="251"/>
                      <a:pt x="393" y="251"/>
                    </a:cubicBezTo>
                    <a:cubicBezTo>
                      <a:pt x="400" y="256"/>
                      <a:pt x="400" y="256"/>
                      <a:pt x="400" y="256"/>
                    </a:cubicBezTo>
                    <a:cubicBezTo>
                      <a:pt x="405" y="256"/>
                      <a:pt x="410" y="254"/>
                      <a:pt x="414" y="251"/>
                    </a:cubicBezTo>
                    <a:cubicBezTo>
                      <a:pt x="425" y="242"/>
                      <a:pt x="425" y="242"/>
                      <a:pt x="425" y="242"/>
                    </a:cubicBezTo>
                    <a:cubicBezTo>
                      <a:pt x="425" y="242"/>
                      <a:pt x="433" y="233"/>
                      <a:pt x="435" y="233"/>
                    </a:cubicBezTo>
                    <a:cubicBezTo>
                      <a:pt x="438" y="232"/>
                      <a:pt x="443" y="231"/>
                      <a:pt x="443" y="231"/>
                    </a:cubicBezTo>
                    <a:cubicBezTo>
                      <a:pt x="453" y="236"/>
                      <a:pt x="453" y="236"/>
                      <a:pt x="453" y="236"/>
                    </a:cubicBezTo>
                    <a:cubicBezTo>
                      <a:pt x="466" y="233"/>
                      <a:pt x="480" y="230"/>
                      <a:pt x="489" y="221"/>
                    </a:cubicBezTo>
                    <a:cubicBezTo>
                      <a:pt x="502" y="209"/>
                      <a:pt x="490" y="209"/>
                      <a:pt x="504" y="205"/>
                    </a:cubicBezTo>
                    <a:cubicBezTo>
                      <a:pt x="512" y="197"/>
                      <a:pt x="512" y="197"/>
                      <a:pt x="512" y="197"/>
                    </a:cubicBezTo>
                    <a:cubicBezTo>
                      <a:pt x="530" y="192"/>
                      <a:pt x="530" y="192"/>
                      <a:pt x="530" y="192"/>
                    </a:cubicBezTo>
                    <a:cubicBezTo>
                      <a:pt x="538" y="187"/>
                      <a:pt x="538" y="187"/>
                      <a:pt x="538" y="187"/>
                    </a:cubicBezTo>
                    <a:cubicBezTo>
                      <a:pt x="550" y="182"/>
                      <a:pt x="550" y="182"/>
                      <a:pt x="550" y="182"/>
                    </a:cubicBezTo>
                    <a:cubicBezTo>
                      <a:pt x="554" y="173"/>
                      <a:pt x="554" y="173"/>
                      <a:pt x="554" y="173"/>
                    </a:cubicBezTo>
                    <a:cubicBezTo>
                      <a:pt x="559" y="174"/>
                      <a:pt x="559" y="174"/>
                      <a:pt x="559" y="174"/>
                    </a:cubicBezTo>
                    <a:cubicBezTo>
                      <a:pt x="560" y="174"/>
                      <a:pt x="556" y="177"/>
                      <a:pt x="562" y="178"/>
                    </a:cubicBezTo>
                    <a:cubicBezTo>
                      <a:pt x="564" y="178"/>
                      <a:pt x="565" y="176"/>
                      <a:pt x="567" y="175"/>
                    </a:cubicBezTo>
                    <a:cubicBezTo>
                      <a:pt x="571" y="173"/>
                      <a:pt x="570" y="163"/>
                      <a:pt x="571" y="163"/>
                    </a:cubicBezTo>
                    <a:cubicBezTo>
                      <a:pt x="579" y="164"/>
                      <a:pt x="573" y="163"/>
                      <a:pt x="580" y="162"/>
                    </a:cubicBezTo>
                    <a:cubicBezTo>
                      <a:pt x="583" y="155"/>
                      <a:pt x="586" y="162"/>
                      <a:pt x="592" y="159"/>
                    </a:cubicBezTo>
                    <a:cubicBezTo>
                      <a:pt x="608" y="157"/>
                      <a:pt x="608" y="157"/>
                      <a:pt x="608" y="157"/>
                    </a:cubicBezTo>
                    <a:cubicBezTo>
                      <a:pt x="611" y="151"/>
                      <a:pt x="611" y="151"/>
                      <a:pt x="611" y="151"/>
                    </a:cubicBezTo>
                    <a:cubicBezTo>
                      <a:pt x="619" y="150"/>
                      <a:pt x="619" y="150"/>
                      <a:pt x="619" y="150"/>
                    </a:cubicBezTo>
                    <a:cubicBezTo>
                      <a:pt x="620" y="157"/>
                      <a:pt x="620" y="157"/>
                      <a:pt x="620" y="157"/>
                    </a:cubicBezTo>
                    <a:cubicBezTo>
                      <a:pt x="626" y="160"/>
                      <a:pt x="626" y="160"/>
                      <a:pt x="626" y="160"/>
                    </a:cubicBezTo>
                    <a:cubicBezTo>
                      <a:pt x="627" y="159"/>
                      <a:pt x="628" y="158"/>
                      <a:pt x="629" y="156"/>
                    </a:cubicBezTo>
                    <a:cubicBezTo>
                      <a:pt x="629" y="155"/>
                      <a:pt x="626" y="153"/>
                      <a:pt x="631" y="149"/>
                    </a:cubicBezTo>
                    <a:cubicBezTo>
                      <a:pt x="635" y="146"/>
                      <a:pt x="635" y="148"/>
                      <a:pt x="637" y="145"/>
                    </a:cubicBezTo>
                    <a:cubicBezTo>
                      <a:pt x="638" y="145"/>
                      <a:pt x="638" y="141"/>
                      <a:pt x="636" y="14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4" name="Freeform 11"/>
              <p:cNvSpPr>
                <a:spLocks/>
              </p:cNvSpPr>
              <p:nvPr/>
            </p:nvSpPr>
            <p:spPr bwMode="auto">
              <a:xfrm>
                <a:off x="3248" y="2538"/>
                <a:ext cx="293" cy="315"/>
              </a:xfrm>
              <a:custGeom>
                <a:avLst/>
                <a:gdLst>
                  <a:gd name="T0" fmla="*/ 135 w 146"/>
                  <a:gd name="T1" fmla="*/ 101 h 157"/>
                  <a:gd name="T2" fmla="*/ 121 w 146"/>
                  <a:gd name="T3" fmla="*/ 88 h 157"/>
                  <a:gd name="T4" fmla="*/ 125 w 146"/>
                  <a:gd name="T5" fmla="*/ 73 h 157"/>
                  <a:gd name="T6" fmla="*/ 124 w 146"/>
                  <a:gd name="T7" fmla="*/ 63 h 157"/>
                  <a:gd name="T8" fmla="*/ 120 w 146"/>
                  <a:gd name="T9" fmla="*/ 54 h 157"/>
                  <a:gd name="T10" fmla="*/ 124 w 146"/>
                  <a:gd name="T11" fmla="*/ 50 h 157"/>
                  <a:gd name="T12" fmla="*/ 111 w 146"/>
                  <a:gd name="T13" fmla="*/ 51 h 157"/>
                  <a:gd name="T14" fmla="*/ 102 w 146"/>
                  <a:gd name="T15" fmla="*/ 55 h 157"/>
                  <a:gd name="T16" fmla="*/ 91 w 146"/>
                  <a:gd name="T17" fmla="*/ 54 h 157"/>
                  <a:gd name="T18" fmla="*/ 81 w 146"/>
                  <a:gd name="T19" fmla="*/ 46 h 157"/>
                  <a:gd name="T20" fmla="*/ 79 w 146"/>
                  <a:gd name="T21" fmla="*/ 40 h 157"/>
                  <a:gd name="T22" fmla="*/ 81 w 146"/>
                  <a:gd name="T23" fmla="*/ 32 h 157"/>
                  <a:gd name="T24" fmla="*/ 71 w 146"/>
                  <a:gd name="T25" fmla="*/ 30 h 157"/>
                  <a:gd name="T26" fmla="*/ 59 w 146"/>
                  <a:gd name="T27" fmla="*/ 24 h 157"/>
                  <a:gd name="T28" fmla="*/ 57 w 146"/>
                  <a:gd name="T29" fmla="*/ 14 h 157"/>
                  <a:gd name="T30" fmla="*/ 47 w 146"/>
                  <a:gd name="T31" fmla="*/ 5 h 157"/>
                  <a:gd name="T32" fmla="*/ 38 w 146"/>
                  <a:gd name="T33" fmla="*/ 1 h 157"/>
                  <a:gd name="T34" fmla="*/ 27 w 146"/>
                  <a:gd name="T35" fmla="*/ 1 h 157"/>
                  <a:gd name="T36" fmla="*/ 18 w 146"/>
                  <a:gd name="T37" fmla="*/ 3 h 157"/>
                  <a:gd name="T38" fmla="*/ 8 w 146"/>
                  <a:gd name="T39" fmla="*/ 11 h 157"/>
                  <a:gd name="T40" fmla="*/ 4 w 146"/>
                  <a:gd name="T41" fmla="*/ 12 h 157"/>
                  <a:gd name="T42" fmla="*/ 3 w 146"/>
                  <a:gd name="T43" fmla="*/ 25 h 157"/>
                  <a:gd name="T44" fmla="*/ 7 w 146"/>
                  <a:gd name="T45" fmla="*/ 33 h 157"/>
                  <a:gd name="T46" fmla="*/ 9 w 146"/>
                  <a:gd name="T47" fmla="*/ 37 h 157"/>
                  <a:gd name="T48" fmla="*/ 14 w 146"/>
                  <a:gd name="T49" fmla="*/ 39 h 157"/>
                  <a:gd name="T50" fmla="*/ 21 w 146"/>
                  <a:gd name="T51" fmla="*/ 41 h 157"/>
                  <a:gd name="T52" fmla="*/ 12 w 146"/>
                  <a:gd name="T53" fmla="*/ 47 h 157"/>
                  <a:gd name="T54" fmla="*/ 12 w 146"/>
                  <a:gd name="T55" fmla="*/ 53 h 157"/>
                  <a:gd name="T56" fmla="*/ 18 w 146"/>
                  <a:gd name="T57" fmla="*/ 69 h 157"/>
                  <a:gd name="T58" fmla="*/ 16 w 146"/>
                  <a:gd name="T59" fmla="*/ 75 h 157"/>
                  <a:gd name="T60" fmla="*/ 23 w 146"/>
                  <a:gd name="T61" fmla="*/ 82 h 157"/>
                  <a:gd name="T62" fmla="*/ 30 w 146"/>
                  <a:gd name="T63" fmla="*/ 88 h 157"/>
                  <a:gd name="T64" fmla="*/ 33 w 146"/>
                  <a:gd name="T65" fmla="*/ 94 h 157"/>
                  <a:gd name="T66" fmla="*/ 30 w 146"/>
                  <a:gd name="T67" fmla="*/ 102 h 157"/>
                  <a:gd name="T68" fmla="*/ 31 w 146"/>
                  <a:gd name="T69" fmla="*/ 114 h 157"/>
                  <a:gd name="T70" fmla="*/ 26 w 146"/>
                  <a:gd name="T71" fmla="*/ 115 h 157"/>
                  <a:gd name="T72" fmla="*/ 29 w 146"/>
                  <a:gd name="T73" fmla="*/ 118 h 157"/>
                  <a:gd name="T74" fmla="*/ 32 w 146"/>
                  <a:gd name="T75" fmla="*/ 120 h 157"/>
                  <a:gd name="T76" fmla="*/ 37 w 146"/>
                  <a:gd name="T77" fmla="*/ 124 h 157"/>
                  <a:gd name="T78" fmla="*/ 43 w 146"/>
                  <a:gd name="T79" fmla="*/ 126 h 157"/>
                  <a:gd name="T80" fmla="*/ 48 w 146"/>
                  <a:gd name="T81" fmla="*/ 126 h 157"/>
                  <a:gd name="T82" fmla="*/ 53 w 146"/>
                  <a:gd name="T83" fmla="*/ 128 h 157"/>
                  <a:gd name="T84" fmla="*/ 60 w 146"/>
                  <a:gd name="T85" fmla="*/ 132 h 157"/>
                  <a:gd name="T86" fmla="*/ 68 w 146"/>
                  <a:gd name="T87" fmla="*/ 138 h 157"/>
                  <a:gd name="T88" fmla="*/ 73 w 146"/>
                  <a:gd name="T89" fmla="*/ 126 h 157"/>
                  <a:gd name="T90" fmla="*/ 76 w 146"/>
                  <a:gd name="T91" fmla="*/ 118 h 157"/>
                  <a:gd name="T92" fmla="*/ 90 w 146"/>
                  <a:gd name="T93" fmla="*/ 126 h 157"/>
                  <a:gd name="T94" fmla="*/ 104 w 146"/>
                  <a:gd name="T95" fmla="*/ 136 h 157"/>
                  <a:gd name="T96" fmla="*/ 112 w 146"/>
                  <a:gd name="T97" fmla="*/ 140 h 157"/>
                  <a:gd name="T98" fmla="*/ 109 w 146"/>
                  <a:gd name="T99" fmla="*/ 150 h 157"/>
                  <a:gd name="T100" fmla="*/ 109 w 146"/>
                  <a:gd name="T101" fmla="*/ 156 h 157"/>
                  <a:gd name="T102" fmla="*/ 113 w 146"/>
                  <a:gd name="T103" fmla="*/ 156 h 157"/>
                  <a:gd name="T104" fmla="*/ 124 w 146"/>
                  <a:gd name="T105" fmla="*/ 151 h 157"/>
                  <a:gd name="T106" fmla="*/ 134 w 146"/>
                  <a:gd name="T107" fmla="*/ 148 h 157"/>
                  <a:gd name="T108" fmla="*/ 133 w 146"/>
                  <a:gd name="T109" fmla="*/ 131 h 157"/>
                  <a:gd name="T110" fmla="*/ 140 w 146"/>
                  <a:gd name="T111" fmla="*/ 122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6" h="157">
                    <a:moveTo>
                      <a:pt x="146" y="107"/>
                    </a:moveTo>
                    <a:cubicBezTo>
                      <a:pt x="143" y="107"/>
                      <a:pt x="143" y="107"/>
                      <a:pt x="143" y="107"/>
                    </a:cubicBezTo>
                    <a:cubicBezTo>
                      <a:pt x="140" y="106"/>
                      <a:pt x="140" y="106"/>
                      <a:pt x="140" y="106"/>
                    </a:cubicBezTo>
                    <a:cubicBezTo>
                      <a:pt x="139" y="105"/>
                      <a:pt x="137" y="102"/>
                      <a:pt x="136" y="101"/>
                    </a:cubicBezTo>
                    <a:cubicBezTo>
                      <a:pt x="136" y="101"/>
                      <a:pt x="136" y="101"/>
                      <a:pt x="135" y="101"/>
                    </a:cubicBezTo>
                    <a:cubicBezTo>
                      <a:pt x="134" y="100"/>
                      <a:pt x="132" y="100"/>
                      <a:pt x="132" y="99"/>
                    </a:cubicBezTo>
                    <a:cubicBezTo>
                      <a:pt x="131" y="99"/>
                      <a:pt x="129" y="98"/>
                      <a:pt x="128" y="98"/>
                    </a:cubicBezTo>
                    <a:cubicBezTo>
                      <a:pt x="128" y="98"/>
                      <a:pt x="125" y="94"/>
                      <a:pt x="125" y="93"/>
                    </a:cubicBezTo>
                    <a:cubicBezTo>
                      <a:pt x="124" y="91"/>
                      <a:pt x="123" y="91"/>
                      <a:pt x="123" y="91"/>
                    </a:cubicBezTo>
                    <a:cubicBezTo>
                      <a:pt x="123" y="91"/>
                      <a:pt x="122" y="89"/>
                      <a:pt x="121" y="88"/>
                    </a:cubicBezTo>
                    <a:cubicBezTo>
                      <a:pt x="121" y="87"/>
                      <a:pt x="120" y="85"/>
                      <a:pt x="120" y="85"/>
                    </a:cubicBezTo>
                    <a:cubicBezTo>
                      <a:pt x="120" y="85"/>
                      <a:pt x="121" y="83"/>
                      <a:pt x="121" y="82"/>
                    </a:cubicBezTo>
                    <a:cubicBezTo>
                      <a:pt x="120" y="81"/>
                      <a:pt x="120" y="77"/>
                      <a:pt x="120" y="77"/>
                    </a:cubicBezTo>
                    <a:cubicBezTo>
                      <a:pt x="122" y="74"/>
                      <a:pt x="122" y="74"/>
                      <a:pt x="122" y="74"/>
                    </a:cubicBezTo>
                    <a:cubicBezTo>
                      <a:pt x="122" y="74"/>
                      <a:pt x="124" y="73"/>
                      <a:pt x="125" y="73"/>
                    </a:cubicBezTo>
                    <a:cubicBezTo>
                      <a:pt x="126" y="72"/>
                      <a:pt x="126" y="72"/>
                      <a:pt x="125" y="71"/>
                    </a:cubicBezTo>
                    <a:cubicBezTo>
                      <a:pt x="125" y="68"/>
                      <a:pt x="125" y="68"/>
                      <a:pt x="125" y="68"/>
                    </a:cubicBezTo>
                    <a:cubicBezTo>
                      <a:pt x="125" y="62"/>
                      <a:pt x="125" y="62"/>
                      <a:pt x="125" y="62"/>
                    </a:cubicBezTo>
                    <a:cubicBezTo>
                      <a:pt x="125" y="63"/>
                      <a:pt x="125" y="63"/>
                      <a:pt x="125" y="63"/>
                    </a:cubicBezTo>
                    <a:cubicBezTo>
                      <a:pt x="124" y="63"/>
                      <a:pt x="124" y="63"/>
                      <a:pt x="124" y="63"/>
                    </a:cubicBezTo>
                    <a:cubicBezTo>
                      <a:pt x="121" y="62"/>
                      <a:pt x="121" y="62"/>
                      <a:pt x="121" y="62"/>
                    </a:cubicBezTo>
                    <a:cubicBezTo>
                      <a:pt x="121" y="62"/>
                      <a:pt x="121" y="61"/>
                      <a:pt x="121" y="60"/>
                    </a:cubicBezTo>
                    <a:cubicBezTo>
                      <a:pt x="121" y="60"/>
                      <a:pt x="119" y="59"/>
                      <a:pt x="118" y="58"/>
                    </a:cubicBezTo>
                    <a:cubicBezTo>
                      <a:pt x="116" y="56"/>
                      <a:pt x="116" y="56"/>
                      <a:pt x="116" y="56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54"/>
                      <a:pt x="120" y="52"/>
                      <a:pt x="120" y="52"/>
                    </a:cubicBezTo>
                    <a:cubicBezTo>
                      <a:pt x="121" y="51"/>
                      <a:pt x="122" y="52"/>
                      <a:pt x="122" y="52"/>
                    </a:cubicBezTo>
                    <a:cubicBezTo>
                      <a:pt x="123" y="52"/>
                      <a:pt x="124" y="53"/>
                      <a:pt x="124" y="53"/>
                    </a:cubicBezTo>
                    <a:cubicBezTo>
                      <a:pt x="125" y="53"/>
                      <a:pt x="126" y="52"/>
                      <a:pt x="126" y="51"/>
                    </a:cubicBezTo>
                    <a:cubicBezTo>
                      <a:pt x="126" y="51"/>
                      <a:pt x="125" y="51"/>
                      <a:pt x="124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18" y="48"/>
                      <a:pt x="116" y="47"/>
                    </a:cubicBezTo>
                    <a:cubicBezTo>
                      <a:pt x="116" y="47"/>
                      <a:pt x="115" y="47"/>
                      <a:pt x="115" y="47"/>
                    </a:cubicBezTo>
                    <a:cubicBezTo>
                      <a:pt x="114" y="48"/>
                      <a:pt x="112" y="49"/>
                      <a:pt x="112" y="49"/>
                    </a:cubicBezTo>
                    <a:cubicBezTo>
                      <a:pt x="112" y="50"/>
                      <a:pt x="111" y="50"/>
                      <a:pt x="111" y="51"/>
                    </a:cubicBezTo>
                    <a:cubicBezTo>
                      <a:pt x="111" y="52"/>
                      <a:pt x="110" y="52"/>
                      <a:pt x="110" y="53"/>
                    </a:cubicBezTo>
                    <a:cubicBezTo>
                      <a:pt x="109" y="54"/>
                      <a:pt x="108" y="56"/>
                      <a:pt x="108" y="56"/>
                    </a:cubicBezTo>
                    <a:cubicBezTo>
                      <a:pt x="108" y="56"/>
                      <a:pt x="107" y="57"/>
                      <a:pt x="107" y="57"/>
                    </a:cubicBezTo>
                    <a:cubicBezTo>
                      <a:pt x="107" y="57"/>
                      <a:pt x="107" y="58"/>
                      <a:pt x="107" y="58"/>
                    </a:cubicBezTo>
                    <a:cubicBezTo>
                      <a:pt x="106" y="58"/>
                      <a:pt x="103" y="57"/>
                      <a:pt x="102" y="55"/>
                    </a:cubicBezTo>
                    <a:cubicBezTo>
                      <a:pt x="102" y="53"/>
                      <a:pt x="101" y="53"/>
                      <a:pt x="101" y="53"/>
                    </a:cubicBezTo>
                    <a:cubicBezTo>
                      <a:pt x="101" y="53"/>
                      <a:pt x="97" y="53"/>
                      <a:pt x="96" y="53"/>
                    </a:cubicBezTo>
                    <a:cubicBezTo>
                      <a:pt x="95" y="53"/>
                      <a:pt x="95" y="53"/>
                      <a:pt x="95" y="53"/>
                    </a:cubicBezTo>
                    <a:cubicBezTo>
                      <a:pt x="95" y="53"/>
                      <a:pt x="94" y="53"/>
                      <a:pt x="94" y="53"/>
                    </a:cubicBezTo>
                    <a:cubicBezTo>
                      <a:pt x="93" y="53"/>
                      <a:pt x="92" y="53"/>
                      <a:pt x="91" y="54"/>
                    </a:cubicBezTo>
                    <a:cubicBezTo>
                      <a:pt x="90" y="54"/>
                      <a:pt x="89" y="53"/>
                      <a:pt x="89" y="51"/>
                    </a:cubicBezTo>
                    <a:cubicBezTo>
                      <a:pt x="88" y="50"/>
                      <a:pt x="88" y="50"/>
                      <a:pt x="88" y="50"/>
                    </a:cubicBezTo>
                    <a:cubicBezTo>
                      <a:pt x="87" y="50"/>
                      <a:pt x="86" y="49"/>
                      <a:pt x="85" y="49"/>
                    </a:cubicBezTo>
                    <a:cubicBezTo>
                      <a:pt x="84" y="49"/>
                      <a:pt x="83" y="50"/>
                      <a:pt x="82" y="49"/>
                    </a:cubicBezTo>
                    <a:cubicBezTo>
                      <a:pt x="81" y="48"/>
                      <a:pt x="81" y="46"/>
                      <a:pt x="81" y="46"/>
                    </a:cubicBezTo>
                    <a:cubicBezTo>
                      <a:pt x="82" y="46"/>
                      <a:pt x="84" y="46"/>
                      <a:pt x="84" y="45"/>
                    </a:cubicBezTo>
                    <a:cubicBezTo>
                      <a:pt x="85" y="45"/>
                      <a:pt x="86" y="44"/>
                      <a:pt x="87" y="43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84" y="41"/>
                      <a:pt x="84" y="41"/>
                      <a:pt x="84" y="41"/>
                    </a:cubicBezTo>
                    <a:cubicBezTo>
                      <a:pt x="84" y="41"/>
                      <a:pt x="81" y="41"/>
                      <a:pt x="79" y="40"/>
                    </a:cubicBezTo>
                    <a:cubicBezTo>
                      <a:pt x="79" y="40"/>
                      <a:pt x="78" y="40"/>
                      <a:pt x="78" y="39"/>
                    </a:cubicBezTo>
                    <a:cubicBezTo>
                      <a:pt x="78" y="39"/>
                      <a:pt x="79" y="38"/>
                      <a:pt x="80" y="38"/>
                    </a:cubicBezTo>
                    <a:cubicBezTo>
                      <a:pt x="79" y="36"/>
                      <a:pt x="79" y="36"/>
                      <a:pt x="79" y="36"/>
                    </a:cubicBezTo>
                    <a:cubicBezTo>
                      <a:pt x="81" y="33"/>
                      <a:pt x="81" y="33"/>
                      <a:pt x="81" y="33"/>
                    </a:cubicBezTo>
                    <a:cubicBezTo>
                      <a:pt x="81" y="32"/>
                      <a:pt x="81" y="32"/>
                      <a:pt x="81" y="32"/>
                    </a:cubicBezTo>
                    <a:cubicBezTo>
                      <a:pt x="81" y="32"/>
                      <a:pt x="80" y="31"/>
                      <a:pt x="78" y="31"/>
                    </a:cubicBezTo>
                    <a:cubicBezTo>
                      <a:pt x="77" y="31"/>
                      <a:pt x="77" y="31"/>
                      <a:pt x="76" y="31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5" y="31"/>
                      <a:pt x="74" y="31"/>
                      <a:pt x="72" y="30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69" y="29"/>
                      <a:pt x="69" y="29"/>
                      <a:pt x="69" y="29"/>
                    </a:cubicBezTo>
                    <a:cubicBezTo>
                      <a:pt x="69" y="29"/>
                      <a:pt x="68" y="28"/>
                      <a:pt x="67" y="28"/>
                    </a:cubicBezTo>
                    <a:cubicBezTo>
                      <a:pt x="67" y="28"/>
                      <a:pt x="66" y="28"/>
                      <a:pt x="65" y="27"/>
                    </a:cubicBezTo>
                    <a:cubicBezTo>
                      <a:pt x="63" y="26"/>
                      <a:pt x="62" y="26"/>
                      <a:pt x="61" y="26"/>
                    </a:cubicBezTo>
                    <a:cubicBezTo>
                      <a:pt x="61" y="26"/>
                      <a:pt x="59" y="25"/>
                      <a:pt x="59" y="24"/>
                    </a:cubicBezTo>
                    <a:cubicBezTo>
                      <a:pt x="58" y="23"/>
                      <a:pt x="58" y="23"/>
                      <a:pt x="58" y="23"/>
                    </a:cubicBezTo>
                    <a:cubicBezTo>
                      <a:pt x="58" y="23"/>
                      <a:pt x="58" y="22"/>
                      <a:pt x="58" y="22"/>
                    </a:cubicBezTo>
                    <a:cubicBezTo>
                      <a:pt x="58" y="21"/>
                      <a:pt x="57" y="20"/>
                      <a:pt x="57" y="20"/>
                    </a:cubicBezTo>
                    <a:cubicBezTo>
                      <a:pt x="56" y="18"/>
                      <a:pt x="56" y="17"/>
                      <a:pt x="56" y="17"/>
                    </a:cubicBezTo>
                    <a:cubicBezTo>
                      <a:pt x="56" y="17"/>
                      <a:pt x="56" y="14"/>
                      <a:pt x="57" y="14"/>
                    </a:cubicBezTo>
                    <a:cubicBezTo>
                      <a:pt x="57" y="13"/>
                      <a:pt x="56" y="12"/>
                      <a:pt x="56" y="11"/>
                    </a:cubicBezTo>
                    <a:cubicBezTo>
                      <a:pt x="56" y="11"/>
                      <a:pt x="55" y="11"/>
                      <a:pt x="55" y="11"/>
                    </a:cubicBezTo>
                    <a:cubicBezTo>
                      <a:pt x="54" y="11"/>
                      <a:pt x="53" y="11"/>
                      <a:pt x="53" y="10"/>
                    </a:cubicBezTo>
                    <a:cubicBezTo>
                      <a:pt x="53" y="10"/>
                      <a:pt x="52" y="10"/>
                      <a:pt x="52" y="10"/>
                    </a:cubicBezTo>
                    <a:cubicBezTo>
                      <a:pt x="51" y="9"/>
                      <a:pt x="47" y="6"/>
                      <a:pt x="47" y="5"/>
                    </a:cubicBezTo>
                    <a:cubicBezTo>
                      <a:pt x="47" y="5"/>
                      <a:pt x="45" y="4"/>
                      <a:pt x="44" y="4"/>
                    </a:cubicBezTo>
                    <a:cubicBezTo>
                      <a:pt x="44" y="4"/>
                      <a:pt x="43" y="4"/>
                      <a:pt x="42" y="3"/>
                    </a:cubicBezTo>
                    <a:cubicBezTo>
                      <a:pt x="42" y="3"/>
                      <a:pt x="41" y="3"/>
                      <a:pt x="41" y="3"/>
                    </a:cubicBezTo>
                    <a:cubicBezTo>
                      <a:pt x="40" y="3"/>
                      <a:pt x="39" y="2"/>
                      <a:pt x="39" y="2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7" y="1"/>
                      <a:pt x="36" y="1"/>
                      <a:pt x="35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0" y="2"/>
                      <a:pt x="19" y="2"/>
                      <a:pt x="19" y="2"/>
                    </a:cubicBezTo>
                    <a:cubicBezTo>
                      <a:pt x="19" y="3"/>
                      <a:pt x="18" y="3"/>
                      <a:pt x="18" y="3"/>
                    </a:cubicBezTo>
                    <a:cubicBezTo>
                      <a:pt x="18" y="4"/>
                      <a:pt x="16" y="5"/>
                      <a:pt x="16" y="5"/>
                    </a:cubicBezTo>
                    <a:cubicBezTo>
                      <a:pt x="16" y="5"/>
                      <a:pt x="14" y="6"/>
                      <a:pt x="14" y="7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1"/>
                      <a:pt x="9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11"/>
                      <a:pt x="7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6"/>
                      <a:pt x="3" y="26"/>
                      <a:pt x="3" y="27"/>
                    </a:cubicBezTo>
                    <a:cubicBezTo>
                      <a:pt x="3" y="27"/>
                      <a:pt x="3" y="27"/>
                      <a:pt x="4" y="27"/>
                    </a:cubicBezTo>
                    <a:cubicBezTo>
                      <a:pt x="5" y="27"/>
                      <a:pt x="7" y="27"/>
                      <a:pt x="8" y="29"/>
                    </a:cubicBezTo>
                    <a:cubicBezTo>
                      <a:pt x="8" y="30"/>
                      <a:pt x="8" y="31"/>
                      <a:pt x="7" y="33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35"/>
                      <a:pt x="7" y="35"/>
                      <a:pt x="8" y="37"/>
                    </a:cubicBezTo>
                    <a:cubicBezTo>
                      <a:pt x="8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10" y="37"/>
                      <a:pt x="11" y="37"/>
                      <a:pt x="11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38"/>
                      <a:pt x="13" y="39"/>
                      <a:pt x="14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5" y="39"/>
                      <a:pt x="15" y="38"/>
                      <a:pt x="16" y="38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8" y="38"/>
                      <a:pt x="19" y="40"/>
                      <a:pt x="20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4"/>
                      <a:pt x="17" y="46"/>
                      <a:pt x="15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4" y="47"/>
                      <a:pt x="14" y="47"/>
                      <a:pt x="13" y="47"/>
                    </a:cubicBezTo>
                    <a:cubicBezTo>
                      <a:pt x="13" y="47"/>
                      <a:pt x="13" y="47"/>
                      <a:pt x="12" y="47"/>
                    </a:cubicBezTo>
                    <a:cubicBezTo>
                      <a:pt x="12" y="47"/>
                      <a:pt x="11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1" y="49"/>
                      <a:pt x="12" y="51"/>
                      <a:pt x="12" y="51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1" y="59"/>
                      <a:pt x="21" y="59"/>
                      <a:pt x="21" y="59"/>
                    </a:cubicBezTo>
                    <a:cubicBezTo>
                      <a:pt x="21" y="62"/>
                      <a:pt x="21" y="62"/>
                      <a:pt x="21" y="62"/>
                    </a:cubicBezTo>
                    <a:cubicBezTo>
                      <a:pt x="20" y="66"/>
                      <a:pt x="20" y="66"/>
                      <a:pt x="20" y="66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9"/>
                      <a:pt x="18" y="70"/>
                      <a:pt x="18" y="71"/>
                    </a:cubicBezTo>
                    <a:cubicBezTo>
                      <a:pt x="18" y="71"/>
                      <a:pt x="18" y="72"/>
                      <a:pt x="17" y="73"/>
                    </a:cubicBezTo>
                    <a:cubicBezTo>
                      <a:pt x="17" y="75"/>
                      <a:pt x="17" y="75"/>
                      <a:pt x="17" y="75"/>
                    </a:cubicBezTo>
                    <a:cubicBezTo>
                      <a:pt x="16" y="75"/>
                      <a:pt x="16" y="75"/>
                      <a:pt x="16" y="75"/>
                    </a:cubicBezTo>
                    <a:cubicBezTo>
                      <a:pt x="16" y="75"/>
                      <a:pt x="16" y="75"/>
                      <a:pt x="16" y="75"/>
                    </a:cubicBezTo>
                    <a:cubicBezTo>
                      <a:pt x="17" y="76"/>
                      <a:pt x="17" y="79"/>
                      <a:pt x="17" y="81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8" y="81"/>
                      <a:pt x="18" y="81"/>
                      <a:pt x="18" y="81"/>
                    </a:cubicBezTo>
                    <a:cubicBezTo>
                      <a:pt x="19" y="81"/>
                      <a:pt x="19" y="81"/>
                      <a:pt x="19" y="81"/>
                    </a:cubicBezTo>
                    <a:cubicBezTo>
                      <a:pt x="21" y="81"/>
                      <a:pt x="22" y="81"/>
                      <a:pt x="23" y="82"/>
                    </a:cubicBezTo>
                    <a:cubicBezTo>
                      <a:pt x="25" y="83"/>
                      <a:pt x="25" y="84"/>
                      <a:pt x="25" y="84"/>
                    </a:cubicBezTo>
                    <a:cubicBezTo>
                      <a:pt x="25" y="85"/>
                      <a:pt x="25" y="85"/>
                      <a:pt x="26" y="85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27" y="85"/>
                      <a:pt x="27" y="85"/>
                      <a:pt x="27" y="85"/>
                    </a:cubicBezTo>
                    <a:cubicBezTo>
                      <a:pt x="28" y="85"/>
                      <a:pt x="30" y="87"/>
                      <a:pt x="30" y="88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0" y="88"/>
                      <a:pt x="30" y="88"/>
                      <a:pt x="31" y="88"/>
                    </a:cubicBezTo>
                    <a:cubicBezTo>
                      <a:pt x="32" y="89"/>
                      <a:pt x="33" y="89"/>
                      <a:pt x="34" y="90"/>
                    </a:cubicBezTo>
                    <a:cubicBezTo>
                      <a:pt x="34" y="91"/>
                      <a:pt x="34" y="92"/>
                      <a:pt x="34" y="93"/>
                    </a:cubicBezTo>
                    <a:cubicBezTo>
                      <a:pt x="34" y="94"/>
                      <a:pt x="33" y="94"/>
                      <a:pt x="33" y="94"/>
                    </a:cubicBezTo>
                    <a:cubicBezTo>
                      <a:pt x="32" y="95"/>
                      <a:pt x="32" y="96"/>
                      <a:pt x="30" y="97"/>
                    </a:cubicBezTo>
                    <a:cubicBezTo>
                      <a:pt x="26" y="97"/>
                      <a:pt x="26" y="97"/>
                      <a:pt x="26" y="97"/>
                    </a:cubicBezTo>
                    <a:cubicBezTo>
                      <a:pt x="26" y="98"/>
                      <a:pt x="26" y="98"/>
                      <a:pt x="26" y="98"/>
                    </a:cubicBezTo>
                    <a:cubicBezTo>
                      <a:pt x="27" y="99"/>
                      <a:pt x="28" y="100"/>
                      <a:pt x="29" y="100"/>
                    </a:cubicBezTo>
                    <a:cubicBezTo>
                      <a:pt x="29" y="101"/>
                      <a:pt x="30" y="102"/>
                      <a:pt x="30" y="102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4" y="107"/>
                      <a:pt x="34" y="108"/>
                      <a:pt x="34" y="111"/>
                    </a:cubicBezTo>
                    <a:cubicBezTo>
                      <a:pt x="34" y="114"/>
                      <a:pt x="32" y="114"/>
                      <a:pt x="31" y="114"/>
                    </a:cubicBezTo>
                    <a:cubicBezTo>
                      <a:pt x="31" y="114"/>
                      <a:pt x="31" y="114"/>
                      <a:pt x="31" y="114"/>
                    </a:cubicBezTo>
                    <a:cubicBezTo>
                      <a:pt x="30" y="114"/>
                      <a:pt x="30" y="114"/>
                      <a:pt x="30" y="114"/>
                    </a:cubicBezTo>
                    <a:cubicBezTo>
                      <a:pt x="29" y="114"/>
                      <a:pt x="29" y="114"/>
                      <a:pt x="29" y="114"/>
                    </a:cubicBezTo>
                    <a:cubicBezTo>
                      <a:pt x="28" y="114"/>
                      <a:pt x="28" y="114"/>
                      <a:pt x="27" y="114"/>
                    </a:cubicBezTo>
                    <a:cubicBezTo>
                      <a:pt x="27" y="114"/>
                      <a:pt x="27" y="114"/>
                      <a:pt x="27" y="114"/>
                    </a:cubicBezTo>
                    <a:cubicBezTo>
                      <a:pt x="26" y="115"/>
                      <a:pt x="26" y="115"/>
                      <a:pt x="26" y="115"/>
                    </a:cubicBezTo>
                    <a:cubicBezTo>
                      <a:pt x="28" y="116"/>
                      <a:pt x="28" y="116"/>
                      <a:pt x="28" y="116"/>
                    </a:cubicBezTo>
                    <a:cubicBezTo>
                      <a:pt x="27" y="116"/>
                      <a:pt x="27" y="116"/>
                      <a:pt x="27" y="116"/>
                    </a:cubicBezTo>
                    <a:cubicBezTo>
                      <a:pt x="28" y="117"/>
                      <a:pt x="28" y="117"/>
                      <a:pt x="28" y="117"/>
                    </a:cubicBezTo>
                    <a:cubicBezTo>
                      <a:pt x="28" y="117"/>
                      <a:pt x="28" y="117"/>
                      <a:pt x="28" y="117"/>
                    </a:cubicBezTo>
                    <a:cubicBezTo>
                      <a:pt x="28" y="117"/>
                      <a:pt x="28" y="117"/>
                      <a:pt x="29" y="118"/>
                    </a:cubicBezTo>
                    <a:cubicBezTo>
                      <a:pt x="29" y="118"/>
                      <a:pt x="29" y="118"/>
                      <a:pt x="29" y="118"/>
                    </a:cubicBezTo>
                    <a:cubicBezTo>
                      <a:pt x="30" y="118"/>
                      <a:pt x="30" y="118"/>
                      <a:pt x="30" y="118"/>
                    </a:cubicBezTo>
                    <a:cubicBezTo>
                      <a:pt x="30" y="118"/>
                      <a:pt x="31" y="119"/>
                      <a:pt x="31" y="119"/>
                    </a:cubicBezTo>
                    <a:cubicBezTo>
                      <a:pt x="32" y="120"/>
                      <a:pt x="32" y="120"/>
                      <a:pt x="32" y="120"/>
                    </a:cubicBezTo>
                    <a:cubicBezTo>
                      <a:pt x="32" y="120"/>
                      <a:pt x="32" y="120"/>
                      <a:pt x="32" y="120"/>
                    </a:cubicBezTo>
                    <a:cubicBezTo>
                      <a:pt x="32" y="120"/>
                      <a:pt x="33" y="120"/>
                      <a:pt x="33" y="120"/>
                    </a:cubicBezTo>
                    <a:cubicBezTo>
                      <a:pt x="33" y="120"/>
                      <a:pt x="33" y="120"/>
                      <a:pt x="33" y="120"/>
                    </a:cubicBezTo>
                    <a:cubicBezTo>
                      <a:pt x="35" y="120"/>
                      <a:pt x="35" y="122"/>
                      <a:pt x="35" y="123"/>
                    </a:cubicBezTo>
                    <a:cubicBezTo>
                      <a:pt x="35" y="123"/>
                      <a:pt x="36" y="123"/>
                      <a:pt x="36" y="123"/>
                    </a:cubicBezTo>
                    <a:cubicBezTo>
                      <a:pt x="36" y="123"/>
                      <a:pt x="37" y="123"/>
                      <a:pt x="37" y="124"/>
                    </a:cubicBezTo>
                    <a:cubicBezTo>
                      <a:pt x="39" y="125"/>
                      <a:pt x="39" y="125"/>
                      <a:pt x="39" y="125"/>
                    </a:cubicBezTo>
                    <a:cubicBezTo>
                      <a:pt x="39" y="125"/>
                      <a:pt x="39" y="126"/>
                      <a:pt x="39" y="126"/>
                    </a:cubicBezTo>
                    <a:cubicBezTo>
                      <a:pt x="40" y="125"/>
                      <a:pt x="40" y="125"/>
                      <a:pt x="41" y="125"/>
                    </a:cubicBezTo>
                    <a:cubicBezTo>
                      <a:pt x="42" y="125"/>
                      <a:pt x="42" y="125"/>
                      <a:pt x="42" y="125"/>
                    </a:cubicBezTo>
                    <a:cubicBezTo>
                      <a:pt x="43" y="126"/>
                      <a:pt x="43" y="126"/>
                      <a:pt x="43" y="126"/>
                    </a:cubicBezTo>
                    <a:cubicBezTo>
                      <a:pt x="43" y="126"/>
                      <a:pt x="44" y="127"/>
                      <a:pt x="44" y="127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45" y="127"/>
                      <a:pt x="45" y="127"/>
                      <a:pt x="45" y="127"/>
                    </a:cubicBezTo>
                    <a:cubicBezTo>
                      <a:pt x="46" y="126"/>
                      <a:pt x="47" y="126"/>
                      <a:pt x="48" y="126"/>
                    </a:cubicBezTo>
                    <a:cubicBezTo>
                      <a:pt x="48" y="126"/>
                      <a:pt x="48" y="126"/>
                      <a:pt x="48" y="126"/>
                    </a:cubicBezTo>
                    <a:cubicBezTo>
                      <a:pt x="49" y="126"/>
                      <a:pt x="49" y="126"/>
                      <a:pt x="50" y="126"/>
                    </a:cubicBezTo>
                    <a:cubicBezTo>
                      <a:pt x="50" y="126"/>
                      <a:pt x="50" y="126"/>
                      <a:pt x="50" y="126"/>
                    </a:cubicBezTo>
                    <a:cubicBezTo>
                      <a:pt x="51" y="128"/>
                      <a:pt x="51" y="128"/>
                      <a:pt x="51" y="128"/>
                    </a:cubicBezTo>
                    <a:cubicBezTo>
                      <a:pt x="51" y="128"/>
                      <a:pt x="53" y="128"/>
                      <a:pt x="53" y="128"/>
                    </a:cubicBezTo>
                    <a:cubicBezTo>
                      <a:pt x="53" y="128"/>
                      <a:pt x="54" y="129"/>
                      <a:pt x="56" y="131"/>
                    </a:cubicBezTo>
                    <a:cubicBezTo>
                      <a:pt x="57" y="131"/>
                      <a:pt x="57" y="131"/>
                      <a:pt x="57" y="131"/>
                    </a:cubicBezTo>
                    <a:cubicBezTo>
                      <a:pt x="57" y="131"/>
                      <a:pt x="57" y="131"/>
                      <a:pt x="57" y="131"/>
                    </a:cubicBezTo>
                    <a:cubicBezTo>
                      <a:pt x="58" y="131"/>
                      <a:pt x="58" y="131"/>
                      <a:pt x="58" y="131"/>
                    </a:cubicBezTo>
                    <a:cubicBezTo>
                      <a:pt x="59" y="131"/>
                      <a:pt x="60" y="132"/>
                      <a:pt x="60" y="132"/>
                    </a:cubicBezTo>
                    <a:cubicBezTo>
                      <a:pt x="62" y="132"/>
                      <a:pt x="63" y="133"/>
                      <a:pt x="63" y="134"/>
                    </a:cubicBezTo>
                    <a:cubicBezTo>
                      <a:pt x="64" y="134"/>
                      <a:pt x="64" y="135"/>
                      <a:pt x="65" y="135"/>
                    </a:cubicBezTo>
                    <a:cubicBezTo>
                      <a:pt x="66" y="136"/>
                      <a:pt x="67" y="137"/>
                      <a:pt x="67" y="137"/>
                    </a:cubicBezTo>
                    <a:cubicBezTo>
                      <a:pt x="68" y="138"/>
                      <a:pt x="68" y="138"/>
                      <a:pt x="68" y="138"/>
                    </a:cubicBezTo>
                    <a:cubicBezTo>
                      <a:pt x="68" y="138"/>
                      <a:pt x="68" y="138"/>
                      <a:pt x="68" y="138"/>
                    </a:cubicBezTo>
                    <a:cubicBezTo>
                      <a:pt x="69" y="137"/>
                      <a:pt x="69" y="137"/>
                      <a:pt x="69" y="137"/>
                    </a:cubicBezTo>
                    <a:cubicBezTo>
                      <a:pt x="67" y="134"/>
                      <a:pt x="67" y="134"/>
                      <a:pt x="67" y="134"/>
                    </a:cubicBezTo>
                    <a:cubicBezTo>
                      <a:pt x="72" y="130"/>
                      <a:pt x="72" y="130"/>
                      <a:pt x="72" y="130"/>
                    </a:cubicBezTo>
                    <a:cubicBezTo>
                      <a:pt x="73" y="126"/>
                      <a:pt x="73" y="126"/>
                      <a:pt x="73" y="126"/>
                    </a:cubicBezTo>
                    <a:cubicBezTo>
                      <a:pt x="73" y="126"/>
                      <a:pt x="73" y="126"/>
                      <a:pt x="73" y="126"/>
                    </a:cubicBezTo>
                    <a:cubicBezTo>
                      <a:pt x="73" y="126"/>
                      <a:pt x="72" y="125"/>
                      <a:pt x="71" y="124"/>
                    </a:cubicBezTo>
                    <a:cubicBezTo>
                      <a:pt x="70" y="123"/>
                      <a:pt x="70" y="122"/>
                      <a:pt x="71" y="122"/>
                    </a:cubicBezTo>
                    <a:cubicBezTo>
                      <a:pt x="71" y="121"/>
                      <a:pt x="72" y="121"/>
                      <a:pt x="72" y="121"/>
                    </a:cubicBezTo>
                    <a:cubicBezTo>
                      <a:pt x="73" y="120"/>
                      <a:pt x="73" y="120"/>
                      <a:pt x="74" y="120"/>
                    </a:cubicBezTo>
                    <a:cubicBezTo>
                      <a:pt x="75" y="119"/>
                      <a:pt x="76" y="119"/>
                      <a:pt x="76" y="118"/>
                    </a:cubicBezTo>
                    <a:cubicBezTo>
                      <a:pt x="78" y="117"/>
                      <a:pt x="79" y="119"/>
                      <a:pt x="79" y="119"/>
                    </a:cubicBezTo>
                    <a:cubicBezTo>
                      <a:pt x="79" y="119"/>
                      <a:pt x="79" y="122"/>
                      <a:pt x="81" y="122"/>
                    </a:cubicBezTo>
                    <a:cubicBezTo>
                      <a:pt x="82" y="123"/>
                      <a:pt x="83" y="123"/>
                      <a:pt x="83" y="123"/>
                    </a:cubicBezTo>
                    <a:cubicBezTo>
                      <a:pt x="86" y="123"/>
                      <a:pt x="86" y="123"/>
                      <a:pt x="86" y="123"/>
                    </a:cubicBezTo>
                    <a:cubicBezTo>
                      <a:pt x="90" y="126"/>
                      <a:pt x="90" y="126"/>
                      <a:pt x="90" y="126"/>
                    </a:cubicBezTo>
                    <a:cubicBezTo>
                      <a:pt x="90" y="126"/>
                      <a:pt x="91" y="127"/>
                      <a:pt x="91" y="127"/>
                    </a:cubicBezTo>
                    <a:cubicBezTo>
                      <a:pt x="92" y="128"/>
                      <a:pt x="93" y="130"/>
                      <a:pt x="93" y="131"/>
                    </a:cubicBezTo>
                    <a:cubicBezTo>
                      <a:pt x="99" y="133"/>
                      <a:pt x="99" y="133"/>
                      <a:pt x="99" y="133"/>
                    </a:cubicBezTo>
                    <a:cubicBezTo>
                      <a:pt x="100" y="136"/>
                      <a:pt x="100" y="136"/>
                      <a:pt x="100" y="136"/>
                    </a:cubicBezTo>
                    <a:cubicBezTo>
                      <a:pt x="100" y="136"/>
                      <a:pt x="103" y="136"/>
                      <a:pt x="104" y="136"/>
                    </a:cubicBezTo>
                    <a:cubicBezTo>
                      <a:pt x="106" y="137"/>
                      <a:pt x="107" y="138"/>
                      <a:pt x="107" y="138"/>
                    </a:cubicBezTo>
                    <a:cubicBezTo>
                      <a:pt x="107" y="138"/>
                      <a:pt x="107" y="138"/>
                      <a:pt x="107" y="138"/>
                    </a:cubicBezTo>
                    <a:cubicBezTo>
                      <a:pt x="108" y="137"/>
                      <a:pt x="108" y="137"/>
                      <a:pt x="108" y="137"/>
                    </a:cubicBezTo>
                    <a:cubicBezTo>
                      <a:pt x="113" y="138"/>
                      <a:pt x="113" y="138"/>
                      <a:pt x="113" y="138"/>
                    </a:cubicBezTo>
                    <a:cubicBezTo>
                      <a:pt x="113" y="139"/>
                      <a:pt x="113" y="139"/>
                      <a:pt x="112" y="140"/>
                    </a:cubicBezTo>
                    <a:cubicBezTo>
                      <a:pt x="111" y="140"/>
                      <a:pt x="111" y="142"/>
                      <a:pt x="112" y="143"/>
                    </a:cubicBezTo>
                    <a:cubicBezTo>
                      <a:pt x="112" y="144"/>
                      <a:pt x="112" y="145"/>
                      <a:pt x="111" y="146"/>
                    </a:cubicBezTo>
                    <a:cubicBezTo>
                      <a:pt x="111" y="147"/>
                      <a:pt x="110" y="147"/>
                      <a:pt x="109" y="147"/>
                    </a:cubicBezTo>
                    <a:cubicBezTo>
                      <a:pt x="108" y="147"/>
                      <a:pt x="109" y="148"/>
                      <a:pt x="109" y="149"/>
                    </a:cubicBezTo>
                    <a:cubicBezTo>
                      <a:pt x="109" y="149"/>
                      <a:pt x="109" y="150"/>
                      <a:pt x="109" y="150"/>
                    </a:cubicBezTo>
                    <a:cubicBezTo>
                      <a:pt x="110" y="151"/>
                      <a:pt x="110" y="151"/>
                      <a:pt x="109" y="152"/>
                    </a:cubicBezTo>
                    <a:cubicBezTo>
                      <a:pt x="108" y="153"/>
                      <a:pt x="107" y="154"/>
                      <a:pt x="107" y="154"/>
                    </a:cubicBezTo>
                    <a:cubicBezTo>
                      <a:pt x="107" y="154"/>
                      <a:pt x="107" y="154"/>
                      <a:pt x="107" y="154"/>
                    </a:cubicBezTo>
                    <a:cubicBezTo>
                      <a:pt x="109" y="156"/>
                      <a:pt x="109" y="156"/>
                      <a:pt x="109" y="156"/>
                    </a:cubicBezTo>
                    <a:cubicBezTo>
                      <a:pt x="109" y="156"/>
                      <a:pt x="109" y="156"/>
                      <a:pt x="109" y="156"/>
                    </a:cubicBezTo>
                    <a:cubicBezTo>
                      <a:pt x="109" y="156"/>
                      <a:pt x="111" y="156"/>
                      <a:pt x="112" y="156"/>
                    </a:cubicBezTo>
                    <a:cubicBezTo>
                      <a:pt x="112" y="157"/>
                      <a:pt x="112" y="157"/>
                      <a:pt x="112" y="157"/>
                    </a:cubicBezTo>
                    <a:cubicBezTo>
                      <a:pt x="112" y="157"/>
                      <a:pt x="112" y="157"/>
                      <a:pt x="112" y="157"/>
                    </a:cubicBezTo>
                    <a:cubicBezTo>
                      <a:pt x="112" y="156"/>
                      <a:pt x="112" y="156"/>
                      <a:pt x="112" y="156"/>
                    </a:cubicBezTo>
                    <a:cubicBezTo>
                      <a:pt x="112" y="156"/>
                      <a:pt x="113" y="156"/>
                      <a:pt x="113" y="156"/>
                    </a:cubicBezTo>
                    <a:cubicBezTo>
                      <a:pt x="113" y="155"/>
                      <a:pt x="115" y="153"/>
                      <a:pt x="115" y="153"/>
                    </a:cubicBezTo>
                    <a:cubicBezTo>
                      <a:pt x="117" y="153"/>
                      <a:pt x="117" y="153"/>
                      <a:pt x="117" y="153"/>
                    </a:cubicBezTo>
                    <a:cubicBezTo>
                      <a:pt x="119" y="151"/>
                      <a:pt x="119" y="151"/>
                      <a:pt x="119" y="151"/>
                    </a:cubicBezTo>
                    <a:cubicBezTo>
                      <a:pt x="119" y="151"/>
                      <a:pt x="121" y="151"/>
                      <a:pt x="121" y="151"/>
                    </a:cubicBezTo>
                    <a:cubicBezTo>
                      <a:pt x="122" y="151"/>
                      <a:pt x="123" y="151"/>
                      <a:pt x="124" y="151"/>
                    </a:cubicBezTo>
                    <a:cubicBezTo>
                      <a:pt x="125" y="151"/>
                      <a:pt x="125" y="150"/>
                      <a:pt x="125" y="150"/>
                    </a:cubicBezTo>
                    <a:cubicBezTo>
                      <a:pt x="125" y="150"/>
                      <a:pt x="127" y="149"/>
                      <a:pt x="129" y="148"/>
                    </a:cubicBezTo>
                    <a:cubicBezTo>
                      <a:pt x="130" y="148"/>
                      <a:pt x="131" y="148"/>
                      <a:pt x="131" y="148"/>
                    </a:cubicBezTo>
                    <a:cubicBezTo>
                      <a:pt x="131" y="148"/>
                      <a:pt x="132" y="148"/>
                      <a:pt x="133" y="148"/>
                    </a:cubicBezTo>
                    <a:cubicBezTo>
                      <a:pt x="133" y="148"/>
                      <a:pt x="134" y="148"/>
                      <a:pt x="134" y="148"/>
                    </a:cubicBezTo>
                    <a:cubicBezTo>
                      <a:pt x="135" y="148"/>
                      <a:pt x="135" y="147"/>
                      <a:pt x="135" y="147"/>
                    </a:cubicBezTo>
                    <a:cubicBezTo>
                      <a:pt x="137" y="142"/>
                      <a:pt x="137" y="142"/>
                      <a:pt x="137" y="142"/>
                    </a:cubicBezTo>
                    <a:cubicBezTo>
                      <a:pt x="137" y="142"/>
                      <a:pt x="136" y="140"/>
                      <a:pt x="136" y="140"/>
                    </a:cubicBezTo>
                    <a:cubicBezTo>
                      <a:pt x="136" y="140"/>
                      <a:pt x="135" y="139"/>
                      <a:pt x="133" y="139"/>
                    </a:cubicBezTo>
                    <a:cubicBezTo>
                      <a:pt x="133" y="131"/>
                      <a:pt x="133" y="131"/>
                      <a:pt x="133" y="131"/>
                    </a:cubicBezTo>
                    <a:cubicBezTo>
                      <a:pt x="131" y="128"/>
                      <a:pt x="131" y="128"/>
                      <a:pt x="131" y="128"/>
                    </a:cubicBezTo>
                    <a:cubicBezTo>
                      <a:pt x="131" y="127"/>
                      <a:pt x="133" y="126"/>
                      <a:pt x="133" y="126"/>
                    </a:cubicBezTo>
                    <a:cubicBezTo>
                      <a:pt x="133" y="125"/>
                      <a:pt x="134" y="124"/>
                      <a:pt x="135" y="124"/>
                    </a:cubicBezTo>
                    <a:cubicBezTo>
                      <a:pt x="138" y="124"/>
                      <a:pt x="138" y="124"/>
                      <a:pt x="138" y="124"/>
                    </a:cubicBezTo>
                    <a:cubicBezTo>
                      <a:pt x="139" y="123"/>
                      <a:pt x="140" y="123"/>
                      <a:pt x="140" y="122"/>
                    </a:cubicBezTo>
                    <a:cubicBezTo>
                      <a:pt x="140" y="122"/>
                      <a:pt x="140" y="120"/>
                      <a:pt x="140" y="119"/>
                    </a:cubicBezTo>
                    <a:cubicBezTo>
                      <a:pt x="140" y="118"/>
                      <a:pt x="141" y="116"/>
                      <a:pt x="142" y="115"/>
                    </a:cubicBezTo>
                    <a:cubicBezTo>
                      <a:pt x="142" y="115"/>
                      <a:pt x="144" y="113"/>
                      <a:pt x="145" y="112"/>
                    </a:cubicBezTo>
                    <a:cubicBezTo>
                      <a:pt x="145" y="111"/>
                      <a:pt x="146" y="108"/>
                      <a:pt x="146" y="10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5" name="Freeform 12"/>
              <p:cNvSpPr>
                <a:spLocks/>
              </p:cNvSpPr>
              <p:nvPr/>
            </p:nvSpPr>
            <p:spPr bwMode="auto">
              <a:xfrm>
                <a:off x="3092" y="2831"/>
                <a:ext cx="16" cy="8"/>
              </a:xfrm>
              <a:custGeom>
                <a:avLst/>
                <a:gdLst>
                  <a:gd name="T0" fmla="*/ 7 w 8"/>
                  <a:gd name="T1" fmla="*/ 0 h 4"/>
                  <a:gd name="T2" fmla="*/ 5 w 8"/>
                  <a:gd name="T3" fmla="*/ 0 h 4"/>
                  <a:gd name="T4" fmla="*/ 4 w 8"/>
                  <a:gd name="T5" fmla="*/ 0 h 4"/>
                  <a:gd name="T6" fmla="*/ 1 w 8"/>
                  <a:gd name="T7" fmla="*/ 1 h 4"/>
                  <a:gd name="T8" fmla="*/ 1 w 8"/>
                  <a:gd name="T9" fmla="*/ 2 h 4"/>
                  <a:gd name="T10" fmla="*/ 3 w 8"/>
                  <a:gd name="T11" fmla="*/ 3 h 4"/>
                  <a:gd name="T12" fmla="*/ 4 w 8"/>
                  <a:gd name="T13" fmla="*/ 4 h 4"/>
                  <a:gd name="T14" fmla="*/ 7 w 8"/>
                  <a:gd name="T15" fmla="*/ 2 h 4"/>
                  <a:gd name="T16" fmla="*/ 8 w 8"/>
                  <a:gd name="T17" fmla="*/ 1 h 4"/>
                  <a:gd name="T18" fmla="*/ 7 w 8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2" y="0"/>
                      <a:pt x="1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2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6" y="3"/>
                      <a:pt x="7" y="2"/>
                    </a:cubicBezTo>
                    <a:cubicBezTo>
                      <a:pt x="7" y="1"/>
                      <a:pt x="7" y="2"/>
                      <a:pt x="8" y="1"/>
                    </a:cubicBezTo>
                    <a:cubicBezTo>
                      <a:pt x="8" y="1"/>
                      <a:pt x="7" y="0"/>
                      <a:pt x="7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6" name="Freeform 13"/>
              <p:cNvSpPr>
                <a:spLocks/>
              </p:cNvSpPr>
              <p:nvPr/>
            </p:nvSpPr>
            <p:spPr bwMode="auto">
              <a:xfrm>
                <a:off x="2973" y="2670"/>
                <a:ext cx="20" cy="52"/>
              </a:xfrm>
              <a:custGeom>
                <a:avLst/>
                <a:gdLst>
                  <a:gd name="T0" fmla="*/ 7 w 10"/>
                  <a:gd name="T1" fmla="*/ 22 h 26"/>
                  <a:gd name="T2" fmla="*/ 5 w 10"/>
                  <a:gd name="T3" fmla="*/ 19 h 26"/>
                  <a:gd name="T4" fmla="*/ 4 w 10"/>
                  <a:gd name="T5" fmla="*/ 16 h 26"/>
                  <a:gd name="T6" fmla="*/ 6 w 10"/>
                  <a:gd name="T7" fmla="*/ 18 h 26"/>
                  <a:gd name="T8" fmla="*/ 8 w 10"/>
                  <a:gd name="T9" fmla="*/ 17 h 26"/>
                  <a:gd name="T10" fmla="*/ 6 w 10"/>
                  <a:gd name="T11" fmla="*/ 13 h 26"/>
                  <a:gd name="T12" fmla="*/ 5 w 10"/>
                  <a:gd name="T13" fmla="*/ 11 h 26"/>
                  <a:gd name="T14" fmla="*/ 5 w 10"/>
                  <a:gd name="T15" fmla="*/ 9 h 26"/>
                  <a:gd name="T16" fmla="*/ 4 w 10"/>
                  <a:gd name="T17" fmla="*/ 7 h 26"/>
                  <a:gd name="T18" fmla="*/ 4 w 10"/>
                  <a:gd name="T19" fmla="*/ 5 h 26"/>
                  <a:gd name="T20" fmla="*/ 4 w 10"/>
                  <a:gd name="T21" fmla="*/ 3 h 26"/>
                  <a:gd name="T22" fmla="*/ 7 w 10"/>
                  <a:gd name="T23" fmla="*/ 3 h 26"/>
                  <a:gd name="T24" fmla="*/ 5 w 10"/>
                  <a:gd name="T25" fmla="*/ 2 h 26"/>
                  <a:gd name="T26" fmla="*/ 3 w 10"/>
                  <a:gd name="T27" fmla="*/ 2 h 26"/>
                  <a:gd name="T28" fmla="*/ 2 w 10"/>
                  <a:gd name="T29" fmla="*/ 0 h 26"/>
                  <a:gd name="T30" fmla="*/ 1 w 10"/>
                  <a:gd name="T31" fmla="*/ 1 h 26"/>
                  <a:gd name="T32" fmla="*/ 1 w 10"/>
                  <a:gd name="T33" fmla="*/ 3 h 26"/>
                  <a:gd name="T34" fmla="*/ 2 w 10"/>
                  <a:gd name="T35" fmla="*/ 6 h 26"/>
                  <a:gd name="T36" fmla="*/ 0 w 10"/>
                  <a:gd name="T37" fmla="*/ 5 h 26"/>
                  <a:gd name="T38" fmla="*/ 1 w 10"/>
                  <a:gd name="T39" fmla="*/ 7 h 26"/>
                  <a:gd name="T40" fmla="*/ 1 w 10"/>
                  <a:gd name="T41" fmla="*/ 10 h 26"/>
                  <a:gd name="T42" fmla="*/ 2 w 10"/>
                  <a:gd name="T43" fmla="*/ 12 h 26"/>
                  <a:gd name="T44" fmla="*/ 4 w 10"/>
                  <a:gd name="T45" fmla="*/ 13 h 26"/>
                  <a:gd name="T46" fmla="*/ 2 w 10"/>
                  <a:gd name="T47" fmla="*/ 14 h 26"/>
                  <a:gd name="T48" fmla="*/ 2 w 10"/>
                  <a:gd name="T49" fmla="*/ 17 h 26"/>
                  <a:gd name="T50" fmla="*/ 3 w 10"/>
                  <a:gd name="T51" fmla="*/ 18 h 26"/>
                  <a:gd name="T52" fmla="*/ 3 w 10"/>
                  <a:gd name="T53" fmla="*/ 19 h 26"/>
                  <a:gd name="T54" fmla="*/ 4 w 10"/>
                  <a:gd name="T55" fmla="*/ 20 h 26"/>
                  <a:gd name="T56" fmla="*/ 5 w 10"/>
                  <a:gd name="T57" fmla="*/ 21 h 26"/>
                  <a:gd name="T58" fmla="*/ 8 w 10"/>
                  <a:gd name="T59" fmla="*/ 24 h 26"/>
                  <a:gd name="T60" fmla="*/ 9 w 10"/>
                  <a:gd name="T61" fmla="*/ 25 h 26"/>
                  <a:gd name="T62" fmla="*/ 8 w 10"/>
                  <a:gd name="T6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" h="26">
                    <a:moveTo>
                      <a:pt x="8" y="23"/>
                    </a:moveTo>
                    <a:cubicBezTo>
                      <a:pt x="8" y="22"/>
                      <a:pt x="7" y="22"/>
                      <a:pt x="7" y="22"/>
                    </a:cubicBezTo>
                    <a:cubicBezTo>
                      <a:pt x="7" y="22"/>
                      <a:pt x="6" y="21"/>
                      <a:pt x="5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4" y="18"/>
                      <a:pt x="4" y="18"/>
                    </a:cubicBezTo>
                    <a:cubicBezTo>
                      <a:pt x="4" y="18"/>
                      <a:pt x="4" y="17"/>
                      <a:pt x="4" y="16"/>
                    </a:cubicBezTo>
                    <a:cubicBezTo>
                      <a:pt x="5" y="16"/>
                      <a:pt x="5" y="17"/>
                      <a:pt x="5" y="17"/>
                    </a:cubicBezTo>
                    <a:cubicBezTo>
                      <a:pt x="5" y="17"/>
                      <a:pt x="6" y="18"/>
                      <a:pt x="6" y="18"/>
                    </a:cubicBezTo>
                    <a:cubicBezTo>
                      <a:pt x="7" y="19"/>
                      <a:pt x="7" y="18"/>
                      <a:pt x="7" y="18"/>
                    </a:cubicBezTo>
                    <a:cubicBezTo>
                      <a:pt x="7" y="18"/>
                      <a:pt x="8" y="17"/>
                      <a:pt x="8" y="17"/>
                    </a:cubicBezTo>
                    <a:cubicBezTo>
                      <a:pt x="8" y="16"/>
                      <a:pt x="7" y="15"/>
                      <a:pt x="6" y="15"/>
                    </a:cubicBezTo>
                    <a:cubicBezTo>
                      <a:pt x="6" y="15"/>
                      <a:pt x="6" y="13"/>
                      <a:pt x="6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9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3"/>
                      <a:pt x="5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6"/>
                      <a:pt x="2" y="5"/>
                      <a:pt x="1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7"/>
                      <a:pt x="0" y="7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11"/>
                      <a:pt x="2" y="12"/>
                      <a:pt x="2" y="12"/>
                    </a:cubicBezTo>
                    <a:cubicBezTo>
                      <a:pt x="2" y="12"/>
                      <a:pt x="3" y="13"/>
                      <a:pt x="3" y="13"/>
                    </a:cubicBezTo>
                    <a:cubicBezTo>
                      <a:pt x="3" y="13"/>
                      <a:pt x="4" y="13"/>
                      <a:pt x="4" y="13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2" y="16"/>
                      <a:pt x="2" y="17"/>
                    </a:cubicBezTo>
                    <a:cubicBezTo>
                      <a:pt x="2" y="17"/>
                      <a:pt x="2" y="17"/>
                      <a:pt x="3" y="17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3" y="18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4" y="20"/>
                      <a:pt x="4" y="20"/>
                    </a:cubicBezTo>
                    <a:cubicBezTo>
                      <a:pt x="4" y="20"/>
                      <a:pt x="5" y="20"/>
                      <a:pt x="5" y="20"/>
                    </a:cubicBezTo>
                    <a:cubicBezTo>
                      <a:pt x="5" y="20"/>
                      <a:pt x="5" y="21"/>
                      <a:pt x="5" y="21"/>
                    </a:cubicBezTo>
                    <a:cubicBezTo>
                      <a:pt x="5" y="21"/>
                      <a:pt x="6" y="22"/>
                      <a:pt x="7" y="22"/>
                    </a:cubicBezTo>
                    <a:cubicBezTo>
                      <a:pt x="7" y="22"/>
                      <a:pt x="7" y="24"/>
                      <a:pt x="8" y="24"/>
                    </a:cubicBezTo>
                    <a:cubicBezTo>
                      <a:pt x="8" y="25"/>
                      <a:pt x="8" y="25"/>
                      <a:pt x="9" y="25"/>
                    </a:cubicBezTo>
                    <a:cubicBezTo>
                      <a:pt x="9" y="26"/>
                      <a:pt x="9" y="25"/>
                      <a:pt x="9" y="25"/>
                    </a:cubicBezTo>
                    <a:cubicBezTo>
                      <a:pt x="10" y="25"/>
                      <a:pt x="9" y="24"/>
                      <a:pt x="9" y="24"/>
                    </a:cubicBezTo>
                    <a:cubicBezTo>
                      <a:pt x="9" y="23"/>
                      <a:pt x="9" y="23"/>
                      <a:pt x="8" y="2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7" name="Freeform 14"/>
              <p:cNvSpPr>
                <a:spLocks/>
              </p:cNvSpPr>
              <p:nvPr/>
            </p:nvSpPr>
            <p:spPr bwMode="auto">
              <a:xfrm>
                <a:off x="3092" y="2839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1 w 2"/>
                  <a:gd name="T5" fmla="*/ 2 h 2"/>
                  <a:gd name="T6" fmla="*/ 2 w 2"/>
                  <a:gd name="T7" fmla="*/ 1 h 2"/>
                  <a:gd name="T8" fmla="*/ 1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8" name="Freeform 15"/>
              <p:cNvSpPr>
                <a:spLocks/>
              </p:cNvSpPr>
              <p:nvPr/>
            </p:nvSpPr>
            <p:spPr bwMode="auto">
              <a:xfrm>
                <a:off x="3100" y="2797"/>
                <a:ext cx="44" cy="12"/>
              </a:xfrm>
              <a:custGeom>
                <a:avLst/>
                <a:gdLst>
                  <a:gd name="T0" fmla="*/ 6 w 22"/>
                  <a:gd name="T1" fmla="*/ 3 h 6"/>
                  <a:gd name="T2" fmla="*/ 4 w 22"/>
                  <a:gd name="T3" fmla="*/ 2 h 6"/>
                  <a:gd name="T4" fmla="*/ 2 w 22"/>
                  <a:gd name="T5" fmla="*/ 0 h 6"/>
                  <a:gd name="T6" fmla="*/ 0 w 22"/>
                  <a:gd name="T7" fmla="*/ 1 h 6"/>
                  <a:gd name="T8" fmla="*/ 1 w 22"/>
                  <a:gd name="T9" fmla="*/ 2 h 6"/>
                  <a:gd name="T10" fmla="*/ 3 w 22"/>
                  <a:gd name="T11" fmla="*/ 2 h 6"/>
                  <a:gd name="T12" fmla="*/ 6 w 22"/>
                  <a:gd name="T13" fmla="*/ 4 h 6"/>
                  <a:gd name="T14" fmla="*/ 8 w 22"/>
                  <a:gd name="T15" fmla="*/ 5 h 6"/>
                  <a:gd name="T16" fmla="*/ 11 w 22"/>
                  <a:gd name="T17" fmla="*/ 5 h 6"/>
                  <a:gd name="T18" fmla="*/ 12 w 22"/>
                  <a:gd name="T19" fmla="*/ 6 h 6"/>
                  <a:gd name="T20" fmla="*/ 16 w 22"/>
                  <a:gd name="T21" fmla="*/ 5 h 6"/>
                  <a:gd name="T22" fmla="*/ 18 w 22"/>
                  <a:gd name="T23" fmla="*/ 5 h 6"/>
                  <a:gd name="T24" fmla="*/ 21 w 22"/>
                  <a:gd name="T25" fmla="*/ 4 h 6"/>
                  <a:gd name="T26" fmla="*/ 21 w 22"/>
                  <a:gd name="T27" fmla="*/ 2 h 6"/>
                  <a:gd name="T28" fmla="*/ 19 w 22"/>
                  <a:gd name="T29" fmla="*/ 1 h 6"/>
                  <a:gd name="T30" fmla="*/ 17 w 22"/>
                  <a:gd name="T31" fmla="*/ 1 h 6"/>
                  <a:gd name="T32" fmla="*/ 14 w 22"/>
                  <a:gd name="T33" fmla="*/ 1 h 6"/>
                  <a:gd name="T34" fmla="*/ 11 w 22"/>
                  <a:gd name="T35" fmla="*/ 0 h 6"/>
                  <a:gd name="T36" fmla="*/ 9 w 22"/>
                  <a:gd name="T37" fmla="*/ 0 h 6"/>
                  <a:gd name="T38" fmla="*/ 7 w 22"/>
                  <a:gd name="T39" fmla="*/ 0 h 6"/>
                  <a:gd name="T40" fmla="*/ 8 w 22"/>
                  <a:gd name="T41" fmla="*/ 1 h 6"/>
                  <a:gd name="T42" fmla="*/ 7 w 22"/>
                  <a:gd name="T43" fmla="*/ 3 h 6"/>
                  <a:gd name="T44" fmla="*/ 6 w 22"/>
                  <a:gd name="T4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2" h="6">
                    <a:moveTo>
                      <a:pt x="6" y="3"/>
                    </a:moveTo>
                    <a:cubicBezTo>
                      <a:pt x="6" y="3"/>
                      <a:pt x="4" y="2"/>
                      <a:pt x="4" y="2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3"/>
                      <a:pt x="6" y="4"/>
                      <a:pt x="6" y="4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8" y="5"/>
                      <a:pt x="9" y="5"/>
                      <a:pt x="11" y="5"/>
                    </a:cubicBezTo>
                    <a:cubicBezTo>
                      <a:pt x="13" y="6"/>
                      <a:pt x="12" y="6"/>
                      <a:pt x="12" y="6"/>
                    </a:cubicBezTo>
                    <a:cubicBezTo>
                      <a:pt x="12" y="6"/>
                      <a:pt x="14" y="6"/>
                      <a:pt x="16" y="5"/>
                    </a:cubicBezTo>
                    <a:cubicBezTo>
                      <a:pt x="18" y="5"/>
                      <a:pt x="17" y="5"/>
                      <a:pt x="18" y="5"/>
                    </a:cubicBezTo>
                    <a:cubicBezTo>
                      <a:pt x="20" y="5"/>
                      <a:pt x="19" y="5"/>
                      <a:pt x="21" y="4"/>
                    </a:cubicBezTo>
                    <a:cubicBezTo>
                      <a:pt x="22" y="3"/>
                      <a:pt x="21" y="3"/>
                      <a:pt x="21" y="2"/>
                    </a:cubicBezTo>
                    <a:cubicBezTo>
                      <a:pt x="21" y="2"/>
                      <a:pt x="20" y="1"/>
                      <a:pt x="19" y="1"/>
                    </a:cubicBezTo>
                    <a:cubicBezTo>
                      <a:pt x="19" y="1"/>
                      <a:pt x="18" y="1"/>
                      <a:pt x="17" y="1"/>
                    </a:cubicBezTo>
                    <a:cubicBezTo>
                      <a:pt x="16" y="1"/>
                      <a:pt x="16" y="0"/>
                      <a:pt x="14" y="1"/>
                    </a:cubicBezTo>
                    <a:cubicBezTo>
                      <a:pt x="11" y="1"/>
                      <a:pt x="12" y="1"/>
                      <a:pt x="11" y="0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9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8" y="1"/>
                    </a:cubicBezTo>
                    <a:cubicBezTo>
                      <a:pt x="8" y="2"/>
                      <a:pt x="7" y="3"/>
                      <a:pt x="7" y="3"/>
                    </a:cubicBezTo>
                    <a:cubicBezTo>
                      <a:pt x="7" y="4"/>
                      <a:pt x="6" y="3"/>
                      <a:pt x="6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9" name="Freeform 16"/>
              <p:cNvSpPr>
                <a:spLocks/>
              </p:cNvSpPr>
              <p:nvPr/>
            </p:nvSpPr>
            <p:spPr bwMode="auto">
              <a:xfrm>
                <a:off x="2969" y="2658"/>
                <a:ext cx="8" cy="12"/>
              </a:xfrm>
              <a:custGeom>
                <a:avLst/>
                <a:gdLst>
                  <a:gd name="T0" fmla="*/ 2 w 4"/>
                  <a:gd name="T1" fmla="*/ 1 h 6"/>
                  <a:gd name="T2" fmla="*/ 1 w 4"/>
                  <a:gd name="T3" fmla="*/ 1 h 6"/>
                  <a:gd name="T4" fmla="*/ 1 w 4"/>
                  <a:gd name="T5" fmla="*/ 2 h 6"/>
                  <a:gd name="T6" fmla="*/ 1 w 4"/>
                  <a:gd name="T7" fmla="*/ 4 h 6"/>
                  <a:gd name="T8" fmla="*/ 1 w 4"/>
                  <a:gd name="T9" fmla="*/ 5 h 6"/>
                  <a:gd name="T10" fmla="*/ 2 w 4"/>
                  <a:gd name="T11" fmla="*/ 6 h 6"/>
                  <a:gd name="T12" fmla="*/ 4 w 4"/>
                  <a:gd name="T13" fmla="*/ 6 h 6"/>
                  <a:gd name="T14" fmla="*/ 3 w 4"/>
                  <a:gd name="T15" fmla="*/ 5 h 6"/>
                  <a:gd name="T16" fmla="*/ 3 w 4"/>
                  <a:gd name="T17" fmla="*/ 4 h 6"/>
                  <a:gd name="T18" fmla="*/ 3 w 4"/>
                  <a:gd name="T19" fmla="*/ 3 h 6"/>
                  <a:gd name="T20" fmla="*/ 2 w 4"/>
                  <a:gd name="T2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1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1"/>
                      <a:pt x="2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0" name="Freeform 17"/>
              <p:cNvSpPr>
                <a:spLocks/>
              </p:cNvSpPr>
              <p:nvPr/>
            </p:nvSpPr>
            <p:spPr bwMode="auto">
              <a:xfrm>
                <a:off x="2969" y="2700"/>
                <a:ext cx="4" cy="8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1 h 4"/>
                  <a:gd name="T4" fmla="*/ 1 w 2"/>
                  <a:gd name="T5" fmla="*/ 2 h 4"/>
                  <a:gd name="T6" fmla="*/ 0 w 2"/>
                  <a:gd name="T7" fmla="*/ 3 h 4"/>
                  <a:gd name="T8" fmla="*/ 1 w 2"/>
                  <a:gd name="T9" fmla="*/ 4 h 4"/>
                  <a:gd name="T10" fmla="*/ 2 w 2"/>
                  <a:gd name="T11" fmla="*/ 3 h 4"/>
                  <a:gd name="T12" fmla="*/ 2 w 2"/>
                  <a:gd name="T13" fmla="*/ 1 h 4"/>
                  <a:gd name="T14" fmla="*/ 2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1" name="Freeform 18"/>
              <p:cNvSpPr>
                <a:spLocks/>
              </p:cNvSpPr>
              <p:nvPr/>
            </p:nvSpPr>
            <p:spPr bwMode="auto">
              <a:xfrm>
                <a:off x="2973" y="2714"/>
                <a:ext cx="4" cy="4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1 h 2"/>
                  <a:gd name="T4" fmla="*/ 1 w 2"/>
                  <a:gd name="T5" fmla="*/ 2 h 2"/>
                  <a:gd name="T6" fmla="*/ 2 w 2"/>
                  <a:gd name="T7" fmla="*/ 1 h 2"/>
                  <a:gd name="T8" fmla="*/ 2 w 2"/>
                  <a:gd name="T9" fmla="*/ 0 h 2"/>
                  <a:gd name="T10" fmla="*/ 0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2" name="Freeform 19"/>
              <p:cNvSpPr>
                <a:spLocks/>
              </p:cNvSpPr>
              <p:nvPr/>
            </p:nvSpPr>
            <p:spPr bwMode="auto">
              <a:xfrm>
                <a:off x="2983" y="2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3" name="Freeform 20"/>
              <p:cNvSpPr>
                <a:spLocks/>
              </p:cNvSpPr>
              <p:nvPr/>
            </p:nvSpPr>
            <p:spPr bwMode="auto">
              <a:xfrm>
                <a:off x="3112" y="2811"/>
                <a:ext cx="54" cy="12"/>
              </a:xfrm>
              <a:custGeom>
                <a:avLst/>
                <a:gdLst>
                  <a:gd name="T0" fmla="*/ 9 w 27"/>
                  <a:gd name="T1" fmla="*/ 5 h 6"/>
                  <a:gd name="T2" fmla="*/ 11 w 27"/>
                  <a:gd name="T3" fmla="*/ 6 h 6"/>
                  <a:gd name="T4" fmla="*/ 11 w 27"/>
                  <a:gd name="T5" fmla="*/ 5 h 6"/>
                  <a:gd name="T6" fmla="*/ 11 w 27"/>
                  <a:gd name="T7" fmla="*/ 4 h 6"/>
                  <a:gd name="T8" fmla="*/ 14 w 27"/>
                  <a:gd name="T9" fmla="*/ 3 h 6"/>
                  <a:gd name="T10" fmla="*/ 16 w 27"/>
                  <a:gd name="T11" fmla="*/ 3 h 6"/>
                  <a:gd name="T12" fmla="*/ 18 w 27"/>
                  <a:gd name="T13" fmla="*/ 3 h 6"/>
                  <a:gd name="T14" fmla="*/ 20 w 27"/>
                  <a:gd name="T15" fmla="*/ 3 h 6"/>
                  <a:gd name="T16" fmla="*/ 21 w 27"/>
                  <a:gd name="T17" fmla="*/ 4 h 6"/>
                  <a:gd name="T18" fmla="*/ 23 w 27"/>
                  <a:gd name="T19" fmla="*/ 3 h 6"/>
                  <a:gd name="T20" fmla="*/ 24 w 27"/>
                  <a:gd name="T21" fmla="*/ 4 h 6"/>
                  <a:gd name="T22" fmla="*/ 25 w 27"/>
                  <a:gd name="T23" fmla="*/ 5 h 6"/>
                  <a:gd name="T24" fmla="*/ 27 w 27"/>
                  <a:gd name="T25" fmla="*/ 4 h 6"/>
                  <a:gd name="T26" fmla="*/ 27 w 27"/>
                  <a:gd name="T27" fmla="*/ 3 h 6"/>
                  <a:gd name="T28" fmla="*/ 27 w 27"/>
                  <a:gd name="T29" fmla="*/ 1 h 6"/>
                  <a:gd name="T30" fmla="*/ 25 w 27"/>
                  <a:gd name="T31" fmla="*/ 1 h 6"/>
                  <a:gd name="T32" fmla="*/ 24 w 27"/>
                  <a:gd name="T33" fmla="*/ 2 h 6"/>
                  <a:gd name="T34" fmla="*/ 23 w 27"/>
                  <a:gd name="T35" fmla="*/ 2 h 6"/>
                  <a:gd name="T36" fmla="*/ 22 w 27"/>
                  <a:gd name="T37" fmla="*/ 3 h 6"/>
                  <a:gd name="T38" fmla="*/ 21 w 27"/>
                  <a:gd name="T39" fmla="*/ 2 h 6"/>
                  <a:gd name="T40" fmla="*/ 19 w 27"/>
                  <a:gd name="T41" fmla="*/ 2 h 6"/>
                  <a:gd name="T42" fmla="*/ 18 w 27"/>
                  <a:gd name="T43" fmla="*/ 2 h 6"/>
                  <a:gd name="T44" fmla="*/ 13 w 27"/>
                  <a:gd name="T45" fmla="*/ 1 h 6"/>
                  <a:gd name="T46" fmla="*/ 11 w 27"/>
                  <a:gd name="T47" fmla="*/ 2 h 6"/>
                  <a:gd name="T48" fmla="*/ 10 w 27"/>
                  <a:gd name="T49" fmla="*/ 1 h 6"/>
                  <a:gd name="T50" fmla="*/ 9 w 27"/>
                  <a:gd name="T51" fmla="*/ 0 h 6"/>
                  <a:gd name="T52" fmla="*/ 7 w 27"/>
                  <a:gd name="T53" fmla="*/ 1 h 6"/>
                  <a:gd name="T54" fmla="*/ 6 w 27"/>
                  <a:gd name="T55" fmla="*/ 0 h 6"/>
                  <a:gd name="T56" fmla="*/ 5 w 27"/>
                  <a:gd name="T57" fmla="*/ 1 h 6"/>
                  <a:gd name="T58" fmla="*/ 4 w 27"/>
                  <a:gd name="T59" fmla="*/ 2 h 6"/>
                  <a:gd name="T60" fmla="*/ 3 w 27"/>
                  <a:gd name="T61" fmla="*/ 2 h 6"/>
                  <a:gd name="T62" fmla="*/ 2 w 27"/>
                  <a:gd name="T63" fmla="*/ 1 h 6"/>
                  <a:gd name="T64" fmla="*/ 1 w 27"/>
                  <a:gd name="T65" fmla="*/ 2 h 6"/>
                  <a:gd name="T66" fmla="*/ 0 w 27"/>
                  <a:gd name="T67" fmla="*/ 4 h 6"/>
                  <a:gd name="T68" fmla="*/ 2 w 27"/>
                  <a:gd name="T69" fmla="*/ 4 h 6"/>
                  <a:gd name="T70" fmla="*/ 3 w 27"/>
                  <a:gd name="T71" fmla="*/ 3 h 6"/>
                  <a:gd name="T72" fmla="*/ 6 w 27"/>
                  <a:gd name="T73" fmla="*/ 4 h 6"/>
                  <a:gd name="T74" fmla="*/ 8 w 27"/>
                  <a:gd name="T75" fmla="*/ 4 h 6"/>
                  <a:gd name="T76" fmla="*/ 9 w 27"/>
                  <a:gd name="T77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" h="6">
                    <a:moveTo>
                      <a:pt x="9" y="5"/>
                    </a:moveTo>
                    <a:cubicBezTo>
                      <a:pt x="10" y="6"/>
                      <a:pt x="10" y="6"/>
                      <a:pt x="11" y="6"/>
                    </a:cubicBezTo>
                    <a:cubicBezTo>
                      <a:pt x="12" y="6"/>
                      <a:pt x="11" y="5"/>
                      <a:pt x="11" y="5"/>
                    </a:cubicBezTo>
                    <a:cubicBezTo>
                      <a:pt x="11" y="5"/>
                      <a:pt x="11" y="4"/>
                      <a:pt x="11" y="4"/>
                    </a:cubicBezTo>
                    <a:cubicBezTo>
                      <a:pt x="11" y="4"/>
                      <a:pt x="13" y="4"/>
                      <a:pt x="14" y="3"/>
                    </a:cubicBez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7" y="3"/>
                      <a:pt x="18" y="3"/>
                    </a:cubicBezTo>
                    <a:cubicBezTo>
                      <a:pt x="18" y="3"/>
                      <a:pt x="20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3" y="3"/>
                      <a:pt x="23" y="3"/>
                    </a:cubicBezTo>
                    <a:cubicBezTo>
                      <a:pt x="23" y="3"/>
                      <a:pt x="24" y="4"/>
                      <a:pt x="24" y="4"/>
                    </a:cubicBezTo>
                    <a:cubicBezTo>
                      <a:pt x="24" y="4"/>
                      <a:pt x="25" y="5"/>
                      <a:pt x="25" y="5"/>
                    </a:cubicBezTo>
                    <a:cubicBezTo>
                      <a:pt x="25" y="5"/>
                      <a:pt x="27" y="4"/>
                      <a:pt x="27" y="4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1"/>
                      <a:pt x="24" y="2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3" y="2"/>
                      <a:pt x="23" y="3"/>
                      <a:pt x="22" y="3"/>
                    </a:cubicBezTo>
                    <a:cubicBezTo>
                      <a:pt x="21" y="3"/>
                      <a:pt x="22" y="3"/>
                      <a:pt x="21" y="2"/>
                    </a:cubicBezTo>
                    <a:cubicBezTo>
                      <a:pt x="21" y="2"/>
                      <a:pt x="20" y="2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2"/>
                      <a:pt x="15" y="1"/>
                      <a:pt x="13" y="1"/>
                    </a:cubicBezTo>
                    <a:cubicBezTo>
                      <a:pt x="12" y="1"/>
                      <a:pt x="12" y="2"/>
                      <a:pt x="11" y="2"/>
                    </a:cubicBezTo>
                    <a:cubicBezTo>
                      <a:pt x="11" y="2"/>
                      <a:pt x="10" y="1"/>
                      <a:pt x="10" y="1"/>
                    </a:cubicBezTo>
                    <a:cubicBezTo>
                      <a:pt x="10" y="1"/>
                      <a:pt x="9" y="1"/>
                      <a:pt x="9" y="0"/>
                    </a:cubicBezTo>
                    <a:cubicBezTo>
                      <a:pt x="8" y="0"/>
                      <a:pt x="7" y="1"/>
                      <a:pt x="7" y="1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5" y="1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4"/>
                      <a:pt x="0" y="4"/>
                    </a:cubicBezTo>
                    <a:cubicBezTo>
                      <a:pt x="0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4" y="3"/>
                      <a:pt x="6" y="4"/>
                      <a:pt x="6" y="4"/>
                    </a:cubicBezTo>
                    <a:cubicBezTo>
                      <a:pt x="6" y="4"/>
                      <a:pt x="7" y="4"/>
                      <a:pt x="8" y="4"/>
                    </a:cubicBezTo>
                    <a:cubicBezTo>
                      <a:pt x="10" y="4"/>
                      <a:pt x="9" y="4"/>
                      <a:pt x="9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4" name="Freeform 21"/>
              <p:cNvSpPr>
                <a:spLocks/>
              </p:cNvSpPr>
              <p:nvPr/>
            </p:nvSpPr>
            <p:spPr bwMode="auto">
              <a:xfrm>
                <a:off x="2999" y="2722"/>
                <a:ext cx="4" cy="6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0 h 3"/>
                  <a:gd name="T4" fmla="*/ 0 w 2"/>
                  <a:gd name="T5" fmla="*/ 0 h 3"/>
                  <a:gd name="T6" fmla="*/ 0 w 2"/>
                  <a:gd name="T7" fmla="*/ 1 h 3"/>
                  <a:gd name="T8" fmla="*/ 0 w 2"/>
                  <a:gd name="T9" fmla="*/ 2 h 3"/>
                  <a:gd name="T10" fmla="*/ 1 w 2"/>
                  <a:gd name="T11" fmla="*/ 3 h 3"/>
                  <a:gd name="T12" fmla="*/ 1 w 2"/>
                  <a:gd name="T13" fmla="*/ 2 h 3"/>
                  <a:gd name="T14" fmla="*/ 1 w 2"/>
                  <a:gd name="T15" fmla="*/ 1 h 3"/>
                  <a:gd name="T16" fmla="*/ 1 w 2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5" name="Freeform 22"/>
              <p:cNvSpPr>
                <a:spLocks/>
              </p:cNvSpPr>
              <p:nvPr/>
            </p:nvSpPr>
            <p:spPr bwMode="auto">
              <a:xfrm>
                <a:off x="3005" y="2720"/>
                <a:ext cx="2" cy="8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0 h 4"/>
                  <a:gd name="T4" fmla="*/ 0 w 1"/>
                  <a:gd name="T5" fmla="*/ 1 h 4"/>
                  <a:gd name="T6" fmla="*/ 0 w 1"/>
                  <a:gd name="T7" fmla="*/ 2 h 4"/>
                  <a:gd name="T8" fmla="*/ 0 w 1"/>
                  <a:gd name="T9" fmla="*/ 3 h 4"/>
                  <a:gd name="T10" fmla="*/ 1 w 1"/>
                  <a:gd name="T11" fmla="*/ 4 h 4"/>
                  <a:gd name="T12" fmla="*/ 1 w 1"/>
                  <a:gd name="T13" fmla="*/ 3 h 4"/>
                  <a:gd name="T14" fmla="*/ 1 w 1"/>
                  <a:gd name="T15" fmla="*/ 2 h 4"/>
                  <a:gd name="T16" fmla="*/ 1 w 1"/>
                  <a:gd name="T1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6" name="Freeform 23"/>
              <p:cNvSpPr>
                <a:spLocks/>
              </p:cNvSpPr>
              <p:nvPr/>
            </p:nvSpPr>
            <p:spPr bwMode="auto">
              <a:xfrm>
                <a:off x="2999" y="2676"/>
                <a:ext cx="6" cy="6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2 h 3"/>
                  <a:gd name="T6" fmla="*/ 3 w 3"/>
                  <a:gd name="T7" fmla="*/ 1 h 3"/>
                  <a:gd name="T8" fmla="*/ 2 w 3"/>
                  <a:gd name="T9" fmla="*/ 1 h 3"/>
                  <a:gd name="T10" fmla="*/ 1 w 3"/>
                  <a:gd name="T11" fmla="*/ 1 h 3"/>
                  <a:gd name="T12" fmla="*/ 1 w 3"/>
                  <a:gd name="T13" fmla="*/ 0 h 3"/>
                  <a:gd name="T14" fmla="*/ 0 w 3"/>
                  <a:gd name="T15" fmla="*/ 0 h 3"/>
                  <a:gd name="T16" fmla="*/ 0 w 3"/>
                  <a:gd name="T17" fmla="*/ 1 h 3"/>
                  <a:gd name="T18" fmla="*/ 1 w 3"/>
                  <a:gd name="T1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2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7" name="Freeform 24"/>
              <p:cNvSpPr>
                <a:spLocks/>
              </p:cNvSpPr>
              <p:nvPr/>
            </p:nvSpPr>
            <p:spPr bwMode="auto">
              <a:xfrm>
                <a:off x="3009" y="2714"/>
                <a:ext cx="8" cy="8"/>
              </a:xfrm>
              <a:custGeom>
                <a:avLst/>
                <a:gdLst>
                  <a:gd name="T0" fmla="*/ 2 w 4"/>
                  <a:gd name="T1" fmla="*/ 4 h 4"/>
                  <a:gd name="T2" fmla="*/ 3 w 4"/>
                  <a:gd name="T3" fmla="*/ 4 h 4"/>
                  <a:gd name="T4" fmla="*/ 3 w 4"/>
                  <a:gd name="T5" fmla="*/ 2 h 4"/>
                  <a:gd name="T6" fmla="*/ 1 w 4"/>
                  <a:gd name="T7" fmla="*/ 2 h 4"/>
                  <a:gd name="T8" fmla="*/ 1 w 4"/>
                  <a:gd name="T9" fmla="*/ 1 h 4"/>
                  <a:gd name="T10" fmla="*/ 0 w 4"/>
                  <a:gd name="T11" fmla="*/ 1 h 4"/>
                  <a:gd name="T12" fmla="*/ 1 w 4"/>
                  <a:gd name="T13" fmla="*/ 2 h 4"/>
                  <a:gd name="T14" fmla="*/ 2 w 4"/>
                  <a:gd name="T15" fmla="*/ 3 h 4"/>
                  <a:gd name="T16" fmla="*/ 2 w 4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8" name="Freeform 25"/>
              <p:cNvSpPr>
                <a:spLocks/>
              </p:cNvSpPr>
              <p:nvPr/>
            </p:nvSpPr>
            <p:spPr bwMode="auto">
              <a:xfrm>
                <a:off x="3202" y="2833"/>
                <a:ext cx="50" cy="34"/>
              </a:xfrm>
              <a:custGeom>
                <a:avLst/>
                <a:gdLst>
                  <a:gd name="T0" fmla="*/ 23 w 25"/>
                  <a:gd name="T1" fmla="*/ 12 h 17"/>
                  <a:gd name="T2" fmla="*/ 19 w 25"/>
                  <a:gd name="T3" fmla="*/ 10 h 17"/>
                  <a:gd name="T4" fmla="*/ 13 w 25"/>
                  <a:gd name="T5" fmla="*/ 8 h 17"/>
                  <a:gd name="T6" fmla="*/ 10 w 25"/>
                  <a:gd name="T7" fmla="*/ 6 h 17"/>
                  <a:gd name="T8" fmla="*/ 8 w 25"/>
                  <a:gd name="T9" fmla="*/ 4 h 17"/>
                  <a:gd name="T10" fmla="*/ 7 w 25"/>
                  <a:gd name="T11" fmla="*/ 3 h 17"/>
                  <a:gd name="T12" fmla="*/ 5 w 25"/>
                  <a:gd name="T13" fmla="*/ 1 h 17"/>
                  <a:gd name="T14" fmla="*/ 3 w 25"/>
                  <a:gd name="T15" fmla="*/ 0 h 17"/>
                  <a:gd name="T16" fmla="*/ 3 w 25"/>
                  <a:gd name="T17" fmla="*/ 0 h 17"/>
                  <a:gd name="T18" fmla="*/ 1 w 25"/>
                  <a:gd name="T19" fmla="*/ 0 h 17"/>
                  <a:gd name="T20" fmla="*/ 0 w 25"/>
                  <a:gd name="T21" fmla="*/ 1 h 17"/>
                  <a:gd name="T22" fmla="*/ 0 w 25"/>
                  <a:gd name="T23" fmla="*/ 2 h 17"/>
                  <a:gd name="T24" fmla="*/ 2 w 25"/>
                  <a:gd name="T25" fmla="*/ 1 h 17"/>
                  <a:gd name="T26" fmla="*/ 3 w 25"/>
                  <a:gd name="T27" fmla="*/ 2 h 17"/>
                  <a:gd name="T28" fmla="*/ 4 w 25"/>
                  <a:gd name="T29" fmla="*/ 2 h 17"/>
                  <a:gd name="T30" fmla="*/ 5 w 25"/>
                  <a:gd name="T31" fmla="*/ 4 h 17"/>
                  <a:gd name="T32" fmla="*/ 9 w 25"/>
                  <a:gd name="T33" fmla="*/ 5 h 17"/>
                  <a:gd name="T34" fmla="*/ 10 w 25"/>
                  <a:gd name="T35" fmla="*/ 7 h 17"/>
                  <a:gd name="T36" fmla="*/ 14 w 25"/>
                  <a:gd name="T37" fmla="*/ 9 h 17"/>
                  <a:gd name="T38" fmla="*/ 16 w 25"/>
                  <a:gd name="T39" fmla="*/ 11 h 17"/>
                  <a:gd name="T40" fmla="*/ 18 w 25"/>
                  <a:gd name="T41" fmla="*/ 12 h 17"/>
                  <a:gd name="T42" fmla="*/ 21 w 25"/>
                  <a:gd name="T43" fmla="*/ 14 h 17"/>
                  <a:gd name="T44" fmla="*/ 23 w 25"/>
                  <a:gd name="T45" fmla="*/ 16 h 17"/>
                  <a:gd name="T46" fmla="*/ 25 w 25"/>
                  <a:gd name="T47" fmla="*/ 16 h 17"/>
                  <a:gd name="T48" fmla="*/ 23 w 25"/>
                  <a:gd name="T49" fmla="*/ 13 h 17"/>
                  <a:gd name="T50" fmla="*/ 23 w 25"/>
                  <a:gd name="T51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" h="17">
                    <a:moveTo>
                      <a:pt x="23" y="12"/>
                    </a:moveTo>
                    <a:cubicBezTo>
                      <a:pt x="21" y="12"/>
                      <a:pt x="19" y="10"/>
                      <a:pt x="19" y="10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4" y="2"/>
                      <a:pt x="3" y="1"/>
                      <a:pt x="4" y="2"/>
                    </a:cubicBezTo>
                    <a:cubicBezTo>
                      <a:pt x="4" y="3"/>
                      <a:pt x="2" y="3"/>
                      <a:pt x="5" y="4"/>
                    </a:cubicBezTo>
                    <a:cubicBezTo>
                      <a:pt x="8" y="5"/>
                      <a:pt x="7" y="5"/>
                      <a:pt x="9" y="5"/>
                    </a:cubicBezTo>
                    <a:cubicBezTo>
                      <a:pt x="10" y="6"/>
                      <a:pt x="10" y="5"/>
                      <a:pt x="10" y="7"/>
                    </a:cubicBezTo>
                    <a:cubicBezTo>
                      <a:pt x="11" y="9"/>
                      <a:pt x="11" y="8"/>
                      <a:pt x="14" y="9"/>
                    </a:cubicBezTo>
                    <a:cubicBezTo>
                      <a:pt x="16" y="9"/>
                      <a:pt x="16" y="10"/>
                      <a:pt x="16" y="11"/>
                    </a:cubicBezTo>
                    <a:cubicBezTo>
                      <a:pt x="17" y="11"/>
                      <a:pt x="17" y="12"/>
                      <a:pt x="18" y="12"/>
                    </a:cubicBezTo>
                    <a:cubicBezTo>
                      <a:pt x="18" y="13"/>
                      <a:pt x="20" y="13"/>
                      <a:pt x="21" y="14"/>
                    </a:cubicBezTo>
                    <a:cubicBezTo>
                      <a:pt x="22" y="14"/>
                      <a:pt x="23" y="16"/>
                      <a:pt x="23" y="16"/>
                    </a:cubicBezTo>
                    <a:cubicBezTo>
                      <a:pt x="23" y="16"/>
                      <a:pt x="25" y="17"/>
                      <a:pt x="25" y="16"/>
                    </a:cubicBezTo>
                    <a:cubicBezTo>
                      <a:pt x="25" y="16"/>
                      <a:pt x="23" y="14"/>
                      <a:pt x="23" y="13"/>
                    </a:cubicBezTo>
                    <a:cubicBezTo>
                      <a:pt x="23" y="13"/>
                      <a:pt x="23" y="13"/>
                      <a:pt x="23" y="1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9" name="Freeform 26"/>
              <p:cNvSpPr>
                <a:spLocks/>
              </p:cNvSpPr>
              <p:nvPr/>
            </p:nvSpPr>
            <p:spPr bwMode="auto">
              <a:xfrm>
                <a:off x="3176" y="2841"/>
                <a:ext cx="28" cy="8"/>
              </a:xfrm>
              <a:custGeom>
                <a:avLst/>
                <a:gdLst>
                  <a:gd name="T0" fmla="*/ 12 w 14"/>
                  <a:gd name="T1" fmla="*/ 2 h 4"/>
                  <a:gd name="T2" fmla="*/ 10 w 14"/>
                  <a:gd name="T3" fmla="*/ 1 h 4"/>
                  <a:gd name="T4" fmla="*/ 9 w 14"/>
                  <a:gd name="T5" fmla="*/ 1 h 4"/>
                  <a:gd name="T6" fmla="*/ 6 w 14"/>
                  <a:gd name="T7" fmla="*/ 1 h 4"/>
                  <a:gd name="T8" fmla="*/ 1 w 14"/>
                  <a:gd name="T9" fmla="*/ 0 h 4"/>
                  <a:gd name="T10" fmla="*/ 0 w 14"/>
                  <a:gd name="T11" fmla="*/ 0 h 4"/>
                  <a:gd name="T12" fmla="*/ 0 w 14"/>
                  <a:gd name="T13" fmla="*/ 1 h 4"/>
                  <a:gd name="T14" fmla="*/ 1 w 14"/>
                  <a:gd name="T15" fmla="*/ 2 h 4"/>
                  <a:gd name="T16" fmla="*/ 4 w 14"/>
                  <a:gd name="T17" fmla="*/ 2 h 4"/>
                  <a:gd name="T18" fmla="*/ 6 w 14"/>
                  <a:gd name="T19" fmla="*/ 3 h 4"/>
                  <a:gd name="T20" fmla="*/ 8 w 14"/>
                  <a:gd name="T21" fmla="*/ 3 h 4"/>
                  <a:gd name="T22" fmla="*/ 9 w 14"/>
                  <a:gd name="T23" fmla="*/ 3 h 4"/>
                  <a:gd name="T24" fmla="*/ 11 w 14"/>
                  <a:gd name="T25" fmla="*/ 3 h 4"/>
                  <a:gd name="T26" fmla="*/ 12 w 14"/>
                  <a:gd name="T27" fmla="*/ 4 h 4"/>
                  <a:gd name="T28" fmla="*/ 13 w 14"/>
                  <a:gd name="T29" fmla="*/ 3 h 4"/>
                  <a:gd name="T30" fmla="*/ 13 w 14"/>
                  <a:gd name="T31" fmla="*/ 2 h 4"/>
                  <a:gd name="T32" fmla="*/ 12 w 14"/>
                  <a:gd name="T3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4">
                    <a:moveTo>
                      <a:pt x="12" y="2"/>
                    </a:moveTo>
                    <a:cubicBezTo>
                      <a:pt x="12" y="1"/>
                      <a:pt x="11" y="1"/>
                      <a:pt x="10" y="1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4" y="2"/>
                      <a:pt x="4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2" y="4"/>
                      <a:pt x="13" y="4"/>
                      <a:pt x="13" y="3"/>
                    </a:cubicBezTo>
                    <a:cubicBezTo>
                      <a:pt x="14" y="3"/>
                      <a:pt x="13" y="3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0" name="Freeform 27"/>
              <p:cNvSpPr>
                <a:spLocks/>
              </p:cNvSpPr>
              <p:nvPr/>
            </p:nvSpPr>
            <p:spPr bwMode="auto">
              <a:xfrm>
                <a:off x="2995" y="2682"/>
                <a:ext cx="12" cy="14"/>
              </a:xfrm>
              <a:custGeom>
                <a:avLst/>
                <a:gdLst>
                  <a:gd name="T0" fmla="*/ 1 w 6"/>
                  <a:gd name="T1" fmla="*/ 2 h 7"/>
                  <a:gd name="T2" fmla="*/ 0 w 6"/>
                  <a:gd name="T3" fmla="*/ 3 h 7"/>
                  <a:gd name="T4" fmla="*/ 0 w 6"/>
                  <a:gd name="T5" fmla="*/ 4 h 7"/>
                  <a:gd name="T6" fmla="*/ 2 w 6"/>
                  <a:gd name="T7" fmla="*/ 5 h 7"/>
                  <a:gd name="T8" fmla="*/ 3 w 6"/>
                  <a:gd name="T9" fmla="*/ 6 h 7"/>
                  <a:gd name="T10" fmla="*/ 5 w 6"/>
                  <a:gd name="T11" fmla="*/ 7 h 7"/>
                  <a:gd name="T12" fmla="*/ 5 w 6"/>
                  <a:gd name="T13" fmla="*/ 7 h 7"/>
                  <a:gd name="T14" fmla="*/ 6 w 6"/>
                  <a:gd name="T15" fmla="*/ 6 h 7"/>
                  <a:gd name="T16" fmla="*/ 5 w 6"/>
                  <a:gd name="T17" fmla="*/ 5 h 7"/>
                  <a:gd name="T18" fmla="*/ 4 w 6"/>
                  <a:gd name="T19" fmla="*/ 4 h 7"/>
                  <a:gd name="T20" fmla="*/ 3 w 6"/>
                  <a:gd name="T21" fmla="*/ 4 h 7"/>
                  <a:gd name="T22" fmla="*/ 3 w 6"/>
                  <a:gd name="T23" fmla="*/ 2 h 7"/>
                  <a:gd name="T24" fmla="*/ 5 w 6"/>
                  <a:gd name="T25" fmla="*/ 2 h 7"/>
                  <a:gd name="T26" fmla="*/ 3 w 6"/>
                  <a:gd name="T27" fmla="*/ 0 h 7"/>
                  <a:gd name="T28" fmla="*/ 2 w 6"/>
                  <a:gd name="T29" fmla="*/ 0 h 7"/>
                  <a:gd name="T30" fmla="*/ 2 w 6"/>
                  <a:gd name="T31" fmla="*/ 1 h 7"/>
                  <a:gd name="T32" fmla="*/ 2 w 6"/>
                  <a:gd name="T33" fmla="*/ 2 h 7"/>
                  <a:gd name="T34" fmla="*/ 1 w 6"/>
                  <a:gd name="T3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7">
                    <a:moveTo>
                      <a:pt x="1" y="2"/>
                    </a:moveTo>
                    <a:cubicBezTo>
                      <a:pt x="1" y="2"/>
                      <a:pt x="1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6" y="5"/>
                      <a:pt x="6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5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5" y="2"/>
                      <a:pt x="5" y="2"/>
                    </a:cubicBezTo>
                    <a:cubicBezTo>
                      <a:pt x="5" y="2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1" name="Freeform 28"/>
              <p:cNvSpPr>
                <a:spLocks/>
              </p:cNvSpPr>
              <p:nvPr/>
            </p:nvSpPr>
            <p:spPr bwMode="auto">
              <a:xfrm>
                <a:off x="3142" y="2845"/>
                <a:ext cx="10" cy="8"/>
              </a:xfrm>
              <a:custGeom>
                <a:avLst/>
                <a:gdLst>
                  <a:gd name="T0" fmla="*/ 0 w 5"/>
                  <a:gd name="T1" fmla="*/ 1 h 4"/>
                  <a:gd name="T2" fmla="*/ 0 w 5"/>
                  <a:gd name="T3" fmla="*/ 3 h 4"/>
                  <a:gd name="T4" fmla="*/ 3 w 5"/>
                  <a:gd name="T5" fmla="*/ 4 h 4"/>
                  <a:gd name="T6" fmla="*/ 4 w 5"/>
                  <a:gd name="T7" fmla="*/ 2 h 4"/>
                  <a:gd name="T8" fmla="*/ 5 w 5"/>
                  <a:gd name="T9" fmla="*/ 1 h 4"/>
                  <a:gd name="T10" fmla="*/ 3 w 5"/>
                  <a:gd name="T11" fmla="*/ 0 h 4"/>
                  <a:gd name="T12" fmla="*/ 0 w 5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2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2" name="Freeform 29"/>
              <p:cNvSpPr>
                <a:spLocks/>
              </p:cNvSpPr>
              <p:nvPr/>
            </p:nvSpPr>
            <p:spPr bwMode="auto">
              <a:xfrm>
                <a:off x="2921" y="2532"/>
                <a:ext cx="363" cy="317"/>
              </a:xfrm>
              <a:custGeom>
                <a:avLst/>
                <a:gdLst>
                  <a:gd name="T0" fmla="*/ 166 w 181"/>
                  <a:gd name="T1" fmla="*/ 36 h 158"/>
                  <a:gd name="T2" fmla="*/ 163 w 181"/>
                  <a:gd name="T3" fmla="*/ 26 h 158"/>
                  <a:gd name="T4" fmla="*/ 141 w 181"/>
                  <a:gd name="T5" fmla="*/ 28 h 158"/>
                  <a:gd name="T6" fmla="*/ 122 w 181"/>
                  <a:gd name="T7" fmla="*/ 25 h 158"/>
                  <a:gd name="T8" fmla="*/ 90 w 181"/>
                  <a:gd name="T9" fmla="*/ 4 h 158"/>
                  <a:gd name="T10" fmla="*/ 81 w 181"/>
                  <a:gd name="T11" fmla="*/ 7 h 158"/>
                  <a:gd name="T12" fmla="*/ 69 w 181"/>
                  <a:gd name="T13" fmla="*/ 14 h 158"/>
                  <a:gd name="T14" fmla="*/ 66 w 181"/>
                  <a:gd name="T15" fmla="*/ 19 h 158"/>
                  <a:gd name="T16" fmla="*/ 64 w 181"/>
                  <a:gd name="T17" fmla="*/ 33 h 158"/>
                  <a:gd name="T18" fmla="*/ 59 w 181"/>
                  <a:gd name="T19" fmla="*/ 39 h 158"/>
                  <a:gd name="T20" fmla="*/ 58 w 181"/>
                  <a:gd name="T21" fmla="*/ 48 h 158"/>
                  <a:gd name="T22" fmla="*/ 49 w 181"/>
                  <a:gd name="T23" fmla="*/ 51 h 158"/>
                  <a:gd name="T24" fmla="*/ 37 w 181"/>
                  <a:gd name="T25" fmla="*/ 49 h 158"/>
                  <a:gd name="T26" fmla="*/ 26 w 181"/>
                  <a:gd name="T27" fmla="*/ 52 h 158"/>
                  <a:gd name="T28" fmla="*/ 16 w 181"/>
                  <a:gd name="T29" fmla="*/ 53 h 158"/>
                  <a:gd name="T30" fmla="*/ 8 w 181"/>
                  <a:gd name="T31" fmla="*/ 54 h 158"/>
                  <a:gd name="T32" fmla="*/ 2 w 181"/>
                  <a:gd name="T33" fmla="*/ 59 h 158"/>
                  <a:gd name="T34" fmla="*/ 7 w 181"/>
                  <a:gd name="T35" fmla="*/ 71 h 158"/>
                  <a:gd name="T36" fmla="*/ 16 w 181"/>
                  <a:gd name="T37" fmla="*/ 80 h 158"/>
                  <a:gd name="T38" fmla="*/ 21 w 181"/>
                  <a:gd name="T39" fmla="*/ 69 h 158"/>
                  <a:gd name="T40" fmla="*/ 31 w 181"/>
                  <a:gd name="T41" fmla="*/ 64 h 158"/>
                  <a:gd name="T42" fmla="*/ 39 w 181"/>
                  <a:gd name="T43" fmla="*/ 72 h 158"/>
                  <a:gd name="T44" fmla="*/ 41 w 181"/>
                  <a:gd name="T45" fmla="*/ 67 h 158"/>
                  <a:gd name="T46" fmla="*/ 57 w 181"/>
                  <a:gd name="T47" fmla="*/ 95 h 158"/>
                  <a:gd name="T48" fmla="*/ 49 w 181"/>
                  <a:gd name="T49" fmla="*/ 89 h 158"/>
                  <a:gd name="T50" fmla="*/ 45 w 181"/>
                  <a:gd name="T51" fmla="*/ 89 h 158"/>
                  <a:gd name="T52" fmla="*/ 54 w 181"/>
                  <a:gd name="T53" fmla="*/ 98 h 158"/>
                  <a:gd name="T54" fmla="*/ 55 w 181"/>
                  <a:gd name="T55" fmla="*/ 99 h 158"/>
                  <a:gd name="T56" fmla="*/ 61 w 181"/>
                  <a:gd name="T57" fmla="*/ 111 h 158"/>
                  <a:gd name="T58" fmla="*/ 64 w 181"/>
                  <a:gd name="T59" fmla="*/ 115 h 158"/>
                  <a:gd name="T60" fmla="*/ 53 w 181"/>
                  <a:gd name="T61" fmla="*/ 110 h 158"/>
                  <a:gd name="T62" fmla="*/ 48 w 181"/>
                  <a:gd name="T63" fmla="*/ 104 h 158"/>
                  <a:gd name="T64" fmla="*/ 40 w 181"/>
                  <a:gd name="T65" fmla="*/ 101 h 158"/>
                  <a:gd name="T66" fmla="*/ 52 w 181"/>
                  <a:gd name="T67" fmla="*/ 110 h 158"/>
                  <a:gd name="T68" fmla="*/ 59 w 181"/>
                  <a:gd name="T69" fmla="*/ 118 h 158"/>
                  <a:gd name="T70" fmla="*/ 67 w 181"/>
                  <a:gd name="T71" fmla="*/ 124 h 158"/>
                  <a:gd name="T72" fmla="*/ 58 w 181"/>
                  <a:gd name="T73" fmla="*/ 115 h 158"/>
                  <a:gd name="T74" fmla="*/ 70 w 181"/>
                  <a:gd name="T75" fmla="*/ 117 h 158"/>
                  <a:gd name="T76" fmla="*/ 70 w 181"/>
                  <a:gd name="T77" fmla="*/ 123 h 158"/>
                  <a:gd name="T78" fmla="*/ 76 w 181"/>
                  <a:gd name="T79" fmla="*/ 122 h 158"/>
                  <a:gd name="T80" fmla="*/ 84 w 181"/>
                  <a:gd name="T81" fmla="*/ 131 h 158"/>
                  <a:gd name="T82" fmla="*/ 99 w 181"/>
                  <a:gd name="T83" fmla="*/ 129 h 158"/>
                  <a:gd name="T84" fmla="*/ 123 w 181"/>
                  <a:gd name="T85" fmla="*/ 140 h 158"/>
                  <a:gd name="T86" fmla="*/ 124 w 181"/>
                  <a:gd name="T87" fmla="*/ 146 h 158"/>
                  <a:gd name="T88" fmla="*/ 105 w 181"/>
                  <a:gd name="T89" fmla="*/ 149 h 158"/>
                  <a:gd name="T90" fmla="*/ 122 w 181"/>
                  <a:gd name="T91" fmla="*/ 147 h 158"/>
                  <a:gd name="T92" fmla="*/ 143 w 181"/>
                  <a:gd name="T93" fmla="*/ 157 h 158"/>
                  <a:gd name="T94" fmla="*/ 139 w 181"/>
                  <a:gd name="T95" fmla="*/ 152 h 158"/>
                  <a:gd name="T96" fmla="*/ 135 w 181"/>
                  <a:gd name="T97" fmla="*/ 148 h 158"/>
                  <a:gd name="T98" fmla="*/ 124 w 181"/>
                  <a:gd name="T99" fmla="*/ 134 h 158"/>
                  <a:gd name="T100" fmla="*/ 111 w 181"/>
                  <a:gd name="T101" fmla="*/ 120 h 158"/>
                  <a:gd name="T102" fmla="*/ 97 w 181"/>
                  <a:gd name="T103" fmla="*/ 108 h 158"/>
                  <a:gd name="T104" fmla="*/ 85 w 181"/>
                  <a:gd name="T105" fmla="*/ 93 h 158"/>
                  <a:gd name="T106" fmla="*/ 75 w 181"/>
                  <a:gd name="T107" fmla="*/ 78 h 158"/>
                  <a:gd name="T108" fmla="*/ 69 w 181"/>
                  <a:gd name="T109" fmla="*/ 66 h 158"/>
                  <a:gd name="T110" fmla="*/ 80 w 181"/>
                  <a:gd name="T111" fmla="*/ 60 h 158"/>
                  <a:gd name="T112" fmla="*/ 94 w 181"/>
                  <a:gd name="T113" fmla="*/ 55 h 158"/>
                  <a:gd name="T114" fmla="*/ 112 w 181"/>
                  <a:gd name="T115" fmla="*/ 55 h 158"/>
                  <a:gd name="T116" fmla="*/ 132 w 181"/>
                  <a:gd name="T117" fmla="*/ 56 h 158"/>
                  <a:gd name="T118" fmla="*/ 144 w 181"/>
                  <a:gd name="T119" fmla="*/ 53 h 158"/>
                  <a:gd name="T120" fmla="*/ 158 w 181"/>
                  <a:gd name="T121" fmla="*/ 53 h 158"/>
                  <a:gd name="T122" fmla="*/ 175 w 181"/>
                  <a:gd name="T123" fmla="*/ 58 h 158"/>
                  <a:gd name="T124" fmla="*/ 170 w 181"/>
                  <a:gd name="T125" fmla="*/ 5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1" h="158">
                    <a:moveTo>
                      <a:pt x="179" y="44"/>
                    </a:moveTo>
                    <a:cubicBezTo>
                      <a:pt x="178" y="44"/>
                      <a:pt x="179" y="45"/>
                      <a:pt x="177" y="44"/>
                    </a:cubicBezTo>
                    <a:cubicBezTo>
                      <a:pt x="174" y="44"/>
                      <a:pt x="173" y="43"/>
                      <a:pt x="173" y="43"/>
                    </a:cubicBezTo>
                    <a:cubicBezTo>
                      <a:pt x="173" y="43"/>
                      <a:pt x="173" y="42"/>
                      <a:pt x="172" y="43"/>
                    </a:cubicBezTo>
                    <a:cubicBezTo>
                      <a:pt x="171" y="43"/>
                      <a:pt x="171" y="43"/>
                      <a:pt x="170" y="42"/>
                    </a:cubicBezTo>
                    <a:cubicBezTo>
                      <a:pt x="169" y="41"/>
                      <a:pt x="167" y="39"/>
                      <a:pt x="167" y="39"/>
                    </a:cubicBezTo>
                    <a:cubicBezTo>
                      <a:pt x="167" y="39"/>
                      <a:pt x="166" y="40"/>
                      <a:pt x="166" y="39"/>
                    </a:cubicBezTo>
                    <a:cubicBezTo>
                      <a:pt x="166" y="38"/>
                      <a:pt x="166" y="37"/>
                      <a:pt x="167" y="37"/>
                    </a:cubicBezTo>
                    <a:cubicBezTo>
                      <a:pt x="166" y="36"/>
                      <a:pt x="166" y="36"/>
                      <a:pt x="166" y="36"/>
                    </a:cubicBezTo>
                    <a:cubicBezTo>
                      <a:pt x="166" y="35"/>
                      <a:pt x="166" y="35"/>
                      <a:pt x="166" y="35"/>
                    </a:cubicBezTo>
                    <a:cubicBezTo>
                      <a:pt x="166" y="35"/>
                      <a:pt x="167" y="35"/>
                      <a:pt x="167" y="35"/>
                    </a:cubicBezTo>
                    <a:cubicBezTo>
                      <a:pt x="168" y="34"/>
                      <a:pt x="168" y="34"/>
                      <a:pt x="168" y="34"/>
                    </a:cubicBezTo>
                    <a:cubicBezTo>
                      <a:pt x="169" y="33"/>
                      <a:pt x="168" y="31"/>
                      <a:pt x="165" y="32"/>
                    </a:cubicBezTo>
                    <a:cubicBezTo>
                      <a:pt x="165" y="32"/>
                      <a:pt x="164" y="33"/>
                      <a:pt x="164" y="33"/>
                    </a:cubicBezTo>
                    <a:cubicBezTo>
                      <a:pt x="163" y="33"/>
                      <a:pt x="162" y="32"/>
                      <a:pt x="162" y="31"/>
                    </a:cubicBezTo>
                    <a:cubicBezTo>
                      <a:pt x="162" y="31"/>
                      <a:pt x="161" y="30"/>
                      <a:pt x="162" y="30"/>
                    </a:cubicBezTo>
                    <a:cubicBezTo>
                      <a:pt x="163" y="30"/>
                      <a:pt x="164" y="28"/>
                      <a:pt x="164" y="28"/>
                    </a:cubicBezTo>
                    <a:cubicBezTo>
                      <a:pt x="163" y="26"/>
                      <a:pt x="163" y="26"/>
                      <a:pt x="163" y="26"/>
                    </a:cubicBezTo>
                    <a:cubicBezTo>
                      <a:pt x="163" y="21"/>
                      <a:pt x="163" y="21"/>
                      <a:pt x="163" y="21"/>
                    </a:cubicBezTo>
                    <a:cubicBezTo>
                      <a:pt x="161" y="20"/>
                      <a:pt x="161" y="20"/>
                      <a:pt x="161" y="20"/>
                    </a:cubicBezTo>
                    <a:cubicBezTo>
                      <a:pt x="160" y="21"/>
                      <a:pt x="160" y="21"/>
                      <a:pt x="160" y="21"/>
                    </a:cubicBezTo>
                    <a:cubicBezTo>
                      <a:pt x="159" y="21"/>
                      <a:pt x="159" y="21"/>
                      <a:pt x="159" y="21"/>
                    </a:cubicBezTo>
                    <a:cubicBezTo>
                      <a:pt x="158" y="23"/>
                      <a:pt x="158" y="23"/>
                      <a:pt x="158" y="23"/>
                    </a:cubicBezTo>
                    <a:cubicBezTo>
                      <a:pt x="158" y="23"/>
                      <a:pt x="158" y="23"/>
                      <a:pt x="158" y="23"/>
                    </a:cubicBezTo>
                    <a:cubicBezTo>
                      <a:pt x="157" y="24"/>
                      <a:pt x="156" y="24"/>
                      <a:pt x="156" y="25"/>
                    </a:cubicBezTo>
                    <a:cubicBezTo>
                      <a:pt x="155" y="26"/>
                      <a:pt x="154" y="26"/>
                      <a:pt x="150" y="26"/>
                    </a:cubicBezTo>
                    <a:cubicBezTo>
                      <a:pt x="141" y="28"/>
                      <a:pt x="141" y="28"/>
                      <a:pt x="141" y="28"/>
                    </a:cubicBezTo>
                    <a:cubicBezTo>
                      <a:pt x="141" y="28"/>
                      <a:pt x="139" y="28"/>
                      <a:pt x="138" y="28"/>
                    </a:cubicBezTo>
                    <a:cubicBezTo>
                      <a:pt x="138" y="28"/>
                      <a:pt x="138" y="28"/>
                      <a:pt x="138" y="28"/>
                    </a:cubicBezTo>
                    <a:cubicBezTo>
                      <a:pt x="136" y="28"/>
                      <a:pt x="134" y="28"/>
                      <a:pt x="134" y="28"/>
                    </a:cubicBezTo>
                    <a:cubicBezTo>
                      <a:pt x="131" y="29"/>
                      <a:pt x="131" y="29"/>
                      <a:pt x="131" y="29"/>
                    </a:cubicBezTo>
                    <a:cubicBezTo>
                      <a:pt x="131" y="29"/>
                      <a:pt x="131" y="29"/>
                      <a:pt x="131" y="29"/>
                    </a:cubicBezTo>
                    <a:cubicBezTo>
                      <a:pt x="130" y="29"/>
                      <a:pt x="130" y="29"/>
                      <a:pt x="130" y="29"/>
                    </a:cubicBezTo>
                    <a:cubicBezTo>
                      <a:pt x="130" y="29"/>
                      <a:pt x="130" y="29"/>
                      <a:pt x="130" y="29"/>
                    </a:cubicBezTo>
                    <a:cubicBezTo>
                      <a:pt x="124" y="27"/>
                      <a:pt x="124" y="27"/>
                      <a:pt x="124" y="27"/>
                    </a:cubicBezTo>
                    <a:cubicBezTo>
                      <a:pt x="122" y="25"/>
                      <a:pt x="122" y="25"/>
                      <a:pt x="122" y="25"/>
                    </a:cubicBezTo>
                    <a:cubicBezTo>
                      <a:pt x="118" y="24"/>
                      <a:pt x="118" y="24"/>
                      <a:pt x="118" y="24"/>
                    </a:cubicBezTo>
                    <a:cubicBezTo>
                      <a:pt x="117" y="22"/>
                      <a:pt x="117" y="22"/>
                      <a:pt x="117" y="22"/>
                    </a:cubicBezTo>
                    <a:cubicBezTo>
                      <a:pt x="114" y="22"/>
                      <a:pt x="114" y="22"/>
                      <a:pt x="114" y="22"/>
                    </a:cubicBezTo>
                    <a:cubicBezTo>
                      <a:pt x="110" y="19"/>
                      <a:pt x="110" y="19"/>
                      <a:pt x="110" y="19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83" y="0"/>
                      <a:pt x="83" y="1"/>
                      <a:pt x="83" y="1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4" y="3"/>
                      <a:pt x="84" y="4"/>
                      <a:pt x="83" y="6"/>
                    </a:cubicBezTo>
                    <a:cubicBezTo>
                      <a:pt x="83" y="7"/>
                      <a:pt x="81" y="7"/>
                      <a:pt x="81" y="7"/>
                    </a:cubicBezTo>
                    <a:cubicBezTo>
                      <a:pt x="80" y="7"/>
                      <a:pt x="80" y="7"/>
                      <a:pt x="78" y="7"/>
                    </a:cubicBezTo>
                    <a:cubicBezTo>
                      <a:pt x="78" y="6"/>
                      <a:pt x="78" y="6"/>
                      <a:pt x="78" y="6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7" y="7"/>
                      <a:pt x="77" y="7"/>
                      <a:pt x="77" y="7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4"/>
                      <a:pt x="69" y="14"/>
                      <a:pt x="69" y="14"/>
                    </a:cubicBezTo>
                    <a:cubicBezTo>
                      <a:pt x="68" y="15"/>
                      <a:pt x="68" y="15"/>
                      <a:pt x="68" y="15"/>
                    </a:cubicBezTo>
                    <a:cubicBezTo>
                      <a:pt x="67" y="15"/>
                      <a:pt x="66" y="15"/>
                      <a:pt x="66" y="15"/>
                    </a:cubicBezTo>
                    <a:cubicBezTo>
                      <a:pt x="65" y="15"/>
                      <a:pt x="65" y="15"/>
                      <a:pt x="64" y="15"/>
                    </a:cubicBezTo>
                    <a:cubicBezTo>
                      <a:pt x="64" y="15"/>
                      <a:pt x="64" y="15"/>
                      <a:pt x="64" y="15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64" y="16"/>
                      <a:pt x="63" y="16"/>
                      <a:pt x="63" y="16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4" y="17"/>
                      <a:pt x="65" y="18"/>
                      <a:pt x="65" y="18"/>
                    </a:cubicBezTo>
                    <a:cubicBezTo>
                      <a:pt x="66" y="19"/>
                      <a:pt x="66" y="19"/>
                      <a:pt x="66" y="19"/>
                    </a:cubicBezTo>
                    <a:cubicBezTo>
                      <a:pt x="67" y="20"/>
                      <a:pt x="67" y="20"/>
                      <a:pt x="67" y="20"/>
                    </a:cubicBezTo>
                    <a:cubicBezTo>
                      <a:pt x="67" y="21"/>
                      <a:pt x="67" y="22"/>
                      <a:pt x="67" y="23"/>
                    </a:cubicBezTo>
                    <a:cubicBezTo>
                      <a:pt x="67" y="23"/>
                      <a:pt x="67" y="23"/>
                      <a:pt x="67" y="24"/>
                    </a:cubicBezTo>
                    <a:cubicBezTo>
                      <a:pt x="67" y="26"/>
                      <a:pt x="67" y="26"/>
                      <a:pt x="67" y="26"/>
                    </a:cubicBezTo>
                    <a:cubicBezTo>
                      <a:pt x="67" y="27"/>
                      <a:pt x="67" y="27"/>
                      <a:pt x="67" y="27"/>
                    </a:cubicBezTo>
                    <a:cubicBezTo>
                      <a:pt x="67" y="27"/>
                      <a:pt x="67" y="27"/>
                      <a:pt x="67" y="27"/>
                    </a:cubicBezTo>
                    <a:cubicBezTo>
                      <a:pt x="68" y="28"/>
                      <a:pt x="68" y="30"/>
                      <a:pt x="67" y="31"/>
                    </a:cubicBezTo>
                    <a:cubicBezTo>
                      <a:pt x="65" y="33"/>
                      <a:pt x="65" y="33"/>
                      <a:pt x="64" y="33"/>
                    </a:cubicBezTo>
                    <a:cubicBezTo>
                      <a:pt x="64" y="33"/>
                      <a:pt x="64" y="33"/>
                      <a:pt x="64" y="33"/>
                    </a:cubicBezTo>
                    <a:cubicBezTo>
                      <a:pt x="64" y="33"/>
                      <a:pt x="62" y="33"/>
                      <a:pt x="61" y="33"/>
                    </a:cubicBezTo>
                    <a:cubicBezTo>
                      <a:pt x="60" y="34"/>
                      <a:pt x="60" y="34"/>
                      <a:pt x="60" y="34"/>
                    </a:cubicBezTo>
                    <a:cubicBezTo>
                      <a:pt x="60" y="34"/>
                      <a:pt x="60" y="34"/>
                      <a:pt x="60" y="34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57" y="36"/>
                      <a:pt x="58" y="36"/>
                      <a:pt x="58" y="36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59" y="40"/>
                      <a:pt x="58" y="41"/>
                      <a:pt x="57" y="41"/>
                    </a:cubicBezTo>
                    <a:cubicBezTo>
                      <a:pt x="57" y="42"/>
                      <a:pt x="56" y="42"/>
                      <a:pt x="56" y="42"/>
                    </a:cubicBezTo>
                    <a:cubicBezTo>
                      <a:pt x="56" y="42"/>
                      <a:pt x="56" y="42"/>
                      <a:pt x="56" y="43"/>
                    </a:cubicBezTo>
                    <a:cubicBezTo>
                      <a:pt x="56" y="43"/>
                      <a:pt x="56" y="43"/>
                      <a:pt x="56" y="43"/>
                    </a:cubicBezTo>
                    <a:cubicBezTo>
                      <a:pt x="56" y="43"/>
                      <a:pt x="57" y="43"/>
                      <a:pt x="57" y="43"/>
                    </a:cubicBezTo>
                    <a:cubicBezTo>
                      <a:pt x="57" y="43"/>
                      <a:pt x="58" y="44"/>
                      <a:pt x="58" y="44"/>
                    </a:cubicBezTo>
                    <a:cubicBezTo>
                      <a:pt x="59" y="45"/>
                      <a:pt x="59" y="46"/>
                      <a:pt x="59" y="47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8" y="48"/>
                      <a:pt x="58" y="48"/>
                      <a:pt x="58" y="48"/>
                    </a:cubicBezTo>
                    <a:cubicBezTo>
                      <a:pt x="58" y="49"/>
                      <a:pt x="56" y="50"/>
                      <a:pt x="55" y="50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5" y="50"/>
                      <a:pt x="54" y="50"/>
                      <a:pt x="54" y="50"/>
                    </a:cubicBezTo>
                    <a:cubicBezTo>
                      <a:pt x="54" y="50"/>
                      <a:pt x="54" y="51"/>
                      <a:pt x="54" y="51"/>
                    </a:cubicBezTo>
                    <a:cubicBezTo>
                      <a:pt x="53" y="51"/>
                      <a:pt x="53" y="51"/>
                      <a:pt x="53" y="51"/>
                    </a:cubicBezTo>
                    <a:cubicBezTo>
                      <a:pt x="52" y="51"/>
                      <a:pt x="52" y="51"/>
                      <a:pt x="52" y="51"/>
                    </a:cubicBezTo>
                    <a:cubicBezTo>
                      <a:pt x="51" y="51"/>
                      <a:pt x="51" y="51"/>
                      <a:pt x="50" y="51"/>
                    </a:cubicBezTo>
                    <a:cubicBezTo>
                      <a:pt x="50" y="51"/>
                      <a:pt x="50" y="51"/>
                      <a:pt x="50" y="51"/>
                    </a:cubicBezTo>
                    <a:cubicBezTo>
                      <a:pt x="50" y="51"/>
                      <a:pt x="49" y="51"/>
                      <a:pt x="49" y="51"/>
                    </a:cubicBezTo>
                    <a:cubicBezTo>
                      <a:pt x="48" y="50"/>
                      <a:pt x="47" y="50"/>
                      <a:pt x="47" y="50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46" y="50"/>
                      <a:pt x="46" y="49"/>
                      <a:pt x="46" y="49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5" y="49"/>
                      <a:pt x="45" y="49"/>
                      <a:pt x="45" y="49"/>
                    </a:cubicBezTo>
                    <a:cubicBezTo>
                      <a:pt x="44" y="50"/>
                      <a:pt x="44" y="50"/>
                      <a:pt x="43" y="50"/>
                    </a:cubicBezTo>
                    <a:cubicBezTo>
                      <a:pt x="42" y="51"/>
                      <a:pt x="42" y="51"/>
                      <a:pt x="42" y="51"/>
                    </a:cubicBezTo>
                    <a:cubicBezTo>
                      <a:pt x="41" y="51"/>
                      <a:pt x="41" y="51"/>
                      <a:pt x="41" y="51"/>
                    </a:cubicBezTo>
                    <a:cubicBezTo>
                      <a:pt x="39" y="51"/>
                      <a:pt x="38" y="50"/>
                      <a:pt x="37" y="49"/>
                    </a:cubicBezTo>
                    <a:cubicBezTo>
                      <a:pt x="37" y="49"/>
                      <a:pt x="36" y="49"/>
                      <a:pt x="36" y="48"/>
                    </a:cubicBezTo>
                    <a:cubicBezTo>
                      <a:pt x="36" y="48"/>
                      <a:pt x="35" y="48"/>
                      <a:pt x="35" y="48"/>
                    </a:cubicBezTo>
                    <a:cubicBezTo>
                      <a:pt x="34" y="48"/>
                      <a:pt x="33" y="48"/>
                      <a:pt x="33" y="46"/>
                    </a:cubicBezTo>
                    <a:cubicBezTo>
                      <a:pt x="33" y="45"/>
                      <a:pt x="32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7"/>
                      <a:pt x="31" y="48"/>
                      <a:pt x="30" y="49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26" y="52"/>
                      <a:pt x="26" y="52"/>
                      <a:pt x="26" y="52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52"/>
                      <a:pt x="21" y="52"/>
                      <a:pt x="20" y="52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18" y="52"/>
                      <a:pt x="18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6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6" y="53"/>
                      <a:pt x="15" y="54"/>
                      <a:pt x="15" y="54"/>
                    </a:cubicBezTo>
                    <a:cubicBezTo>
                      <a:pt x="15" y="54"/>
                      <a:pt x="14" y="54"/>
                      <a:pt x="14" y="54"/>
                    </a:cubicBezTo>
                    <a:cubicBezTo>
                      <a:pt x="14" y="54"/>
                      <a:pt x="14" y="55"/>
                      <a:pt x="14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0" y="55"/>
                      <a:pt x="9" y="55"/>
                      <a:pt x="9" y="55"/>
                    </a:cubicBezTo>
                    <a:cubicBezTo>
                      <a:pt x="9" y="55"/>
                      <a:pt x="8" y="54"/>
                      <a:pt x="8" y="54"/>
                    </a:cubicBezTo>
                    <a:cubicBezTo>
                      <a:pt x="7" y="54"/>
                      <a:pt x="6" y="54"/>
                      <a:pt x="6" y="54"/>
                    </a:cubicBezTo>
                    <a:cubicBezTo>
                      <a:pt x="5" y="54"/>
                      <a:pt x="5" y="54"/>
                      <a:pt x="4" y="54"/>
                    </a:cubicBezTo>
                    <a:cubicBezTo>
                      <a:pt x="3" y="54"/>
                      <a:pt x="2" y="54"/>
                      <a:pt x="2" y="54"/>
                    </a:cubicBezTo>
                    <a:cubicBezTo>
                      <a:pt x="1" y="54"/>
                      <a:pt x="1" y="53"/>
                      <a:pt x="0" y="53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1" y="56"/>
                      <a:pt x="1" y="57"/>
                    </a:cubicBezTo>
                    <a:cubicBezTo>
                      <a:pt x="1" y="57"/>
                      <a:pt x="2" y="57"/>
                      <a:pt x="2" y="58"/>
                    </a:cubicBezTo>
                    <a:cubicBezTo>
                      <a:pt x="2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4" y="64"/>
                      <a:pt x="4" y="65"/>
                      <a:pt x="4" y="65"/>
                    </a:cubicBezTo>
                    <a:cubicBezTo>
                      <a:pt x="4" y="65"/>
                      <a:pt x="4" y="66"/>
                      <a:pt x="4" y="66"/>
                    </a:cubicBezTo>
                    <a:cubicBezTo>
                      <a:pt x="4" y="67"/>
                      <a:pt x="5" y="68"/>
                      <a:pt x="5" y="68"/>
                    </a:cubicBezTo>
                    <a:cubicBezTo>
                      <a:pt x="5" y="70"/>
                      <a:pt x="5" y="70"/>
                      <a:pt x="5" y="70"/>
                    </a:cubicBezTo>
                    <a:cubicBezTo>
                      <a:pt x="5" y="70"/>
                      <a:pt x="7" y="71"/>
                      <a:pt x="7" y="71"/>
                    </a:cubicBezTo>
                    <a:cubicBezTo>
                      <a:pt x="7" y="71"/>
                      <a:pt x="8" y="72"/>
                      <a:pt x="8" y="72"/>
                    </a:cubicBezTo>
                    <a:cubicBezTo>
                      <a:pt x="9" y="74"/>
                      <a:pt x="9" y="74"/>
                      <a:pt x="9" y="74"/>
                    </a:cubicBezTo>
                    <a:cubicBezTo>
                      <a:pt x="9" y="75"/>
                      <a:pt x="9" y="75"/>
                      <a:pt x="9" y="75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2" y="79"/>
                      <a:pt x="12" y="79"/>
                      <a:pt x="12" y="79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14" y="80"/>
                      <a:pt x="15" y="81"/>
                      <a:pt x="16" y="80"/>
                    </a:cubicBezTo>
                    <a:cubicBezTo>
                      <a:pt x="16" y="80"/>
                      <a:pt x="16" y="81"/>
                      <a:pt x="17" y="79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17" y="77"/>
                      <a:pt x="17" y="76"/>
                      <a:pt x="18" y="76"/>
                    </a:cubicBezTo>
                    <a:cubicBezTo>
                      <a:pt x="19" y="75"/>
                      <a:pt x="19" y="75"/>
                      <a:pt x="19" y="74"/>
                    </a:cubicBezTo>
                    <a:cubicBezTo>
                      <a:pt x="19" y="73"/>
                      <a:pt x="17" y="72"/>
                      <a:pt x="17" y="72"/>
                    </a:cubicBezTo>
                    <a:cubicBezTo>
                      <a:pt x="17" y="72"/>
                      <a:pt x="20" y="72"/>
                      <a:pt x="20" y="72"/>
                    </a:cubicBezTo>
                    <a:cubicBezTo>
                      <a:pt x="20" y="73"/>
                      <a:pt x="20" y="74"/>
                      <a:pt x="21" y="73"/>
                    </a:cubicBezTo>
                    <a:cubicBezTo>
                      <a:pt x="22" y="71"/>
                      <a:pt x="22" y="72"/>
                      <a:pt x="21" y="71"/>
                    </a:cubicBezTo>
                    <a:cubicBezTo>
                      <a:pt x="21" y="70"/>
                      <a:pt x="21" y="70"/>
                      <a:pt x="21" y="69"/>
                    </a:cubicBezTo>
                    <a:cubicBezTo>
                      <a:pt x="21" y="69"/>
                      <a:pt x="22" y="69"/>
                      <a:pt x="22" y="68"/>
                    </a:cubicBezTo>
                    <a:cubicBezTo>
                      <a:pt x="22" y="66"/>
                      <a:pt x="22" y="66"/>
                      <a:pt x="22" y="65"/>
                    </a:cubicBezTo>
                    <a:cubicBezTo>
                      <a:pt x="23" y="64"/>
                      <a:pt x="23" y="64"/>
                      <a:pt x="23" y="63"/>
                    </a:cubicBezTo>
                    <a:cubicBezTo>
                      <a:pt x="23" y="62"/>
                      <a:pt x="23" y="62"/>
                      <a:pt x="24" y="60"/>
                    </a:cubicBezTo>
                    <a:cubicBezTo>
                      <a:pt x="24" y="57"/>
                      <a:pt x="25" y="57"/>
                      <a:pt x="25" y="57"/>
                    </a:cubicBezTo>
                    <a:cubicBezTo>
                      <a:pt x="25" y="57"/>
                      <a:pt x="31" y="59"/>
                      <a:pt x="31" y="59"/>
                    </a:cubicBezTo>
                    <a:cubicBezTo>
                      <a:pt x="31" y="59"/>
                      <a:pt x="32" y="60"/>
                      <a:pt x="32" y="60"/>
                    </a:cubicBezTo>
                    <a:cubicBezTo>
                      <a:pt x="32" y="61"/>
                      <a:pt x="32" y="62"/>
                      <a:pt x="32" y="62"/>
                    </a:cubicBezTo>
                    <a:cubicBezTo>
                      <a:pt x="32" y="63"/>
                      <a:pt x="31" y="64"/>
                      <a:pt x="31" y="64"/>
                    </a:cubicBezTo>
                    <a:cubicBezTo>
                      <a:pt x="31" y="65"/>
                      <a:pt x="31" y="65"/>
                      <a:pt x="31" y="65"/>
                    </a:cubicBezTo>
                    <a:cubicBezTo>
                      <a:pt x="31" y="65"/>
                      <a:pt x="30" y="65"/>
                      <a:pt x="30" y="66"/>
                    </a:cubicBezTo>
                    <a:cubicBezTo>
                      <a:pt x="29" y="67"/>
                      <a:pt x="29" y="68"/>
                      <a:pt x="30" y="69"/>
                    </a:cubicBezTo>
                    <a:cubicBezTo>
                      <a:pt x="31" y="69"/>
                      <a:pt x="31" y="70"/>
                      <a:pt x="32" y="70"/>
                    </a:cubicBezTo>
                    <a:cubicBezTo>
                      <a:pt x="32" y="70"/>
                      <a:pt x="33" y="69"/>
                      <a:pt x="33" y="69"/>
                    </a:cubicBezTo>
                    <a:cubicBezTo>
                      <a:pt x="34" y="69"/>
                      <a:pt x="35" y="69"/>
                      <a:pt x="35" y="69"/>
                    </a:cubicBezTo>
                    <a:cubicBezTo>
                      <a:pt x="35" y="70"/>
                      <a:pt x="35" y="71"/>
                      <a:pt x="35" y="71"/>
                    </a:cubicBezTo>
                    <a:cubicBezTo>
                      <a:pt x="36" y="72"/>
                      <a:pt x="37" y="72"/>
                      <a:pt x="37" y="72"/>
                    </a:cubicBezTo>
                    <a:cubicBezTo>
                      <a:pt x="38" y="72"/>
                      <a:pt x="39" y="72"/>
                      <a:pt x="39" y="72"/>
                    </a:cubicBezTo>
                    <a:cubicBezTo>
                      <a:pt x="39" y="72"/>
                      <a:pt x="39" y="72"/>
                      <a:pt x="40" y="71"/>
                    </a:cubicBezTo>
                    <a:cubicBezTo>
                      <a:pt x="41" y="71"/>
                      <a:pt x="42" y="74"/>
                      <a:pt x="41" y="71"/>
                    </a:cubicBezTo>
                    <a:cubicBezTo>
                      <a:pt x="39" y="68"/>
                      <a:pt x="39" y="68"/>
                      <a:pt x="38" y="68"/>
                    </a:cubicBezTo>
                    <a:cubicBezTo>
                      <a:pt x="38" y="67"/>
                      <a:pt x="37" y="67"/>
                      <a:pt x="37" y="67"/>
                    </a:cubicBezTo>
                    <a:cubicBezTo>
                      <a:pt x="37" y="67"/>
                      <a:pt x="37" y="67"/>
                      <a:pt x="37" y="67"/>
                    </a:cubicBezTo>
                    <a:cubicBezTo>
                      <a:pt x="37" y="67"/>
                      <a:pt x="36" y="66"/>
                      <a:pt x="36" y="65"/>
                    </a:cubicBezTo>
                    <a:cubicBezTo>
                      <a:pt x="37" y="64"/>
                      <a:pt x="37" y="64"/>
                      <a:pt x="38" y="64"/>
                    </a:cubicBezTo>
                    <a:cubicBezTo>
                      <a:pt x="38" y="64"/>
                      <a:pt x="39" y="64"/>
                      <a:pt x="40" y="65"/>
                    </a:cubicBezTo>
                    <a:cubicBezTo>
                      <a:pt x="41" y="66"/>
                      <a:pt x="41" y="66"/>
                      <a:pt x="41" y="67"/>
                    </a:cubicBezTo>
                    <a:cubicBezTo>
                      <a:pt x="42" y="68"/>
                      <a:pt x="43" y="69"/>
                      <a:pt x="43" y="70"/>
                    </a:cubicBezTo>
                    <a:cubicBezTo>
                      <a:pt x="44" y="70"/>
                      <a:pt x="44" y="70"/>
                      <a:pt x="44" y="71"/>
                    </a:cubicBezTo>
                    <a:cubicBezTo>
                      <a:pt x="44" y="73"/>
                      <a:pt x="44" y="75"/>
                      <a:pt x="44" y="75"/>
                    </a:cubicBezTo>
                    <a:cubicBezTo>
                      <a:pt x="44" y="76"/>
                      <a:pt x="44" y="79"/>
                      <a:pt x="44" y="79"/>
                    </a:cubicBezTo>
                    <a:cubicBezTo>
                      <a:pt x="44" y="79"/>
                      <a:pt x="44" y="80"/>
                      <a:pt x="44" y="81"/>
                    </a:cubicBezTo>
                    <a:cubicBezTo>
                      <a:pt x="44" y="82"/>
                      <a:pt x="48" y="87"/>
                      <a:pt x="48" y="87"/>
                    </a:cubicBezTo>
                    <a:cubicBezTo>
                      <a:pt x="48" y="87"/>
                      <a:pt x="50" y="90"/>
                      <a:pt x="50" y="90"/>
                    </a:cubicBezTo>
                    <a:cubicBezTo>
                      <a:pt x="51" y="90"/>
                      <a:pt x="51" y="92"/>
                      <a:pt x="52" y="93"/>
                    </a:cubicBezTo>
                    <a:cubicBezTo>
                      <a:pt x="54" y="93"/>
                      <a:pt x="57" y="95"/>
                      <a:pt x="57" y="95"/>
                    </a:cubicBezTo>
                    <a:cubicBezTo>
                      <a:pt x="62" y="98"/>
                      <a:pt x="62" y="98"/>
                      <a:pt x="62" y="98"/>
                    </a:cubicBezTo>
                    <a:cubicBezTo>
                      <a:pt x="62" y="98"/>
                      <a:pt x="65" y="100"/>
                      <a:pt x="65" y="100"/>
                    </a:cubicBezTo>
                    <a:cubicBezTo>
                      <a:pt x="65" y="100"/>
                      <a:pt x="69" y="100"/>
                      <a:pt x="66" y="100"/>
                    </a:cubicBezTo>
                    <a:cubicBezTo>
                      <a:pt x="64" y="100"/>
                      <a:pt x="60" y="98"/>
                      <a:pt x="60" y="98"/>
                    </a:cubicBezTo>
                    <a:cubicBezTo>
                      <a:pt x="60" y="98"/>
                      <a:pt x="60" y="97"/>
                      <a:pt x="59" y="97"/>
                    </a:cubicBezTo>
                    <a:cubicBezTo>
                      <a:pt x="59" y="97"/>
                      <a:pt x="55" y="96"/>
                      <a:pt x="55" y="96"/>
                    </a:cubicBezTo>
                    <a:cubicBezTo>
                      <a:pt x="54" y="95"/>
                      <a:pt x="54" y="95"/>
                      <a:pt x="53" y="94"/>
                    </a:cubicBezTo>
                    <a:cubicBezTo>
                      <a:pt x="52" y="93"/>
                      <a:pt x="51" y="91"/>
                      <a:pt x="51" y="91"/>
                    </a:cubicBezTo>
                    <a:cubicBezTo>
                      <a:pt x="51" y="91"/>
                      <a:pt x="50" y="90"/>
                      <a:pt x="49" y="89"/>
                    </a:cubicBezTo>
                    <a:cubicBezTo>
                      <a:pt x="48" y="88"/>
                      <a:pt x="49" y="88"/>
                      <a:pt x="48" y="88"/>
                    </a:cubicBezTo>
                    <a:cubicBezTo>
                      <a:pt x="47" y="87"/>
                      <a:pt x="48" y="88"/>
                      <a:pt x="47" y="87"/>
                    </a:cubicBezTo>
                    <a:cubicBezTo>
                      <a:pt x="45" y="86"/>
                      <a:pt x="45" y="85"/>
                      <a:pt x="44" y="85"/>
                    </a:cubicBezTo>
                    <a:cubicBezTo>
                      <a:pt x="44" y="85"/>
                      <a:pt x="42" y="85"/>
                      <a:pt x="42" y="84"/>
                    </a:cubicBezTo>
                    <a:cubicBezTo>
                      <a:pt x="41" y="84"/>
                      <a:pt x="40" y="83"/>
                      <a:pt x="40" y="83"/>
                    </a:cubicBezTo>
                    <a:cubicBezTo>
                      <a:pt x="40" y="83"/>
                      <a:pt x="40" y="84"/>
                      <a:pt x="41" y="85"/>
                    </a:cubicBezTo>
                    <a:cubicBezTo>
                      <a:pt x="42" y="85"/>
                      <a:pt x="44" y="87"/>
                      <a:pt x="44" y="87"/>
                    </a:cubicBezTo>
                    <a:cubicBezTo>
                      <a:pt x="44" y="87"/>
                      <a:pt x="45" y="87"/>
                      <a:pt x="45" y="87"/>
                    </a:cubicBezTo>
                    <a:cubicBezTo>
                      <a:pt x="45" y="87"/>
                      <a:pt x="45" y="89"/>
                      <a:pt x="45" y="89"/>
                    </a:cubicBezTo>
                    <a:cubicBezTo>
                      <a:pt x="45" y="89"/>
                      <a:pt x="43" y="88"/>
                      <a:pt x="45" y="89"/>
                    </a:cubicBezTo>
                    <a:cubicBezTo>
                      <a:pt x="47" y="90"/>
                      <a:pt x="48" y="90"/>
                      <a:pt x="48" y="90"/>
                    </a:cubicBezTo>
                    <a:cubicBezTo>
                      <a:pt x="48" y="90"/>
                      <a:pt x="46" y="91"/>
                      <a:pt x="46" y="91"/>
                    </a:cubicBezTo>
                    <a:cubicBezTo>
                      <a:pt x="46" y="91"/>
                      <a:pt x="47" y="94"/>
                      <a:pt x="48" y="94"/>
                    </a:cubicBezTo>
                    <a:cubicBezTo>
                      <a:pt x="48" y="94"/>
                      <a:pt x="49" y="94"/>
                      <a:pt x="50" y="94"/>
                    </a:cubicBezTo>
                    <a:cubicBezTo>
                      <a:pt x="50" y="94"/>
                      <a:pt x="51" y="94"/>
                      <a:pt x="52" y="94"/>
                    </a:cubicBezTo>
                    <a:cubicBezTo>
                      <a:pt x="52" y="95"/>
                      <a:pt x="52" y="95"/>
                      <a:pt x="52" y="95"/>
                    </a:cubicBezTo>
                    <a:cubicBezTo>
                      <a:pt x="52" y="96"/>
                      <a:pt x="52" y="98"/>
                      <a:pt x="52" y="98"/>
                    </a:cubicBezTo>
                    <a:cubicBezTo>
                      <a:pt x="54" y="98"/>
                      <a:pt x="54" y="98"/>
                      <a:pt x="54" y="98"/>
                    </a:cubicBezTo>
                    <a:cubicBezTo>
                      <a:pt x="54" y="98"/>
                      <a:pt x="52" y="98"/>
                      <a:pt x="51" y="98"/>
                    </a:cubicBezTo>
                    <a:cubicBezTo>
                      <a:pt x="51" y="97"/>
                      <a:pt x="50" y="97"/>
                      <a:pt x="50" y="97"/>
                    </a:cubicBezTo>
                    <a:cubicBezTo>
                      <a:pt x="49" y="98"/>
                      <a:pt x="49" y="98"/>
                      <a:pt x="49" y="99"/>
                    </a:cubicBezTo>
                    <a:cubicBezTo>
                      <a:pt x="50" y="99"/>
                      <a:pt x="51" y="100"/>
                      <a:pt x="51" y="100"/>
                    </a:cubicBezTo>
                    <a:cubicBezTo>
                      <a:pt x="52" y="99"/>
                      <a:pt x="52" y="99"/>
                      <a:pt x="52" y="99"/>
                    </a:cubicBezTo>
                    <a:cubicBezTo>
                      <a:pt x="52" y="99"/>
                      <a:pt x="52" y="99"/>
                      <a:pt x="53" y="99"/>
                    </a:cubicBezTo>
                    <a:cubicBezTo>
                      <a:pt x="53" y="99"/>
                      <a:pt x="54" y="99"/>
                      <a:pt x="54" y="99"/>
                    </a:cubicBezTo>
                    <a:cubicBezTo>
                      <a:pt x="55" y="98"/>
                      <a:pt x="55" y="98"/>
                      <a:pt x="55" y="98"/>
                    </a:cubicBezTo>
                    <a:cubicBezTo>
                      <a:pt x="55" y="98"/>
                      <a:pt x="55" y="98"/>
                      <a:pt x="55" y="99"/>
                    </a:cubicBezTo>
                    <a:cubicBezTo>
                      <a:pt x="55" y="99"/>
                      <a:pt x="55" y="99"/>
                      <a:pt x="55" y="100"/>
                    </a:cubicBezTo>
                    <a:cubicBezTo>
                      <a:pt x="54" y="101"/>
                      <a:pt x="54" y="100"/>
                      <a:pt x="54" y="101"/>
                    </a:cubicBezTo>
                    <a:cubicBezTo>
                      <a:pt x="54" y="101"/>
                      <a:pt x="53" y="101"/>
                      <a:pt x="54" y="102"/>
                    </a:cubicBezTo>
                    <a:cubicBezTo>
                      <a:pt x="54" y="103"/>
                      <a:pt x="54" y="103"/>
                      <a:pt x="54" y="103"/>
                    </a:cubicBezTo>
                    <a:cubicBezTo>
                      <a:pt x="54" y="103"/>
                      <a:pt x="54" y="103"/>
                      <a:pt x="55" y="104"/>
                    </a:cubicBezTo>
                    <a:cubicBezTo>
                      <a:pt x="55" y="105"/>
                      <a:pt x="55" y="105"/>
                      <a:pt x="56" y="106"/>
                    </a:cubicBezTo>
                    <a:cubicBezTo>
                      <a:pt x="56" y="106"/>
                      <a:pt x="58" y="108"/>
                      <a:pt x="58" y="108"/>
                    </a:cubicBezTo>
                    <a:cubicBezTo>
                      <a:pt x="58" y="108"/>
                      <a:pt x="60" y="110"/>
                      <a:pt x="60" y="110"/>
                    </a:cubicBezTo>
                    <a:cubicBezTo>
                      <a:pt x="60" y="110"/>
                      <a:pt x="61" y="111"/>
                      <a:pt x="61" y="111"/>
                    </a:cubicBezTo>
                    <a:cubicBezTo>
                      <a:pt x="61" y="111"/>
                      <a:pt x="61" y="112"/>
                      <a:pt x="61" y="111"/>
                    </a:cubicBezTo>
                    <a:cubicBezTo>
                      <a:pt x="60" y="110"/>
                      <a:pt x="58" y="109"/>
                      <a:pt x="58" y="109"/>
                    </a:cubicBezTo>
                    <a:cubicBezTo>
                      <a:pt x="58" y="111"/>
                      <a:pt x="58" y="111"/>
                      <a:pt x="58" y="111"/>
                    </a:cubicBezTo>
                    <a:cubicBezTo>
                      <a:pt x="58" y="111"/>
                      <a:pt x="59" y="112"/>
                      <a:pt x="59" y="112"/>
                    </a:cubicBezTo>
                    <a:cubicBezTo>
                      <a:pt x="60" y="112"/>
                      <a:pt x="60" y="113"/>
                      <a:pt x="60" y="113"/>
                    </a:cubicBezTo>
                    <a:cubicBezTo>
                      <a:pt x="61" y="113"/>
                      <a:pt x="62" y="113"/>
                      <a:pt x="62" y="114"/>
                    </a:cubicBezTo>
                    <a:cubicBezTo>
                      <a:pt x="63" y="114"/>
                      <a:pt x="63" y="113"/>
                      <a:pt x="63" y="113"/>
                    </a:cubicBezTo>
                    <a:cubicBezTo>
                      <a:pt x="63" y="113"/>
                      <a:pt x="63" y="113"/>
                      <a:pt x="64" y="113"/>
                    </a:cubicBezTo>
                    <a:cubicBezTo>
                      <a:pt x="64" y="113"/>
                      <a:pt x="64" y="114"/>
                      <a:pt x="64" y="115"/>
                    </a:cubicBezTo>
                    <a:cubicBezTo>
                      <a:pt x="64" y="115"/>
                      <a:pt x="63" y="116"/>
                      <a:pt x="63" y="115"/>
                    </a:cubicBezTo>
                    <a:cubicBezTo>
                      <a:pt x="62" y="115"/>
                      <a:pt x="61" y="114"/>
                      <a:pt x="61" y="114"/>
                    </a:cubicBezTo>
                    <a:cubicBezTo>
                      <a:pt x="60" y="114"/>
                      <a:pt x="60" y="114"/>
                      <a:pt x="59" y="114"/>
                    </a:cubicBezTo>
                    <a:cubicBezTo>
                      <a:pt x="58" y="114"/>
                      <a:pt x="57" y="113"/>
                      <a:pt x="57" y="114"/>
                    </a:cubicBezTo>
                    <a:cubicBezTo>
                      <a:pt x="57" y="115"/>
                      <a:pt x="57" y="115"/>
                      <a:pt x="57" y="115"/>
                    </a:cubicBezTo>
                    <a:cubicBezTo>
                      <a:pt x="57" y="115"/>
                      <a:pt x="56" y="113"/>
                      <a:pt x="55" y="112"/>
                    </a:cubicBezTo>
                    <a:cubicBezTo>
                      <a:pt x="54" y="112"/>
                      <a:pt x="53" y="111"/>
                      <a:pt x="53" y="111"/>
                    </a:cubicBezTo>
                    <a:cubicBezTo>
                      <a:pt x="52" y="110"/>
                      <a:pt x="52" y="110"/>
                      <a:pt x="52" y="110"/>
                    </a:cubicBezTo>
                    <a:cubicBezTo>
                      <a:pt x="52" y="110"/>
                      <a:pt x="53" y="110"/>
                      <a:pt x="53" y="110"/>
                    </a:cubicBezTo>
                    <a:cubicBezTo>
                      <a:pt x="54" y="111"/>
                      <a:pt x="53" y="111"/>
                      <a:pt x="54" y="111"/>
                    </a:cubicBezTo>
                    <a:cubicBezTo>
                      <a:pt x="55" y="111"/>
                      <a:pt x="53" y="109"/>
                      <a:pt x="55" y="109"/>
                    </a:cubicBezTo>
                    <a:cubicBezTo>
                      <a:pt x="56" y="109"/>
                      <a:pt x="56" y="109"/>
                      <a:pt x="56" y="109"/>
                    </a:cubicBezTo>
                    <a:cubicBezTo>
                      <a:pt x="57" y="109"/>
                      <a:pt x="58" y="108"/>
                      <a:pt x="56" y="108"/>
                    </a:cubicBezTo>
                    <a:cubicBezTo>
                      <a:pt x="55" y="107"/>
                      <a:pt x="55" y="107"/>
                      <a:pt x="54" y="107"/>
                    </a:cubicBezTo>
                    <a:cubicBezTo>
                      <a:pt x="54" y="107"/>
                      <a:pt x="54" y="107"/>
                      <a:pt x="54" y="106"/>
                    </a:cubicBezTo>
                    <a:cubicBezTo>
                      <a:pt x="53" y="105"/>
                      <a:pt x="53" y="104"/>
                      <a:pt x="52" y="104"/>
                    </a:cubicBezTo>
                    <a:cubicBezTo>
                      <a:pt x="52" y="104"/>
                      <a:pt x="50" y="104"/>
                      <a:pt x="50" y="104"/>
                    </a:cubicBezTo>
                    <a:cubicBezTo>
                      <a:pt x="50" y="104"/>
                      <a:pt x="49" y="104"/>
                      <a:pt x="48" y="104"/>
                    </a:cubicBezTo>
                    <a:cubicBezTo>
                      <a:pt x="47" y="103"/>
                      <a:pt x="46" y="102"/>
                      <a:pt x="46" y="102"/>
                    </a:cubicBezTo>
                    <a:cubicBezTo>
                      <a:pt x="45" y="102"/>
                      <a:pt x="43" y="101"/>
                      <a:pt x="43" y="100"/>
                    </a:cubicBezTo>
                    <a:cubicBezTo>
                      <a:pt x="43" y="100"/>
                      <a:pt x="42" y="99"/>
                      <a:pt x="41" y="99"/>
                    </a:cubicBezTo>
                    <a:cubicBezTo>
                      <a:pt x="40" y="99"/>
                      <a:pt x="40" y="100"/>
                      <a:pt x="39" y="100"/>
                    </a:cubicBezTo>
                    <a:cubicBezTo>
                      <a:pt x="39" y="99"/>
                      <a:pt x="38" y="98"/>
                      <a:pt x="38" y="98"/>
                    </a:cubicBezTo>
                    <a:cubicBezTo>
                      <a:pt x="37" y="98"/>
                      <a:pt x="37" y="97"/>
                      <a:pt x="37" y="97"/>
                    </a:cubicBezTo>
                    <a:cubicBezTo>
                      <a:pt x="37" y="98"/>
                      <a:pt x="36" y="98"/>
                      <a:pt x="38" y="99"/>
                    </a:cubicBezTo>
                    <a:cubicBezTo>
                      <a:pt x="39" y="99"/>
                      <a:pt x="40" y="100"/>
                      <a:pt x="40" y="100"/>
                    </a:cubicBezTo>
                    <a:cubicBezTo>
                      <a:pt x="40" y="100"/>
                      <a:pt x="40" y="100"/>
                      <a:pt x="40" y="101"/>
                    </a:cubicBezTo>
                    <a:cubicBezTo>
                      <a:pt x="40" y="101"/>
                      <a:pt x="41" y="101"/>
                      <a:pt x="41" y="101"/>
                    </a:cubicBezTo>
                    <a:cubicBezTo>
                      <a:pt x="42" y="101"/>
                      <a:pt x="43" y="101"/>
                      <a:pt x="43" y="102"/>
                    </a:cubicBezTo>
                    <a:cubicBezTo>
                      <a:pt x="43" y="102"/>
                      <a:pt x="45" y="102"/>
                      <a:pt x="45" y="103"/>
                    </a:cubicBezTo>
                    <a:cubicBezTo>
                      <a:pt x="45" y="104"/>
                      <a:pt x="46" y="104"/>
                      <a:pt x="45" y="104"/>
                    </a:cubicBezTo>
                    <a:cubicBezTo>
                      <a:pt x="45" y="104"/>
                      <a:pt x="44" y="105"/>
                      <a:pt x="45" y="105"/>
                    </a:cubicBezTo>
                    <a:cubicBezTo>
                      <a:pt x="45" y="106"/>
                      <a:pt x="46" y="106"/>
                      <a:pt x="46" y="106"/>
                    </a:cubicBezTo>
                    <a:cubicBezTo>
                      <a:pt x="47" y="106"/>
                      <a:pt x="47" y="106"/>
                      <a:pt x="48" y="107"/>
                    </a:cubicBezTo>
                    <a:cubicBezTo>
                      <a:pt x="50" y="107"/>
                      <a:pt x="50" y="108"/>
                      <a:pt x="50" y="109"/>
                    </a:cubicBezTo>
                    <a:cubicBezTo>
                      <a:pt x="50" y="109"/>
                      <a:pt x="52" y="110"/>
                      <a:pt x="52" y="110"/>
                    </a:cubicBezTo>
                    <a:cubicBezTo>
                      <a:pt x="52" y="110"/>
                      <a:pt x="51" y="110"/>
                      <a:pt x="51" y="111"/>
                    </a:cubicBezTo>
                    <a:cubicBezTo>
                      <a:pt x="51" y="111"/>
                      <a:pt x="51" y="111"/>
                      <a:pt x="52" y="112"/>
                    </a:cubicBezTo>
                    <a:cubicBezTo>
                      <a:pt x="53" y="112"/>
                      <a:pt x="53" y="112"/>
                      <a:pt x="53" y="112"/>
                    </a:cubicBezTo>
                    <a:cubicBezTo>
                      <a:pt x="53" y="112"/>
                      <a:pt x="53" y="113"/>
                      <a:pt x="53" y="113"/>
                    </a:cubicBezTo>
                    <a:cubicBezTo>
                      <a:pt x="53" y="114"/>
                      <a:pt x="52" y="114"/>
                      <a:pt x="54" y="115"/>
                    </a:cubicBezTo>
                    <a:cubicBezTo>
                      <a:pt x="56" y="115"/>
                      <a:pt x="56" y="115"/>
                      <a:pt x="56" y="115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56" y="116"/>
                      <a:pt x="55" y="116"/>
                      <a:pt x="56" y="117"/>
                    </a:cubicBezTo>
                    <a:cubicBezTo>
                      <a:pt x="57" y="118"/>
                      <a:pt x="59" y="118"/>
                      <a:pt x="59" y="118"/>
                    </a:cubicBezTo>
                    <a:cubicBezTo>
                      <a:pt x="60" y="117"/>
                      <a:pt x="60" y="117"/>
                      <a:pt x="60" y="117"/>
                    </a:cubicBezTo>
                    <a:cubicBezTo>
                      <a:pt x="60" y="117"/>
                      <a:pt x="61" y="118"/>
                      <a:pt x="61" y="118"/>
                    </a:cubicBezTo>
                    <a:cubicBezTo>
                      <a:pt x="60" y="119"/>
                      <a:pt x="60" y="119"/>
                      <a:pt x="60" y="119"/>
                    </a:cubicBezTo>
                    <a:cubicBezTo>
                      <a:pt x="60" y="119"/>
                      <a:pt x="60" y="120"/>
                      <a:pt x="60" y="120"/>
                    </a:cubicBezTo>
                    <a:cubicBezTo>
                      <a:pt x="61" y="121"/>
                      <a:pt x="62" y="121"/>
                      <a:pt x="62" y="121"/>
                    </a:cubicBezTo>
                    <a:cubicBezTo>
                      <a:pt x="62" y="121"/>
                      <a:pt x="63" y="121"/>
                      <a:pt x="63" y="122"/>
                    </a:cubicBezTo>
                    <a:cubicBezTo>
                      <a:pt x="63" y="122"/>
                      <a:pt x="63" y="123"/>
                      <a:pt x="64" y="123"/>
                    </a:cubicBezTo>
                    <a:cubicBezTo>
                      <a:pt x="64" y="123"/>
                      <a:pt x="65" y="123"/>
                      <a:pt x="65" y="123"/>
                    </a:cubicBezTo>
                    <a:cubicBezTo>
                      <a:pt x="66" y="124"/>
                      <a:pt x="66" y="124"/>
                      <a:pt x="67" y="124"/>
                    </a:cubicBezTo>
                    <a:cubicBezTo>
                      <a:pt x="67" y="123"/>
                      <a:pt x="67" y="123"/>
                      <a:pt x="67" y="122"/>
                    </a:cubicBezTo>
                    <a:cubicBezTo>
                      <a:pt x="66" y="122"/>
                      <a:pt x="65" y="121"/>
                      <a:pt x="64" y="121"/>
                    </a:cubicBezTo>
                    <a:cubicBezTo>
                      <a:pt x="64" y="121"/>
                      <a:pt x="63" y="121"/>
                      <a:pt x="63" y="121"/>
                    </a:cubicBezTo>
                    <a:cubicBezTo>
                      <a:pt x="63" y="120"/>
                      <a:pt x="63" y="121"/>
                      <a:pt x="63" y="120"/>
                    </a:cubicBezTo>
                    <a:cubicBezTo>
                      <a:pt x="63" y="119"/>
                      <a:pt x="62" y="118"/>
                      <a:pt x="62" y="118"/>
                    </a:cubicBezTo>
                    <a:cubicBezTo>
                      <a:pt x="62" y="118"/>
                      <a:pt x="62" y="117"/>
                      <a:pt x="62" y="117"/>
                    </a:cubicBezTo>
                    <a:cubicBezTo>
                      <a:pt x="61" y="117"/>
                      <a:pt x="61" y="117"/>
                      <a:pt x="60" y="116"/>
                    </a:cubicBezTo>
                    <a:cubicBezTo>
                      <a:pt x="60" y="116"/>
                      <a:pt x="60" y="116"/>
                      <a:pt x="59" y="116"/>
                    </a:cubicBezTo>
                    <a:cubicBezTo>
                      <a:pt x="59" y="116"/>
                      <a:pt x="58" y="116"/>
                      <a:pt x="58" y="115"/>
                    </a:cubicBezTo>
                    <a:cubicBezTo>
                      <a:pt x="58" y="115"/>
                      <a:pt x="58" y="115"/>
                      <a:pt x="59" y="115"/>
                    </a:cubicBezTo>
                    <a:cubicBezTo>
                      <a:pt x="59" y="115"/>
                      <a:pt x="60" y="115"/>
                      <a:pt x="60" y="115"/>
                    </a:cubicBezTo>
                    <a:cubicBezTo>
                      <a:pt x="61" y="115"/>
                      <a:pt x="61" y="115"/>
                      <a:pt x="62" y="115"/>
                    </a:cubicBezTo>
                    <a:cubicBezTo>
                      <a:pt x="63" y="116"/>
                      <a:pt x="62" y="116"/>
                      <a:pt x="63" y="116"/>
                    </a:cubicBezTo>
                    <a:cubicBezTo>
                      <a:pt x="64" y="116"/>
                      <a:pt x="64" y="116"/>
                      <a:pt x="64" y="116"/>
                    </a:cubicBezTo>
                    <a:cubicBezTo>
                      <a:pt x="66" y="115"/>
                      <a:pt x="66" y="115"/>
                      <a:pt x="66" y="115"/>
                    </a:cubicBezTo>
                    <a:cubicBezTo>
                      <a:pt x="66" y="115"/>
                      <a:pt x="66" y="115"/>
                      <a:pt x="66" y="115"/>
                    </a:cubicBezTo>
                    <a:cubicBezTo>
                      <a:pt x="67" y="116"/>
                      <a:pt x="66" y="116"/>
                      <a:pt x="68" y="116"/>
                    </a:cubicBezTo>
                    <a:cubicBezTo>
                      <a:pt x="70" y="116"/>
                      <a:pt x="70" y="116"/>
                      <a:pt x="70" y="117"/>
                    </a:cubicBezTo>
                    <a:cubicBezTo>
                      <a:pt x="70" y="117"/>
                      <a:pt x="70" y="118"/>
                      <a:pt x="70" y="118"/>
                    </a:cubicBezTo>
                    <a:cubicBezTo>
                      <a:pt x="70" y="118"/>
                      <a:pt x="70" y="119"/>
                      <a:pt x="70" y="119"/>
                    </a:cubicBezTo>
                    <a:cubicBezTo>
                      <a:pt x="71" y="119"/>
                      <a:pt x="72" y="119"/>
                      <a:pt x="72" y="119"/>
                    </a:cubicBezTo>
                    <a:cubicBezTo>
                      <a:pt x="72" y="119"/>
                      <a:pt x="74" y="119"/>
                      <a:pt x="74" y="120"/>
                    </a:cubicBezTo>
                    <a:cubicBezTo>
                      <a:pt x="74" y="120"/>
                      <a:pt x="72" y="121"/>
                      <a:pt x="72" y="121"/>
                    </a:cubicBezTo>
                    <a:cubicBezTo>
                      <a:pt x="72" y="121"/>
                      <a:pt x="71" y="121"/>
                      <a:pt x="71" y="121"/>
                    </a:cubicBezTo>
                    <a:cubicBezTo>
                      <a:pt x="71" y="122"/>
                      <a:pt x="70" y="123"/>
                      <a:pt x="71" y="123"/>
                    </a:cubicBezTo>
                    <a:cubicBezTo>
                      <a:pt x="71" y="123"/>
                      <a:pt x="71" y="123"/>
                      <a:pt x="70" y="123"/>
                    </a:cubicBezTo>
                    <a:cubicBezTo>
                      <a:pt x="70" y="123"/>
                      <a:pt x="69" y="122"/>
                      <a:pt x="70" y="123"/>
                    </a:cubicBezTo>
                    <a:cubicBezTo>
                      <a:pt x="70" y="125"/>
                      <a:pt x="71" y="125"/>
                      <a:pt x="71" y="125"/>
                    </a:cubicBezTo>
                    <a:cubicBezTo>
                      <a:pt x="72" y="125"/>
                      <a:pt x="73" y="125"/>
                      <a:pt x="74" y="125"/>
                    </a:cubicBezTo>
                    <a:cubicBezTo>
                      <a:pt x="74" y="125"/>
                      <a:pt x="74" y="125"/>
                      <a:pt x="74" y="125"/>
                    </a:cubicBezTo>
                    <a:cubicBezTo>
                      <a:pt x="73" y="125"/>
                      <a:pt x="73" y="124"/>
                      <a:pt x="73" y="124"/>
                    </a:cubicBezTo>
                    <a:cubicBezTo>
                      <a:pt x="73" y="124"/>
                      <a:pt x="72" y="124"/>
                      <a:pt x="72" y="124"/>
                    </a:cubicBezTo>
                    <a:cubicBezTo>
                      <a:pt x="72" y="124"/>
                      <a:pt x="73" y="124"/>
                      <a:pt x="73" y="123"/>
                    </a:cubicBezTo>
                    <a:cubicBezTo>
                      <a:pt x="73" y="123"/>
                      <a:pt x="74" y="122"/>
                      <a:pt x="74" y="122"/>
                    </a:cubicBezTo>
                    <a:cubicBezTo>
                      <a:pt x="74" y="122"/>
                      <a:pt x="75" y="120"/>
                      <a:pt x="75" y="121"/>
                    </a:cubicBezTo>
                    <a:cubicBezTo>
                      <a:pt x="76" y="122"/>
                      <a:pt x="75" y="122"/>
                      <a:pt x="76" y="122"/>
                    </a:cubicBezTo>
                    <a:cubicBezTo>
                      <a:pt x="77" y="122"/>
                      <a:pt x="79" y="120"/>
                      <a:pt x="79" y="120"/>
                    </a:cubicBezTo>
                    <a:cubicBezTo>
                      <a:pt x="79" y="120"/>
                      <a:pt x="80" y="120"/>
                      <a:pt x="79" y="121"/>
                    </a:cubicBezTo>
                    <a:cubicBezTo>
                      <a:pt x="79" y="121"/>
                      <a:pt x="78" y="122"/>
                      <a:pt x="78" y="123"/>
                    </a:cubicBezTo>
                    <a:cubicBezTo>
                      <a:pt x="79" y="124"/>
                      <a:pt x="79" y="123"/>
                      <a:pt x="79" y="124"/>
                    </a:cubicBezTo>
                    <a:cubicBezTo>
                      <a:pt x="79" y="125"/>
                      <a:pt x="79" y="125"/>
                      <a:pt x="79" y="125"/>
                    </a:cubicBezTo>
                    <a:cubicBezTo>
                      <a:pt x="80" y="126"/>
                      <a:pt x="80" y="126"/>
                      <a:pt x="80" y="126"/>
                    </a:cubicBezTo>
                    <a:cubicBezTo>
                      <a:pt x="80" y="127"/>
                      <a:pt x="81" y="128"/>
                      <a:pt x="81" y="128"/>
                    </a:cubicBezTo>
                    <a:cubicBezTo>
                      <a:pt x="81" y="129"/>
                      <a:pt x="81" y="129"/>
                      <a:pt x="81" y="130"/>
                    </a:cubicBezTo>
                    <a:cubicBezTo>
                      <a:pt x="82" y="130"/>
                      <a:pt x="84" y="131"/>
                      <a:pt x="84" y="131"/>
                    </a:cubicBezTo>
                    <a:cubicBezTo>
                      <a:pt x="84" y="130"/>
                      <a:pt x="84" y="130"/>
                      <a:pt x="84" y="130"/>
                    </a:cubicBezTo>
                    <a:cubicBezTo>
                      <a:pt x="84" y="130"/>
                      <a:pt x="84" y="131"/>
                      <a:pt x="85" y="130"/>
                    </a:cubicBezTo>
                    <a:cubicBezTo>
                      <a:pt x="85" y="129"/>
                      <a:pt x="86" y="129"/>
                      <a:pt x="86" y="129"/>
                    </a:cubicBezTo>
                    <a:cubicBezTo>
                      <a:pt x="87" y="129"/>
                      <a:pt x="86" y="129"/>
                      <a:pt x="88" y="129"/>
                    </a:cubicBezTo>
                    <a:cubicBezTo>
                      <a:pt x="89" y="129"/>
                      <a:pt x="90" y="130"/>
                      <a:pt x="90" y="129"/>
                    </a:cubicBezTo>
                    <a:cubicBezTo>
                      <a:pt x="91" y="129"/>
                      <a:pt x="90" y="129"/>
                      <a:pt x="92" y="129"/>
                    </a:cubicBezTo>
                    <a:cubicBezTo>
                      <a:pt x="93" y="129"/>
                      <a:pt x="95" y="128"/>
                      <a:pt x="95" y="127"/>
                    </a:cubicBezTo>
                    <a:cubicBezTo>
                      <a:pt x="95" y="127"/>
                      <a:pt x="98" y="128"/>
                      <a:pt x="98" y="128"/>
                    </a:cubicBezTo>
                    <a:cubicBezTo>
                      <a:pt x="99" y="129"/>
                      <a:pt x="99" y="129"/>
                      <a:pt x="99" y="129"/>
                    </a:cubicBezTo>
                    <a:cubicBezTo>
                      <a:pt x="99" y="129"/>
                      <a:pt x="100" y="129"/>
                      <a:pt x="100" y="129"/>
                    </a:cubicBezTo>
                    <a:cubicBezTo>
                      <a:pt x="101" y="129"/>
                      <a:pt x="102" y="129"/>
                      <a:pt x="102" y="129"/>
                    </a:cubicBezTo>
                    <a:cubicBezTo>
                      <a:pt x="102" y="129"/>
                      <a:pt x="106" y="130"/>
                      <a:pt x="106" y="130"/>
                    </a:cubicBezTo>
                    <a:cubicBezTo>
                      <a:pt x="108" y="131"/>
                      <a:pt x="108" y="131"/>
                      <a:pt x="108" y="131"/>
                    </a:cubicBezTo>
                    <a:cubicBezTo>
                      <a:pt x="110" y="132"/>
                      <a:pt x="110" y="132"/>
                      <a:pt x="110" y="132"/>
                    </a:cubicBezTo>
                    <a:cubicBezTo>
                      <a:pt x="114" y="134"/>
                      <a:pt x="114" y="134"/>
                      <a:pt x="114" y="134"/>
                    </a:cubicBezTo>
                    <a:cubicBezTo>
                      <a:pt x="117" y="138"/>
                      <a:pt x="117" y="138"/>
                      <a:pt x="117" y="138"/>
                    </a:cubicBezTo>
                    <a:cubicBezTo>
                      <a:pt x="120" y="139"/>
                      <a:pt x="120" y="139"/>
                      <a:pt x="120" y="139"/>
                    </a:cubicBezTo>
                    <a:cubicBezTo>
                      <a:pt x="123" y="140"/>
                      <a:pt x="123" y="140"/>
                      <a:pt x="123" y="140"/>
                    </a:cubicBezTo>
                    <a:cubicBezTo>
                      <a:pt x="125" y="142"/>
                      <a:pt x="125" y="142"/>
                      <a:pt x="125" y="142"/>
                    </a:cubicBezTo>
                    <a:cubicBezTo>
                      <a:pt x="125" y="142"/>
                      <a:pt x="127" y="144"/>
                      <a:pt x="127" y="144"/>
                    </a:cubicBezTo>
                    <a:cubicBezTo>
                      <a:pt x="128" y="144"/>
                      <a:pt x="130" y="146"/>
                      <a:pt x="130" y="146"/>
                    </a:cubicBezTo>
                    <a:cubicBezTo>
                      <a:pt x="133" y="147"/>
                      <a:pt x="133" y="147"/>
                      <a:pt x="133" y="147"/>
                    </a:cubicBezTo>
                    <a:cubicBezTo>
                      <a:pt x="133" y="147"/>
                      <a:pt x="134" y="149"/>
                      <a:pt x="134" y="149"/>
                    </a:cubicBezTo>
                    <a:cubicBezTo>
                      <a:pt x="133" y="149"/>
                      <a:pt x="132" y="149"/>
                      <a:pt x="132" y="149"/>
                    </a:cubicBezTo>
                    <a:cubicBezTo>
                      <a:pt x="131" y="149"/>
                      <a:pt x="128" y="148"/>
                      <a:pt x="128" y="148"/>
                    </a:cubicBezTo>
                    <a:cubicBezTo>
                      <a:pt x="126" y="146"/>
                      <a:pt x="126" y="146"/>
                      <a:pt x="126" y="146"/>
                    </a:cubicBezTo>
                    <a:cubicBezTo>
                      <a:pt x="124" y="146"/>
                      <a:pt x="124" y="146"/>
                      <a:pt x="124" y="146"/>
                    </a:cubicBezTo>
                    <a:cubicBezTo>
                      <a:pt x="122" y="146"/>
                      <a:pt x="122" y="146"/>
                      <a:pt x="122" y="146"/>
                    </a:cubicBezTo>
                    <a:cubicBezTo>
                      <a:pt x="119" y="146"/>
                      <a:pt x="119" y="146"/>
                      <a:pt x="119" y="146"/>
                    </a:cubicBezTo>
                    <a:cubicBezTo>
                      <a:pt x="117" y="145"/>
                      <a:pt x="117" y="145"/>
                      <a:pt x="117" y="145"/>
                    </a:cubicBezTo>
                    <a:cubicBezTo>
                      <a:pt x="117" y="145"/>
                      <a:pt x="116" y="146"/>
                      <a:pt x="116" y="146"/>
                    </a:cubicBezTo>
                    <a:cubicBezTo>
                      <a:pt x="116" y="146"/>
                      <a:pt x="116" y="147"/>
                      <a:pt x="116" y="147"/>
                    </a:cubicBezTo>
                    <a:cubicBezTo>
                      <a:pt x="115" y="148"/>
                      <a:pt x="115" y="148"/>
                      <a:pt x="115" y="148"/>
                    </a:cubicBezTo>
                    <a:cubicBezTo>
                      <a:pt x="111" y="149"/>
                      <a:pt x="111" y="149"/>
                      <a:pt x="111" y="149"/>
                    </a:cubicBezTo>
                    <a:cubicBezTo>
                      <a:pt x="108" y="149"/>
                      <a:pt x="108" y="149"/>
                      <a:pt x="108" y="149"/>
                    </a:cubicBezTo>
                    <a:cubicBezTo>
                      <a:pt x="105" y="149"/>
                      <a:pt x="105" y="149"/>
                      <a:pt x="105" y="149"/>
                    </a:cubicBezTo>
                    <a:cubicBezTo>
                      <a:pt x="105" y="151"/>
                      <a:pt x="105" y="151"/>
                      <a:pt x="105" y="151"/>
                    </a:cubicBezTo>
                    <a:cubicBezTo>
                      <a:pt x="105" y="151"/>
                      <a:pt x="102" y="151"/>
                      <a:pt x="105" y="152"/>
                    </a:cubicBezTo>
                    <a:cubicBezTo>
                      <a:pt x="108" y="152"/>
                      <a:pt x="110" y="152"/>
                      <a:pt x="110" y="151"/>
                    </a:cubicBezTo>
                    <a:cubicBezTo>
                      <a:pt x="111" y="151"/>
                      <a:pt x="111" y="150"/>
                      <a:pt x="111" y="150"/>
                    </a:cubicBezTo>
                    <a:cubicBezTo>
                      <a:pt x="112" y="150"/>
                      <a:pt x="114" y="150"/>
                      <a:pt x="115" y="150"/>
                    </a:cubicBezTo>
                    <a:cubicBezTo>
                      <a:pt x="115" y="150"/>
                      <a:pt x="116" y="150"/>
                      <a:pt x="117" y="150"/>
                    </a:cubicBezTo>
                    <a:cubicBezTo>
                      <a:pt x="119" y="150"/>
                      <a:pt x="119" y="149"/>
                      <a:pt x="120" y="150"/>
                    </a:cubicBezTo>
                    <a:cubicBezTo>
                      <a:pt x="121" y="150"/>
                      <a:pt x="121" y="148"/>
                      <a:pt x="121" y="148"/>
                    </a:cubicBezTo>
                    <a:cubicBezTo>
                      <a:pt x="121" y="148"/>
                      <a:pt x="120" y="147"/>
                      <a:pt x="122" y="147"/>
                    </a:cubicBezTo>
                    <a:cubicBezTo>
                      <a:pt x="123" y="148"/>
                      <a:pt x="123" y="148"/>
                      <a:pt x="123" y="148"/>
                    </a:cubicBezTo>
                    <a:cubicBezTo>
                      <a:pt x="124" y="148"/>
                      <a:pt x="125" y="149"/>
                      <a:pt x="126" y="149"/>
                    </a:cubicBezTo>
                    <a:cubicBezTo>
                      <a:pt x="126" y="149"/>
                      <a:pt x="129" y="149"/>
                      <a:pt x="129" y="149"/>
                    </a:cubicBezTo>
                    <a:cubicBezTo>
                      <a:pt x="129" y="149"/>
                      <a:pt x="130" y="152"/>
                      <a:pt x="130" y="152"/>
                    </a:cubicBezTo>
                    <a:cubicBezTo>
                      <a:pt x="131" y="152"/>
                      <a:pt x="133" y="152"/>
                      <a:pt x="134" y="152"/>
                    </a:cubicBezTo>
                    <a:cubicBezTo>
                      <a:pt x="135" y="152"/>
                      <a:pt x="137" y="152"/>
                      <a:pt x="137" y="152"/>
                    </a:cubicBezTo>
                    <a:cubicBezTo>
                      <a:pt x="138" y="153"/>
                      <a:pt x="139" y="153"/>
                      <a:pt x="139" y="153"/>
                    </a:cubicBezTo>
                    <a:cubicBezTo>
                      <a:pt x="139" y="153"/>
                      <a:pt x="140" y="154"/>
                      <a:pt x="140" y="155"/>
                    </a:cubicBezTo>
                    <a:cubicBezTo>
                      <a:pt x="141" y="155"/>
                      <a:pt x="143" y="157"/>
                      <a:pt x="143" y="157"/>
                    </a:cubicBezTo>
                    <a:cubicBezTo>
                      <a:pt x="143" y="157"/>
                      <a:pt x="147" y="158"/>
                      <a:pt x="147" y="158"/>
                    </a:cubicBezTo>
                    <a:cubicBezTo>
                      <a:pt x="148" y="158"/>
                      <a:pt x="148" y="158"/>
                      <a:pt x="148" y="157"/>
                    </a:cubicBezTo>
                    <a:cubicBezTo>
                      <a:pt x="148" y="157"/>
                      <a:pt x="148" y="156"/>
                      <a:pt x="148" y="156"/>
                    </a:cubicBezTo>
                    <a:cubicBezTo>
                      <a:pt x="147" y="155"/>
                      <a:pt x="144" y="154"/>
                      <a:pt x="144" y="154"/>
                    </a:cubicBezTo>
                    <a:cubicBezTo>
                      <a:pt x="144" y="154"/>
                      <a:pt x="142" y="154"/>
                      <a:pt x="142" y="153"/>
                    </a:cubicBezTo>
                    <a:cubicBezTo>
                      <a:pt x="141" y="150"/>
                      <a:pt x="142" y="153"/>
                      <a:pt x="140" y="152"/>
                    </a:cubicBezTo>
                    <a:cubicBezTo>
                      <a:pt x="140" y="152"/>
                      <a:pt x="140" y="152"/>
                      <a:pt x="140" y="152"/>
                    </a:cubicBezTo>
                    <a:cubicBezTo>
                      <a:pt x="139" y="152"/>
                      <a:pt x="139" y="152"/>
                      <a:pt x="139" y="152"/>
                    </a:cubicBezTo>
                    <a:cubicBezTo>
                      <a:pt x="139" y="153"/>
                      <a:pt x="139" y="152"/>
                      <a:pt x="139" y="152"/>
                    </a:cubicBezTo>
                    <a:cubicBezTo>
                      <a:pt x="138" y="151"/>
                      <a:pt x="138" y="151"/>
                      <a:pt x="138" y="151"/>
                    </a:cubicBezTo>
                    <a:cubicBezTo>
                      <a:pt x="138" y="150"/>
                      <a:pt x="138" y="150"/>
                      <a:pt x="138" y="150"/>
                    </a:cubicBezTo>
                    <a:cubicBezTo>
                      <a:pt x="138" y="150"/>
                      <a:pt x="136" y="149"/>
                      <a:pt x="137" y="148"/>
                    </a:cubicBezTo>
                    <a:cubicBezTo>
                      <a:pt x="138" y="148"/>
                      <a:pt x="137" y="152"/>
                      <a:pt x="140" y="147"/>
                    </a:cubicBezTo>
                    <a:cubicBezTo>
                      <a:pt x="140" y="147"/>
                      <a:pt x="140" y="146"/>
                      <a:pt x="140" y="146"/>
                    </a:cubicBezTo>
                    <a:cubicBezTo>
                      <a:pt x="139" y="146"/>
                      <a:pt x="139" y="146"/>
                      <a:pt x="139" y="146"/>
                    </a:cubicBezTo>
                    <a:cubicBezTo>
                      <a:pt x="137" y="146"/>
                      <a:pt x="137" y="146"/>
                      <a:pt x="137" y="146"/>
                    </a:cubicBezTo>
                    <a:cubicBezTo>
                      <a:pt x="137" y="146"/>
                      <a:pt x="136" y="147"/>
                      <a:pt x="136" y="148"/>
                    </a:cubicBezTo>
                    <a:cubicBezTo>
                      <a:pt x="135" y="149"/>
                      <a:pt x="135" y="148"/>
                      <a:pt x="135" y="148"/>
                    </a:cubicBezTo>
                    <a:cubicBezTo>
                      <a:pt x="135" y="147"/>
                      <a:pt x="135" y="147"/>
                      <a:pt x="135" y="147"/>
                    </a:cubicBezTo>
                    <a:cubicBezTo>
                      <a:pt x="136" y="146"/>
                      <a:pt x="136" y="146"/>
                      <a:pt x="136" y="146"/>
                    </a:cubicBezTo>
                    <a:cubicBezTo>
                      <a:pt x="136" y="146"/>
                      <a:pt x="136" y="144"/>
                      <a:pt x="136" y="143"/>
                    </a:cubicBezTo>
                    <a:cubicBezTo>
                      <a:pt x="136" y="143"/>
                      <a:pt x="136" y="143"/>
                      <a:pt x="136" y="143"/>
                    </a:cubicBezTo>
                    <a:cubicBezTo>
                      <a:pt x="133" y="141"/>
                      <a:pt x="133" y="141"/>
                      <a:pt x="133" y="141"/>
                    </a:cubicBezTo>
                    <a:cubicBezTo>
                      <a:pt x="132" y="140"/>
                      <a:pt x="132" y="140"/>
                      <a:pt x="132" y="140"/>
                    </a:cubicBezTo>
                    <a:cubicBezTo>
                      <a:pt x="130" y="138"/>
                      <a:pt x="130" y="138"/>
                      <a:pt x="130" y="138"/>
                    </a:cubicBezTo>
                    <a:cubicBezTo>
                      <a:pt x="126" y="135"/>
                      <a:pt x="126" y="135"/>
                      <a:pt x="126" y="135"/>
                    </a:cubicBezTo>
                    <a:cubicBezTo>
                      <a:pt x="124" y="134"/>
                      <a:pt x="124" y="134"/>
                      <a:pt x="124" y="134"/>
                    </a:cubicBezTo>
                    <a:cubicBezTo>
                      <a:pt x="123" y="132"/>
                      <a:pt x="123" y="132"/>
                      <a:pt x="123" y="132"/>
                    </a:cubicBezTo>
                    <a:cubicBezTo>
                      <a:pt x="123" y="131"/>
                      <a:pt x="123" y="131"/>
                      <a:pt x="123" y="131"/>
                    </a:cubicBezTo>
                    <a:cubicBezTo>
                      <a:pt x="122" y="128"/>
                      <a:pt x="122" y="128"/>
                      <a:pt x="122" y="128"/>
                    </a:cubicBezTo>
                    <a:cubicBezTo>
                      <a:pt x="122" y="128"/>
                      <a:pt x="122" y="128"/>
                      <a:pt x="122" y="128"/>
                    </a:cubicBezTo>
                    <a:cubicBezTo>
                      <a:pt x="122" y="128"/>
                      <a:pt x="119" y="127"/>
                      <a:pt x="118" y="126"/>
                    </a:cubicBezTo>
                    <a:cubicBezTo>
                      <a:pt x="116" y="125"/>
                      <a:pt x="116" y="125"/>
                      <a:pt x="116" y="125"/>
                    </a:cubicBezTo>
                    <a:cubicBezTo>
                      <a:pt x="114" y="123"/>
                      <a:pt x="114" y="123"/>
                      <a:pt x="114" y="123"/>
                    </a:cubicBezTo>
                    <a:cubicBezTo>
                      <a:pt x="113" y="122"/>
                      <a:pt x="113" y="122"/>
                      <a:pt x="113" y="122"/>
                    </a:cubicBezTo>
                    <a:cubicBezTo>
                      <a:pt x="111" y="120"/>
                      <a:pt x="111" y="120"/>
                      <a:pt x="111" y="120"/>
                    </a:cubicBezTo>
                    <a:cubicBezTo>
                      <a:pt x="111" y="119"/>
                      <a:pt x="111" y="119"/>
                      <a:pt x="111" y="119"/>
                    </a:cubicBezTo>
                    <a:cubicBezTo>
                      <a:pt x="106" y="118"/>
                      <a:pt x="106" y="118"/>
                      <a:pt x="106" y="118"/>
                    </a:cubicBezTo>
                    <a:cubicBezTo>
                      <a:pt x="105" y="116"/>
                      <a:pt x="105" y="116"/>
                      <a:pt x="105" y="116"/>
                    </a:cubicBezTo>
                    <a:cubicBezTo>
                      <a:pt x="104" y="116"/>
                      <a:pt x="104" y="116"/>
                      <a:pt x="104" y="116"/>
                    </a:cubicBezTo>
                    <a:cubicBezTo>
                      <a:pt x="103" y="114"/>
                      <a:pt x="103" y="114"/>
                      <a:pt x="103" y="114"/>
                    </a:cubicBezTo>
                    <a:cubicBezTo>
                      <a:pt x="101" y="113"/>
                      <a:pt x="101" y="113"/>
                      <a:pt x="101" y="113"/>
                    </a:cubicBezTo>
                    <a:cubicBezTo>
                      <a:pt x="100" y="112"/>
                      <a:pt x="100" y="112"/>
                      <a:pt x="100" y="112"/>
                    </a:cubicBezTo>
                    <a:cubicBezTo>
                      <a:pt x="99" y="111"/>
                      <a:pt x="99" y="111"/>
                      <a:pt x="99" y="111"/>
                    </a:cubicBezTo>
                    <a:cubicBezTo>
                      <a:pt x="97" y="108"/>
                      <a:pt x="97" y="108"/>
                      <a:pt x="97" y="108"/>
                    </a:cubicBezTo>
                    <a:cubicBezTo>
                      <a:pt x="94" y="106"/>
                      <a:pt x="94" y="106"/>
                      <a:pt x="94" y="106"/>
                    </a:cubicBezTo>
                    <a:cubicBezTo>
                      <a:pt x="93" y="105"/>
                      <a:pt x="93" y="105"/>
                      <a:pt x="93" y="105"/>
                    </a:cubicBezTo>
                    <a:cubicBezTo>
                      <a:pt x="92" y="105"/>
                      <a:pt x="92" y="105"/>
                      <a:pt x="92" y="105"/>
                    </a:cubicBezTo>
                    <a:cubicBezTo>
                      <a:pt x="91" y="102"/>
                      <a:pt x="91" y="102"/>
                      <a:pt x="91" y="102"/>
                    </a:cubicBezTo>
                    <a:cubicBezTo>
                      <a:pt x="88" y="99"/>
                      <a:pt x="88" y="99"/>
                      <a:pt x="88" y="99"/>
                    </a:cubicBezTo>
                    <a:cubicBezTo>
                      <a:pt x="87" y="98"/>
                      <a:pt x="87" y="98"/>
                      <a:pt x="87" y="98"/>
                    </a:cubicBezTo>
                    <a:cubicBezTo>
                      <a:pt x="85" y="96"/>
                      <a:pt x="85" y="96"/>
                      <a:pt x="85" y="96"/>
                    </a:cubicBezTo>
                    <a:cubicBezTo>
                      <a:pt x="86" y="94"/>
                      <a:pt x="86" y="94"/>
                      <a:pt x="86" y="94"/>
                    </a:cubicBezTo>
                    <a:cubicBezTo>
                      <a:pt x="86" y="93"/>
                      <a:pt x="85" y="93"/>
                      <a:pt x="85" y="93"/>
                    </a:cubicBezTo>
                    <a:cubicBezTo>
                      <a:pt x="84" y="92"/>
                      <a:pt x="83" y="91"/>
                      <a:pt x="83" y="91"/>
                    </a:cubicBezTo>
                    <a:cubicBezTo>
                      <a:pt x="84" y="90"/>
                      <a:pt x="83" y="89"/>
                      <a:pt x="83" y="87"/>
                    </a:cubicBezTo>
                    <a:cubicBezTo>
                      <a:pt x="83" y="87"/>
                      <a:pt x="83" y="86"/>
                      <a:pt x="82" y="86"/>
                    </a:cubicBezTo>
                    <a:cubicBezTo>
                      <a:pt x="81" y="85"/>
                      <a:pt x="81" y="85"/>
                      <a:pt x="81" y="85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79" y="85"/>
                      <a:pt x="79" y="85"/>
                      <a:pt x="79" y="85"/>
                    </a:cubicBezTo>
                    <a:cubicBezTo>
                      <a:pt x="79" y="85"/>
                      <a:pt x="79" y="83"/>
                      <a:pt x="79" y="82"/>
                    </a:cubicBezTo>
                    <a:cubicBezTo>
                      <a:pt x="77" y="81"/>
                      <a:pt x="77" y="81"/>
                      <a:pt x="77" y="81"/>
                    </a:cubicBezTo>
                    <a:cubicBezTo>
                      <a:pt x="77" y="81"/>
                      <a:pt x="76" y="79"/>
                      <a:pt x="75" y="78"/>
                    </a:cubicBezTo>
                    <a:cubicBezTo>
                      <a:pt x="73" y="78"/>
                      <a:pt x="73" y="78"/>
                      <a:pt x="73" y="78"/>
                    </a:cubicBezTo>
                    <a:cubicBezTo>
                      <a:pt x="73" y="79"/>
                      <a:pt x="72" y="79"/>
                      <a:pt x="72" y="79"/>
                    </a:cubicBezTo>
                    <a:cubicBezTo>
                      <a:pt x="69" y="77"/>
                      <a:pt x="69" y="77"/>
                      <a:pt x="69" y="77"/>
                    </a:cubicBezTo>
                    <a:cubicBezTo>
                      <a:pt x="69" y="77"/>
                      <a:pt x="69" y="75"/>
                      <a:pt x="70" y="74"/>
                    </a:cubicBezTo>
                    <a:cubicBezTo>
                      <a:pt x="72" y="72"/>
                      <a:pt x="70" y="72"/>
                      <a:pt x="70" y="72"/>
                    </a:cubicBezTo>
                    <a:cubicBezTo>
                      <a:pt x="69" y="69"/>
                      <a:pt x="69" y="69"/>
                      <a:pt x="69" y="69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70" y="63"/>
                      <a:pt x="69" y="59"/>
                      <a:pt x="70" y="59"/>
                    </a:cubicBezTo>
                    <a:cubicBezTo>
                      <a:pt x="70" y="59"/>
                      <a:pt x="70" y="58"/>
                      <a:pt x="70" y="58"/>
                    </a:cubicBezTo>
                    <a:cubicBezTo>
                      <a:pt x="70" y="58"/>
                      <a:pt x="70" y="58"/>
                      <a:pt x="70" y="58"/>
                    </a:cubicBezTo>
                    <a:cubicBezTo>
                      <a:pt x="71" y="57"/>
                      <a:pt x="74" y="56"/>
                      <a:pt x="74" y="56"/>
                    </a:cubicBezTo>
                    <a:cubicBezTo>
                      <a:pt x="76" y="56"/>
                      <a:pt x="76" y="56"/>
                      <a:pt x="76" y="56"/>
                    </a:cubicBezTo>
                    <a:cubicBezTo>
                      <a:pt x="80" y="60"/>
                      <a:pt x="80" y="60"/>
                      <a:pt x="80" y="60"/>
                    </a:cubicBezTo>
                    <a:cubicBezTo>
                      <a:pt x="82" y="63"/>
                      <a:pt x="82" y="63"/>
                      <a:pt x="82" y="63"/>
                    </a:cubicBezTo>
                    <a:cubicBezTo>
                      <a:pt x="85" y="64"/>
                      <a:pt x="85" y="64"/>
                      <a:pt x="85" y="64"/>
                    </a:cubicBezTo>
                    <a:cubicBezTo>
                      <a:pt x="85" y="64"/>
                      <a:pt x="86" y="64"/>
                      <a:pt x="87" y="63"/>
                    </a:cubicBezTo>
                    <a:cubicBezTo>
                      <a:pt x="87" y="62"/>
                      <a:pt x="87" y="61"/>
                      <a:pt x="87" y="61"/>
                    </a:cubicBezTo>
                    <a:cubicBezTo>
                      <a:pt x="88" y="59"/>
                      <a:pt x="88" y="59"/>
                      <a:pt x="88" y="59"/>
                    </a:cubicBezTo>
                    <a:cubicBezTo>
                      <a:pt x="89" y="58"/>
                      <a:pt x="89" y="58"/>
                      <a:pt x="89" y="58"/>
                    </a:cubicBezTo>
                    <a:cubicBezTo>
                      <a:pt x="90" y="57"/>
                      <a:pt x="90" y="57"/>
                      <a:pt x="90" y="57"/>
                    </a:cubicBezTo>
                    <a:cubicBezTo>
                      <a:pt x="91" y="55"/>
                      <a:pt x="91" y="55"/>
                      <a:pt x="91" y="55"/>
                    </a:cubicBezTo>
                    <a:cubicBezTo>
                      <a:pt x="94" y="55"/>
                      <a:pt x="94" y="55"/>
                      <a:pt x="94" y="55"/>
                    </a:cubicBezTo>
                    <a:cubicBezTo>
                      <a:pt x="96" y="54"/>
                      <a:pt x="96" y="54"/>
                      <a:pt x="96" y="54"/>
                    </a:cubicBezTo>
                    <a:cubicBezTo>
                      <a:pt x="96" y="54"/>
                      <a:pt x="99" y="54"/>
                      <a:pt x="100" y="54"/>
                    </a:cubicBezTo>
                    <a:cubicBezTo>
                      <a:pt x="100" y="54"/>
                      <a:pt x="100" y="54"/>
                      <a:pt x="101" y="54"/>
                    </a:cubicBezTo>
                    <a:cubicBezTo>
                      <a:pt x="102" y="52"/>
                      <a:pt x="102" y="52"/>
                      <a:pt x="102" y="52"/>
                    </a:cubicBezTo>
                    <a:cubicBezTo>
                      <a:pt x="102" y="52"/>
                      <a:pt x="102" y="52"/>
                      <a:pt x="102" y="52"/>
                    </a:cubicBezTo>
                    <a:cubicBezTo>
                      <a:pt x="103" y="51"/>
                      <a:pt x="103" y="51"/>
                      <a:pt x="103" y="51"/>
                    </a:cubicBezTo>
                    <a:cubicBezTo>
                      <a:pt x="107" y="52"/>
                      <a:pt x="107" y="52"/>
                      <a:pt x="107" y="52"/>
                    </a:cubicBezTo>
                    <a:cubicBezTo>
                      <a:pt x="109" y="54"/>
                      <a:pt x="109" y="54"/>
                      <a:pt x="109" y="54"/>
                    </a:cubicBezTo>
                    <a:cubicBezTo>
                      <a:pt x="112" y="55"/>
                      <a:pt x="112" y="55"/>
                      <a:pt x="112" y="55"/>
                    </a:cubicBezTo>
                    <a:cubicBezTo>
                      <a:pt x="112" y="55"/>
                      <a:pt x="112" y="55"/>
                      <a:pt x="112" y="55"/>
                    </a:cubicBezTo>
                    <a:cubicBezTo>
                      <a:pt x="114" y="54"/>
                      <a:pt x="114" y="54"/>
                      <a:pt x="114" y="54"/>
                    </a:cubicBezTo>
                    <a:cubicBezTo>
                      <a:pt x="114" y="54"/>
                      <a:pt x="114" y="54"/>
                      <a:pt x="114" y="54"/>
                    </a:cubicBezTo>
                    <a:cubicBezTo>
                      <a:pt x="118" y="53"/>
                      <a:pt x="118" y="53"/>
                      <a:pt x="118" y="53"/>
                    </a:cubicBezTo>
                    <a:cubicBezTo>
                      <a:pt x="121" y="55"/>
                      <a:pt x="121" y="55"/>
                      <a:pt x="121" y="55"/>
                    </a:cubicBezTo>
                    <a:cubicBezTo>
                      <a:pt x="124" y="54"/>
                      <a:pt x="124" y="54"/>
                      <a:pt x="124" y="54"/>
                    </a:cubicBezTo>
                    <a:cubicBezTo>
                      <a:pt x="128" y="55"/>
                      <a:pt x="128" y="55"/>
                      <a:pt x="128" y="55"/>
                    </a:cubicBezTo>
                    <a:cubicBezTo>
                      <a:pt x="130" y="55"/>
                      <a:pt x="130" y="55"/>
                      <a:pt x="130" y="55"/>
                    </a:cubicBezTo>
                    <a:cubicBezTo>
                      <a:pt x="132" y="56"/>
                      <a:pt x="132" y="56"/>
                      <a:pt x="132" y="56"/>
                    </a:cubicBezTo>
                    <a:cubicBezTo>
                      <a:pt x="132" y="56"/>
                      <a:pt x="132" y="56"/>
                      <a:pt x="132" y="56"/>
                    </a:cubicBezTo>
                    <a:cubicBezTo>
                      <a:pt x="133" y="55"/>
                      <a:pt x="135" y="55"/>
                      <a:pt x="135" y="55"/>
                    </a:cubicBezTo>
                    <a:cubicBezTo>
                      <a:pt x="136" y="53"/>
                      <a:pt x="136" y="53"/>
                      <a:pt x="136" y="53"/>
                    </a:cubicBezTo>
                    <a:cubicBezTo>
                      <a:pt x="137" y="55"/>
                      <a:pt x="137" y="55"/>
                      <a:pt x="137" y="55"/>
                    </a:cubicBezTo>
                    <a:cubicBezTo>
                      <a:pt x="138" y="54"/>
                      <a:pt x="139" y="54"/>
                      <a:pt x="139" y="54"/>
                    </a:cubicBezTo>
                    <a:cubicBezTo>
                      <a:pt x="140" y="52"/>
                      <a:pt x="140" y="52"/>
                      <a:pt x="140" y="52"/>
                    </a:cubicBezTo>
                    <a:cubicBezTo>
                      <a:pt x="141" y="53"/>
                      <a:pt x="141" y="53"/>
                      <a:pt x="141" y="53"/>
                    </a:cubicBezTo>
                    <a:cubicBezTo>
                      <a:pt x="141" y="53"/>
                      <a:pt x="142" y="53"/>
                      <a:pt x="142" y="53"/>
                    </a:cubicBezTo>
                    <a:cubicBezTo>
                      <a:pt x="143" y="53"/>
                      <a:pt x="144" y="53"/>
                      <a:pt x="144" y="53"/>
                    </a:cubicBezTo>
                    <a:cubicBezTo>
                      <a:pt x="144" y="53"/>
                      <a:pt x="144" y="53"/>
                      <a:pt x="145" y="53"/>
                    </a:cubicBezTo>
                    <a:cubicBezTo>
                      <a:pt x="145" y="53"/>
                      <a:pt x="146" y="52"/>
                      <a:pt x="146" y="52"/>
                    </a:cubicBezTo>
                    <a:cubicBezTo>
                      <a:pt x="148" y="52"/>
                      <a:pt x="149" y="52"/>
                      <a:pt x="149" y="52"/>
                    </a:cubicBezTo>
                    <a:cubicBezTo>
                      <a:pt x="149" y="52"/>
                      <a:pt x="150" y="53"/>
                      <a:pt x="151" y="54"/>
                    </a:cubicBezTo>
                    <a:cubicBezTo>
                      <a:pt x="151" y="54"/>
                      <a:pt x="151" y="54"/>
                      <a:pt x="151" y="54"/>
                    </a:cubicBezTo>
                    <a:cubicBezTo>
                      <a:pt x="153" y="54"/>
                      <a:pt x="153" y="54"/>
                      <a:pt x="153" y="54"/>
                    </a:cubicBezTo>
                    <a:cubicBezTo>
                      <a:pt x="153" y="54"/>
                      <a:pt x="153" y="54"/>
                      <a:pt x="153" y="54"/>
                    </a:cubicBezTo>
                    <a:cubicBezTo>
                      <a:pt x="153" y="53"/>
                      <a:pt x="153" y="53"/>
                      <a:pt x="154" y="53"/>
                    </a:cubicBezTo>
                    <a:cubicBezTo>
                      <a:pt x="156" y="53"/>
                      <a:pt x="157" y="53"/>
                      <a:pt x="158" y="53"/>
                    </a:cubicBezTo>
                    <a:cubicBezTo>
                      <a:pt x="159" y="53"/>
                      <a:pt x="160" y="55"/>
                      <a:pt x="160" y="55"/>
                    </a:cubicBezTo>
                    <a:cubicBezTo>
                      <a:pt x="162" y="57"/>
                      <a:pt x="162" y="57"/>
                      <a:pt x="162" y="57"/>
                    </a:cubicBezTo>
                    <a:cubicBezTo>
                      <a:pt x="162" y="57"/>
                      <a:pt x="163" y="59"/>
                      <a:pt x="163" y="60"/>
                    </a:cubicBezTo>
                    <a:cubicBezTo>
                      <a:pt x="164" y="60"/>
                      <a:pt x="164" y="61"/>
                      <a:pt x="164" y="61"/>
                    </a:cubicBezTo>
                    <a:cubicBezTo>
                      <a:pt x="164" y="61"/>
                      <a:pt x="171" y="63"/>
                      <a:pt x="171" y="63"/>
                    </a:cubicBezTo>
                    <a:cubicBezTo>
                      <a:pt x="171" y="63"/>
                      <a:pt x="172" y="63"/>
                      <a:pt x="172" y="63"/>
                    </a:cubicBezTo>
                    <a:cubicBezTo>
                      <a:pt x="172" y="62"/>
                      <a:pt x="172" y="61"/>
                      <a:pt x="173" y="61"/>
                    </a:cubicBezTo>
                    <a:cubicBezTo>
                      <a:pt x="173" y="60"/>
                      <a:pt x="175" y="62"/>
                      <a:pt x="175" y="60"/>
                    </a:cubicBezTo>
                    <a:cubicBezTo>
                      <a:pt x="175" y="59"/>
                      <a:pt x="175" y="59"/>
                      <a:pt x="175" y="58"/>
                    </a:cubicBezTo>
                    <a:cubicBezTo>
                      <a:pt x="175" y="58"/>
                      <a:pt x="175" y="58"/>
                      <a:pt x="175" y="58"/>
                    </a:cubicBezTo>
                    <a:cubicBezTo>
                      <a:pt x="175" y="58"/>
                      <a:pt x="175" y="58"/>
                      <a:pt x="175" y="58"/>
                    </a:cubicBezTo>
                    <a:cubicBezTo>
                      <a:pt x="175" y="58"/>
                      <a:pt x="174" y="60"/>
                      <a:pt x="174" y="60"/>
                    </a:cubicBezTo>
                    <a:cubicBezTo>
                      <a:pt x="173" y="60"/>
                      <a:pt x="173" y="60"/>
                      <a:pt x="172" y="60"/>
                    </a:cubicBezTo>
                    <a:cubicBezTo>
                      <a:pt x="171" y="60"/>
                      <a:pt x="171" y="59"/>
                      <a:pt x="171" y="59"/>
                    </a:cubicBezTo>
                    <a:cubicBezTo>
                      <a:pt x="173" y="57"/>
                      <a:pt x="173" y="57"/>
                      <a:pt x="173" y="57"/>
                    </a:cubicBezTo>
                    <a:cubicBezTo>
                      <a:pt x="173" y="54"/>
                      <a:pt x="173" y="54"/>
                      <a:pt x="173" y="54"/>
                    </a:cubicBezTo>
                    <a:cubicBezTo>
                      <a:pt x="173" y="54"/>
                      <a:pt x="172" y="53"/>
                      <a:pt x="171" y="52"/>
                    </a:cubicBezTo>
                    <a:cubicBezTo>
                      <a:pt x="171" y="51"/>
                      <a:pt x="170" y="50"/>
                      <a:pt x="170" y="50"/>
                    </a:cubicBezTo>
                    <a:cubicBezTo>
                      <a:pt x="172" y="48"/>
                      <a:pt x="172" y="48"/>
                      <a:pt x="172" y="48"/>
                    </a:cubicBezTo>
                    <a:cubicBezTo>
                      <a:pt x="172" y="48"/>
                      <a:pt x="172" y="48"/>
                      <a:pt x="172" y="48"/>
                    </a:cubicBezTo>
                    <a:cubicBezTo>
                      <a:pt x="173" y="47"/>
                      <a:pt x="173" y="47"/>
                      <a:pt x="173" y="47"/>
                    </a:cubicBezTo>
                    <a:cubicBezTo>
                      <a:pt x="173" y="47"/>
                      <a:pt x="174" y="48"/>
                      <a:pt x="176" y="48"/>
                    </a:cubicBezTo>
                    <a:cubicBezTo>
                      <a:pt x="177" y="48"/>
                      <a:pt x="176" y="48"/>
                      <a:pt x="178" y="48"/>
                    </a:cubicBezTo>
                    <a:cubicBezTo>
                      <a:pt x="179" y="47"/>
                      <a:pt x="181" y="45"/>
                      <a:pt x="181" y="45"/>
                    </a:cubicBezTo>
                    <a:cubicBezTo>
                      <a:pt x="181" y="45"/>
                      <a:pt x="180" y="43"/>
                      <a:pt x="179" y="4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3" name="Freeform 30"/>
              <p:cNvSpPr>
                <a:spLocks/>
              </p:cNvSpPr>
              <p:nvPr/>
            </p:nvSpPr>
            <p:spPr bwMode="auto">
              <a:xfrm>
                <a:off x="2909" y="1795"/>
                <a:ext cx="566" cy="476"/>
              </a:xfrm>
              <a:custGeom>
                <a:avLst/>
                <a:gdLst>
                  <a:gd name="T0" fmla="*/ 263 w 282"/>
                  <a:gd name="T1" fmla="*/ 130 h 237"/>
                  <a:gd name="T2" fmla="*/ 255 w 282"/>
                  <a:gd name="T3" fmla="*/ 112 h 237"/>
                  <a:gd name="T4" fmla="*/ 242 w 282"/>
                  <a:gd name="T5" fmla="*/ 90 h 237"/>
                  <a:gd name="T6" fmla="*/ 256 w 282"/>
                  <a:gd name="T7" fmla="*/ 63 h 237"/>
                  <a:gd name="T8" fmla="*/ 235 w 282"/>
                  <a:gd name="T9" fmla="*/ 20 h 237"/>
                  <a:gd name="T10" fmla="*/ 216 w 282"/>
                  <a:gd name="T11" fmla="*/ 3 h 237"/>
                  <a:gd name="T12" fmla="*/ 155 w 282"/>
                  <a:gd name="T13" fmla="*/ 13 h 237"/>
                  <a:gd name="T14" fmla="*/ 118 w 282"/>
                  <a:gd name="T15" fmla="*/ 20 h 237"/>
                  <a:gd name="T16" fmla="*/ 103 w 282"/>
                  <a:gd name="T17" fmla="*/ 6 h 237"/>
                  <a:gd name="T18" fmla="*/ 76 w 282"/>
                  <a:gd name="T19" fmla="*/ 8 h 237"/>
                  <a:gd name="T20" fmla="*/ 53 w 282"/>
                  <a:gd name="T21" fmla="*/ 23 h 237"/>
                  <a:gd name="T22" fmla="*/ 36 w 282"/>
                  <a:gd name="T23" fmla="*/ 37 h 237"/>
                  <a:gd name="T24" fmla="*/ 1 w 282"/>
                  <a:gd name="T25" fmla="*/ 52 h 237"/>
                  <a:gd name="T26" fmla="*/ 4 w 282"/>
                  <a:gd name="T27" fmla="*/ 59 h 237"/>
                  <a:gd name="T28" fmla="*/ 9 w 282"/>
                  <a:gd name="T29" fmla="*/ 82 h 237"/>
                  <a:gd name="T30" fmla="*/ 15 w 282"/>
                  <a:gd name="T31" fmla="*/ 105 h 237"/>
                  <a:gd name="T32" fmla="*/ 21 w 282"/>
                  <a:gd name="T33" fmla="*/ 131 h 237"/>
                  <a:gd name="T34" fmla="*/ 25 w 282"/>
                  <a:gd name="T35" fmla="*/ 147 h 237"/>
                  <a:gd name="T36" fmla="*/ 30 w 282"/>
                  <a:gd name="T37" fmla="*/ 156 h 237"/>
                  <a:gd name="T38" fmla="*/ 35 w 282"/>
                  <a:gd name="T39" fmla="*/ 166 h 237"/>
                  <a:gd name="T40" fmla="*/ 36 w 282"/>
                  <a:gd name="T41" fmla="*/ 174 h 237"/>
                  <a:gd name="T42" fmla="*/ 42 w 282"/>
                  <a:gd name="T43" fmla="*/ 180 h 237"/>
                  <a:gd name="T44" fmla="*/ 52 w 282"/>
                  <a:gd name="T45" fmla="*/ 184 h 237"/>
                  <a:gd name="T46" fmla="*/ 61 w 282"/>
                  <a:gd name="T47" fmla="*/ 185 h 237"/>
                  <a:gd name="T48" fmla="*/ 73 w 282"/>
                  <a:gd name="T49" fmla="*/ 192 h 237"/>
                  <a:gd name="T50" fmla="*/ 80 w 282"/>
                  <a:gd name="T51" fmla="*/ 207 h 237"/>
                  <a:gd name="T52" fmla="*/ 84 w 282"/>
                  <a:gd name="T53" fmla="*/ 195 h 237"/>
                  <a:gd name="T54" fmla="*/ 95 w 282"/>
                  <a:gd name="T55" fmla="*/ 194 h 237"/>
                  <a:gd name="T56" fmla="*/ 108 w 282"/>
                  <a:gd name="T57" fmla="*/ 195 h 237"/>
                  <a:gd name="T58" fmla="*/ 112 w 282"/>
                  <a:gd name="T59" fmla="*/ 207 h 237"/>
                  <a:gd name="T60" fmla="*/ 125 w 282"/>
                  <a:gd name="T61" fmla="*/ 209 h 237"/>
                  <a:gd name="T62" fmla="*/ 145 w 282"/>
                  <a:gd name="T63" fmla="*/ 222 h 237"/>
                  <a:gd name="T64" fmla="*/ 148 w 282"/>
                  <a:gd name="T65" fmla="*/ 233 h 237"/>
                  <a:gd name="T66" fmla="*/ 158 w 282"/>
                  <a:gd name="T67" fmla="*/ 224 h 237"/>
                  <a:gd name="T68" fmla="*/ 169 w 282"/>
                  <a:gd name="T69" fmla="*/ 230 h 237"/>
                  <a:gd name="T70" fmla="*/ 171 w 282"/>
                  <a:gd name="T71" fmla="*/ 237 h 237"/>
                  <a:gd name="T72" fmla="*/ 178 w 282"/>
                  <a:gd name="T73" fmla="*/ 235 h 237"/>
                  <a:gd name="T74" fmla="*/ 181 w 282"/>
                  <a:gd name="T75" fmla="*/ 233 h 237"/>
                  <a:gd name="T76" fmla="*/ 185 w 282"/>
                  <a:gd name="T77" fmla="*/ 229 h 237"/>
                  <a:gd name="T78" fmla="*/ 190 w 282"/>
                  <a:gd name="T79" fmla="*/ 225 h 237"/>
                  <a:gd name="T80" fmla="*/ 194 w 282"/>
                  <a:gd name="T81" fmla="*/ 224 h 237"/>
                  <a:gd name="T82" fmla="*/ 200 w 282"/>
                  <a:gd name="T83" fmla="*/ 227 h 237"/>
                  <a:gd name="T84" fmla="*/ 205 w 282"/>
                  <a:gd name="T85" fmla="*/ 225 h 237"/>
                  <a:gd name="T86" fmla="*/ 210 w 282"/>
                  <a:gd name="T87" fmla="*/ 221 h 237"/>
                  <a:gd name="T88" fmla="*/ 216 w 282"/>
                  <a:gd name="T89" fmla="*/ 220 h 237"/>
                  <a:gd name="T90" fmla="*/ 225 w 282"/>
                  <a:gd name="T91" fmla="*/ 220 h 237"/>
                  <a:gd name="T92" fmla="*/ 232 w 282"/>
                  <a:gd name="T93" fmla="*/ 220 h 237"/>
                  <a:gd name="T94" fmla="*/ 237 w 282"/>
                  <a:gd name="T95" fmla="*/ 226 h 237"/>
                  <a:gd name="T96" fmla="*/ 243 w 282"/>
                  <a:gd name="T97" fmla="*/ 227 h 237"/>
                  <a:gd name="T98" fmla="*/ 251 w 282"/>
                  <a:gd name="T99" fmla="*/ 229 h 237"/>
                  <a:gd name="T100" fmla="*/ 260 w 282"/>
                  <a:gd name="T101" fmla="*/ 229 h 237"/>
                  <a:gd name="T102" fmla="*/ 255 w 282"/>
                  <a:gd name="T103" fmla="*/ 220 h 237"/>
                  <a:gd name="T104" fmla="*/ 263 w 282"/>
                  <a:gd name="T105" fmla="*/ 189 h 237"/>
                  <a:gd name="T106" fmla="*/ 278 w 282"/>
                  <a:gd name="T107" fmla="*/ 167 h 237"/>
                  <a:gd name="T108" fmla="*/ 277 w 282"/>
                  <a:gd name="T109" fmla="*/ 149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2" h="237">
                    <a:moveTo>
                      <a:pt x="279" y="146"/>
                    </a:moveTo>
                    <a:cubicBezTo>
                      <a:pt x="278" y="145"/>
                      <a:pt x="278" y="142"/>
                      <a:pt x="276" y="142"/>
                    </a:cubicBezTo>
                    <a:cubicBezTo>
                      <a:pt x="274" y="141"/>
                      <a:pt x="272" y="140"/>
                      <a:pt x="271" y="140"/>
                    </a:cubicBezTo>
                    <a:cubicBezTo>
                      <a:pt x="269" y="139"/>
                      <a:pt x="270" y="136"/>
                      <a:pt x="270" y="136"/>
                    </a:cubicBezTo>
                    <a:cubicBezTo>
                      <a:pt x="270" y="136"/>
                      <a:pt x="266" y="134"/>
                      <a:pt x="265" y="132"/>
                    </a:cubicBezTo>
                    <a:cubicBezTo>
                      <a:pt x="265" y="131"/>
                      <a:pt x="265" y="130"/>
                      <a:pt x="263" y="130"/>
                    </a:cubicBezTo>
                    <a:cubicBezTo>
                      <a:pt x="262" y="130"/>
                      <a:pt x="261" y="127"/>
                      <a:pt x="261" y="127"/>
                    </a:cubicBezTo>
                    <a:cubicBezTo>
                      <a:pt x="262" y="124"/>
                      <a:pt x="262" y="124"/>
                      <a:pt x="262" y="124"/>
                    </a:cubicBezTo>
                    <a:cubicBezTo>
                      <a:pt x="260" y="120"/>
                      <a:pt x="260" y="120"/>
                      <a:pt x="260" y="120"/>
                    </a:cubicBezTo>
                    <a:cubicBezTo>
                      <a:pt x="260" y="120"/>
                      <a:pt x="260" y="120"/>
                      <a:pt x="260" y="119"/>
                    </a:cubicBezTo>
                    <a:cubicBezTo>
                      <a:pt x="259" y="119"/>
                      <a:pt x="258" y="117"/>
                      <a:pt x="257" y="116"/>
                    </a:cubicBezTo>
                    <a:cubicBezTo>
                      <a:pt x="256" y="115"/>
                      <a:pt x="255" y="112"/>
                      <a:pt x="255" y="112"/>
                    </a:cubicBezTo>
                    <a:cubicBezTo>
                      <a:pt x="255" y="112"/>
                      <a:pt x="256" y="107"/>
                      <a:pt x="256" y="106"/>
                    </a:cubicBezTo>
                    <a:cubicBezTo>
                      <a:pt x="256" y="106"/>
                      <a:pt x="255" y="100"/>
                      <a:pt x="255" y="100"/>
                    </a:cubicBezTo>
                    <a:cubicBezTo>
                      <a:pt x="255" y="96"/>
                      <a:pt x="255" y="96"/>
                      <a:pt x="255" y="96"/>
                    </a:cubicBezTo>
                    <a:cubicBezTo>
                      <a:pt x="250" y="93"/>
                      <a:pt x="250" y="93"/>
                      <a:pt x="250" y="93"/>
                    </a:cubicBezTo>
                    <a:cubicBezTo>
                      <a:pt x="250" y="93"/>
                      <a:pt x="245" y="92"/>
                      <a:pt x="243" y="92"/>
                    </a:cubicBezTo>
                    <a:cubicBezTo>
                      <a:pt x="242" y="92"/>
                      <a:pt x="242" y="90"/>
                      <a:pt x="242" y="90"/>
                    </a:cubicBezTo>
                    <a:cubicBezTo>
                      <a:pt x="242" y="88"/>
                      <a:pt x="242" y="88"/>
                      <a:pt x="242" y="88"/>
                    </a:cubicBezTo>
                    <a:cubicBezTo>
                      <a:pt x="245" y="80"/>
                      <a:pt x="245" y="80"/>
                      <a:pt x="245" y="80"/>
                    </a:cubicBezTo>
                    <a:cubicBezTo>
                      <a:pt x="249" y="75"/>
                      <a:pt x="249" y="75"/>
                      <a:pt x="249" y="75"/>
                    </a:cubicBezTo>
                    <a:cubicBezTo>
                      <a:pt x="252" y="73"/>
                      <a:pt x="252" y="73"/>
                      <a:pt x="252" y="73"/>
                    </a:cubicBezTo>
                    <a:cubicBezTo>
                      <a:pt x="252" y="73"/>
                      <a:pt x="256" y="68"/>
                      <a:pt x="256" y="67"/>
                    </a:cubicBezTo>
                    <a:cubicBezTo>
                      <a:pt x="257" y="67"/>
                      <a:pt x="256" y="64"/>
                      <a:pt x="256" y="63"/>
                    </a:cubicBezTo>
                    <a:cubicBezTo>
                      <a:pt x="255" y="62"/>
                      <a:pt x="255" y="60"/>
                      <a:pt x="255" y="59"/>
                    </a:cubicBezTo>
                    <a:cubicBezTo>
                      <a:pt x="255" y="58"/>
                      <a:pt x="253" y="55"/>
                      <a:pt x="253" y="55"/>
                    </a:cubicBezTo>
                    <a:cubicBezTo>
                      <a:pt x="252" y="49"/>
                      <a:pt x="252" y="49"/>
                      <a:pt x="252" y="49"/>
                    </a:cubicBezTo>
                    <a:cubicBezTo>
                      <a:pt x="246" y="40"/>
                      <a:pt x="246" y="40"/>
                      <a:pt x="246" y="40"/>
                    </a:cubicBezTo>
                    <a:cubicBezTo>
                      <a:pt x="241" y="31"/>
                      <a:pt x="241" y="31"/>
                      <a:pt x="241" y="31"/>
                    </a:cubicBezTo>
                    <a:cubicBezTo>
                      <a:pt x="241" y="31"/>
                      <a:pt x="236" y="22"/>
                      <a:pt x="235" y="20"/>
                    </a:cubicBezTo>
                    <a:cubicBezTo>
                      <a:pt x="235" y="17"/>
                      <a:pt x="234" y="13"/>
                      <a:pt x="234" y="13"/>
                    </a:cubicBezTo>
                    <a:cubicBezTo>
                      <a:pt x="231" y="11"/>
                      <a:pt x="231" y="11"/>
                      <a:pt x="231" y="11"/>
                    </a:cubicBezTo>
                    <a:cubicBezTo>
                      <a:pt x="231" y="11"/>
                      <a:pt x="230" y="7"/>
                      <a:pt x="230" y="6"/>
                    </a:cubicBezTo>
                    <a:cubicBezTo>
                      <a:pt x="229" y="5"/>
                      <a:pt x="220" y="5"/>
                      <a:pt x="220" y="5"/>
                    </a:cubicBezTo>
                    <a:cubicBezTo>
                      <a:pt x="220" y="5"/>
                      <a:pt x="219" y="3"/>
                      <a:pt x="219" y="2"/>
                    </a:cubicBezTo>
                    <a:cubicBezTo>
                      <a:pt x="218" y="0"/>
                      <a:pt x="216" y="3"/>
                      <a:pt x="216" y="3"/>
                    </a:cubicBezTo>
                    <a:cubicBezTo>
                      <a:pt x="208" y="4"/>
                      <a:pt x="208" y="4"/>
                      <a:pt x="208" y="4"/>
                    </a:cubicBezTo>
                    <a:cubicBezTo>
                      <a:pt x="202" y="9"/>
                      <a:pt x="202" y="9"/>
                      <a:pt x="202" y="9"/>
                    </a:cubicBezTo>
                    <a:cubicBezTo>
                      <a:pt x="202" y="9"/>
                      <a:pt x="187" y="10"/>
                      <a:pt x="186" y="10"/>
                    </a:cubicBezTo>
                    <a:cubicBezTo>
                      <a:pt x="184" y="10"/>
                      <a:pt x="174" y="11"/>
                      <a:pt x="174" y="11"/>
                    </a:cubicBezTo>
                    <a:cubicBezTo>
                      <a:pt x="173" y="11"/>
                      <a:pt x="167" y="12"/>
                      <a:pt x="166" y="12"/>
                    </a:cubicBezTo>
                    <a:cubicBezTo>
                      <a:pt x="164" y="13"/>
                      <a:pt x="157" y="13"/>
                      <a:pt x="155" y="13"/>
                    </a:cubicBezTo>
                    <a:cubicBezTo>
                      <a:pt x="154" y="13"/>
                      <a:pt x="150" y="13"/>
                      <a:pt x="150" y="13"/>
                    </a:cubicBezTo>
                    <a:cubicBezTo>
                      <a:pt x="150" y="13"/>
                      <a:pt x="142" y="15"/>
                      <a:pt x="139" y="15"/>
                    </a:cubicBezTo>
                    <a:cubicBezTo>
                      <a:pt x="137" y="15"/>
                      <a:pt x="133" y="13"/>
                      <a:pt x="133" y="13"/>
                    </a:cubicBezTo>
                    <a:cubicBezTo>
                      <a:pt x="133" y="13"/>
                      <a:pt x="126" y="19"/>
                      <a:pt x="124" y="19"/>
                    </a:cubicBezTo>
                    <a:cubicBezTo>
                      <a:pt x="124" y="19"/>
                      <a:pt x="122" y="20"/>
                      <a:pt x="121" y="20"/>
                    </a:cubicBezTo>
                    <a:cubicBezTo>
                      <a:pt x="120" y="20"/>
                      <a:pt x="118" y="20"/>
                      <a:pt x="118" y="20"/>
                    </a:cubicBezTo>
                    <a:cubicBezTo>
                      <a:pt x="118" y="20"/>
                      <a:pt x="115" y="21"/>
                      <a:pt x="112" y="20"/>
                    </a:cubicBezTo>
                    <a:cubicBezTo>
                      <a:pt x="109" y="18"/>
                      <a:pt x="110" y="18"/>
                      <a:pt x="110" y="18"/>
                    </a:cubicBezTo>
                    <a:cubicBezTo>
                      <a:pt x="110" y="18"/>
                      <a:pt x="108" y="16"/>
                      <a:pt x="107" y="15"/>
                    </a:cubicBezTo>
                    <a:cubicBezTo>
                      <a:pt x="106" y="14"/>
                      <a:pt x="105" y="13"/>
                      <a:pt x="105" y="12"/>
                    </a:cubicBezTo>
                    <a:cubicBezTo>
                      <a:pt x="105" y="12"/>
                      <a:pt x="107" y="10"/>
                      <a:pt x="107" y="10"/>
                    </a:cubicBezTo>
                    <a:cubicBezTo>
                      <a:pt x="107" y="10"/>
                      <a:pt x="103" y="7"/>
                      <a:pt x="103" y="6"/>
                    </a:cubicBezTo>
                    <a:cubicBezTo>
                      <a:pt x="102" y="5"/>
                      <a:pt x="103" y="5"/>
                      <a:pt x="103" y="4"/>
                    </a:cubicBezTo>
                    <a:cubicBezTo>
                      <a:pt x="104" y="3"/>
                      <a:pt x="102" y="2"/>
                      <a:pt x="102" y="2"/>
                    </a:cubicBezTo>
                    <a:cubicBezTo>
                      <a:pt x="102" y="2"/>
                      <a:pt x="97" y="3"/>
                      <a:pt x="97" y="2"/>
                    </a:cubicBezTo>
                    <a:cubicBezTo>
                      <a:pt x="96" y="2"/>
                      <a:pt x="92" y="3"/>
                      <a:pt x="91" y="3"/>
                    </a:cubicBezTo>
                    <a:cubicBezTo>
                      <a:pt x="91" y="2"/>
                      <a:pt x="85" y="5"/>
                      <a:pt x="85" y="5"/>
                    </a:cubicBezTo>
                    <a:cubicBezTo>
                      <a:pt x="85" y="5"/>
                      <a:pt x="77" y="8"/>
                      <a:pt x="76" y="8"/>
                    </a:cubicBezTo>
                    <a:cubicBezTo>
                      <a:pt x="75" y="8"/>
                      <a:pt x="75" y="9"/>
                      <a:pt x="75" y="9"/>
                    </a:cubicBezTo>
                    <a:cubicBezTo>
                      <a:pt x="74" y="9"/>
                      <a:pt x="72" y="10"/>
                      <a:pt x="71" y="10"/>
                    </a:cubicBezTo>
                    <a:cubicBezTo>
                      <a:pt x="71" y="11"/>
                      <a:pt x="69" y="14"/>
                      <a:pt x="69" y="14"/>
                    </a:cubicBezTo>
                    <a:cubicBezTo>
                      <a:pt x="69" y="15"/>
                      <a:pt x="62" y="18"/>
                      <a:pt x="61" y="18"/>
                    </a:cubicBezTo>
                    <a:cubicBezTo>
                      <a:pt x="60" y="19"/>
                      <a:pt x="56" y="20"/>
                      <a:pt x="55" y="20"/>
                    </a:cubicBezTo>
                    <a:cubicBezTo>
                      <a:pt x="55" y="21"/>
                      <a:pt x="54" y="22"/>
                      <a:pt x="53" y="23"/>
                    </a:cubicBezTo>
                    <a:cubicBezTo>
                      <a:pt x="53" y="24"/>
                      <a:pt x="52" y="25"/>
                      <a:pt x="51" y="26"/>
                    </a:cubicBezTo>
                    <a:cubicBezTo>
                      <a:pt x="51" y="27"/>
                      <a:pt x="50" y="29"/>
                      <a:pt x="50" y="30"/>
                    </a:cubicBezTo>
                    <a:cubicBezTo>
                      <a:pt x="49" y="31"/>
                      <a:pt x="48" y="33"/>
                      <a:pt x="48" y="33"/>
                    </a:cubicBezTo>
                    <a:cubicBezTo>
                      <a:pt x="48" y="33"/>
                      <a:pt x="45" y="33"/>
                      <a:pt x="43" y="33"/>
                    </a:cubicBezTo>
                    <a:cubicBezTo>
                      <a:pt x="42" y="33"/>
                      <a:pt x="42" y="34"/>
                      <a:pt x="41" y="34"/>
                    </a:cubicBezTo>
                    <a:cubicBezTo>
                      <a:pt x="40" y="34"/>
                      <a:pt x="36" y="37"/>
                      <a:pt x="36" y="37"/>
                    </a:cubicBezTo>
                    <a:cubicBezTo>
                      <a:pt x="36" y="37"/>
                      <a:pt x="20" y="42"/>
                      <a:pt x="19" y="43"/>
                    </a:cubicBezTo>
                    <a:cubicBezTo>
                      <a:pt x="18" y="44"/>
                      <a:pt x="18" y="44"/>
                      <a:pt x="16" y="46"/>
                    </a:cubicBezTo>
                    <a:cubicBezTo>
                      <a:pt x="13" y="47"/>
                      <a:pt x="11" y="47"/>
                      <a:pt x="10" y="47"/>
                    </a:cubicBezTo>
                    <a:cubicBezTo>
                      <a:pt x="9" y="48"/>
                      <a:pt x="9" y="48"/>
                      <a:pt x="8" y="49"/>
                    </a:cubicBezTo>
                    <a:cubicBezTo>
                      <a:pt x="7" y="50"/>
                      <a:pt x="6" y="51"/>
                      <a:pt x="4" y="51"/>
                    </a:cubicBezTo>
                    <a:cubicBezTo>
                      <a:pt x="3" y="51"/>
                      <a:pt x="2" y="52"/>
                      <a:pt x="1" y="52"/>
                    </a:cubicBezTo>
                    <a:cubicBezTo>
                      <a:pt x="1" y="52"/>
                      <a:pt x="0" y="52"/>
                      <a:pt x="0" y="5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4"/>
                      <a:pt x="1" y="55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4" y="58"/>
                      <a:pt x="4" y="59"/>
                    </a:cubicBezTo>
                    <a:cubicBezTo>
                      <a:pt x="4" y="59"/>
                      <a:pt x="4" y="60"/>
                      <a:pt x="4" y="60"/>
                    </a:cubicBezTo>
                    <a:cubicBezTo>
                      <a:pt x="4" y="60"/>
                      <a:pt x="4" y="61"/>
                      <a:pt x="5" y="62"/>
                    </a:cubicBezTo>
                    <a:cubicBezTo>
                      <a:pt x="5" y="63"/>
                      <a:pt x="5" y="64"/>
                      <a:pt x="5" y="64"/>
                    </a:cubicBezTo>
                    <a:cubicBezTo>
                      <a:pt x="5" y="65"/>
                      <a:pt x="6" y="67"/>
                      <a:pt x="7" y="69"/>
                    </a:cubicBezTo>
                    <a:cubicBezTo>
                      <a:pt x="9" y="72"/>
                      <a:pt x="9" y="74"/>
                      <a:pt x="9" y="75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9" y="90"/>
                      <a:pt x="9" y="90"/>
                      <a:pt x="9" y="90"/>
                    </a:cubicBezTo>
                    <a:cubicBezTo>
                      <a:pt x="5" y="93"/>
                      <a:pt x="5" y="93"/>
                      <a:pt x="5" y="93"/>
                    </a:cubicBezTo>
                    <a:cubicBezTo>
                      <a:pt x="4" y="97"/>
                      <a:pt x="4" y="97"/>
                      <a:pt x="4" y="97"/>
                    </a:cubicBezTo>
                    <a:cubicBezTo>
                      <a:pt x="5" y="98"/>
                      <a:pt x="6" y="99"/>
                      <a:pt x="8" y="101"/>
                    </a:cubicBezTo>
                    <a:cubicBezTo>
                      <a:pt x="8" y="102"/>
                      <a:pt x="11" y="103"/>
                      <a:pt x="12" y="104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18" y="106"/>
                      <a:pt x="19" y="110"/>
                      <a:pt x="18" y="112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6" y="118"/>
                      <a:pt x="16" y="118"/>
                      <a:pt x="16" y="118"/>
                    </a:cubicBezTo>
                    <a:cubicBezTo>
                      <a:pt x="17" y="118"/>
                      <a:pt x="17" y="118"/>
                      <a:pt x="17" y="119"/>
                    </a:cubicBezTo>
                    <a:cubicBezTo>
                      <a:pt x="19" y="119"/>
                      <a:pt x="20" y="121"/>
                      <a:pt x="20" y="125"/>
                    </a:cubicBezTo>
                    <a:cubicBezTo>
                      <a:pt x="21" y="128"/>
                      <a:pt x="21" y="130"/>
                      <a:pt x="21" y="131"/>
                    </a:cubicBezTo>
                    <a:cubicBezTo>
                      <a:pt x="23" y="135"/>
                      <a:pt x="23" y="135"/>
                      <a:pt x="23" y="135"/>
                    </a:cubicBezTo>
                    <a:cubicBezTo>
                      <a:pt x="23" y="135"/>
                      <a:pt x="23" y="135"/>
                      <a:pt x="23" y="135"/>
                    </a:cubicBezTo>
                    <a:cubicBezTo>
                      <a:pt x="23" y="136"/>
                      <a:pt x="21" y="140"/>
                      <a:pt x="21" y="140"/>
                    </a:cubicBezTo>
                    <a:cubicBezTo>
                      <a:pt x="21" y="141"/>
                      <a:pt x="21" y="141"/>
                      <a:pt x="20" y="142"/>
                    </a:cubicBezTo>
                    <a:cubicBezTo>
                      <a:pt x="21" y="143"/>
                      <a:pt x="21" y="143"/>
                      <a:pt x="21" y="143"/>
                    </a:cubicBezTo>
                    <a:cubicBezTo>
                      <a:pt x="25" y="147"/>
                      <a:pt x="25" y="147"/>
                      <a:pt x="25" y="147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4" y="153"/>
                      <a:pt x="24" y="153"/>
                      <a:pt x="24" y="153"/>
                    </a:cubicBezTo>
                    <a:cubicBezTo>
                      <a:pt x="25" y="153"/>
                      <a:pt x="25" y="153"/>
                      <a:pt x="26" y="153"/>
                    </a:cubicBezTo>
                    <a:cubicBezTo>
                      <a:pt x="27" y="154"/>
                      <a:pt x="28" y="155"/>
                      <a:pt x="29" y="155"/>
                    </a:cubicBezTo>
                    <a:cubicBezTo>
                      <a:pt x="29" y="155"/>
                      <a:pt x="29" y="155"/>
                      <a:pt x="29" y="155"/>
                    </a:cubicBezTo>
                    <a:cubicBezTo>
                      <a:pt x="30" y="156"/>
                      <a:pt x="30" y="156"/>
                      <a:pt x="30" y="156"/>
                    </a:cubicBezTo>
                    <a:cubicBezTo>
                      <a:pt x="30" y="156"/>
                      <a:pt x="30" y="157"/>
                      <a:pt x="30" y="158"/>
                    </a:cubicBezTo>
                    <a:cubicBezTo>
                      <a:pt x="30" y="158"/>
                      <a:pt x="30" y="158"/>
                      <a:pt x="30" y="159"/>
                    </a:cubicBezTo>
                    <a:cubicBezTo>
                      <a:pt x="30" y="159"/>
                      <a:pt x="32" y="161"/>
                      <a:pt x="32" y="161"/>
                    </a:cubicBezTo>
                    <a:cubicBezTo>
                      <a:pt x="32" y="162"/>
                      <a:pt x="34" y="164"/>
                      <a:pt x="35" y="165"/>
                    </a:cubicBezTo>
                    <a:cubicBezTo>
                      <a:pt x="35" y="165"/>
                      <a:pt x="35" y="165"/>
                      <a:pt x="35" y="165"/>
                    </a:cubicBezTo>
                    <a:cubicBezTo>
                      <a:pt x="35" y="166"/>
                      <a:pt x="35" y="166"/>
                      <a:pt x="35" y="166"/>
                    </a:cubicBezTo>
                    <a:cubicBezTo>
                      <a:pt x="35" y="167"/>
                      <a:pt x="35" y="169"/>
                      <a:pt x="32" y="171"/>
                    </a:cubicBezTo>
                    <a:cubicBezTo>
                      <a:pt x="32" y="172"/>
                      <a:pt x="32" y="172"/>
                      <a:pt x="32" y="172"/>
                    </a:cubicBezTo>
                    <a:cubicBezTo>
                      <a:pt x="32" y="172"/>
                      <a:pt x="32" y="173"/>
                      <a:pt x="32" y="173"/>
                    </a:cubicBezTo>
                    <a:cubicBezTo>
                      <a:pt x="32" y="173"/>
                      <a:pt x="32" y="173"/>
                      <a:pt x="32" y="173"/>
                    </a:cubicBezTo>
                    <a:cubicBezTo>
                      <a:pt x="33" y="173"/>
                      <a:pt x="33" y="173"/>
                      <a:pt x="33" y="173"/>
                    </a:cubicBezTo>
                    <a:cubicBezTo>
                      <a:pt x="34" y="173"/>
                      <a:pt x="35" y="174"/>
                      <a:pt x="36" y="174"/>
                    </a:cubicBezTo>
                    <a:cubicBezTo>
                      <a:pt x="36" y="174"/>
                      <a:pt x="36" y="174"/>
                      <a:pt x="36" y="174"/>
                    </a:cubicBezTo>
                    <a:cubicBezTo>
                      <a:pt x="36" y="174"/>
                      <a:pt x="36" y="174"/>
                      <a:pt x="36" y="174"/>
                    </a:cubicBezTo>
                    <a:cubicBezTo>
                      <a:pt x="37" y="175"/>
                      <a:pt x="37" y="175"/>
                      <a:pt x="38" y="175"/>
                    </a:cubicBezTo>
                    <a:cubicBezTo>
                      <a:pt x="39" y="175"/>
                      <a:pt x="40" y="176"/>
                      <a:pt x="40" y="176"/>
                    </a:cubicBezTo>
                    <a:cubicBezTo>
                      <a:pt x="41" y="177"/>
                      <a:pt x="41" y="178"/>
                      <a:pt x="41" y="179"/>
                    </a:cubicBezTo>
                    <a:cubicBezTo>
                      <a:pt x="41" y="179"/>
                      <a:pt x="42" y="180"/>
                      <a:pt x="42" y="180"/>
                    </a:cubicBezTo>
                    <a:cubicBezTo>
                      <a:pt x="43" y="181"/>
                      <a:pt x="44" y="182"/>
                      <a:pt x="44" y="182"/>
                    </a:cubicBezTo>
                    <a:cubicBezTo>
                      <a:pt x="47" y="181"/>
                      <a:pt x="47" y="181"/>
                      <a:pt x="47" y="181"/>
                    </a:cubicBezTo>
                    <a:cubicBezTo>
                      <a:pt x="48" y="181"/>
                      <a:pt x="48" y="181"/>
                      <a:pt x="48" y="181"/>
                    </a:cubicBezTo>
                    <a:cubicBezTo>
                      <a:pt x="49" y="182"/>
                      <a:pt x="50" y="183"/>
                      <a:pt x="51" y="184"/>
                    </a:cubicBezTo>
                    <a:cubicBezTo>
                      <a:pt x="51" y="184"/>
                      <a:pt x="51" y="184"/>
                      <a:pt x="51" y="184"/>
                    </a:cubicBezTo>
                    <a:cubicBezTo>
                      <a:pt x="51" y="184"/>
                      <a:pt x="52" y="184"/>
                      <a:pt x="52" y="184"/>
                    </a:cubicBezTo>
                    <a:cubicBezTo>
                      <a:pt x="52" y="183"/>
                      <a:pt x="52" y="183"/>
                      <a:pt x="52" y="183"/>
                    </a:cubicBezTo>
                    <a:cubicBezTo>
                      <a:pt x="56" y="185"/>
                      <a:pt x="56" y="185"/>
                      <a:pt x="56" y="185"/>
                    </a:cubicBezTo>
                    <a:cubicBezTo>
                      <a:pt x="57" y="186"/>
                      <a:pt x="57" y="186"/>
                      <a:pt x="57" y="186"/>
                    </a:cubicBezTo>
                    <a:cubicBezTo>
                      <a:pt x="58" y="185"/>
                      <a:pt x="59" y="185"/>
                      <a:pt x="59" y="185"/>
                    </a:cubicBezTo>
                    <a:cubicBezTo>
                      <a:pt x="60" y="185"/>
                      <a:pt x="60" y="185"/>
                      <a:pt x="60" y="185"/>
                    </a:cubicBezTo>
                    <a:cubicBezTo>
                      <a:pt x="61" y="185"/>
                      <a:pt x="61" y="185"/>
                      <a:pt x="61" y="185"/>
                    </a:cubicBezTo>
                    <a:cubicBezTo>
                      <a:pt x="61" y="185"/>
                      <a:pt x="62" y="186"/>
                      <a:pt x="62" y="188"/>
                    </a:cubicBezTo>
                    <a:cubicBezTo>
                      <a:pt x="63" y="188"/>
                      <a:pt x="63" y="188"/>
                      <a:pt x="63" y="188"/>
                    </a:cubicBezTo>
                    <a:cubicBezTo>
                      <a:pt x="68" y="186"/>
                      <a:pt x="68" y="186"/>
                      <a:pt x="68" y="186"/>
                    </a:cubicBezTo>
                    <a:cubicBezTo>
                      <a:pt x="69" y="186"/>
                      <a:pt x="69" y="186"/>
                      <a:pt x="69" y="186"/>
                    </a:cubicBezTo>
                    <a:cubicBezTo>
                      <a:pt x="70" y="186"/>
                      <a:pt x="71" y="186"/>
                      <a:pt x="72" y="187"/>
                    </a:cubicBezTo>
                    <a:cubicBezTo>
                      <a:pt x="73" y="188"/>
                      <a:pt x="73" y="190"/>
                      <a:pt x="73" y="192"/>
                    </a:cubicBezTo>
                    <a:cubicBezTo>
                      <a:pt x="73" y="194"/>
                      <a:pt x="72" y="196"/>
                      <a:pt x="71" y="197"/>
                    </a:cubicBezTo>
                    <a:cubicBezTo>
                      <a:pt x="70" y="197"/>
                      <a:pt x="70" y="197"/>
                      <a:pt x="70" y="197"/>
                    </a:cubicBezTo>
                    <a:cubicBezTo>
                      <a:pt x="72" y="198"/>
                      <a:pt x="73" y="199"/>
                      <a:pt x="73" y="201"/>
                    </a:cubicBezTo>
                    <a:cubicBezTo>
                      <a:pt x="75" y="201"/>
                      <a:pt x="75" y="201"/>
                      <a:pt x="75" y="201"/>
                    </a:cubicBezTo>
                    <a:cubicBezTo>
                      <a:pt x="76" y="202"/>
                      <a:pt x="77" y="203"/>
                      <a:pt x="77" y="203"/>
                    </a:cubicBezTo>
                    <a:cubicBezTo>
                      <a:pt x="79" y="204"/>
                      <a:pt x="80" y="206"/>
                      <a:pt x="80" y="207"/>
                    </a:cubicBezTo>
                    <a:cubicBezTo>
                      <a:pt x="80" y="209"/>
                      <a:pt x="80" y="209"/>
                      <a:pt x="80" y="209"/>
                    </a:cubicBezTo>
                    <a:cubicBezTo>
                      <a:pt x="81" y="208"/>
                      <a:pt x="81" y="208"/>
                      <a:pt x="82" y="208"/>
                    </a:cubicBezTo>
                    <a:cubicBezTo>
                      <a:pt x="83" y="204"/>
                      <a:pt x="83" y="204"/>
                      <a:pt x="83" y="204"/>
                    </a:cubicBezTo>
                    <a:cubicBezTo>
                      <a:pt x="87" y="202"/>
                      <a:pt x="87" y="202"/>
                      <a:pt x="87" y="202"/>
                    </a:cubicBezTo>
                    <a:cubicBezTo>
                      <a:pt x="84" y="196"/>
                      <a:pt x="84" y="196"/>
                      <a:pt x="84" y="196"/>
                    </a:cubicBezTo>
                    <a:cubicBezTo>
                      <a:pt x="84" y="195"/>
                      <a:pt x="84" y="195"/>
                      <a:pt x="84" y="195"/>
                    </a:cubicBezTo>
                    <a:cubicBezTo>
                      <a:pt x="85" y="194"/>
                      <a:pt x="86" y="194"/>
                      <a:pt x="87" y="194"/>
                    </a:cubicBezTo>
                    <a:cubicBezTo>
                      <a:pt x="87" y="194"/>
                      <a:pt x="88" y="194"/>
                      <a:pt x="89" y="194"/>
                    </a:cubicBezTo>
                    <a:cubicBezTo>
                      <a:pt x="89" y="194"/>
                      <a:pt x="90" y="194"/>
                      <a:pt x="90" y="194"/>
                    </a:cubicBezTo>
                    <a:cubicBezTo>
                      <a:pt x="90" y="194"/>
                      <a:pt x="90" y="194"/>
                      <a:pt x="90" y="194"/>
                    </a:cubicBezTo>
                    <a:cubicBezTo>
                      <a:pt x="92" y="194"/>
                      <a:pt x="94" y="194"/>
                      <a:pt x="94" y="194"/>
                    </a:cubicBezTo>
                    <a:cubicBezTo>
                      <a:pt x="95" y="194"/>
                      <a:pt x="95" y="194"/>
                      <a:pt x="95" y="194"/>
                    </a:cubicBezTo>
                    <a:cubicBezTo>
                      <a:pt x="103" y="198"/>
                      <a:pt x="103" y="198"/>
                      <a:pt x="103" y="198"/>
                    </a:cubicBezTo>
                    <a:cubicBezTo>
                      <a:pt x="103" y="198"/>
                      <a:pt x="103" y="198"/>
                      <a:pt x="103" y="198"/>
                    </a:cubicBezTo>
                    <a:cubicBezTo>
                      <a:pt x="104" y="198"/>
                      <a:pt x="105" y="198"/>
                      <a:pt x="106" y="197"/>
                    </a:cubicBezTo>
                    <a:cubicBezTo>
                      <a:pt x="106" y="196"/>
                      <a:pt x="106" y="196"/>
                      <a:pt x="106" y="196"/>
                    </a:cubicBezTo>
                    <a:cubicBezTo>
                      <a:pt x="107" y="195"/>
                      <a:pt x="107" y="195"/>
                      <a:pt x="107" y="195"/>
                    </a:cubicBezTo>
                    <a:cubicBezTo>
                      <a:pt x="108" y="195"/>
                      <a:pt x="108" y="195"/>
                      <a:pt x="108" y="195"/>
                    </a:cubicBezTo>
                    <a:cubicBezTo>
                      <a:pt x="108" y="195"/>
                      <a:pt x="108" y="195"/>
                      <a:pt x="108" y="195"/>
                    </a:cubicBezTo>
                    <a:cubicBezTo>
                      <a:pt x="110" y="195"/>
                      <a:pt x="111" y="197"/>
                      <a:pt x="112" y="199"/>
                    </a:cubicBezTo>
                    <a:cubicBezTo>
                      <a:pt x="113" y="200"/>
                      <a:pt x="113" y="201"/>
                      <a:pt x="113" y="202"/>
                    </a:cubicBezTo>
                    <a:cubicBezTo>
                      <a:pt x="113" y="203"/>
                      <a:pt x="112" y="204"/>
                      <a:pt x="111" y="204"/>
                    </a:cubicBezTo>
                    <a:cubicBezTo>
                      <a:pt x="111" y="204"/>
                      <a:pt x="111" y="204"/>
                      <a:pt x="110" y="205"/>
                    </a:cubicBezTo>
                    <a:cubicBezTo>
                      <a:pt x="112" y="205"/>
                      <a:pt x="112" y="206"/>
                      <a:pt x="112" y="207"/>
                    </a:cubicBezTo>
                    <a:cubicBezTo>
                      <a:pt x="112" y="207"/>
                      <a:pt x="113" y="207"/>
                      <a:pt x="113" y="208"/>
                    </a:cubicBezTo>
                    <a:cubicBezTo>
                      <a:pt x="113" y="208"/>
                      <a:pt x="114" y="208"/>
                      <a:pt x="116" y="209"/>
                    </a:cubicBezTo>
                    <a:cubicBezTo>
                      <a:pt x="117" y="209"/>
                      <a:pt x="117" y="209"/>
                      <a:pt x="117" y="209"/>
                    </a:cubicBezTo>
                    <a:cubicBezTo>
                      <a:pt x="119" y="206"/>
                      <a:pt x="119" y="206"/>
                      <a:pt x="119" y="206"/>
                    </a:cubicBezTo>
                    <a:cubicBezTo>
                      <a:pt x="120" y="206"/>
                      <a:pt x="120" y="206"/>
                      <a:pt x="120" y="206"/>
                    </a:cubicBezTo>
                    <a:cubicBezTo>
                      <a:pt x="121" y="206"/>
                      <a:pt x="124" y="208"/>
                      <a:pt x="125" y="209"/>
                    </a:cubicBezTo>
                    <a:cubicBezTo>
                      <a:pt x="125" y="209"/>
                      <a:pt x="127" y="210"/>
                      <a:pt x="129" y="210"/>
                    </a:cubicBezTo>
                    <a:cubicBezTo>
                      <a:pt x="136" y="208"/>
                      <a:pt x="136" y="208"/>
                      <a:pt x="136" y="208"/>
                    </a:cubicBezTo>
                    <a:cubicBezTo>
                      <a:pt x="138" y="216"/>
                      <a:pt x="138" y="216"/>
                      <a:pt x="138" y="216"/>
                    </a:cubicBezTo>
                    <a:cubicBezTo>
                      <a:pt x="139" y="216"/>
                      <a:pt x="140" y="217"/>
                      <a:pt x="141" y="219"/>
                    </a:cubicBezTo>
                    <a:cubicBezTo>
                      <a:pt x="141" y="219"/>
                      <a:pt x="141" y="219"/>
                      <a:pt x="141" y="219"/>
                    </a:cubicBezTo>
                    <a:cubicBezTo>
                      <a:pt x="142" y="219"/>
                      <a:pt x="145" y="220"/>
                      <a:pt x="145" y="222"/>
                    </a:cubicBezTo>
                    <a:cubicBezTo>
                      <a:pt x="145" y="223"/>
                      <a:pt x="145" y="223"/>
                      <a:pt x="146" y="224"/>
                    </a:cubicBezTo>
                    <a:cubicBezTo>
                      <a:pt x="146" y="224"/>
                      <a:pt x="146" y="224"/>
                      <a:pt x="146" y="224"/>
                    </a:cubicBezTo>
                    <a:cubicBezTo>
                      <a:pt x="148" y="229"/>
                      <a:pt x="148" y="229"/>
                      <a:pt x="148" y="229"/>
                    </a:cubicBezTo>
                    <a:cubicBezTo>
                      <a:pt x="147" y="230"/>
                      <a:pt x="147" y="230"/>
                      <a:pt x="147" y="230"/>
                    </a:cubicBezTo>
                    <a:cubicBezTo>
                      <a:pt x="147" y="230"/>
                      <a:pt x="147" y="230"/>
                      <a:pt x="147" y="231"/>
                    </a:cubicBezTo>
                    <a:cubicBezTo>
                      <a:pt x="147" y="231"/>
                      <a:pt x="148" y="233"/>
                      <a:pt x="148" y="233"/>
                    </a:cubicBezTo>
                    <a:cubicBezTo>
                      <a:pt x="148" y="233"/>
                      <a:pt x="150" y="233"/>
                      <a:pt x="151" y="232"/>
                    </a:cubicBezTo>
                    <a:cubicBezTo>
                      <a:pt x="151" y="231"/>
                      <a:pt x="153" y="230"/>
                      <a:pt x="153" y="230"/>
                    </a:cubicBezTo>
                    <a:cubicBezTo>
                      <a:pt x="153" y="230"/>
                      <a:pt x="155" y="232"/>
                      <a:pt x="155" y="231"/>
                    </a:cubicBezTo>
                    <a:cubicBezTo>
                      <a:pt x="155" y="230"/>
                      <a:pt x="155" y="227"/>
                      <a:pt x="155" y="227"/>
                    </a:cubicBezTo>
                    <a:cubicBezTo>
                      <a:pt x="157" y="225"/>
                      <a:pt x="157" y="225"/>
                      <a:pt x="157" y="225"/>
                    </a:cubicBezTo>
                    <a:cubicBezTo>
                      <a:pt x="157" y="225"/>
                      <a:pt x="158" y="225"/>
                      <a:pt x="158" y="224"/>
                    </a:cubicBezTo>
                    <a:cubicBezTo>
                      <a:pt x="158" y="223"/>
                      <a:pt x="159" y="221"/>
                      <a:pt x="159" y="221"/>
                    </a:cubicBezTo>
                    <a:cubicBezTo>
                      <a:pt x="162" y="222"/>
                      <a:pt x="162" y="222"/>
                      <a:pt x="162" y="222"/>
                    </a:cubicBezTo>
                    <a:cubicBezTo>
                      <a:pt x="164" y="226"/>
                      <a:pt x="164" y="226"/>
                      <a:pt x="164" y="226"/>
                    </a:cubicBezTo>
                    <a:cubicBezTo>
                      <a:pt x="166" y="228"/>
                      <a:pt x="166" y="228"/>
                      <a:pt x="166" y="228"/>
                    </a:cubicBezTo>
                    <a:cubicBezTo>
                      <a:pt x="167" y="229"/>
                      <a:pt x="167" y="229"/>
                      <a:pt x="167" y="229"/>
                    </a:cubicBezTo>
                    <a:cubicBezTo>
                      <a:pt x="169" y="230"/>
                      <a:pt x="169" y="230"/>
                      <a:pt x="169" y="230"/>
                    </a:cubicBezTo>
                    <a:cubicBezTo>
                      <a:pt x="171" y="229"/>
                      <a:pt x="171" y="229"/>
                      <a:pt x="171" y="229"/>
                    </a:cubicBezTo>
                    <a:cubicBezTo>
                      <a:pt x="171" y="231"/>
                      <a:pt x="171" y="231"/>
                      <a:pt x="171" y="231"/>
                    </a:cubicBezTo>
                    <a:cubicBezTo>
                      <a:pt x="172" y="232"/>
                      <a:pt x="172" y="232"/>
                      <a:pt x="172" y="232"/>
                    </a:cubicBezTo>
                    <a:cubicBezTo>
                      <a:pt x="173" y="235"/>
                      <a:pt x="173" y="235"/>
                      <a:pt x="173" y="235"/>
                    </a:cubicBezTo>
                    <a:cubicBezTo>
                      <a:pt x="172" y="236"/>
                      <a:pt x="172" y="236"/>
                      <a:pt x="172" y="236"/>
                    </a:cubicBezTo>
                    <a:cubicBezTo>
                      <a:pt x="171" y="237"/>
                      <a:pt x="171" y="237"/>
                      <a:pt x="171" y="237"/>
                    </a:cubicBezTo>
                    <a:cubicBezTo>
                      <a:pt x="172" y="237"/>
                      <a:pt x="172" y="237"/>
                      <a:pt x="172" y="237"/>
                    </a:cubicBezTo>
                    <a:cubicBezTo>
                      <a:pt x="172" y="237"/>
                      <a:pt x="173" y="237"/>
                      <a:pt x="173" y="237"/>
                    </a:cubicBezTo>
                    <a:cubicBezTo>
                      <a:pt x="174" y="237"/>
                      <a:pt x="175" y="237"/>
                      <a:pt x="175" y="237"/>
                    </a:cubicBezTo>
                    <a:cubicBezTo>
                      <a:pt x="175" y="236"/>
                      <a:pt x="176" y="236"/>
                      <a:pt x="176" y="236"/>
                    </a:cubicBezTo>
                    <a:cubicBezTo>
                      <a:pt x="176" y="236"/>
                      <a:pt x="177" y="235"/>
                      <a:pt x="177" y="235"/>
                    </a:cubicBezTo>
                    <a:cubicBezTo>
                      <a:pt x="177" y="235"/>
                      <a:pt x="178" y="235"/>
                      <a:pt x="178" y="235"/>
                    </a:cubicBezTo>
                    <a:cubicBezTo>
                      <a:pt x="178" y="236"/>
                      <a:pt x="179" y="237"/>
                      <a:pt x="179" y="237"/>
                    </a:cubicBezTo>
                    <a:cubicBezTo>
                      <a:pt x="179" y="237"/>
                      <a:pt x="179" y="236"/>
                      <a:pt x="180" y="237"/>
                    </a:cubicBezTo>
                    <a:cubicBezTo>
                      <a:pt x="180" y="237"/>
                      <a:pt x="180" y="237"/>
                      <a:pt x="180" y="237"/>
                    </a:cubicBezTo>
                    <a:cubicBezTo>
                      <a:pt x="180" y="237"/>
                      <a:pt x="181" y="237"/>
                      <a:pt x="181" y="236"/>
                    </a:cubicBezTo>
                    <a:cubicBezTo>
                      <a:pt x="180" y="235"/>
                      <a:pt x="180" y="234"/>
                      <a:pt x="180" y="234"/>
                    </a:cubicBezTo>
                    <a:cubicBezTo>
                      <a:pt x="180" y="234"/>
                      <a:pt x="180" y="233"/>
                      <a:pt x="181" y="233"/>
                    </a:cubicBezTo>
                    <a:cubicBezTo>
                      <a:pt x="181" y="232"/>
                      <a:pt x="181" y="232"/>
                      <a:pt x="181" y="231"/>
                    </a:cubicBezTo>
                    <a:cubicBezTo>
                      <a:pt x="181" y="231"/>
                      <a:pt x="181" y="231"/>
                      <a:pt x="181" y="231"/>
                    </a:cubicBezTo>
                    <a:cubicBezTo>
                      <a:pt x="182" y="231"/>
                      <a:pt x="183" y="230"/>
                      <a:pt x="183" y="230"/>
                    </a:cubicBezTo>
                    <a:cubicBezTo>
                      <a:pt x="183" y="230"/>
                      <a:pt x="183" y="230"/>
                      <a:pt x="183" y="229"/>
                    </a:cubicBezTo>
                    <a:cubicBezTo>
                      <a:pt x="183" y="229"/>
                      <a:pt x="184" y="229"/>
                      <a:pt x="184" y="229"/>
                    </a:cubicBezTo>
                    <a:cubicBezTo>
                      <a:pt x="185" y="229"/>
                      <a:pt x="184" y="229"/>
                      <a:pt x="185" y="229"/>
                    </a:cubicBezTo>
                    <a:cubicBezTo>
                      <a:pt x="186" y="228"/>
                      <a:pt x="186" y="228"/>
                      <a:pt x="185" y="228"/>
                    </a:cubicBezTo>
                    <a:cubicBezTo>
                      <a:pt x="185" y="227"/>
                      <a:pt x="185" y="227"/>
                      <a:pt x="185" y="227"/>
                    </a:cubicBezTo>
                    <a:cubicBezTo>
                      <a:pt x="186" y="227"/>
                      <a:pt x="185" y="227"/>
                      <a:pt x="187" y="227"/>
                    </a:cubicBezTo>
                    <a:cubicBezTo>
                      <a:pt x="188" y="227"/>
                      <a:pt x="189" y="227"/>
                      <a:pt x="189" y="226"/>
                    </a:cubicBezTo>
                    <a:cubicBezTo>
                      <a:pt x="189" y="226"/>
                      <a:pt x="189" y="225"/>
                      <a:pt x="189" y="225"/>
                    </a:cubicBezTo>
                    <a:cubicBezTo>
                      <a:pt x="190" y="225"/>
                      <a:pt x="190" y="225"/>
                      <a:pt x="190" y="225"/>
                    </a:cubicBezTo>
                    <a:cubicBezTo>
                      <a:pt x="190" y="225"/>
                      <a:pt x="190" y="225"/>
                      <a:pt x="190" y="225"/>
                    </a:cubicBezTo>
                    <a:cubicBezTo>
                      <a:pt x="190" y="225"/>
                      <a:pt x="191" y="226"/>
                      <a:pt x="191" y="226"/>
                    </a:cubicBezTo>
                    <a:cubicBezTo>
                      <a:pt x="192" y="226"/>
                      <a:pt x="192" y="226"/>
                      <a:pt x="192" y="226"/>
                    </a:cubicBezTo>
                    <a:cubicBezTo>
                      <a:pt x="193" y="226"/>
                      <a:pt x="193" y="225"/>
                      <a:pt x="193" y="225"/>
                    </a:cubicBezTo>
                    <a:cubicBezTo>
                      <a:pt x="193" y="225"/>
                      <a:pt x="193" y="225"/>
                      <a:pt x="193" y="225"/>
                    </a:cubicBezTo>
                    <a:cubicBezTo>
                      <a:pt x="193" y="225"/>
                      <a:pt x="193" y="224"/>
                      <a:pt x="194" y="224"/>
                    </a:cubicBezTo>
                    <a:cubicBezTo>
                      <a:pt x="195" y="224"/>
                      <a:pt x="194" y="225"/>
                      <a:pt x="195" y="224"/>
                    </a:cubicBezTo>
                    <a:cubicBezTo>
                      <a:pt x="195" y="224"/>
                      <a:pt x="196" y="223"/>
                      <a:pt x="196" y="223"/>
                    </a:cubicBezTo>
                    <a:cubicBezTo>
                      <a:pt x="196" y="223"/>
                      <a:pt x="196" y="224"/>
                      <a:pt x="197" y="224"/>
                    </a:cubicBezTo>
                    <a:cubicBezTo>
                      <a:pt x="198" y="225"/>
                      <a:pt x="198" y="225"/>
                      <a:pt x="199" y="226"/>
                    </a:cubicBezTo>
                    <a:cubicBezTo>
                      <a:pt x="199" y="226"/>
                      <a:pt x="199" y="226"/>
                      <a:pt x="199" y="226"/>
                    </a:cubicBezTo>
                    <a:cubicBezTo>
                      <a:pt x="199" y="226"/>
                      <a:pt x="200" y="227"/>
                      <a:pt x="200" y="227"/>
                    </a:cubicBezTo>
                    <a:cubicBezTo>
                      <a:pt x="201" y="227"/>
                      <a:pt x="201" y="227"/>
                      <a:pt x="201" y="227"/>
                    </a:cubicBezTo>
                    <a:cubicBezTo>
                      <a:pt x="202" y="227"/>
                      <a:pt x="202" y="227"/>
                      <a:pt x="202" y="227"/>
                    </a:cubicBezTo>
                    <a:cubicBezTo>
                      <a:pt x="202" y="227"/>
                      <a:pt x="201" y="227"/>
                      <a:pt x="202" y="227"/>
                    </a:cubicBezTo>
                    <a:cubicBezTo>
                      <a:pt x="203" y="228"/>
                      <a:pt x="204" y="228"/>
                      <a:pt x="204" y="228"/>
                    </a:cubicBezTo>
                    <a:cubicBezTo>
                      <a:pt x="204" y="228"/>
                      <a:pt x="204" y="227"/>
                      <a:pt x="204" y="226"/>
                    </a:cubicBezTo>
                    <a:cubicBezTo>
                      <a:pt x="205" y="226"/>
                      <a:pt x="205" y="225"/>
                      <a:pt x="205" y="225"/>
                    </a:cubicBezTo>
                    <a:cubicBezTo>
                      <a:pt x="206" y="225"/>
                      <a:pt x="208" y="224"/>
                      <a:pt x="208" y="224"/>
                    </a:cubicBezTo>
                    <a:cubicBezTo>
                      <a:pt x="208" y="224"/>
                      <a:pt x="207" y="223"/>
                      <a:pt x="206" y="222"/>
                    </a:cubicBezTo>
                    <a:cubicBezTo>
                      <a:pt x="206" y="222"/>
                      <a:pt x="205" y="221"/>
                      <a:pt x="207" y="221"/>
                    </a:cubicBezTo>
                    <a:cubicBezTo>
                      <a:pt x="208" y="221"/>
                      <a:pt x="209" y="221"/>
                      <a:pt x="209" y="221"/>
                    </a:cubicBezTo>
                    <a:cubicBezTo>
                      <a:pt x="210" y="222"/>
                      <a:pt x="210" y="222"/>
                      <a:pt x="210" y="222"/>
                    </a:cubicBezTo>
                    <a:cubicBezTo>
                      <a:pt x="210" y="221"/>
                      <a:pt x="210" y="221"/>
                      <a:pt x="210" y="221"/>
                    </a:cubicBezTo>
                    <a:cubicBezTo>
                      <a:pt x="211" y="220"/>
                      <a:pt x="211" y="220"/>
                      <a:pt x="211" y="220"/>
                    </a:cubicBezTo>
                    <a:cubicBezTo>
                      <a:pt x="211" y="220"/>
                      <a:pt x="211" y="219"/>
                      <a:pt x="212" y="219"/>
                    </a:cubicBezTo>
                    <a:cubicBezTo>
                      <a:pt x="212" y="219"/>
                      <a:pt x="213" y="219"/>
                      <a:pt x="213" y="219"/>
                    </a:cubicBezTo>
                    <a:cubicBezTo>
                      <a:pt x="213" y="219"/>
                      <a:pt x="214" y="220"/>
                      <a:pt x="214" y="220"/>
                    </a:cubicBezTo>
                    <a:cubicBezTo>
                      <a:pt x="214" y="220"/>
                      <a:pt x="215" y="220"/>
                      <a:pt x="215" y="220"/>
                    </a:cubicBezTo>
                    <a:cubicBezTo>
                      <a:pt x="215" y="220"/>
                      <a:pt x="216" y="220"/>
                      <a:pt x="216" y="220"/>
                    </a:cubicBezTo>
                    <a:cubicBezTo>
                      <a:pt x="216" y="220"/>
                      <a:pt x="218" y="220"/>
                      <a:pt x="218" y="220"/>
                    </a:cubicBezTo>
                    <a:cubicBezTo>
                      <a:pt x="218" y="220"/>
                      <a:pt x="218" y="219"/>
                      <a:pt x="218" y="219"/>
                    </a:cubicBezTo>
                    <a:cubicBezTo>
                      <a:pt x="218" y="219"/>
                      <a:pt x="221" y="219"/>
                      <a:pt x="221" y="219"/>
                    </a:cubicBezTo>
                    <a:cubicBezTo>
                      <a:pt x="221" y="219"/>
                      <a:pt x="222" y="219"/>
                      <a:pt x="222" y="219"/>
                    </a:cubicBezTo>
                    <a:cubicBezTo>
                      <a:pt x="223" y="219"/>
                      <a:pt x="224" y="219"/>
                      <a:pt x="224" y="219"/>
                    </a:cubicBezTo>
                    <a:cubicBezTo>
                      <a:pt x="224" y="219"/>
                      <a:pt x="225" y="220"/>
                      <a:pt x="225" y="220"/>
                    </a:cubicBezTo>
                    <a:cubicBezTo>
                      <a:pt x="226" y="220"/>
                      <a:pt x="227" y="220"/>
                      <a:pt x="227" y="220"/>
                    </a:cubicBezTo>
                    <a:cubicBezTo>
                      <a:pt x="227" y="220"/>
                      <a:pt x="227" y="219"/>
                      <a:pt x="227" y="219"/>
                    </a:cubicBezTo>
                    <a:cubicBezTo>
                      <a:pt x="228" y="219"/>
                      <a:pt x="228" y="219"/>
                      <a:pt x="228" y="219"/>
                    </a:cubicBezTo>
                    <a:cubicBezTo>
                      <a:pt x="230" y="220"/>
                      <a:pt x="230" y="220"/>
                      <a:pt x="230" y="220"/>
                    </a:cubicBezTo>
                    <a:cubicBezTo>
                      <a:pt x="230" y="220"/>
                      <a:pt x="231" y="220"/>
                      <a:pt x="231" y="220"/>
                    </a:cubicBezTo>
                    <a:cubicBezTo>
                      <a:pt x="231" y="220"/>
                      <a:pt x="232" y="220"/>
                      <a:pt x="232" y="220"/>
                    </a:cubicBezTo>
                    <a:cubicBezTo>
                      <a:pt x="232" y="220"/>
                      <a:pt x="232" y="221"/>
                      <a:pt x="232" y="221"/>
                    </a:cubicBezTo>
                    <a:cubicBezTo>
                      <a:pt x="233" y="222"/>
                      <a:pt x="233" y="222"/>
                      <a:pt x="233" y="223"/>
                    </a:cubicBezTo>
                    <a:cubicBezTo>
                      <a:pt x="234" y="223"/>
                      <a:pt x="234" y="223"/>
                      <a:pt x="234" y="223"/>
                    </a:cubicBezTo>
                    <a:cubicBezTo>
                      <a:pt x="234" y="224"/>
                      <a:pt x="234" y="224"/>
                      <a:pt x="234" y="225"/>
                    </a:cubicBezTo>
                    <a:cubicBezTo>
                      <a:pt x="234" y="225"/>
                      <a:pt x="234" y="225"/>
                      <a:pt x="235" y="225"/>
                    </a:cubicBezTo>
                    <a:cubicBezTo>
                      <a:pt x="235" y="226"/>
                      <a:pt x="237" y="226"/>
                      <a:pt x="237" y="226"/>
                    </a:cubicBezTo>
                    <a:cubicBezTo>
                      <a:pt x="237" y="226"/>
                      <a:pt x="238" y="226"/>
                      <a:pt x="238" y="226"/>
                    </a:cubicBezTo>
                    <a:cubicBezTo>
                      <a:pt x="239" y="226"/>
                      <a:pt x="240" y="226"/>
                      <a:pt x="240" y="226"/>
                    </a:cubicBezTo>
                    <a:cubicBezTo>
                      <a:pt x="240" y="226"/>
                      <a:pt x="241" y="226"/>
                      <a:pt x="241" y="226"/>
                    </a:cubicBezTo>
                    <a:cubicBezTo>
                      <a:pt x="241" y="226"/>
                      <a:pt x="241" y="227"/>
                      <a:pt x="241" y="227"/>
                    </a:cubicBezTo>
                    <a:cubicBezTo>
                      <a:pt x="243" y="227"/>
                      <a:pt x="243" y="227"/>
                      <a:pt x="243" y="227"/>
                    </a:cubicBezTo>
                    <a:cubicBezTo>
                      <a:pt x="243" y="227"/>
                      <a:pt x="243" y="227"/>
                      <a:pt x="243" y="227"/>
                    </a:cubicBezTo>
                    <a:cubicBezTo>
                      <a:pt x="243" y="227"/>
                      <a:pt x="244" y="227"/>
                      <a:pt x="244" y="227"/>
                    </a:cubicBezTo>
                    <a:cubicBezTo>
                      <a:pt x="244" y="227"/>
                      <a:pt x="245" y="227"/>
                      <a:pt x="245" y="227"/>
                    </a:cubicBezTo>
                    <a:cubicBezTo>
                      <a:pt x="245" y="228"/>
                      <a:pt x="246" y="228"/>
                      <a:pt x="246" y="228"/>
                    </a:cubicBezTo>
                    <a:cubicBezTo>
                      <a:pt x="246" y="228"/>
                      <a:pt x="247" y="228"/>
                      <a:pt x="248" y="228"/>
                    </a:cubicBezTo>
                    <a:cubicBezTo>
                      <a:pt x="248" y="228"/>
                      <a:pt x="250" y="228"/>
                      <a:pt x="250" y="228"/>
                    </a:cubicBezTo>
                    <a:cubicBezTo>
                      <a:pt x="250" y="228"/>
                      <a:pt x="251" y="229"/>
                      <a:pt x="251" y="229"/>
                    </a:cubicBezTo>
                    <a:cubicBezTo>
                      <a:pt x="251" y="229"/>
                      <a:pt x="251" y="230"/>
                      <a:pt x="251" y="230"/>
                    </a:cubicBezTo>
                    <a:cubicBezTo>
                      <a:pt x="251" y="230"/>
                      <a:pt x="251" y="230"/>
                      <a:pt x="252" y="230"/>
                    </a:cubicBezTo>
                    <a:cubicBezTo>
                      <a:pt x="252" y="230"/>
                      <a:pt x="252" y="229"/>
                      <a:pt x="253" y="229"/>
                    </a:cubicBezTo>
                    <a:cubicBezTo>
                      <a:pt x="254" y="229"/>
                      <a:pt x="256" y="230"/>
                      <a:pt x="257" y="230"/>
                    </a:cubicBezTo>
                    <a:cubicBezTo>
                      <a:pt x="258" y="231"/>
                      <a:pt x="258" y="230"/>
                      <a:pt x="259" y="230"/>
                    </a:cubicBezTo>
                    <a:cubicBezTo>
                      <a:pt x="260" y="230"/>
                      <a:pt x="260" y="229"/>
                      <a:pt x="260" y="229"/>
                    </a:cubicBezTo>
                    <a:cubicBezTo>
                      <a:pt x="260" y="229"/>
                      <a:pt x="260" y="228"/>
                      <a:pt x="260" y="227"/>
                    </a:cubicBezTo>
                    <a:cubicBezTo>
                      <a:pt x="260" y="227"/>
                      <a:pt x="258" y="226"/>
                      <a:pt x="258" y="226"/>
                    </a:cubicBezTo>
                    <a:cubicBezTo>
                      <a:pt x="258" y="226"/>
                      <a:pt x="257" y="225"/>
                      <a:pt x="256" y="225"/>
                    </a:cubicBezTo>
                    <a:cubicBezTo>
                      <a:pt x="256" y="225"/>
                      <a:pt x="255" y="222"/>
                      <a:pt x="255" y="222"/>
                    </a:cubicBezTo>
                    <a:cubicBezTo>
                      <a:pt x="256" y="220"/>
                      <a:pt x="256" y="220"/>
                      <a:pt x="256" y="220"/>
                    </a:cubicBezTo>
                    <a:cubicBezTo>
                      <a:pt x="256" y="220"/>
                      <a:pt x="256" y="220"/>
                      <a:pt x="255" y="220"/>
                    </a:cubicBezTo>
                    <a:cubicBezTo>
                      <a:pt x="254" y="219"/>
                      <a:pt x="254" y="217"/>
                      <a:pt x="254" y="217"/>
                    </a:cubicBezTo>
                    <a:cubicBezTo>
                      <a:pt x="254" y="214"/>
                      <a:pt x="254" y="214"/>
                      <a:pt x="254" y="214"/>
                    </a:cubicBezTo>
                    <a:cubicBezTo>
                      <a:pt x="251" y="210"/>
                      <a:pt x="251" y="210"/>
                      <a:pt x="251" y="210"/>
                    </a:cubicBezTo>
                    <a:cubicBezTo>
                      <a:pt x="251" y="210"/>
                      <a:pt x="251" y="207"/>
                      <a:pt x="251" y="207"/>
                    </a:cubicBezTo>
                    <a:cubicBezTo>
                      <a:pt x="252" y="206"/>
                      <a:pt x="255" y="199"/>
                      <a:pt x="255" y="199"/>
                    </a:cubicBezTo>
                    <a:cubicBezTo>
                      <a:pt x="263" y="189"/>
                      <a:pt x="263" y="189"/>
                      <a:pt x="263" y="189"/>
                    </a:cubicBezTo>
                    <a:cubicBezTo>
                      <a:pt x="263" y="189"/>
                      <a:pt x="263" y="188"/>
                      <a:pt x="265" y="184"/>
                    </a:cubicBezTo>
                    <a:cubicBezTo>
                      <a:pt x="266" y="179"/>
                      <a:pt x="266" y="181"/>
                      <a:pt x="267" y="180"/>
                    </a:cubicBezTo>
                    <a:cubicBezTo>
                      <a:pt x="267" y="178"/>
                      <a:pt x="269" y="177"/>
                      <a:pt x="270" y="176"/>
                    </a:cubicBezTo>
                    <a:cubicBezTo>
                      <a:pt x="271" y="176"/>
                      <a:pt x="272" y="173"/>
                      <a:pt x="273" y="170"/>
                    </a:cubicBezTo>
                    <a:cubicBezTo>
                      <a:pt x="274" y="168"/>
                      <a:pt x="275" y="170"/>
                      <a:pt x="276" y="170"/>
                    </a:cubicBezTo>
                    <a:cubicBezTo>
                      <a:pt x="277" y="169"/>
                      <a:pt x="277" y="167"/>
                      <a:pt x="278" y="167"/>
                    </a:cubicBezTo>
                    <a:cubicBezTo>
                      <a:pt x="280" y="167"/>
                      <a:pt x="280" y="165"/>
                      <a:pt x="281" y="164"/>
                    </a:cubicBezTo>
                    <a:cubicBezTo>
                      <a:pt x="281" y="163"/>
                      <a:pt x="281" y="161"/>
                      <a:pt x="281" y="161"/>
                    </a:cubicBezTo>
                    <a:cubicBezTo>
                      <a:pt x="281" y="156"/>
                      <a:pt x="281" y="156"/>
                      <a:pt x="281" y="156"/>
                    </a:cubicBezTo>
                    <a:cubicBezTo>
                      <a:pt x="278" y="152"/>
                      <a:pt x="278" y="152"/>
                      <a:pt x="278" y="152"/>
                    </a:cubicBezTo>
                    <a:cubicBezTo>
                      <a:pt x="278" y="152"/>
                      <a:pt x="277" y="152"/>
                      <a:pt x="277" y="151"/>
                    </a:cubicBezTo>
                    <a:cubicBezTo>
                      <a:pt x="277" y="150"/>
                      <a:pt x="277" y="149"/>
                      <a:pt x="277" y="149"/>
                    </a:cubicBezTo>
                    <a:cubicBezTo>
                      <a:pt x="277" y="149"/>
                      <a:pt x="280" y="149"/>
                      <a:pt x="281" y="149"/>
                    </a:cubicBezTo>
                    <a:cubicBezTo>
                      <a:pt x="282" y="148"/>
                      <a:pt x="281" y="147"/>
                      <a:pt x="279" y="14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4" name="Freeform 31"/>
              <p:cNvSpPr>
                <a:spLocks/>
              </p:cNvSpPr>
              <p:nvPr/>
            </p:nvSpPr>
            <p:spPr bwMode="auto">
              <a:xfrm>
                <a:off x="2827" y="2148"/>
                <a:ext cx="373" cy="207"/>
              </a:xfrm>
              <a:custGeom>
                <a:avLst/>
                <a:gdLst>
                  <a:gd name="T0" fmla="*/ 180 w 186"/>
                  <a:gd name="T1" fmla="*/ 44 h 103"/>
                  <a:gd name="T2" fmla="*/ 164 w 186"/>
                  <a:gd name="T3" fmla="*/ 35 h 103"/>
                  <a:gd name="T4" fmla="*/ 152 w 186"/>
                  <a:gd name="T5" fmla="*/ 33 h 103"/>
                  <a:gd name="T6" fmla="*/ 151 w 186"/>
                  <a:gd name="T7" fmla="*/ 24 h 103"/>
                  <a:gd name="T8" fmla="*/ 135 w 186"/>
                  <a:gd name="T9" fmla="*/ 21 h 103"/>
                  <a:gd name="T10" fmla="*/ 131 w 186"/>
                  <a:gd name="T11" fmla="*/ 28 h 103"/>
                  <a:gd name="T12" fmla="*/ 119 w 186"/>
                  <a:gd name="T13" fmla="*/ 31 h 103"/>
                  <a:gd name="T14" fmla="*/ 111 w 186"/>
                  <a:gd name="T15" fmla="*/ 23 h 103"/>
                  <a:gd name="T16" fmla="*/ 112 w 186"/>
                  <a:gd name="T17" fmla="*/ 16 h 103"/>
                  <a:gd name="T18" fmla="*/ 102 w 186"/>
                  <a:gd name="T19" fmla="*/ 14 h 103"/>
                  <a:gd name="T20" fmla="*/ 95 w 186"/>
                  <a:gd name="T21" fmla="*/ 10 h 103"/>
                  <a:gd name="T22" fmla="*/ 85 w 186"/>
                  <a:gd name="T23" fmla="*/ 9 h 103"/>
                  <a:gd name="T24" fmla="*/ 79 w 186"/>
                  <a:gd name="T25" fmla="*/ 1 h 103"/>
                  <a:gd name="T26" fmla="*/ 73 w 186"/>
                  <a:gd name="T27" fmla="*/ 0 h 103"/>
                  <a:gd name="T28" fmla="*/ 69 w 186"/>
                  <a:gd name="T29" fmla="*/ 7 h 103"/>
                  <a:gd name="T30" fmla="*/ 59 w 186"/>
                  <a:gd name="T31" fmla="*/ 6 h 103"/>
                  <a:gd name="T32" fmla="*/ 54 w 186"/>
                  <a:gd name="T33" fmla="*/ 1 h 103"/>
                  <a:gd name="T34" fmla="*/ 54 w 186"/>
                  <a:gd name="T35" fmla="*/ 8 h 103"/>
                  <a:gd name="T36" fmla="*/ 34 w 186"/>
                  <a:gd name="T37" fmla="*/ 18 h 103"/>
                  <a:gd name="T38" fmla="*/ 21 w 186"/>
                  <a:gd name="T39" fmla="*/ 26 h 103"/>
                  <a:gd name="T40" fmla="*/ 13 w 186"/>
                  <a:gd name="T41" fmla="*/ 31 h 103"/>
                  <a:gd name="T42" fmla="*/ 6 w 186"/>
                  <a:gd name="T43" fmla="*/ 33 h 103"/>
                  <a:gd name="T44" fmla="*/ 4 w 186"/>
                  <a:gd name="T45" fmla="*/ 44 h 103"/>
                  <a:gd name="T46" fmla="*/ 6 w 186"/>
                  <a:gd name="T47" fmla="*/ 57 h 103"/>
                  <a:gd name="T48" fmla="*/ 11 w 186"/>
                  <a:gd name="T49" fmla="*/ 68 h 103"/>
                  <a:gd name="T50" fmla="*/ 16 w 186"/>
                  <a:gd name="T51" fmla="*/ 73 h 103"/>
                  <a:gd name="T52" fmla="*/ 26 w 186"/>
                  <a:gd name="T53" fmla="*/ 77 h 103"/>
                  <a:gd name="T54" fmla="*/ 30 w 186"/>
                  <a:gd name="T55" fmla="*/ 82 h 103"/>
                  <a:gd name="T56" fmla="*/ 34 w 186"/>
                  <a:gd name="T57" fmla="*/ 88 h 103"/>
                  <a:gd name="T58" fmla="*/ 40 w 186"/>
                  <a:gd name="T59" fmla="*/ 89 h 103"/>
                  <a:gd name="T60" fmla="*/ 45 w 186"/>
                  <a:gd name="T61" fmla="*/ 94 h 103"/>
                  <a:gd name="T62" fmla="*/ 51 w 186"/>
                  <a:gd name="T63" fmla="*/ 98 h 103"/>
                  <a:gd name="T64" fmla="*/ 57 w 186"/>
                  <a:gd name="T65" fmla="*/ 102 h 103"/>
                  <a:gd name="T66" fmla="*/ 68 w 186"/>
                  <a:gd name="T67" fmla="*/ 102 h 103"/>
                  <a:gd name="T68" fmla="*/ 71 w 186"/>
                  <a:gd name="T69" fmla="*/ 97 h 103"/>
                  <a:gd name="T70" fmla="*/ 76 w 186"/>
                  <a:gd name="T71" fmla="*/ 92 h 103"/>
                  <a:gd name="T72" fmla="*/ 79 w 186"/>
                  <a:gd name="T73" fmla="*/ 82 h 103"/>
                  <a:gd name="T74" fmla="*/ 89 w 186"/>
                  <a:gd name="T75" fmla="*/ 84 h 103"/>
                  <a:gd name="T76" fmla="*/ 100 w 186"/>
                  <a:gd name="T77" fmla="*/ 86 h 103"/>
                  <a:gd name="T78" fmla="*/ 118 w 186"/>
                  <a:gd name="T79" fmla="*/ 91 h 103"/>
                  <a:gd name="T80" fmla="*/ 126 w 186"/>
                  <a:gd name="T81" fmla="*/ 89 h 103"/>
                  <a:gd name="T82" fmla="*/ 135 w 186"/>
                  <a:gd name="T83" fmla="*/ 89 h 103"/>
                  <a:gd name="T84" fmla="*/ 139 w 186"/>
                  <a:gd name="T85" fmla="*/ 91 h 103"/>
                  <a:gd name="T86" fmla="*/ 142 w 186"/>
                  <a:gd name="T87" fmla="*/ 86 h 103"/>
                  <a:gd name="T88" fmla="*/ 148 w 186"/>
                  <a:gd name="T89" fmla="*/ 88 h 103"/>
                  <a:gd name="T90" fmla="*/ 152 w 186"/>
                  <a:gd name="T91" fmla="*/ 88 h 103"/>
                  <a:gd name="T92" fmla="*/ 158 w 186"/>
                  <a:gd name="T93" fmla="*/ 84 h 103"/>
                  <a:gd name="T94" fmla="*/ 162 w 186"/>
                  <a:gd name="T95" fmla="*/ 78 h 103"/>
                  <a:gd name="T96" fmla="*/ 167 w 186"/>
                  <a:gd name="T97" fmla="*/ 66 h 103"/>
                  <a:gd name="T98" fmla="*/ 174 w 186"/>
                  <a:gd name="T99" fmla="*/ 58 h 103"/>
                  <a:gd name="T100" fmla="*/ 181 w 186"/>
                  <a:gd name="T101" fmla="*/ 54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86" h="103">
                    <a:moveTo>
                      <a:pt x="185" y="49"/>
                    </a:moveTo>
                    <a:cubicBezTo>
                      <a:pt x="185" y="49"/>
                      <a:pt x="184" y="48"/>
                      <a:pt x="184" y="47"/>
                    </a:cubicBezTo>
                    <a:cubicBezTo>
                      <a:pt x="183" y="46"/>
                      <a:pt x="181" y="44"/>
                      <a:pt x="181" y="44"/>
                    </a:cubicBezTo>
                    <a:cubicBezTo>
                      <a:pt x="181" y="44"/>
                      <a:pt x="181" y="46"/>
                      <a:pt x="180" y="44"/>
                    </a:cubicBezTo>
                    <a:cubicBezTo>
                      <a:pt x="178" y="42"/>
                      <a:pt x="177" y="42"/>
                      <a:pt x="177" y="42"/>
                    </a:cubicBezTo>
                    <a:cubicBezTo>
                      <a:pt x="175" y="35"/>
                      <a:pt x="175" y="35"/>
                      <a:pt x="175" y="35"/>
                    </a:cubicBezTo>
                    <a:cubicBezTo>
                      <a:pt x="169" y="37"/>
                      <a:pt x="169" y="37"/>
                      <a:pt x="169" y="37"/>
                    </a:cubicBezTo>
                    <a:cubicBezTo>
                      <a:pt x="169" y="37"/>
                      <a:pt x="165" y="35"/>
                      <a:pt x="164" y="35"/>
                    </a:cubicBezTo>
                    <a:cubicBezTo>
                      <a:pt x="163" y="34"/>
                      <a:pt x="161" y="32"/>
                      <a:pt x="161" y="32"/>
                    </a:cubicBezTo>
                    <a:cubicBezTo>
                      <a:pt x="159" y="35"/>
                      <a:pt x="159" y="35"/>
                      <a:pt x="159" y="35"/>
                    </a:cubicBezTo>
                    <a:cubicBezTo>
                      <a:pt x="156" y="35"/>
                      <a:pt x="156" y="35"/>
                      <a:pt x="156" y="35"/>
                    </a:cubicBezTo>
                    <a:cubicBezTo>
                      <a:pt x="156" y="35"/>
                      <a:pt x="153" y="34"/>
                      <a:pt x="152" y="33"/>
                    </a:cubicBezTo>
                    <a:cubicBezTo>
                      <a:pt x="151" y="32"/>
                      <a:pt x="151" y="31"/>
                      <a:pt x="150" y="31"/>
                    </a:cubicBezTo>
                    <a:cubicBezTo>
                      <a:pt x="149" y="31"/>
                      <a:pt x="148" y="30"/>
                      <a:pt x="148" y="30"/>
                    </a:cubicBezTo>
                    <a:cubicBezTo>
                      <a:pt x="148" y="30"/>
                      <a:pt x="150" y="27"/>
                      <a:pt x="150" y="26"/>
                    </a:cubicBezTo>
                    <a:cubicBezTo>
                      <a:pt x="151" y="26"/>
                      <a:pt x="153" y="26"/>
                      <a:pt x="151" y="24"/>
                    </a:cubicBezTo>
                    <a:cubicBezTo>
                      <a:pt x="150" y="22"/>
                      <a:pt x="149" y="21"/>
                      <a:pt x="149" y="21"/>
                    </a:cubicBezTo>
                    <a:cubicBezTo>
                      <a:pt x="149" y="21"/>
                      <a:pt x="149" y="23"/>
                      <a:pt x="148" y="23"/>
                    </a:cubicBezTo>
                    <a:cubicBezTo>
                      <a:pt x="146" y="24"/>
                      <a:pt x="143" y="25"/>
                      <a:pt x="143" y="25"/>
                    </a:cubicBezTo>
                    <a:cubicBezTo>
                      <a:pt x="135" y="21"/>
                      <a:pt x="135" y="21"/>
                      <a:pt x="135" y="21"/>
                    </a:cubicBezTo>
                    <a:cubicBezTo>
                      <a:pt x="135" y="21"/>
                      <a:pt x="132" y="20"/>
                      <a:pt x="132" y="20"/>
                    </a:cubicBezTo>
                    <a:cubicBezTo>
                      <a:pt x="131" y="20"/>
                      <a:pt x="127" y="20"/>
                      <a:pt x="127" y="20"/>
                    </a:cubicBezTo>
                    <a:cubicBezTo>
                      <a:pt x="129" y="23"/>
                      <a:pt x="129" y="23"/>
                      <a:pt x="129" y="23"/>
                    </a:cubicBezTo>
                    <a:cubicBezTo>
                      <a:pt x="131" y="28"/>
                      <a:pt x="131" y="28"/>
                      <a:pt x="131" y="28"/>
                    </a:cubicBezTo>
                    <a:cubicBezTo>
                      <a:pt x="126" y="30"/>
                      <a:pt x="126" y="30"/>
                      <a:pt x="126" y="30"/>
                    </a:cubicBezTo>
                    <a:cubicBezTo>
                      <a:pt x="125" y="33"/>
                      <a:pt x="125" y="33"/>
                      <a:pt x="125" y="33"/>
                    </a:cubicBezTo>
                    <a:cubicBezTo>
                      <a:pt x="125" y="33"/>
                      <a:pt x="120" y="36"/>
                      <a:pt x="120" y="35"/>
                    </a:cubicBezTo>
                    <a:cubicBezTo>
                      <a:pt x="120" y="35"/>
                      <a:pt x="119" y="31"/>
                      <a:pt x="119" y="31"/>
                    </a:cubicBezTo>
                    <a:cubicBezTo>
                      <a:pt x="119" y="31"/>
                      <a:pt x="118" y="29"/>
                      <a:pt x="117" y="29"/>
                    </a:cubicBezTo>
                    <a:cubicBezTo>
                      <a:pt x="116" y="28"/>
                      <a:pt x="114" y="27"/>
                      <a:pt x="114" y="27"/>
                    </a:cubicBezTo>
                    <a:cubicBezTo>
                      <a:pt x="112" y="26"/>
                      <a:pt x="112" y="26"/>
                      <a:pt x="112" y="26"/>
                    </a:cubicBezTo>
                    <a:cubicBezTo>
                      <a:pt x="112" y="26"/>
                      <a:pt x="111" y="23"/>
                      <a:pt x="111" y="23"/>
                    </a:cubicBezTo>
                    <a:cubicBezTo>
                      <a:pt x="110" y="23"/>
                      <a:pt x="109" y="23"/>
                      <a:pt x="109" y="23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10" y="19"/>
                      <a:pt x="110" y="19"/>
                      <a:pt x="110" y="19"/>
                    </a:cubicBezTo>
                    <a:cubicBezTo>
                      <a:pt x="110" y="19"/>
                      <a:pt x="111" y="19"/>
                      <a:pt x="112" y="16"/>
                    </a:cubicBezTo>
                    <a:cubicBezTo>
                      <a:pt x="112" y="12"/>
                      <a:pt x="110" y="12"/>
                      <a:pt x="110" y="12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4" y="14"/>
                      <a:pt x="104" y="14"/>
                      <a:pt x="104" y="14"/>
                    </a:cubicBezTo>
                    <a:cubicBezTo>
                      <a:pt x="102" y="14"/>
                      <a:pt x="102" y="14"/>
                      <a:pt x="102" y="14"/>
                    </a:cubicBezTo>
                    <a:cubicBezTo>
                      <a:pt x="102" y="14"/>
                      <a:pt x="100" y="12"/>
                      <a:pt x="100" y="12"/>
                    </a:cubicBezTo>
                    <a:cubicBezTo>
                      <a:pt x="100" y="12"/>
                      <a:pt x="102" y="10"/>
                      <a:pt x="99" y="12"/>
                    </a:cubicBezTo>
                    <a:cubicBezTo>
                      <a:pt x="97" y="14"/>
                      <a:pt x="96" y="11"/>
                      <a:pt x="96" y="11"/>
                    </a:cubicBezTo>
                    <a:cubicBezTo>
                      <a:pt x="95" y="10"/>
                      <a:pt x="95" y="10"/>
                      <a:pt x="95" y="10"/>
                    </a:cubicBezTo>
                    <a:cubicBezTo>
                      <a:pt x="95" y="10"/>
                      <a:pt x="95" y="10"/>
                      <a:pt x="94" y="10"/>
                    </a:cubicBezTo>
                    <a:cubicBezTo>
                      <a:pt x="93" y="11"/>
                      <a:pt x="90" y="11"/>
                      <a:pt x="90" y="10"/>
                    </a:cubicBezTo>
                    <a:cubicBezTo>
                      <a:pt x="90" y="9"/>
                      <a:pt x="88" y="7"/>
                      <a:pt x="88" y="7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4" y="9"/>
                      <a:pt x="84" y="8"/>
                    </a:cubicBezTo>
                    <a:cubicBezTo>
                      <a:pt x="83" y="8"/>
                      <a:pt x="84" y="7"/>
                      <a:pt x="82" y="6"/>
                    </a:cubicBezTo>
                    <a:cubicBezTo>
                      <a:pt x="80" y="5"/>
                      <a:pt x="80" y="3"/>
                      <a:pt x="80" y="3"/>
                    </a:cubicBezTo>
                    <a:cubicBezTo>
                      <a:pt x="80" y="3"/>
                      <a:pt x="80" y="1"/>
                      <a:pt x="79" y="1"/>
                    </a:cubicBezTo>
                    <a:cubicBezTo>
                      <a:pt x="77" y="1"/>
                      <a:pt x="76" y="0"/>
                      <a:pt x="76" y="0"/>
                    </a:cubicBezTo>
                    <a:cubicBezTo>
                      <a:pt x="76" y="0"/>
                      <a:pt x="74" y="0"/>
                      <a:pt x="74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1"/>
                      <a:pt x="73" y="2"/>
                      <a:pt x="73" y="3"/>
                    </a:cubicBezTo>
                    <a:cubicBezTo>
                      <a:pt x="73" y="3"/>
                      <a:pt x="73" y="5"/>
                      <a:pt x="73" y="5"/>
                    </a:cubicBezTo>
                    <a:cubicBezTo>
                      <a:pt x="73" y="5"/>
                      <a:pt x="70" y="7"/>
                      <a:pt x="70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4" y="9"/>
                      <a:pt x="64" y="9"/>
                      <a:pt x="63" y="9"/>
                    </a:cubicBezTo>
                    <a:cubicBezTo>
                      <a:pt x="61" y="9"/>
                      <a:pt x="60" y="7"/>
                      <a:pt x="59" y="6"/>
                    </a:cubicBezTo>
                    <a:cubicBezTo>
                      <a:pt x="59" y="5"/>
                      <a:pt x="59" y="4"/>
                      <a:pt x="59" y="2"/>
                    </a:cubicBezTo>
                    <a:cubicBezTo>
                      <a:pt x="59" y="2"/>
                      <a:pt x="58" y="1"/>
                      <a:pt x="57" y="1"/>
                    </a:cubicBezTo>
                    <a:cubicBezTo>
                      <a:pt x="57" y="1"/>
                      <a:pt x="56" y="1"/>
                      <a:pt x="56" y="1"/>
                    </a:cubicBezTo>
                    <a:cubicBezTo>
                      <a:pt x="55" y="1"/>
                      <a:pt x="54" y="1"/>
                      <a:pt x="54" y="1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3" y="8"/>
                      <a:pt x="46" y="10"/>
                      <a:pt x="43" y="10"/>
                    </a:cubicBezTo>
                    <a:cubicBezTo>
                      <a:pt x="43" y="10"/>
                      <a:pt x="42" y="14"/>
                      <a:pt x="42" y="14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3" y="19"/>
                      <a:pt x="30" y="22"/>
                      <a:pt x="28" y="22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5" y="24"/>
                      <a:pt x="24" y="25"/>
                      <a:pt x="22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7"/>
                      <a:pt x="21" y="27"/>
                      <a:pt x="21" y="28"/>
                    </a:cubicBezTo>
                    <a:cubicBezTo>
                      <a:pt x="20" y="31"/>
                      <a:pt x="19" y="31"/>
                      <a:pt x="17" y="31"/>
                    </a:cubicBezTo>
                    <a:cubicBezTo>
                      <a:pt x="17" y="31"/>
                      <a:pt x="16" y="32"/>
                      <a:pt x="16" y="32"/>
                    </a:cubicBezTo>
                    <a:cubicBezTo>
                      <a:pt x="15" y="32"/>
                      <a:pt x="14" y="31"/>
                      <a:pt x="13" y="31"/>
                    </a:cubicBezTo>
                    <a:cubicBezTo>
                      <a:pt x="13" y="31"/>
                      <a:pt x="12" y="31"/>
                      <a:pt x="12" y="31"/>
                    </a:cubicBezTo>
                    <a:cubicBezTo>
                      <a:pt x="12" y="31"/>
                      <a:pt x="11" y="31"/>
                      <a:pt x="11" y="31"/>
                    </a:cubicBezTo>
                    <a:cubicBezTo>
                      <a:pt x="10" y="32"/>
                      <a:pt x="8" y="33"/>
                      <a:pt x="7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2" y="43"/>
                      <a:pt x="3" y="43"/>
                      <a:pt x="4" y="44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9" y="47"/>
                      <a:pt x="9" y="50"/>
                      <a:pt x="8" y="51"/>
                    </a:cubicBezTo>
                    <a:cubicBezTo>
                      <a:pt x="8" y="53"/>
                      <a:pt x="8" y="54"/>
                      <a:pt x="6" y="56"/>
                    </a:cubicBezTo>
                    <a:cubicBezTo>
                      <a:pt x="6" y="56"/>
                      <a:pt x="6" y="57"/>
                      <a:pt x="6" y="57"/>
                    </a:cubicBezTo>
                    <a:cubicBezTo>
                      <a:pt x="6" y="57"/>
                      <a:pt x="7" y="58"/>
                      <a:pt x="9" y="60"/>
                    </a:cubicBezTo>
                    <a:cubicBezTo>
                      <a:pt x="10" y="62"/>
                      <a:pt x="10" y="63"/>
                      <a:pt x="10" y="65"/>
                    </a:cubicBezTo>
                    <a:cubicBezTo>
                      <a:pt x="10" y="65"/>
                      <a:pt x="10" y="66"/>
                      <a:pt x="10" y="66"/>
                    </a:cubicBezTo>
                    <a:cubicBezTo>
                      <a:pt x="11" y="67"/>
                      <a:pt x="11" y="67"/>
                      <a:pt x="11" y="68"/>
                    </a:cubicBezTo>
                    <a:cubicBezTo>
                      <a:pt x="11" y="68"/>
                      <a:pt x="11" y="68"/>
                      <a:pt x="12" y="69"/>
                    </a:cubicBezTo>
                    <a:cubicBezTo>
                      <a:pt x="12" y="69"/>
                      <a:pt x="13" y="70"/>
                      <a:pt x="13" y="70"/>
                    </a:cubicBezTo>
                    <a:cubicBezTo>
                      <a:pt x="13" y="70"/>
                      <a:pt x="13" y="70"/>
                      <a:pt x="14" y="71"/>
                    </a:cubicBezTo>
                    <a:cubicBezTo>
                      <a:pt x="15" y="72"/>
                      <a:pt x="15" y="72"/>
                      <a:pt x="16" y="73"/>
                    </a:cubicBezTo>
                    <a:cubicBezTo>
                      <a:pt x="17" y="72"/>
                      <a:pt x="19" y="72"/>
                      <a:pt x="19" y="72"/>
                    </a:cubicBezTo>
                    <a:cubicBezTo>
                      <a:pt x="20" y="72"/>
                      <a:pt x="21" y="73"/>
                      <a:pt x="22" y="73"/>
                    </a:cubicBezTo>
                    <a:cubicBezTo>
                      <a:pt x="23" y="74"/>
                      <a:pt x="24" y="75"/>
                      <a:pt x="24" y="75"/>
                    </a:cubicBezTo>
                    <a:cubicBezTo>
                      <a:pt x="24" y="76"/>
                      <a:pt x="25" y="76"/>
                      <a:pt x="26" y="77"/>
                    </a:cubicBezTo>
                    <a:cubicBezTo>
                      <a:pt x="27" y="79"/>
                      <a:pt x="28" y="80"/>
                      <a:pt x="28" y="81"/>
                    </a:cubicBezTo>
                    <a:cubicBezTo>
                      <a:pt x="28" y="81"/>
                      <a:pt x="28" y="81"/>
                      <a:pt x="28" y="82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9" y="82"/>
                      <a:pt x="29" y="82"/>
                      <a:pt x="30" y="82"/>
                    </a:cubicBezTo>
                    <a:cubicBezTo>
                      <a:pt x="33" y="82"/>
                      <a:pt x="33" y="85"/>
                      <a:pt x="33" y="86"/>
                    </a:cubicBezTo>
                    <a:cubicBezTo>
                      <a:pt x="33" y="86"/>
                      <a:pt x="33" y="87"/>
                      <a:pt x="33" y="87"/>
                    </a:cubicBezTo>
                    <a:cubicBezTo>
                      <a:pt x="34" y="88"/>
                      <a:pt x="34" y="88"/>
                      <a:pt x="34" y="88"/>
                    </a:cubicBezTo>
                    <a:cubicBezTo>
                      <a:pt x="34" y="88"/>
                      <a:pt x="34" y="88"/>
                      <a:pt x="34" y="88"/>
                    </a:cubicBezTo>
                    <a:cubicBezTo>
                      <a:pt x="35" y="88"/>
                      <a:pt x="35" y="88"/>
                      <a:pt x="35" y="88"/>
                    </a:cubicBezTo>
                    <a:cubicBezTo>
                      <a:pt x="35" y="88"/>
                      <a:pt x="36" y="88"/>
                      <a:pt x="37" y="88"/>
                    </a:cubicBezTo>
                    <a:cubicBezTo>
                      <a:pt x="37" y="88"/>
                      <a:pt x="37" y="88"/>
                      <a:pt x="37" y="88"/>
                    </a:cubicBezTo>
                    <a:cubicBezTo>
                      <a:pt x="38" y="88"/>
                      <a:pt x="39" y="88"/>
                      <a:pt x="40" y="89"/>
                    </a:cubicBezTo>
                    <a:cubicBezTo>
                      <a:pt x="40" y="89"/>
                      <a:pt x="40" y="90"/>
                      <a:pt x="40" y="91"/>
                    </a:cubicBezTo>
                    <a:cubicBezTo>
                      <a:pt x="41" y="91"/>
                      <a:pt x="41" y="91"/>
                      <a:pt x="42" y="91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44" y="92"/>
                      <a:pt x="44" y="93"/>
                      <a:pt x="45" y="94"/>
                    </a:cubicBezTo>
                    <a:cubicBezTo>
                      <a:pt x="45" y="94"/>
                      <a:pt x="45" y="94"/>
                      <a:pt x="46" y="95"/>
                    </a:cubicBezTo>
                    <a:cubicBezTo>
                      <a:pt x="46" y="95"/>
                      <a:pt x="46" y="95"/>
                      <a:pt x="46" y="95"/>
                    </a:cubicBezTo>
                    <a:cubicBezTo>
                      <a:pt x="46" y="95"/>
                      <a:pt x="46" y="95"/>
                      <a:pt x="46" y="95"/>
                    </a:cubicBezTo>
                    <a:cubicBezTo>
                      <a:pt x="47" y="96"/>
                      <a:pt x="50" y="98"/>
                      <a:pt x="51" y="98"/>
                    </a:cubicBezTo>
                    <a:cubicBezTo>
                      <a:pt x="51" y="99"/>
                      <a:pt x="53" y="101"/>
                      <a:pt x="54" y="101"/>
                    </a:cubicBezTo>
                    <a:cubicBezTo>
                      <a:pt x="54" y="101"/>
                      <a:pt x="54" y="101"/>
                      <a:pt x="54" y="101"/>
                    </a:cubicBezTo>
                    <a:cubicBezTo>
                      <a:pt x="55" y="102"/>
                      <a:pt x="57" y="102"/>
                      <a:pt x="57" y="102"/>
                    </a:cubicBezTo>
                    <a:cubicBezTo>
                      <a:pt x="57" y="102"/>
                      <a:pt x="57" y="102"/>
                      <a:pt x="57" y="102"/>
                    </a:cubicBezTo>
                    <a:cubicBezTo>
                      <a:pt x="58" y="102"/>
                      <a:pt x="58" y="102"/>
                      <a:pt x="60" y="103"/>
                    </a:cubicBezTo>
                    <a:cubicBezTo>
                      <a:pt x="60" y="102"/>
                      <a:pt x="60" y="102"/>
                      <a:pt x="60" y="102"/>
                    </a:cubicBezTo>
                    <a:cubicBezTo>
                      <a:pt x="64" y="99"/>
                      <a:pt x="64" y="99"/>
                      <a:pt x="64" y="99"/>
                    </a:cubicBezTo>
                    <a:cubicBezTo>
                      <a:pt x="68" y="102"/>
                      <a:pt x="68" y="102"/>
                      <a:pt x="68" y="102"/>
                    </a:cubicBezTo>
                    <a:cubicBezTo>
                      <a:pt x="69" y="102"/>
                      <a:pt x="69" y="102"/>
                      <a:pt x="69" y="102"/>
                    </a:cubicBezTo>
                    <a:cubicBezTo>
                      <a:pt x="69" y="100"/>
                      <a:pt x="69" y="98"/>
                      <a:pt x="70" y="97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1" y="97"/>
                      <a:pt x="71" y="97"/>
                      <a:pt x="71" y="97"/>
                    </a:cubicBezTo>
                    <a:cubicBezTo>
                      <a:pt x="71" y="97"/>
                      <a:pt x="72" y="96"/>
                      <a:pt x="73" y="95"/>
                    </a:cubicBezTo>
                    <a:cubicBezTo>
                      <a:pt x="73" y="94"/>
                      <a:pt x="73" y="94"/>
                      <a:pt x="73" y="94"/>
                    </a:cubicBezTo>
                    <a:cubicBezTo>
                      <a:pt x="75" y="93"/>
                      <a:pt x="75" y="93"/>
                      <a:pt x="75" y="93"/>
                    </a:cubicBezTo>
                    <a:cubicBezTo>
                      <a:pt x="76" y="93"/>
                      <a:pt x="76" y="92"/>
                      <a:pt x="76" y="92"/>
                    </a:cubicBezTo>
                    <a:cubicBezTo>
                      <a:pt x="76" y="91"/>
                      <a:pt x="76" y="88"/>
                      <a:pt x="76" y="88"/>
                    </a:cubicBezTo>
                    <a:cubicBezTo>
                      <a:pt x="76" y="87"/>
                      <a:pt x="75" y="85"/>
                      <a:pt x="76" y="84"/>
                    </a:cubicBezTo>
                    <a:cubicBezTo>
                      <a:pt x="77" y="83"/>
                      <a:pt x="77" y="83"/>
                      <a:pt x="78" y="82"/>
                    </a:cubicBezTo>
                    <a:cubicBezTo>
                      <a:pt x="79" y="82"/>
                      <a:pt x="79" y="82"/>
                      <a:pt x="79" y="82"/>
                    </a:cubicBezTo>
                    <a:cubicBezTo>
                      <a:pt x="79" y="82"/>
                      <a:pt x="79" y="82"/>
                      <a:pt x="79" y="82"/>
                    </a:cubicBezTo>
                    <a:cubicBezTo>
                      <a:pt x="81" y="82"/>
                      <a:pt x="83" y="83"/>
                      <a:pt x="84" y="84"/>
                    </a:cubicBezTo>
                    <a:cubicBezTo>
                      <a:pt x="86" y="84"/>
                      <a:pt x="86" y="84"/>
                      <a:pt x="86" y="84"/>
                    </a:cubicBezTo>
                    <a:cubicBezTo>
                      <a:pt x="87" y="84"/>
                      <a:pt x="88" y="84"/>
                      <a:pt x="89" y="84"/>
                    </a:cubicBezTo>
                    <a:cubicBezTo>
                      <a:pt x="89" y="84"/>
                      <a:pt x="89" y="84"/>
                      <a:pt x="89" y="84"/>
                    </a:cubicBezTo>
                    <a:cubicBezTo>
                      <a:pt x="90" y="84"/>
                      <a:pt x="92" y="85"/>
                      <a:pt x="93" y="85"/>
                    </a:cubicBezTo>
                    <a:cubicBezTo>
                      <a:pt x="96" y="86"/>
                      <a:pt x="97" y="86"/>
                      <a:pt x="97" y="86"/>
                    </a:cubicBezTo>
                    <a:cubicBezTo>
                      <a:pt x="98" y="86"/>
                      <a:pt x="100" y="86"/>
                      <a:pt x="100" y="86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103" y="86"/>
                      <a:pt x="103" y="86"/>
                      <a:pt x="103" y="86"/>
                    </a:cubicBezTo>
                    <a:cubicBezTo>
                      <a:pt x="112" y="90"/>
                      <a:pt x="112" y="90"/>
                      <a:pt x="112" y="90"/>
                    </a:cubicBezTo>
                    <a:cubicBezTo>
                      <a:pt x="118" y="91"/>
                      <a:pt x="118" y="91"/>
                      <a:pt x="118" y="91"/>
                    </a:cubicBezTo>
                    <a:cubicBezTo>
                      <a:pt x="119" y="89"/>
                      <a:pt x="119" y="89"/>
                      <a:pt x="119" y="89"/>
                    </a:cubicBezTo>
                    <a:cubicBezTo>
                      <a:pt x="119" y="89"/>
                      <a:pt x="119" y="89"/>
                      <a:pt x="119" y="89"/>
                    </a:cubicBezTo>
                    <a:cubicBezTo>
                      <a:pt x="120" y="88"/>
                      <a:pt x="123" y="88"/>
                      <a:pt x="123" y="88"/>
                    </a:cubicBezTo>
                    <a:cubicBezTo>
                      <a:pt x="124" y="88"/>
                      <a:pt x="125" y="88"/>
                      <a:pt x="126" y="89"/>
                    </a:cubicBezTo>
                    <a:cubicBezTo>
                      <a:pt x="126" y="89"/>
                      <a:pt x="128" y="90"/>
                      <a:pt x="130" y="90"/>
                    </a:cubicBezTo>
                    <a:cubicBezTo>
                      <a:pt x="130" y="90"/>
                      <a:pt x="130" y="90"/>
                      <a:pt x="130" y="90"/>
                    </a:cubicBezTo>
                    <a:cubicBezTo>
                      <a:pt x="132" y="90"/>
                      <a:pt x="133" y="90"/>
                      <a:pt x="133" y="90"/>
                    </a:cubicBezTo>
                    <a:cubicBezTo>
                      <a:pt x="135" y="89"/>
                      <a:pt x="135" y="89"/>
                      <a:pt x="135" y="89"/>
                    </a:cubicBezTo>
                    <a:cubicBezTo>
                      <a:pt x="137" y="95"/>
                      <a:pt x="137" y="95"/>
                      <a:pt x="137" y="95"/>
                    </a:cubicBezTo>
                    <a:cubicBezTo>
                      <a:pt x="137" y="95"/>
                      <a:pt x="137" y="95"/>
                      <a:pt x="137" y="94"/>
                    </a:cubicBezTo>
                    <a:cubicBezTo>
                      <a:pt x="138" y="94"/>
                      <a:pt x="138" y="92"/>
                      <a:pt x="138" y="92"/>
                    </a:cubicBezTo>
                    <a:cubicBezTo>
                      <a:pt x="138" y="92"/>
                      <a:pt x="138" y="91"/>
                      <a:pt x="139" y="91"/>
                    </a:cubicBezTo>
                    <a:cubicBezTo>
                      <a:pt x="139" y="90"/>
                      <a:pt x="140" y="90"/>
                      <a:pt x="140" y="89"/>
                    </a:cubicBezTo>
                    <a:cubicBezTo>
                      <a:pt x="140" y="89"/>
                      <a:pt x="140" y="88"/>
                      <a:pt x="140" y="88"/>
                    </a:cubicBezTo>
                    <a:cubicBezTo>
                      <a:pt x="141" y="88"/>
                      <a:pt x="141" y="88"/>
                      <a:pt x="141" y="88"/>
                    </a:cubicBezTo>
                    <a:cubicBezTo>
                      <a:pt x="141" y="88"/>
                      <a:pt x="142" y="86"/>
                      <a:pt x="142" y="86"/>
                    </a:cubicBezTo>
                    <a:cubicBezTo>
                      <a:pt x="142" y="86"/>
                      <a:pt x="143" y="86"/>
                      <a:pt x="143" y="86"/>
                    </a:cubicBezTo>
                    <a:cubicBezTo>
                      <a:pt x="144" y="86"/>
                      <a:pt x="144" y="87"/>
                      <a:pt x="145" y="87"/>
                    </a:cubicBezTo>
                    <a:cubicBezTo>
                      <a:pt x="145" y="87"/>
                      <a:pt x="145" y="87"/>
                      <a:pt x="146" y="87"/>
                    </a:cubicBezTo>
                    <a:cubicBezTo>
                      <a:pt x="147" y="87"/>
                      <a:pt x="147" y="88"/>
                      <a:pt x="148" y="88"/>
                    </a:cubicBezTo>
                    <a:cubicBezTo>
                      <a:pt x="148" y="88"/>
                      <a:pt x="148" y="88"/>
                      <a:pt x="149" y="87"/>
                    </a:cubicBezTo>
                    <a:cubicBezTo>
                      <a:pt x="149" y="87"/>
                      <a:pt x="149" y="87"/>
                      <a:pt x="149" y="86"/>
                    </a:cubicBezTo>
                    <a:cubicBezTo>
                      <a:pt x="150" y="86"/>
                      <a:pt x="151" y="87"/>
                      <a:pt x="151" y="87"/>
                    </a:cubicBezTo>
                    <a:cubicBezTo>
                      <a:pt x="151" y="87"/>
                      <a:pt x="152" y="88"/>
                      <a:pt x="152" y="88"/>
                    </a:cubicBezTo>
                    <a:cubicBezTo>
                      <a:pt x="153" y="87"/>
                      <a:pt x="154" y="86"/>
                      <a:pt x="154" y="86"/>
                    </a:cubicBezTo>
                    <a:cubicBezTo>
                      <a:pt x="155" y="86"/>
                      <a:pt x="155" y="86"/>
                      <a:pt x="155" y="86"/>
                    </a:cubicBezTo>
                    <a:cubicBezTo>
                      <a:pt x="156" y="86"/>
                      <a:pt x="156" y="86"/>
                      <a:pt x="156" y="86"/>
                    </a:cubicBezTo>
                    <a:cubicBezTo>
                      <a:pt x="158" y="84"/>
                      <a:pt x="158" y="84"/>
                      <a:pt x="158" y="84"/>
                    </a:cubicBezTo>
                    <a:cubicBezTo>
                      <a:pt x="158" y="84"/>
                      <a:pt x="158" y="82"/>
                      <a:pt x="159" y="82"/>
                    </a:cubicBezTo>
                    <a:cubicBezTo>
                      <a:pt x="159" y="82"/>
                      <a:pt x="161" y="82"/>
                      <a:pt x="161" y="82"/>
                    </a:cubicBezTo>
                    <a:cubicBezTo>
                      <a:pt x="161" y="80"/>
                      <a:pt x="161" y="80"/>
                      <a:pt x="161" y="80"/>
                    </a:cubicBezTo>
                    <a:cubicBezTo>
                      <a:pt x="162" y="78"/>
                      <a:pt x="162" y="78"/>
                      <a:pt x="162" y="78"/>
                    </a:cubicBezTo>
                    <a:cubicBezTo>
                      <a:pt x="166" y="76"/>
                      <a:pt x="166" y="76"/>
                      <a:pt x="166" y="76"/>
                    </a:cubicBezTo>
                    <a:cubicBezTo>
                      <a:pt x="167" y="72"/>
                      <a:pt x="167" y="72"/>
                      <a:pt x="167" y="72"/>
                    </a:cubicBezTo>
                    <a:cubicBezTo>
                      <a:pt x="166" y="70"/>
                      <a:pt x="166" y="70"/>
                      <a:pt x="166" y="70"/>
                    </a:cubicBezTo>
                    <a:cubicBezTo>
                      <a:pt x="166" y="70"/>
                      <a:pt x="166" y="67"/>
                      <a:pt x="167" y="66"/>
                    </a:cubicBezTo>
                    <a:cubicBezTo>
                      <a:pt x="167" y="66"/>
                      <a:pt x="170" y="65"/>
                      <a:pt x="170" y="65"/>
                    </a:cubicBezTo>
                    <a:cubicBezTo>
                      <a:pt x="172" y="63"/>
                      <a:pt x="172" y="63"/>
                      <a:pt x="172" y="63"/>
                    </a:cubicBezTo>
                    <a:cubicBezTo>
                      <a:pt x="173" y="60"/>
                      <a:pt x="173" y="60"/>
                      <a:pt x="173" y="60"/>
                    </a:cubicBezTo>
                    <a:cubicBezTo>
                      <a:pt x="174" y="58"/>
                      <a:pt x="174" y="58"/>
                      <a:pt x="174" y="58"/>
                    </a:cubicBezTo>
                    <a:cubicBezTo>
                      <a:pt x="176" y="56"/>
                      <a:pt x="176" y="56"/>
                      <a:pt x="176" y="56"/>
                    </a:cubicBezTo>
                    <a:cubicBezTo>
                      <a:pt x="177" y="54"/>
                      <a:pt x="177" y="54"/>
                      <a:pt x="177" y="54"/>
                    </a:cubicBezTo>
                    <a:cubicBezTo>
                      <a:pt x="179" y="54"/>
                      <a:pt x="179" y="54"/>
                      <a:pt x="179" y="54"/>
                    </a:cubicBezTo>
                    <a:cubicBezTo>
                      <a:pt x="179" y="54"/>
                      <a:pt x="180" y="53"/>
                      <a:pt x="181" y="54"/>
                    </a:cubicBezTo>
                    <a:cubicBezTo>
                      <a:pt x="182" y="54"/>
                      <a:pt x="183" y="53"/>
                      <a:pt x="183" y="53"/>
                    </a:cubicBezTo>
                    <a:cubicBezTo>
                      <a:pt x="184" y="53"/>
                      <a:pt x="186" y="52"/>
                      <a:pt x="186" y="52"/>
                    </a:cubicBezTo>
                    <a:lnTo>
                      <a:pt x="185" y="49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5" name="Freeform 32"/>
              <p:cNvSpPr>
                <a:spLocks/>
              </p:cNvSpPr>
              <p:nvPr/>
            </p:nvSpPr>
            <p:spPr bwMode="auto">
              <a:xfrm>
                <a:off x="2746" y="1795"/>
                <a:ext cx="4" cy="4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0 h 2"/>
                  <a:gd name="T4" fmla="*/ 0 w 2"/>
                  <a:gd name="T5" fmla="*/ 1 h 2"/>
                  <a:gd name="T6" fmla="*/ 0 w 2"/>
                  <a:gd name="T7" fmla="*/ 2 h 2"/>
                  <a:gd name="T8" fmla="*/ 1 w 2"/>
                  <a:gd name="T9" fmla="*/ 2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6" name="Freeform 33"/>
              <p:cNvSpPr>
                <a:spLocks/>
              </p:cNvSpPr>
              <p:nvPr/>
            </p:nvSpPr>
            <p:spPr bwMode="auto">
              <a:xfrm>
                <a:off x="2765" y="1819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0 w 2"/>
                  <a:gd name="T3" fmla="*/ 2 h 2"/>
                  <a:gd name="T4" fmla="*/ 2 w 2"/>
                  <a:gd name="T5" fmla="*/ 2 h 2"/>
                  <a:gd name="T6" fmla="*/ 2 w 2"/>
                  <a:gd name="T7" fmla="*/ 0 h 2"/>
                  <a:gd name="T8" fmla="*/ 0 w 2"/>
                  <a:gd name="T9" fmla="*/ 0 h 2"/>
                  <a:gd name="T10" fmla="*/ 0 w 2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" name="Freeform 34"/>
              <p:cNvSpPr>
                <a:spLocks/>
              </p:cNvSpPr>
              <p:nvPr/>
            </p:nvSpPr>
            <p:spPr bwMode="auto">
              <a:xfrm>
                <a:off x="2767" y="1811"/>
                <a:ext cx="2" cy="4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1 h 2"/>
                  <a:gd name="T8" fmla="*/ 0 w 1"/>
                  <a:gd name="T9" fmla="*/ 2 h 2"/>
                  <a:gd name="T10" fmla="*/ 1 w 1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8" name="Freeform 35"/>
              <p:cNvSpPr>
                <a:spLocks/>
              </p:cNvSpPr>
              <p:nvPr/>
            </p:nvSpPr>
            <p:spPr bwMode="auto">
              <a:xfrm>
                <a:off x="2759" y="1813"/>
                <a:ext cx="6" cy="4"/>
              </a:xfrm>
              <a:custGeom>
                <a:avLst/>
                <a:gdLst>
                  <a:gd name="T0" fmla="*/ 2 w 3"/>
                  <a:gd name="T1" fmla="*/ 0 h 2"/>
                  <a:gd name="T2" fmla="*/ 2 w 3"/>
                  <a:gd name="T3" fmla="*/ 0 h 2"/>
                  <a:gd name="T4" fmla="*/ 0 w 3"/>
                  <a:gd name="T5" fmla="*/ 1 h 2"/>
                  <a:gd name="T6" fmla="*/ 1 w 3"/>
                  <a:gd name="T7" fmla="*/ 1 h 2"/>
                  <a:gd name="T8" fmla="*/ 2 w 3"/>
                  <a:gd name="T9" fmla="*/ 2 h 2"/>
                  <a:gd name="T10" fmla="*/ 3 w 3"/>
                  <a:gd name="T11" fmla="*/ 2 h 2"/>
                  <a:gd name="T12" fmla="*/ 3 w 3"/>
                  <a:gd name="T13" fmla="*/ 1 h 2"/>
                  <a:gd name="T14" fmla="*/ 2 w 3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9" name="Freeform 36"/>
              <p:cNvSpPr>
                <a:spLocks/>
              </p:cNvSpPr>
              <p:nvPr/>
            </p:nvSpPr>
            <p:spPr bwMode="auto">
              <a:xfrm>
                <a:off x="2797" y="1805"/>
                <a:ext cx="22" cy="14"/>
              </a:xfrm>
              <a:custGeom>
                <a:avLst/>
                <a:gdLst>
                  <a:gd name="T0" fmla="*/ 0 w 11"/>
                  <a:gd name="T1" fmla="*/ 6 h 7"/>
                  <a:gd name="T2" fmla="*/ 1 w 11"/>
                  <a:gd name="T3" fmla="*/ 6 h 7"/>
                  <a:gd name="T4" fmla="*/ 3 w 11"/>
                  <a:gd name="T5" fmla="*/ 7 h 7"/>
                  <a:gd name="T6" fmla="*/ 4 w 11"/>
                  <a:gd name="T7" fmla="*/ 7 h 7"/>
                  <a:gd name="T8" fmla="*/ 4 w 11"/>
                  <a:gd name="T9" fmla="*/ 6 h 7"/>
                  <a:gd name="T10" fmla="*/ 5 w 11"/>
                  <a:gd name="T11" fmla="*/ 4 h 7"/>
                  <a:gd name="T12" fmla="*/ 7 w 11"/>
                  <a:gd name="T13" fmla="*/ 3 h 7"/>
                  <a:gd name="T14" fmla="*/ 10 w 11"/>
                  <a:gd name="T15" fmla="*/ 4 h 7"/>
                  <a:gd name="T16" fmla="*/ 11 w 11"/>
                  <a:gd name="T17" fmla="*/ 3 h 7"/>
                  <a:gd name="T18" fmla="*/ 11 w 11"/>
                  <a:gd name="T19" fmla="*/ 2 h 7"/>
                  <a:gd name="T20" fmla="*/ 9 w 11"/>
                  <a:gd name="T21" fmla="*/ 1 h 7"/>
                  <a:gd name="T22" fmla="*/ 8 w 11"/>
                  <a:gd name="T23" fmla="*/ 1 h 7"/>
                  <a:gd name="T24" fmla="*/ 5 w 11"/>
                  <a:gd name="T25" fmla="*/ 0 h 7"/>
                  <a:gd name="T26" fmla="*/ 4 w 11"/>
                  <a:gd name="T27" fmla="*/ 0 h 7"/>
                  <a:gd name="T28" fmla="*/ 4 w 11"/>
                  <a:gd name="T29" fmla="*/ 2 h 7"/>
                  <a:gd name="T30" fmla="*/ 3 w 11"/>
                  <a:gd name="T31" fmla="*/ 3 h 7"/>
                  <a:gd name="T32" fmla="*/ 2 w 11"/>
                  <a:gd name="T33" fmla="*/ 3 h 7"/>
                  <a:gd name="T34" fmla="*/ 1 w 11"/>
                  <a:gd name="T35" fmla="*/ 5 h 7"/>
                  <a:gd name="T36" fmla="*/ 0 w 11"/>
                  <a:gd name="T3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" h="7">
                    <a:moveTo>
                      <a:pt x="0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2" y="7"/>
                      <a:pt x="3" y="7"/>
                    </a:cubicBezTo>
                    <a:cubicBezTo>
                      <a:pt x="3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10" y="4"/>
                      <a:pt x="10" y="4"/>
                    </a:cubicBezTo>
                    <a:cubicBezTo>
                      <a:pt x="10" y="4"/>
                      <a:pt x="11" y="3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6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4" y="1"/>
                      <a:pt x="4" y="2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5"/>
                      <a:pt x="1" y="5"/>
                      <a:pt x="1" y="5"/>
                    </a:cubicBezTo>
                    <a:lnTo>
                      <a:pt x="0" y="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0" name="Freeform 37"/>
              <p:cNvSpPr>
                <a:spLocks/>
              </p:cNvSpPr>
              <p:nvPr/>
            </p:nvSpPr>
            <p:spPr bwMode="auto">
              <a:xfrm>
                <a:off x="2700" y="1745"/>
                <a:ext cx="4" cy="10"/>
              </a:xfrm>
              <a:custGeom>
                <a:avLst/>
                <a:gdLst>
                  <a:gd name="T0" fmla="*/ 0 w 2"/>
                  <a:gd name="T1" fmla="*/ 3 h 5"/>
                  <a:gd name="T2" fmla="*/ 1 w 2"/>
                  <a:gd name="T3" fmla="*/ 4 h 5"/>
                  <a:gd name="T4" fmla="*/ 2 w 2"/>
                  <a:gd name="T5" fmla="*/ 5 h 5"/>
                  <a:gd name="T6" fmla="*/ 2 w 2"/>
                  <a:gd name="T7" fmla="*/ 4 h 5"/>
                  <a:gd name="T8" fmla="*/ 2 w 2"/>
                  <a:gd name="T9" fmla="*/ 2 h 5"/>
                  <a:gd name="T10" fmla="*/ 2 w 2"/>
                  <a:gd name="T11" fmla="*/ 1 h 5"/>
                  <a:gd name="T12" fmla="*/ 2 w 2"/>
                  <a:gd name="T13" fmla="*/ 0 h 5"/>
                  <a:gd name="T14" fmla="*/ 1 w 2"/>
                  <a:gd name="T15" fmla="*/ 1 h 5"/>
                  <a:gd name="T16" fmla="*/ 1 w 2"/>
                  <a:gd name="T17" fmla="*/ 1 h 5"/>
                  <a:gd name="T18" fmla="*/ 1 w 2"/>
                  <a:gd name="T19" fmla="*/ 2 h 5"/>
                  <a:gd name="T20" fmla="*/ 0 w 2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" h="5">
                    <a:moveTo>
                      <a:pt x="0" y="3"/>
                    </a:moveTo>
                    <a:cubicBezTo>
                      <a:pt x="1" y="3"/>
                      <a:pt x="1" y="4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0" y="3"/>
                      <a:pt x="0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1" name="Freeform 38"/>
              <p:cNvSpPr>
                <a:spLocks/>
              </p:cNvSpPr>
              <p:nvPr/>
            </p:nvSpPr>
            <p:spPr bwMode="auto">
              <a:xfrm>
                <a:off x="2674" y="1753"/>
                <a:ext cx="60" cy="56"/>
              </a:xfrm>
              <a:custGeom>
                <a:avLst/>
                <a:gdLst>
                  <a:gd name="T0" fmla="*/ 13 w 30"/>
                  <a:gd name="T1" fmla="*/ 4 h 28"/>
                  <a:gd name="T2" fmla="*/ 11 w 30"/>
                  <a:gd name="T3" fmla="*/ 5 h 28"/>
                  <a:gd name="T4" fmla="*/ 8 w 30"/>
                  <a:gd name="T5" fmla="*/ 6 h 28"/>
                  <a:gd name="T6" fmla="*/ 6 w 30"/>
                  <a:gd name="T7" fmla="*/ 7 h 28"/>
                  <a:gd name="T8" fmla="*/ 2 w 30"/>
                  <a:gd name="T9" fmla="*/ 7 h 28"/>
                  <a:gd name="T10" fmla="*/ 0 w 30"/>
                  <a:gd name="T11" fmla="*/ 8 h 28"/>
                  <a:gd name="T12" fmla="*/ 0 w 30"/>
                  <a:gd name="T13" fmla="*/ 9 h 28"/>
                  <a:gd name="T14" fmla="*/ 1 w 30"/>
                  <a:gd name="T15" fmla="*/ 10 h 28"/>
                  <a:gd name="T16" fmla="*/ 2 w 30"/>
                  <a:gd name="T17" fmla="*/ 11 h 28"/>
                  <a:gd name="T18" fmla="*/ 3 w 30"/>
                  <a:gd name="T19" fmla="*/ 11 h 28"/>
                  <a:gd name="T20" fmla="*/ 3 w 30"/>
                  <a:gd name="T21" fmla="*/ 13 h 28"/>
                  <a:gd name="T22" fmla="*/ 3 w 30"/>
                  <a:gd name="T23" fmla="*/ 14 h 28"/>
                  <a:gd name="T24" fmla="*/ 5 w 30"/>
                  <a:gd name="T25" fmla="*/ 17 h 28"/>
                  <a:gd name="T26" fmla="*/ 5 w 30"/>
                  <a:gd name="T27" fmla="*/ 19 h 28"/>
                  <a:gd name="T28" fmla="*/ 7 w 30"/>
                  <a:gd name="T29" fmla="*/ 21 h 28"/>
                  <a:gd name="T30" fmla="*/ 9 w 30"/>
                  <a:gd name="T31" fmla="*/ 22 h 28"/>
                  <a:gd name="T32" fmla="*/ 10 w 30"/>
                  <a:gd name="T33" fmla="*/ 23 h 28"/>
                  <a:gd name="T34" fmla="*/ 11 w 30"/>
                  <a:gd name="T35" fmla="*/ 24 h 28"/>
                  <a:gd name="T36" fmla="*/ 10 w 30"/>
                  <a:gd name="T37" fmla="*/ 25 h 28"/>
                  <a:gd name="T38" fmla="*/ 11 w 30"/>
                  <a:gd name="T39" fmla="*/ 27 h 28"/>
                  <a:gd name="T40" fmla="*/ 13 w 30"/>
                  <a:gd name="T41" fmla="*/ 27 h 28"/>
                  <a:gd name="T42" fmla="*/ 13 w 30"/>
                  <a:gd name="T43" fmla="*/ 25 h 28"/>
                  <a:gd name="T44" fmla="*/ 17 w 30"/>
                  <a:gd name="T45" fmla="*/ 27 h 28"/>
                  <a:gd name="T46" fmla="*/ 21 w 30"/>
                  <a:gd name="T47" fmla="*/ 28 h 28"/>
                  <a:gd name="T48" fmla="*/ 23 w 30"/>
                  <a:gd name="T49" fmla="*/ 27 h 28"/>
                  <a:gd name="T50" fmla="*/ 26 w 30"/>
                  <a:gd name="T51" fmla="*/ 26 h 28"/>
                  <a:gd name="T52" fmla="*/ 27 w 30"/>
                  <a:gd name="T53" fmla="*/ 25 h 28"/>
                  <a:gd name="T54" fmla="*/ 27 w 30"/>
                  <a:gd name="T55" fmla="*/ 23 h 28"/>
                  <a:gd name="T56" fmla="*/ 28 w 30"/>
                  <a:gd name="T57" fmla="*/ 22 h 28"/>
                  <a:gd name="T58" fmla="*/ 28 w 30"/>
                  <a:gd name="T59" fmla="*/ 20 h 28"/>
                  <a:gd name="T60" fmla="*/ 28 w 30"/>
                  <a:gd name="T61" fmla="*/ 18 h 28"/>
                  <a:gd name="T62" fmla="*/ 28 w 30"/>
                  <a:gd name="T63" fmla="*/ 15 h 28"/>
                  <a:gd name="T64" fmla="*/ 26 w 30"/>
                  <a:gd name="T65" fmla="*/ 13 h 28"/>
                  <a:gd name="T66" fmla="*/ 26 w 30"/>
                  <a:gd name="T67" fmla="*/ 12 h 28"/>
                  <a:gd name="T68" fmla="*/ 26 w 30"/>
                  <a:gd name="T69" fmla="*/ 11 h 28"/>
                  <a:gd name="T70" fmla="*/ 26 w 30"/>
                  <a:gd name="T71" fmla="*/ 10 h 28"/>
                  <a:gd name="T72" fmla="*/ 27 w 30"/>
                  <a:gd name="T73" fmla="*/ 10 h 28"/>
                  <a:gd name="T74" fmla="*/ 28 w 30"/>
                  <a:gd name="T75" fmla="*/ 7 h 28"/>
                  <a:gd name="T76" fmla="*/ 30 w 30"/>
                  <a:gd name="T77" fmla="*/ 5 h 28"/>
                  <a:gd name="T78" fmla="*/ 30 w 30"/>
                  <a:gd name="T79" fmla="*/ 3 h 28"/>
                  <a:gd name="T80" fmla="*/ 26 w 30"/>
                  <a:gd name="T81" fmla="*/ 2 h 28"/>
                  <a:gd name="T82" fmla="*/ 26 w 30"/>
                  <a:gd name="T83" fmla="*/ 2 h 28"/>
                  <a:gd name="T84" fmla="*/ 25 w 30"/>
                  <a:gd name="T85" fmla="*/ 1 h 28"/>
                  <a:gd name="T86" fmla="*/ 23 w 30"/>
                  <a:gd name="T87" fmla="*/ 1 h 28"/>
                  <a:gd name="T88" fmla="*/ 22 w 30"/>
                  <a:gd name="T89" fmla="*/ 0 h 28"/>
                  <a:gd name="T90" fmla="*/ 21 w 30"/>
                  <a:gd name="T91" fmla="*/ 1 h 28"/>
                  <a:gd name="T92" fmla="*/ 19 w 30"/>
                  <a:gd name="T93" fmla="*/ 1 h 28"/>
                  <a:gd name="T94" fmla="*/ 18 w 30"/>
                  <a:gd name="T95" fmla="*/ 2 h 28"/>
                  <a:gd name="T96" fmla="*/ 19 w 30"/>
                  <a:gd name="T97" fmla="*/ 3 h 28"/>
                  <a:gd name="T98" fmla="*/ 20 w 30"/>
                  <a:gd name="T99" fmla="*/ 6 h 28"/>
                  <a:gd name="T100" fmla="*/ 21 w 30"/>
                  <a:gd name="T101" fmla="*/ 7 h 28"/>
                  <a:gd name="T102" fmla="*/ 22 w 30"/>
                  <a:gd name="T103" fmla="*/ 8 h 28"/>
                  <a:gd name="T104" fmla="*/ 20 w 30"/>
                  <a:gd name="T105" fmla="*/ 7 h 28"/>
                  <a:gd name="T106" fmla="*/ 19 w 30"/>
                  <a:gd name="T107" fmla="*/ 5 h 28"/>
                  <a:gd name="T108" fmla="*/ 16 w 30"/>
                  <a:gd name="T109" fmla="*/ 4 h 28"/>
                  <a:gd name="T110" fmla="*/ 15 w 30"/>
                  <a:gd name="T111" fmla="*/ 1 h 28"/>
                  <a:gd name="T112" fmla="*/ 15 w 30"/>
                  <a:gd name="T113" fmla="*/ 1 h 28"/>
                  <a:gd name="T114" fmla="*/ 14 w 30"/>
                  <a:gd name="T115" fmla="*/ 4 h 28"/>
                  <a:gd name="T116" fmla="*/ 13 w 30"/>
                  <a:gd name="T117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0" h="28">
                    <a:moveTo>
                      <a:pt x="13" y="4"/>
                    </a:move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8" y="6"/>
                      <a:pt x="8" y="6"/>
                    </a:cubicBezTo>
                    <a:cubicBezTo>
                      <a:pt x="7" y="6"/>
                      <a:pt x="6" y="7"/>
                      <a:pt x="6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4" y="15"/>
                      <a:pt x="5" y="17"/>
                    </a:cubicBezTo>
                    <a:cubicBezTo>
                      <a:pt x="5" y="18"/>
                      <a:pt x="5" y="19"/>
                      <a:pt x="5" y="19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10" y="23"/>
                      <a:pt x="10" y="23"/>
                    </a:cubicBezTo>
                    <a:cubicBezTo>
                      <a:pt x="11" y="23"/>
                      <a:pt x="11" y="24"/>
                      <a:pt x="11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21" y="28"/>
                      <a:pt x="21" y="28"/>
                    </a:cubicBezTo>
                    <a:cubicBezTo>
                      <a:pt x="21" y="28"/>
                      <a:pt x="23" y="27"/>
                      <a:pt x="23" y="27"/>
                    </a:cubicBezTo>
                    <a:cubicBezTo>
                      <a:pt x="23" y="27"/>
                      <a:pt x="26" y="27"/>
                      <a:pt x="26" y="26"/>
                    </a:cubicBezTo>
                    <a:cubicBezTo>
                      <a:pt x="26" y="26"/>
                      <a:pt x="27" y="26"/>
                      <a:pt x="27" y="25"/>
                    </a:cubicBezTo>
                    <a:cubicBezTo>
                      <a:pt x="27" y="25"/>
                      <a:pt x="27" y="24"/>
                      <a:pt x="27" y="23"/>
                    </a:cubicBezTo>
                    <a:cubicBezTo>
                      <a:pt x="27" y="23"/>
                      <a:pt x="28" y="22"/>
                      <a:pt x="28" y="22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28" y="2"/>
                      <a:pt x="26" y="2"/>
                    </a:cubicBezTo>
                    <a:cubicBezTo>
                      <a:pt x="25" y="2"/>
                      <a:pt x="26" y="2"/>
                      <a:pt x="26" y="2"/>
                    </a:cubicBezTo>
                    <a:cubicBezTo>
                      <a:pt x="26" y="1"/>
                      <a:pt x="25" y="1"/>
                      <a:pt x="25" y="1"/>
                    </a:cubicBezTo>
                    <a:cubicBezTo>
                      <a:pt x="25" y="1"/>
                      <a:pt x="23" y="2"/>
                      <a:pt x="23" y="1"/>
                    </a:cubicBezTo>
                    <a:cubicBezTo>
                      <a:pt x="23" y="1"/>
                      <a:pt x="22" y="0"/>
                      <a:pt x="22" y="0"/>
                    </a:cubicBezTo>
                    <a:cubicBezTo>
                      <a:pt x="22" y="0"/>
                      <a:pt x="21" y="1"/>
                      <a:pt x="21" y="1"/>
                    </a:cubicBezTo>
                    <a:cubicBezTo>
                      <a:pt x="20" y="1"/>
                      <a:pt x="19" y="1"/>
                      <a:pt x="19" y="1"/>
                    </a:cubicBezTo>
                    <a:cubicBezTo>
                      <a:pt x="19" y="1"/>
                      <a:pt x="19" y="1"/>
                      <a:pt x="18" y="2"/>
                    </a:cubicBezTo>
                    <a:cubicBezTo>
                      <a:pt x="18" y="2"/>
                      <a:pt x="19" y="3"/>
                      <a:pt x="19" y="3"/>
                    </a:cubicBezTo>
                    <a:cubicBezTo>
                      <a:pt x="19" y="4"/>
                      <a:pt x="20" y="6"/>
                      <a:pt x="20" y="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5" y="2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5" y="3"/>
                      <a:pt x="14" y="4"/>
                    </a:cubicBezTo>
                    <a:cubicBezTo>
                      <a:pt x="13" y="4"/>
                      <a:pt x="13" y="4"/>
                      <a:pt x="13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2" name="Freeform 39"/>
              <p:cNvSpPr>
                <a:spLocks/>
              </p:cNvSpPr>
              <p:nvPr/>
            </p:nvSpPr>
            <p:spPr bwMode="auto">
              <a:xfrm>
                <a:off x="2740" y="1815"/>
                <a:ext cx="45" cy="28"/>
              </a:xfrm>
              <a:custGeom>
                <a:avLst/>
                <a:gdLst>
                  <a:gd name="T0" fmla="*/ 0 w 22"/>
                  <a:gd name="T1" fmla="*/ 6 h 14"/>
                  <a:gd name="T2" fmla="*/ 1 w 22"/>
                  <a:gd name="T3" fmla="*/ 7 h 14"/>
                  <a:gd name="T4" fmla="*/ 1 w 22"/>
                  <a:gd name="T5" fmla="*/ 9 h 14"/>
                  <a:gd name="T6" fmla="*/ 3 w 22"/>
                  <a:gd name="T7" fmla="*/ 10 h 14"/>
                  <a:gd name="T8" fmla="*/ 7 w 22"/>
                  <a:gd name="T9" fmla="*/ 10 h 14"/>
                  <a:gd name="T10" fmla="*/ 7 w 22"/>
                  <a:gd name="T11" fmla="*/ 11 h 14"/>
                  <a:gd name="T12" fmla="*/ 10 w 22"/>
                  <a:gd name="T13" fmla="*/ 12 h 14"/>
                  <a:gd name="T14" fmla="*/ 12 w 22"/>
                  <a:gd name="T15" fmla="*/ 14 h 14"/>
                  <a:gd name="T16" fmla="*/ 14 w 22"/>
                  <a:gd name="T17" fmla="*/ 14 h 14"/>
                  <a:gd name="T18" fmla="*/ 14 w 22"/>
                  <a:gd name="T19" fmla="*/ 13 h 14"/>
                  <a:gd name="T20" fmla="*/ 17 w 22"/>
                  <a:gd name="T21" fmla="*/ 13 h 14"/>
                  <a:gd name="T22" fmla="*/ 19 w 22"/>
                  <a:gd name="T23" fmla="*/ 13 h 14"/>
                  <a:gd name="T24" fmla="*/ 21 w 22"/>
                  <a:gd name="T25" fmla="*/ 13 h 14"/>
                  <a:gd name="T26" fmla="*/ 22 w 22"/>
                  <a:gd name="T27" fmla="*/ 13 h 14"/>
                  <a:gd name="T28" fmla="*/ 22 w 22"/>
                  <a:gd name="T29" fmla="*/ 11 h 14"/>
                  <a:gd name="T30" fmla="*/ 22 w 22"/>
                  <a:gd name="T31" fmla="*/ 11 h 14"/>
                  <a:gd name="T32" fmla="*/ 20 w 22"/>
                  <a:gd name="T33" fmla="*/ 10 h 14"/>
                  <a:gd name="T34" fmla="*/ 21 w 22"/>
                  <a:gd name="T35" fmla="*/ 10 h 14"/>
                  <a:gd name="T36" fmla="*/ 22 w 22"/>
                  <a:gd name="T37" fmla="*/ 9 h 14"/>
                  <a:gd name="T38" fmla="*/ 21 w 22"/>
                  <a:gd name="T39" fmla="*/ 8 h 14"/>
                  <a:gd name="T40" fmla="*/ 20 w 22"/>
                  <a:gd name="T41" fmla="*/ 7 h 14"/>
                  <a:gd name="T42" fmla="*/ 19 w 22"/>
                  <a:gd name="T43" fmla="*/ 4 h 14"/>
                  <a:gd name="T44" fmla="*/ 18 w 22"/>
                  <a:gd name="T45" fmla="*/ 2 h 14"/>
                  <a:gd name="T46" fmla="*/ 17 w 22"/>
                  <a:gd name="T47" fmla="*/ 2 h 14"/>
                  <a:gd name="T48" fmla="*/ 16 w 22"/>
                  <a:gd name="T49" fmla="*/ 3 h 14"/>
                  <a:gd name="T50" fmla="*/ 15 w 22"/>
                  <a:gd name="T51" fmla="*/ 4 h 14"/>
                  <a:gd name="T52" fmla="*/ 14 w 22"/>
                  <a:gd name="T53" fmla="*/ 5 h 14"/>
                  <a:gd name="T54" fmla="*/ 11 w 22"/>
                  <a:gd name="T55" fmla="*/ 3 h 14"/>
                  <a:gd name="T56" fmla="*/ 10 w 22"/>
                  <a:gd name="T57" fmla="*/ 3 h 14"/>
                  <a:gd name="T58" fmla="*/ 8 w 22"/>
                  <a:gd name="T59" fmla="*/ 2 h 14"/>
                  <a:gd name="T60" fmla="*/ 8 w 22"/>
                  <a:gd name="T61" fmla="*/ 1 h 14"/>
                  <a:gd name="T62" fmla="*/ 7 w 22"/>
                  <a:gd name="T63" fmla="*/ 0 h 14"/>
                  <a:gd name="T64" fmla="*/ 4 w 22"/>
                  <a:gd name="T65" fmla="*/ 0 h 14"/>
                  <a:gd name="T66" fmla="*/ 3 w 22"/>
                  <a:gd name="T67" fmla="*/ 1 h 14"/>
                  <a:gd name="T68" fmla="*/ 1 w 22"/>
                  <a:gd name="T69" fmla="*/ 1 h 14"/>
                  <a:gd name="T70" fmla="*/ 1 w 22"/>
                  <a:gd name="T71" fmla="*/ 4 h 14"/>
                  <a:gd name="T72" fmla="*/ 2 w 22"/>
                  <a:gd name="T73" fmla="*/ 5 h 14"/>
                  <a:gd name="T74" fmla="*/ 2 w 22"/>
                  <a:gd name="T75" fmla="*/ 6 h 14"/>
                  <a:gd name="T76" fmla="*/ 1 w 22"/>
                  <a:gd name="T77" fmla="*/ 6 h 14"/>
                  <a:gd name="T78" fmla="*/ 0 w 22"/>
                  <a:gd name="T79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4">
                    <a:moveTo>
                      <a:pt x="0" y="6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9"/>
                    </a:cubicBezTo>
                    <a:cubicBezTo>
                      <a:pt x="2" y="9"/>
                      <a:pt x="3" y="10"/>
                      <a:pt x="3" y="10"/>
                    </a:cubicBezTo>
                    <a:cubicBezTo>
                      <a:pt x="3" y="10"/>
                      <a:pt x="6" y="10"/>
                      <a:pt x="7" y="10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7" y="11"/>
                      <a:pt x="9" y="11"/>
                      <a:pt x="10" y="12"/>
                    </a:cubicBezTo>
                    <a:cubicBezTo>
                      <a:pt x="11" y="13"/>
                      <a:pt x="12" y="13"/>
                      <a:pt x="12" y="14"/>
                    </a:cubicBezTo>
                    <a:cubicBezTo>
                      <a:pt x="12" y="14"/>
                      <a:pt x="14" y="14"/>
                      <a:pt x="14" y="14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2" y="4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9" y="2"/>
                      <a:pt x="8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1"/>
                      <a:pt x="7" y="0"/>
                      <a:pt x="7" y="0"/>
                    </a:cubicBezTo>
                    <a:cubicBezTo>
                      <a:pt x="6" y="0"/>
                      <a:pt x="6" y="0"/>
                      <a:pt x="4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4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lnTo>
                      <a:pt x="0" y="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3" name="Freeform 40"/>
              <p:cNvSpPr>
                <a:spLocks/>
              </p:cNvSpPr>
              <p:nvPr/>
            </p:nvSpPr>
            <p:spPr bwMode="auto">
              <a:xfrm>
                <a:off x="2712" y="1725"/>
                <a:ext cx="8" cy="22"/>
              </a:xfrm>
              <a:custGeom>
                <a:avLst/>
                <a:gdLst>
                  <a:gd name="T0" fmla="*/ 4 w 4"/>
                  <a:gd name="T1" fmla="*/ 5 h 11"/>
                  <a:gd name="T2" fmla="*/ 3 w 4"/>
                  <a:gd name="T3" fmla="*/ 3 h 11"/>
                  <a:gd name="T4" fmla="*/ 2 w 4"/>
                  <a:gd name="T5" fmla="*/ 0 h 11"/>
                  <a:gd name="T6" fmla="*/ 0 w 4"/>
                  <a:gd name="T7" fmla="*/ 0 h 11"/>
                  <a:gd name="T8" fmla="*/ 0 w 4"/>
                  <a:gd name="T9" fmla="*/ 2 h 11"/>
                  <a:gd name="T10" fmla="*/ 1 w 4"/>
                  <a:gd name="T11" fmla="*/ 3 h 11"/>
                  <a:gd name="T12" fmla="*/ 2 w 4"/>
                  <a:gd name="T13" fmla="*/ 4 h 11"/>
                  <a:gd name="T14" fmla="*/ 2 w 4"/>
                  <a:gd name="T15" fmla="*/ 5 h 11"/>
                  <a:gd name="T16" fmla="*/ 1 w 4"/>
                  <a:gd name="T17" fmla="*/ 6 h 11"/>
                  <a:gd name="T18" fmla="*/ 1 w 4"/>
                  <a:gd name="T19" fmla="*/ 8 h 11"/>
                  <a:gd name="T20" fmla="*/ 1 w 4"/>
                  <a:gd name="T21" fmla="*/ 9 h 11"/>
                  <a:gd name="T22" fmla="*/ 1 w 4"/>
                  <a:gd name="T23" fmla="*/ 11 h 11"/>
                  <a:gd name="T24" fmla="*/ 3 w 4"/>
                  <a:gd name="T25" fmla="*/ 11 h 11"/>
                  <a:gd name="T26" fmla="*/ 4 w 4"/>
                  <a:gd name="T27" fmla="*/ 9 h 11"/>
                  <a:gd name="T28" fmla="*/ 4 w 4"/>
                  <a:gd name="T29" fmla="*/ 8 h 11"/>
                  <a:gd name="T30" fmla="*/ 4 w 4"/>
                  <a:gd name="T31" fmla="*/ 7 h 11"/>
                  <a:gd name="T32" fmla="*/ 4 w 4"/>
                  <a:gd name="T33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" h="11">
                    <a:moveTo>
                      <a:pt x="4" y="5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4" name="Freeform 41"/>
              <p:cNvSpPr>
                <a:spLocks/>
              </p:cNvSpPr>
              <p:nvPr/>
            </p:nvSpPr>
            <p:spPr bwMode="auto">
              <a:xfrm>
                <a:off x="2674" y="1805"/>
                <a:ext cx="20" cy="18"/>
              </a:xfrm>
              <a:custGeom>
                <a:avLst/>
                <a:gdLst>
                  <a:gd name="T0" fmla="*/ 0 w 10"/>
                  <a:gd name="T1" fmla="*/ 3 h 9"/>
                  <a:gd name="T2" fmla="*/ 1 w 10"/>
                  <a:gd name="T3" fmla="*/ 3 h 9"/>
                  <a:gd name="T4" fmla="*/ 3 w 10"/>
                  <a:gd name="T5" fmla="*/ 4 h 9"/>
                  <a:gd name="T6" fmla="*/ 4 w 10"/>
                  <a:gd name="T7" fmla="*/ 5 h 9"/>
                  <a:gd name="T8" fmla="*/ 3 w 10"/>
                  <a:gd name="T9" fmla="*/ 6 h 9"/>
                  <a:gd name="T10" fmla="*/ 5 w 10"/>
                  <a:gd name="T11" fmla="*/ 8 h 9"/>
                  <a:gd name="T12" fmla="*/ 5 w 10"/>
                  <a:gd name="T13" fmla="*/ 8 h 9"/>
                  <a:gd name="T14" fmla="*/ 7 w 10"/>
                  <a:gd name="T15" fmla="*/ 9 h 9"/>
                  <a:gd name="T16" fmla="*/ 9 w 10"/>
                  <a:gd name="T17" fmla="*/ 9 h 9"/>
                  <a:gd name="T18" fmla="*/ 10 w 10"/>
                  <a:gd name="T19" fmla="*/ 8 h 9"/>
                  <a:gd name="T20" fmla="*/ 10 w 10"/>
                  <a:gd name="T21" fmla="*/ 7 h 9"/>
                  <a:gd name="T22" fmla="*/ 9 w 10"/>
                  <a:gd name="T23" fmla="*/ 5 h 9"/>
                  <a:gd name="T24" fmla="*/ 8 w 10"/>
                  <a:gd name="T25" fmla="*/ 3 h 9"/>
                  <a:gd name="T26" fmla="*/ 5 w 10"/>
                  <a:gd name="T27" fmla="*/ 3 h 9"/>
                  <a:gd name="T28" fmla="*/ 3 w 10"/>
                  <a:gd name="T29" fmla="*/ 1 h 9"/>
                  <a:gd name="T30" fmla="*/ 1 w 10"/>
                  <a:gd name="T31" fmla="*/ 0 h 9"/>
                  <a:gd name="T32" fmla="*/ 0 w 10"/>
                  <a:gd name="T33" fmla="*/ 1 h 9"/>
                  <a:gd name="T34" fmla="*/ 0 w 10"/>
                  <a:gd name="T3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" h="9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9" y="9"/>
                    </a:cubicBezTo>
                    <a:cubicBezTo>
                      <a:pt x="10" y="9"/>
                      <a:pt x="10" y="9"/>
                      <a:pt x="10" y="8"/>
                    </a:cubicBezTo>
                    <a:cubicBezTo>
                      <a:pt x="10" y="8"/>
                      <a:pt x="10" y="7"/>
                      <a:pt x="10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3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5" name="Freeform 42"/>
              <p:cNvSpPr>
                <a:spLocks/>
              </p:cNvSpPr>
              <p:nvPr/>
            </p:nvSpPr>
            <p:spPr bwMode="auto">
              <a:xfrm>
                <a:off x="2606" y="1795"/>
                <a:ext cx="14" cy="18"/>
              </a:xfrm>
              <a:custGeom>
                <a:avLst/>
                <a:gdLst>
                  <a:gd name="T0" fmla="*/ 7 w 7"/>
                  <a:gd name="T1" fmla="*/ 6 h 9"/>
                  <a:gd name="T2" fmla="*/ 7 w 7"/>
                  <a:gd name="T3" fmla="*/ 4 h 9"/>
                  <a:gd name="T4" fmla="*/ 7 w 7"/>
                  <a:gd name="T5" fmla="*/ 3 h 9"/>
                  <a:gd name="T6" fmla="*/ 7 w 7"/>
                  <a:gd name="T7" fmla="*/ 1 h 9"/>
                  <a:gd name="T8" fmla="*/ 5 w 7"/>
                  <a:gd name="T9" fmla="*/ 1 h 9"/>
                  <a:gd name="T10" fmla="*/ 4 w 7"/>
                  <a:gd name="T11" fmla="*/ 2 h 9"/>
                  <a:gd name="T12" fmla="*/ 4 w 7"/>
                  <a:gd name="T13" fmla="*/ 4 h 9"/>
                  <a:gd name="T14" fmla="*/ 3 w 7"/>
                  <a:gd name="T15" fmla="*/ 5 h 9"/>
                  <a:gd name="T16" fmla="*/ 2 w 7"/>
                  <a:gd name="T17" fmla="*/ 7 h 9"/>
                  <a:gd name="T18" fmla="*/ 1 w 7"/>
                  <a:gd name="T19" fmla="*/ 8 h 9"/>
                  <a:gd name="T20" fmla="*/ 1 w 7"/>
                  <a:gd name="T21" fmla="*/ 9 h 9"/>
                  <a:gd name="T22" fmla="*/ 3 w 7"/>
                  <a:gd name="T23" fmla="*/ 8 h 9"/>
                  <a:gd name="T24" fmla="*/ 4 w 7"/>
                  <a:gd name="T25" fmla="*/ 7 h 9"/>
                  <a:gd name="T26" fmla="*/ 5 w 7"/>
                  <a:gd name="T27" fmla="*/ 6 h 9"/>
                  <a:gd name="T28" fmla="*/ 7 w 7"/>
                  <a:gd name="T2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9">
                    <a:moveTo>
                      <a:pt x="7" y="6"/>
                    </a:moveTo>
                    <a:cubicBezTo>
                      <a:pt x="7" y="5"/>
                      <a:pt x="7" y="4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5" y="0"/>
                      <a:pt x="5" y="1"/>
                    </a:cubicBezTo>
                    <a:cubicBezTo>
                      <a:pt x="5" y="1"/>
                      <a:pt x="4" y="2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0" y="8"/>
                      <a:pt x="1" y="9"/>
                    </a:cubicBezTo>
                    <a:cubicBezTo>
                      <a:pt x="2" y="9"/>
                      <a:pt x="3" y="9"/>
                      <a:pt x="3" y="8"/>
                    </a:cubicBezTo>
                    <a:cubicBezTo>
                      <a:pt x="3" y="8"/>
                      <a:pt x="4" y="7"/>
                      <a:pt x="4" y="7"/>
                    </a:cubicBezTo>
                    <a:cubicBezTo>
                      <a:pt x="4" y="7"/>
                      <a:pt x="4" y="6"/>
                      <a:pt x="5" y="6"/>
                    </a:cubicBezTo>
                    <a:cubicBezTo>
                      <a:pt x="5" y="6"/>
                      <a:pt x="6" y="6"/>
                      <a:pt x="7" y="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6" name="Freeform 43"/>
              <p:cNvSpPr>
                <a:spLocks/>
              </p:cNvSpPr>
              <p:nvPr/>
            </p:nvSpPr>
            <p:spPr bwMode="auto">
              <a:xfrm>
                <a:off x="2801" y="1803"/>
                <a:ext cx="4" cy="4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  <a:gd name="T8" fmla="*/ 2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7" name="Freeform 44"/>
              <p:cNvSpPr>
                <a:spLocks/>
              </p:cNvSpPr>
              <p:nvPr/>
            </p:nvSpPr>
            <p:spPr bwMode="auto">
              <a:xfrm>
                <a:off x="2726" y="1608"/>
                <a:ext cx="18" cy="10"/>
              </a:xfrm>
              <a:custGeom>
                <a:avLst/>
                <a:gdLst>
                  <a:gd name="T0" fmla="*/ 2 w 9"/>
                  <a:gd name="T1" fmla="*/ 4 h 5"/>
                  <a:gd name="T2" fmla="*/ 4 w 9"/>
                  <a:gd name="T3" fmla="*/ 5 h 5"/>
                  <a:gd name="T4" fmla="*/ 5 w 9"/>
                  <a:gd name="T5" fmla="*/ 5 h 5"/>
                  <a:gd name="T6" fmla="*/ 6 w 9"/>
                  <a:gd name="T7" fmla="*/ 3 h 5"/>
                  <a:gd name="T8" fmla="*/ 6 w 9"/>
                  <a:gd name="T9" fmla="*/ 2 h 5"/>
                  <a:gd name="T10" fmla="*/ 9 w 9"/>
                  <a:gd name="T11" fmla="*/ 0 h 5"/>
                  <a:gd name="T12" fmla="*/ 7 w 9"/>
                  <a:gd name="T13" fmla="*/ 0 h 5"/>
                  <a:gd name="T14" fmla="*/ 5 w 9"/>
                  <a:gd name="T15" fmla="*/ 0 h 5"/>
                  <a:gd name="T16" fmla="*/ 2 w 9"/>
                  <a:gd name="T17" fmla="*/ 1 h 5"/>
                  <a:gd name="T18" fmla="*/ 1 w 9"/>
                  <a:gd name="T19" fmla="*/ 3 h 5"/>
                  <a:gd name="T20" fmla="*/ 0 w 9"/>
                  <a:gd name="T21" fmla="*/ 3 h 5"/>
                  <a:gd name="T22" fmla="*/ 2 w 9"/>
                  <a:gd name="T23" fmla="*/ 4 h 5"/>
                  <a:gd name="T24" fmla="*/ 2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2" y="4"/>
                    </a:moveTo>
                    <a:cubicBezTo>
                      <a:pt x="2" y="4"/>
                      <a:pt x="4" y="4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5" y="5"/>
                      <a:pt x="6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9" y="0"/>
                      <a:pt x="9" y="0"/>
                    </a:cubicBezTo>
                    <a:cubicBezTo>
                      <a:pt x="9" y="0"/>
                      <a:pt x="7" y="0"/>
                      <a:pt x="7" y="0"/>
                    </a:cubicBezTo>
                    <a:cubicBezTo>
                      <a:pt x="7" y="0"/>
                      <a:pt x="5" y="0"/>
                      <a:pt x="5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8" name="Freeform 45"/>
              <p:cNvSpPr>
                <a:spLocks/>
              </p:cNvSpPr>
              <p:nvPr/>
            </p:nvSpPr>
            <p:spPr bwMode="auto">
              <a:xfrm>
                <a:off x="2594" y="1574"/>
                <a:ext cx="140" cy="249"/>
              </a:xfrm>
              <a:custGeom>
                <a:avLst/>
                <a:gdLst>
                  <a:gd name="T0" fmla="*/ 3 w 70"/>
                  <a:gd name="T1" fmla="*/ 95 h 124"/>
                  <a:gd name="T2" fmla="*/ 12 w 70"/>
                  <a:gd name="T3" fmla="*/ 100 h 124"/>
                  <a:gd name="T4" fmla="*/ 14 w 70"/>
                  <a:gd name="T5" fmla="*/ 113 h 124"/>
                  <a:gd name="T6" fmla="*/ 13 w 70"/>
                  <a:gd name="T7" fmla="*/ 121 h 124"/>
                  <a:gd name="T8" fmla="*/ 26 w 70"/>
                  <a:gd name="T9" fmla="*/ 122 h 124"/>
                  <a:gd name="T10" fmla="*/ 36 w 70"/>
                  <a:gd name="T11" fmla="*/ 122 h 124"/>
                  <a:gd name="T12" fmla="*/ 39 w 70"/>
                  <a:gd name="T13" fmla="*/ 118 h 124"/>
                  <a:gd name="T14" fmla="*/ 35 w 70"/>
                  <a:gd name="T15" fmla="*/ 113 h 124"/>
                  <a:gd name="T16" fmla="*/ 40 w 70"/>
                  <a:gd name="T17" fmla="*/ 107 h 124"/>
                  <a:gd name="T18" fmla="*/ 38 w 70"/>
                  <a:gd name="T19" fmla="*/ 98 h 124"/>
                  <a:gd name="T20" fmla="*/ 39 w 70"/>
                  <a:gd name="T21" fmla="*/ 96 h 124"/>
                  <a:gd name="T22" fmla="*/ 40 w 70"/>
                  <a:gd name="T23" fmla="*/ 91 h 124"/>
                  <a:gd name="T24" fmla="*/ 42 w 70"/>
                  <a:gd name="T25" fmla="*/ 89 h 124"/>
                  <a:gd name="T26" fmla="*/ 48 w 70"/>
                  <a:gd name="T27" fmla="*/ 85 h 124"/>
                  <a:gd name="T28" fmla="*/ 48 w 70"/>
                  <a:gd name="T29" fmla="*/ 81 h 124"/>
                  <a:gd name="T30" fmla="*/ 53 w 70"/>
                  <a:gd name="T31" fmla="*/ 78 h 124"/>
                  <a:gd name="T32" fmla="*/ 53 w 70"/>
                  <a:gd name="T33" fmla="*/ 68 h 124"/>
                  <a:gd name="T34" fmla="*/ 59 w 70"/>
                  <a:gd name="T35" fmla="*/ 68 h 124"/>
                  <a:gd name="T36" fmla="*/ 62 w 70"/>
                  <a:gd name="T37" fmla="*/ 65 h 124"/>
                  <a:gd name="T38" fmla="*/ 65 w 70"/>
                  <a:gd name="T39" fmla="*/ 65 h 124"/>
                  <a:gd name="T40" fmla="*/ 68 w 70"/>
                  <a:gd name="T41" fmla="*/ 52 h 124"/>
                  <a:gd name="T42" fmla="*/ 55 w 70"/>
                  <a:gd name="T43" fmla="*/ 48 h 124"/>
                  <a:gd name="T44" fmla="*/ 53 w 70"/>
                  <a:gd name="T45" fmla="*/ 33 h 124"/>
                  <a:gd name="T46" fmla="*/ 58 w 70"/>
                  <a:gd name="T47" fmla="*/ 15 h 124"/>
                  <a:gd name="T48" fmla="*/ 57 w 70"/>
                  <a:gd name="T49" fmla="*/ 4 h 124"/>
                  <a:gd name="T50" fmla="*/ 44 w 70"/>
                  <a:gd name="T51" fmla="*/ 7 h 124"/>
                  <a:gd name="T52" fmla="*/ 30 w 70"/>
                  <a:gd name="T53" fmla="*/ 27 h 124"/>
                  <a:gd name="T54" fmla="*/ 19 w 70"/>
                  <a:gd name="T55" fmla="*/ 26 h 124"/>
                  <a:gd name="T56" fmla="*/ 11 w 70"/>
                  <a:gd name="T57" fmla="*/ 31 h 124"/>
                  <a:gd name="T58" fmla="*/ 4 w 70"/>
                  <a:gd name="T59" fmla="*/ 40 h 124"/>
                  <a:gd name="T60" fmla="*/ 7 w 70"/>
                  <a:gd name="T61" fmla="*/ 47 h 124"/>
                  <a:gd name="T62" fmla="*/ 11 w 70"/>
                  <a:gd name="T63" fmla="*/ 50 h 124"/>
                  <a:gd name="T64" fmla="*/ 11 w 70"/>
                  <a:gd name="T65" fmla="*/ 45 h 124"/>
                  <a:gd name="T66" fmla="*/ 12 w 70"/>
                  <a:gd name="T67" fmla="*/ 40 h 124"/>
                  <a:gd name="T68" fmla="*/ 16 w 70"/>
                  <a:gd name="T69" fmla="*/ 34 h 124"/>
                  <a:gd name="T70" fmla="*/ 22 w 70"/>
                  <a:gd name="T71" fmla="*/ 32 h 124"/>
                  <a:gd name="T72" fmla="*/ 29 w 70"/>
                  <a:gd name="T73" fmla="*/ 32 h 124"/>
                  <a:gd name="T74" fmla="*/ 38 w 70"/>
                  <a:gd name="T75" fmla="*/ 29 h 124"/>
                  <a:gd name="T76" fmla="*/ 38 w 70"/>
                  <a:gd name="T77" fmla="*/ 32 h 124"/>
                  <a:gd name="T78" fmla="*/ 29 w 70"/>
                  <a:gd name="T79" fmla="*/ 32 h 124"/>
                  <a:gd name="T80" fmla="*/ 27 w 70"/>
                  <a:gd name="T81" fmla="*/ 42 h 124"/>
                  <a:gd name="T82" fmla="*/ 31 w 70"/>
                  <a:gd name="T83" fmla="*/ 51 h 124"/>
                  <a:gd name="T84" fmla="*/ 29 w 70"/>
                  <a:gd name="T85" fmla="*/ 48 h 124"/>
                  <a:gd name="T86" fmla="*/ 24 w 70"/>
                  <a:gd name="T87" fmla="*/ 49 h 124"/>
                  <a:gd name="T88" fmla="*/ 26 w 70"/>
                  <a:gd name="T89" fmla="*/ 42 h 124"/>
                  <a:gd name="T90" fmla="*/ 21 w 70"/>
                  <a:gd name="T91" fmla="*/ 46 h 124"/>
                  <a:gd name="T92" fmla="*/ 19 w 70"/>
                  <a:gd name="T93" fmla="*/ 41 h 124"/>
                  <a:gd name="T94" fmla="*/ 18 w 70"/>
                  <a:gd name="T95" fmla="*/ 36 h 124"/>
                  <a:gd name="T96" fmla="*/ 13 w 70"/>
                  <a:gd name="T97" fmla="*/ 45 h 124"/>
                  <a:gd name="T98" fmla="*/ 15 w 70"/>
                  <a:gd name="T99" fmla="*/ 50 h 124"/>
                  <a:gd name="T100" fmla="*/ 14 w 70"/>
                  <a:gd name="T101" fmla="*/ 55 h 124"/>
                  <a:gd name="T102" fmla="*/ 5 w 70"/>
                  <a:gd name="T103" fmla="*/ 49 h 124"/>
                  <a:gd name="T104" fmla="*/ 2 w 70"/>
                  <a:gd name="T105" fmla="*/ 54 h 124"/>
                  <a:gd name="T106" fmla="*/ 2 w 70"/>
                  <a:gd name="T107" fmla="*/ 71 h 124"/>
                  <a:gd name="T108" fmla="*/ 7 w 70"/>
                  <a:gd name="T109" fmla="*/ 81 h 124"/>
                  <a:gd name="T110" fmla="*/ 2 w 70"/>
                  <a:gd name="T111" fmla="*/ 9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0" h="124">
                    <a:moveTo>
                      <a:pt x="2" y="90"/>
                    </a:moveTo>
                    <a:cubicBezTo>
                      <a:pt x="1" y="91"/>
                      <a:pt x="0" y="92"/>
                      <a:pt x="0" y="92"/>
                    </a:cubicBezTo>
                    <a:cubicBezTo>
                      <a:pt x="0" y="93"/>
                      <a:pt x="2" y="95"/>
                      <a:pt x="2" y="95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3" y="96"/>
                      <a:pt x="3" y="96"/>
                      <a:pt x="3" y="95"/>
                    </a:cubicBezTo>
                    <a:cubicBezTo>
                      <a:pt x="3" y="95"/>
                      <a:pt x="5" y="95"/>
                      <a:pt x="5" y="95"/>
                    </a:cubicBezTo>
                    <a:cubicBezTo>
                      <a:pt x="6" y="96"/>
                      <a:pt x="6" y="96"/>
                      <a:pt x="6" y="96"/>
                    </a:cubicBezTo>
                    <a:cubicBezTo>
                      <a:pt x="5" y="97"/>
                      <a:pt x="5" y="97"/>
                      <a:pt x="5" y="97"/>
                    </a:cubicBezTo>
                    <a:cubicBezTo>
                      <a:pt x="5" y="97"/>
                      <a:pt x="8" y="99"/>
                      <a:pt x="10" y="100"/>
                    </a:cubicBezTo>
                    <a:cubicBezTo>
                      <a:pt x="11" y="100"/>
                      <a:pt x="12" y="100"/>
                      <a:pt x="12" y="100"/>
                    </a:cubicBezTo>
                    <a:cubicBezTo>
                      <a:pt x="13" y="103"/>
                      <a:pt x="13" y="103"/>
                      <a:pt x="13" y="103"/>
                    </a:cubicBezTo>
                    <a:cubicBezTo>
                      <a:pt x="13" y="103"/>
                      <a:pt x="14" y="104"/>
                      <a:pt x="14" y="105"/>
                    </a:cubicBezTo>
                    <a:cubicBezTo>
                      <a:pt x="14" y="106"/>
                      <a:pt x="14" y="109"/>
                      <a:pt x="14" y="109"/>
                    </a:cubicBezTo>
                    <a:cubicBezTo>
                      <a:pt x="14" y="109"/>
                      <a:pt x="14" y="110"/>
                      <a:pt x="14" y="110"/>
                    </a:cubicBezTo>
                    <a:cubicBezTo>
                      <a:pt x="14" y="111"/>
                      <a:pt x="14" y="113"/>
                      <a:pt x="14" y="113"/>
                    </a:cubicBezTo>
                    <a:cubicBezTo>
                      <a:pt x="14" y="115"/>
                      <a:pt x="14" y="115"/>
                      <a:pt x="14" y="115"/>
                    </a:cubicBezTo>
                    <a:cubicBezTo>
                      <a:pt x="14" y="115"/>
                      <a:pt x="13" y="116"/>
                      <a:pt x="13" y="116"/>
                    </a:cubicBezTo>
                    <a:cubicBezTo>
                      <a:pt x="13" y="116"/>
                      <a:pt x="11" y="117"/>
                      <a:pt x="10" y="118"/>
                    </a:cubicBezTo>
                    <a:cubicBezTo>
                      <a:pt x="10" y="118"/>
                      <a:pt x="11" y="120"/>
                      <a:pt x="11" y="120"/>
                    </a:cubicBezTo>
                    <a:cubicBezTo>
                      <a:pt x="13" y="121"/>
                      <a:pt x="13" y="121"/>
                      <a:pt x="13" y="121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9" y="120"/>
                      <a:pt x="19" y="120"/>
                      <a:pt x="19" y="120"/>
                    </a:cubicBezTo>
                    <a:cubicBezTo>
                      <a:pt x="19" y="120"/>
                      <a:pt x="19" y="120"/>
                      <a:pt x="19" y="120"/>
                    </a:cubicBezTo>
                    <a:cubicBezTo>
                      <a:pt x="20" y="120"/>
                      <a:pt x="23" y="121"/>
                      <a:pt x="23" y="121"/>
                    </a:cubicBezTo>
                    <a:cubicBezTo>
                      <a:pt x="24" y="122"/>
                      <a:pt x="26" y="122"/>
                      <a:pt x="26" y="122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2" y="124"/>
                      <a:pt x="32" y="124"/>
                      <a:pt x="32" y="124"/>
                    </a:cubicBezTo>
                    <a:cubicBezTo>
                      <a:pt x="32" y="124"/>
                      <a:pt x="33" y="124"/>
                      <a:pt x="34" y="124"/>
                    </a:cubicBezTo>
                    <a:cubicBezTo>
                      <a:pt x="34" y="123"/>
                      <a:pt x="36" y="122"/>
                      <a:pt x="36" y="122"/>
                    </a:cubicBezTo>
                    <a:cubicBezTo>
                      <a:pt x="37" y="121"/>
                      <a:pt x="38" y="121"/>
                      <a:pt x="39" y="121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2"/>
                      <a:pt x="40" y="122"/>
                      <a:pt x="40" y="122"/>
                    </a:cubicBezTo>
                    <a:cubicBezTo>
                      <a:pt x="41" y="120"/>
                      <a:pt x="41" y="120"/>
                      <a:pt x="41" y="120"/>
                    </a:cubicBezTo>
                    <a:cubicBezTo>
                      <a:pt x="39" y="118"/>
                      <a:pt x="39" y="118"/>
                      <a:pt x="39" y="118"/>
                    </a:cubicBezTo>
                    <a:cubicBezTo>
                      <a:pt x="37" y="117"/>
                      <a:pt x="37" y="117"/>
                      <a:pt x="37" y="117"/>
                    </a:cubicBezTo>
                    <a:cubicBezTo>
                      <a:pt x="35" y="117"/>
                      <a:pt x="35" y="117"/>
                      <a:pt x="35" y="117"/>
                    </a:cubicBezTo>
                    <a:cubicBezTo>
                      <a:pt x="35" y="117"/>
                      <a:pt x="36" y="116"/>
                      <a:pt x="36" y="116"/>
                    </a:cubicBezTo>
                    <a:cubicBezTo>
                      <a:pt x="36" y="115"/>
                      <a:pt x="36" y="113"/>
                      <a:pt x="36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5" y="111"/>
                      <a:pt x="35" y="111"/>
                      <a:pt x="35" y="111"/>
                    </a:cubicBezTo>
                    <a:cubicBezTo>
                      <a:pt x="35" y="111"/>
                      <a:pt x="38" y="111"/>
                      <a:pt x="39" y="111"/>
                    </a:cubicBezTo>
                    <a:cubicBezTo>
                      <a:pt x="39" y="111"/>
                      <a:pt x="40" y="110"/>
                      <a:pt x="40" y="110"/>
                    </a:cubicBezTo>
                    <a:cubicBezTo>
                      <a:pt x="40" y="108"/>
                      <a:pt x="40" y="108"/>
                      <a:pt x="40" y="108"/>
                    </a:cubicBezTo>
                    <a:cubicBezTo>
                      <a:pt x="40" y="108"/>
                      <a:pt x="40" y="107"/>
                      <a:pt x="40" y="107"/>
                    </a:cubicBezTo>
                    <a:cubicBezTo>
                      <a:pt x="40" y="107"/>
                      <a:pt x="40" y="107"/>
                      <a:pt x="40" y="107"/>
                    </a:cubicBezTo>
                    <a:cubicBezTo>
                      <a:pt x="40" y="105"/>
                      <a:pt x="40" y="105"/>
                      <a:pt x="40" y="105"/>
                    </a:cubicBezTo>
                    <a:cubicBezTo>
                      <a:pt x="38" y="103"/>
                      <a:pt x="38" y="103"/>
                      <a:pt x="38" y="103"/>
                    </a:cubicBezTo>
                    <a:cubicBezTo>
                      <a:pt x="38" y="103"/>
                      <a:pt x="38" y="101"/>
                      <a:pt x="38" y="100"/>
                    </a:cubicBezTo>
                    <a:cubicBezTo>
                      <a:pt x="38" y="98"/>
                      <a:pt x="38" y="99"/>
                      <a:pt x="38" y="98"/>
                    </a:cubicBezTo>
                    <a:cubicBezTo>
                      <a:pt x="38" y="98"/>
                      <a:pt x="38" y="98"/>
                      <a:pt x="38" y="98"/>
                    </a:cubicBezTo>
                    <a:cubicBezTo>
                      <a:pt x="36" y="98"/>
                      <a:pt x="36" y="98"/>
                      <a:pt x="36" y="98"/>
                    </a:cubicBezTo>
                    <a:cubicBezTo>
                      <a:pt x="36" y="97"/>
                      <a:pt x="36" y="97"/>
                      <a:pt x="36" y="97"/>
                    </a:cubicBezTo>
                    <a:cubicBezTo>
                      <a:pt x="36" y="97"/>
                      <a:pt x="37" y="97"/>
                      <a:pt x="38" y="97"/>
                    </a:cubicBezTo>
                    <a:cubicBezTo>
                      <a:pt x="38" y="97"/>
                      <a:pt x="39" y="96"/>
                      <a:pt x="39" y="96"/>
                    </a:cubicBezTo>
                    <a:cubicBezTo>
                      <a:pt x="41" y="95"/>
                      <a:pt x="41" y="95"/>
                      <a:pt x="41" y="95"/>
                    </a:cubicBezTo>
                    <a:cubicBezTo>
                      <a:pt x="42" y="94"/>
                      <a:pt x="42" y="94"/>
                      <a:pt x="42" y="94"/>
                    </a:cubicBezTo>
                    <a:cubicBezTo>
                      <a:pt x="43" y="93"/>
                      <a:pt x="43" y="93"/>
                      <a:pt x="43" y="93"/>
                    </a:cubicBezTo>
                    <a:cubicBezTo>
                      <a:pt x="41" y="92"/>
                      <a:pt x="41" y="92"/>
                      <a:pt x="41" y="92"/>
                    </a:cubicBezTo>
                    <a:cubicBezTo>
                      <a:pt x="40" y="91"/>
                      <a:pt x="40" y="91"/>
                      <a:pt x="40" y="91"/>
                    </a:cubicBezTo>
                    <a:cubicBezTo>
                      <a:pt x="38" y="89"/>
                      <a:pt x="38" y="89"/>
                      <a:pt x="38" y="89"/>
                    </a:cubicBezTo>
                    <a:cubicBezTo>
                      <a:pt x="39" y="89"/>
                      <a:pt x="39" y="89"/>
                      <a:pt x="39" y="89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43" y="92"/>
                      <a:pt x="41" y="90"/>
                      <a:pt x="41" y="90"/>
                    </a:cubicBezTo>
                    <a:cubicBezTo>
                      <a:pt x="41" y="90"/>
                      <a:pt x="42" y="89"/>
                      <a:pt x="42" y="89"/>
                    </a:cubicBezTo>
                    <a:cubicBezTo>
                      <a:pt x="43" y="89"/>
                      <a:pt x="44" y="90"/>
                      <a:pt x="44" y="90"/>
                    </a:cubicBezTo>
                    <a:cubicBezTo>
                      <a:pt x="45" y="89"/>
                      <a:pt x="45" y="89"/>
                      <a:pt x="45" y="89"/>
                    </a:cubicBezTo>
                    <a:cubicBezTo>
                      <a:pt x="47" y="88"/>
                      <a:pt x="47" y="88"/>
                      <a:pt x="47" y="88"/>
                    </a:cubicBezTo>
                    <a:cubicBezTo>
                      <a:pt x="47" y="88"/>
                      <a:pt x="48" y="87"/>
                      <a:pt x="49" y="86"/>
                    </a:cubicBezTo>
                    <a:cubicBezTo>
                      <a:pt x="49" y="85"/>
                      <a:pt x="48" y="85"/>
                      <a:pt x="48" y="85"/>
                    </a:cubicBezTo>
                    <a:cubicBezTo>
                      <a:pt x="48" y="83"/>
                      <a:pt x="48" y="83"/>
                      <a:pt x="48" y="83"/>
                    </a:cubicBezTo>
                    <a:cubicBezTo>
                      <a:pt x="47" y="83"/>
                      <a:pt x="47" y="83"/>
                      <a:pt x="47" y="83"/>
                    </a:cubicBezTo>
                    <a:cubicBezTo>
                      <a:pt x="46" y="82"/>
                      <a:pt x="46" y="82"/>
                      <a:pt x="46" y="82"/>
                    </a:cubicBezTo>
                    <a:cubicBezTo>
                      <a:pt x="46" y="82"/>
                      <a:pt x="46" y="82"/>
                      <a:pt x="47" y="82"/>
                    </a:cubicBezTo>
                    <a:cubicBezTo>
                      <a:pt x="47" y="81"/>
                      <a:pt x="47" y="81"/>
                      <a:pt x="48" y="81"/>
                    </a:cubicBezTo>
                    <a:cubicBezTo>
                      <a:pt x="49" y="81"/>
                      <a:pt x="50" y="82"/>
                      <a:pt x="50" y="82"/>
                    </a:cubicBezTo>
                    <a:cubicBezTo>
                      <a:pt x="50" y="82"/>
                      <a:pt x="51" y="82"/>
                      <a:pt x="51" y="82"/>
                    </a:cubicBezTo>
                    <a:cubicBezTo>
                      <a:pt x="51" y="82"/>
                      <a:pt x="53" y="81"/>
                      <a:pt x="53" y="81"/>
                    </a:cubicBezTo>
                    <a:cubicBezTo>
                      <a:pt x="53" y="80"/>
                      <a:pt x="53" y="80"/>
                      <a:pt x="53" y="79"/>
                    </a:cubicBezTo>
                    <a:cubicBezTo>
                      <a:pt x="54" y="79"/>
                      <a:pt x="53" y="79"/>
                      <a:pt x="53" y="78"/>
                    </a:cubicBezTo>
                    <a:cubicBezTo>
                      <a:pt x="53" y="78"/>
                      <a:pt x="53" y="76"/>
                      <a:pt x="53" y="76"/>
                    </a:cubicBezTo>
                    <a:cubicBezTo>
                      <a:pt x="53" y="75"/>
                      <a:pt x="53" y="75"/>
                      <a:pt x="53" y="74"/>
                    </a:cubicBezTo>
                    <a:cubicBezTo>
                      <a:pt x="53" y="74"/>
                      <a:pt x="54" y="73"/>
                      <a:pt x="54" y="73"/>
                    </a:cubicBezTo>
                    <a:cubicBezTo>
                      <a:pt x="54" y="72"/>
                      <a:pt x="53" y="71"/>
                      <a:pt x="53" y="71"/>
                    </a:cubicBezTo>
                    <a:cubicBezTo>
                      <a:pt x="53" y="68"/>
                      <a:pt x="53" y="68"/>
                      <a:pt x="53" y="68"/>
                    </a:cubicBezTo>
                    <a:cubicBezTo>
                      <a:pt x="53" y="68"/>
                      <a:pt x="54" y="65"/>
                      <a:pt x="55" y="64"/>
                    </a:cubicBezTo>
                    <a:cubicBezTo>
                      <a:pt x="55" y="63"/>
                      <a:pt x="56" y="63"/>
                      <a:pt x="56" y="63"/>
                    </a:cubicBezTo>
                    <a:cubicBezTo>
                      <a:pt x="57" y="64"/>
                      <a:pt x="57" y="64"/>
                      <a:pt x="57" y="64"/>
                    </a:cubicBezTo>
                    <a:cubicBezTo>
                      <a:pt x="56" y="67"/>
                      <a:pt x="56" y="67"/>
                      <a:pt x="56" y="67"/>
                    </a:cubicBezTo>
                    <a:cubicBezTo>
                      <a:pt x="59" y="68"/>
                      <a:pt x="59" y="68"/>
                      <a:pt x="59" y="68"/>
                    </a:cubicBezTo>
                    <a:cubicBezTo>
                      <a:pt x="60" y="71"/>
                      <a:pt x="60" y="71"/>
                      <a:pt x="60" y="71"/>
                    </a:cubicBezTo>
                    <a:cubicBezTo>
                      <a:pt x="60" y="71"/>
                      <a:pt x="60" y="71"/>
                      <a:pt x="61" y="71"/>
                    </a:cubicBezTo>
                    <a:cubicBezTo>
                      <a:pt x="62" y="71"/>
                      <a:pt x="61" y="69"/>
                      <a:pt x="61" y="69"/>
                    </a:cubicBezTo>
                    <a:cubicBezTo>
                      <a:pt x="61" y="67"/>
                      <a:pt x="61" y="67"/>
                      <a:pt x="61" y="67"/>
                    </a:cubicBezTo>
                    <a:cubicBezTo>
                      <a:pt x="61" y="67"/>
                      <a:pt x="61" y="66"/>
                      <a:pt x="62" y="65"/>
                    </a:cubicBezTo>
                    <a:cubicBezTo>
                      <a:pt x="62" y="65"/>
                      <a:pt x="63" y="67"/>
                      <a:pt x="63" y="67"/>
                    </a:cubicBezTo>
                    <a:cubicBezTo>
                      <a:pt x="64" y="69"/>
                      <a:pt x="64" y="69"/>
                      <a:pt x="64" y="69"/>
                    </a:cubicBezTo>
                    <a:cubicBezTo>
                      <a:pt x="65" y="69"/>
                      <a:pt x="65" y="69"/>
                      <a:pt x="65" y="69"/>
                    </a:cubicBezTo>
                    <a:cubicBezTo>
                      <a:pt x="65" y="67"/>
                      <a:pt x="65" y="67"/>
                      <a:pt x="65" y="67"/>
                    </a:cubicBezTo>
                    <a:cubicBezTo>
                      <a:pt x="65" y="65"/>
                      <a:pt x="65" y="65"/>
                      <a:pt x="65" y="65"/>
                    </a:cubicBezTo>
                    <a:cubicBezTo>
                      <a:pt x="68" y="63"/>
                      <a:pt x="68" y="63"/>
                      <a:pt x="68" y="63"/>
                    </a:cubicBezTo>
                    <a:cubicBezTo>
                      <a:pt x="68" y="63"/>
                      <a:pt x="69" y="62"/>
                      <a:pt x="69" y="61"/>
                    </a:cubicBezTo>
                    <a:cubicBezTo>
                      <a:pt x="69" y="60"/>
                      <a:pt x="70" y="58"/>
                      <a:pt x="70" y="58"/>
                    </a:cubicBezTo>
                    <a:cubicBezTo>
                      <a:pt x="70" y="56"/>
                      <a:pt x="70" y="56"/>
                      <a:pt x="70" y="56"/>
                    </a:cubicBezTo>
                    <a:cubicBezTo>
                      <a:pt x="68" y="52"/>
                      <a:pt x="68" y="52"/>
                      <a:pt x="68" y="52"/>
                    </a:cubicBezTo>
                    <a:cubicBezTo>
                      <a:pt x="68" y="52"/>
                      <a:pt x="66" y="52"/>
                      <a:pt x="65" y="52"/>
                    </a:cubicBezTo>
                    <a:cubicBezTo>
                      <a:pt x="64" y="52"/>
                      <a:pt x="62" y="52"/>
                      <a:pt x="61" y="53"/>
                    </a:cubicBezTo>
                    <a:cubicBezTo>
                      <a:pt x="60" y="53"/>
                      <a:pt x="58" y="52"/>
                      <a:pt x="58" y="52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5" y="48"/>
                      <a:pt x="55" y="48"/>
                      <a:pt x="55" y="48"/>
                    </a:cubicBezTo>
                    <a:cubicBezTo>
                      <a:pt x="56" y="47"/>
                      <a:pt x="56" y="47"/>
                      <a:pt x="56" y="47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57" y="24"/>
                      <a:pt x="59" y="22"/>
                      <a:pt x="60" y="21"/>
                    </a:cubicBezTo>
                    <a:cubicBezTo>
                      <a:pt x="61" y="20"/>
                      <a:pt x="59" y="18"/>
                      <a:pt x="59" y="18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8" y="0"/>
                      <a:pt x="54" y="4"/>
                      <a:pt x="53" y="4"/>
                    </a:cubicBezTo>
                    <a:cubicBezTo>
                      <a:pt x="52" y="5"/>
                      <a:pt x="49" y="5"/>
                      <a:pt x="49" y="5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18" y="27"/>
                      <a:pt x="18" y="27"/>
                    </a:cubicBezTo>
                    <a:cubicBezTo>
                      <a:pt x="17" y="28"/>
                      <a:pt x="16" y="27"/>
                      <a:pt x="16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6"/>
                      <a:pt x="6" y="39"/>
                      <a:pt x="5" y="39"/>
                    </a:cubicBezTo>
                    <a:cubicBezTo>
                      <a:pt x="5" y="40"/>
                      <a:pt x="5" y="40"/>
                      <a:pt x="4" y="40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3"/>
                      <a:pt x="6" y="44"/>
                      <a:pt x="6" y="45"/>
                    </a:cubicBezTo>
                    <a:cubicBezTo>
                      <a:pt x="7" y="45"/>
                      <a:pt x="7" y="46"/>
                      <a:pt x="7" y="46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0" y="49"/>
                      <a:pt x="11" y="50"/>
                      <a:pt x="11" y="50"/>
                    </a:cubicBezTo>
                    <a:cubicBezTo>
                      <a:pt x="12" y="50"/>
                      <a:pt x="13" y="49"/>
                      <a:pt x="13" y="49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1" y="43"/>
                      <a:pt x="11" y="43"/>
                    </a:cubicBezTo>
                    <a:cubicBezTo>
                      <a:pt x="11" y="42"/>
                      <a:pt x="10" y="42"/>
                      <a:pt x="10" y="42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6" y="35"/>
                      <a:pt x="16" y="34"/>
                    </a:cubicBezTo>
                    <a:cubicBezTo>
                      <a:pt x="16" y="34"/>
                      <a:pt x="17" y="34"/>
                      <a:pt x="18" y="34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21" y="32"/>
                      <a:pt x="21" y="32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5" y="31"/>
                      <a:pt x="26" y="31"/>
                    </a:cubicBezTo>
                    <a:cubicBezTo>
                      <a:pt x="26" y="31"/>
                      <a:pt x="27" y="31"/>
                      <a:pt x="27" y="31"/>
                    </a:cubicBezTo>
                    <a:cubicBezTo>
                      <a:pt x="27" y="31"/>
                      <a:pt x="27" y="32"/>
                      <a:pt x="27" y="32"/>
                    </a:cubicBezTo>
                    <a:cubicBezTo>
                      <a:pt x="28" y="32"/>
                      <a:pt x="29" y="32"/>
                      <a:pt x="29" y="32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0" y="32"/>
                      <a:pt x="31" y="32"/>
                      <a:pt x="31" y="31"/>
                    </a:cubicBezTo>
                    <a:cubicBezTo>
                      <a:pt x="32" y="30"/>
                      <a:pt x="32" y="30"/>
                      <a:pt x="34" y="30"/>
                    </a:cubicBezTo>
                    <a:cubicBezTo>
                      <a:pt x="36" y="30"/>
                      <a:pt x="35" y="30"/>
                      <a:pt x="36" y="30"/>
                    </a:cubicBezTo>
                    <a:cubicBezTo>
                      <a:pt x="37" y="29"/>
                      <a:pt x="37" y="30"/>
                      <a:pt x="38" y="29"/>
                    </a:cubicBezTo>
                    <a:cubicBezTo>
                      <a:pt x="38" y="29"/>
                      <a:pt x="40" y="28"/>
                      <a:pt x="40" y="28"/>
                    </a:cubicBezTo>
                    <a:cubicBezTo>
                      <a:pt x="41" y="28"/>
                      <a:pt x="42" y="29"/>
                      <a:pt x="42" y="30"/>
                    </a:cubicBezTo>
                    <a:cubicBezTo>
                      <a:pt x="41" y="30"/>
                      <a:pt x="40" y="30"/>
                      <a:pt x="40" y="30"/>
                    </a:cubicBezTo>
                    <a:cubicBezTo>
                      <a:pt x="40" y="30"/>
                      <a:pt x="40" y="31"/>
                      <a:pt x="39" y="32"/>
                    </a:cubicBezTo>
                    <a:cubicBezTo>
                      <a:pt x="38" y="32"/>
                      <a:pt x="39" y="32"/>
                      <a:pt x="38" y="32"/>
                    </a:cubicBezTo>
                    <a:cubicBezTo>
                      <a:pt x="37" y="31"/>
                      <a:pt x="37" y="33"/>
                      <a:pt x="37" y="33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5" y="32"/>
                      <a:pt x="34" y="32"/>
                    </a:cubicBezTo>
                    <a:cubicBezTo>
                      <a:pt x="34" y="32"/>
                      <a:pt x="32" y="32"/>
                      <a:pt x="31" y="32"/>
                    </a:cubicBezTo>
                    <a:cubicBezTo>
                      <a:pt x="30" y="32"/>
                      <a:pt x="30" y="32"/>
                      <a:pt x="29" y="32"/>
                    </a:cubicBezTo>
                    <a:cubicBezTo>
                      <a:pt x="28" y="33"/>
                      <a:pt x="29" y="33"/>
                      <a:pt x="28" y="34"/>
                    </a:cubicBezTo>
                    <a:cubicBezTo>
                      <a:pt x="27" y="34"/>
                      <a:pt x="27" y="36"/>
                      <a:pt x="27" y="36"/>
                    </a:cubicBezTo>
                    <a:cubicBezTo>
                      <a:pt x="27" y="36"/>
                      <a:pt x="26" y="37"/>
                      <a:pt x="26" y="38"/>
                    </a:cubicBezTo>
                    <a:cubicBezTo>
                      <a:pt x="26" y="38"/>
                      <a:pt x="27" y="39"/>
                      <a:pt x="27" y="40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7" y="42"/>
                      <a:pt x="28" y="45"/>
                      <a:pt x="29" y="45"/>
                    </a:cubicBezTo>
                    <a:cubicBezTo>
                      <a:pt x="29" y="45"/>
                      <a:pt x="30" y="45"/>
                      <a:pt x="30" y="46"/>
                    </a:cubicBezTo>
                    <a:cubicBezTo>
                      <a:pt x="31" y="47"/>
                      <a:pt x="30" y="47"/>
                      <a:pt x="30" y="47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1" y="49"/>
                      <a:pt x="31" y="51"/>
                    </a:cubicBezTo>
                    <a:cubicBezTo>
                      <a:pt x="32" y="52"/>
                      <a:pt x="31" y="51"/>
                      <a:pt x="31" y="52"/>
                    </a:cubicBezTo>
                    <a:cubicBezTo>
                      <a:pt x="32" y="53"/>
                      <a:pt x="30" y="51"/>
                      <a:pt x="30" y="51"/>
                    </a:cubicBezTo>
                    <a:cubicBezTo>
                      <a:pt x="30" y="51"/>
                      <a:pt x="30" y="50"/>
                      <a:pt x="30" y="50"/>
                    </a:cubicBezTo>
                    <a:cubicBezTo>
                      <a:pt x="30" y="50"/>
                      <a:pt x="30" y="49"/>
                      <a:pt x="30" y="49"/>
                    </a:cubicBezTo>
                    <a:cubicBezTo>
                      <a:pt x="30" y="49"/>
                      <a:pt x="29" y="48"/>
                      <a:pt x="29" y="48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7" y="48"/>
                      <a:pt x="27" y="50"/>
                      <a:pt x="27" y="50"/>
                    </a:cubicBezTo>
                    <a:cubicBezTo>
                      <a:pt x="27" y="50"/>
                      <a:pt x="27" y="51"/>
                      <a:pt x="25" y="50"/>
                    </a:cubicBezTo>
                    <a:cubicBezTo>
                      <a:pt x="23" y="50"/>
                      <a:pt x="24" y="49"/>
                      <a:pt x="24" y="49"/>
                    </a:cubicBezTo>
                    <a:cubicBezTo>
                      <a:pt x="24" y="49"/>
                      <a:pt x="25" y="48"/>
                      <a:pt x="25" y="48"/>
                    </a:cubicBezTo>
                    <a:cubicBezTo>
                      <a:pt x="25" y="47"/>
                      <a:pt x="26" y="47"/>
                      <a:pt x="26" y="47"/>
                    </a:cubicBezTo>
                    <a:cubicBezTo>
                      <a:pt x="25" y="44"/>
                      <a:pt x="25" y="44"/>
                      <a:pt x="25" y="44"/>
                    </a:cubicBezTo>
                    <a:cubicBezTo>
                      <a:pt x="25" y="44"/>
                      <a:pt x="25" y="44"/>
                      <a:pt x="26" y="43"/>
                    </a:cubicBezTo>
                    <a:cubicBezTo>
                      <a:pt x="26" y="43"/>
                      <a:pt x="26" y="42"/>
                      <a:pt x="26" y="42"/>
                    </a:cubicBezTo>
                    <a:cubicBezTo>
                      <a:pt x="26" y="42"/>
                      <a:pt x="24" y="40"/>
                      <a:pt x="23" y="40"/>
                    </a:cubicBezTo>
                    <a:cubicBezTo>
                      <a:pt x="22" y="40"/>
                      <a:pt x="22" y="41"/>
                      <a:pt x="21" y="41"/>
                    </a:cubicBezTo>
                    <a:cubicBezTo>
                      <a:pt x="21" y="42"/>
                      <a:pt x="20" y="42"/>
                      <a:pt x="20" y="43"/>
                    </a:cubicBezTo>
                    <a:cubicBezTo>
                      <a:pt x="19" y="44"/>
                      <a:pt x="20" y="44"/>
                      <a:pt x="20" y="45"/>
                    </a:cubicBezTo>
                    <a:cubicBezTo>
                      <a:pt x="20" y="45"/>
                      <a:pt x="21" y="46"/>
                      <a:pt x="21" y="46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47"/>
                      <a:pt x="19" y="46"/>
                      <a:pt x="19" y="45"/>
                    </a:cubicBezTo>
                    <a:cubicBezTo>
                      <a:pt x="19" y="45"/>
                      <a:pt x="17" y="44"/>
                      <a:pt x="17" y="44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19" y="42"/>
                      <a:pt x="19" y="41"/>
                      <a:pt x="19" y="41"/>
                    </a:cubicBezTo>
                    <a:cubicBezTo>
                      <a:pt x="19" y="40"/>
                      <a:pt x="19" y="39"/>
                      <a:pt x="19" y="39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1" y="35"/>
                      <a:pt x="20" y="35"/>
                    </a:cubicBezTo>
                    <a:cubicBezTo>
                      <a:pt x="20" y="34"/>
                      <a:pt x="19" y="35"/>
                      <a:pt x="19" y="35"/>
                    </a:cubicBezTo>
                    <a:cubicBezTo>
                      <a:pt x="19" y="35"/>
                      <a:pt x="18" y="36"/>
                      <a:pt x="18" y="36"/>
                    </a:cubicBezTo>
                    <a:cubicBezTo>
                      <a:pt x="18" y="36"/>
                      <a:pt x="16" y="36"/>
                      <a:pt x="15" y="36"/>
                    </a:cubicBezTo>
                    <a:cubicBezTo>
                      <a:pt x="14" y="37"/>
                      <a:pt x="14" y="38"/>
                      <a:pt x="14" y="38"/>
                    </a:cubicBezTo>
                    <a:cubicBezTo>
                      <a:pt x="14" y="38"/>
                      <a:pt x="14" y="41"/>
                      <a:pt x="13" y="41"/>
                    </a:cubicBezTo>
                    <a:cubicBezTo>
                      <a:pt x="13" y="41"/>
                      <a:pt x="12" y="43"/>
                      <a:pt x="12" y="43"/>
                    </a:cubicBezTo>
                    <a:cubicBezTo>
                      <a:pt x="12" y="43"/>
                      <a:pt x="13" y="44"/>
                      <a:pt x="13" y="45"/>
                    </a:cubicBezTo>
                    <a:cubicBezTo>
                      <a:pt x="13" y="45"/>
                      <a:pt x="14" y="46"/>
                      <a:pt x="14" y="46"/>
                    </a:cubicBezTo>
                    <a:cubicBezTo>
                      <a:pt x="14" y="46"/>
                      <a:pt x="16" y="45"/>
                      <a:pt x="17" y="45"/>
                    </a:cubicBezTo>
                    <a:cubicBezTo>
                      <a:pt x="18" y="45"/>
                      <a:pt x="17" y="46"/>
                      <a:pt x="17" y="46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5" y="50"/>
                      <a:pt x="15" y="51"/>
                      <a:pt x="15" y="51"/>
                    </a:cubicBezTo>
                    <a:cubicBezTo>
                      <a:pt x="15" y="51"/>
                      <a:pt x="16" y="52"/>
                      <a:pt x="16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5"/>
                      <a:pt x="14" y="55"/>
                      <a:pt x="14" y="55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8" y="51"/>
                      <a:pt x="7" y="50"/>
                      <a:pt x="7" y="50"/>
                    </a:cubicBezTo>
                    <a:cubicBezTo>
                      <a:pt x="6" y="50"/>
                      <a:pt x="6" y="50"/>
                      <a:pt x="5" y="49"/>
                    </a:cubicBezTo>
                    <a:cubicBezTo>
                      <a:pt x="4" y="49"/>
                      <a:pt x="5" y="48"/>
                      <a:pt x="5" y="48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3" y="47"/>
                      <a:pt x="2" y="50"/>
                      <a:pt x="1" y="50"/>
                    </a:cubicBezTo>
                    <a:cubicBezTo>
                      <a:pt x="1" y="51"/>
                      <a:pt x="2" y="54"/>
                      <a:pt x="2" y="54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1" y="69"/>
                      <a:pt x="1" y="70"/>
                    </a:cubicBezTo>
                    <a:cubicBezTo>
                      <a:pt x="1" y="70"/>
                      <a:pt x="2" y="71"/>
                      <a:pt x="2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1"/>
                      <a:pt x="6" y="75"/>
                      <a:pt x="6" y="76"/>
                    </a:cubicBezTo>
                    <a:cubicBezTo>
                      <a:pt x="6" y="77"/>
                      <a:pt x="6" y="77"/>
                      <a:pt x="6" y="77"/>
                    </a:cubicBezTo>
                    <a:cubicBezTo>
                      <a:pt x="7" y="78"/>
                      <a:pt x="7" y="80"/>
                      <a:pt x="7" y="80"/>
                    </a:cubicBezTo>
                    <a:cubicBezTo>
                      <a:pt x="7" y="81"/>
                      <a:pt x="7" y="81"/>
                      <a:pt x="7" y="81"/>
                    </a:cubicBezTo>
                    <a:cubicBezTo>
                      <a:pt x="7" y="81"/>
                      <a:pt x="5" y="83"/>
                      <a:pt x="4" y="83"/>
                    </a:cubicBezTo>
                    <a:cubicBezTo>
                      <a:pt x="3" y="83"/>
                      <a:pt x="4" y="83"/>
                      <a:pt x="3" y="83"/>
                    </a:cubicBezTo>
                    <a:cubicBezTo>
                      <a:pt x="3" y="83"/>
                      <a:pt x="3" y="84"/>
                      <a:pt x="3" y="84"/>
                    </a:cubicBezTo>
                    <a:cubicBezTo>
                      <a:pt x="3" y="84"/>
                      <a:pt x="3" y="87"/>
                      <a:pt x="3" y="87"/>
                    </a:cubicBezTo>
                    <a:cubicBezTo>
                      <a:pt x="3" y="88"/>
                      <a:pt x="2" y="90"/>
                      <a:pt x="2" y="9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9" name="Freeform 46"/>
              <p:cNvSpPr>
                <a:spLocks/>
              </p:cNvSpPr>
              <p:nvPr/>
            </p:nvSpPr>
            <p:spPr bwMode="auto">
              <a:xfrm>
                <a:off x="2734" y="1711"/>
                <a:ext cx="87" cy="102"/>
              </a:xfrm>
              <a:custGeom>
                <a:avLst/>
                <a:gdLst>
                  <a:gd name="T0" fmla="*/ 2 w 43"/>
                  <a:gd name="T1" fmla="*/ 21 h 51"/>
                  <a:gd name="T2" fmla="*/ 5 w 43"/>
                  <a:gd name="T3" fmla="*/ 24 h 51"/>
                  <a:gd name="T4" fmla="*/ 6 w 43"/>
                  <a:gd name="T5" fmla="*/ 29 h 51"/>
                  <a:gd name="T6" fmla="*/ 7 w 43"/>
                  <a:gd name="T7" fmla="*/ 33 h 51"/>
                  <a:gd name="T8" fmla="*/ 6 w 43"/>
                  <a:gd name="T9" fmla="*/ 36 h 51"/>
                  <a:gd name="T10" fmla="*/ 8 w 43"/>
                  <a:gd name="T11" fmla="*/ 41 h 51"/>
                  <a:gd name="T12" fmla="*/ 15 w 43"/>
                  <a:gd name="T13" fmla="*/ 41 h 51"/>
                  <a:gd name="T14" fmla="*/ 22 w 43"/>
                  <a:gd name="T15" fmla="*/ 43 h 51"/>
                  <a:gd name="T16" fmla="*/ 23 w 43"/>
                  <a:gd name="T17" fmla="*/ 47 h 51"/>
                  <a:gd name="T18" fmla="*/ 26 w 43"/>
                  <a:gd name="T19" fmla="*/ 50 h 51"/>
                  <a:gd name="T20" fmla="*/ 29 w 43"/>
                  <a:gd name="T21" fmla="*/ 51 h 51"/>
                  <a:gd name="T22" fmla="*/ 32 w 43"/>
                  <a:gd name="T23" fmla="*/ 48 h 51"/>
                  <a:gd name="T24" fmla="*/ 32 w 43"/>
                  <a:gd name="T25" fmla="*/ 45 h 51"/>
                  <a:gd name="T26" fmla="*/ 31 w 43"/>
                  <a:gd name="T27" fmla="*/ 43 h 51"/>
                  <a:gd name="T28" fmla="*/ 29 w 43"/>
                  <a:gd name="T29" fmla="*/ 42 h 51"/>
                  <a:gd name="T30" fmla="*/ 34 w 43"/>
                  <a:gd name="T31" fmla="*/ 39 h 51"/>
                  <a:gd name="T32" fmla="*/ 39 w 43"/>
                  <a:gd name="T33" fmla="*/ 36 h 51"/>
                  <a:gd name="T34" fmla="*/ 36 w 43"/>
                  <a:gd name="T35" fmla="*/ 31 h 51"/>
                  <a:gd name="T36" fmla="*/ 33 w 43"/>
                  <a:gd name="T37" fmla="*/ 26 h 51"/>
                  <a:gd name="T38" fmla="*/ 40 w 43"/>
                  <a:gd name="T39" fmla="*/ 24 h 51"/>
                  <a:gd name="T40" fmla="*/ 43 w 43"/>
                  <a:gd name="T41" fmla="*/ 22 h 51"/>
                  <a:gd name="T42" fmla="*/ 41 w 43"/>
                  <a:gd name="T43" fmla="*/ 19 h 51"/>
                  <a:gd name="T44" fmla="*/ 41 w 43"/>
                  <a:gd name="T45" fmla="*/ 13 h 51"/>
                  <a:gd name="T46" fmla="*/ 39 w 43"/>
                  <a:gd name="T47" fmla="*/ 8 h 51"/>
                  <a:gd name="T48" fmla="*/ 40 w 43"/>
                  <a:gd name="T49" fmla="*/ 2 h 51"/>
                  <a:gd name="T50" fmla="*/ 35 w 43"/>
                  <a:gd name="T51" fmla="*/ 0 h 51"/>
                  <a:gd name="T52" fmla="*/ 27 w 43"/>
                  <a:gd name="T53" fmla="*/ 4 h 51"/>
                  <a:gd name="T54" fmla="*/ 23 w 43"/>
                  <a:gd name="T55" fmla="*/ 9 h 51"/>
                  <a:gd name="T56" fmla="*/ 26 w 43"/>
                  <a:gd name="T57" fmla="*/ 9 h 51"/>
                  <a:gd name="T58" fmla="*/ 25 w 43"/>
                  <a:gd name="T59" fmla="*/ 13 h 51"/>
                  <a:gd name="T60" fmla="*/ 22 w 43"/>
                  <a:gd name="T61" fmla="*/ 16 h 51"/>
                  <a:gd name="T62" fmla="*/ 22 w 43"/>
                  <a:gd name="T63" fmla="*/ 19 h 51"/>
                  <a:gd name="T64" fmla="*/ 19 w 43"/>
                  <a:gd name="T65" fmla="*/ 18 h 51"/>
                  <a:gd name="T66" fmla="*/ 21 w 43"/>
                  <a:gd name="T67" fmla="*/ 15 h 51"/>
                  <a:gd name="T68" fmla="*/ 18 w 43"/>
                  <a:gd name="T69" fmla="*/ 15 h 51"/>
                  <a:gd name="T70" fmla="*/ 20 w 43"/>
                  <a:gd name="T71" fmla="*/ 10 h 51"/>
                  <a:gd name="T72" fmla="*/ 19 w 43"/>
                  <a:gd name="T73" fmla="*/ 7 h 51"/>
                  <a:gd name="T74" fmla="*/ 14 w 43"/>
                  <a:gd name="T75" fmla="*/ 9 h 51"/>
                  <a:gd name="T76" fmla="*/ 11 w 43"/>
                  <a:gd name="T77" fmla="*/ 9 h 51"/>
                  <a:gd name="T78" fmla="*/ 15 w 43"/>
                  <a:gd name="T79" fmla="*/ 11 h 51"/>
                  <a:gd name="T80" fmla="*/ 10 w 43"/>
                  <a:gd name="T81" fmla="*/ 14 h 51"/>
                  <a:gd name="T82" fmla="*/ 9 w 43"/>
                  <a:gd name="T83" fmla="*/ 17 h 51"/>
                  <a:gd name="T84" fmla="*/ 5 w 43"/>
                  <a:gd name="T85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3" h="51">
                    <a:moveTo>
                      <a:pt x="1" y="18"/>
                    </a:moveTo>
                    <a:cubicBezTo>
                      <a:pt x="0" y="18"/>
                      <a:pt x="1" y="20"/>
                      <a:pt x="1" y="20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7" y="30"/>
                      <a:pt x="7" y="30"/>
                    </a:cubicBezTo>
                    <a:cubicBezTo>
                      <a:pt x="7" y="31"/>
                      <a:pt x="7" y="32"/>
                      <a:pt x="7" y="32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6" y="35"/>
                      <a:pt x="6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39"/>
                      <a:pt x="8" y="41"/>
                      <a:pt x="8" y="41"/>
                    </a:cubicBezTo>
                    <a:cubicBezTo>
                      <a:pt x="8" y="41"/>
                      <a:pt x="9" y="42"/>
                      <a:pt x="9" y="42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7" y="42"/>
                      <a:pt x="17" y="42"/>
                    </a:cubicBezTo>
                    <a:cubicBezTo>
                      <a:pt x="18" y="42"/>
                      <a:pt x="20" y="41"/>
                      <a:pt x="20" y="41"/>
                    </a:cubicBezTo>
                    <a:cubicBezTo>
                      <a:pt x="20" y="41"/>
                      <a:pt x="21" y="42"/>
                      <a:pt x="22" y="43"/>
                    </a:cubicBezTo>
                    <a:cubicBezTo>
                      <a:pt x="23" y="43"/>
                      <a:pt x="23" y="44"/>
                      <a:pt x="23" y="44"/>
                    </a:cubicBezTo>
                    <a:cubicBezTo>
                      <a:pt x="23" y="45"/>
                      <a:pt x="22" y="45"/>
                      <a:pt x="22" y="45"/>
                    </a:cubicBezTo>
                    <a:cubicBezTo>
                      <a:pt x="22" y="45"/>
                      <a:pt x="22" y="47"/>
                      <a:pt x="23" y="47"/>
                    </a:cubicBezTo>
                    <a:cubicBezTo>
                      <a:pt x="23" y="48"/>
                      <a:pt x="23" y="47"/>
                      <a:pt x="23" y="47"/>
                    </a:cubicBezTo>
                    <a:cubicBezTo>
                      <a:pt x="23" y="47"/>
                      <a:pt x="24" y="48"/>
                      <a:pt x="24" y="49"/>
                    </a:cubicBezTo>
                    <a:cubicBezTo>
                      <a:pt x="25" y="50"/>
                      <a:pt x="26" y="50"/>
                      <a:pt x="26" y="5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49"/>
                      <a:pt x="27" y="50"/>
                      <a:pt x="27" y="51"/>
                    </a:cubicBezTo>
                    <a:cubicBezTo>
                      <a:pt x="28" y="51"/>
                      <a:pt x="28" y="51"/>
                      <a:pt x="29" y="51"/>
                    </a:cubicBezTo>
                    <a:cubicBezTo>
                      <a:pt x="30" y="51"/>
                      <a:pt x="30" y="50"/>
                      <a:pt x="30" y="50"/>
                    </a:cubicBezTo>
                    <a:cubicBezTo>
                      <a:pt x="31" y="50"/>
                      <a:pt x="31" y="50"/>
                      <a:pt x="32" y="49"/>
                    </a:cubicBezTo>
                    <a:cubicBezTo>
                      <a:pt x="32" y="49"/>
                      <a:pt x="32" y="48"/>
                      <a:pt x="32" y="48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1" y="43"/>
                      <a:pt x="31" y="43"/>
                    </a:cubicBezTo>
                    <a:cubicBezTo>
                      <a:pt x="31" y="42"/>
                      <a:pt x="30" y="43"/>
                      <a:pt x="30" y="43"/>
                    </a:cubicBezTo>
                    <a:cubicBezTo>
                      <a:pt x="30" y="43"/>
                      <a:pt x="29" y="43"/>
                      <a:pt x="29" y="43"/>
                    </a:cubicBezTo>
                    <a:cubicBezTo>
                      <a:pt x="29" y="43"/>
                      <a:pt x="29" y="42"/>
                      <a:pt x="29" y="42"/>
                    </a:cubicBezTo>
                    <a:cubicBezTo>
                      <a:pt x="30" y="42"/>
                      <a:pt x="30" y="42"/>
                      <a:pt x="30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1"/>
                      <a:pt x="33" y="39"/>
                      <a:pt x="34" y="39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8" y="37"/>
                      <a:pt x="38" y="36"/>
                      <a:pt x="39" y="36"/>
                    </a:cubicBezTo>
                    <a:cubicBezTo>
                      <a:pt x="39" y="36"/>
                      <a:pt x="39" y="35"/>
                      <a:pt x="39" y="35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38" y="33"/>
                      <a:pt x="36" y="32"/>
                      <a:pt x="36" y="31"/>
                    </a:cubicBezTo>
                    <a:cubicBezTo>
                      <a:pt x="36" y="31"/>
                      <a:pt x="33" y="30"/>
                      <a:pt x="33" y="30"/>
                    </a:cubicBezTo>
                    <a:cubicBezTo>
                      <a:pt x="33" y="30"/>
                      <a:pt x="32" y="28"/>
                      <a:pt x="32" y="28"/>
                    </a:cubicBezTo>
                    <a:cubicBezTo>
                      <a:pt x="32" y="28"/>
                      <a:pt x="33" y="26"/>
                      <a:pt x="33" y="26"/>
                    </a:cubicBezTo>
                    <a:cubicBezTo>
                      <a:pt x="33" y="26"/>
                      <a:pt x="35" y="24"/>
                      <a:pt x="36" y="23"/>
                    </a:cubicBezTo>
                    <a:cubicBezTo>
                      <a:pt x="37" y="22"/>
                      <a:pt x="37" y="23"/>
                      <a:pt x="38" y="23"/>
                    </a:cubicBezTo>
                    <a:cubicBezTo>
                      <a:pt x="38" y="23"/>
                      <a:pt x="39" y="24"/>
                      <a:pt x="40" y="24"/>
                    </a:cubicBezTo>
                    <a:cubicBezTo>
                      <a:pt x="40" y="24"/>
                      <a:pt x="41" y="24"/>
                      <a:pt x="41" y="24"/>
                    </a:cubicBezTo>
                    <a:cubicBezTo>
                      <a:pt x="42" y="24"/>
                      <a:pt x="43" y="24"/>
                      <a:pt x="43" y="24"/>
                    </a:cubicBezTo>
                    <a:cubicBezTo>
                      <a:pt x="43" y="24"/>
                      <a:pt x="43" y="23"/>
                      <a:pt x="43" y="22"/>
                    </a:cubicBezTo>
                    <a:cubicBezTo>
                      <a:pt x="43" y="21"/>
                      <a:pt x="43" y="21"/>
                      <a:pt x="43" y="21"/>
                    </a:cubicBezTo>
                    <a:cubicBezTo>
                      <a:pt x="42" y="21"/>
                      <a:pt x="42" y="20"/>
                      <a:pt x="42" y="20"/>
                    </a:cubicBezTo>
                    <a:cubicBezTo>
                      <a:pt x="42" y="20"/>
                      <a:pt x="41" y="19"/>
                      <a:pt x="41" y="19"/>
                    </a:cubicBezTo>
                    <a:cubicBezTo>
                      <a:pt x="41" y="19"/>
                      <a:pt x="42" y="18"/>
                      <a:pt x="42" y="18"/>
                    </a:cubicBezTo>
                    <a:cubicBezTo>
                      <a:pt x="42" y="18"/>
                      <a:pt x="42" y="15"/>
                      <a:pt x="42" y="15"/>
                    </a:cubicBezTo>
                    <a:cubicBezTo>
                      <a:pt x="41" y="15"/>
                      <a:pt x="41" y="13"/>
                      <a:pt x="41" y="13"/>
                    </a:cubicBezTo>
                    <a:cubicBezTo>
                      <a:pt x="41" y="12"/>
                      <a:pt x="40" y="11"/>
                      <a:pt x="40" y="11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10"/>
                      <a:pt x="39" y="10"/>
                      <a:pt x="39" y="8"/>
                    </a:cubicBezTo>
                    <a:cubicBezTo>
                      <a:pt x="39" y="7"/>
                      <a:pt x="40" y="6"/>
                      <a:pt x="40" y="5"/>
                    </a:cubicBezTo>
                    <a:cubicBezTo>
                      <a:pt x="41" y="5"/>
                      <a:pt x="41" y="4"/>
                      <a:pt x="41" y="4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0" y="2"/>
                      <a:pt x="37" y="2"/>
                      <a:pt x="37" y="2"/>
                    </a:cubicBezTo>
                    <a:cubicBezTo>
                      <a:pt x="37" y="2"/>
                      <a:pt x="36" y="1"/>
                      <a:pt x="36" y="0"/>
                    </a:cubicBezTo>
                    <a:cubicBezTo>
                      <a:pt x="36" y="0"/>
                      <a:pt x="35" y="0"/>
                      <a:pt x="35" y="0"/>
                    </a:cubicBezTo>
                    <a:cubicBezTo>
                      <a:pt x="35" y="0"/>
                      <a:pt x="32" y="1"/>
                      <a:pt x="32" y="1"/>
                    </a:cubicBezTo>
                    <a:cubicBezTo>
                      <a:pt x="32" y="1"/>
                      <a:pt x="31" y="1"/>
                      <a:pt x="30" y="2"/>
                    </a:cubicBezTo>
                    <a:cubicBezTo>
                      <a:pt x="28" y="3"/>
                      <a:pt x="28" y="3"/>
                      <a:pt x="27" y="4"/>
                    </a:cubicBezTo>
                    <a:cubicBezTo>
                      <a:pt x="26" y="4"/>
                      <a:pt x="25" y="5"/>
                      <a:pt x="25" y="5"/>
                    </a:cubicBezTo>
                    <a:cubicBezTo>
                      <a:pt x="24" y="6"/>
                      <a:pt x="23" y="7"/>
                      <a:pt x="23" y="7"/>
                    </a:cubicBezTo>
                    <a:cubicBezTo>
                      <a:pt x="22" y="8"/>
                      <a:pt x="23" y="8"/>
                      <a:pt x="23" y="9"/>
                    </a:cubicBezTo>
                    <a:cubicBezTo>
                      <a:pt x="23" y="10"/>
                      <a:pt x="24" y="9"/>
                      <a:pt x="24" y="9"/>
                    </a:cubicBezTo>
                    <a:cubicBezTo>
                      <a:pt x="24" y="9"/>
                      <a:pt x="25" y="9"/>
                      <a:pt x="26" y="9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9"/>
                      <a:pt x="26" y="10"/>
                      <a:pt x="26" y="10"/>
                    </a:cubicBezTo>
                    <a:cubicBezTo>
                      <a:pt x="26" y="10"/>
                      <a:pt x="25" y="11"/>
                      <a:pt x="25" y="11"/>
                    </a:cubicBezTo>
                    <a:cubicBezTo>
                      <a:pt x="25" y="11"/>
                      <a:pt x="25" y="12"/>
                      <a:pt x="25" y="13"/>
                    </a:cubicBezTo>
                    <a:cubicBezTo>
                      <a:pt x="25" y="13"/>
                      <a:pt x="24" y="14"/>
                      <a:pt x="24" y="14"/>
                    </a:cubicBezTo>
                    <a:cubicBezTo>
                      <a:pt x="23" y="14"/>
                      <a:pt x="23" y="14"/>
                      <a:pt x="22" y="15"/>
                    </a:cubicBezTo>
                    <a:cubicBezTo>
                      <a:pt x="21" y="15"/>
                      <a:pt x="22" y="16"/>
                      <a:pt x="22" y="16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3" y="18"/>
                      <a:pt x="23" y="18"/>
                      <a:pt x="23" y="19"/>
                    </a:cubicBezTo>
                    <a:cubicBezTo>
                      <a:pt x="23" y="19"/>
                      <a:pt x="22" y="20"/>
                      <a:pt x="2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8" y="18"/>
                      <a:pt x="20" y="17"/>
                      <a:pt x="20" y="17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0"/>
                      <a:pt x="20" y="10"/>
                    </a:cubicBezTo>
                    <a:cubicBezTo>
                      <a:pt x="20" y="10"/>
                      <a:pt x="21" y="9"/>
                      <a:pt x="21" y="8"/>
                    </a:cubicBezTo>
                    <a:cubicBezTo>
                      <a:pt x="22" y="8"/>
                      <a:pt x="21" y="7"/>
                      <a:pt x="21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5" y="9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9"/>
                      <a:pt x="13" y="10"/>
                      <a:pt x="13" y="10"/>
                    </a:cubicBezTo>
                    <a:cubicBezTo>
                      <a:pt x="14" y="10"/>
                      <a:pt x="14" y="11"/>
                      <a:pt x="14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3" y="13"/>
                      <a:pt x="13" y="13"/>
                    </a:cubicBezTo>
                    <a:cubicBezTo>
                      <a:pt x="12" y="13"/>
                      <a:pt x="12" y="14"/>
                      <a:pt x="12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1" y="16"/>
                      <a:pt x="11" y="16"/>
                    </a:cubicBezTo>
                    <a:cubicBezTo>
                      <a:pt x="11" y="16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6" y="18"/>
                      <a:pt x="6" y="18"/>
                    </a:cubicBezTo>
                    <a:cubicBezTo>
                      <a:pt x="6" y="18"/>
                      <a:pt x="5" y="18"/>
                      <a:pt x="5" y="1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2" y="18"/>
                      <a:pt x="1" y="1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0" name="Freeform 47"/>
              <p:cNvSpPr>
                <a:spLocks/>
              </p:cNvSpPr>
              <p:nvPr/>
            </p:nvSpPr>
            <p:spPr bwMode="auto">
              <a:xfrm>
                <a:off x="2714" y="1807"/>
                <a:ext cx="12" cy="12"/>
              </a:xfrm>
              <a:custGeom>
                <a:avLst/>
                <a:gdLst>
                  <a:gd name="T0" fmla="*/ 3 w 6"/>
                  <a:gd name="T1" fmla="*/ 1 h 6"/>
                  <a:gd name="T2" fmla="*/ 2 w 6"/>
                  <a:gd name="T3" fmla="*/ 2 h 6"/>
                  <a:gd name="T4" fmla="*/ 0 w 6"/>
                  <a:gd name="T5" fmla="*/ 2 h 6"/>
                  <a:gd name="T6" fmla="*/ 1 w 6"/>
                  <a:gd name="T7" fmla="*/ 4 h 6"/>
                  <a:gd name="T8" fmla="*/ 2 w 6"/>
                  <a:gd name="T9" fmla="*/ 6 h 6"/>
                  <a:gd name="T10" fmla="*/ 5 w 6"/>
                  <a:gd name="T11" fmla="*/ 3 h 6"/>
                  <a:gd name="T12" fmla="*/ 5 w 6"/>
                  <a:gd name="T13" fmla="*/ 2 h 6"/>
                  <a:gd name="T14" fmla="*/ 6 w 6"/>
                  <a:gd name="T15" fmla="*/ 0 h 6"/>
                  <a:gd name="T16" fmla="*/ 3 w 6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">
                    <a:moveTo>
                      <a:pt x="3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6"/>
                      <a:pt x="2" y="6"/>
                    </a:cubicBezTo>
                    <a:cubicBezTo>
                      <a:pt x="3" y="6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0"/>
                      <a:pt x="6" y="0"/>
                      <a:pt x="6" y="0"/>
                    </a:cubicBezTo>
                    <a:lnTo>
                      <a:pt x="3" y="1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1" name="Freeform 48"/>
              <p:cNvSpPr>
                <a:spLocks/>
              </p:cNvSpPr>
              <p:nvPr/>
            </p:nvSpPr>
            <p:spPr bwMode="auto">
              <a:xfrm>
                <a:off x="2722" y="1799"/>
                <a:ext cx="16" cy="36"/>
              </a:xfrm>
              <a:custGeom>
                <a:avLst/>
                <a:gdLst>
                  <a:gd name="T0" fmla="*/ 6 w 8"/>
                  <a:gd name="T1" fmla="*/ 1 h 18"/>
                  <a:gd name="T2" fmla="*/ 6 w 8"/>
                  <a:gd name="T3" fmla="*/ 3 h 18"/>
                  <a:gd name="T4" fmla="*/ 4 w 8"/>
                  <a:gd name="T5" fmla="*/ 6 h 18"/>
                  <a:gd name="T6" fmla="*/ 3 w 8"/>
                  <a:gd name="T7" fmla="*/ 8 h 18"/>
                  <a:gd name="T8" fmla="*/ 2 w 8"/>
                  <a:gd name="T9" fmla="*/ 9 h 18"/>
                  <a:gd name="T10" fmla="*/ 2 w 8"/>
                  <a:gd name="T11" fmla="*/ 10 h 18"/>
                  <a:gd name="T12" fmla="*/ 2 w 8"/>
                  <a:gd name="T13" fmla="*/ 11 h 18"/>
                  <a:gd name="T14" fmla="*/ 1 w 8"/>
                  <a:gd name="T15" fmla="*/ 12 h 18"/>
                  <a:gd name="T16" fmla="*/ 1 w 8"/>
                  <a:gd name="T17" fmla="*/ 13 h 18"/>
                  <a:gd name="T18" fmla="*/ 0 w 8"/>
                  <a:gd name="T19" fmla="*/ 14 h 18"/>
                  <a:gd name="T20" fmla="*/ 1 w 8"/>
                  <a:gd name="T21" fmla="*/ 17 h 18"/>
                  <a:gd name="T22" fmla="*/ 2 w 8"/>
                  <a:gd name="T23" fmla="*/ 18 h 18"/>
                  <a:gd name="T24" fmla="*/ 3 w 8"/>
                  <a:gd name="T25" fmla="*/ 18 h 18"/>
                  <a:gd name="T26" fmla="*/ 3 w 8"/>
                  <a:gd name="T27" fmla="*/ 16 h 18"/>
                  <a:gd name="T28" fmla="*/ 4 w 8"/>
                  <a:gd name="T29" fmla="*/ 12 h 18"/>
                  <a:gd name="T30" fmla="*/ 5 w 8"/>
                  <a:gd name="T31" fmla="*/ 10 h 18"/>
                  <a:gd name="T32" fmla="*/ 7 w 8"/>
                  <a:gd name="T33" fmla="*/ 7 h 18"/>
                  <a:gd name="T34" fmla="*/ 7 w 8"/>
                  <a:gd name="T35" fmla="*/ 4 h 18"/>
                  <a:gd name="T36" fmla="*/ 8 w 8"/>
                  <a:gd name="T37" fmla="*/ 2 h 18"/>
                  <a:gd name="T38" fmla="*/ 7 w 8"/>
                  <a:gd name="T39" fmla="*/ 0 h 18"/>
                  <a:gd name="T40" fmla="*/ 6 w 8"/>
                  <a:gd name="T4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18">
                    <a:moveTo>
                      <a:pt x="6" y="1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3" y="18"/>
                      <a:pt x="3" y="18"/>
                    </a:cubicBezTo>
                    <a:cubicBezTo>
                      <a:pt x="3" y="17"/>
                      <a:pt x="3" y="16"/>
                      <a:pt x="3" y="16"/>
                    </a:cubicBezTo>
                    <a:cubicBezTo>
                      <a:pt x="3" y="15"/>
                      <a:pt x="4" y="13"/>
                      <a:pt x="4" y="12"/>
                    </a:cubicBezTo>
                    <a:cubicBezTo>
                      <a:pt x="4" y="12"/>
                      <a:pt x="5" y="10"/>
                      <a:pt x="5" y="10"/>
                    </a:cubicBezTo>
                    <a:cubicBezTo>
                      <a:pt x="6" y="9"/>
                      <a:pt x="7" y="8"/>
                      <a:pt x="7" y="7"/>
                    </a:cubicBezTo>
                    <a:cubicBezTo>
                      <a:pt x="7" y="6"/>
                      <a:pt x="7" y="5"/>
                      <a:pt x="7" y="4"/>
                    </a:cubicBezTo>
                    <a:cubicBezTo>
                      <a:pt x="7" y="4"/>
                      <a:pt x="8" y="2"/>
                      <a:pt x="8" y="2"/>
                    </a:cubicBezTo>
                    <a:cubicBezTo>
                      <a:pt x="8" y="1"/>
                      <a:pt x="7" y="0"/>
                      <a:pt x="7" y="0"/>
                    </a:cubicBezTo>
                    <a:lnTo>
                      <a:pt x="6" y="1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2" name="Freeform 49"/>
              <p:cNvSpPr>
                <a:spLocks/>
              </p:cNvSpPr>
              <p:nvPr/>
            </p:nvSpPr>
            <p:spPr bwMode="auto">
              <a:xfrm>
                <a:off x="2700" y="1815"/>
                <a:ext cx="14" cy="12"/>
              </a:xfrm>
              <a:custGeom>
                <a:avLst/>
                <a:gdLst>
                  <a:gd name="T0" fmla="*/ 4 w 7"/>
                  <a:gd name="T1" fmla="*/ 2 h 6"/>
                  <a:gd name="T2" fmla="*/ 3 w 7"/>
                  <a:gd name="T3" fmla="*/ 2 h 6"/>
                  <a:gd name="T4" fmla="*/ 1 w 7"/>
                  <a:gd name="T5" fmla="*/ 0 h 6"/>
                  <a:gd name="T6" fmla="*/ 0 w 7"/>
                  <a:gd name="T7" fmla="*/ 0 h 6"/>
                  <a:gd name="T8" fmla="*/ 1 w 7"/>
                  <a:gd name="T9" fmla="*/ 3 h 6"/>
                  <a:gd name="T10" fmla="*/ 2 w 7"/>
                  <a:gd name="T11" fmla="*/ 4 h 6"/>
                  <a:gd name="T12" fmla="*/ 4 w 7"/>
                  <a:gd name="T13" fmla="*/ 5 h 6"/>
                  <a:gd name="T14" fmla="*/ 4 w 7"/>
                  <a:gd name="T15" fmla="*/ 6 h 6"/>
                  <a:gd name="T16" fmla="*/ 6 w 7"/>
                  <a:gd name="T17" fmla="*/ 5 h 6"/>
                  <a:gd name="T18" fmla="*/ 7 w 7"/>
                  <a:gd name="T19" fmla="*/ 4 h 6"/>
                  <a:gd name="T20" fmla="*/ 5 w 7"/>
                  <a:gd name="T21" fmla="*/ 3 h 6"/>
                  <a:gd name="T22" fmla="*/ 4 w 7"/>
                  <a:gd name="T2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6">
                    <a:moveTo>
                      <a:pt x="4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5" y="6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5" y="3"/>
                      <a:pt x="4" y="2"/>
                      <a:pt x="4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3" name="Freeform 50"/>
              <p:cNvSpPr>
                <a:spLocks/>
              </p:cNvSpPr>
              <p:nvPr/>
            </p:nvSpPr>
            <p:spPr bwMode="auto">
              <a:xfrm>
                <a:off x="2470" y="1940"/>
                <a:ext cx="16" cy="4"/>
              </a:xfrm>
              <a:custGeom>
                <a:avLst/>
                <a:gdLst>
                  <a:gd name="T0" fmla="*/ 0 w 8"/>
                  <a:gd name="T1" fmla="*/ 2 h 2"/>
                  <a:gd name="T2" fmla="*/ 2 w 8"/>
                  <a:gd name="T3" fmla="*/ 2 h 2"/>
                  <a:gd name="T4" fmla="*/ 3 w 8"/>
                  <a:gd name="T5" fmla="*/ 2 h 2"/>
                  <a:gd name="T6" fmla="*/ 4 w 8"/>
                  <a:gd name="T7" fmla="*/ 2 h 2"/>
                  <a:gd name="T8" fmla="*/ 4 w 8"/>
                  <a:gd name="T9" fmla="*/ 2 h 2"/>
                  <a:gd name="T10" fmla="*/ 6 w 8"/>
                  <a:gd name="T11" fmla="*/ 2 h 2"/>
                  <a:gd name="T12" fmla="*/ 7 w 8"/>
                  <a:gd name="T13" fmla="*/ 2 h 2"/>
                  <a:gd name="T14" fmla="*/ 8 w 8"/>
                  <a:gd name="T15" fmla="*/ 2 h 2"/>
                  <a:gd name="T16" fmla="*/ 8 w 8"/>
                  <a:gd name="T17" fmla="*/ 1 h 2"/>
                  <a:gd name="T18" fmla="*/ 6 w 8"/>
                  <a:gd name="T19" fmla="*/ 1 h 2"/>
                  <a:gd name="T20" fmla="*/ 5 w 8"/>
                  <a:gd name="T21" fmla="*/ 1 h 2"/>
                  <a:gd name="T22" fmla="*/ 4 w 8"/>
                  <a:gd name="T23" fmla="*/ 1 h 2"/>
                  <a:gd name="T24" fmla="*/ 3 w 8"/>
                  <a:gd name="T25" fmla="*/ 1 h 2"/>
                  <a:gd name="T26" fmla="*/ 1 w 8"/>
                  <a:gd name="T27" fmla="*/ 0 h 2"/>
                  <a:gd name="T28" fmla="*/ 1 w 8"/>
                  <a:gd name="T29" fmla="*/ 0 h 2"/>
                  <a:gd name="T30" fmla="*/ 0 w 8"/>
                  <a:gd name="T31" fmla="*/ 1 h 2"/>
                  <a:gd name="T32" fmla="*/ 0 w 8"/>
                  <a:gd name="T33" fmla="*/ 2 h 2"/>
                  <a:gd name="T34" fmla="*/ 0 w 8"/>
                  <a:gd name="T3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" h="2">
                    <a:moveTo>
                      <a:pt x="0" y="2"/>
                    </a:moveTo>
                    <a:cubicBezTo>
                      <a:pt x="0" y="2"/>
                      <a:pt x="0" y="2"/>
                      <a:pt x="2" y="2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7" y="2"/>
                      <a:pt x="6" y="2"/>
                      <a:pt x="7" y="2"/>
                    </a:cubicBezTo>
                    <a:cubicBezTo>
                      <a:pt x="7" y="2"/>
                      <a:pt x="7" y="2"/>
                      <a:pt x="8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1"/>
                      <a:pt x="6" y="1"/>
                      <a:pt x="5" y="1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4" name="Freeform 51"/>
              <p:cNvSpPr>
                <a:spLocks/>
              </p:cNvSpPr>
              <p:nvPr/>
            </p:nvSpPr>
            <p:spPr bwMode="auto">
              <a:xfrm>
                <a:off x="2490" y="1940"/>
                <a:ext cx="4" cy="4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1 h 2"/>
                  <a:gd name="T4" fmla="*/ 0 w 2"/>
                  <a:gd name="T5" fmla="*/ 1 h 2"/>
                  <a:gd name="T6" fmla="*/ 0 w 2"/>
                  <a:gd name="T7" fmla="*/ 1 h 2"/>
                  <a:gd name="T8" fmla="*/ 1 w 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5" name="Freeform 52"/>
              <p:cNvSpPr>
                <a:spLocks/>
              </p:cNvSpPr>
              <p:nvPr/>
            </p:nvSpPr>
            <p:spPr bwMode="auto">
              <a:xfrm>
                <a:off x="2494" y="1938"/>
                <a:ext cx="12" cy="6"/>
              </a:xfrm>
              <a:custGeom>
                <a:avLst/>
                <a:gdLst>
                  <a:gd name="T0" fmla="*/ 1 w 6"/>
                  <a:gd name="T1" fmla="*/ 2 h 3"/>
                  <a:gd name="T2" fmla="*/ 2 w 6"/>
                  <a:gd name="T3" fmla="*/ 2 h 3"/>
                  <a:gd name="T4" fmla="*/ 4 w 6"/>
                  <a:gd name="T5" fmla="*/ 2 h 3"/>
                  <a:gd name="T6" fmla="*/ 5 w 6"/>
                  <a:gd name="T7" fmla="*/ 1 h 3"/>
                  <a:gd name="T8" fmla="*/ 6 w 6"/>
                  <a:gd name="T9" fmla="*/ 1 h 3"/>
                  <a:gd name="T10" fmla="*/ 5 w 6"/>
                  <a:gd name="T11" fmla="*/ 0 h 3"/>
                  <a:gd name="T12" fmla="*/ 5 w 6"/>
                  <a:gd name="T13" fmla="*/ 1 h 3"/>
                  <a:gd name="T14" fmla="*/ 3 w 6"/>
                  <a:gd name="T15" fmla="*/ 0 h 3"/>
                  <a:gd name="T16" fmla="*/ 1 w 6"/>
                  <a:gd name="T17" fmla="*/ 1 h 3"/>
                  <a:gd name="T18" fmla="*/ 0 w 6"/>
                  <a:gd name="T19" fmla="*/ 1 h 3"/>
                  <a:gd name="T20" fmla="*/ 0 w 6"/>
                  <a:gd name="T21" fmla="*/ 2 h 3"/>
                  <a:gd name="T22" fmla="*/ 1 w 6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3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2"/>
                      <a:pt x="4" y="2"/>
                    </a:cubicBezTo>
                    <a:cubicBezTo>
                      <a:pt x="4" y="2"/>
                      <a:pt x="5" y="2"/>
                      <a:pt x="5" y="1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6" name="Freeform 53"/>
              <p:cNvSpPr>
                <a:spLocks/>
              </p:cNvSpPr>
              <p:nvPr/>
            </p:nvSpPr>
            <p:spPr bwMode="auto">
              <a:xfrm>
                <a:off x="2510" y="1936"/>
                <a:ext cx="4" cy="4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1 h 2"/>
                  <a:gd name="T4" fmla="*/ 1 w 2"/>
                  <a:gd name="T5" fmla="*/ 0 h 2"/>
                  <a:gd name="T6" fmla="*/ 1 w 2"/>
                  <a:gd name="T7" fmla="*/ 0 h 2"/>
                  <a:gd name="T8" fmla="*/ 0 w 2"/>
                  <a:gd name="T9" fmla="*/ 1 h 2"/>
                  <a:gd name="T10" fmla="*/ 1 w 2"/>
                  <a:gd name="T11" fmla="*/ 1 h 2"/>
                  <a:gd name="T12" fmla="*/ 2 w 2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7" name="Freeform 54"/>
              <p:cNvSpPr>
                <a:spLocks/>
              </p:cNvSpPr>
              <p:nvPr/>
            </p:nvSpPr>
            <p:spPr bwMode="auto">
              <a:xfrm>
                <a:off x="2528" y="1928"/>
                <a:ext cx="4" cy="4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2 w 2"/>
                  <a:gd name="T5" fmla="*/ 0 h 2"/>
                  <a:gd name="T6" fmla="*/ 1 w 2"/>
                  <a:gd name="T7" fmla="*/ 0 h 2"/>
                  <a:gd name="T8" fmla="*/ 0 w 2"/>
                  <a:gd name="T9" fmla="*/ 1 h 2"/>
                  <a:gd name="T10" fmla="*/ 1 w 2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8" name="Freeform 55"/>
              <p:cNvSpPr>
                <a:spLocks/>
              </p:cNvSpPr>
              <p:nvPr/>
            </p:nvSpPr>
            <p:spPr bwMode="auto">
              <a:xfrm>
                <a:off x="2446" y="1940"/>
                <a:ext cx="22" cy="8"/>
              </a:xfrm>
              <a:custGeom>
                <a:avLst/>
                <a:gdLst>
                  <a:gd name="T0" fmla="*/ 2 w 11"/>
                  <a:gd name="T1" fmla="*/ 4 h 4"/>
                  <a:gd name="T2" fmla="*/ 3 w 11"/>
                  <a:gd name="T3" fmla="*/ 3 h 4"/>
                  <a:gd name="T4" fmla="*/ 4 w 11"/>
                  <a:gd name="T5" fmla="*/ 3 h 4"/>
                  <a:gd name="T6" fmla="*/ 5 w 11"/>
                  <a:gd name="T7" fmla="*/ 2 h 4"/>
                  <a:gd name="T8" fmla="*/ 7 w 11"/>
                  <a:gd name="T9" fmla="*/ 2 h 4"/>
                  <a:gd name="T10" fmla="*/ 8 w 11"/>
                  <a:gd name="T11" fmla="*/ 1 h 4"/>
                  <a:gd name="T12" fmla="*/ 10 w 11"/>
                  <a:gd name="T13" fmla="*/ 1 h 4"/>
                  <a:gd name="T14" fmla="*/ 11 w 11"/>
                  <a:gd name="T15" fmla="*/ 1 h 4"/>
                  <a:gd name="T16" fmla="*/ 9 w 11"/>
                  <a:gd name="T17" fmla="*/ 0 h 4"/>
                  <a:gd name="T18" fmla="*/ 6 w 11"/>
                  <a:gd name="T19" fmla="*/ 1 h 4"/>
                  <a:gd name="T20" fmla="*/ 2 w 11"/>
                  <a:gd name="T21" fmla="*/ 1 h 4"/>
                  <a:gd name="T22" fmla="*/ 1 w 11"/>
                  <a:gd name="T23" fmla="*/ 2 h 4"/>
                  <a:gd name="T24" fmla="*/ 0 w 11"/>
                  <a:gd name="T25" fmla="*/ 2 h 4"/>
                  <a:gd name="T26" fmla="*/ 1 w 11"/>
                  <a:gd name="T27" fmla="*/ 4 h 4"/>
                  <a:gd name="T28" fmla="*/ 2 w 11"/>
                  <a:gd name="T2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" h="4">
                    <a:moveTo>
                      <a:pt x="2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6" y="2"/>
                      <a:pt x="7" y="2"/>
                    </a:cubicBezTo>
                    <a:cubicBezTo>
                      <a:pt x="7" y="2"/>
                      <a:pt x="8" y="1"/>
                      <a:pt x="8" y="1"/>
                    </a:cubicBezTo>
                    <a:cubicBezTo>
                      <a:pt x="8" y="1"/>
                      <a:pt x="9" y="1"/>
                      <a:pt x="10" y="1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4" y="2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4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9" name="Freeform 56"/>
              <p:cNvSpPr>
                <a:spLocks/>
              </p:cNvSpPr>
              <p:nvPr/>
            </p:nvSpPr>
            <p:spPr bwMode="auto">
              <a:xfrm>
                <a:off x="2518" y="1932"/>
                <a:ext cx="8" cy="4"/>
              </a:xfrm>
              <a:custGeom>
                <a:avLst/>
                <a:gdLst>
                  <a:gd name="T0" fmla="*/ 1 w 4"/>
                  <a:gd name="T1" fmla="*/ 2 h 2"/>
                  <a:gd name="T2" fmla="*/ 2 w 4"/>
                  <a:gd name="T3" fmla="*/ 2 h 2"/>
                  <a:gd name="T4" fmla="*/ 2 w 4"/>
                  <a:gd name="T5" fmla="*/ 1 h 2"/>
                  <a:gd name="T6" fmla="*/ 3 w 4"/>
                  <a:gd name="T7" fmla="*/ 1 h 2"/>
                  <a:gd name="T8" fmla="*/ 4 w 4"/>
                  <a:gd name="T9" fmla="*/ 1 h 2"/>
                  <a:gd name="T10" fmla="*/ 4 w 4"/>
                  <a:gd name="T11" fmla="*/ 0 h 2"/>
                  <a:gd name="T12" fmla="*/ 3 w 4"/>
                  <a:gd name="T13" fmla="*/ 0 h 2"/>
                  <a:gd name="T14" fmla="*/ 2 w 4"/>
                  <a:gd name="T15" fmla="*/ 0 h 2"/>
                  <a:gd name="T16" fmla="*/ 1 w 4"/>
                  <a:gd name="T17" fmla="*/ 0 h 2"/>
                  <a:gd name="T18" fmla="*/ 0 w 4"/>
                  <a:gd name="T19" fmla="*/ 1 h 2"/>
                  <a:gd name="T20" fmla="*/ 1 w 4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0" name="Freeform 57"/>
              <p:cNvSpPr>
                <a:spLocks/>
              </p:cNvSpPr>
              <p:nvPr/>
            </p:nvSpPr>
            <p:spPr bwMode="auto">
              <a:xfrm>
                <a:off x="2462" y="2150"/>
                <a:ext cx="20" cy="22"/>
              </a:xfrm>
              <a:custGeom>
                <a:avLst/>
                <a:gdLst>
                  <a:gd name="T0" fmla="*/ 3 w 10"/>
                  <a:gd name="T1" fmla="*/ 4 h 11"/>
                  <a:gd name="T2" fmla="*/ 2 w 10"/>
                  <a:gd name="T3" fmla="*/ 5 h 11"/>
                  <a:gd name="T4" fmla="*/ 0 w 10"/>
                  <a:gd name="T5" fmla="*/ 8 h 11"/>
                  <a:gd name="T6" fmla="*/ 1 w 10"/>
                  <a:gd name="T7" fmla="*/ 9 h 11"/>
                  <a:gd name="T8" fmla="*/ 1 w 10"/>
                  <a:gd name="T9" fmla="*/ 9 h 11"/>
                  <a:gd name="T10" fmla="*/ 2 w 10"/>
                  <a:gd name="T11" fmla="*/ 9 h 11"/>
                  <a:gd name="T12" fmla="*/ 3 w 10"/>
                  <a:gd name="T13" fmla="*/ 10 h 11"/>
                  <a:gd name="T14" fmla="*/ 4 w 10"/>
                  <a:gd name="T15" fmla="*/ 10 h 11"/>
                  <a:gd name="T16" fmla="*/ 4 w 10"/>
                  <a:gd name="T17" fmla="*/ 10 h 11"/>
                  <a:gd name="T18" fmla="*/ 5 w 10"/>
                  <a:gd name="T19" fmla="*/ 10 h 11"/>
                  <a:gd name="T20" fmla="*/ 5 w 10"/>
                  <a:gd name="T21" fmla="*/ 10 h 11"/>
                  <a:gd name="T22" fmla="*/ 8 w 10"/>
                  <a:gd name="T23" fmla="*/ 11 h 11"/>
                  <a:gd name="T24" fmla="*/ 9 w 10"/>
                  <a:gd name="T25" fmla="*/ 9 h 11"/>
                  <a:gd name="T26" fmla="*/ 10 w 10"/>
                  <a:gd name="T27" fmla="*/ 9 h 11"/>
                  <a:gd name="T28" fmla="*/ 10 w 10"/>
                  <a:gd name="T29" fmla="*/ 8 h 11"/>
                  <a:gd name="T30" fmla="*/ 10 w 10"/>
                  <a:gd name="T31" fmla="*/ 6 h 11"/>
                  <a:gd name="T32" fmla="*/ 9 w 10"/>
                  <a:gd name="T33" fmla="*/ 5 h 11"/>
                  <a:gd name="T34" fmla="*/ 9 w 10"/>
                  <a:gd name="T35" fmla="*/ 5 h 11"/>
                  <a:gd name="T36" fmla="*/ 9 w 10"/>
                  <a:gd name="T37" fmla="*/ 4 h 11"/>
                  <a:gd name="T38" fmla="*/ 7 w 10"/>
                  <a:gd name="T39" fmla="*/ 3 h 11"/>
                  <a:gd name="T40" fmla="*/ 6 w 10"/>
                  <a:gd name="T41" fmla="*/ 3 h 11"/>
                  <a:gd name="T42" fmla="*/ 5 w 10"/>
                  <a:gd name="T43" fmla="*/ 1 h 11"/>
                  <a:gd name="T44" fmla="*/ 5 w 10"/>
                  <a:gd name="T45" fmla="*/ 0 h 11"/>
                  <a:gd name="T46" fmla="*/ 5 w 10"/>
                  <a:gd name="T47" fmla="*/ 0 h 11"/>
                  <a:gd name="T48" fmla="*/ 3 w 10"/>
                  <a:gd name="T4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" h="11">
                    <a:moveTo>
                      <a:pt x="3" y="4"/>
                    </a:moveTo>
                    <a:cubicBezTo>
                      <a:pt x="3" y="4"/>
                      <a:pt x="2" y="5"/>
                      <a:pt x="2" y="5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3" y="10"/>
                    </a:cubicBezTo>
                    <a:cubicBezTo>
                      <a:pt x="3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0"/>
                      <a:pt x="7" y="10"/>
                      <a:pt x="8" y="11"/>
                    </a:cubicBezTo>
                    <a:cubicBezTo>
                      <a:pt x="8" y="10"/>
                      <a:pt x="8" y="10"/>
                      <a:pt x="9" y="9"/>
                    </a:cubicBezTo>
                    <a:cubicBezTo>
                      <a:pt x="9" y="9"/>
                      <a:pt x="9" y="9"/>
                      <a:pt x="10" y="9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8"/>
                      <a:pt x="10" y="6"/>
                      <a:pt x="10" y="6"/>
                    </a:cubicBezTo>
                    <a:cubicBezTo>
                      <a:pt x="10" y="6"/>
                      <a:pt x="10" y="6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9" y="4"/>
                      <a:pt x="8" y="3"/>
                      <a:pt x="7" y="3"/>
                    </a:cubicBezTo>
                    <a:cubicBezTo>
                      <a:pt x="7" y="3"/>
                      <a:pt x="6" y="3"/>
                      <a:pt x="6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3"/>
                      <a:pt x="3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1" name="Freeform 58"/>
              <p:cNvSpPr>
                <a:spLocks noEditPoints="1"/>
              </p:cNvSpPr>
              <p:nvPr/>
            </p:nvSpPr>
            <p:spPr bwMode="auto">
              <a:xfrm>
                <a:off x="2345" y="1948"/>
                <a:ext cx="203" cy="202"/>
              </a:xfrm>
              <a:custGeom>
                <a:avLst/>
                <a:gdLst>
                  <a:gd name="T0" fmla="*/ 93 w 101"/>
                  <a:gd name="T1" fmla="*/ 3 h 101"/>
                  <a:gd name="T2" fmla="*/ 74 w 101"/>
                  <a:gd name="T3" fmla="*/ 0 h 101"/>
                  <a:gd name="T4" fmla="*/ 55 w 101"/>
                  <a:gd name="T5" fmla="*/ 11 h 101"/>
                  <a:gd name="T6" fmla="*/ 55 w 101"/>
                  <a:gd name="T7" fmla="*/ 15 h 101"/>
                  <a:gd name="T8" fmla="*/ 57 w 101"/>
                  <a:gd name="T9" fmla="*/ 22 h 101"/>
                  <a:gd name="T10" fmla="*/ 59 w 101"/>
                  <a:gd name="T11" fmla="*/ 28 h 101"/>
                  <a:gd name="T12" fmla="*/ 66 w 101"/>
                  <a:gd name="T13" fmla="*/ 35 h 101"/>
                  <a:gd name="T14" fmla="*/ 62 w 101"/>
                  <a:gd name="T15" fmla="*/ 35 h 101"/>
                  <a:gd name="T16" fmla="*/ 50 w 101"/>
                  <a:gd name="T17" fmla="*/ 40 h 101"/>
                  <a:gd name="T18" fmla="*/ 54 w 101"/>
                  <a:gd name="T19" fmla="*/ 46 h 101"/>
                  <a:gd name="T20" fmla="*/ 46 w 101"/>
                  <a:gd name="T21" fmla="*/ 43 h 101"/>
                  <a:gd name="T22" fmla="*/ 46 w 101"/>
                  <a:gd name="T23" fmla="*/ 38 h 101"/>
                  <a:gd name="T24" fmla="*/ 47 w 101"/>
                  <a:gd name="T25" fmla="*/ 31 h 101"/>
                  <a:gd name="T26" fmla="*/ 49 w 101"/>
                  <a:gd name="T27" fmla="*/ 25 h 101"/>
                  <a:gd name="T28" fmla="*/ 43 w 101"/>
                  <a:gd name="T29" fmla="*/ 16 h 101"/>
                  <a:gd name="T30" fmla="*/ 37 w 101"/>
                  <a:gd name="T31" fmla="*/ 19 h 101"/>
                  <a:gd name="T32" fmla="*/ 18 w 101"/>
                  <a:gd name="T33" fmla="*/ 54 h 101"/>
                  <a:gd name="T34" fmla="*/ 21 w 101"/>
                  <a:gd name="T35" fmla="*/ 63 h 101"/>
                  <a:gd name="T36" fmla="*/ 31 w 101"/>
                  <a:gd name="T37" fmla="*/ 68 h 101"/>
                  <a:gd name="T38" fmla="*/ 31 w 101"/>
                  <a:gd name="T39" fmla="*/ 69 h 101"/>
                  <a:gd name="T40" fmla="*/ 23 w 101"/>
                  <a:gd name="T41" fmla="*/ 70 h 101"/>
                  <a:gd name="T42" fmla="*/ 16 w 101"/>
                  <a:gd name="T43" fmla="*/ 66 h 101"/>
                  <a:gd name="T44" fmla="*/ 7 w 101"/>
                  <a:gd name="T45" fmla="*/ 65 h 101"/>
                  <a:gd name="T46" fmla="*/ 13 w 101"/>
                  <a:gd name="T47" fmla="*/ 69 h 101"/>
                  <a:gd name="T48" fmla="*/ 20 w 101"/>
                  <a:gd name="T49" fmla="*/ 71 h 101"/>
                  <a:gd name="T50" fmla="*/ 20 w 101"/>
                  <a:gd name="T51" fmla="*/ 74 h 101"/>
                  <a:gd name="T52" fmla="*/ 17 w 101"/>
                  <a:gd name="T53" fmla="*/ 76 h 101"/>
                  <a:gd name="T54" fmla="*/ 11 w 101"/>
                  <a:gd name="T55" fmla="*/ 72 h 101"/>
                  <a:gd name="T56" fmla="*/ 3 w 101"/>
                  <a:gd name="T57" fmla="*/ 69 h 101"/>
                  <a:gd name="T58" fmla="*/ 4 w 101"/>
                  <a:gd name="T59" fmla="*/ 75 h 101"/>
                  <a:gd name="T60" fmla="*/ 14 w 101"/>
                  <a:gd name="T61" fmla="*/ 76 h 101"/>
                  <a:gd name="T62" fmla="*/ 20 w 101"/>
                  <a:gd name="T63" fmla="*/ 80 h 101"/>
                  <a:gd name="T64" fmla="*/ 19 w 101"/>
                  <a:gd name="T65" fmla="*/ 81 h 101"/>
                  <a:gd name="T66" fmla="*/ 28 w 101"/>
                  <a:gd name="T67" fmla="*/ 79 h 101"/>
                  <a:gd name="T68" fmla="*/ 34 w 101"/>
                  <a:gd name="T69" fmla="*/ 77 h 101"/>
                  <a:gd name="T70" fmla="*/ 44 w 101"/>
                  <a:gd name="T71" fmla="*/ 84 h 101"/>
                  <a:gd name="T72" fmla="*/ 48 w 101"/>
                  <a:gd name="T73" fmla="*/ 88 h 101"/>
                  <a:gd name="T74" fmla="*/ 52 w 101"/>
                  <a:gd name="T75" fmla="*/ 87 h 101"/>
                  <a:gd name="T76" fmla="*/ 62 w 101"/>
                  <a:gd name="T77" fmla="*/ 94 h 101"/>
                  <a:gd name="T78" fmla="*/ 65 w 101"/>
                  <a:gd name="T79" fmla="*/ 101 h 101"/>
                  <a:gd name="T80" fmla="*/ 69 w 101"/>
                  <a:gd name="T81" fmla="*/ 97 h 101"/>
                  <a:gd name="T82" fmla="*/ 72 w 101"/>
                  <a:gd name="T83" fmla="*/ 87 h 101"/>
                  <a:gd name="T84" fmla="*/ 69 w 101"/>
                  <a:gd name="T85" fmla="*/ 75 h 101"/>
                  <a:gd name="T86" fmla="*/ 71 w 101"/>
                  <a:gd name="T87" fmla="*/ 68 h 101"/>
                  <a:gd name="T88" fmla="*/ 78 w 101"/>
                  <a:gd name="T89" fmla="*/ 69 h 101"/>
                  <a:gd name="T90" fmla="*/ 87 w 101"/>
                  <a:gd name="T91" fmla="*/ 65 h 101"/>
                  <a:gd name="T92" fmla="*/ 87 w 101"/>
                  <a:gd name="T93" fmla="*/ 58 h 101"/>
                  <a:gd name="T94" fmla="*/ 96 w 101"/>
                  <a:gd name="T95" fmla="*/ 52 h 101"/>
                  <a:gd name="T96" fmla="*/ 88 w 101"/>
                  <a:gd name="T97" fmla="*/ 43 h 101"/>
                  <a:gd name="T98" fmla="*/ 91 w 101"/>
                  <a:gd name="T99" fmla="*/ 35 h 101"/>
                  <a:gd name="T100" fmla="*/ 101 w 101"/>
                  <a:gd name="T101" fmla="*/ 15 h 101"/>
                  <a:gd name="T102" fmla="*/ 58 w 101"/>
                  <a:gd name="T103" fmla="*/ 46 h 101"/>
                  <a:gd name="T104" fmla="*/ 54 w 101"/>
                  <a:gd name="T105" fmla="*/ 47 h 101"/>
                  <a:gd name="T106" fmla="*/ 61 w 101"/>
                  <a:gd name="T107" fmla="*/ 42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1" h="101">
                    <a:moveTo>
                      <a:pt x="101" y="12"/>
                    </a:moveTo>
                    <a:cubicBezTo>
                      <a:pt x="101" y="11"/>
                      <a:pt x="101" y="11"/>
                      <a:pt x="101" y="11"/>
                    </a:cubicBezTo>
                    <a:cubicBezTo>
                      <a:pt x="101" y="11"/>
                      <a:pt x="98" y="9"/>
                      <a:pt x="98" y="9"/>
                    </a:cubicBezTo>
                    <a:cubicBezTo>
                      <a:pt x="97" y="9"/>
                      <a:pt x="98" y="8"/>
                      <a:pt x="98" y="8"/>
                    </a:cubicBezTo>
                    <a:cubicBezTo>
                      <a:pt x="94" y="6"/>
                      <a:pt x="94" y="6"/>
                      <a:pt x="94" y="6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86" y="1"/>
                      <a:pt x="85" y="1"/>
                    </a:cubicBezTo>
                    <a:cubicBezTo>
                      <a:pt x="84" y="1"/>
                      <a:pt x="83" y="0"/>
                      <a:pt x="83" y="0"/>
                    </a:cubicBezTo>
                    <a:cubicBezTo>
                      <a:pt x="82" y="0"/>
                      <a:pt x="80" y="1"/>
                      <a:pt x="80" y="1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0"/>
                      <a:pt x="68" y="1"/>
                      <a:pt x="68" y="1"/>
                    </a:cubicBezTo>
                    <a:cubicBezTo>
                      <a:pt x="67" y="1"/>
                      <a:pt x="64" y="3"/>
                      <a:pt x="64" y="3"/>
                    </a:cubicBezTo>
                    <a:cubicBezTo>
                      <a:pt x="64" y="3"/>
                      <a:pt x="60" y="4"/>
                      <a:pt x="60" y="4"/>
                    </a:cubicBezTo>
                    <a:cubicBezTo>
                      <a:pt x="59" y="5"/>
                      <a:pt x="57" y="6"/>
                      <a:pt x="57" y="6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3" y="13"/>
                      <a:pt x="53" y="13"/>
                      <a:pt x="53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5" y="15"/>
                      <a:pt x="55" y="17"/>
                      <a:pt x="55" y="18"/>
                    </a:cubicBezTo>
                    <a:cubicBezTo>
                      <a:pt x="55" y="18"/>
                      <a:pt x="54" y="19"/>
                      <a:pt x="54" y="20"/>
                    </a:cubicBezTo>
                    <a:cubicBezTo>
                      <a:pt x="54" y="20"/>
                      <a:pt x="54" y="21"/>
                      <a:pt x="54" y="21"/>
                    </a:cubicBezTo>
                    <a:cubicBezTo>
                      <a:pt x="54" y="21"/>
                      <a:pt x="55" y="22"/>
                      <a:pt x="55" y="21"/>
                    </a:cubicBezTo>
                    <a:cubicBezTo>
                      <a:pt x="56" y="21"/>
                      <a:pt x="56" y="21"/>
                      <a:pt x="57" y="22"/>
                    </a:cubicBezTo>
                    <a:cubicBezTo>
                      <a:pt x="57" y="22"/>
                      <a:pt x="57" y="23"/>
                      <a:pt x="59" y="23"/>
                    </a:cubicBezTo>
                    <a:cubicBezTo>
                      <a:pt x="60" y="24"/>
                      <a:pt x="59" y="23"/>
                      <a:pt x="60" y="23"/>
                    </a:cubicBezTo>
                    <a:cubicBezTo>
                      <a:pt x="60" y="23"/>
                      <a:pt x="61" y="23"/>
                      <a:pt x="61" y="23"/>
                    </a:cubicBezTo>
                    <a:cubicBezTo>
                      <a:pt x="62" y="24"/>
                      <a:pt x="61" y="24"/>
                      <a:pt x="60" y="25"/>
                    </a:cubicBezTo>
                    <a:cubicBezTo>
                      <a:pt x="60" y="25"/>
                      <a:pt x="60" y="25"/>
                      <a:pt x="59" y="26"/>
                    </a:cubicBezTo>
                    <a:cubicBezTo>
                      <a:pt x="58" y="27"/>
                      <a:pt x="59" y="27"/>
                      <a:pt x="59" y="28"/>
                    </a:cubicBezTo>
                    <a:cubicBezTo>
                      <a:pt x="59" y="28"/>
                      <a:pt x="59" y="29"/>
                      <a:pt x="59" y="30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2"/>
                      <a:pt x="60" y="33"/>
                      <a:pt x="61" y="33"/>
                    </a:cubicBezTo>
                    <a:cubicBezTo>
                      <a:pt x="61" y="33"/>
                      <a:pt x="61" y="33"/>
                      <a:pt x="62" y="34"/>
                    </a:cubicBezTo>
                    <a:cubicBezTo>
                      <a:pt x="64" y="34"/>
                      <a:pt x="65" y="34"/>
                      <a:pt x="65" y="34"/>
                    </a:cubicBezTo>
                    <a:cubicBezTo>
                      <a:pt x="65" y="34"/>
                      <a:pt x="66" y="34"/>
                      <a:pt x="66" y="35"/>
                    </a:cubicBezTo>
                    <a:cubicBezTo>
                      <a:pt x="66" y="36"/>
                      <a:pt x="66" y="37"/>
                      <a:pt x="66" y="39"/>
                    </a:cubicBezTo>
                    <a:cubicBezTo>
                      <a:pt x="66" y="39"/>
                      <a:pt x="65" y="40"/>
                      <a:pt x="65" y="40"/>
                    </a:cubicBezTo>
                    <a:cubicBezTo>
                      <a:pt x="65" y="40"/>
                      <a:pt x="66" y="39"/>
                      <a:pt x="66" y="38"/>
                    </a:cubicBezTo>
                    <a:cubicBezTo>
                      <a:pt x="66" y="37"/>
                      <a:pt x="65" y="36"/>
                      <a:pt x="65" y="36"/>
                    </a:cubicBezTo>
                    <a:cubicBezTo>
                      <a:pt x="65" y="35"/>
                      <a:pt x="64" y="35"/>
                      <a:pt x="64" y="35"/>
                    </a:cubicBezTo>
                    <a:cubicBezTo>
                      <a:pt x="64" y="35"/>
                      <a:pt x="63" y="35"/>
                      <a:pt x="62" y="35"/>
                    </a:cubicBezTo>
                    <a:cubicBezTo>
                      <a:pt x="62" y="35"/>
                      <a:pt x="62" y="34"/>
                      <a:pt x="61" y="34"/>
                    </a:cubicBezTo>
                    <a:cubicBezTo>
                      <a:pt x="61" y="33"/>
                      <a:pt x="60" y="33"/>
                      <a:pt x="60" y="33"/>
                    </a:cubicBezTo>
                    <a:cubicBezTo>
                      <a:pt x="59" y="33"/>
                      <a:pt x="57" y="34"/>
                      <a:pt x="57" y="34"/>
                    </a:cubicBezTo>
                    <a:cubicBezTo>
                      <a:pt x="54" y="36"/>
                      <a:pt x="54" y="36"/>
                      <a:pt x="54" y="36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2" y="37"/>
                      <a:pt x="51" y="39"/>
                      <a:pt x="50" y="40"/>
                    </a:cubicBezTo>
                    <a:cubicBezTo>
                      <a:pt x="49" y="40"/>
                      <a:pt x="49" y="40"/>
                      <a:pt x="47" y="40"/>
                    </a:cubicBezTo>
                    <a:cubicBezTo>
                      <a:pt x="46" y="40"/>
                      <a:pt x="46" y="41"/>
                      <a:pt x="46" y="41"/>
                    </a:cubicBezTo>
                    <a:cubicBezTo>
                      <a:pt x="45" y="41"/>
                      <a:pt x="46" y="42"/>
                      <a:pt x="46" y="42"/>
                    </a:cubicBezTo>
                    <a:cubicBezTo>
                      <a:pt x="46" y="43"/>
                      <a:pt x="48" y="43"/>
                      <a:pt x="48" y="43"/>
                    </a:cubicBezTo>
                    <a:cubicBezTo>
                      <a:pt x="49" y="43"/>
                      <a:pt x="50" y="44"/>
                      <a:pt x="51" y="44"/>
                    </a:cubicBezTo>
                    <a:cubicBezTo>
                      <a:pt x="52" y="45"/>
                      <a:pt x="53" y="46"/>
                      <a:pt x="54" y="46"/>
                    </a:cubicBezTo>
                    <a:cubicBezTo>
                      <a:pt x="54" y="47"/>
                      <a:pt x="54" y="48"/>
                      <a:pt x="54" y="48"/>
                    </a:cubicBezTo>
                    <a:cubicBezTo>
                      <a:pt x="54" y="48"/>
                      <a:pt x="52" y="47"/>
                      <a:pt x="52" y="47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51" y="46"/>
                      <a:pt x="49" y="45"/>
                      <a:pt x="49" y="45"/>
                    </a:cubicBezTo>
                    <a:cubicBezTo>
                      <a:pt x="49" y="45"/>
                      <a:pt x="47" y="45"/>
                      <a:pt x="47" y="45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6" y="43"/>
                      <a:pt x="44" y="43"/>
                      <a:pt x="43" y="43"/>
                    </a:cubicBezTo>
                    <a:cubicBezTo>
                      <a:pt x="43" y="43"/>
                      <a:pt x="42" y="42"/>
                      <a:pt x="42" y="41"/>
                    </a:cubicBezTo>
                    <a:cubicBezTo>
                      <a:pt x="42" y="41"/>
                      <a:pt x="42" y="41"/>
                      <a:pt x="43" y="41"/>
                    </a:cubicBezTo>
                    <a:cubicBezTo>
                      <a:pt x="43" y="41"/>
                      <a:pt x="45" y="40"/>
                      <a:pt x="45" y="40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46" y="38"/>
                      <a:pt x="46" y="38"/>
                      <a:pt x="46" y="38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5" y="33"/>
                      <a:pt x="45" y="33"/>
                      <a:pt x="45" y="33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6" y="30"/>
                      <a:pt x="47" y="31"/>
                      <a:pt x="47" y="31"/>
                    </a:cubicBezTo>
                    <a:cubicBezTo>
                      <a:pt x="47" y="31"/>
                      <a:pt x="49" y="30"/>
                      <a:pt x="49" y="30"/>
                    </a:cubicBezTo>
                    <a:cubicBezTo>
                      <a:pt x="49" y="30"/>
                      <a:pt x="49" y="29"/>
                      <a:pt x="49" y="29"/>
                    </a:cubicBezTo>
                    <a:cubicBezTo>
                      <a:pt x="49" y="29"/>
                      <a:pt x="50" y="29"/>
                      <a:pt x="51" y="29"/>
                    </a:cubicBezTo>
                    <a:cubicBezTo>
                      <a:pt x="51" y="29"/>
                      <a:pt x="51" y="26"/>
                      <a:pt x="51" y="26"/>
                    </a:cubicBezTo>
                    <a:cubicBezTo>
                      <a:pt x="51" y="26"/>
                      <a:pt x="51" y="26"/>
                      <a:pt x="51" y="26"/>
                    </a:cubicBezTo>
                    <a:cubicBezTo>
                      <a:pt x="51" y="26"/>
                      <a:pt x="50" y="25"/>
                      <a:pt x="49" y="25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47" y="25"/>
                      <a:pt x="47" y="24"/>
                      <a:pt x="47" y="24"/>
                    </a:cubicBezTo>
                    <a:cubicBezTo>
                      <a:pt x="47" y="24"/>
                      <a:pt x="48" y="23"/>
                      <a:pt x="48" y="22"/>
                    </a:cubicBezTo>
                    <a:cubicBezTo>
                      <a:pt x="48" y="22"/>
                      <a:pt x="47" y="20"/>
                      <a:pt x="47" y="20"/>
                    </a:cubicBezTo>
                    <a:cubicBezTo>
                      <a:pt x="47" y="20"/>
                      <a:pt x="47" y="18"/>
                      <a:pt x="47" y="18"/>
                    </a:cubicBezTo>
                    <a:cubicBezTo>
                      <a:pt x="47" y="18"/>
                      <a:pt x="44" y="16"/>
                      <a:pt x="43" y="16"/>
                    </a:cubicBezTo>
                    <a:cubicBezTo>
                      <a:pt x="43" y="16"/>
                      <a:pt x="41" y="17"/>
                      <a:pt x="41" y="17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9" y="16"/>
                      <a:pt x="39" y="15"/>
                      <a:pt x="39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9" y="55"/>
                      <a:pt x="18" y="54"/>
                      <a:pt x="18" y="54"/>
                    </a:cubicBezTo>
                    <a:cubicBezTo>
                      <a:pt x="18" y="54"/>
                      <a:pt x="17" y="55"/>
                      <a:pt x="17" y="55"/>
                    </a:cubicBezTo>
                    <a:cubicBezTo>
                      <a:pt x="17" y="55"/>
                      <a:pt x="17" y="57"/>
                      <a:pt x="17" y="57"/>
                    </a:cubicBezTo>
                    <a:cubicBezTo>
                      <a:pt x="17" y="57"/>
                      <a:pt x="17" y="59"/>
                      <a:pt x="17" y="60"/>
                    </a:cubicBezTo>
                    <a:cubicBezTo>
                      <a:pt x="17" y="60"/>
                      <a:pt x="17" y="60"/>
                      <a:pt x="17" y="60"/>
                    </a:cubicBezTo>
                    <a:cubicBezTo>
                      <a:pt x="17" y="60"/>
                      <a:pt x="20" y="61"/>
                      <a:pt x="20" y="62"/>
                    </a:cubicBezTo>
                    <a:cubicBezTo>
                      <a:pt x="21" y="62"/>
                      <a:pt x="21" y="63"/>
                      <a:pt x="21" y="63"/>
                    </a:cubicBezTo>
                    <a:cubicBezTo>
                      <a:pt x="22" y="64"/>
                      <a:pt x="22" y="64"/>
                      <a:pt x="22" y="64"/>
                    </a:cubicBezTo>
                    <a:cubicBezTo>
                      <a:pt x="22" y="64"/>
                      <a:pt x="23" y="65"/>
                      <a:pt x="24" y="65"/>
                    </a:cubicBezTo>
                    <a:cubicBezTo>
                      <a:pt x="26" y="66"/>
                      <a:pt x="25" y="66"/>
                      <a:pt x="26" y="66"/>
                    </a:cubicBezTo>
                    <a:cubicBezTo>
                      <a:pt x="26" y="66"/>
                      <a:pt x="28" y="67"/>
                      <a:pt x="28" y="68"/>
                    </a:cubicBezTo>
                    <a:cubicBezTo>
                      <a:pt x="28" y="68"/>
                      <a:pt x="29" y="68"/>
                      <a:pt x="30" y="68"/>
                    </a:cubicBezTo>
                    <a:cubicBezTo>
                      <a:pt x="30" y="68"/>
                      <a:pt x="31" y="68"/>
                      <a:pt x="31" y="68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4" y="67"/>
                      <a:pt x="35" y="67"/>
                      <a:pt x="35" y="67"/>
                    </a:cubicBezTo>
                    <a:cubicBezTo>
                      <a:pt x="36" y="67"/>
                      <a:pt x="35" y="68"/>
                      <a:pt x="35" y="68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32" y="68"/>
                      <a:pt x="31" y="68"/>
                      <a:pt x="31" y="69"/>
                    </a:cubicBezTo>
                    <a:cubicBezTo>
                      <a:pt x="31" y="69"/>
                      <a:pt x="30" y="70"/>
                      <a:pt x="31" y="70"/>
                    </a:cubicBezTo>
                    <a:cubicBezTo>
                      <a:pt x="31" y="70"/>
                      <a:pt x="28" y="69"/>
                      <a:pt x="28" y="69"/>
                    </a:cubicBezTo>
                    <a:cubicBezTo>
                      <a:pt x="28" y="68"/>
                      <a:pt x="27" y="68"/>
                      <a:pt x="27" y="68"/>
                    </a:cubicBezTo>
                    <a:cubicBezTo>
                      <a:pt x="26" y="68"/>
                      <a:pt x="25" y="69"/>
                      <a:pt x="24" y="69"/>
                    </a:cubicBezTo>
                    <a:cubicBezTo>
                      <a:pt x="24" y="69"/>
                      <a:pt x="24" y="69"/>
                      <a:pt x="24" y="69"/>
                    </a:cubicBezTo>
                    <a:cubicBezTo>
                      <a:pt x="23" y="69"/>
                      <a:pt x="23" y="70"/>
                      <a:pt x="23" y="70"/>
                    </a:cubicBezTo>
                    <a:cubicBezTo>
                      <a:pt x="22" y="70"/>
                      <a:pt x="22" y="70"/>
                      <a:pt x="22" y="70"/>
                    </a:cubicBezTo>
                    <a:cubicBezTo>
                      <a:pt x="22" y="70"/>
                      <a:pt x="20" y="69"/>
                      <a:pt x="20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7" y="67"/>
                      <a:pt x="17" y="67"/>
                      <a:pt x="17" y="67"/>
                    </a:cubicBezTo>
                    <a:cubicBezTo>
                      <a:pt x="17" y="67"/>
                      <a:pt x="16" y="67"/>
                      <a:pt x="16" y="66"/>
                    </a:cubicBezTo>
                    <a:cubicBezTo>
                      <a:pt x="16" y="66"/>
                      <a:pt x="16" y="66"/>
                      <a:pt x="15" y="66"/>
                    </a:cubicBezTo>
                    <a:cubicBezTo>
                      <a:pt x="15" y="65"/>
                      <a:pt x="15" y="65"/>
                      <a:pt x="14" y="65"/>
                    </a:cubicBezTo>
                    <a:cubicBezTo>
                      <a:pt x="13" y="64"/>
                      <a:pt x="13" y="64"/>
                      <a:pt x="13" y="64"/>
                    </a:cubicBezTo>
                    <a:cubicBezTo>
                      <a:pt x="12" y="64"/>
                      <a:pt x="12" y="63"/>
                      <a:pt x="11" y="63"/>
                    </a:cubicBezTo>
                    <a:cubicBezTo>
                      <a:pt x="10" y="63"/>
                      <a:pt x="9" y="64"/>
                      <a:pt x="8" y="64"/>
                    </a:cubicBezTo>
                    <a:cubicBezTo>
                      <a:pt x="8" y="64"/>
                      <a:pt x="7" y="64"/>
                      <a:pt x="7" y="65"/>
                    </a:cubicBezTo>
                    <a:cubicBezTo>
                      <a:pt x="7" y="65"/>
                      <a:pt x="7" y="66"/>
                      <a:pt x="7" y="66"/>
                    </a:cubicBezTo>
                    <a:cubicBezTo>
                      <a:pt x="8" y="66"/>
                      <a:pt x="8" y="66"/>
                      <a:pt x="9" y="66"/>
                    </a:cubicBezTo>
                    <a:cubicBezTo>
                      <a:pt x="9" y="66"/>
                      <a:pt x="10" y="66"/>
                      <a:pt x="10" y="66"/>
                    </a:cubicBezTo>
                    <a:cubicBezTo>
                      <a:pt x="11" y="66"/>
                      <a:pt x="11" y="66"/>
                      <a:pt x="11" y="66"/>
                    </a:cubicBezTo>
                    <a:cubicBezTo>
                      <a:pt x="11" y="66"/>
                      <a:pt x="11" y="67"/>
                      <a:pt x="12" y="67"/>
                    </a:cubicBezTo>
                    <a:cubicBezTo>
                      <a:pt x="12" y="67"/>
                      <a:pt x="13" y="68"/>
                      <a:pt x="13" y="69"/>
                    </a:cubicBezTo>
                    <a:cubicBezTo>
                      <a:pt x="13" y="69"/>
                      <a:pt x="14" y="69"/>
                      <a:pt x="14" y="69"/>
                    </a:cubicBezTo>
                    <a:cubicBezTo>
                      <a:pt x="15" y="70"/>
                      <a:pt x="15" y="69"/>
                      <a:pt x="15" y="69"/>
                    </a:cubicBezTo>
                    <a:cubicBezTo>
                      <a:pt x="16" y="69"/>
                      <a:pt x="16" y="69"/>
                      <a:pt x="16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9"/>
                      <a:pt x="18" y="70"/>
                      <a:pt x="20" y="70"/>
                    </a:cubicBezTo>
                    <a:cubicBezTo>
                      <a:pt x="21" y="71"/>
                      <a:pt x="20" y="71"/>
                      <a:pt x="20" y="71"/>
                    </a:cubicBezTo>
                    <a:cubicBezTo>
                      <a:pt x="20" y="71"/>
                      <a:pt x="19" y="71"/>
                      <a:pt x="17" y="70"/>
                    </a:cubicBezTo>
                    <a:cubicBezTo>
                      <a:pt x="15" y="69"/>
                      <a:pt x="17" y="70"/>
                      <a:pt x="16" y="70"/>
                    </a:cubicBezTo>
                    <a:cubicBezTo>
                      <a:pt x="15" y="70"/>
                      <a:pt x="15" y="71"/>
                      <a:pt x="15" y="71"/>
                    </a:cubicBezTo>
                    <a:cubicBezTo>
                      <a:pt x="15" y="71"/>
                      <a:pt x="15" y="72"/>
                      <a:pt x="16" y="73"/>
                    </a:cubicBezTo>
                    <a:cubicBezTo>
                      <a:pt x="17" y="74"/>
                      <a:pt x="17" y="73"/>
                      <a:pt x="19" y="74"/>
                    </a:cubicBezTo>
                    <a:cubicBezTo>
                      <a:pt x="20" y="75"/>
                      <a:pt x="19" y="74"/>
                      <a:pt x="20" y="74"/>
                    </a:cubicBezTo>
                    <a:cubicBezTo>
                      <a:pt x="20" y="74"/>
                      <a:pt x="21" y="74"/>
                      <a:pt x="22" y="76"/>
                    </a:cubicBezTo>
                    <a:cubicBezTo>
                      <a:pt x="23" y="77"/>
                      <a:pt x="22" y="78"/>
                      <a:pt x="22" y="78"/>
                    </a:cubicBezTo>
                    <a:cubicBezTo>
                      <a:pt x="22" y="78"/>
                      <a:pt x="21" y="78"/>
                      <a:pt x="20" y="78"/>
                    </a:cubicBezTo>
                    <a:cubicBezTo>
                      <a:pt x="20" y="78"/>
                      <a:pt x="20" y="78"/>
                      <a:pt x="20" y="78"/>
                    </a:cubicBezTo>
                    <a:cubicBezTo>
                      <a:pt x="18" y="78"/>
                      <a:pt x="18" y="78"/>
                      <a:pt x="18" y="78"/>
                    </a:cubicBezTo>
                    <a:cubicBezTo>
                      <a:pt x="18" y="78"/>
                      <a:pt x="18" y="78"/>
                      <a:pt x="17" y="76"/>
                    </a:cubicBezTo>
                    <a:cubicBezTo>
                      <a:pt x="16" y="74"/>
                      <a:pt x="17" y="75"/>
                      <a:pt x="18" y="75"/>
                    </a:cubicBezTo>
                    <a:cubicBezTo>
                      <a:pt x="18" y="75"/>
                      <a:pt x="16" y="75"/>
                      <a:pt x="16" y="75"/>
                    </a:cubicBezTo>
                    <a:cubicBezTo>
                      <a:pt x="15" y="73"/>
                      <a:pt x="15" y="73"/>
                      <a:pt x="15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4" y="73"/>
                      <a:pt x="13" y="73"/>
                      <a:pt x="13" y="73"/>
                    </a:cubicBezTo>
                    <a:cubicBezTo>
                      <a:pt x="13" y="73"/>
                      <a:pt x="11" y="72"/>
                      <a:pt x="11" y="72"/>
                    </a:cubicBezTo>
                    <a:cubicBezTo>
                      <a:pt x="11" y="72"/>
                      <a:pt x="12" y="72"/>
                      <a:pt x="12" y="71"/>
                    </a:cubicBezTo>
                    <a:cubicBezTo>
                      <a:pt x="13" y="70"/>
                      <a:pt x="10" y="69"/>
                      <a:pt x="10" y="69"/>
                    </a:cubicBezTo>
                    <a:cubicBezTo>
                      <a:pt x="8" y="68"/>
                      <a:pt x="9" y="69"/>
                      <a:pt x="9" y="69"/>
                    </a:cubicBezTo>
                    <a:cubicBezTo>
                      <a:pt x="9" y="69"/>
                      <a:pt x="8" y="69"/>
                      <a:pt x="7" y="69"/>
                    </a:cubicBezTo>
                    <a:cubicBezTo>
                      <a:pt x="6" y="69"/>
                      <a:pt x="6" y="69"/>
                      <a:pt x="5" y="69"/>
                    </a:cubicBezTo>
                    <a:cubicBezTo>
                      <a:pt x="4" y="69"/>
                      <a:pt x="4" y="69"/>
                      <a:pt x="3" y="69"/>
                    </a:cubicBezTo>
                    <a:cubicBezTo>
                      <a:pt x="3" y="69"/>
                      <a:pt x="2" y="69"/>
                      <a:pt x="1" y="70"/>
                    </a:cubicBezTo>
                    <a:cubicBezTo>
                      <a:pt x="0" y="70"/>
                      <a:pt x="0" y="70"/>
                      <a:pt x="0" y="71"/>
                    </a:cubicBezTo>
                    <a:cubicBezTo>
                      <a:pt x="1" y="71"/>
                      <a:pt x="1" y="71"/>
                      <a:pt x="1" y="72"/>
                    </a:cubicBezTo>
                    <a:cubicBezTo>
                      <a:pt x="1" y="72"/>
                      <a:pt x="1" y="73"/>
                      <a:pt x="2" y="73"/>
                    </a:cubicBezTo>
                    <a:cubicBezTo>
                      <a:pt x="2" y="73"/>
                      <a:pt x="2" y="74"/>
                      <a:pt x="3" y="74"/>
                    </a:cubicBezTo>
                    <a:cubicBezTo>
                      <a:pt x="3" y="75"/>
                      <a:pt x="4" y="75"/>
                      <a:pt x="4" y="75"/>
                    </a:cubicBezTo>
                    <a:cubicBezTo>
                      <a:pt x="5" y="75"/>
                      <a:pt x="6" y="75"/>
                      <a:pt x="6" y="75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9" y="78"/>
                      <a:pt x="10" y="78"/>
                      <a:pt x="12" y="78"/>
                    </a:cubicBezTo>
                    <a:cubicBezTo>
                      <a:pt x="13" y="79"/>
                      <a:pt x="12" y="78"/>
                      <a:pt x="12" y="78"/>
                    </a:cubicBezTo>
                    <a:cubicBezTo>
                      <a:pt x="12" y="77"/>
                      <a:pt x="13" y="77"/>
                      <a:pt x="13" y="77"/>
                    </a:cubicBezTo>
                    <a:cubicBezTo>
                      <a:pt x="13" y="76"/>
                      <a:pt x="13" y="76"/>
                      <a:pt x="14" y="76"/>
                    </a:cubicBezTo>
                    <a:cubicBezTo>
                      <a:pt x="15" y="77"/>
                      <a:pt x="15" y="77"/>
                      <a:pt x="15" y="78"/>
                    </a:cubicBezTo>
                    <a:cubicBezTo>
                      <a:pt x="16" y="78"/>
                      <a:pt x="16" y="78"/>
                      <a:pt x="16" y="79"/>
                    </a:cubicBezTo>
                    <a:cubicBezTo>
                      <a:pt x="17" y="79"/>
                      <a:pt x="18" y="79"/>
                      <a:pt x="19" y="79"/>
                    </a:cubicBezTo>
                    <a:cubicBezTo>
                      <a:pt x="19" y="79"/>
                      <a:pt x="20" y="79"/>
                      <a:pt x="20" y="79"/>
                    </a:cubicBezTo>
                    <a:cubicBezTo>
                      <a:pt x="20" y="79"/>
                      <a:pt x="20" y="80"/>
                      <a:pt x="21" y="80"/>
                    </a:cubicBezTo>
                    <a:cubicBezTo>
                      <a:pt x="21" y="80"/>
                      <a:pt x="20" y="80"/>
                      <a:pt x="20" y="80"/>
                    </a:cubicBezTo>
                    <a:cubicBezTo>
                      <a:pt x="20" y="80"/>
                      <a:pt x="20" y="81"/>
                      <a:pt x="19" y="81"/>
                    </a:cubicBezTo>
                    <a:cubicBezTo>
                      <a:pt x="19" y="81"/>
                      <a:pt x="19" y="81"/>
                      <a:pt x="19" y="81"/>
                    </a:cubicBezTo>
                    <a:cubicBezTo>
                      <a:pt x="19" y="81"/>
                      <a:pt x="18" y="81"/>
                      <a:pt x="18" y="81"/>
                    </a:cubicBezTo>
                    <a:cubicBezTo>
                      <a:pt x="18" y="81"/>
                      <a:pt x="19" y="81"/>
                      <a:pt x="19" y="81"/>
                    </a:cubicBezTo>
                    <a:cubicBezTo>
                      <a:pt x="19" y="81"/>
                      <a:pt x="19" y="81"/>
                      <a:pt x="19" y="81"/>
                    </a:cubicBezTo>
                    <a:cubicBezTo>
                      <a:pt x="19" y="81"/>
                      <a:pt x="19" y="81"/>
                      <a:pt x="19" y="81"/>
                    </a:cubicBezTo>
                    <a:cubicBezTo>
                      <a:pt x="20" y="82"/>
                      <a:pt x="20" y="82"/>
                      <a:pt x="21" y="82"/>
                    </a:cubicBezTo>
                    <a:cubicBezTo>
                      <a:pt x="21" y="81"/>
                      <a:pt x="21" y="80"/>
                      <a:pt x="22" y="79"/>
                    </a:cubicBezTo>
                    <a:cubicBezTo>
                      <a:pt x="23" y="78"/>
                      <a:pt x="25" y="78"/>
                      <a:pt x="25" y="78"/>
                    </a:cubicBezTo>
                    <a:cubicBezTo>
                      <a:pt x="25" y="77"/>
                      <a:pt x="25" y="77"/>
                      <a:pt x="25" y="77"/>
                    </a:cubicBezTo>
                    <a:cubicBezTo>
                      <a:pt x="25" y="77"/>
                      <a:pt x="25" y="77"/>
                      <a:pt x="25" y="77"/>
                    </a:cubicBezTo>
                    <a:cubicBezTo>
                      <a:pt x="26" y="77"/>
                      <a:pt x="27" y="78"/>
                      <a:pt x="28" y="79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30" y="79"/>
                      <a:pt x="30" y="79"/>
                      <a:pt x="30" y="79"/>
                    </a:cubicBezTo>
                    <a:cubicBezTo>
                      <a:pt x="31" y="78"/>
                      <a:pt x="32" y="77"/>
                      <a:pt x="33" y="77"/>
                    </a:cubicBezTo>
                    <a:cubicBezTo>
                      <a:pt x="34" y="77"/>
                      <a:pt x="34" y="77"/>
                      <a:pt x="34" y="77"/>
                    </a:cubicBezTo>
                    <a:cubicBezTo>
                      <a:pt x="36" y="77"/>
                      <a:pt x="36" y="78"/>
                      <a:pt x="37" y="78"/>
                    </a:cubicBezTo>
                    <a:cubicBezTo>
                      <a:pt x="39" y="79"/>
                      <a:pt x="39" y="79"/>
                      <a:pt x="39" y="79"/>
                    </a:cubicBezTo>
                    <a:cubicBezTo>
                      <a:pt x="39" y="78"/>
                      <a:pt x="40" y="78"/>
                      <a:pt x="41" y="78"/>
                    </a:cubicBezTo>
                    <a:cubicBezTo>
                      <a:pt x="42" y="78"/>
                      <a:pt x="43" y="80"/>
                      <a:pt x="43" y="80"/>
                    </a:cubicBezTo>
                    <a:cubicBezTo>
                      <a:pt x="44" y="83"/>
                      <a:pt x="44" y="83"/>
                      <a:pt x="44" y="83"/>
                    </a:cubicBezTo>
                    <a:cubicBezTo>
                      <a:pt x="44" y="83"/>
                      <a:pt x="44" y="84"/>
                      <a:pt x="44" y="8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46" y="85"/>
                      <a:pt x="46" y="85"/>
                      <a:pt x="46" y="85"/>
                    </a:cubicBezTo>
                    <a:cubicBezTo>
                      <a:pt x="46" y="86"/>
                      <a:pt x="46" y="86"/>
                      <a:pt x="46" y="86"/>
                    </a:cubicBezTo>
                    <a:cubicBezTo>
                      <a:pt x="46" y="86"/>
                      <a:pt x="46" y="86"/>
                      <a:pt x="46" y="86"/>
                    </a:cubicBezTo>
                    <a:cubicBezTo>
                      <a:pt x="48" y="86"/>
                      <a:pt x="48" y="86"/>
                      <a:pt x="48" y="86"/>
                    </a:cubicBezTo>
                    <a:cubicBezTo>
                      <a:pt x="48" y="86"/>
                      <a:pt x="48" y="88"/>
                      <a:pt x="48" y="88"/>
                    </a:cubicBezTo>
                    <a:cubicBezTo>
                      <a:pt x="48" y="88"/>
                      <a:pt x="49" y="88"/>
                      <a:pt x="49" y="88"/>
                    </a:cubicBezTo>
                    <a:cubicBezTo>
                      <a:pt x="49" y="88"/>
                      <a:pt x="49" y="88"/>
                      <a:pt x="49" y="88"/>
                    </a:cubicBezTo>
                    <a:cubicBezTo>
                      <a:pt x="49" y="88"/>
                      <a:pt x="50" y="88"/>
                      <a:pt x="50" y="88"/>
                    </a:cubicBezTo>
                    <a:cubicBezTo>
                      <a:pt x="50" y="88"/>
                      <a:pt x="50" y="88"/>
                      <a:pt x="50" y="88"/>
                    </a:cubicBezTo>
                    <a:cubicBezTo>
                      <a:pt x="50" y="88"/>
                      <a:pt x="50" y="88"/>
                      <a:pt x="50" y="88"/>
                    </a:cubicBezTo>
                    <a:cubicBezTo>
                      <a:pt x="50" y="88"/>
                      <a:pt x="51" y="87"/>
                      <a:pt x="52" y="87"/>
                    </a:cubicBezTo>
                    <a:cubicBezTo>
                      <a:pt x="53" y="87"/>
                      <a:pt x="53" y="87"/>
                      <a:pt x="53" y="87"/>
                    </a:cubicBezTo>
                    <a:cubicBezTo>
                      <a:pt x="54" y="88"/>
                      <a:pt x="54" y="88"/>
                      <a:pt x="54" y="88"/>
                    </a:cubicBezTo>
                    <a:cubicBezTo>
                      <a:pt x="56" y="89"/>
                      <a:pt x="56" y="90"/>
                      <a:pt x="56" y="91"/>
                    </a:cubicBezTo>
                    <a:cubicBezTo>
                      <a:pt x="56" y="91"/>
                      <a:pt x="56" y="91"/>
                      <a:pt x="56" y="91"/>
                    </a:cubicBezTo>
                    <a:cubicBezTo>
                      <a:pt x="58" y="92"/>
                      <a:pt x="59" y="92"/>
                      <a:pt x="60" y="93"/>
                    </a:cubicBezTo>
                    <a:cubicBezTo>
                      <a:pt x="60" y="93"/>
                      <a:pt x="61" y="93"/>
                      <a:pt x="62" y="94"/>
                    </a:cubicBezTo>
                    <a:cubicBezTo>
                      <a:pt x="63" y="94"/>
                      <a:pt x="63" y="94"/>
                      <a:pt x="63" y="94"/>
                    </a:cubicBezTo>
                    <a:cubicBezTo>
                      <a:pt x="63" y="94"/>
                      <a:pt x="63" y="94"/>
                      <a:pt x="63" y="94"/>
                    </a:cubicBezTo>
                    <a:cubicBezTo>
                      <a:pt x="64" y="94"/>
                      <a:pt x="65" y="95"/>
                      <a:pt x="65" y="97"/>
                    </a:cubicBezTo>
                    <a:cubicBezTo>
                      <a:pt x="65" y="98"/>
                      <a:pt x="64" y="99"/>
                      <a:pt x="64" y="100"/>
                    </a:cubicBezTo>
                    <a:cubicBezTo>
                      <a:pt x="64" y="100"/>
                      <a:pt x="64" y="100"/>
                      <a:pt x="64" y="100"/>
                    </a:cubicBezTo>
                    <a:cubicBezTo>
                      <a:pt x="65" y="101"/>
                      <a:pt x="65" y="101"/>
                      <a:pt x="65" y="101"/>
                    </a:cubicBezTo>
                    <a:cubicBezTo>
                      <a:pt x="65" y="101"/>
                      <a:pt x="65" y="101"/>
                      <a:pt x="66" y="100"/>
                    </a:cubicBezTo>
                    <a:cubicBezTo>
                      <a:pt x="66" y="100"/>
                      <a:pt x="67" y="98"/>
                      <a:pt x="67" y="98"/>
                    </a:cubicBezTo>
                    <a:cubicBezTo>
                      <a:pt x="69" y="98"/>
                      <a:pt x="69" y="98"/>
                      <a:pt x="69" y="98"/>
                    </a:cubicBezTo>
                    <a:cubicBezTo>
                      <a:pt x="69" y="98"/>
                      <a:pt x="71" y="98"/>
                      <a:pt x="72" y="98"/>
                    </a:cubicBezTo>
                    <a:cubicBezTo>
                      <a:pt x="72" y="98"/>
                      <a:pt x="71" y="96"/>
                      <a:pt x="71" y="96"/>
                    </a:cubicBezTo>
                    <a:cubicBezTo>
                      <a:pt x="71" y="96"/>
                      <a:pt x="70" y="97"/>
                      <a:pt x="69" y="97"/>
                    </a:cubicBezTo>
                    <a:cubicBezTo>
                      <a:pt x="68" y="97"/>
                      <a:pt x="69" y="95"/>
                      <a:pt x="69" y="95"/>
                    </a:cubicBezTo>
                    <a:cubicBezTo>
                      <a:pt x="69" y="94"/>
                      <a:pt x="69" y="94"/>
                      <a:pt x="69" y="94"/>
                    </a:cubicBezTo>
                    <a:cubicBezTo>
                      <a:pt x="70" y="92"/>
                      <a:pt x="70" y="92"/>
                      <a:pt x="70" y="92"/>
                    </a:cubicBezTo>
                    <a:cubicBezTo>
                      <a:pt x="71" y="91"/>
                      <a:pt x="71" y="91"/>
                      <a:pt x="71" y="91"/>
                    </a:cubicBezTo>
                    <a:cubicBezTo>
                      <a:pt x="71" y="91"/>
                      <a:pt x="72" y="89"/>
                      <a:pt x="73" y="89"/>
                    </a:cubicBezTo>
                    <a:cubicBezTo>
                      <a:pt x="73" y="89"/>
                      <a:pt x="72" y="87"/>
                      <a:pt x="72" y="87"/>
                    </a:cubicBezTo>
                    <a:cubicBezTo>
                      <a:pt x="73" y="84"/>
                      <a:pt x="73" y="84"/>
                      <a:pt x="73" y="84"/>
                    </a:cubicBezTo>
                    <a:cubicBezTo>
                      <a:pt x="72" y="82"/>
                      <a:pt x="72" y="82"/>
                      <a:pt x="72" y="82"/>
                    </a:cubicBezTo>
                    <a:cubicBezTo>
                      <a:pt x="72" y="80"/>
                      <a:pt x="72" y="80"/>
                      <a:pt x="72" y="80"/>
                    </a:cubicBezTo>
                    <a:cubicBezTo>
                      <a:pt x="70" y="77"/>
                      <a:pt x="70" y="77"/>
                      <a:pt x="70" y="77"/>
                    </a:cubicBezTo>
                    <a:cubicBezTo>
                      <a:pt x="70" y="76"/>
                      <a:pt x="70" y="76"/>
                      <a:pt x="70" y="76"/>
                    </a:cubicBezTo>
                    <a:cubicBezTo>
                      <a:pt x="69" y="75"/>
                      <a:pt x="69" y="75"/>
                      <a:pt x="69" y="75"/>
                    </a:cubicBezTo>
                    <a:cubicBezTo>
                      <a:pt x="70" y="73"/>
                      <a:pt x="70" y="73"/>
                      <a:pt x="70" y="73"/>
                    </a:cubicBezTo>
                    <a:cubicBezTo>
                      <a:pt x="70" y="73"/>
                      <a:pt x="68" y="72"/>
                      <a:pt x="67" y="72"/>
                    </a:cubicBezTo>
                    <a:cubicBezTo>
                      <a:pt x="66" y="71"/>
                      <a:pt x="67" y="71"/>
                      <a:pt x="67" y="71"/>
                    </a:cubicBezTo>
                    <a:cubicBezTo>
                      <a:pt x="67" y="69"/>
                      <a:pt x="67" y="69"/>
                      <a:pt x="67" y="69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71" y="68"/>
                      <a:pt x="71" y="68"/>
                      <a:pt x="71" y="68"/>
                    </a:cubicBezTo>
                    <a:cubicBezTo>
                      <a:pt x="73" y="67"/>
                      <a:pt x="73" y="67"/>
                      <a:pt x="73" y="67"/>
                    </a:cubicBezTo>
                    <a:cubicBezTo>
                      <a:pt x="70" y="66"/>
                      <a:pt x="70" y="66"/>
                      <a:pt x="70" y="66"/>
                    </a:cubicBezTo>
                    <a:cubicBezTo>
                      <a:pt x="73" y="65"/>
                      <a:pt x="73" y="65"/>
                      <a:pt x="73" y="65"/>
                    </a:cubicBezTo>
                    <a:cubicBezTo>
                      <a:pt x="74" y="67"/>
                      <a:pt x="74" y="67"/>
                      <a:pt x="74" y="67"/>
                    </a:cubicBezTo>
                    <a:cubicBezTo>
                      <a:pt x="76" y="68"/>
                      <a:pt x="76" y="68"/>
                      <a:pt x="76" y="68"/>
                    </a:cubicBezTo>
                    <a:cubicBezTo>
                      <a:pt x="78" y="69"/>
                      <a:pt x="78" y="69"/>
                      <a:pt x="78" y="69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80" y="68"/>
                      <a:pt x="80" y="68"/>
                      <a:pt x="80" y="68"/>
                    </a:cubicBezTo>
                    <a:cubicBezTo>
                      <a:pt x="81" y="67"/>
                      <a:pt x="81" y="67"/>
                      <a:pt x="81" y="67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6" y="67"/>
                      <a:pt x="86" y="67"/>
                      <a:pt x="86" y="67"/>
                    </a:cubicBezTo>
                    <a:cubicBezTo>
                      <a:pt x="87" y="65"/>
                      <a:pt x="87" y="65"/>
                      <a:pt x="87" y="65"/>
                    </a:cubicBezTo>
                    <a:cubicBezTo>
                      <a:pt x="89" y="65"/>
                      <a:pt x="89" y="65"/>
                      <a:pt x="89" y="65"/>
                    </a:cubicBezTo>
                    <a:cubicBezTo>
                      <a:pt x="89" y="63"/>
                      <a:pt x="89" y="63"/>
                      <a:pt x="89" y="63"/>
                    </a:cubicBezTo>
                    <a:cubicBezTo>
                      <a:pt x="87" y="62"/>
                      <a:pt x="87" y="62"/>
                      <a:pt x="87" y="62"/>
                    </a:cubicBezTo>
                    <a:cubicBezTo>
                      <a:pt x="85" y="60"/>
                      <a:pt x="85" y="60"/>
                      <a:pt x="85" y="60"/>
                    </a:cubicBezTo>
                    <a:cubicBezTo>
                      <a:pt x="87" y="59"/>
                      <a:pt x="87" y="59"/>
                      <a:pt x="87" y="59"/>
                    </a:cubicBezTo>
                    <a:cubicBezTo>
                      <a:pt x="87" y="58"/>
                      <a:pt x="87" y="58"/>
                      <a:pt x="87" y="58"/>
                    </a:cubicBezTo>
                    <a:cubicBezTo>
                      <a:pt x="87" y="58"/>
                      <a:pt x="90" y="58"/>
                      <a:pt x="90" y="58"/>
                    </a:cubicBezTo>
                    <a:cubicBezTo>
                      <a:pt x="90" y="57"/>
                      <a:pt x="90" y="57"/>
                      <a:pt x="91" y="57"/>
                    </a:cubicBezTo>
                    <a:cubicBezTo>
                      <a:pt x="92" y="56"/>
                      <a:pt x="93" y="55"/>
                      <a:pt x="93" y="55"/>
                    </a:cubicBezTo>
                    <a:cubicBezTo>
                      <a:pt x="94" y="54"/>
                      <a:pt x="94" y="54"/>
                      <a:pt x="94" y="54"/>
                    </a:cubicBezTo>
                    <a:cubicBezTo>
                      <a:pt x="94" y="54"/>
                      <a:pt x="96" y="53"/>
                      <a:pt x="96" y="53"/>
                    </a:cubicBezTo>
                    <a:cubicBezTo>
                      <a:pt x="97" y="53"/>
                      <a:pt x="96" y="52"/>
                      <a:pt x="96" y="52"/>
                    </a:cubicBezTo>
                    <a:cubicBezTo>
                      <a:pt x="96" y="51"/>
                      <a:pt x="95" y="49"/>
                      <a:pt x="95" y="49"/>
                    </a:cubicBezTo>
                    <a:cubicBezTo>
                      <a:pt x="97" y="47"/>
                      <a:pt x="97" y="47"/>
                      <a:pt x="97" y="47"/>
                    </a:cubicBezTo>
                    <a:cubicBezTo>
                      <a:pt x="95" y="44"/>
                      <a:pt x="95" y="44"/>
                      <a:pt x="95" y="44"/>
                    </a:cubicBezTo>
                    <a:cubicBezTo>
                      <a:pt x="93" y="45"/>
                      <a:pt x="93" y="45"/>
                      <a:pt x="93" y="45"/>
                    </a:cubicBezTo>
                    <a:cubicBezTo>
                      <a:pt x="91" y="43"/>
                      <a:pt x="91" y="43"/>
                      <a:pt x="91" y="43"/>
                    </a:cubicBezTo>
                    <a:cubicBezTo>
                      <a:pt x="91" y="43"/>
                      <a:pt x="89" y="43"/>
                      <a:pt x="88" y="43"/>
                    </a:cubicBezTo>
                    <a:cubicBezTo>
                      <a:pt x="88" y="42"/>
                      <a:pt x="87" y="41"/>
                      <a:pt x="87" y="41"/>
                    </a:cubicBezTo>
                    <a:cubicBezTo>
                      <a:pt x="87" y="39"/>
                      <a:pt x="87" y="39"/>
                      <a:pt x="87" y="39"/>
                    </a:cubicBezTo>
                    <a:cubicBezTo>
                      <a:pt x="89" y="38"/>
                      <a:pt x="89" y="38"/>
                      <a:pt x="89" y="38"/>
                    </a:cubicBezTo>
                    <a:cubicBezTo>
                      <a:pt x="88" y="37"/>
                      <a:pt x="88" y="37"/>
                      <a:pt x="88" y="37"/>
                    </a:cubicBezTo>
                    <a:cubicBezTo>
                      <a:pt x="88" y="35"/>
                      <a:pt x="88" y="35"/>
                      <a:pt x="88" y="35"/>
                    </a:cubicBezTo>
                    <a:cubicBezTo>
                      <a:pt x="91" y="35"/>
                      <a:pt x="91" y="35"/>
                      <a:pt x="91" y="35"/>
                    </a:cubicBezTo>
                    <a:cubicBezTo>
                      <a:pt x="91" y="35"/>
                      <a:pt x="95" y="36"/>
                      <a:pt x="96" y="37"/>
                    </a:cubicBezTo>
                    <a:cubicBezTo>
                      <a:pt x="96" y="37"/>
                      <a:pt x="97" y="34"/>
                      <a:pt x="97" y="34"/>
                    </a:cubicBezTo>
                    <a:cubicBezTo>
                      <a:pt x="98" y="30"/>
                      <a:pt x="98" y="30"/>
                      <a:pt x="98" y="30"/>
                    </a:cubicBezTo>
                    <a:cubicBezTo>
                      <a:pt x="98" y="30"/>
                      <a:pt x="97" y="26"/>
                      <a:pt x="97" y="26"/>
                    </a:cubicBezTo>
                    <a:cubicBezTo>
                      <a:pt x="98" y="26"/>
                      <a:pt x="101" y="21"/>
                      <a:pt x="101" y="21"/>
                    </a:cubicBezTo>
                    <a:cubicBezTo>
                      <a:pt x="101" y="21"/>
                      <a:pt x="101" y="16"/>
                      <a:pt x="101" y="15"/>
                    </a:cubicBezTo>
                    <a:cubicBezTo>
                      <a:pt x="101" y="15"/>
                      <a:pt x="101" y="12"/>
                      <a:pt x="101" y="12"/>
                    </a:cubicBezTo>
                    <a:close/>
                    <a:moveTo>
                      <a:pt x="62" y="43"/>
                    </a:moveTo>
                    <a:cubicBezTo>
                      <a:pt x="61" y="44"/>
                      <a:pt x="61" y="44"/>
                      <a:pt x="60" y="44"/>
                    </a:cubicBezTo>
                    <a:cubicBezTo>
                      <a:pt x="59" y="45"/>
                      <a:pt x="59" y="45"/>
                      <a:pt x="59" y="45"/>
                    </a:cubicBezTo>
                    <a:cubicBezTo>
                      <a:pt x="59" y="45"/>
                      <a:pt x="59" y="45"/>
                      <a:pt x="59" y="45"/>
                    </a:cubicBezTo>
                    <a:cubicBezTo>
                      <a:pt x="59" y="46"/>
                      <a:pt x="58" y="46"/>
                      <a:pt x="58" y="46"/>
                    </a:cubicBezTo>
                    <a:cubicBezTo>
                      <a:pt x="57" y="46"/>
                      <a:pt x="57" y="46"/>
                      <a:pt x="57" y="46"/>
                    </a:cubicBezTo>
                    <a:cubicBezTo>
                      <a:pt x="57" y="46"/>
                      <a:pt x="56" y="47"/>
                      <a:pt x="56" y="47"/>
                    </a:cubicBezTo>
                    <a:cubicBezTo>
                      <a:pt x="56" y="47"/>
                      <a:pt x="56" y="47"/>
                      <a:pt x="55" y="47"/>
                    </a:cubicBezTo>
                    <a:cubicBezTo>
                      <a:pt x="55" y="47"/>
                      <a:pt x="55" y="47"/>
                      <a:pt x="54" y="47"/>
                    </a:cubicBezTo>
                    <a:cubicBezTo>
                      <a:pt x="54" y="47"/>
                      <a:pt x="54" y="48"/>
                      <a:pt x="54" y="48"/>
                    </a:cubicBezTo>
                    <a:cubicBezTo>
                      <a:pt x="54" y="47"/>
                      <a:pt x="54" y="47"/>
                      <a:pt x="54" y="47"/>
                    </a:cubicBezTo>
                    <a:cubicBezTo>
                      <a:pt x="54" y="47"/>
                      <a:pt x="55" y="47"/>
                      <a:pt x="55" y="46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6" y="45"/>
                      <a:pt x="56" y="45"/>
                      <a:pt x="57" y="44"/>
                    </a:cubicBezTo>
                    <a:cubicBezTo>
                      <a:pt x="58" y="44"/>
                      <a:pt x="58" y="43"/>
                      <a:pt x="58" y="43"/>
                    </a:cubicBezTo>
                    <a:cubicBezTo>
                      <a:pt x="59" y="43"/>
                      <a:pt x="59" y="43"/>
                      <a:pt x="60" y="43"/>
                    </a:cubicBezTo>
                    <a:cubicBezTo>
                      <a:pt x="60" y="43"/>
                      <a:pt x="60" y="42"/>
                      <a:pt x="61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2" y="42"/>
                      <a:pt x="62" y="43"/>
                      <a:pt x="62" y="4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2" name="Freeform 59"/>
              <p:cNvSpPr>
                <a:spLocks/>
              </p:cNvSpPr>
              <p:nvPr/>
            </p:nvSpPr>
            <p:spPr bwMode="auto">
              <a:xfrm>
                <a:off x="2544" y="1919"/>
                <a:ext cx="14" cy="5"/>
              </a:xfrm>
              <a:custGeom>
                <a:avLst/>
                <a:gdLst>
                  <a:gd name="T0" fmla="*/ 7 w 7"/>
                  <a:gd name="T1" fmla="*/ 1 h 2"/>
                  <a:gd name="T2" fmla="*/ 5 w 7"/>
                  <a:gd name="T3" fmla="*/ 0 h 2"/>
                  <a:gd name="T4" fmla="*/ 4 w 7"/>
                  <a:gd name="T5" fmla="*/ 1 h 2"/>
                  <a:gd name="T6" fmla="*/ 2 w 7"/>
                  <a:gd name="T7" fmla="*/ 1 h 2"/>
                  <a:gd name="T8" fmla="*/ 1 w 7"/>
                  <a:gd name="T9" fmla="*/ 1 h 2"/>
                  <a:gd name="T10" fmla="*/ 0 w 7"/>
                  <a:gd name="T11" fmla="*/ 2 h 2"/>
                  <a:gd name="T12" fmla="*/ 0 w 7"/>
                  <a:gd name="T13" fmla="*/ 2 h 2"/>
                  <a:gd name="T14" fmla="*/ 1 w 7"/>
                  <a:gd name="T15" fmla="*/ 2 h 2"/>
                  <a:gd name="T16" fmla="*/ 2 w 7"/>
                  <a:gd name="T17" fmla="*/ 2 h 2"/>
                  <a:gd name="T18" fmla="*/ 4 w 7"/>
                  <a:gd name="T19" fmla="*/ 2 h 2"/>
                  <a:gd name="T20" fmla="*/ 5 w 7"/>
                  <a:gd name="T21" fmla="*/ 1 h 2"/>
                  <a:gd name="T22" fmla="*/ 7 w 7"/>
                  <a:gd name="T23" fmla="*/ 1 h 2"/>
                  <a:gd name="T24" fmla="*/ 7 w 7"/>
                  <a:gd name="T2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2">
                    <a:moveTo>
                      <a:pt x="7" y="1"/>
                    </a:moveTo>
                    <a:cubicBezTo>
                      <a:pt x="7" y="0"/>
                      <a:pt x="6" y="0"/>
                      <a:pt x="5" y="0"/>
                    </a:cubicBezTo>
                    <a:cubicBezTo>
                      <a:pt x="5" y="0"/>
                      <a:pt x="4" y="1"/>
                      <a:pt x="4" y="1"/>
                    </a:cubicBezTo>
                    <a:cubicBezTo>
                      <a:pt x="4" y="0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1"/>
                      <a:pt x="5" y="1"/>
                      <a:pt x="5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3" name="Freeform 60"/>
              <p:cNvSpPr>
                <a:spLocks/>
              </p:cNvSpPr>
              <p:nvPr/>
            </p:nvSpPr>
            <p:spPr bwMode="auto">
              <a:xfrm>
                <a:off x="2339" y="2100"/>
                <a:ext cx="42" cy="20"/>
              </a:xfrm>
              <a:custGeom>
                <a:avLst/>
                <a:gdLst>
                  <a:gd name="T0" fmla="*/ 1 w 21"/>
                  <a:gd name="T1" fmla="*/ 3 h 10"/>
                  <a:gd name="T2" fmla="*/ 2 w 21"/>
                  <a:gd name="T3" fmla="*/ 5 h 10"/>
                  <a:gd name="T4" fmla="*/ 2 w 21"/>
                  <a:gd name="T5" fmla="*/ 6 h 10"/>
                  <a:gd name="T6" fmla="*/ 3 w 21"/>
                  <a:gd name="T7" fmla="*/ 6 h 10"/>
                  <a:gd name="T8" fmla="*/ 6 w 21"/>
                  <a:gd name="T9" fmla="*/ 4 h 10"/>
                  <a:gd name="T10" fmla="*/ 8 w 21"/>
                  <a:gd name="T11" fmla="*/ 5 h 10"/>
                  <a:gd name="T12" fmla="*/ 10 w 21"/>
                  <a:gd name="T13" fmla="*/ 7 h 10"/>
                  <a:gd name="T14" fmla="*/ 10 w 21"/>
                  <a:gd name="T15" fmla="*/ 7 h 10"/>
                  <a:gd name="T16" fmla="*/ 11 w 21"/>
                  <a:gd name="T17" fmla="*/ 8 h 10"/>
                  <a:gd name="T18" fmla="*/ 12 w 21"/>
                  <a:gd name="T19" fmla="*/ 10 h 10"/>
                  <a:gd name="T20" fmla="*/ 12 w 21"/>
                  <a:gd name="T21" fmla="*/ 10 h 10"/>
                  <a:gd name="T22" fmla="*/ 13 w 21"/>
                  <a:gd name="T23" fmla="*/ 10 h 10"/>
                  <a:gd name="T24" fmla="*/ 18 w 21"/>
                  <a:gd name="T25" fmla="*/ 9 h 10"/>
                  <a:gd name="T26" fmla="*/ 19 w 21"/>
                  <a:gd name="T27" fmla="*/ 8 h 10"/>
                  <a:gd name="T28" fmla="*/ 19 w 21"/>
                  <a:gd name="T29" fmla="*/ 6 h 10"/>
                  <a:gd name="T30" fmla="*/ 20 w 21"/>
                  <a:gd name="T31" fmla="*/ 5 h 10"/>
                  <a:gd name="T32" fmla="*/ 21 w 21"/>
                  <a:gd name="T33" fmla="*/ 5 h 10"/>
                  <a:gd name="T34" fmla="*/ 21 w 21"/>
                  <a:gd name="T35" fmla="*/ 5 h 10"/>
                  <a:gd name="T36" fmla="*/ 20 w 21"/>
                  <a:gd name="T37" fmla="*/ 5 h 10"/>
                  <a:gd name="T38" fmla="*/ 19 w 21"/>
                  <a:gd name="T39" fmla="*/ 4 h 10"/>
                  <a:gd name="T40" fmla="*/ 17 w 21"/>
                  <a:gd name="T41" fmla="*/ 2 h 10"/>
                  <a:gd name="T42" fmla="*/ 17 w 21"/>
                  <a:gd name="T43" fmla="*/ 2 h 10"/>
                  <a:gd name="T44" fmla="*/ 16 w 21"/>
                  <a:gd name="T45" fmla="*/ 3 h 10"/>
                  <a:gd name="T46" fmla="*/ 16 w 21"/>
                  <a:gd name="T47" fmla="*/ 4 h 10"/>
                  <a:gd name="T48" fmla="*/ 15 w 21"/>
                  <a:gd name="T49" fmla="*/ 4 h 10"/>
                  <a:gd name="T50" fmla="*/ 13 w 21"/>
                  <a:gd name="T51" fmla="*/ 5 h 10"/>
                  <a:gd name="T52" fmla="*/ 11 w 21"/>
                  <a:gd name="T53" fmla="*/ 4 h 10"/>
                  <a:gd name="T54" fmla="*/ 8 w 21"/>
                  <a:gd name="T55" fmla="*/ 3 h 10"/>
                  <a:gd name="T56" fmla="*/ 6 w 21"/>
                  <a:gd name="T57" fmla="*/ 1 h 10"/>
                  <a:gd name="T58" fmla="*/ 5 w 21"/>
                  <a:gd name="T59" fmla="*/ 0 h 10"/>
                  <a:gd name="T60" fmla="*/ 3 w 21"/>
                  <a:gd name="T61" fmla="*/ 0 h 10"/>
                  <a:gd name="T62" fmla="*/ 0 w 21"/>
                  <a:gd name="T63" fmla="*/ 1 h 10"/>
                  <a:gd name="T64" fmla="*/ 0 w 21"/>
                  <a:gd name="T65" fmla="*/ 4 h 10"/>
                  <a:gd name="T66" fmla="*/ 1 w 21"/>
                  <a:gd name="T6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" h="10">
                    <a:moveTo>
                      <a:pt x="1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5" y="4"/>
                      <a:pt x="6" y="4"/>
                    </a:cubicBezTo>
                    <a:cubicBezTo>
                      <a:pt x="7" y="4"/>
                      <a:pt x="7" y="5"/>
                      <a:pt x="8" y="5"/>
                    </a:cubicBezTo>
                    <a:cubicBezTo>
                      <a:pt x="9" y="5"/>
                      <a:pt x="9" y="6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5" y="10"/>
                      <a:pt x="18" y="9"/>
                    </a:cubicBezTo>
                    <a:cubicBezTo>
                      <a:pt x="18" y="9"/>
                      <a:pt x="18" y="8"/>
                      <a:pt x="19" y="8"/>
                    </a:cubicBezTo>
                    <a:cubicBezTo>
                      <a:pt x="19" y="7"/>
                      <a:pt x="19" y="7"/>
                      <a:pt x="19" y="6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5"/>
                      <a:pt x="20" y="5"/>
                      <a:pt x="20" y="5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7" y="3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5" y="4"/>
                      <a:pt x="15" y="4"/>
                    </a:cubicBezTo>
                    <a:cubicBezTo>
                      <a:pt x="14" y="5"/>
                      <a:pt x="13" y="5"/>
                      <a:pt x="13" y="5"/>
                    </a:cubicBezTo>
                    <a:cubicBezTo>
                      <a:pt x="13" y="5"/>
                      <a:pt x="11" y="4"/>
                      <a:pt x="11" y="4"/>
                    </a:cubicBezTo>
                    <a:cubicBezTo>
                      <a:pt x="10" y="3"/>
                      <a:pt x="9" y="3"/>
                      <a:pt x="8" y="3"/>
                    </a:cubicBezTo>
                    <a:cubicBezTo>
                      <a:pt x="8" y="3"/>
                      <a:pt x="6" y="2"/>
                      <a:pt x="6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5" y="0"/>
                      <a:pt x="3" y="0"/>
                      <a:pt x="3" y="0"/>
                    </a:cubicBezTo>
                    <a:cubicBezTo>
                      <a:pt x="3" y="0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1" y="3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4" name="Freeform 61"/>
              <p:cNvSpPr>
                <a:spLocks/>
              </p:cNvSpPr>
              <p:nvPr/>
            </p:nvSpPr>
            <p:spPr bwMode="auto">
              <a:xfrm>
                <a:off x="2419" y="1958"/>
                <a:ext cx="12" cy="16"/>
              </a:xfrm>
              <a:custGeom>
                <a:avLst/>
                <a:gdLst>
                  <a:gd name="T0" fmla="*/ 2 w 6"/>
                  <a:gd name="T1" fmla="*/ 8 h 8"/>
                  <a:gd name="T2" fmla="*/ 2 w 6"/>
                  <a:gd name="T3" fmla="*/ 8 h 8"/>
                  <a:gd name="T4" fmla="*/ 4 w 6"/>
                  <a:gd name="T5" fmla="*/ 7 h 8"/>
                  <a:gd name="T6" fmla="*/ 5 w 6"/>
                  <a:gd name="T7" fmla="*/ 5 h 8"/>
                  <a:gd name="T8" fmla="*/ 6 w 6"/>
                  <a:gd name="T9" fmla="*/ 3 h 8"/>
                  <a:gd name="T10" fmla="*/ 5 w 6"/>
                  <a:gd name="T11" fmla="*/ 1 h 8"/>
                  <a:gd name="T12" fmla="*/ 4 w 6"/>
                  <a:gd name="T13" fmla="*/ 0 h 8"/>
                  <a:gd name="T14" fmla="*/ 3 w 6"/>
                  <a:gd name="T15" fmla="*/ 2 h 8"/>
                  <a:gd name="T16" fmla="*/ 2 w 6"/>
                  <a:gd name="T17" fmla="*/ 3 h 8"/>
                  <a:gd name="T18" fmla="*/ 1 w 6"/>
                  <a:gd name="T19" fmla="*/ 5 h 8"/>
                  <a:gd name="T20" fmla="*/ 0 w 6"/>
                  <a:gd name="T21" fmla="*/ 7 h 8"/>
                  <a:gd name="T22" fmla="*/ 2 w 6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8"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5" y="5"/>
                      <a:pt x="5" y="5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2"/>
                      <a:pt x="3" y="2"/>
                    </a:cubicBezTo>
                    <a:cubicBezTo>
                      <a:pt x="3" y="2"/>
                      <a:pt x="3" y="3"/>
                      <a:pt x="2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6"/>
                      <a:pt x="0" y="7"/>
                      <a:pt x="0" y="7"/>
                    </a:cubicBezTo>
                    <a:cubicBezTo>
                      <a:pt x="0" y="8"/>
                      <a:pt x="1" y="8"/>
                      <a:pt x="2" y="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5" name="Freeform 62"/>
              <p:cNvSpPr>
                <a:spLocks/>
              </p:cNvSpPr>
              <p:nvPr/>
            </p:nvSpPr>
            <p:spPr bwMode="auto">
              <a:xfrm>
                <a:off x="2369" y="2066"/>
                <a:ext cx="26" cy="20"/>
              </a:xfrm>
              <a:custGeom>
                <a:avLst/>
                <a:gdLst>
                  <a:gd name="T0" fmla="*/ 2 w 13"/>
                  <a:gd name="T1" fmla="*/ 3 h 10"/>
                  <a:gd name="T2" fmla="*/ 2 w 13"/>
                  <a:gd name="T3" fmla="*/ 3 h 10"/>
                  <a:gd name="T4" fmla="*/ 3 w 13"/>
                  <a:gd name="T5" fmla="*/ 2 h 10"/>
                  <a:gd name="T6" fmla="*/ 4 w 13"/>
                  <a:gd name="T7" fmla="*/ 3 h 10"/>
                  <a:gd name="T8" fmla="*/ 4 w 13"/>
                  <a:gd name="T9" fmla="*/ 4 h 10"/>
                  <a:gd name="T10" fmla="*/ 5 w 13"/>
                  <a:gd name="T11" fmla="*/ 5 h 10"/>
                  <a:gd name="T12" fmla="*/ 5 w 13"/>
                  <a:gd name="T13" fmla="*/ 6 h 10"/>
                  <a:gd name="T14" fmla="*/ 5 w 13"/>
                  <a:gd name="T15" fmla="*/ 7 h 10"/>
                  <a:gd name="T16" fmla="*/ 6 w 13"/>
                  <a:gd name="T17" fmla="*/ 7 h 10"/>
                  <a:gd name="T18" fmla="*/ 8 w 13"/>
                  <a:gd name="T19" fmla="*/ 8 h 10"/>
                  <a:gd name="T20" fmla="*/ 9 w 13"/>
                  <a:gd name="T21" fmla="*/ 9 h 10"/>
                  <a:gd name="T22" fmla="*/ 10 w 13"/>
                  <a:gd name="T23" fmla="*/ 10 h 10"/>
                  <a:gd name="T24" fmla="*/ 11 w 13"/>
                  <a:gd name="T25" fmla="*/ 10 h 10"/>
                  <a:gd name="T26" fmla="*/ 12 w 13"/>
                  <a:gd name="T27" fmla="*/ 10 h 10"/>
                  <a:gd name="T28" fmla="*/ 13 w 13"/>
                  <a:gd name="T29" fmla="*/ 9 h 10"/>
                  <a:gd name="T30" fmla="*/ 12 w 13"/>
                  <a:gd name="T31" fmla="*/ 8 h 10"/>
                  <a:gd name="T32" fmla="*/ 11 w 13"/>
                  <a:gd name="T33" fmla="*/ 7 h 10"/>
                  <a:gd name="T34" fmla="*/ 11 w 13"/>
                  <a:gd name="T35" fmla="*/ 6 h 10"/>
                  <a:gd name="T36" fmla="*/ 10 w 13"/>
                  <a:gd name="T37" fmla="*/ 6 h 10"/>
                  <a:gd name="T38" fmla="*/ 9 w 13"/>
                  <a:gd name="T39" fmla="*/ 5 h 10"/>
                  <a:gd name="T40" fmla="*/ 8 w 13"/>
                  <a:gd name="T41" fmla="*/ 4 h 10"/>
                  <a:gd name="T42" fmla="*/ 7 w 13"/>
                  <a:gd name="T43" fmla="*/ 3 h 10"/>
                  <a:gd name="T44" fmla="*/ 6 w 13"/>
                  <a:gd name="T45" fmla="*/ 3 h 10"/>
                  <a:gd name="T46" fmla="*/ 4 w 13"/>
                  <a:gd name="T47" fmla="*/ 1 h 10"/>
                  <a:gd name="T48" fmla="*/ 4 w 13"/>
                  <a:gd name="T49" fmla="*/ 0 h 10"/>
                  <a:gd name="T50" fmla="*/ 2 w 13"/>
                  <a:gd name="T51" fmla="*/ 1 h 10"/>
                  <a:gd name="T52" fmla="*/ 1 w 13"/>
                  <a:gd name="T53" fmla="*/ 1 h 10"/>
                  <a:gd name="T54" fmla="*/ 0 w 13"/>
                  <a:gd name="T55" fmla="*/ 2 h 10"/>
                  <a:gd name="T56" fmla="*/ 1 w 13"/>
                  <a:gd name="T57" fmla="*/ 3 h 10"/>
                  <a:gd name="T58" fmla="*/ 2 w 13"/>
                  <a:gd name="T5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" h="10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2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6" y="7"/>
                      <a:pt x="7" y="8"/>
                      <a:pt x="8" y="8"/>
                    </a:cubicBezTo>
                    <a:cubicBezTo>
                      <a:pt x="9" y="9"/>
                      <a:pt x="8" y="9"/>
                      <a:pt x="9" y="9"/>
                    </a:cubicBezTo>
                    <a:cubicBezTo>
                      <a:pt x="9" y="9"/>
                      <a:pt x="9" y="9"/>
                      <a:pt x="10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9"/>
                      <a:pt x="13" y="9"/>
                    </a:cubicBezTo>
                    <a:cubicBezTo>
                      <a:pt x="13" y="9"/>
                      <a:pt x="12" y="8"/>
                      <a:pt x="12" y="8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2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3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4"/>
                      <a:pt x="2" y="3"/>
                      <a:pt x="2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6" name="Freeform 63"/>
              <p:cNvSpPr>
                <a:spLocks/>
              </p:cNvSpPr>
              <p:nvPr/>
            </p:nvSpPr>
            <p:spPr bwMode="auto">
              <a:xfrm>
                <a:off x="2429" y="1950"/>
                <a:ext cx="12" cy="8"/>
              </a:xfrm>
              <a:custGeom>
                <a:avLst/>
                <a:gdLst>
                  <a:gd name="T0" fmla="*/ 1 w 6"/>
                  <a:gd name="T1" fmla="*/ 4 h 4"/>
                  <a:gd name="T2" fmla="*/ 2 w 6"/>
                  <a:gd name="T3" fmla="*/ 3 h 4"/>
                  <a:gd name="T4" fmla="*/ 2 w 6"/>
                  <a:gd name="T5" fmla="*/ 2 h 4"/>
                  <a:gd name="T6" fmla="*/ 4 w 6"/>
                  <a:gd name="T7" fmla="*/ 1 h 4"/>
                  <a:gd name="T8" fmla="*/ 6 w 6"/>
                  <a:gd name="T9" fmla="*/ 0 h 4"/>
                  <a:gd name="T10" fmla="*/ 5 w 6"/>
                  <a:gd name="T11" fmla="*/ 0 h 4"/>
                  <a:gd name="T12" fmla="*/ 3 w 6"/>
                  <a:gd name="T13" fmla="*/ 0 h 4"/>
                  <a:gd name="T14" fmla="*/ 2 w 6"/>
                  <a:gd name="T15" fmla="*/ 1 h 4"/>
                  <a:gd name="T16" fmla="*/ 0 w 6"/>
                  <a:gd name="T17" fmla="*/ 3 h 4"/>
                  <a:gd name="T18" fmla="*/ 0 w 6"/>
                  <a:gd name="T19" fmla="*/ 3 h 4"/>
                  <a:gd name="T20" fmla="*/ 1 w 6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4">
                    <a:moveTo>
                      <a:pt x="1" y="4"/>
                    </a:move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4" y="1"/>
                    </a:cubicBezTo>
                    <a:cubicBezTo>
                      <a:pt x="4" y="1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7" name="Freeform 64"/>
              <p:cNvSpPr>
                <a:spLocks/>
              </p:cNvSpPr>
              <p:nvPr/>
            </p:nvSpPr>
            <p:spPr bwMode="auto">
              <a:xfrm>
                <a:off x="2502" y="2496"/>
                <a:ext cx="786" cy="788"/>
              </a:xfrm>
              <a:custGeom>
                <a:avLst/>
                <a:gdLst>
                  <a:gd name="T0" fmla="*/ 322 w 392"/>
                  <a:gd name="T1" fmla="*/ 246 h 393"/>
                  <a:gd name="T2" fmla="*/ 306 w 392"/>
                  <a:gd name="T3" fmla="*/ 223 h 393"/>
                  <a:gd name="T4" fmla="*/ 250 w 392"/>
                  <a:gd name="T5" fmla="*/ 204 h 393"/>
                  <a:gd name="T6" fmla="*/ 217 w 392"/>
                  <a:gd name="T7" fmla="*/ 150 h 393"/>
                  <a:gd name="T8" fmla="*/ 176 w 392"/>
                  <a:gd name="T9" fmla="*/ 96 h 393"/>
                  <a:gd name="T10" fmla="*/ 178 w 392"/>
                  <a:gd name="T11" fmla="*/ 71 h 393"/>
                  <a:gd name="T12" fmla="*/ 204 w 392"/>
                  <a:gd name="T13" fmla="*/ 61 h 393"/>
                  <a:gd name="T14" fmla="*/ 211 w 392"/>
                  <a:gd name="T15" fmla="*/ 49 h 393"/>
                  <a:gd name="T16" fmla="*/ 206 w 392"/>
                  <a:gd name="T17" fmla="*/ 46 h 393"/>
                  <a:gd name="T18" fmla="*/ 209 w 392"/>
                  <a:gd name="T19" fmla="*/ 39 h 393"/>
                  <a:gd name="T20" fmla="*/ 204 w 392"/>
                  <a:gd name="T21" fmla="*/ 31 h 393"/>
                  <a:gd name="T22" fmla="*/ 206 w 392"/>
                  <a:gd name="T23" fmla="*/ 23 h 393"/>
                  <a:gd name="T24" fmla="*/ 167 w 392"/>
                  <a:gd name="T25" fmla="*/ 13 h 393"/>
                  <a:gd name="T26" fmla="*/ 152 w 392"/>
                  <a:gd name="T27" fmla="*/ 3 h 393"/>
                  <a:gd name="T28" fmla="*/ 128 w 392"/>
                  <a:gd name="T29" fmla="*/ 15 h 393"/>
                  <a:gd name="T30" fmla="*/ 113 w 392"/>
                  <a:gd name="T31" fmla="*/ 14 h 393"/>
                  <a:gd name="T32" fmla="*/ 115 w 392"/>
                  <a:gd name="T33" fmla="*/ 22 h 393"/>
                  <a:gd name="T34" fmla="*/ 108 w 392"/>
                  <a:gd name="T35" fmla="*/ 23 h 393"/>
                  <a:gd name="T36" fmla="*/ 102 w 392"/>
                  <a:gd name="T37" fmla="*/ 25 h 393"/>
                  <a:gd name="T38" fmla="*/ 105 w 392"/>
                  <a:gd name="T39" fmla="*/ 31 h 393"/>
                  <a:gd name="T40" fmla="*/ 104 w 392"/>
                  <a:gd name="T41" fmla="*/ 39 h 393"/>
                  <a:gd name="T42" fmla="*/ 99 w 392"/>
                  <a:gd name="T43" fmla="*/ 33 h 393"/>
                  <a:gd name="T44" fmla="*/ 92 w 392"/>
                  <a:gd name="T45" fmla="*/ 36 h 393"/>
                  <a:gd name="T46" fmla="*/ 84 w 392"/>
                  <a:gd name="T47" fmla="*/ 28 h 393"/>
                  <a:gd name="T48" fmla="*/ 78 w 392"/>
                  <a:gd name="T49" fmla="*/ 30 h 393"/>
                  <a:gd name="T50" fmla="*/ 77 w 392"/>
                  <a:gd name="T51" fmla="*/ 40 h 393"/>
                  <a:gd name="T52" fmla="*/ 71 w 392"/>
                  <a:gd name="T53" fmla="*/ 48 h 393"/>
                  <a:gd name="T54" fmla="*/ 72 w 392"/>
                  <a:gd name="T55" fmla="*/ 57 h 393"/>
                  <a:gd name="T56" fmla="*/ 67 w 392"/>
                  <a:gd name="T57" fmla="*/ 52 h 393"/>
                  <a:gd name="T58" fmla="*/ 64 w 392"/>
                  <a:gd name="T59" fmla="*/ 46 h 393"/>
                  <a:gd name="T60" fmla="*/ 55 w 392"/>
                  <a:gd name="T61" fmla="*/ 41 h 393"/>
                  <a:gd name="T62" fmla="*/ 52 w 392"/>
                  <a:gd name="T63" fmla="*/ 33 h 393"/>
                  <a:gd name="T64" fmla="*/ 43 w 392"/>
                  <a:gd name="T65" fmla="*/ 37 h 393"/>
                  <a:gd name="T66" fmla="*/ 41 w 392"/>
                  <a:gd name="T67" fmla="*/ 45 h 393"/>
                  <a:gd name="T68" fmla="*/ 35 w 392"/>
                  <a:gd name="T69" fmla="*/ 52 h 393"/>
                  <a:gd name="T70" fmla="*/ 27 w 392"/>
                  <a:gd name="T71" fmla="*/ 51 h 393"/>
                  <a:gd name="T72" fmla="*/ 16 w 392"/>
                  <a:gd name="T73" fmla="*/ 54 h 393"/>
                  <a:gd name="T74" fmla="*/ 4 w 392"/>
                  <a:gd name="T75" fmla="*/ 59 h 393"/>
                  <a:gd name="T76" fmla="*/ 9 w 392"/>
                  <a:gd name="T77" fmla="*/ 87 h 393"/>
                  <a:gd name="T78" fmla="*/ 10 w 392"/>
                  <a:gd name="T79" fmla="*/ 109 h 393"/>
                  <a:gd name="T80" fmla="*/ 26 w 392"/>
                  <a:gd name="T81" fmla="*/ 127 h 393"/>
                  <a:gd name="T82" fmla="*/ 37 w 392"/>
                  <a:gd name="T83" fmla="*/ 141 h 393"/>
                  <a:gd name="T84" fmla="*/ 86 w 392"/>
                  <a:gd name="T85" fmla="*/ 130 h 393"/>
                  <a:gd name="T86" fmla="*/ 110 w 392"/>
                  <a:gd name="T87" fmla="*/ 153 h 393"/>
                  <a:gd name="T88" fmla="*/ 125 w 392"/>
                  <a:gd name="T89" fmla="*/ 187 h 393"/>
                  <a:gd name="T90" fmla="*/ 147 w 392"/>
                  <a:gd name="T91" fmla="*/ 206 h 393"/>
                  <a:gd name="T92" fmla="*/ 181 w 392"/>
                  <a:gd name="T93" fmla="*/ 239 h 393"/>
                  <a:gd name="T94" fmla="*/ 203 w 392"/>
                  <a:gd name="T95" fmla="*/ 253 h 393"/>
                  <a:gd name="T96" fmla="*/ 229 w 392"/>
                  <a:gd name="T97" fmla="*/ 255 h 393"/>
                  <a:gd name="T98" fmla="*/ 257 w 392"/>
                  <a:gd name="T99" fmla="*/ 280 h 393"/>
                  <a:gd name="T100" fmla="*/ 271 w 392"/>
                  <a:gd name="T101" fmla="*/ 292 h 393"/>
                  <a:gd name="T102" fmla="*/ 297 w 392"/>
                  <a:gd name="T103" fmla="*/ 301 h 393"/>
                  <a:gd name="T104" fmla="*/ 317 w 392"/>
                  <a:gd name="T105" fmla="*/ 344 h 393"/>
                  <a:gd name="T106" fmla="*/ 311 w 392"/>
                  <a:gd name="T107" fmla="*/ 367 h 393"/>
                  <a:gd name="T108" fmla="*/ 314 w 392"/>
                  <a:gd name="T109" fmla="*/ 393 h 393"/>
                  <a:gd name="T110" fmla="*/ 334 w 392"/>
                  <a:gd name="T111" fmla="*/ 357 h 393"/>
                  <a:gd name="T112" fmla="*/ 349 w 392"/>
                  <a:gd name="T113" fmla="*/ 326 h 393"/>
                  <a:gd name="T114" fmla="*/ 329 w 392"/>
                  <a:gd name="T115" fmla="*/ 298 h 393"/>
                  <a:gd name="T116" fmla="*/ 354 w 392"/>
                  <a:gd name="T117" fmla="*/ 282 h 393"/>
                  <a:gd name="T118" fmla="*/ 388 w 392"/>
                  <a:gd name="T119" fmla="*/ 301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92" h="393">
                    <a:moveTo>
                      <a:pt x="390" y="282"/>
                    </a:moveTo>
                    <a:cubicBezTo>
                      <a:pt x="384" y="276"/>
                      <a:pt x="384" y="276"/>
                      <a:pt x="384" y="276"/>
                    </a:cubicBezTo>
                    <a:cubicBezTo>
                      <a:pt x="379" y="272"/>
                      <a:pt x="379" y="272"/>
                      <a:pt x="379" y="272"/>
                    </a:cubicBezTo>
                    <a:cubicBezTo>
                      <a:pt x="365" y="263"/>
                      <a:pt x="365" y="263"/>
                      <a:pt x="365" y="26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33" y="249"/>
                      <a:pt x="333" y="249"/>
                      <a:pt x="333" y="249"/>
                    </a:cubicBezTo>
                    <a:cubicBezTo>
                      <a:pt x="322" y="246"/>
                      <a:pt x="322" y="246"/>
                      <a:pt x="322" y="246"/>
                    </a:cubicBezTo>
                    <a:cubicBezTo>
                      <a:pt x="322" y="246"/>
                      <a:pt x="311" y="241"/>
                      <a:pt x="310" y="241"/>
                    </a:cubicBezTo>
                    <a:cubicBezTo>
                      <a:pt x="310" y="241"/>
                      <a:pt x="307" y="240"/>
                      <a:pt x="307" y="240"/>
                    </a:cubicBezTo>
                    <a:cubicBezTo>
                      <a:pt x="307" y="240"/>
                      <a:pt x="301" y="238"/>
                      <a:pt x="300" y="237"/>
                    </a:cubicBezTo>
                    <a:cubicBezTo>
                      <a:pt x="300" y="237"/>
                      <a:pt x="299" y="234"/>
                      <a:pt x="299" y="233"/>
                    </a:cubicBezTo>
                    <a:cubicBezTo>
                      <a:pt x="299" y="233"/>
                      <a:pt x="299" y="230"/>
                      <a:pt x="299" y="230"/>
                    </a:cubicBezTo>
                    <a:cubicBezTo>
                      <a:pt x="303" y="227"/>
                      <a:pt x="303" y="227"/>
                      <a:pt x="303" y="227"/>
                    </a:cubicBezTo>
                    <a:cubicBezTo>
                      <a:pt x="303" y="227"/>
                      <a:pt x="306" y="224"/>
                      <a:pt x="306" y="223"/>
                    </a:cubicBezTo>
                    <a:cubicBezTo>
                      <a:pt x="306" y="222"/>
                      <a:pt x="306" y="217"/>
                      <a:pt x="306" y="217"/>
                    </a:cubicBezTo>
                    <a:cubicBezTo>
                      <a:pt x="302" y="216"/>
                      <a:pt x="302" y="216"/>
                      <a:pt x="302" y="216"/>
                    </a:cubicBezTo>
                    <a:cubicBezTo>
                      <a:pt x="293" y="217"/>
                      <a:pt x="293" y="217"/>
                      <a:pt x="293" y="217"/>
                    </a:cubicBezTo>
                    <a:cubicBezTo>
                      <a:pt x="278" y="218"/>
                      <a:pt x="278" y="218"/>
                      <a:pt x="278" y="218"/>
                    </a:cubicBezTo>
                    <a:cubicBezTo>
                      <a:pt x="270" y="218"/>
                      <a:pt x="270" y="218"/>
                      <a:pt x="270" y="218"/>
                    </a:cubicBezTo>
                    <a:cubicBezTo>
                      <a:pt x="259" y="212"/>
                      <a:pt x="259" y="212"/>
                      <a:pt x="259" y="212"/>
                    </a:cubicBezTo>
                    <a:cubicBezTo>
                      <a:pt x="250" y="204"/>
                      <a:pt x="250" y="204"/>
                      <a:pt x="250" y="204"/>
                    </a:cubicBezTo>
                    <a:cubicBezTo>
                      <a:pt x="244" y="201"/>
                      <a:pt x="244" y="201"/>
                      <a:pt x="244" y="201"/>
                    </a:cubicBezTo>
                    <a:cubicBezTo>
                      <a:pt x="237" y="193"/>
                      <a:pt x="237" y="193"/>
                      <a:pt x="237" y="193"/>
                    </a:cubicBezTo>
                    <a:cubicBezTo>
                      <a:pt x="233" y="187"/>
                      <a:pt x="233" y="187"/>
                      <a:pt x="233" y="187"/>
                    </a:cubicBezTo>
                    <a:cubicBezTo>
                      <a:pt x="233" y="187"/>
                      <a:pt x="230" y="179"/>
                      <a:pt x="229" y="176"/>
                    </a:cubicBezTo>
                    <a:cubicBezTo>
                      <a:pt x="228" y="173"/>
                      <a:pt x="222" y="164"/>
                      <a:pt x="222" y="164"/>
                    </a:cubicBezTo>
                    <a:cubicBezTo>
                      <a:pt x="222" y="164"/>
                      <a:pt x="219" y="157"/>
                      <a:pt x="218" y="156"/>
                    </a:cubicBezTo>
                    <a:cubicBezTo>
                      <a:pt x="218" y="155"/>
                      <a:pt x="217" y="150"/>
                      <a:pt x="217" y="150"/>
                    </a:cubicBezTo>
                    <a:cubicBezTo>
                      <a:pt x="207" y="145"/>
                      <a:pt x="207" y="145"/>
                      <a:pt x="207" y="145"/>
                    </a:cubicBezTo>
                    <a:cubicBezTo>
                      <a:pt x="193" y="137"/>
                      <a:pt x="193" y="137"/>
                      <a:pt x="193" y="137"/>
                    </a:cubicBezTo>
                    <a:cubicBezTo>
                      <a:pt x="181" y="130"/>
                      <a:pt x="181" y="130"/>
                      <a:pt x="181" y="130"/>
                    </a:cubicBezTo>
                    <a:cubicBezTo>
                      <a:pt x="176" y="121"/>
                      <a:pt x="176" y="121"/>
                      <a:pt x="176" y="121"/>
                    </a:cubicBezTo>
                    <a:cubicBezTo>
                      <a:pt x="172" y="109"/>
                      <a:pt x="172" y="109"/>
                      <a:pt x="172" y="109"/>
                    </a:cubicBezTo>
                    <a:cubicBezTo>
                      <a:pt x="171" y="99"/>
                      <a:pt x="171" y="99"/>
                      <a:pt x="171" y="99"/>
                    </a:cubicBezTo>
                    <a:cubicBezTo>
                      <a:pt x="176" y="96"/>
                      <a:pt x="176" y="96"/>
                      <a:pt x="176" y="96"/>
                    </a:cubicBezTo>
                    <a:cubicBezTo>
                      <a:pt x="176" y="91"/>
                      <a:pt x="176" y="91"/>
                      <a:pt x="176" y="91"/>
                    </a:cubicBezTo>
                    <a:cubicBezTo>
                      <a:pt x="171" y="88"/>
                      <a:pt x="171" y="88"/>
                      <a:pt x="171" y="88"/>
                    </a:cubicBezTo>
                    <a:cubicBezTo>
                      <a:pt x="171" y="83"/>
                      <a:pt x="171" y="83"/>
                      <a:pt x="171" y="83"/>
                    </a:cubicBezTo>
                    <a:cubicBezTo>
                      <a:pt x="169" y="81"/>
                      <a:pt x="169" y="81"/>
                      <a:pt x="169" y="81"/>
                    </a:cubicBezTo>
                    <a:cubicBezTo>
                      <a:pt x="166" y="77"/>
                      <a:pt x="166" y="77"/>
                      <a:pt x="166" y="77"/>
                    </a:cubicBezTo>
                    <a:cubicBezTo>
                      <a:pt x="172" y="74"/>
                      <a:pt x="172" y="74"/>
                      <a:pt x="172" y="74"/>
                    </a:cubicBezTo>
                    <a:cubicBezTo>
                      <a:pt x="172" y="74"/>
                      <a:pt x="175" y="71"/>
                      <a:pt x="178" y="71"/>
                    </a:cubicBezTo>
                    <a:cubicBezTo>
                      <a:pt x="181" y="71"/>
                      <a:pt x="183" y="68"/>
                      <a:pt x="183" y="68"/>
                    </a:cubicBezTo>
                    <a:cubicBezTo>
                      <a:pt x="183" y="68"/>
                      <a:pt x="186" y="66"/>
                      <a:pt x="187" y="65"/>
                    </a:cubicBezTo>
                    <a:cubicBezTo>
                      <a:pt x="188" y="65"/>
                      <a:pt x="190" y="65"/>
                      <a:pt x="191" y="64"/>
                    </a:cubicBezTo>
                    <a:cubicBezTo>
                      <a:pt x="192" y="64"/>
                      <a:pt x="195" y="63"/>
                      <a:pt x="194" y="63"/>
                    </a:cubicBezTo>
                    <a:cubicBezTo>
                      <a:pt x="194" y="62"/>
                      <a:pt x="196" y="57"/>
                      <a:pt x="196" y="57"/>
                    </a:cubicBezTo>
                    <a:cubicBezTo>
                      <a:pt x="197" y="56"/>
                      <a:pt x="199" y="60"/>
                      <a:pt x="201" y="60"/>
                    </a:cubicBezTo>
                    <a:cubicBezTo>
                      <a:pt x="202" y="60"/>
                      <a:pt x="204" y="61"/>
                      <a:pt x="204" y="61"/>
                    </a:cubicBezTo>
                    <a:cubicBezTo>
                      <a:pt x="206" y="60"/>
                      <a:pt x="207" y="57"/>
                      <a:pt x="207" y="57"/>
                    </a:cubicBezTo>
                    <a:cubicBezTo>
                      <a:pt x="207" y="57"/>
                      <a:pt x="208" y="56"/>
                      <a:pt x="211" y="55"/>
                    </a:cubicBezTo>
                    <a:cubicBezTo>
                      <a:pt x="211" y="55"/>
                      <a:pt x="211" y="55"/>
                      <a:pt x="211" y="55"/>
                    </a:cubicBezTo>
                    <a:cubicBezTo>
                      <a:pt x="211" y="55"/>
                      <a:pt x="209" y="54"/>
                      <a:pt x="209" y="54"/>
                    </a:cubicBezTo>
                    <a:cubicBezTo>
                      <a:pt x="209" y="54"/>
                      <a:pt x="209" y="53"/>
                      <a:pt x="210" y="52"/>
                    </a:cubicBezTo>
                    <a:cubicBezTo>
                      <a:pt x="210" y="52"/>
                      <a:pt x="210" y="51"/>
                      <a:pt x="210" y="51"/>
                    </a:cubicBezTo>
                    <a:cubicBezTo>
                      <a:pt x="210" y="51"/>
                      <a:pt x="211" y="49"/>
                      <a:pt x="211" y="49"/>
                    </a:cubicBezTo>
                    <a:cubicBezTo>
                      <a:pt x="211" y="49"/>
                      <a:pt x="211" y="49"/>
                      <a:pt x="211" y="48"/>
                    </a:cubicBezTo>
                    <a:cubicBezTo>
                      <a:pt x="211" y="48"/>
                      <a:pt x="210" y="47"/>
                      <a:pt x="210" y="47"/>
                    </a:cubicBezTo>
                    <a:cubicBezTo>
                      <a:pt x="210" y="47"/>
                      <a:pt x="210" y="47"/>
                      <a:pt x="209" y="47"/>
                    </a:cubicBezTo>
                    <a:cubicBezTo>
                      <a:pt x="209" y="47"/>
                      <a:pt x="209" y="48"/>
                      <a:pt x="209" y="48"/>
                    </a:cubicBezTo>
                    <a:cubicBezTo>
                      <a:pt x="207" y="48"/>
                      <a:pt x="207" y="48"/>
                      <a:pt x="207" y="48"/>
                    </a:cubicBezTo>
                    <a:cubicBezTo>
                      <a:pt x="207" y="48"/>
                      <a:pt x="207" y="47"/>
                      <a:pt x="207" y="47"/>
                    </a:cubicBezTo>
                    <a:cubicBezTo>
                      <a:pt x="206" y="47"/>
                      <a:pt x="205" y="47"/>
                      <a:pt x="206" y="46"/>
                    </a:cubicBezTo>
                    <a:cubicBezTo>
                      <a:pt x="206" y="46"/>
                      <a:pt x="206" y="45"/>
                      <a:pt x="206" y="45"/>
                    </a:cubicBezTo>
                    <a:cubicBezTo>
                      <a:pt x="206" y="45"/>
                      <a:pt x="206" y="45"/>
                      <a:pt x="206" y="44"/>
                    </a:cubicBezTo>
                    <a:cubicBezTo>
                      <a:pt x="206" y="44"/>
                      <a:pt x="207" y="43"/>
                      <a:pt x="208" y="43"/>
                    </a:cubicBezTo>
                    <a:cubicBezTo>
                      <a:pt x="208" y="42"/>
                      <a:pt x="210" y="41"/>
                      <a:pt x="210" y="41"/>
                    </a:cubicBezTo>
                    <a:cubicBezTo>
                      <a:pt x="211" y="39"/>
                      <a:pt x="211" y="39"/>
                      <a:pt x="211" y="39"/>
                    </a:cubicBezTo>
                    <a:cubicBezTo>
                      <a:pt x="210" y="38"/>
                      <a:pt x="210" y="38"/>
                      <a:pt x="210" y="38"/>
                    </a:cubicBezTo>
                    <a:cubicBezTo>
                      <a:pt x="210" y="38"/>
                      <a:pt x="209" y="39"/>
                      <a:pt x="209" y="39"/>
                    </a:cubicBezTo>
                    <a:cubicBezTo>
                      <a:pt x="207" y="38"/>
                      <a:pt x="207" y="38"/>
                      <a:pt x="207" y="38"/>
                    </a:cubicBezTo>
                    <a:cubicBezTo>
                      <a:pt x="205" y="37"/>
                      <a:pt x="205" y="37"/>
                      <a:pt x="205" y="37"/>
                    </a:cubicBezTo>
                    <a:cubicBezTo>
                      <a:pt x="204" y="37"/>
                      <a:pt x="204" y="37"/>
                      <a:pt x="204" y="37"/>
                    </a:cubicBezTo>
                    <a:cubicBezTo>
                      <a:pt x="202" y="36"/>
                      <a:pt x="202" y="36"/>
                      <a:pt x="202" y="36"/>
                    </a:cubicBezTo>
                    <a:cubicBezTo>
                      <a:pt x="202" y="34"/>
                      <a:pt x="202" y="34"/>
                      <a:pt x="202" y="34"/>
                    </a:cubicBezTo>
                    <a:cubicBezTo>
                      <a:pt x="203" y="33"/>
                      <a:pt x="203" y="33"/>
                      <a:pt x="203" y="33"/>
                    </a:cubicBezTo>
                    <a:cubicBezTo>
                      <a:pt x="203" y="33"/>
                      <a:pt x="204" y="31"/>
                      <a:pt x="204" y="31"/>
                    </a:cubicBezTo>
                    <a:cubicBezTo>
                      <a:pt x="205" y="30"/>
                      <a:pt x="207" y="29"/>
                      <a:pt x="207" y="29"/>
                    </a:cubicBezTo>
                    <a:cubicBezTo>
                      <a:pt x="208" y="27"/>
                      <a:pt x="208" y="27"/>
                      <a:pt x="208" y="27"/>
                    </a:cubicBezTo>
                    <a:cubicBezTo>
                      <a:pt x="208" y="27"/>
                      <a:pt x="208" y="27"/>
                      <a:pt x="209" y="27"/>
                    </a:cubicBezTo>
                    <a:cubicBezTo>
                      <a:pt x="210" y="27"/>
                      <a:pt x="210" y="27"/>
                      <a:pt x="210" y="27"/>
                    </a:cubicBezTo>
                    <a:cubicBezTo>
                      <a:pt x="210" y="27"/>
                      <a:pt x="211" y="25"/>
                      <a:pt x="211" y="24"/>
                    </a:cubicBezTo>
                    <a:cubicBezTo>
                      <a:pt x="211" y="22"/>
                      <a:pt x="211" y="22"/>
                      <a:pt x="211" y="22"/>
                    </a:cubicBezTo>
                    <a:cubicBezTo>
                      <a:pt x="206" y="23"/>
                      <a:pt x="206" y="23"/>
                      <a:pt x="206" y="23"/>
                    </a:cubicBezTo>
                    <a:cubicBezTo>
                      <a:pt x="206" y="23"/>
                      <a:pt x="203" y="22"/>
                      <a:pt x="200" y="22"/>
                    </a:cubicBezTo>
                    <a:cubicBezTo>
                      <a:pt x="197" y="22"/>
                      <a:pt x="191" y="21"/>
                      <a:pt x="191" y="21"/>
                    </a:cubicBezTo>
                    <a:cubicBezTo>
                      <a:pt x="183" y="18"/>
                      <a:pt x="183" y="18"/>
                      <a:pt x="183" y="18"/>
                    </a:cubicBezTo>
                    <a:cubicBezTo>
                      <a:pt x="178" y="18"/>
                      <a:pt x="178" y="18"/>
                      <a:pt x="178" y="18"/>
                    </a:cubicBezTo>
                    <a:cubicBezTo>
                      <a:pt x="171" y="17"/>
                      <a:pt x="171" y="17"/>
                      <a:pt x="171" y="17"/>
                    </a:cubicBezTo>
                    <a:cubicBezTo>
                      <a:pt x="171" y="17"/>
                      <a:pt x="170" y="15"/>
                      <a:pt x="169" y="15"/>
                    </a:cubicBezTo>
                    <a:cubicBezTo>
                      <a:pt x="169" y="14"/>
                      <a:pt x="167" y="13"/>
                      <a:pt x="167" y="13"/>
                    </a:cubicBezTo>
                    <a:cubicBezTo>
                      <a:pt x="167" y="10"/>
                      <a:pt x="167" y="10"/>
                      <a:pt x="167" y="10"/>
                    </a:cubicBezTo>
                    <a:cubicBezTo>
                      <a:pt x="164" y="7"/>
                      <a:pt x="164" y="7"/>
                      <a:pt x="164" y="7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5" y="2"/>
                      <a:pt x="165" y="2"/>
                      <a:pt x="165" y="2"/>
                    </a:cubicBezTo>
                    <a:cubicBezTo>
                      <a:pt x="163" y="0"/>
                      <a:pt x="163" y="0"/>
                      <a:pt x="163" y="0"/>
                    </a:cubicBezTo>
                    <a:cubicBezTo>
                      <a:pt x="163" y="0"/>
                      <a:pt x="160" y="1"/>
                      <a:pt x="159" y="1"/>
                    </a:cubicBezTo>
                    <a:cubicBezTo>
                      <a:pt x="158" y="2"/>
                      <a:pt x="152" y="3"/>
                      <a:pt x="152" y="3"/>
                    </a:cubicBezTo>
                    <a:cubicBezTo>
                      <a:pt x="151" y="4"/>
                      <a:pt x="151" y="4"/>
                      <a:pt x="151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38" y="4"/>
                      <a:pt x="138" y="4"/>
                      <a:pt x="138" y="4"/>
                    </a:cubicBezTo>
                    <a:cubicBezTo>
                      <a:pt x="136" y="6"/>
                      <a:pt x="136" y="6"/>
                      <a:pt x="136" y="6"/>
                    </a:cubicBezTo>
                    <a:cubicBezTo>
                      <a:pt x="131" y="8"/>
                      <a:pt x="131" y="8"/>
                      <a:pt x="131" y="8"/>
                    </a:cubicBezTo>
                    <a:cubicBezTo>
                      <a:pt x="131" y="12"/>
                      <a:pt x="131" y="12"/>
                      <a:pt x="131" y="12"/>
                    </a:cubicBezTo>
                    <a:cubicBezTo>
                      <a:pt x="128" y="15"/>
                      <a:pt x="128" y="15"/>
                      <a:pt x="128" y="15"/>
                    </a:cubicBezTo>
                    <a:cubicBezTo>
                      <a:pt x="125" y="14"/>
                      <a:pt x="125" y="14"/>
                      <a:pt x="125" y="14"/>
                    </a:cubicBezTo>
                    <a:cubicBezTo>
                      <a:pt x="121" y="12"/>
                      <a:pt x="121" y="12"/>
                      <a:pt x="121" y="12"/>
                    </a:cubicBezTo>
                    <a:cubicBezTo>
                      <a:pt x="119" y="13"/>
                      <a:pt x="119" y="13"/>
                      <a:pt x="119" y="13"/>
                    </a:cubicBezTo>
                    <a:cubicBezTo>
                      <a:pt x="115" y="12"/>
                      <a:pt x="115" y="12"/>
                      <a:pt x="115" y="12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3"/>
                      <a:pt x="113" y="14"/>
                      <a:pt x="113" y="14"/>
                    </a:cubicBezTo>
                    <a:cubicBezTo>
                      <a:pt x="113" y="15"/>
                      <a:pt x="113" y="15"/>
                      <a:pt x="113" y="15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7"/>
                      <a:pt x="113" y="17"/>
                      <a:pt x="113" y="17"/>
                    </a:cubicBezTo>
                    <a:cubicBezTo>
                      <a:pt x="113" y="17"/>
                      <a:pt x="112" y="18"/>
                      <a:pt x="112" y="18"/>
                    </a:cubicBezTo>
                    <a:cubicBezTo>
                      <a:pt x="111" y="19"/>
                      <a:pt x="112" y="20"/>
                      <a:pt x="112" y="20"/>
                    </a:cubicBezTo>
                    <a:cubicBezTo>
                      <a:pt x="112" y="20"/>
                      <a:pt x="113" y="21"/>
                      <a:pt x="115" y="22"/>
                    </a:cubicBezTo>
                    <a:cubicBezTo>
                      <a:pt x="116" y="22"/>
                      <a:pt x="115" y="22"/>
                      <a:pt x="115" y="22"/>
                    </a:cubicBezTo>
                    <a:cubicBezTo>
                      <a:pt x="115" y="23"/>
                      <a:pt x="115" y="23"/>
                      <a:pt x="115" y="24"/>
                    </a:cubicBezTo>
                    <a:cubicBezTo>
                      <a:pt x="114" y="24"/>
                      <a:pt x="114" y="24"/>
                      <a:pt x="114" y="24"/>
                    </a:cubicBezTo>
                    <a:cubicBezTo>
                      <a:pt x="113" y="24"/>
                      <a:pt x="113" y="24"/>
                      <a:pt x="113" y="24"/>
                    </a:cubicBezTo>
                    <a:cubicBezTo>
                      <a:pt x="113" y="24"/>
                      <a:pt x="111" y="25"/>
                      <a:pt x="111" y="25"/>
                    </a:cubicBezTo>
                    <a:cubicBezTo>
                      <a:pt x="111" y="25"/>
                      <a:pt x="111" y="25"/>
                      <a:pt x="111" y="24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0" y="24"/>
                      <a:pt x="108" y="23"/>
                      <a:pt x="108" y="23"/>
                    </a:cubicBezTo>
                    <a:cubicBezTo>
                      <a:pt x="108" y="22"/>
                      <a:pt x="108" y="22"/>
                      <a:pt x="108" y="22"/>
                    </a:cubicBezTo>
                    <a:cubicBezTo>
                      <a:pt x="108" y="22"/>
                      <a:pt x="107" y="21"/>
                      <a:pt x="107" y="21"/>
                    </a:cubicBezTo>
                    <a:cubicBezTo>
                      <a:pt x="106" y="22"/>
                      <a:pt x="106" y="22"/>
                      <a:pt x="106" y="22"/>
                    </a:cubicBezTo>
                    <a:cubicBezTo>
                      <a:pt x="105" y="22"/>
                      <a:pt x="105" y="22"/>
                      <a:pt x="104" y="22"/>
                    </a:cubicBezTo>
                    <a:cubicBezTo>
                      <a:pt x="104" y="22"/>
                      <a:pt x="104" y="23"/>
                      <a:pt x="103" y="23"/>
                    </a:cubicBezTo>
                    <a:cubicBezTo>
                      <a:pt x="103" y="23"/>
                      <a:pt x="103" y="24"/>
                      <a:pt x="103" y="24"/>
                    </a:cubicBezTo>
                    <a:cubicBezTo>
                      <a:pt x="102" y="24"/>
                      <a:pt x="102" y="25"/>
                      <a:pt x="102" y="25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102" y="27"/>
                      <a:pt x="102" y="27"/>
                      <a:pt x="102" y="27"/>
                    </a:cubicBezTo>
                    <a:cubicBezTo>
                      <a:pt x="102" y="28"/>
                      <a:pt x="102" y="28"/>
                      <a:pt x="102" y="28"/>
                    </a:cubicBezTo>
                    <a:cubicBezTo>
                      <a:pt x="102" y="28"/>
                      <a:pt x="102" y="29"/>
                      <a:pt x="102" y="29"/>
                    </a:cubicBezTo>
                    <a:cubicBezTo>
                      <a:pt x="102" y="30"/>
                      <a:pt x="102" y="30"/>
                      <a:pt x="102" y="30"/>
                    </a:cubicBezTo>
                    <a:cubicBezTo>
                      <a:pt x="103" y="30"/>
                      <a:pt x="104" y="30"/>
                      <a:pt x="104" y="30"/>
                    </a:cubicBezTo>
                    <a:cubicBezTo>
                      <a:pt x="104" y="30"/>
                      <a:pt x="104" y="31"/>
                      <a:pt x="105" y="31"/>
                    </a:cubicBezTo>
                    <a:cubicBezTo>
                      <a:pt x="105" y="32"/>
                      <a:pt x="105" y="32"/>
                      <a:pt x="105" y="32"/>
                    </a:cubicBezTo>
                    <a:cubicBezTo>
                      <a:pt x="105" y="32"/>
                      <a:pt x="104" y="33"/>
                      <a:pt x="104" y="33"/>
                    </a:cubicBezTo>
                    <a:cubicBezTo>
                      <a:pt x="103" y="33"/>
                      <a:pt x="103" y="33"/>
                      <a:pt x="104" y="34"/>
                    </a:cubicBezTo>
                    <a:cubicBezTo>
                      <a:pt x="104" y="35"/>
                      <a:pt x="104" y="35"/>
                      <a:pt x="105" y="35"/>
                    </a:cubicBezTo>
                    <a:cubicBezTo>
                      <a:pt x="105" y="35"/>
                      <a:pt x="106" y="37"/>
                      <a:pt x="106" y="38"/>
                    </a:cubicBezTo>
                    <a:cubicBezTo>
                      <a:pt x="106" y="38"/>
                      <a:pt x="105" y="39"/>
                      <a:pt x="105" y="39"/>
                    </a:cubicBezTo>
                    <a:cubicBezTo>
                      <a:pt x="105" y="39"/>
                      <a:pt x="105" y="39"/>
                      <a:pt x="104" y="39"/>
                    </a:cubicBezTo>
                    <a:cubicBezTo>
                      <a:pt x="104" y="39"/>
                      <a:pt x="104" y="39"/>
                      <a:pt x="104" y="39"/>
                    </a:cubicBezTo>
                    <a:cubicBezTo>
                      <a:pt x="103" y="40"/>
                      <a:pt x="102" y="39"/>
                      <a:pt x="102" y="39"/>
                    </a:cubicBezTo>
                    <a:cubicBezTo>
                      <a:pt x="102" y="39"/>
                      <a:pt x="103" y="38"/>
                      <a:pt x="103" y="38"/>
                    </a:cubicBezTo>
                    <a:cubicBezTo>
                      <a:pt x="102" y="37"/>
                      <a:pt x="101" y="37"/>
                      <a:pt x="101" y="36"/>
                    </a:cubicBezTo>
                    <a:cubicBezTo>
                      <a:pt x="100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0" y="34"/>
                    </a:cubicBezTo>
                    <a:cubicBezTo>
                      <a:pt x="99" y="33"/>
                      <a:pt x="99" y="33"/>
                      <a:pt x="99" y="33"/>
                    </a:cubicBezTo>
                    <a:cubicBezTo>
                      <a:pt x="99" y="33"/>
                      <a:pt x="98" y="33"/>
                      <a:pt x="97" y="33"/>
                    </a:cubicBezTo>
                    <a:cubicBezTo>
                      <a:pt x="96" y="33"/>
                      <a:pt x="96" y="33"/>
                      <a:pt x="96" y="33"/>
                    </a:cubicBezTo>
                    <a:cubicBezTo>
                      <a:pt x="95" y="34"/>
                      <a:pt x="95" y="34"/>
                      <a:pt x="95" y="34"/>
                    </a:cubicBezTo>
                    <a:cubicBezTo>
                      <a:pt x="95" y="34"/>
                      <a:pt x="94" y="34"/>
                      <a:pt x="94" y="34"/>
                    </a:cubicBezTo>
                    <a:cubicBezTo>
                      <a:pt x="93" y="35"/>
                      <a:pt x="93" y="34"/>
                      <a:pt x="93" y="34"/>
                    </a:cubicBezTo>
                    <a:cubicBezTo>
                      <a:pt x="92" y="34"/>
                      <a:pt x="92" y="34"/>
                      <a:pt x="92" y="34"/>
                    </a:cubicBezTo>
                    <a:cubicBezTo>
                      <a:pt x="91" y="34"/>
                      <a:pt x="91" y="35"/>
                      <a:pt x="92" y="36"/>
                    </a:cubicBezTo>
                    <a:cubicBezTo>
                      <a:pt x="92" y="36"/>
                      <a:pt x="91" y="36"/>
                      <a:pt x="91" y="37"/>
                    </a:cubicBezTo>
                    <a:cubicBezTo>
                      <a:pt x="91" y="37"/>
                      <a:pt x="90" y="37"/>
                      <a:pt x="88" y="37"/>
                    </a:cubicBezTo>
                    <a:cubicBezTo>
                      <a:pt x="86" y="36"/>
                      <a:pt x="87" y="36"/>
                      <a:pt x="86" y="36"/>
                    </a:cubicBezTo>
                    <a:cubicBezTo>
                      <a:pt x="86" y="35"/>
                      <a:pt x="85" y="35"/>
                      <a:pt x="85" y="34"/>
                    </a:cubicBezTo>
                    <a:cubicBezTo>
                      <a:pt x="85" y="33"/>
                      <a:pt x="85" y="32"/>
                      <a:pt x="84" y="32"/>
                    </a:cubicBezTo>
                    <a:cubicBezTo>
                      <a:pt x="84" y="31"/>
                      <a:pt x="84" y="30"/>
                      <a:pt x="83" y="30"/>
                    </a:cubicBezTo>
                    <a:cubicBezTo>
                      <a:pt x="83" y="29"/>
                      <a:pt x="84" y="29"/>
                      <a:pt x="84" y="28"/>
                    </a:cubicBezTo>
                    <a:cubicBezTo>
                      <a:pt x="85" y="28"/>
                      <a:pt x="83" y="27"/>
                      <a:pt x="83" y="27"/>
                    </a:cubicBezTo>
                    <a:cubicBezTo>
                      <a:pt x="82" y="28"/>
                      <a:pt x="82" y="28"/>
                      <a:pt x="82" y="28"/>
                    </a:cubicBezTo>
                    <a:cubicBezTo>
                      <a:pt x="81" y="28"/>
                      <a:pt x="81" y="28"/>
                      <a:pt x="81" y="28"/>
                    </a:cubicBezTo>
                    <a:cubicBezTo>
                      <a:pt x="81" y="28"/>
                      <a:pt x="80" y="28"/>
                      <a:pt x="80" y="27"/>
                    </a:cubicBezTo>
                    <a:cubicBezTo>
                      <a:pt x="80" y="27"/>
                      <a:pt x="79" y="27"/>
                      <a:pt x="79" y="27"/>
                    </a:cubicBezTo>
                    <a:cubicBezTo>
                      <a:pt x="78" y="29"/>
                      <a:pt x="78" y="29"/>
                      <a:pt x="78" y="29"/>
                    </a:cubicBezTo>
                    <a:cubicBezTo>
                      <a:pt x="78" y="30"/>
                      <a:pt x="78" y="30"/>
                      <a:pt x="78" y="30"/>
                    </a:cubicBezTo>
                    <a:cubicBezTo>
                      <a:pt x="78" y="31"/>
                      <a:pt x="78" y="31"/>
                      <a:pt x="78" y="31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78" y="33"/>
                      <a:pt x="78" y="34"/>
                      <a:pt x="78" y="34"/>
                    </a:cubicBezTo>
                    <a:cubicBezTo>
                      <a:pt x="78" y="35"/>
                      <a:pt x="78" y="36"/>
                      <a:pt x="78" y="36"/>
                    </a:cubicBezTo>
                    <a:cubicBezTo>
                      <a:pt x="78" y="37"/>
                      <a:pt x="78" y="37"/>
                      <a:pt x="78" y="37"/>
                    </a:cubicBezTo>
                    <a:cubicBezTo>
                      <a:pt x="78" y="37"/>
                      <a:pt x="77" y="38"/>
                      <a:pt x="77" y="38"/>
                    </a:cubicBezTo>
                    <a:cubicBezTo>
                      <a:pt x="77" y="38"/>
                      <a:pt x="77" y="39"/>
                      <a:pt x="77" y="40"/>
                    </a:cubicBezTo>
                    <a:cubicBezTo>
                      <a:pt x="77" y="40"/>
                      <a:pt x="76" y="41"/>
                      <a:pt x="76" y="41"/>
                    </a:cubicBezTo>
                    <a:cubicBezTo>
                      <a:pt x="76" y="41"/>
                      <a:pt x="76" y="42"/>
                      <a:pt x="76" y="42"/>
                    </a:cubicBezTo>
                    <a:cubicBezTo>
                      <a:pt x="76" y="42"/>
                      <a:pt x="74" y="42"/>
                      <a:pt x="74" y="42"/>
                    </a:cubicBezTo>
                    <a:cubicBezTo>
                      <a:pt x="74" y="42"/>
                      <a:pt x="73" y="44"/>
                      <a:pt x="73" y="44"/>
                    </a:cubicBezTo>
                    <a:cubicBezTo>
                      <a:pt x="72" y="44"/>
                      <a:pt x="73" y="45"/>
                      <a:pt x="73" y="46"/>
                    </a:cubicBezTo>
                    <a:cubicBezTo>
                      <a:pt x="73" y="46"/>
                      <a:pt x="72" y="47"/>
                      <a:pt x="72" y="47"/>
                    </a:cubicBezTo>
                    <a:cubicBezTo>
                      <a:pt x="71" y="48"/>
                      <a:pt x="71" y="48"/>
                      <a:pt x="71" y="48"/>
                    </a:cubicBezTo>
                    <a:cubicBezTo>
                      <a:pt x="71" y="48"/>
                      <a:pt x="71" y="49"/>
                      <a:pt x="71" y="49"/>
                    </a:cubicBezTo>
                    <a:cubicBezTo>
                      <a:pt x="71" y="50"/>
                      <a:pt x="71" y="50"/>
                      <a:pt x="71" y="50"/>
                    </a:cubicBezTo>
                    <a:cubicBezTo>
                      <a:pt x="70" y="51"/>
                      <a:pt x="71" y="51"/>
                      <a:pt x="70" y="52"/>
                    </a:cubicBezTo>
                    <a:cubicBezTo>
                      <a:pt x="70" y="52"/>
                      <a:pt x="71" y="52"/>
                      <a:pt x="71" y="53"/>
                    </a:cubicBezTo>
                    <a:cubicBezTo>
                      <a:pt x="71" y="53"/>
                      <a:pt x="73" y="54"/>
                      <a:pt x="73" y="54"/>
                    </a:cubicBezTo>
                    <a:cubicBezTo>
                      <a:pt x="73" y="54"/>
                      <a:pt x="73" y="54"/>
                      <a:pt x="72" y="55"/>
                    </a:cubicBezTo>
                    <a:cubicBezTo>
                      <a:pt x="71" y="56"/>
                      <a:pt x="72" y="57"/>
                      <a:pt x="72" y="57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1" y="58"/>
                      <a:pt x="70" y="57"/>
                      <a:pt x="69" y="57"/>
                    </a:cubicBezTo>
                    <a:cubicBezTo>
                      <a:pt x="69" y="57"/>
                      <a:pt x="69" y="58"/>
                      <a:pt x="68" y="57"/>
                    </a:cubicBezTo>
                    <a:cubicBezTo>
                      <a:pt x="66" y="57"/>
                      <a:pt x="68" y="56"/>
                      <a:pt x="68" y="56"/>
                    </a:cubicBezTo>
                    <a:cubicBezTo>
                      <a:pt x="68" y="56"/>
                      <a:pt x="68" y="55"/>
                      <a:pt x="68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54"/>
                      <a:pt x="67" y="53"/>
                      <a:pt x="67" y="52"/>
                    </a:cubicBezTo>
                    <a:cubicBezTo>
                      <a:pt x="67" y="51"/>
                      <a:pt x="66" y="52"/>
                      <a:pt x="66" y="52"/>
                    </a:cubicBezTo>
                    <a:cubicBezTo>
                      <a:pt x="64" y="50"/>
                      <a:pt x="64" y="50"/>
                      <a:pt x="64" y="50"/>
                    </a:cubicBezTo>
                    <a:cubicBezTo>
                      <a:pt x="64" y="50"/>
                      <a:pt x="65" y="48"/>
                      <a:pt x="65" y="48"/>
                    </a:cubicBezTo>
                    <a:cubicBezTo>
                      <a:pt x="65" y="48"/>
                      <a:pt x="65" y="48"/>
                      <a:pt x="65" y="48"/>
                    </a:cubicBezTo>
                    <a:cubicBezTo>
                      <a:pt x="65" y="48"/>
                      <a:pt x="65" y="47"/>
                      <a:pt x="66" y="47"/>
                    </a:cubicBezTo>
                    <a:cubicBezTo>
                      <a:pt x="66" y="46"/>
                      <a:pt x="65" y="46"/>
                      <a:pt x="65" y="46"/>
                    </a:cubicBezTo>
                    <a:cubicBezTo>
                      <a:pt x="64" y="46"/>
                      <a:pt x="64" y="46"/>
                      <a:pt x="64" y="46"/>
                    </a:cubicBezTo>
                    <a:cubicBezTo>
                      <a:pt x="63" y="45"/>
                      <a:pt x="63" y="45"/>
                      <a:pt x="63" y="45"/>
                    </a:cubicBezTo>
                    <a:cubicBezTo>
                      <a:pt x="63" y="45"/>
                      <a:pt x="62" y="46"/>
                      <a:pt x="62" y="46"/>
                    </a:cubicBezTo>
                    <a:cubicBezTo>
                      <a:pt x="61" y="46"/>
                      <a:pt x="60" y="45"/>
                      <a:pt x="60" y="45"/>
                    </a:cubicBezTo>
                    <a:cubicBezTo>
                      <a:pt x="60" y="44"/>
                      <a:pt x="59" y="45"/>
                      <a:pt x="58" y="44"/>
                    </a:cubicBezTo>
                    <a:cubicBezTo>
                      <a:pt x="58" y="44"/>
                      <a:pt x="57" y="44"/>
                      <a:pt x="57" y="44"/>
                    </a:cubicBezTo>
                    <a:cubicBezTo>
                      <a:pt x="57" y="44"/>
                      <a:pt x="56" y="43"/>
                      <a:pt x="56" y="43"/>
                    </a:cubicBezTo>
                    <a:cubicBezTo>
                      <a:pt x="56" y="42"/>
                      <a:pt x="55" y="41"/>
                      <a:pt x="55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1"/>
                      <a:pt x="53" y="40"/>
                      <a:pt x="52" y="40"/>
                    </a:cubicBezTo>
                    <a:cubicBezTo>
                      <a:pt x="52" y="40"/>
                      <a:pt x="53" y="39"/>
                      <a:pt x="53" y="39"/>
                    </a:cubicBezTo>
                    <a:cubicBezTo>
                      <a:pt x="52" y="38"/>
                      <a:pt x="52" y="38"/>
                      <a:pt x="52" y="38"/>
                    </a:cubicBezTo>
                    <a:cubicBezTo>
                      <a:pt x="52" y="38"/>
                      <a:pt x="52" y="37"/>
                      <a:pt x="52" y="37"/>
                    </a:cubicBezTo>
                    <a:cubicBezTo>
                      <a:pt x="52" y="36"/>
                      <a:pt x="52" y="35"/>
                      <a:pt x="52" y="35"/>
                    </a:cubicBezTo>
                    <a:cubicBezTo>
                      <a:pt x="52" y="35"/>
                      <a:pt x="52" y="33"/>
                      <a:pt x="52" y="33"/>
                    </a:cubicBezTo>
                    <a:cubicBezTo>
                      <a:pt x="52" y="32"/>
                      <a:pt x="52" y="30"/>
                      <a:pt x="52" y="30"/>
                    </a:cubicBezTo>
                    <a:cubicBezTo>
                      <a:pt x="52" y="30"/>
                      <a:pt x="49" y="31"/>
                      <a:pt x="48" y="31"/>
                    </a:cubicBezTo>
                    <a:cubicBezTo>
                      <a:pt x="47" y="32"/>
                      <a:pt x="48" y="32"/>
                      <a:pt x="48" y="32"/>
                    </a:cubicBezTo>
                    <a:cubicBezTo>
                      <a:pt x="48" y="32"/>
                      <a:pt x="48" y="34"/>
                      <a:pt x="47" y="34"/>
                    </a:cubicBezTo>
                    <a:cubicBezTo>
                      <a:pt x="47" y="34"/>
                      <a:pt x="46" y="34"/>
                      <a:pt x="46" y="34"/>
                    </a:cubicBezTo>
                    <a:cubicBezTo>
                      <a:pt x="46" y="34"/>
                      <a:pt x="45" y="35"/>
                      <a:pt x="45" y="36"/>
                    </a:cubicBezTo>
                    <a:cubicBezTo>
                      <a:pt x="44" y="36"/>
                      <a:pt x="44" y="36"/>
                      <a:pt x="43" y="37"/>
                    </a:cubicBezTo>
                    <a:cubicBezTo>
                      <a:pt x="43" y="37"/>
                      <a:pt x="42" y="37"/>
                      <a:pt x="42" y="37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42" y="43"/>
                      <a:pt x="42" y="43"/>
                      <a:pt x="42" y="44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0" y="46"/>
                      <a:pt x="40" y="46"/>
                      <a:pt x="40" y="46"/>
                    </a:cubicBezTo>
                    <a:cubicBezTo>
                      <a:pt x="39" y="47"/>
                      <a:pt x="39" y="47"/>
                      <a:pt x="39" y="47"/>
                    </a:cubicBezTo>
                    <a:cubicBezTo>
                      <a:pt x="39" y="47"/>
                      <a:pt x="39" y="48"/>
                      <a:pt x="39" y="48"/>
                    </a:cubicBezTo>
                    <a:cubicBezTo>
                      <a:pt x="39" y="49"/>
                      <a:pt x="39" y="49"/>
                      <a:pt x="39" y="50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8" y="51"/>
                      <a:pt x="37" y="51"/>
                      <a:pt x="36" y="51"/>
                    </a:cubicBezTo>
                    <a:cubicBezTo>
                      <a:pt x="36" y="51"/>
                      <a:pt x="36" y="52"/>
                      <a:pt x="35" y="52"/>
                    </a:cubicBezTo>
                    <a:cubicBezTo>
                      <a:pt x="33" y="52"/>
                      <a:pt x="34" y="53"/>
                      <a:pt x="34" y="53"/>
                    </a:cubicBezTo>
                    <a:cubicBezTo>
                      <a:pt x="34" y="53"/>
                      <a:pt x="34" y="54"/>
                      <a:pt x="34" y="54"/>
                    </a:cubicBezTo>
                    <a:cubicBezTo>
                      <a:pt x="33" y="54"/>
                      <a:pt x="32" y="54"/>
                      <a:pt x="31" y="53"/>
                    </a:cubicBezTo>
                    <a:cubicBezTo>
                      <a:pt x="31" y="53"/>
                      <a:pt x="31" y="53"/>
                      <a:pt x="30" y="54"/>
                    </a:cubicBezTo>
                    <a:cubicBezTo>
                      <a:pt x="30" y="54"/>
                      <a:pt x="29" y="53"/>
                      <a:pt x="29" y="53"/>
                    </a:cubicBezTo>
                    <a:cubicBezTo>
                      <a:pt x="29" y="53"/>
                      <a:pt x="29" y="52"/>
                      <a:pt x="28" y="52"/>
                    </a:cubicBezTo>
                    <a:cubicBezTo>
                      <a:pt x="28" y="51"/>
                      <a:pt x="27" y="52"/>
                      <a:pt x="27" y="51"/>
                    </a:cubicBezTo>
                    <a:cubicBezTo>
                      <a:pt x="26" y="51"/>
                      <a:pt x="25" y="51"/>
                      <a:pt x="24" y="51"/>
                    </a:cubicBezTo>
                    <a:cubicBezTo>
                      <a:pt x="24" y="51"/>
                      <a:pt x="24" y="52"/>
                      <a:pt x="24" y="52"/>
                    </a:cubicBezTo>
                    <a:cubicBezTo>
                      <a:pt x="24" y="52"/>
                      <a:pt x="23" y="52"/>
                      <a:pt x="23" y="52"/>
                    </a:cubicBezTo>
                    <a:cubicBezTo>
                      <a:pt x="22" y="52"/>
                      <a:pt x="22" y="53"/>
                      <a:pt x="22" y="53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4"/>
                      <a:pt x="19" y="54"/>
                      <a:pt x="19" y="54"/>
                    </a:cubicBezTo>
                    <a:cubicBezTo>
                      <a:pt x="18" y="54"/>
                      <a:pt x="17" y="54"/>
                      <a:pt x="16" y="54"/>
                    </a:cubicBezTo>
                    <a:cubicBezTo>
                      <a:pt x="16" y="54"/>
                      <a:pt x="15" y="54"/>
                      <a:pt x="15" y="54"/>
                    </a:cubicBezTo>
                    <a:cubicBezTo>
                      <a:pt x="15" y="54"/>
                      <a:pt x="13" y="55"/>
                      <a:pt x="13" y="55"/>
                    </a:cubicBezTo>
                    <a:cubicBezTo>
                      <a:pt x="13" y="55"/>
                      <a:pt x="12" y="56"/>
                      <a:pt x="11" y="56"/>
                    </a:cubicBezTo>
                    <a:cubicBezTo>
                      <a:pt x="11" y="56"/>
                      <a:pt x="10" y="55"/>
                      <a:pt x="10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5" y="61"/>
                      <a:pt x="5" y="62"/>
                      <a:pt x="6" y="63"/>
                    </a:cubicBezTo>
                    <a:cubicBezTo>
                      <a:pt x="7" y="64"/>
                      <a:pt x="8" y="65"/>
                      <a:pt x="12" y="67"/>
                    </a:cubicBezTo>
                    <a:cubicBezTo>
                      <a:pt x="13" y="67"/>
                      <a:pt x="16" y="71"/>
                      <a:pt x="15" y="73"/>
                    </a:cubicBezTo>
                    <a:cubicBezTo>
                      <a:pt x="15" y="73"/>
                      <a:pt x="14" y="81"/>
                      <a:pt x="12" y="83"/>
                    </a:cubicBezTo>
                    <a:cubicBezTo>
                      <a:pt x="12" y="83"/>
                      <a:pt x="11" y="84"/>
                      <a:pt x="9" y="86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5" y="90"/>
                      <a:pt x="4" y="90"/>
                      <a:pt x="3" y="90"/>
                    </a:cubicBezTo>
                    <a:cubicBezTo>
                      <a:pt x="3" y="90"/>
                      <a:pt x="2" y="91"/>
                      <a:pt x="2" y="91"/>
                    </a:cubicBezTo>
                    <a:cubicBezTo>
                      <a:pt x="1" y="91"/>
                      <a:pt x="0" y="91"/>
                      <a:pt x="0" y="91"/>
                    </a:cubicBezTo>
                    <a:cubicBezTo>
                      <a:pt x="0" y="92"/>
                      <a:pt x="1" y="94"/>
                      <a:pt x="1" y="94"/>
                    </a:cubicBezTo>
                    <a:cubicBezTo>
                      <a:pt x="5" y="95"/>
                      <a:pt x="5" y="95"/>
                      <a:pt x="5" y="95"/>
                    </a:cubicBezTo>
                    <a:cubicBezTo>
                      <a:pt x="9" y="99"/>
                      <a:pt x="9" y="99"/>
                      <a:pt x="9" y="99"/>
                    </a:cubicBezTo>
                    <a:cubicBezTo>
                      <a:pt x="10" y="109"/>
                      <a:pt x="10" y="109"/>
                      <a:pt x="10" y="109"/>
                    </a:cubicBezTo>
                    <a:cubicBezTo>
                      <a:pt x="6" y="114"/>
                      <a:pt x="6" y="114"/>
                      <a:pt x="6" y="114"/>
                    </a:cubicBezTo>
                    <a:cubicBezTo>
                      <a:pt x="5" y="115"/>
                      <a:pt x="5" y="115"/>
                      <a:pt x="5" y="116"/>
                    </a:cubicBezTo>
                    <a:cubicBezTo>
                      <a:pt x="5" y="116"/>
                      <a:pt x="5" y="117"/>
                      <a:pt x="5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1" y="124"/>
                      <a:pt x="11" y="124"/>
                      <a:pt x="11" y="124"/>
                    </a:cubicBezTo>
                    <a:cubicBezTo>
                      <a:pt x="18" y="127"/>
                      <a:pt x="18" y="127"/>
                      <a:pt x="18" y="127"/>
                    </a:cubicBezTo>
                    <a:cubicBezTo>
                      <a:pt x="26" y="127"/>
                      <a:pt x="26" y="127"/>
                      <a:pt x="26" y="127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28" y="142"/>
                      <a:pt x="28" y="142"/>
                      <a:pt x="28" y="142"/>
                    </a:cubicBezTo>
                    <a:cubicBezTo>
                      <a:pt x="23" y="146"/>
                      <a:pt x="23" y="146"/>
                      <a:pt x="23" y="146"/>
                    </a:cubicBezTo>
                    <a:cubicBezTo>
                      <a:pt x="23" y="146"/>
                      <a:pt x="23" y="146"/>
                      <a:pt x="23" y="146"/>
                    </a:cubicBezTo>
                    <a:cubicBezTo>
                      <a:pt x="25" y="147"/>
                      <a:pt x="25" y="148"/>
                      <a:pt x="27" y="147"/>
                    </a:cubicBezTo>
                    <a:cubicBezTo>
                      <a:pt x="30" y="147"/>
                      <a:pt x="33" y="146"/>
                      <a:pt x="34" y="145"/>
                    </a:cubicBezTo>
                    <a:cubicBezTo>
                      <a:pt x="34" y="144"/>
                      <a:pt x="37" y="142"/>
                      <a:pt x="37" y="141"/>
                    </a:cubicBezTo>
                    <a:cubicBezTo>
                      <a:pt x="38" y="140"/>
                      <a:pt x="43" y="135"/>
                      <a:pt x="43" y="135"/>
                    </a:cubicBezTo>
                    <a:cubicBezTo>
                      <a:pt x="44" y="135"/>
                      <a:pt x="49" y="128"/>
                      <a:pt x="49" y="127"/>
                    </a:cubicBezTo>
                    <a:cubicBezTo>
                      <a:pt x="50" y="127"/>
                      <a:pt x="57" y="121"/>
                      <a:pt x="57" y="121"/>
                    </a:cubicBezTo>
                    <a:cubicBezTo>
                      <a:pt x="65" y="119"/>
                      <a:pt x="65" y="119"/>
                      <a:pt x="65" y="119"/>
                    </a:cubicBezTo>
                    <a:cubicBezTo>
                      <a:pt x="65" y="119"/>
                      <a:pt x="69" y="122"/>
                      <a:pt x="70" y="123"/>
                    </a:cubicBezTo>
                    <a:cubicBezTo>
                      <a:pt x="71" y="123"/>
                      <a:pt x="80" y="128"/>
                      <a:pt x="80" y="128"/>
                    </a:cubicBezTo>
                    <a:cubicBezTo>
                      <a:pt x="80" y="128"/>
                      <a:pt x="85" y="130"/>
                      <a:pt x="86" y="130"/>
                    </a:cubicBezTo>
                    <a:cubicBezTo>
                      <a:pt x="86" y="131"/>
                      <a:pt x="91" y="136"/>
                      <a:pt x="91" y="136"/>
                    </a:cubicBezTo>
                    <a:cubicBezTo>
                      <a:pt x="94" y="137"/>
                      <a:pt x="94" y="137"/>
                      <a:pt x="94" y="137"/>
                    </a:cubicBezTo>
                    <a:cubicBezTo>
                      <a:pt x="96" y="135"/>
                      <a:pt x="96" y="135"/>
                      <a:pt x="96" y="135"/>
                    </a:cubicBezTo>
                    <a:cubicBezTo>
                      <a:pt x="100" y="136"/>
                      <a:pt x="100" y="136"/>
                      <a:pt x="100" y="136"/>
                    </a:cubicBezTo>
                    <a:cubicBezTo>
                      <a:pt x="105" y="139"/>
                      <a:pt x="105" y="139"/>
                      <a:pt x="105" y="139"/>
                    </a:cubicBezTo>
                    <a:cubicBezTo>
                      <a:pt x="108" y="144"/>
                      <a:pt x="108" y="144"/>
                      <a:pt x="108" y="144"/>
                    </a:cubicBezTo>
                    <a:cubicBezTo>
                      <a:pt x="108" y="144"/>
                      <a:pt x="110" y="151"/>
                      <a:pt x="110" y="153"/>
                    </a:cubicBezTo>
                    <a:cubicBezTo>
                      <a:pt x="110" y="155"/>
                      <a:pt x="110" y="160"/>
                      <a:pt x="110" y="160"/>
                    </a:cubicBezTo>
                    <a:cubicBezTo>
                      <a:pt x="117" y="163"/>
                      <a:pt x="117" y="163"/>
                      <a:pt x="117" y="163"/>
                    </a:cubicBezTo>
                    <a:cubicBezTo>
                      <a:pt x="117" y="163"/>
                      <a:pt x="117" y="170"/>
                      <a:pt x="118" y="171"/>
                    </a:cubicBezTo>
                    <a:cubicBezTo>
                      <a:pt x="118" y="173"/>
                      <a:pt x="118" y="175"/>
                      <a:pt x="118" y="177"/>
                    </a:cubicBezTo>
                    <a:cubicBezTo>
                      <a:pt x="119" y="179"/>
                      <a:pt x="118" y="182"/>
                      <a:pt x="118" y="182"/>
                    </a:cubicBezTo>
                    <a:cubicBezTo>
                      <a:pt x="122" y="184"/>
                      <a:pt x="122" y="184"/>
                      <a:pt x="122" y="184"/>
                    </a:cubicBezTo>
                    <a:cubicBezTo>
                      <a:pt x="125" y="187"/>
                      <a:pt x="125" y="187"/>
                      <a:pt x="125" y="187"/>
                    </a:cubicBezTo>
                    <a:cubicBezTo>
                      <a:pt x="126" y="191"/>
                      <a:pt x="126" y="191"/>
                      <a:pt x="126" y="191"/>
                    </a:cubicBezTo>
                    <a:cubicBezTo>
                      <a:pt x="133" y="193"/>
                      <a:pt x="133" y="193"/>
                      <a:pt x="133" y="193"/>
                    </a:cubicBezTo>
                    <a:cubicBezTo>
                      <a:pt x="135" y="198"/>
                      <a:pt x="135" y="198"/>
                      <a:pt x="135" y="198"/>
                    </a:cubicBezTo>
                    <a:cubicBezTo>
                      <a:pt x="138" y="202"/>
                      <a:pt x="138" y="202"/>
                      <a:pt x="138" y="202"/>
                    </a:cubicBezTo>
                    <a:cubicBezTo>
                      <a:pt x="138" y="205"/>
                      <a:pt x="138" y="205"/>
                      <a:pt x="138" y="205"/>
                    </a:cubicBezTo>
                    <a:cubicBezTo>
                      <a:pt x="138" y="205"/>
                      <a:pt x="138" y="207"/>
                      <a:pt x="140" y="207"/>
                    </a:cubicBezTo>
                    <a:cubicBezTo>
                      <a:pt x="141" y="207"/>
                      <a:pt x="147" y="206"/>
                      <a:pt x="147" y="206"/>
                    </a:cubicBezTo>
                    <a:cubicBezTo>
                      <a:pt x="153" y="211"/>
                      <a:pt x="153" y="211"/>
                      <a:pt x="153" y="211"/>
                    </a:cubicBezTo>
                    <a:cubicBezTo>
                      <a:pt x="159" y="217"/>
                      <a:pt x="159" y="217"/>
                      <a:pt x="159" y="217"/>
                    </a:cubicBezTo>
                    <a:cubicBezTo>
                      <a:pt x="163" y="222"/>
                      <a:pt x="163" y="222"/>
                      <a:pt x="163" y="222"/>
                    </a:cubicBezTo>
                    <a:cubicBezTo>
                      <a:pt x="168" y="224"/>
                      <a:pt x="168" y="224"/>
                      <a:pt x="168" y="224"/>
                    </a:cubicBezTo>
                    <a:cubicBezTo>
                      <a:pt x="174" y="228"/>
                      <a:pt x="174" y="228"/>
                      <a:pt x="174" y="228"/>
                    </a:cubicBezTo>
                    <a:cubicBezTo>
                      <a:pt x="176" y="233"/>
                      <a:pt x="176" y="233"/>
                      <a:pt x="176" y="233"/>
                    </a:cubicBezTo>
                    <a:cubicBezTo>
                      <a:pt x="181" y="239"/>
                      <a:pt x="181" y="239"/>
                      <a:pt x="181" y="239"/>
                    </a:cubicBezTo>
                    <a:cubicBezTo>
                      <a:pt x="185" y="241"/>
                      <a:pt x="185" y="241"/>
                      <a:pt x="185" y="241"/>
                    </a:cubicBezTo>
                    <a:cubicBezTo>
                      <a:pt x="186" y="244"/>
                      <a:pt x="186" y="244"/>
                      <a:pt x="186" y="244"/>
                    </a:cubicBezTo>
                    <a:cubicBezTo>
                      <a:pt x="190" y="245"/>
                      <a:pt x="190" y="245"/>
                      <a:pt x="190" y="245"/>
                    </a:cubicBezTo>
                    <a:cubicBezTo>
                      <a:pt x="193" y="246"/>
                      <a:pt x="193" y="246"/>
                      <a:pt x="193" y="246"/>
                    </a:cubicBezTo>
                    <a:cubicBezTo>
                      <a:pt x="198" y="247"/>
                      <a:pt x="198" y="247"/>
                      <a:pt x="198" y="247"/>
                    </a:cubicBezTo>
                    <a:cubicBezTo>
                      <a:pt x="201" y="250"/>
                      <a:pt x="201" y="250"/>
                      <a:pt x="201" y="250"/>
                    </a:cubicBezTo>
                    <a:cubicBezTo>
                      <a:pt x="201" y="250"/>
                      <a:pt x="203" y="252"/>
                      <a:pt x="203" y="253"/>
                    </a:cubicBezTo>
                    <a:cubicBezTo>
                      <a:pt x="203" y="254"/>
                      <a:pt x="201" y="255"/>
                      <a:pt x="203" y="255"/>
                    </a:cubicBezTo>
                    <a:cubicBezTo>
                      <a:pt x="206" y="255"/>
                      <a:pt x="208" y="255"/>
                      <a:pt x="208" y="255"/>
                    </a:cubicBezTo>
                    <a:cubicBezTo>
                      <a:pt x="213" y="254"/>
                      <a:pt x="213" y="254"/>
                      <a:pt x="213" y="254"/>
                    </a:cubicBezTo>
                    <a:cubicBezTo>
                      <a:pt x="216" y="254"/>
                      <a:pt x="216" y="254"/>
                      <a:pt x="216" y="254"/>
                    </a:cubicBezTo>
                    <a:cubicBezTo>
                      <a:pt x="220" y="254"/>
                      <a:pt x="220" y="254"/>
                      <a:pt x="220" y="254"/>
                    </a:cubicBezTo>
                    <a:cubicBezTo>
                      <a:pt x="225" y="252"/>
                      <a:pt x="225" y="252"/>
                      <a:pt x="225" y="252"/>
                    </a:cubicBezTo>
                    <a:cubicBezTo>
                      <a:pt x="229" y="255"/>
                      <a:pt x="229" y="255"/>
                      <a:pt x="229" y="255"/>
                    </a:cubicBezTo>
                    <a:cubicBezTo>
                      <a:pt x="237" y="265"/>
                      <a:pt x="237" y="265"/>
                      <a:pt x="237" y="265"/>
                    </a:cubicBezTo>
                    <a:cubicBezTo>
                      <a:pt x="237" y="265"/>
                      <a:pt x="240" y="270"/>
                      <a:pt x="240" y="271"/>
                    </a:cubicBezTo>
                    <a:cubicBezTo>
                      <a:pt x="240" y="272"/>
                      <a:pt x="242" y="271"/>
                      <a:pt x="243" y="271"/>
                    </a:cubicBezTo>
                    <a:cubicBezTo>
                      <a:pt x="244" y="271"/>
                      <a:pt x="251" y="271"/>
                      <a:pt x="251" y="271"/>
                    </a:cubicBezTo>
                    <a:cubicBezTo>
                      <a:pt x="256" y="274"/>
                      <a:pt x="256" y="274"/>
                      <a:pt x="256" y="274"/>
                    </a:cubicBezTo>
                    <a:cubicBezTo>
                      <a:pt x="252" y="278"/>
                      <a:pt x="252" y="278"/>
                      <a:pt x="252" y="278"/>
                    </a:cubicBezTo>
                    <a:cubicBezTo>
                      <a:pt x="257" y="280"/>
                      <a:pt x="257" y="280"/>
                      <a:pt x="257" y="280"/>
                    </a:cubicBezTo>
                    <a:cubicBezTo>
                      <a:pt x="260" y="278"/>
                      <a:pt x="260" y="278"/>
                      <a:pt x="260" y="278"/>
                    </a:cubicBezTo>
                    <a:cubicBezTo>
                      <a:pt x="265" y="278"/>
                      <a:pt x="265" y="278"/>
                      <a:pt x="265" y="278"/>
                    </a:cubicBezTo>
                    <a:cubicBezTo>
                      <a:pt x="268" y="282"/>
                      <a:pt x="268" y="282"/>
                      <a:pt x="268" y="282"/>
                    </a:cubicBezTo>
                    <a:cubicBezTo>
                      <a:pt x="269" y="284"/>
                      <a:pt x="269" y="284"/>
                      <a:pt x="269" y="284"/>
                    </a:cubicBezTo>
                    <a:cubicBezTo>
                      <a:pt x="271" y="286"/>
                      <a:pt x="271" y="286"/>
                      <a:pt x="271" y="286"/>
                    </a:cubicBezTo>
                    <a:cubicBezTo>
                      <a:pt x="271" y="289"/>
                      <a:pt x="271" y="289"/>
                      <a:pt x="271" y="289"/>
                    </a:cubicBezTo>
                    <a:cubicBezTo>
                      <a:pt x="271" y="292"/>
                      <a:pt x="271" y="292"/>
                      <a:pt x="271" y="292"/>
                    </a:cubicBezTo>
                    <a:cubicBezTo>
                      <a:pt x="273" y="295"/>
                      <a:pt x="273" y="295"/>
                      <a:pt x="273" y="295"/>
                    </a:cubicBezTo>
                    <a:cubicBezTo>
                      <a:pt x="277" y="297"/>
                      <a:pt x="277" y="297"/>
                      <a:pt x="277" y="297"/>
                    </a:cubicBezTo>
                    <a:cubicBezTo>
                      <a:pt x="280" y="299"/>
                      <a:pt x="280" y="299"/>
                      <a:pt x="280" y="299"/>
                    </a:cubicBezTo>
                    <a:cubicBezTo>
                      <a:pt x="283" y="301"/>
                      <a:pt x="283" y="301"/>
                      <a:pt x="283" y="301"/>
                    </a:cubicBezTo>
                    <a:cubicBezTo>
                      <a:pt x="286" y="301"/>
                      <a:pt x="286" y="301"/>
                      <a:pt x="286" y="301"/>
                    </a:cubicBezTo>
                    <a:cubicBezTo>
                      <a:pt x="291" y="300"/>
                      <a:pt x="291" y="300"/>
                      <a:pt x="291" y="300"/>
                    </a:cubicBezTo>
                    <a:cubicBezTo>
                      <a:pt x="297" y="301"/>
                      <a:pt x="297" y="301"/>
                      <a:pt x="297" y="301"/>
                    </a:cubicBezTo>
                    <a:cubicBezTo>
                      <a:pt x="302" y="309"/>
                      <a:pt x="302" y="309"/>
                      <a:pt x="302" y="309"/>
                    </a:cubicBezTo>
                    <a:cubicBezTo>
                      <a:pt x="304" y="316"/>
                      <a:pt x="304" y="316"/>
                      <a:pt x="304" y="316"/>
                    </a:cubicBezTo>
                    <a:cubicBezTo>
                      <a:pt x="307" y="323"/>
                      <a:pt x="307" y="323"/>
                      <a:pt x="307" y="323"/>
                    </a:cubicBezTo>
                    <a:cubicBezTo>
                      <a:pt x="310" y="326"/>
                      <a:pt x="310" y="326"/>
                      <a:pt x="310" y="326"/>
                    </a:cubicBezTo>
                    <a:cubicBezTo>
                      <a:pt x="311" y="333"/>
                      <a:pt x="311" y="333"/>
                      <a:pt x="311" y="333"/>
                    </a:cubicBezTo>
                    <a:cubicBezTo>
                      <a:pt x="314" y="336"/>
                      <a:pt x="314" y="336"/>
                      <a:pt x="314" y="336"/>
                    </a:cubicBezTo>
                    <a:cubicBezTo>
                      <a:pt x="317" y="344"/>
                      <a:pt x="317" y="344"/>
                      <a:pt x="317" y="344"/>
                    </a:cubicBezTo>
                    <a:cubicBezTo>
                      <a:pt x="319" y="347"/>
                      <a:pt x="319" y="347"/>
                      <a:pt x="319" y="347"/>
                    </a:cubicBezTo>
                    <a:cubicBezTo>
                      <a:pt x="318" y="352"/>
                      <a:pt x="318" y="352"/>
                      <a:pt x="318" y="352"/>
                    </a:cubicBezTo>
                    <a:cubicBezTo>
                      <a:pt x="318" y="352"/>
                      <a:pt x="316" y="355"/>
                      <a:pt x="315" y="356"/>
                    </a:cubicBezTo>
                    <a:cubicBezTo>
                      <a:pt x="315" y="356"/>
                      <a:pt x="313" y="357"/>
                      <a:pt x="312" y="357"/>
                    </a:cubicBezTo>
                    <a:cubicBezTo>
                      <a:pt x="311" y="358"/>
                      <a:pt x="310" y="358"/>
                      <a:pt x="309" y="359"/>
                    </a:cubicBezTo>
                    <a:cubicBezTo>
                      <a:pt x="309" y="360"/>
                      <a:pt x="308" y="362"/>
                      <a:pt x="308" y="362"/>
                    </a:cubicBezTo>
                    <a:cubicBezTo>
                      <a:pt x="311" y="367"/>
                      <a:pt x="311" y="367"/>
                      <a:pt x="311" y="367"/>
                    </a:cubicBezTo>
                    <a:cubicBezTo>
                      <a:pt x="309" y="373"/>
                      <a:pt x="309" y="373"/>
                      <a:pt x="309" y="373"/>
                    </a:cubicBezTo>
                    <a:cubicBezTo>
                      <a:pt x="308" y="378"/>
                      <a:pt x="308" y="378"/>
                      <a:pt x="308" y="378"/>
                    </a:cubicBezTo>
                    <a:cubicBezTo>
                      <a:pt x="305" y="380"/>
                      <a:pt x="305" y="380"/>
                      <a:pt x="305" y="380"/>
                    </a:cubicBezTo>
                    <a:cubicBezTo>
                      <a:pt x="301" y="383"/>
                      <a:pt x="301" y="383"/>
                      <a:pt x="301" y="383"/>
                    </a:cubicBezTo>
                    <a:cubicBezTo>
                      <a:pt x="301" y="383"/>
                      <a:pt x="302" y="386"/>
                      <a:pt x="302" y="388"/>
                    </a:cubicBezTo>
                    <a:cubicBezTo>
                      <a:pt x="303" y="389"/>
                      <a:pt x="306" y="393"/>
                      <a:pt x="306" y="393"/>
                    </a:cubicBezTo>
                    <a:cubicBezTo>
                      <a:pt x="314" y="393"/>
                      <a:pt x="314" y="393"/>
                      <a:pt x="314" y="393"/>
                    </a:cubicBezTo>
                    <a:cubicBezTo>
                      <a:pt x="319" y="390"/>
                      <a:pt x="319" y="390"/>
                      <a:pt x="319" y="390"/>
                    </a:cubicBezTo>
                    <a:cubicBezTo>
                      <a:pt x="320" y="385"/>
                      <a:pt x="320" y="385"/>
                      <a:pt x="320" y="385"/>
                    </a:cubicBezTo>
                    <a:cubicBezTo>
                      <a:pt x="322" y="379"/>
                      <a:pt x="322" y="379"/>
                      <a:pt x="322" y="379"/>
                    </a:cubicBezTo>
                    <a:cubicBezTo>
                      <a:pt x="327" y="375"/>
                      <a:pt x="327" y="375"/>
                      <a:pt x="327" y="375"/>
                    </a:cubicBezTo>
                    <a:cubicBezTo>
                      <a:pt x="331" y="371"/>
                      <a:pt x="331" y="371"/>
                      <a:pt x="331" y="371"/>
                    </a:cubicBezTo>
                    <a:cubicBezTo>
                      <a:pt x="334" y="368"/>
                      <a:pt x="334" y="368"/>
                      <a:pt x="334" y="368"/>
                    </a:cubicBezTo>
                    <a:cubicBezTo>
                      <a:pt x="334" y="357"/>
                      <a:pt x="334" y="357"/>
                      <a:pt x="334" y="357"/>
                    </a:cubicBezTo>
                    <a:cubicBezTo>
                      <a:pt x="336" y="349"/>
                      <a:pt x="336" y="349"/>
                      <a:pt x="336" y="349"/>
                    </a:cubicBezTo>
                    <a:cubicBezTo>
                      <a:pt x="350" y="344"/>
                      <a:pt x="350" y="344"/>
                      <a:pt x="350" y="344"/>
                    </a:cubicBezTo>
                    <a:cubicBezTo>
                      <a:pt x="352" y="343"/>
                      <a:pt x="352" y="343"/>
                      <a:pt x="352" y="343"/>
                    </a:cubicBezTo>
                    <a:cubicBezTo>
                      <a:pt x="352" y="343"/>
                      <a:pt x="352" y="341"/>
                      <a:pt x="352" y="340"/>
                    </a:cubicBezTo>
                    <a:cubicBezTo>
                      <a:pt x="351" y="339"/>
                      <a:pt x="349" y="336"/>
                      <a:pt x="349" y="336"/>
                    </a:cubicBezTo>
                    <a:cubicBezTo>
                      <a:pt x="349" y="336"/>
                      <a:pt x="350" y="333"/>
                      <a:pt x="349" y="333"/>
                    </a:cubicBezTo>
                    <a:cubicBezTo>
                      <a:pt x="349" y="332"/>
                      <a:pt x="349" y="326"/>
                      <a:pt x="349" y="326"/>
                    </a:cubicBezTo>
                    <a:cubicBezTo>
                      <a:pt x="348" y="321"/>
                      <a:pt x="348" y="321"/>
                      <a:pt x="348" y="321"/>
                    </a:cubicBezTo>
                    <a:cubicBezTo>
                      <a:pt x="348" y="321"/>
                      <a:pt x="346" y="321"/>
                      <a:pt x="343" y="320"/>
                    </a:cubicBezTo>
                    <a:cubicBezTo>
                      <a:pt x="341" y="318"/>
                      <a:pt x="337" y="316"/>
                      <a:pt x="337" y="316"/>
                    </a:cubicBezTo>
                    <a:cubicBezTo>
                      <a:pt x="332" y="315"/>
                      <a:pt x="332" y="315"/>
                      <a:pt x="332" y="315"/>
                    </a:cubicBezTo>
                    <a:cubicBezTo>
                      <a:pt x="328" y="313"/>
                      <a:pt x="328" y="313"/>
                      <a:pt x="328" y="313"/>
                    </a:cubicBezTo>
                    <a:cubicBezTo>
                      <a:pt x="326" y="310"/>
                      <a:pt x="326" y="310"/>
                      <a:pt x="326" y="310"/>
                    </a:cubicBezTo>
                    <a:cubicBezTo>
                      <a:pt x="329" y="298"/>
                      <a:pt x="329" y="298"/>
                      <a:pt x="329" y="298"/>
                    </a:cubicBezTo>
                    <a:cubicBezTo>
                      <a:pt x="328" y="293"/>
                      <a:pt x="328" y="293"/>
                      <a:pt x="328" y="293"/>
                    </a:cubicBezTo>
                    <a:cubicBezTo>
                      <a:pt x="334" y="285"/>
                      <a:pt x="334" y="285"/>
                      <a:pt x="334" y="285"/>
                    </a:cubicBezTo>
                    <a:cubicBezTo>
                      <a:pt x="338" y="279"/>
                      <a:pt x="338" y="279"/>
                      <a:pt x="338" y="279"/>
                    </a:cubicBezTo>
                    <a:cubicBezTo>
                      <a:pt x="342" y="276"/>
                      <a:pt x="342" y="276"/>
                      <a:pt x="342" y="276"/>
                    </a:cubicBezTo>
                    <a:cubicBezTo>
                      <a:pt x="348" y="278"/>
                      <a:pt x="348" y="278"/>
                      <a:pt x="348" y="278"/>
                    </a:cubicBezTo>
                    <a:cubicBezTo>
                      <a:pt x="351" y="280"/>
                      <a:pt x="351" y="280"/>
                      <a:pt x="351" y="280"/>
                    </a:cubicBezTo>
                    <a:cubicBezTo>
                      <a:pt x="354" y="282"/>
                      <a:pt x="354" y="282"/>
                      <a:pt x="354" y="282"/>
                    </a:cubicBezTo>
                    <a:cubicBezTo>
                      <a:pt x="361" y="282"/>
                      <a:pt x="361" y="282"/>
                      <a:pt x="361" y="282"/>
                    </a:cubicBezTo>
                    <a:cubicBezTo>
                      <a:pt x="369" y="283"/>
                      <a:pt x="369" y="283"/>
                      <a:pt x="369" y="283"/>
                    </a:cubicBezTo>
                    <a:cubicBezTo>
                      <a:pt x="373" y="288"/>
                      <a:pt x="373" y="288"/>
                      <a:pt x="373" y="288"/>
                    </a:cubicBezTo>
                    <a:cubicBezTo>
                      <a:pt x="376" y="294"/>
                      <a:pt x="376" y="294"/>
                      <a:pt x="376" y="294"/>
                    </a:cubicBezTo>
                    <a:cubicBezTo>
                      <a:pt x="376" y="294"/>
                      <a:pt x="378" y="296"/>
                      <a:pt x="378" y="297"/>
                    </a:cubicBezTo>
                    <a:cubicBezTo>
                      <a:pt x="379" y="297"/>
                      <a:pt x="381" y="299"/>
                      <a:pt x="382" y="299"/>
                    </a:cubicBezTo>
                    <a:cubicBezTo>
                      <a:pt x="383" y="300"/>
                      <a:pt x="388" y="301"/>
                      <a:pt x="388" y="301"/>
                    </a:cubicBezTo>
                    <a:cubicBezTo>
                      <a:pt x="388" y="301"/>
                      <a:pt x="389" y="295"/>
                      <a:pt x="389" y="294"/>
                    </a:cubicBezTo>
                    <a:cubicBezTo>
                      <a:pt x="389" y="293"/>
                      <a:pt x="392" y="290"/>
                      <a:pt x="392" y="289"/>
                    </a:cubicBezTo>
                    <a:cubicBezTo>
                      <a:pt x="392" y="288"/>
                      <a:pt x="390" y="282"/>
                      <a:pt x="390" y="28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8" name="Freeform 65"/>
              <p:cNvSpPr>
                <a:spLocks/>
              </p:cNvSpPr>
              <p:nvPr/>
            </p:nvSpPr>
            <p:spPr bwMode="auto">
              <a:xfrm>
                <a:off x="2584" y="3017"/>
                <a:ext cx="118" cy="211"/>
              </a:xfrm>
              <a:custGeom>
                <a:avLst/>
                <a:gdLst>
                  <a:gd name="T0" fmla="*/ 54 w 59"/>
                  <a:gd name="T1" fmla="*/ 21 h 105"/>
                  <a:gd name="T2" fmla="*/ 49 w 59"/>
                  <a:gd name="T3" fmla="*/ 11 h 105"/>
                  <a:gd name="T4" fmla="*/ 47 w 59"/>
                  <a:gd name="T5" fmla="*/ 4 h 105"/>
                  <a:gd name="T6" fmla="*/ 37 w 59"/>
                  <a:gd name="T7" fmla="*/ 0 h 105"/>
                  <a:gd name="T8" fmla="*/ 32 w 59"/>
                  <a:gd name="T9" fmla="*/ 2 h 105"/>
                  <a:gd name="T10" fmla="*/ 29 w 59"/>
                  <a:gd name="T11" fmla="*/ 4 h 105"/>
                  <a:gd name="T12" fmla="*/ 23 w 59"/>
                  <a:gd name="T13" fmla="*/ 10 h 105"/>
                  <a:gd name="T14" fmla="*/ 21 w 59"/>
                  <a:gd name="T15" fmla="*/ 14 h 105"/>
                  <a:gd name="T16" fmla="*/ 15 w 59"/>
                  <a:gd name="T17" fmla="*/ 15 h 105"/>
                  <a:gd name="T18" fmla="*/ 12 w 59"/>
                  <a:gd name="T19" fmla="*/ 17 h 105"/>
                  <a:gd name="T20" fmla="*/ 5 w 59"/>
                  <a:gd name="T21" fmla="*/ 15 h 105"/>
                  <a:gd name="T22" fmla="*/ 6 w 59"/>
                  <a:gd name="T23" fmla="*/ 10 h 105"/>
                  <a:gd name="T24" fmla="*/ 6 w 59"/>
                  <a:gd name="T25" fmla="*/ 6 h 105"/>
                  <a:gd name="T26" fmla="*/ 4 w 59"/>
                  <a:gd name="T27" fmla="*/ 9 h 105"/>
                  <a:gd name="T28" fmla="*/ 1 w 59"/>
                  <a:gd name="T29" fmla="*/ 18 h 105"/>
                  <a:gd name="T30" fmla="*/ 0 w 59"/>
                  <a:gd name="T31" fmla="*/ 20 h 105"/>
                  <a:gd name="T32" fmla="*/ 1 w 59"/>
                  <a:gd name="T33" fmla="*/ 23 h 105"/>
                  <a:gd name="T34" fmla="*/ 1 w 59"/>
                  <a:gd name="T35" fmla="*/ 28 h 105"/>
                  <a:gd name="T36" fmla="*/ 6 w 59"/>
                  <a:gd name="T37" fmla="*/ 31 h 105"/>
                  <a:gd name="T38" fmla="*/ 8 w 59"/>
                  <a:gd name="T39" fmla="*/ 34 h 105"/>
                  <a:gd name="T40" fmla="*/ 8 w 59"/>
                  <a:gd name="T41" fmla="*/ 38 h 105"/>
                  <a:gd name="T42" fmla="*/ 11 w 59"/>
                  <a:gd name="T43" fmla="*/ 40 h 105"/>
                  <a:gd name="T44" fmla="*/ 12 w 59"/>
                  <a:gd name="T45" fmla="*/ 46 h 105"/>
                  <a:gd name="T46" fmla="*/ 11 w 59"/>
                  <a:gd name="T47" fmla="*/ 50 h 105"/>
                  <a:gd name="T48" fmla="*/ 7 w 59"/>
                  <a:gd name="T49" fmla="*/ 54 h 105"/>
                  <a:gd name="T50" fmla="*/ 12 w 59"/>
                  <a:gd name="T51" fmla="*/ 58 h 105"/>
                  <a:gd name="T52" fmla="*/ 14 w 59"/>
                  <a:gd name="T53" fmla="*/ 58 h 105"/>
                  <a:gd name="T54" fmla="*/ 14 w 59"/>
                  <a:gd name="T55" fmla="*/ 62 h 105"/>
                  <a:gd name="T56" fmla="*/ 12 w 59"/>
                  <a:gd name="T57" fmla="*/ 66 h 105"/>
                  <a:gd name="T58" fmla="*/ 11 w 59"/>
                  <a:gd name="T59" fmla="*/ 71 h 105"/>
                  <a:gd name="T60" fmla="*/ 10 w 59"/>
                  <a:gd name="T61" fmla="*/ 74 h 105"/>
                  <a:gd name="T62" fmla="*/ 10 w 59"/>
                  <a:gd name="T63" fmla="*/ 82 h 105"/>
                  <a:gd name="T64" fmla="*/ 8 w 59"/>
                  <a:gd name="T65" fmla="*/ 88 h 105"/>
                  <a:gd name="T66" fmla="*/ 10 w 59"/>
                  <a:gd name="T67" fmla="*/ 93 h 105"/>
                  <a:gd name="T68" fmla="*/ 8 w 59"/>
                  <a:gd name="T69" fmla="*/ 98 h 105"/>
                  <a:gd name="T70" fmla="*/ 12 w 59"/>
                  <a:gd name="T71" fmla="*/ 98 h 105"/>
                  <a:gd name="T72" fmla="*/ 14 w 59"/>
                  <a:gd name="T73" fmla="*/ 97 h 105"/>
                  <a:gd name="T74" fmla="*/ 19 w 59"/>
                  <a:gd name="T75" fmla="*/ 103 h 105"/>
                  <a:gd name="T76" fmla="*/ 23 w 59"/>
                  <a:gd name="T77" fmla="*/ 105 h 105"/>
                  <a:gd name="T78" fmla="*/ 28 w 59"/>
                  <a:gd name="T79" fmla="*/ 105 h 105"/>
                  <a:gd name="T80" fmla="*/ 31 w 59"/>
                  <a:gd name="T81" fmla="*/ 97 h 105"/>
                  <a:gd name="T82" fmla="*/ 30 w 59"/>
                  <a:gd name="T83" fmla="*/ 93 h 105"/>
                  <a:gd name="T84" fmla="*/ 33 w 59"/>
                  <a:gd name="T85" fmla="*/ 88 h 105"/>
                  <a:gd name="T86" fmla="*/ 36 w 59"/>
                  <a:gd name="T87" fmla="*/ 88 h 105"/>
                  <a:gd name="T88" fmla="*/ 46 w 59"/>
                  <a:gd name="T89" fmla="*/ 95 h 105"/>
                  <a:gd name="T90" fmla="*/ 51 w 59"/>
                  <a:gd name="T91" fmla="*/ 92 h 105"/>
                  <a:gd name="T92" fmla="*/ 52 w 59"/>
                  <a:gd name="T93" fmla="*/ 86 h 105"/>
                  <a:gd name="T94" fmla="*/ 53 w 59"/>
                  <a:gd name="T95" fmla="*/ 74 h 105"/>
                  <a:gd name="T96" fmla="*/ 51 w 59"/>
                  <a:gd name="T97" fmla="*/ 65 h 105"/>
                  <a:gd name="T98" fmla="*/ 56 w 59"/>
                  <a:gd name="T99" fmla="*/ 53 h 105"/>
                  <a:gd name="T100" fmla="*/ 53 w 59"/>
                  <a:gd name="T101" fmla="*/ 47 h 105"/>
                  <a:gd name="T102" fmla="*/ 53 w 59"/>
                  <a:gd name="T103" fmla="*/ 41 h 105"/>
                  <a:gd name="T104" fmla="*/ 58 w 59"/>
                  <a:gd name="T105" fmla="*/ 31 h 105"/>
                  <a:gd name="T106" fmla="*/ 56 w 59"/>
                  <a:gd name="T107" fmla="*/ 25 h 105"/>
                  <a:gd name="T108" fmla="*/ 54 w 59"/>
                  <a:gd name="T109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9" h="105">
                    <a:moveTo>
                      <a:pt x="54" y="21"/>
                    </a:moveTo>
                    <a:cubicBezTo>
                      <a:pt x="49" y="11"/>
                      <a:pt x="49" y="11"/>
                      <a:pt x="49" y="11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7" y="0"/>
                      <a:pt x="33" y="2"/>
                      <a:pt x="32" y="2"/>
                    </a:cubicBezTo>
                    <a:cubicBezTo>
                      <a:pt x="31" y="3"/>
                      <a:pt x="30" y="4"/>
                      <a:pt x="29" y="4"/>
                    </a:cubicBezTo>
                    <a:cubicBezTo>
                      <a:pt x="28" y="5"/>
                      <a:pt x="24" y="9"/>
                      <a:pt x="23" y="10"/>
                    </a:cubicBezTo>
                    <a:cubicBezTo>
                      <a:pt x="22" y="12"/>
                      <a:pt x="21" y="14"/>
                      <a:pt x="21" y="14"/>
                    </a:cubicBezTo>
                    <a:cubicBezTo>
                      <a:pt x="21" y="14"/>
                      <a:pt x="16" y="15"/>
                      <a:pt x="15" y="15"/>
                    </a:cubicBezTo>
                    <a:cubicBezTo>
                      <a:pt x="14" y="16"/>
                      <a:pt x="13" y="17"/>
                      <a:pt x="12" y="17"/>
                    </a:cubicBezTo>
                    <a:cubicBezTo>
                      <a:pt x="11" y="18"/>
                      <a:pt x="5" y="15"/>
                      <a:pt x="5" y="15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5" y="31"/>
                      <a:pt x="6" y="31"/>
                    </a:cubicBezTo>
                    <a:cubicBezTo>
                      <a:pt x="8" y="31"/>
                      <a:pt x="8" y="34"/>
                      <a:pt x="8" y="34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10" y="40"/>
                      <a:pt x="11" y="40"/>
                    </a:cubicBezTo>
                    <a:cubicBezTo>
                      <a:pt x="12" y="41"/>
                      <a:pt x="12" y="45"/>
                      <a:pt x="12" y="46"/>
                    </a:cubicBezTo>
                    <a:cubicBezTo>
                      <a:pt x="12" y="48"/>
                      <a:pt x="12" y="49"/>
                      <a:pt x="11" y="50"/>
                    </a:cubicBezTo>
                    <a:cubicBezTo>
                      <a:pt x="9" y="52"/>
                      <a:pt x="7" y="54"/>
                      <a:pt x="7" y="54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1" y="71"/>
                      <a:pt x="11" y="71"/>
                      <a:pt x="11" y="71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10" y="82"/>
                      <a:pt x="10" y="82"/>
                      <a:pt x="10" y="82"/>
                    </a:cubicBezTo>
                    <a:cubicBezTo>
                      <a:pt x="8" y="88"/>
                      <a:pt x="8" y="88"/>
                      <a:pt x="8" y="88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8" y="98"/>
                      <a:pt x="10" y="99"/>
                      <a:pt x="12" y="98"/>
                    </a:cubicBezTo>
                    <a:cubicBezTo>
                      <a:pt x="14" y="98"/>
                      <a:pt x="14" y="97"/>
                      <a:pt x="14" y="97"/>
                    </a:cubicBezTo>
                    <a:cubicBezTo>
                      <a:pt x="19" y="103"/>
                      <a:pt x="19" y="103"/>
                      <a:pt x="19" y="103"/>
                    </a:cubicBezTo>
                    <a:cubicBezTo>
                      <a:pt x="23" y="105"/>
                      <a:pt x="23" y="105"/>
                      <a:pt x="23" y="105"/>
                    </a:cubicBezTo>
                    <a:cubicBezTo>
                      <a:pt x="28" y="105"/>
                      <a:pt x="28" y="105"/>
                      <a:pt x="28" y="105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0" y="93"/>
                      <a:pt x="30" y="93"/>
                      <a:pt x="30" y="93"/>
                    </a:cubicBezTo>
                    <a:cubicBezTo>
                      <a:pt x="33" y="88"/>
                      <a:pt x="33" y="88"/>
                      <a:pt x="33" y="88"/>
                    </a:cubicBezTo>
                    <a:cubicBezTo>
                      <a:pt x="36" y="88"/>
                      <a:pt x="36" y="88"/>
                      <a:pt x="36" y="88"/>
                    </a:cubicBezTo>
                    <a:cubicBezTo>
                      <a:pt x="36" y="88"/>
                      <a:pt x="44" y="94"/>
                      <a:pt x="46" y="95"/>
                    </a:cubicBezTo>
                    <a:cubicBezTo>
                      <a:pt x="48" y="96"/>
                      <a:pt x="51" y="92"/>
                      <a:pt x="51" y="92"/>
                    </a:cubicBezTo>
                    <a:cubicBezTo>
                      <a:pt x="52" y="86"/>
                      <a:pt x="52" y="86"/>
                      <a:pt x="52" y="86"/>
                    </a:cubicBezTo>
                    <a:cubicBezTo>
                      <a:pt x="53" y="74"/>
                      <a:pt x="53" y="74"/>
                      <a:pt x="53" y="74"/>
                    </a:cubicBezTo>
                    <a:cubicBezTo>
                      <a:pt x="51" y="65"/>
                      <a:pt x="51" y="65"/>
                      <a:pt x="51" y="65"/>
                    </a:cubicBezTo>
                    <a:cubicBezTo>
                      <a:pt x="56" y="53"/>
                      <a:pt x="56" y="53"/>
                      <a:pt x="56" y="53"/>
                    </a:cubicBezTo>
                    <a:cubicBezTo>
                      <a:pt x="53" y="47"/>
                      <a:pt x="53" y="47"/>
                      <a:pt x="53" y="47"/>
                    </a:cubicBezTo>
                    <a:cubicBezTo>
                      <a:pt x="53" y="41"/>
                      <a:pt x="53" y="41"/>
                      <a:pt x="53" y="41"/>
                    </a:cubicBezTo>
                    <a:cubicBezTo>
                      <a:pt x="53" y="41"/>
                      <a:pt x="57" y="33"/>
                      <a:pt x="58" y="31"/>
                    </a:cubicBezTo>
                    <a:cubicBezTo>
                      <a:pt x="59" y="28"/>
                      <a:pt x="56" y="25"/>
                      <a:pt x="56" y="25"/>
                    </a:cubicBezTo>
                    <a:lnTo>
                      <a:pt x="54" y="21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9" name="Freeform 66"/>
              <p:cNvSpPr>
                <a:spLocks/>
              </p:cNvSpPr>
              <p:nvPr/>
            </p:nvSpPr>
            <p:spPr bwMode="auto">
              <a:xfrm>
                <a:off x="2891" y="3254"/>
                <a:ext cx="211" cy="147"/>
              </a:xfrm>
              <a:custGeom>
                <a:avLst/>
                <a:gdLst>
                  <a:gd name="T0" fmla="*/ 100 w 105"/>
                  <a:gd name="T1" fmla="*/ 19 h 73"/>
                  <a:gd name="T2" fmla="*/ 105 w 105"/>
                  <a:gd name="T3" fmla="*/ 10 h 73"/>
                  <a:gd name="T4" fmla="*/ 104 w 105"/>
                  <a:gd name="T5" fmla="*/ 5 h 73"/>
                  <a:gd name="T6" fmla="*/ 101 w 105"/>
                  <a:gd name="T7" fmla="*/ 0 h 73"/>
                  <a:gd name="T8" fmla="*/ 95 w 105"/>
                  <a:gd name="T9" fmla="*/ 4 h 73"/>
                  <a:gd name="T10" fmla="*/ 93 w 105"/>
                  <a:gd name="T11" fmla="*/ 7 h 73"/>
                  <a:gd name="T12" fmla="*/ 88 w 105"/>
                  <a:gd name="T13" fmla="*/ 6 h 73"/>
                  <a:gd name="T14" fmla="*/ 81 w 105"/>
                  <a:gd name="T15" fmla="*/ 4 h 73"/>
                  <a:gd name="T16" fmla="*/ 76 w 105"/>
                  <a:gd name="T17" fmla="*/ 10 h 73"/>
                  <a:gd name="T18" fmla="*/ 68 w 105"/>
                  <a:gd name="T19" fmla="*/ 13 h 73"/>
                  <a:gd name="T20" fmla="*/ 62 w 105"/>
                  <a:gd name="T21" fmla="*/ 15 h 73"/>
                  <a:gd name="T22" fmla="*/ 57 w 105"/>
                  <a:gd name="T23" fmla="*/ 16 h 73"/>
                  <a:gd name="T24" fmla="*/ 52 w 105"/>
                  <a:gd name="T25" fmla="*/ 16 h 73"/>
                  <a:gd name="T26" fmla="*/ 44 w 105"/>
                  <a:gd name="T27" fmla="*/ 17 h 73"/>
                  <a:gd name="T28" fmla="*/ 36 w 105"/>
                  <a:gd name="T29" fmla="*/ 15 h 73"/>
                  <a:gd name="T30" fmla="*/ 32 w 105"/>
                  <a:gd name="T31" fmla="*/ 11 h 73"/>
                  <a:gd name="T32" fmla="*/ 26 w 105"/>
                  <a:gd name="T33" fmla="*/ 9 h 73"/>
                  <a:gd name="T34" fmla="*/ 22 w 105"/>
                  <a:gd name="T35" fmla="*/ 11 h 73"/>
                  <a:gd name="T36" fmla="*/ 20 w 105"/>
                  <a:gd name="T37" fmla="*/ 15 h 73"/>
                  <a:gd name="T38" fmla="*/ 16 w 105"/>
                  <a:gd name="T39" fmla="*/ 18 h 73"/>
                  <a:gd name="T40" fmla="*/ 11 w 105"/>
                  <a:gd name="T41" fmla="*/ 15 h 73"/>
                  <a:gd name="T42" fmla="*/ 9 w 105"/>
                  <a:gd name="T43" fmla="*/ 12 h 73"/>
                  <a:gd name="T44" fmla="*/ 5 w 105"/>
                  <a:gd name="T45" fmla="*/ 13 h 73"/>
                  <a:gd name="T46" fmla="*/ 1 w 105"/>
                  <a:gd name="T47" fmla="*/ 18 h 73"/>
                  <a:gd name="T48" fmla="*/ 1 w 105"/>
                  <a:gd name="T49" fmla="*/ 26 h 73"/>
                  <a:gd name="T50" fmla="*/ 0 w 105"/>
                  <a:gd name="T51" fmla="*/ 32 h 73"/>
                  <a:gd name="T52" fmla="*/ 6 w 105"/>
                  <a:gd name="T53" fmla="*/ 36 h 73"/>
                  <a:gd name="T54" fmla="*/ 10 w 105"/>
                  <a:gd name="T55" fmla="*/ 38 h 73"/>
                  <a:gd name="T56" fmla="*/ 16 w 105"/>
                  <a:gd name="T57" fmla="*/ 37 h 73"/>
                  <a:gd name="T58" fmla="*/ 20 w 105"/>
                  <a:gd name="T59" fmla="*/ 41 h 73"/>
                  <a:gd name="T60" fmla="*/ 27 w 105"/>
                  <a:gd name="T61" fmla="*/ 41 h 73"/>
                  <a:gd name="T62" fmla="*/ 34 w 105"/>
                  <a:gd name="T63" fmla="*/ 47 h 73"/>
                  <a:gd name="T64" fmla="*/ 37 w 105"/>
                  <a:gd name="T65" fmla="*/ 48 h 73"/>
                  <a:gd name="T66" fmla="*/ 40 w 105"/>
                  <a:gd name="T67" fmla="*/ 51 h 73"/>
                  <a:gd name="T68" fmla="*/ 47 w 105"/>
                  <a:gd name="T69" fmla="*/ 57 h 73"/>
                  <a:gd name="T70" fmla="*/ 63 w 105"/>
                  <a:gd name="T71" fmla="*/ 59 h 73"/>
                  <a:gd name="T72" fmla="*/ 69 w 105"/>
                  <a:gd name="T73" fmla="*/ 60 h 73"/>
                  <a:gd name="T74" fmla="*/ 71 w 105"/>
                  <a:gd name="T75" fmla="*/ 68 h 73"/>
                  <a:gd name="T76" fmla="*/ 74 w 105"/>
                  <a:gd name="T77" fmla="*/ 69 h 73"/>
                  <a:gd name="T78" fmla="*/ 79 w 105"/>
                  <a:gd name="T79" fmla="*/ 71 h 73"/>
                  <a:gd name="T80" fmla="*/ 87 w 105"/>
                  <a:gd name="T81" fmla="*/ 72 h 73"/>
                  <a:gd name="T82" fmla="*/ 96 w 105"/>
                  <a:gd name="T83" fmla="*/ 73 h 73"/>
                  <a:gd name="T84" fmla="*/ 98 w 105"/>
                  <a:gd name="T85" fmla="*/ 70 h 73"/>
                  <a:gd name="T86" fmla="*/ 98 w 105"/>
                  <a:gd name="T87" fmla="*/ 68 h 73"/>
                  <a:gd name="T88" fmla="*/ 98 w 105"/>
                  <a:gd name="T89" fmla="*/ 66 h 73"/>
                  <a:gd name="T90" fmla="*/ 99 w 105"/>
                  <a:gd name="T91" fmla="*/ 61 h 73"/>
                  <a:gd name="T92" fmla="*/ 103 w 105"/>
                  <a:gd name="T93" fmla="*/ 56 h 73"/>
                  <a:gd name="T94" fmla="*/ 101 w 105"/>
                  <a:gd name="T95" fmla="*/ 53 h 73"/>
                  <a:gd name="T96" fmla="*/ 100 w 105"/>
                  <a:gd name="T97" fmla="*/ 49 h 73"/>
                  <a:gd name="T98" fmla="*/ 96 w 105"/>
                  <a:gd name="T99" fmla="*/ 44 h 73"/>
                  <a:gd name="T100" fmla="*/ 93 w 105"/>
                  <a:gd name="T101" fmla="*/ 38 h 73"/>
                  <a:gd name="T102" fmla="*/ 92 w 105"/>
                  <a:gd name="T103" fmla="*/ 34 h 73"/>
                  <a:gd name="T104" fmla="*/ 97 w 105"/>
                  <a:gd name="T105" fmla="*/ 25 h 73"/>
                  <a:gd name="T106" fmla="*/ 100 w 105"/>
                  <a:gd name="T107" fmla="*/ 1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5" h="73">
                    <a:moveTo>
                      <a:pt x="100" y="19"/>
                    </a:moveTo>
                    <a:cubicBezTo>
                      <a:pt x="100" y="19"/>
                      <a:pt x="105" y="10"/>
                      <a:pt x="105" y="10"/>
                    </a:cubicBezTo>
                    <a:cubicBezTo>
                      <a:pt x="104" y="5"/>
                      <a:pt x="104" y="5"/>
                      <a:pt x="104" y="5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88" y="6"/>
                      <a:pt x="88" y="6"/>
                      <a:pt x="88" y="6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6" y="10"/>
                      <a:pt x="76" y="10"/>
                      <a:pt x="76" y="10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3" y="14"/>
                      <a:pt x="62" y="15"/>
                    </a:cubicBezTo>
                    <a:cubicBezTo>
                      <a:pt x="61" y="15"/>
                      <a:pt x="57" y="16"/>
                      <a:pt x="57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25"/>
                      <a:pt x="1" y="26"/>
                    </a:cubicBezTo>
                    <a:cubicBezTo>
                      <a:pt x="1" y="27"/>
                      <a:pt x="0" y="32"/>
                      <a:pt x="0" y="32"/>
                    </a:cubicBezTo>
                    <a:cubicBezTo>
                      <a:pt x="0" y="32"/>
                      <a:pt x="5" y="35"/>
                      <a:pt x="6" y="36"/>
                    </a:cubicBezTo>
                    <a:cubicBezTo>
                      <a:pt x="6" y="37"/>
                      <a:pt x="10" y="38"/>
                      <a:pt x="10" y="38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7" y="48"/>
                      <a:pt x="37" y="48"/>
                      <a:pt x="37" y="48"/>
                    </a:cubicBezTo>
                    <a:cubicBezTo>
                      <a:pt x="37" y="48"/>
                      <a:pt x="39" y="51"/>
                      <a:pt x="40" y="51"/>
                    </a:cubicBezTo>
                    <a:cubicBezTo>
                      <a:pt x="40" y="52"/>
                      <a:pt x="47" y="57"/>
                      <a:pt x="47" y="57"/>
                    </a:cubicBezTo>
                    <a:cubicBezTo>
                      <a:pt x="63" y="59"/>
                      <a:pt x="63" y="59"/>
                      <a:pt x="63" y="59"/>
                    </a:cubicBezTo>
                    <a:cubicBezTo>
                      <a:pt x="69" y="60"/>
                      <a:pt x="69" y="60"/>
                      <a:pt x="69" y="60"/>
                    </a:cubicBezTo>
                    <a:cubicBezTo>
                      <a:pt x="71" y="68"/>
                      <a:pt x="71" y="68"/>
                      <a:pt x="71" y="68"/>
                    </a:cubicBezTo>
                    <a:cubicBezTo>
                      <a:pt x="71" y="68"/>
                      <a:pt x="73" y="69"/>
                      <a:pt x="74" y="69"/>
                    </a:cubicBezTo>
                    <a:cubicBezTo>
                      <a:pt x="75" y="70"/>
                      <a:pt x="79" y="71"/>
                      <a:pt x="79" y="71"/>
                    </a:cubicBezTo>
                    <a:cubicBezTo>
                      <a:pt x="87" y="72"/>
                      <a:pt x="87" y="72"/>
                      <a:pt x="87" y="72"/>
                    </a:cubicBezTo>
                    <a:cubicBezTo>
                      <a:pt x="87" y="72"/>
                      <a:pt x="95" y="73"/>
                      <a:pt x="96" y="73"/>
                    </a:cubicBezTo>
                    <a:cubicBezTo>
                      <a:pt x="97" y="73"/>
                      <a:pt x="97" y="72"/>
                      <a:pt x="98" y="70"/>
                    </a:cubicBezTo>
                    <a:cubicBezTo>
                      <a:pt x="98" y="69"/>
                      <a:pt x="98" y="68"/>
                      <a:pt x="98" y="68"/>
                    </a:cubicBezTo>
                    <a:cubicBezTo>
                      <a:pt x="98" y="66"/>
                      <a:pt x="98" y="66"/>
                      <a:pt x="98" y="66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99" y="61"/>
                      <a:pt x="102" y="57"/>
                      <a:pt x="103" y="56"/>
                    </a:cubicBezTo>
                    <a:cubicBezTo>
                      <a:pt x="104" y="56"/>
                      <a:pt x="101" y="53"/>
                      <a:pt x="101" y="53"/>
                    </a:cubicBezTo>
                    <a:cubicBezTo>
                      <a:pt x="100" y="49"/>
                      <a:pt x="100" y="49"/>
                      <a:pt x="100" y="49"/>
                    </a:cubicBezTo>
                    <a:cubicBezTo>
                      <a:pt x="100" y="49"/>
                      <a:pt x="96" y="46"/>
                      <a:pt x="96" y="44"/>
                    </a:cubicBezTo>
                    <a:cubicBezTo>
                      <a:pt x="96" y="42"/>
                      <a:pt x="94" y="39"/>
                      <a:pt x="93" y="38"/>
                    </a:cubicBezTo>
                    <a:cubicBezTo>
                      <a:pt x="92" y="36"/>
                      <a:pt x="92" y="34"/>
                      <a:pt x="92" y="34"/>
                    </a:cubicBezTo>
                    <a:cubicBezTo>
                      <a:pt x="92" y="34"/>
                      <a:pt x="96" y="27"/>
                      <a:pt x="97" y="25"/>
                    </a:cubicBezTo>
                    <a:cubicBezTo>
                      <a:pt x="98" y="24"/>
                      <a:pt x="100" y="20"/>
                      <a:pt x="100" y="1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0" name="Freeform 67"/>
              <p:cNvSpPr>
                <a:spLocks/>
              </p:cNvSpPr>
              <p:nvPr/>
            </p:nvSpPr>
            <p:spPr bwMode="auto">
              <a:xfrm>
                <a:off x="4318" y="3228"/>
                <a:ext cx="152" cy="89"/>
              </a:xfrm>
              <a:custGeom>
                <a:avLst/>
                <a:gdLst>
                  <a:gd name="T0" fmla="*/ 2 w 76"/>
                  <a:gd name="T1" fmla="*/ 31 h 44"/>
                  <a:gd name="T2" fmla="*/ 2 w 76"/>
                  <a:gd name="T3" fmla="*/ 28 h 44"/>
                  <a:gd name="T4" fmla="*/ 0 w 76"/>
                  <a:gd name="T5" fmla="*/ 24 h 44"/>
                  <a:gd name="T6" fmla="*/ 1 w 76"/>
                  <a:gd name="T7" fmla="*/ 24 h 44"/>
                  <a:gd name="T8" fmla="*/ 6 w 76"/>
                  <a:gd name="T9" fmla="*/ 25 h 44"/>
                  <a:gd name="T10" fmla="*/ 7 w 76"/>
                  <a:gd name="T11" fmla="*/ 24 h 44"/>
                  <a:gd name="T12" fmla="*/ 9 w 76"/>
                  <a:gd name="T13" fmla="*/ 21 h 44"/>
                  <a:gd name="T14" fmla="*/ 12 w 76"/>
                  <a:gd name="T15" fmla="*/ 21 h 44"/>
                  <a:gd name="T16" fmla="*/ 13 w 76"/>
                  <a:gd name="T17" fmla="*/ 20 h 44"/>
                  <a:gd name="T18" fmla="*/ 14 w 76"/>
                  <a:gd name="T19" fmla="*/ 21 h 44"/>
                  <a:gd name="T20" fmla="*/ 16 w 76"/>
                  <a:gd name="T21" fmla="*/ 21 h 44"/>
                  <a:gd name="T22" fmla="*/ 18 w 76"/>
                  <a:gd name="T23" fmla="*/ 22 h 44"/>
                  <a:gd name="T24" fmla="*/ 21 w 76"/>
                  <a:gd name="T25" fmla="*/ 20 h 44"/>
                  <a:gd name="T26" fmla="*/ 22 w 76"/>
                  <a:gd name="T27" fmla="*/ 15 h 44"/>
                  <a:gd name="T28" fmla="*/ 22 w 76"/>
                  <a:gd name="T29" fmla="*/ 12 h 44"/>
                  <a:gd name="T30" fmla="*/ 26 w 76"/>
                  <a:gd name="T31" fmla="*/ 14 h 44"/>
                  <a:gd name="T32" fmla="*/ 29 w 76"/>
                  <a:gd name="T33" fmla="*/ 14 h 44"/>
                  <a:gd name="T34" fmla="*/ 35 w 76"/>
                  <a:gd name="T35" fmla="*/ 15 h 44"/>
                  <a:gd name="T36" fmla="*/ 46 w 76"/>
                  <a:gd name="T37" fmla="*/ 13 h 44"/>
                  <a:gd name="T38" fmla="*/ 49 w 76"/>
                  <a:gd name="T39" fmla="*/ 12 h 44"/>
                  <a:gd name="T40" fmla="*/ 53 w 76"/>
                  <a:gd name="T41" fmla="*/ 12 h 44"/>
                  <a:gd name="T42" fmla="*/ 56 w 76"/>
                  <a:gd name="T43" fmla="*/ 10 h 44"/>
                  <a:gd name="T44" fmla="*/ 61 w 76"/>
                  <a:gd name="T45" fmla="*/ 8 h 44"/>
                  <a:gd name="T46" fmla="*/ 62 w 76"/>
                  <a:gd name="T47" fmla="*/ 6 h 44"/>
                  <a:gd name="T48" fmla="*/ 64 w 76"/>
                  <a:gd name="T49" fmla="*/ 6 h 44"/>
                  <a:gd name="T50" fmla="*/ 67 w 76"/>
                  <a:gd name="T51" fmla="*/ 5 h 44"/>
                  <a:gd name="T52" fmla="*/ 71 w 76"/>
                  <a:gd name="T53" fmla="*/ 2 h 44"/>
                  <a:gd name="T54" fmla="*/ 76 w 76"/>
                  <a:gd name="T55" fmla="*/ 1 h 44"/>
                  <a:gd name="T56" fmla="*/ 71 w 76"/>
                  <a:gd name="T57" fmla="*/ 4 h 44"/>
                  <a:gd name="T58" fmla="*/ 66 w 76"/>
                  <a:gd name="T59" fmla="*/ 8 h 44"/>
                  <a:gd name="T60" fmla="*/ 61 w 76"/>
                  <a:gd name="T61" fmla="*/ 11 h 44"/>
                  <a:gd name="T62" fmla="*/ 58 w 76"/>
                  <a:gd name="T63" fmla="*/ 15 h 44"/>
                  <a:gd name="T64" fmla="*/ 55 w 76"/>
                  <a:gd name="T65" fmla="*/ 16 h 44"/>
                  <a:gd name="T66" fmla="*/ 54 w 76"/>
                  <a:gd name="T67" fmla="*/ 21 h 44"/>
                  <a:gd name="T68" fmla="*/ 58 w 76"/>
                  <a:gd name="T69" fmla="*/ 26 h 44"/>
                  <a:gd name="T70" fmla="*/ 60 w 76"/>
                  <a:gd name="T71" fmla="*/ 29 h 44"/>
                  <a:gd name="T72" fmla="*/ 56 w 76"/>
                  <a:gd name="T73" fmla="*/ 28 h 44"/>
                  <a:gd name="T74" fmla="*/ 51 w 76"/>
                  <a:gd name="T75" fmla="*/ 29 h 44"/>
                  <a:gd name="T76" fmla="*/ 47 w 76"/>
                  <a:gd name="T77" fmla="*/ 29 h 44"/>
                  <a:gd name="T78" fmla="*/ 44 w 76"/>
                  <a:gd name="T79" fmla="*/ 33 h 44"/>
                  <a:gd name="T80" fmla="*/ 41 w 76"/>
                  <a:gd name="T81" fmla="*/ 36 h 44"/>
                  <a:gd name="T82" fmla="*/ 38 w 76"/>
                  <a:gd name="T83" fmla="*/ 37 h 44"/>
                  <a:gd name="T84" fmla="*/ 34 w 76"/>
                  <a:gd name="T85" fmla="*/ 39 h 44"/>
                  <a:gd name="T86" fmla="*/ 29 w 76"/>
                  <a:gd name="T87" fmla="*/ 40 h 44"/>
                  <a:gd name="T88" fmla="*/ 23 w 76"/>
                  <a:gd name="T89" fmla="*/ 42 h 44"/>
                  <a:gd name="T90" fmla="*/ 19 w 76"/>
                  <a:gd name="T91" fmla="*/ 40 h 44"/>
                  <a:gd name="T92" fmla="*/ 16 w 76"/>
                  <a:gd name="T93" fmla="*/ 42 h 44"/>
                  <a:gd name="T94" fmla="*/ 10 w 76"/>
                  <a:gd name="T95" fmla="*/ 40 h 44"/>
                  <a:gd name="T96" fmla="*/ 6 w 76"/>
                  <a:gd name="T97" fmla="*/ 39 h 44"/>
                  <a:gd name="T98" fmla="*/ 4 w 76"/>
                  <a:gd name="T99" fmla="*/ 35 h 44"/>
                  <a:gd name="T100" fmla="*/ 2 w 76"/>
                  <a:gd name="T101" fmla="*/ 3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6" h="44">
                    <a:moveTo>
                      <a:pt x="2" y="31"/>
                    </a:moveTo>
                    <a:cubicBezTo>
                      <a:pt x="2" y="30"/>
                      <a:pt x="2" y="30"/>
                      <a:pt x="2" y="28"/>
                    </a:cubicBezTo>
                    <a:cubicBezTo>
                      <a:pt x="1" y="26"/>
                      <a:pt x="0" y="24"/>
                      <a:pt x="0" y="24"/>
                    </a:cubicBezTo>
                    <a:cubicBezTo>
                      <a:pt x="0" y="24"/>
                      <a:pt x="0" y="23"/>
                      <a:pt x="1" y="24"/>
                    </a:cubicBezTo>
                    <a:cubicBezTo>
                      <a:pt x="3" y="25"/>
                      <a:pt x="3" y="27"/>
                      <a:pt x="6" y="25"/>
                    </a:cubicBezTo>
                    <a:cubicBezTo>
                      <a:pt x="6" y="25"/>
                      <a:pt x="7" y="25"/>
                      <a:pt x="7" y="24"/>
                    </a:cubicBezTo>
                    <a:cubicBezTo>
                      <a:pt x="8" y="23"/>
                      <a:pt x="9" y="21"/>
                      <a:pt x="9" y="21"/>
                    </a:cubicBezTo>
                    <a:cubicBezTo>
                      <a:pt x="11" y="20"/>
                      <a:pt x="10" y="21"/>
                      <a:pt x="12" y="21"/>
                    </a:cubicBezTo>
                    <a:cubicBezTo>
                      <a:pt x="12" y="21"/>
                      <a:pt x="13" y="20"/>
                      <a:pt x="13" y="20"/>
                    </a:cubicBezTo>
                    <a:cubicBezTo>
                      <a:pt x="13" y="20"/>
                      <a:pt x="14" y="21"/>
                      <a:pt x="14" y="21"/>
                    </a:cubicBezTo>
                    <a:cubicBezTo>
                      <a:pt x="15" y="21"/>
                      <a:pt x="15" y="21"/>
                      <a:pt x="16" y="21"/>
                    </a:cubicBezTo>
                    <a:cubicBezTo>
                      <a:pt x="16" y="21"/>
                      <a:pt x="18" y="22"/>
                      <a:pt x="18" y="22"/>
                    </a:cubicBezTo>
                    <a:cubicBezTo>
                      <a:pt x="19" y="22"/>
                      <a:pt x="21" y="22"/>
                      <a:pt x="21" y="20"/>
                    </a:cubicBezTo>
                    <a:cubicBezTo>
                      <a:pt x="21" y="19"/>
                      <a:pt x="22" y="17"/>
                      <a:pt x="22" y="15"/>
                    </a:cubicBezTo>
                    <a:cubicBezTo>
                      <a:pt x="22" y="13"/>
                      <a:pt x="21" y="11"/>
                      <a:pt x="22" y="12"/>
                    </a:cubicBezTo>
                    <a:cubicBezTo>
                      <a:pt x="23" y="12"/>
                      <a:pt x="25" y="13"/>
                      <a:pt x="26" y="14"/>
                    </a:cubicBezTo>
                    <a:cubicBezTo>
                      <a:pt x="28" y="14"/>
                      <a:pt x="28" y="13"/>
                      <a:pt x="29" y="14"/>
                    </a:cubicBezTo>
                    <a:cubicBezTo>
                      <a:pt x="30" y="14"/>
                      <a:pt x="33" y="15"/>
                      <a:pt x="35" y="15"/>
                    </a:cubicBezTo>
                    <a:cubicBezTo>
                      <a:pt x="39" y="15"/>
                      <a:pt x="42" y="14"/>
                      <a:pt x="46" y="13"/>
                    </a:cubicBezTo>
                    <a:cubicBezTo>
                      <a:pt x="47" y="13"/>
                      <a:pt x="48" y="12"/>
                      <a:pt x="49" y="12"/>
                    </a:cubicBezTo>
                    <a:cubicBezTo>
                      <a:pt x="50" y="12"/>
                      <a:pt x="51" y="12"/>
                      <a:pt x="53" y="12"/>
                    </a:cubicBezTo>
                    <a:cubicBezTo>
                      <a:pt x="54" y="11"/>
                      <a:pt x="55" y="10"/>
                      <a:pt x="56" y="10"/>
                    </a:cubicBezTo>
                    <a:cubicBezTo>
                      <a:pt x="58" y="9"/>
                      <a:pt x="60" y="9"/>
                      <a:pt x="61" y="8"/>
                    </a:cubicBezTo>
                    <a:cubicBezTo>
                      <a:pt x="62" y="7"/>
                      <a:pt x="62" y="6"/>
                      <a:pt x="62" y="6"/>
                    </a:cubicBezTo>
                    <a:cubicBezTo>
                      <a:pt x="63" y="6"/>
                      <a:pt x="64" y="6"/>
                      <a:pt x="64" y="6"/>
                    </a:cubicBezTo>
                    <a:cubicBezTo>
                      <a:pt x="65" y="6"/>
                      <a:pt x="66" y="5"/>
                      <a:pt x="67" y="5"/>
                    </a:cubicBezTo>
                    <a:cubicBezTo>
                      <a:pt x="69" y="4"/>
                      <a:pt x="69" y="3"/>
                      <a:pt x="71" y="2"/>
                    </a:cubicBezTo>
                    <a:cubicBezTo>
                      <a:pt x="74" y="0"/>
                      <a:pt x="76" y="0"/>
                      <a:pt x="76" y="1"/>
                    </a:cubicBezTo>
                    <a:cubicBezTo>
                      <a:pt x="75" y="2"/>
                      <a:pt x="72" y="3"/>
                      <a:pt x="71" y="4"/>
                    </a:cubicBezTo>
                    <a:cubicBezTo>
                      <a:pt x="70" y="6"/>
                      <a:pt x="68" y="7"/>
                      <a:pt x="66" y="8"/>
                    </a:cubicBezTo>
                    <a:cubicBezTo>
                      <a:pt x="65" y="8"/>
                      <a:pt x="62" y="10"/>
                      <a:pt x="61" y="11"/>
                    </a:cubicBezTo>
                    <a:cubicBezTo>
                      <a:pt x="60" y="13"/>
                      <a:pt x="60" y="14"/>
                      <a:pt x="58" y="15"/>
                    </a:cubicBezTo>
                    <a:cubicBezTo>
                      <a:pt x="56" y="16"/>
                      <a:pt x="55" y="14"/>
                      <a:pt x="55" y="16"/>
                    </a:cubicBezTo>
                    <a:cubicBezTo>
                      <a:pt x="54" y="17"/>
                      <a:pt x="54" y="19"/>
                      <a:pt x="54" y="21"/>
                    </a:cubicBezTo>
                    <a:cubicBezTo>
                      <a:pt x="55" y="23"/>
                      <a:pt x="57" y="25"/>
                      <a:pt x="58" y="26"/>
                    </a:cubicBezTo>
                    <a:cubicBezTo>
                      <a:pt x="59" y="27"/>
                      <a:pt x="61" y="29"/>
                      <a:pt x="60" y="29"/>
                    </a:cubicBezTo>
                    <a:cubicBezTo>
                      <a:pt x="59" y="30"/>
                      <a:pt x="58" y="29"/>
                      <a:pt x="56" y="28"/>
                    </a:cubicBezTo>
                    <a:cubicBezTo>
                      <a:pt x="54" y="28"/>
                      <a:pt x="52" y="29"/>
                      <a:pt x="51" y="29"/>
                    </a:cubicBezTo>
                    <a:cubicBezTo>
                      <a:pt x="49" y="29"/>
                      <a:pt x="49" y="28"/>
                      <a:pt x="47" y="29"/>
                    </a:cubicBezTo>
                    <a:cubicBezTo>
                      <a:pt x="45" y="29"/>
                      <a:pt x="44" y="32"/>
                      <a:pt x="44" y="33"/>
                    </a:cubicBezTo>
                    <a:cubicBezTo>
                      <a:pt x="44" y="35"/>
                      <a:pt x="42" y="35"/>
                      <a:pt x="41" y="36"/>
                    </a:cubicBezTo>
                    <a:cubicBezTo>
                      <a:pt x="40" y="37"/>
                      <a:pt x="39" y="36"/>
                      <a:pt x="38" y="37"/>
                    </a:cubicBezTo>
                    <a:cubicBezTo>
                      <a:pt x="36" y="38"/>
                      <a:pt x="36" y="39"/>
                      <a:pt x="34" y="39"/>
                    </a:cubicBezTo>
                    <a:cubicBezTo>
                      <a:pt x="32" y="39"/>
                      <a:pt x="30" y="40"/>
                      <a:pt x="29" y="40"/>
                    </a:cubicBezTo>
                    <a:cubicBezTo>
                      <a:pt x="24" y="40"/>
                      <a:pt x="26" y="44"/>
                      <a:pt x="23" y="42"/>
                    </a:cubicBezTo>
                    <a:cubicBezTo>
                      <a:pt x="22" y="42"/>
                      <a:pt x="21" y="41"/>
                      <a:pt x="19" y="40"/>
                    </a:cubicBezTo>
                    <a:cubicBezTo>
                      <a:pt x="18" y="39"/>
                      <a:pt x="17" y="41"/>
                      <a:pt x="16" y="42"/>
                    </a:cubicBezTo>
                    <a:cubicBezTo>
                      <a:pt x="14" y="42"/>
                      <a:pt x="11" y="41"/>
                      <a:pt x="10" y="40"/>
                    </a:cubicBezTo>
                    <a:cubicBezTo>
                      <a:pt x="8" y="39"/>
                      <a:pt x="8" y="40"/>
                      <a:pt x="6" y="39"/>
                    </a:cubicBezTo>
                    <a:cubicBezTo>
                      <a:pt x="4" y="38"/>
                      <a:pt x="5" y="36"/>
                      <a:pt x="4" y="35"/>
                    </a:cubicBezTo>
                    <a:cubicBezTo>
                      <a:pt x="3" y="34"/>
                      <a:pt x="2" y="33"/>
                      <a:pt x="2" y="3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2" name="Freeform 69"/>
              <p:cNvSpPr>
                <a:spLocks/>
              </p:cNvSpPr>
              <p:nvPr/>
            </p:nvSpPr>
            <p:spPr bwMode="auto">
              <a:xfrm>
                <a:off x="3653" y="2241"/>
                <a:ext cx="249" cy="245"/>
              </a:xfrm>
              <a:custGeom>
                <a:avLst/>
                <a:gdLst>
                  <a:gd name="T0" fmla="*/ 88 w 124"/>
                  <a:gd name="T1" fmla="*/ 117 h 122"/>
                  <a:gd name="T2" fmla="*/ 86 w 124"/>
                  <a:gd name="T3" fmla="*/ 110 h 122"/>
                  <a:gd name="T4" fmla="*/ 90 w 124"/>
                  <a:gd name="T5" fmla="*/ 103 h 122"/>
                  <a:gd name="T6" fmla="*/ 94 w 124"/>
                  <a:gd name="T7" fmla="*/ 94 h 122"/>
                  <a:gd name="T8" fmla="*/ 92 w 124"/>
                  <a:gd name="T9" fmla="*/ 84 h 122"/>
                  <a:gd name="T10" fmla="*/ 92 w 124"/>
                  <a:gd name="T11" fmla="*/ 71 h 122"/>
                  <a:gd name="T12" fmla="*/ 99 w 124"/>
                  <a:gd name="T13" fmla="*/ 74 h 122"/>
                  <a:gd name="T14" fmla="*/ 103 w 124"/>
                  <a:gd name="T15" fmla="*/ 72 h 122"/>
                  <a:gd name="T16" fmla="*/ 109 w 124"/>
                  <a:gd name="T17" fmla="*/ 73 h 122"/>
                  <a:gd name="T18" fmla="*/ 114 w 124"/>
                  <a:gd name="T19" fmla="*/ 69 h 122"/>
                  <a:gd name="T20" fmla="*/ 124 w 124"/>
                  <a:gd name="T21" fmla="*/ 67 h 122"/>
                  <a:gd name="T22" fmla="*/ 115 w 124"/>
                  <a:gd name="T23" fmla="*/ 62 h 122"/>
                  <a:gd name="T24" fmla="*/ 113 w 124"/>
                  <a:gd name="T25" fmla="*/ 51 h 122"/>
                  <a:gd name="T26" fmla="*/ 105 w 124"/>
                  <a:gd name="T27" fmla="*/ 50 h 122"/>
                  <a:gd name="T28" fmla="*/ 100 w 124"/>
                  <a:gd name="T29" fmla="*/ 44 h 122"/>
                  <a:gd name="T30" fmla="*/ 98 w 124"/>
                  <a:gd name="T31" fmla="*/ 39 h 122"/>
                  <a:gd name="T32" fmla="*/ 93 w 124"/>
                  <a:gd name="T33" fmla="*/ 36 h 122"/>
                  <a:gd name="T34" fmla="*/ 86 w 124"/>
                  <a:gd name="T35" fmla="*/ 31 h 122"/>
                  <a:gd name="T36" fmla="*/ 83 w 124"/>
                  <a:gd name="T37" fmla="*/ 26 h 122"/>
                  <a:gd name="T38" fmla="*/ 80 w 124"/>
                  <a:gd name="T39" fmla="*/ 17 h 122"/>
                  <a:gd name="T40" fmla="*/ 75 w 124"/>
                  <a:gd name="T41" fmla="*/ 10 h 122"/>
                  <a:gd name="T42" fmla="*/ 67 w 124"/>
                  <a:gd name="T43" fmla="*/ 10 h 122"/>
                  <a:gd name="T44" fmla="*/ 56 w 124"/>
                  <a:gd name="T45" fmla="*/ 9 h 122"/>
                  <a:gd name="T46" fmla="*/ 53 w 124"/>
                  <a:gd name="T47" fmla="*/ 8 h 122"/>
                  <a:gd name="T48" fmla="*/ 52 w 124"/>
                  <a:gd name="T49" fmla="*/ 7 h 122"/>
                  <a:gd name="T50" fmla="*/ 47 w 124"/>
                  <a:gd name="T51" fmla="*/ 8 h 122"/>
                  <a:gd name="T52" fmla="*/ 43 w 124"/>
                  <a:gd name="T53" fmla="*/ 6 h 122"/>
                  <a:gd name="T54" fmla="*/ 35 w 124"/>
                  <a:gd name="T55" fmla="*/ 3 h 122"/>
                  <a:gd name="T56" fmla="*/ 27 w 124"/>
                  <a:gd name="T57" fmla="*/ 2 h 122"/>
                  <a:gd name="T58" fmla="*/ 23 w 124"/>
                  <a:gd name="T59" fmla="*/ 6 h 122"/>
                  <a:gd name="T60" fmla="*/ 19 w 124"/>
                  <a:gd name="T61" fmla="*/ 9 h 122"/>
                  <a:gd name="T62" fmla="*/ 13 w 124"/>
                  <a:gd name="T63" fmla="*/ 10 h 122"/>
                  <a:gd name="T64" fmla="*/ 7 w 124"/>
                  <a:gd name="T65" fmla="*/ 12 h 122"/>
                  <a:gd name="T66" fmla="*/ 6 w 124"/>
                  <a:gd name="T67" fmla="*/ 15 h 122"/>
                  <a:gd name="T68" fmla="*/ 0 w 124"/>
                  <a:gd name="T69" fmla="*/ 18 h 122"/>
                  <a:gd name="T70" fmla="*/ 8 w 124"/>
                  <a:gd name="T71" fmla="*/ 18 h 122"/>
                  <a:gd name="T72" fmla="*/ 13 w 124"/>
                  <a:gd name="T73" fmla="*/ 20 h 122"/>
                  <a:gd name="T74" fmla="*/ 16 w 124"/>
                  <a:gd name="T75" fmla="*/ 22 h 122"/>
                  <a:gd name="T76" fmla="*/ 21 w 124"/>
                  <a:gd name="T77" fmla="*/ 27 h 122"/>
                  <a:gd name="T78" fmla="*/ 23 w 124"/>
                  <a:gd name="T79" fmla="*/ 30 h 122"/>
                  <a:gd name="T80" fmla="*/ 26 w 124"/>
                  <a:gd name="T81" fmla="*/ 34 h 122"/>
                  <a:gd name="T82" fmla="*/ 30 w 124"/>
                  <a:gd name="T83" fmla="*/ 40 h 122"/>
                  <a:gd name="T84" fmla="*/ 35 w 124"/>
                  <a:gd name="T85" fmla="*/ 44 h 122"/>
                  <a:gd name="T86" fmla="*/ 40 w 124"/>
                  <a:gd name="T87" fmla="*/ 49 h 122"/>
                  <a:gd name="T88" fmla="*/ 50 w 124"/>
                  <a:gd name="T89" fmla="*/ 57 h 122"/>
                  <a:gd name="T90" fmla="*/ 61 w 124"/>
                  <a:gd name="T91" fmla="*/ 66 h 122"/>
                  <a:gd name="T92" fmla="*/ 67 w 124"/>
                  <a:gd name="T93" fmla="*/ 76 h 122"/>
                  <a:gd name="T94" fmla="*/ 69 w 124"/>
                  <a:gd name="T95" fmla="*/ 84 h 122"/>
                  <a:gd name="T96" fmla="*/ 68 w 124"/>
                  <a:gd name="T97" fmla="*/ 90 h 122"/>
                  <a:gd name="T98" fmla="*/ 69 w 124"/>
                  <a:gd name="T99" fmla="*/ 98 h 122"/>
                  <a:gd name="T100" fmla="*/ 73 w 124"/>
                  <a:gd name="T101" fmla="*/ 109 h 122"/>
                  <a:gd name="T102" fmla="*/ 76 w 124"/>
                  <a:gd name="T103" fmla="*/ 116 h 122"/>
                  <a:gd name="T104" fmla="*/ 77 w 124"/>
                  <a:gd name="T105" fmla="*/ 121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4" h="122">
                    <a:moveTo>
                      <a:pt x="79" y="122"/>
                    </a:moveTo>
                    <a:cubicBezTo>
                      <a:pt x="81" y="119"/>
                      <a:pt x="81" y="119"/>
                      <a:pt x="81" y="119"/>
                    </a:cubicBezTo>
                    <a:cubicBezTo>
                      <a:pt x="81" y="119"/>
                      <a:pt x="83" y="118"/>
                      <a:pt x="83" y="118"/>
                    </a:cubicBezTo>
                    <a:cubicBezTo>
                      <a:pt x="84" y="118"/>
                      <a:pt x="85" y="118"/>
                      <a:pt x="86" y="118"/>
                    </a:cubicBezTo>
                    <a:cubicBezTo>
                      <a:pt x="87" y="118"/>
                      <a:pt x="88" y="117"/>
                      <a:pt x="88" y="117"/>
                    </a:cubicBezTo>
                    <a:cubicBezTo>
                      <a:pt x="88" y="117"/>
                      <a:pt x="88" y="117"/>
                      <a:pt x="88" y="117"/>
                    </a:cubicBezTo>
                    <a:cubicBezTo>
                      <a:pt x="87" y="115"/>
                      <a:pt x="87" y="115"/>
                      <a:pt x="87" y="115"/>
                    </a:cubicBezTo>
                    <a:cubicBezTo>
                      <a:pt x="88" y="113"/>
                      <a:pt x="88" y="113"/>
                      <a:pt x="88" y="113"/>
                    </a:cubicBezTo>
                    <a:cubicBezTo>
                      <a:pt x="85" y="112"/>
                      <a:pt x="85" y="112"/>
                      <a:pt x="85" y="112"/>
                    </a:cubicBezTo>
                    <a:cubicBezTo>
                      <a:pt x="86" y="110"/>
                      <a:pt x="86" y="110"/>
                      <a:pt x="86" y="110"/>
                    </a:cubicBezTo>
                    <a:cubicBezTo>
                      <a:pt x="86" y="110"/>
                      <a:pt x="85" y="109"/>
                      <a:pt x="86" y="109"/>
                    </a:cubicBezTo>
                    <a:cubicBezTo>
                      <a:pt x="87" y="109"/>
                      <a:pt x="87" y="106"/>
                      <a:pt x="87" y="106"/>
                    </a:cubicBezTo>
                    <a:cubicBezTo>
                      <a:pt x="88" y="105"/>
                      <a:pt x="88" y="105"/>
                      <a:pt x="88" y="105"/>
                    </a:cubicBezTo>
                    <a:cubicBezTo>
                      <a:pt x="89" y="105"/>
                      <a:pt x="89" y="105"/>
                      <a:pt x="89" y="105"/>
                    </a:cubicBezTo>
                    <a:cubicBezTo>
                      <a:pt x="89" y="105"/>
                      <a:pt x="89" y="103"/>
                      <a:pt x="90" y="103"/>
                    </a:cubicBezTo>
                    <a:cubicBezTo>
                      <a:pt x="90" y="103"/>
                      <a:pt x="91" y="102"/>
                      <a:pt x="91" y="102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99"/>
                      <a:pt x="89" y="97"/>
                      <a:pt x="89" y="97"/>
                    </a:cubicBezTo>
                    <a:cubicBezTo>
                      <a:pt x="90" y="97"/>
                      <a:pt x="91" y="96"/>
                      <a:pt x="91" y="96"/>
                    </a:cubicBezTo>
                    <a:cubicBezTo>
                      <a:pt x="91" y="96"/>
                      <a:pt x="93" y="94"/>
                      <a:pt x="94" y="94"/>
                    </a:cubicBezTo>
                    <a:cubicBezTo>
                      <a:pt x="94" y="93"/>
                      <a:pt x="95" y="92"/>
                      <a:pt x="95" y="91"/>
                    </a:cubicBezTo>
                    <a:cubicBezTo>
                      <a:pt x="95" y="91"/>
                      <a:pt x="94" y="89"/>
                      <a:pt x="94" y="89"/>
                    </a:cubicBezTo>
                    <a:cubicBezTo>
                      <a:pt x="94" y="87"/>
                      <a:pt x="94" y="87"/>
                      <a:pt x="94" y="87"/>
                    </a:cubicBezTo>
                    <a:cubicBezTo>
                      <a:pt x="94" y="87"/>
                      <a:pt x="95" y="85"/>
                      <a:pt x="95" y="85"/>
                    </a:cubicBezTo>
                    <a:cubicBezTo>
                      <a:pt x="94" y="84"/>
                      <a:pt x="92" y="84"/>
                      <a:pt x="92" y="84"/>
                    </a:cubicBezTo>
                    <a:cubicBezTo>
                      <a:pt x="91" y="82"/>
                      <a:pt x="91" y="82"/>
                      <a:pt x="91" y="82"/>
                    </a:cubicBezTo>
                    <a:cubicBezTo>
                      <a:pt x="91" y="80"/>
                      <a:pt x="91" y="80"/>
                      <a:pt x="91" y="80"/>
                    </a:cubicBezTo>
                    <a:cubicBezTo>
                      <a:pt x="89" y="78"/>
                      <a:pt x="89" y="78"/>
                      <a:pt x="89" y="78"/>
                    </a:cubicBezTo>
                    <a:cubicBezTo>
                      <a:pt x="89" y="78"/>
                      <a:pt x="89" y="76"/>
                      <a:pt x="89" y="75"/>
                    </a:cubicBezTo>
                    <a:cubicBezTo>
                      <a:pt x="90" y="75"/>
                      <a:pt x="91" y="72"/>
                      <a:pt x="92" y="71"/>
                    </a:cubicBezTo>
                    <a:cubicBezTo>
                      <a:pt x="92" y="71"/>
                      <a:pt x="96" y="68"/>
                      <a:pt x="96" y="68"/>
                    </a:cubicBezTo>
                    <a:cubicBezTo>
                      <a:pt x="97" y="72"/>
                      <a:pt x="97" y="72"/>
                      <a:pt x="97" y="72"/>
                    </a:cubicBezTo>
                    <a:cubicBezTo>
                      <a:pt x="97" y="75"/>
                      <a:pt x="97" y="75"/>
                      <a:pt x="97" y="75"/>
                    </a:cubicBezTo>
                    <a:cubicBezTo>
                      <a:pt x="97" y="75"/>
                      <a:pt x="97" y="77"/>
                      <a:pt x="97" y="77"/>
                    </a:cubicBezTo>
                    <a:cubicBezTo>
                      <a:pt x="98" y="76"/>
                      <a:pt x="99" y="74"/>
                      <a:pt x="99" y="74"/>
                    </a:cubicBezTo>
                    <a:cubicBezTo>
                      <a:pt x="100" y="74"/>
                      <a:pt x="100" y="74"/>
                      <a:pt x="100" y="74"/>
                    </a:cubicBezTo>
                    <a:cubicBezTo>
                      <a:pt x="100" y="74"/>
                      <a:pt x="98" y="71"/>
                      <a:pt x="99" y="71"/>
                    </a:cubicBezTo>
                    <a:cubicBezTo>
                      <a:pt x="99" y="71"/>
                      <a:pt x="99" y="70"/>
                      <a:pt x="100" y="71"/>
                    </a:cubicBezTo>
                    <a:cubicBezTo>
                      <a:pt x="100" y="72"/>
                      <a:pt x="100" y="73"/>
                      <a:pt x="101" y="73"/>
                    </a:cubicBezTo>
                    <a:cubicBezTo>
                      <a:pt x="102" y="73"/>
                      <a:pt x="103" y="73"/>
                      <a:pt x="103" y="72"/>
                    </a:cubicBezTo>
                    <a:cubicBezTo>
                      <a:pt x="104" y="71"/>
                      <a:pt x="103" y="71"/>
                      <a:pt x="103" y="71"/>
                    </a:cubicBezTo>
                    <a:cubicBezTo>
                      <a:pt x="104" y="70"/>
                      <a:pt x="104" y="70"/>
                      <a:pt x="104" y="70"/>
                    </a:cubicBezTo>
                    <a:cubicBezTo>
                      <a:pt x="104" y="70"/>
                      <a:pt x="104" y="72"/>
                      <a:pt x="105" y="72"/>
                    </a:cubicBezTo>
                    <a:cubicBezTo>
                      <a:pt x="106" y="72"/>
                      <a:pt x="108" y="72"/>
                      <a:pt x="108" y="72"/>
                    </a:cubicBezTo>
                    <a:cubicBezTo>
                      <a:pt x="109" y="73"/>
                      <a:pt x="109" y="73"/>
                      <a:pt x="109" y="73"/>
                    </a:cubicBezTo>
                    <a:cubicBezTo>
                      <a:pt x="109" y="73"/>
                      <a:pt x="110" y="72"/>
                      <a:pt x="110" y="72"/>
                    </a:cubicBezTo>
                    <a:cubicBezTo>
                      <a:pt x="110" y="71"/>
                      <a:pt x="110" y="70"/>
                      <a:pt x="110" y="70"/>
                    </a:cubicBezTo>
                    <a:cubicBezTo>
                      <a:pt x="112" y="70"/>
                      <a:pt x="112" y="70"/>
                      <a:pt x="112" y="70"/>
                    </a:cubicBezTo>
                    <a:cubicBezTo>
                      <a:pt x="112" y="67"/>
                      <a:pt x="112" y="67"/>
                      <a:pt x="112" y="67"/>
                    </a:cubicBezTo>
                    <a:cubicBezTo>
                      <a:pt x="114" y="69"/>
                      <a:pt x="114" y="69"/>
                      <a:pt x="114" y="69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17" y="71"/>
                      <a:pt x="117" y="71"/>
                      <a:pt x="117" y="71"/>
                    </a:cubicBezTo>
                    <a:cubicBezTo>
                      <a:pt x="118" y="68"/>
                      <a:pt x="118" y="68"/>
                      <a:pt x="118" y="68"/>
                    </a:cubicBezTo>
                    <a:cubicBezTo>
                      <a:pt x="118" y="68"/>
                      <a:pt x="120" y="68"/>
                      <a:pt x="121" y="68"/>
                    </a:cubicBezTo>
                    <a:cubicBezTo>
                      <a:pt x="122" y="68"/>
                      <a:pt x="124" y="67"/>
                      <a:pt x="124" y="67"/>
                    </a:cubicBezTo>
                    <a:cubicBezTo>
                      <a:pt x="124" y="66"/>
                      <a:pt x="123" y="66"/>
                      <a:pt x="122" y="66"/>
                    </a:cubicBezTo>
                    <a:cubicBezTo>
                      <a:pt x="121" y="66"/>
                      <a:pt x="120" y="67"/>
                      <a:pt x="119" y="66"/>
                    </a:cubicBezTo>
                    <a:cubicBezTo>
                      <a:pt x="119" y="66"/>
                      <a:pt x="117" y="64"/>
                      <a:pt x="117" y="64"/>
                    </a:cubicBezTo>
                    <a:cubicBezTo>
                      <a:pt x="115" y="64"/>
                      <a:pt x="115" y="64"/>
                      <a:pt x="115" y="64"/>
                    </a:cubicBezTo>
                    <a:cubicBezTo>
                      <a:pt x="115" y="64"/>
                      <a:pt x="114" y="63"/>
                      <a:pt x="115" y="62"/>
                    </a:cubicBezTo>
                    <a:cubicBezTo>
                      <a:pt x="116" y="62"/>
                      <a:pt x="116" y="61"/>
                      <a:pt x="116" y="61"/>
                    </a:cubicBezTo>
                    <a:cubicBezTo>
                      <a:pt x="116" y="61"/>
                      <a:pt x="116" y="60"/>
                      <a:pt x="116" y="59"/>
                    </a:cubicBezTo>
                    <a:cubicBezTo>
                      <a:pt x="115" y="59"/>
                      <a:pt x="115" y="57"/>
                      <a:pt x="115" y="56"/>
                    </a:cubicBezTo>
                    <a:cubicBezTo>
                      <a:pt x="115" y="56"/>
                      <a:pt x="113" y="52"/>
                      <a:pt x="113" y="52"/>
                    </a:cubicBezTo>
                    <a:cubicBezTo>
                      <a:pt x="113" y="51"/>
                      <a:pt x="113" y="51"/>
                      <a:pt x="113" y="51"/>
                    </a:cubicBezTo>
                    <a:cubicBezTo>
                      <a:pt x="112" y="52"/>
                      <a:pt x="112" y="52"/>
                      <a:pt x="112" y="52"/>
                    </a:cubicBezTo>
                    <a:cubicBezTo>
                      <a:pt x="110" y="50"/>
                      <a:pt x="110" y="50"/>
                      <a:pt x="110" y="50"/>
                    </a:cubicBezTo>
                    <a:cubicBezTo>
                      <a:pt x="110" y="50"/>
                      <a:pt x="109" y="51"/>
                      <a:pt x="108" y="51"/>
                    </a:cubicBezTo>
                    <a:cubicBezTo>
                      <a:pt x="107" y="51"/>
                      <a:pt x="107" y="50"/>
                      <a:pt x="107" y="50"/>
                    </a:cubicBezTo>
                    <a:cubicBezTo>
                      <a:pt x="105" y="50"/>
                      <a:pt x="105" y="50"/>
                      <a:pt x="105" y="50"/>
                    </a:cubicBezTo>
                    <a:cubicBezTo>
                      <a:pt x="105" y="50"/>
                      <a:pt x="105" y="50"/>
                      <a:pt x="104" y="50"/>
                    </a:cubicBezTo>
                    <a:cubicBezTo>
                      <a:pt x="102" y="50"/>
                      <a:pt x="101" y="50"/>
                      <a:pt x="101" y="49"/>
                    </a:cubicBezTo>
                    <a:cubicBezTo>
                      <a:pt x="100" y="49"/>
                      <a:pt x="100" y="48"/>
                      <a:pt x="101" y="47"/>
                    </a:cubicBezTo>
                    <a:cubicBezTo>
                      <a:pt x="101" y="47"/>
                      <a:pt x="101" y="46"/>
                      <a:pt x="101" y="46"/>
                    </a:cubicBezTo>
                    <a:cubicBezTo>
                      <a:pt x="101" y="46"/>
                      <a:pt x="101" y="44"/>
                      <a:pt x="100" y="44"/>
                    </a:cubicBezTo>
                    <a:cubicBezTo>
                      <a:pt x="100" y="44"/>
                      <a:pt x="98" y="44"/>
                      <a:pt x="98" y="44"/>
                    </a:cubicBezTo>
                    <a:cubicBezTo>
                      <a:pt x="96" y="43"/>
                      <a:pt x="96" y="43"/>
                      <a:pt x="96" y="43"/>
                    </a:cubicBezTo>
                    <a:cubicBezTo>
                      <a:pt x="99" y="42"/>
                      <a:pt x="99" y="42"/>
                      <a:pt x="99" y="42"/>
                    </a:cubicBezTo>
                    <a:cubicBezTo>
                      <a:pt x="98" y="41"/>
                      <a:pt x="98" y="41"/>
                      <a:pt x="98" y="41"/>
                    </a:cubicBezTo>
                    <a:cubicBezTo>
                      <a:pt x="98" y="41"/>
                      <a:pt x="98" y="39"/>
                      <a:pt x="98" y="39"/>
                    </a:cubicBezTo>
                    <a:cubicBezTo>
                      <a:pt x="98" y="38"/>
                      <a:pt x="97" y="37"/>
                      <a:pt x="97" y="37"/>
                    </a:cubicBezTo>
                    <a:cubicBezTo>
                      <a:pt x="97" y="34"/>
                      <a:pt x="97" y="34"/>
                      <a:pt x="97" y="34"/>
                    </a:cubicBezTo>
                    <a:cubicBezTo>
                      <a:pt x="96" y="34"/>
                      <a:pt x="96" y="34"/>
                      <a:pt x="96" y="34"/>
                    </a:cubicBezTo>
                    <a:cubicBezTo>
                      <a:pt x="94" y="33"/>
                      <a:pt x="94" y="33"/>
                      <a:pt x="94" y="33"/>
                    </a:cubicBezTo>
                    <a:cubicBezTo>
                      <a:pt x="93" y="36"/>
                      <a:pt x="93" y="36"/>
                      <a:pt x="93" y="36"/>
                    </a:cubicBezTo>
                    <a:cubicBezTo>
                      <a:pt x="91" y="36"/>
                      <a:pt x="91" y="36"/>
                      <a:pt x="91" y="36"/>
                    </a:cubicBezTo>
                    <a:cubicBezTo>
                      <a:pt x="90" y="34"/>
                      <a:pt x="90" y="34"/>
                      <a:pt x="90" y="34"/>
                    </a:cubicBezTo>
                    <a:cubicBezTo>
                      <a:pt x="89" y="33"/>
                      <a:pt x="89" y="33"/>
                      <a:pt x="89" y="33"/>
                    </a:cubicBezTo>
                    <a:cubicBezTo>
                      <a:pt x="88" y="33"/>
                      <a:pt x="88" y="33"/>
                      <a:pt x="88" y="33"/>
                    </a:cubicBezTo>
                    <a:cubicBezTo>
                      <a:pt x="86" y="31"/>
                      <a:pt x="86" y="31"/>
                      <a:pt x="86" y="31"/>
                    </a:cubicBezTo>
                    <a:cubicBezTo>
                      <a:pt x="85" y="31"/>
                      <a:pt x="85" y="31"/>
                      <a:pt x="85" y="31"/>
                    </a:cubicBezTo>
                    <a:cubicBezTo>
                      <a:pt x="85" y="31"/>
                      <a:pt x="84" y="34"/>
                      <a:pt x="84" y="32"/>
                    </a:cubicBezTo>
                    <a:cubicBezTo>
                      <a:pt x="83" y="31"/>
                      <a:pt x="82" y="29"/>
                      <a:pt x="82" y="29"/>
                    </a:cubicBezTo>
                    <a:cubicBezTo>
                      <a:pt x="82" y="28"/>
                      <a:pt x="82" y="28"/>
                      <a:pt x="82" y="28"/>
                    </a:cubicBezTo>
                    <a:cubicBezTo>
                      <a:pt x="83" y="26"/>
                      <a:pt x="83" y="26"/>
                      <a:pt x="83" y="26"/>
                    </a:cubicBezTo>
                    <a:cubicBezTo>
                      <a:pt x="82" y="24"/>
                      <a:pt x="82" y="24"/>
                      <a:pt x="82" y="24"/>
                    </a:cubicBezTo>
                    <a:cubicBezTo>
                      <a:pt x="82" y="24"/>
                      <a:pt x="82" y="22"/>
                      <a:pt x="82" y="22"/>
                    </a:cubicBezTo>
                    <a:cubicBezTo>
                      <a:pt x="82" y="22"/>
                      <a:pt x="81" y="20"/>
                      <a:pt x="81" y="20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8" y="13"/>
                      <a:pt x="77" y="13"/>
                      <a:pt x="77" y="12"/>
                    </a:cubicBezTo>
                    <a:cubicBezTo>
                      <a:pt x="77" y="11"/>
                      <a:pt x="75" y="10"/>
                      <a:pt x="75" y="10"/>
                    </a:cubicBezTo>
                    <a:cubicBezTo>
                      <a:pt x="75" y="10"/>
                      <a:pt x="75" y="10"/>
                      <a:pt x="74" y="11"/>
                    </a:cubicBezTo>
                    <a:cubicBezTo>
                      <a:pt x="74" y="11"/>
                      <a:pt x="74" y="13"/>
                      <a:pt x="73" y="13"/>
                    </a:cubicBezTo>
                    <a:cubicBezTo>
                      <a:pt x="73" y="13"/>
                      <a:pt x="74" y="13"/>
                      <a:pt x="72" y="13"/>
                    </a:cubicBezTo>
                    <a:cubicBezTo>
                      <a:pt x="69" y="13"/>
                      <a:pt x="70" y="13"/>
                      <a:pt x="69" y="12"/>
                    </a:cubicBezTo>
                    <a:cubicBezTo>
                      <a:pt x="69" y="11"/>
                      <a:pt x="67" y="10"/>
                      <a:pt x="67" y="10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64" y="7"/>
                      <a:pt x="66" y="7"/>
                      <a:pt x="63" y="7"/>
                    </a:cubicBezTo>
                    <a:cubicBezTo>
                      <a:pt x="60" y="7"/>
                      <a:pt x="57" y="8"/>
                      <a:pt x="57" y="8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6" y="9"/>
                      <a:pt x="55" y="11"/>
                      <a:pt x="55" y="11"/>
                    </a:cubicBezTo>
                    <a:cubicBezTo>
                      <a:pt x="55" y="11"/>
                      <a:pt x="56" y="12"/>
                      <a:pt x="55" y="11"/>
                    </a:cubicBezTo>
                    <a:cubicBezTo>
                      <a:pt x="55" y="11"/>
                      <a:pt x="55" y="11"/>
                      <a:pt x="55" y="10"/>
                    </a:cubicBezTo>
                    <a:cubicBezTo>
                      <a:pt x="54" y="10"/>
                      <a:pt x="55" y="9"/>
                      <a:pt x="55" y="9"/>
                    </a:cubicBezTo>
                    <a:cubicBezTo>
                      <a:pt x="55" y="9"/>
                      <a:pt x="53" y="8"/>
                      <a:pt x="53" y="8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9"/>
                      <a:pt x="53" y="10"/>
                      <a:pt x="52" y="10"/>
                    </a:cubicBezTo>
                    <a:cubicBezTo>
                      <a:pt x="51" y="10"/>
                      <a:pt x="50" y="11"/>
                      <a:pt x="50" y="10"/>
                    </a:cubicBezTo>
                    <a:cubicBezTo>
                      <a:pt x="50" y="10"/>
                      <a:pt x="51" y="9"/>
                      <a:pt x="51" y="9"/>
                    </a:cubicBezTo>
                    <a:cubicBezTo>
                      <a:pt x="52" y="9"/>
                      <a:pt x="52" y="8"/>
                      <a:pt x="52" y="7"/>
                    </a:cubicBezTo>
                    <a:cubicBezTo>
                      <a:pt x="52" y="7"/>
                      <a:pt x="52" y="6"/>
                      <a:pt x="51" y="6"/>
                    </a:cubicBezTo>
                    <a:cubicBezTo>
                      <a:pt x="51" y="6"/>
                      <a:pt x="50" y="6"/>
                      <a:pt x="49" y="6"/>
                    </a:cubicBezTo>
                    <a:cubicBezTo>
                      <a:pt x="49" y="6"/>
                      <a:pt x="48" y="7"/>
                      <a:pt x="48" y="7"/>
                    </a:cubicBezTo>
                    <a:cubicBezTo>
                      <a:pt x="48" y="7"/>
                      <a:pt x="49" y="7"/>
                      <a:pt x="48" y="7"/>
                    </a:cubicBezTo>
                    <a:cubicBezTo>
                      <a:pt x="48" y="7"/>
                      <a:pt x="47" y="8"/>
                      <a:pt x="47" y="8"/>
                    </a:cubicBezTo>
                    <a:cubicBezTo>
                      <a:pt x="47" y="8"/>
                      <a:pt x="46" y="7"/>
                      <a:pt x="46" y="7"/>
                    </a:cubicBezTo>
                    <a:cubicBezTo>
                      <a:pt x="46" y="7"/>
                      <a:pt x="46" y="6"/>
                      <a:pt x="46" y="6"/>
                    </a:cubicBezTo>
                    <a:cubicBezTo>
                      <a:pt x="45" y="7"/>
                      <a:pt x="45" y="8"/>
                      <a:pt x="45" y="8"/>
                    </a:cubicBezTo>
                    <a:cubicBezTo>
                      <a:pt x="44" y="9"/>
                      <a:pt x="44" y="8"/>
                      <a:pt x="44" y="8"/>
                    </a:cubicBezTo>
                    <a:cubicBezTo>
                      <a:pt x="44" y="8"/>
                      <a:pt x="43" y="6"/>
                      <a:pt x="43" y="6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2" y="5"/>
                      <a:pt x="40" y="6"/>
                      <a:pt x="39" y="5"/>
                    </a:cubicBezTo>
                    <a:cubicBezTo>
                      <a:pt x="39" y="5"/>
                      <a:pt x="38" y="5"/>
                      <a:pt x="37" y="4"/>
                    </a:cubicBezTo>
                    <a:cubicBezTo>
                      <a:pt x="37" y="4"/>
                      <a:pt x="36" y="3"/>
                      <a:pt x="36" y="3"/>
                    </a:cubicBezTo>
                    <a:cubicBezTo>
                      <a:pt x="36" y="3"/>
                      <a:pt x="36" y="3"/>
                      <a:pt x="35" y="3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3" y="2"/>
                      <a:pt x="34" y="2"/>
                      <a:pt x="32" y="2"/>
                    </a:cubicBezTo>
                    <a:cubicBezTo>
                      <a:pt x="30" y="2"/>
                      <a:pt x="30" y="3"/>
                      <a:pt x="29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1"/>
                      <a:pt x="27" y="0"/>
                      <a:pt x="26" y="1"/>
                    </a:cubicBezTo>
                    <a:cubicBezTo>
                      <a:pt x="26" y="2"/>
                      <a:pt x="27" y="2"/>
                      <a:pt x="26" y="3"/>
                    </a:cubicBezTo>
                    <a:cubicBezTo>
                      <a:pt x="25" y="3"/>
                      <a:pt x="24" y="4"/>
                      <a:pt x="24" y="4"/>
                    </a:cubicBezTo>
                    <a:cubicBezTo>
                      <a:pt x="24" y="4"/>
                      <a:pt x="23" y="5"/>
                      <a:pt x="23" y="5"/>
                    </a:cubicBezTo>
                    <a:cubicBezTo>
                      <a:pt x="23" y="5"/>
                      <a:pt x="23" y="6"/>
                      <a:pt x="23" y="6"/>
                    </a:cubicBezTo>
                    <a:cubicBezTo>
                      <a:pt x="23" y="6"/>
                      <a:pt x="22" y="5"/>
                      <a:pt x="22" y="5"/>
                    </a:cubicBezTo>
                    <a:cubicBezTo>
                      <a:pt x="22" y="5"/>
                      <a:pt x="21" y="5"/>
                      <a:pt x="21" y="5"/>
                    </a:cubicBezTo>
                    <a:cubicBezTo>
                      <a:pt x="21" y="5"/>
                      <a:pt x="20" y="6"/>
                      <a:pt x="20" y="6"/>
                    </a:cubicBezTo>
                    <a:cubicBezTo>
                      <a:pt x="20" y="6"/>
                      <a:pt x="20" y="7"/>
                      <a:pt x="20" y="7"/>
                    </a:cubicBezTo>
                    <a:cubicBezTo>
                      <a:pt x="20" y="8"/>
                      <a:pt x="19" y="9"/>
                      <a:pt x="19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7" y="9"/>
                    </a:cubicBezTo>
                    <a:cubicBezTo>
                      <a:pt x="16" y="9"/>
                      <a:pt x="14" y="9"/>
                      <a:pt x="14" y="9"/>
                    </a:cubicBezTo>
                    <a:cubicBezTo>
                      <a:pt x="14" y="9"/>
                      <a:pt x="13" y="9"/>
                      <a:pt x="13" y="9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1" y="12"/>
                      <a:pt x="10" y="12"/>
                    </a:cubicBezTo>
                    <a:cubicBezTo>
                      <a:pt x="10" y="11"/>
                      <a:pt x="9" y="11"/>
                      <a:pt x="9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7" y="11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7" y="14"/>
                      <a:pt x="7" y="14"/>
                      <a:pt x="7" y="15"/>
                    </a:cubicBezTo>
                    <a:cubicBezTo>
                      <a:pt x="7" y="15"/>
                      <a:pt x="7" y="15"/>
                      <a:pt x="6" y="15"/>
                    </a:cubicBezTo>
                    <a:cubicBezTo>
                      <a:pt x="6" y="15"/>
                      <a:pt x="5" y="15"/>
                      <a:pt x="5" y="15"/>
                    </a:cubicBezTo>
                    <a:cubicBezTo>
                      <a:pt x="5" y="15"/>
                      <a:pt x="5" y="14"/>
                      <a:pt x="4" y="14"/>
                    </a:cubicBezTo>
                    <a:cubicBezTo>
                      <a:pt x="4" y="14"/>
                      <a:pt x="2" y="15"/>
                      <a:pt x="2" y="15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8" y="18"/>
                      <a:pt x="8" y="18"/>
                    </a:cubicBezTo>
                    <a:cubicBezTo>
                      <a:pt x="8" y="18"/>
                      <a:pt x="9" y="19"/>
                      <a:pt x="9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9"/>
                      <a:pt x="12" y="20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6" y="21"/>
                      <a:pt x="16" y="21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7" y="23"/>
                      <a:pt x="17" y="23"/>
                    </a:cubicBezTo>
                    <a:cubicBezTo>
                      <a:pt x="18" y="24"/>
                      <a:pt x="18" y="25"/>
                      <a:pt x="18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1" y="28"/>
                      <a:pt x="22" y="28"/>
                      <a:pt x="22" y="28"/>
                    </a:cubicBezTo>
                    <a:cubicBezTo>
                      <a:pt x="22" y="29"/>
                      <a:pt x="23" y="29"/>
                      <a:pt x="23" y="29"/>
                    </a:cubicBezTo>
                    <a:cubicBezTo>
                      <a:pt x="23" y="29"/>
                      <a:pt x="23" y="30"/>
                      <a:pt x="23" y="30"/>
                    </a:cubicBezTo>
                    <a:cubicBezTo>
                      <a:pt x="23" y="30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2"/>
                    </a:cubicBezTo>
                    <a:cubicBezTo>
                      <a:pt x="24" y="32"/>
                      <a:pt x="25" y="33"/>
                      <a:pt x="25" y="33"/>
                    </a:cubicBezTo>
                    <a:cubicBezTo>
                      <a:pt x="25" y="34"/>
                      <a:pt x="25" y="34"/>
                      <a:pt x="26" y="3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6" y="34"/>
                      <a:pt x="26" y="34"/>
                      <a:pt x="26" y="35"/>
                    </a:cubicBezTo>
                    <a:cubicBezTo>
                      <a:pt x="26" y="36"/>
                      <a:pt x="26" y="36"/>
                      <a:pt x="26" y="37"/>
                    </a:cubicBezTo>
                    <a:cubicBezTo>
                      <a:pt x="27" y="37"/>
                      <a:pt x="27" y="38"/>
                      <a:pt x="28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30" y="39"/>
                      <a:pt x="30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2" y="41"/>
                      <a:pt x="34" y="43"/>
                      <a:pt x="35" y="43"/>
                    </a:cubicBezTo>
                    <a:cubicBezTo>
                      <a:pt x="35" y="43"/>
                      <a:pt x="35" y="44"/>
                      <a:pt x="35" y="44"/>
                    </a:cubicBezTo>
                    <a:cubicBezTo>
                      <a:pt x="35" y="44"/>
                      <a:pt x="36" y="44"/>
                      <a:pt x="36" y="44"/>
                    </a:cubicBezTo>
                    <a:cubicBezTo>
                      <a:pt x="37" y="44"/>
                      <a:pt x="38" y="44"/>
                      <a:pt x="38" y="45"/>
                    </a:cubicBezTo>
                    <a:cubicBezTo>
                      <a:pt x="38" y="45"/>
                      <a:pt x="38" y="46"/>
                      <a:pt x="38" y="46"/>
                    </a:cubicBezTo>
                    <a:cubicBezTo>
                      <a:pt x="39" y="47"/>
                      <a:pt x="39" y="47"/>
                      <a:pt x="39" y="48"/>
                    </a:cubicBezTo>
                    <a:cubicBezTo>
                      <a:pt x="39" y="48"/>
                      <a:pt x="40" y="49"/>
                      <a:pt x="40" y="49"/>
                    </a:cubicBezTo>
                    <a:cubicBezTo>
                      <a:pt x="45" y="51"/>
                      <a:pt x="45" y="51"/>
                      <a:pt x="45" y="51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6" y="53"/>
                      <a:pt x="46" y="54"/>
                      <a:pt x="47" y="54"/>
                    </a:cubicBezTo>
                    <a:cubicBezTo>
                      <a:pt x="47" y="55"/>
                      <a:pt x="48" y="55"/>
                      <a:pt x="48" y="55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53" y="58"/>
                      <a:pt x="53" y="58"/>
                      <a:pt x="53" y="58"/>
                    </a:cubicBezTo>
                    <a:cubicBezTo>
                      <a:pt x="53" y="58"/>
                      <a:pt x="55" y="59"/>
                      <a:pt x="55" y="59"/>
                    </a:cubicBezTo>
                    <a:cubicBezTo>
                      <a:pt x="56" y="59"/>
                      <a:pt x="57" y="60"/>
                      <a:pt x="57" y="60"/>
                    </a:cubicBezTo>
                    <a:cubicBezTo>
                      <a:pt x="57" y="60"/>
                      <a:pt x="59" y="63"/>
                      <a:pt x="59" y="63"/>
                    </a:cubicBezTo>
                    <a:cubicBezTo>
                      <a:pt x="59" y="63"/>
                      <a:pt x="61" y="64"/>
                      <a:pt x="61" y="66"/>
                    </a:cubicBezTo>
                    <a:cubicBezTo>
                      <a:pt x="62" y="67"/>
                      <a:pt x="62" y="67"/>
                      <a:pt x="62" y="68"/>
                    </a:cubicBezTo>
                    <a:cubicBezTo>
                      <a:pt x="63" y="70"/>
                      <a:pt x="64" y="71"/>
                      <a:pt x="64" y="71"/>
                    </a:cubicBezTo>
                    <a:cubicBezTo>
                      <a:pt x="64" y="71"/>
                      <a:pt x="64" y="71"/>
                      <a:pt x="65" y="72"/>
                    </a:cubicBezTo>
                    <a:cubicBezTo>
                      <a:pt x="66" y="74"/>
                      <a:pt x="66" y="75"/>
                      <a:pt x="67" y="75"/>
                    </a:cubicBezTo>
                    <a:cubicBezTo>
                      <a:pt x="67" y="75"/>
                      <a:pt x="67" y="75"/>
                      <a:pt x="67" y="76"/>
                    </a:cubicBezTo>
                    <a:cubicBezTo>
                      <a:pt x="67" y="76"/>
                      <a:pt x="67" y="77"/>
                      <a:pt x="67" y="77"/>
                    </a:cubicBezTo>
                    <a:cubicBezTo>
                      <a:pt x="67" y="77"/>
                      <a:pt x="67" y="79"/>
                      <a:pt x="67" y="79"/>
                    </a:cubicBezTo>
                    <a:cubicBezTo>
                      <a:pt x="67" y="79"/>
                      <a:pt x="68" y="81"/>
                      <a:pt x="68" y="81"/>
                    </a:cubicBezTo>
                    <a:cubicBezTo>
                      <a:pt x="68" y="81"/>
                      <a:pt x="68" y="81"/>
                      <a:pt x="68" y="81"/>
                    </a:cubicBezTo>
                    <a:cubicBezTo>
                      <a:pt x="69" y="84"/>
                      <a:pt x="69" y="84"/>
                      <a:pt x="69" y="84"/>
                    </a:cubicBezTo>
                    <a:cubicBezTo>
                      <a:pt x="68" y="86"/>
                      <a:pt x="68" y="86"/>
                      <a:pt x="68" y="86"/>
                    </a:cubicBezTo>
                    <a:cubicBezTo>
                      <a:pt x="68" y="86"/>
                      <a:pt x="68" y="87"/>
                      <a:pt x="68" y="87"/>
                    </a:cubicBezTo>
                    <a:cubicBezTo>
                      <a:pt x="69" y="87"/>
                      <a:pt x="69" y="87"/>
                      <a:pt x="69" y="88"/>
                    </a:cubicBezTo>
                    <a:cubicBezTo>
                      <a:pt x="69" y="88"/>
                      <a:pt x="68" y="89"/>
                      <a:pt x="68" y="89"/>
                    </a:cubicBezTo>
                    <a:cubicBezTo>
                      <a:pt x="68" y="90"/>
                      <a:pt x="68" y="90"/>
                      <a:pt x="68" y="90"/>
                    </a:cubicBezTo>
                    <a:cubicBezTo>
                      <a:pt x="68" y="92"/>
                      <a:pt x="68" y="92"/>
                      <a:pt x="68" y="92"/>
                    </a:cubicBezTo>
                    <a:cubicBezTo>
                      <a:pt x="68" y="92"/>
                      <a:pt x="69" y="93"/>
                      <a:pt x="69" y="93"/>
                    </a:cubicBezTo>
                    <a:cubicBezTo>
                      <a:pt x="69" y="93"/>
                      <a:pt x="69" y="95"/>
                      <a:pt x="69" y="95"/>
                    </a:cubicBezTo>
                    <a:cubicBezTo>
                      <a:pt x="69" y="95"/>
                      <a:pt x="69" y="96"/>
                      <a:pt x="69" y="96"/>
                    </a:cubicBezTo>
                    <a:cubicBezTo>
                      <a:pt x="69" y="96"/>
                      <a:pt x="69" y="98"/>
                      <a:pt x="69" y="98"/>
                    </a:cubicBezTo>
                    <a:cubicBezTo>
                      <a:pt x="69" y="99"/>
                      <a:pt x="70" y="99"/>
                      <a:pt x="70" y="100"/>
                    </a:cubicBezTo>
                    <a:cubicBezTo>
                      <a:pt x="70" y="100"/>
                      <a:pt x="69" y="101"/>
                      <a:pt x="70" y="102"/>
                    </a:cubicBezTo>
                    <a:cubicBezTo>
                      <a:pt x="70" y="103"/>
                      <a:pt x="72" y="105"/>
                      <a:pt x="72" y="105"/>
                    </a:cubicBezTo>
                    <a:cubicBezTo>
                      <a:pt x="72" y="105"/>
                      <a:pt x="73" y="107"/>
                      <a:pt x="73" y="107"/>
                    </a:cubicBezTo>
                    <a:cubicBezTo>
                      <a:pt x="73" y="108"/>
                      <a:pt x="72" y="108"/>
                      <a:pt x="73" y="109"/>
                    </a:cubicBezTo>
                    <a:cubicBezTo>
                      <a:pt x="73" y="109"/>
                      <a:pt x="72" y="109"/>
                      <a:pt x="73" y="110"/>
                    </a:cubicBezTo>
                    <a:cubicBezTo>
                      <a:pt x="74" y="110"/>
                      <a:pt x="74" y="112"/>
                      <a:pt x="74" y="112"/>
                    </a:cubicBezTo>
                    <a:cubicBezTo>
                      <a:pt x="74" y="112"/>
                      <a:pt x="75" y="112"/>
                      <a:pt x="75" y="113"/>
                    </a:cubicBezTo>
                    <a:cubicBezTo>
                      <a:pt x="75" y="114"/>
                      <a:pt x="75" y="115"/>
                      <a:pt x="75" y="115"/>
                    </a:cubicBezTo>
                    <a:cubicBezTo>
                      <a:pt x="76" y="116"/>
                      <a:pt x="76" y="116"/>
                      <a:pt x="76" y="116"/>
                    </a:cubicBezTo>
                    <a:cubicBezTo>
                      <a:pt x="75" y="116"/>
                      <a:pt x="75" y="117"/>
                      <a:pt x="75" y="117"/>
                    </a:cubicBezTo>
                    <a:cubicBezTo>
                      <a:pt x="74" y="118"/>
                      <a:pt x="74" y="118"/>
                      <a:pt x="74" y="118"/>
                    </a:cubicBezTo>
                    <a:cubicBezTo>
                      <a:pt x="74" y="118"/>
                      <a:pt x="75" y="119"/>
                      <a:pt x="75" y="119"/>
                    </a:cubicBezTo>
                    <a:cubicBezTo>
                      <a:pt x="76" y="119"/>
                      <a:pt x="76" y="120"/>
                      <a:pt x="76" y="120"/>
                    </a:cubicBezTo>
                    <a:cubicBezTo>
                      <a:pt x="77" y="121"/>
                      <a:pt x="77" y="121"/>
                      <a:pt x="77" y="121"/>
                    </a:cubicBezTo>
                    <a:cubicBezTo>
                      <a:pt x="78" y="122"/>
                      <a:pt x="78" y="122"/>
                      <a:pt x="78" y="122"/>
                    </a:cubicBezTo>
                    <a:lnTo>
                      <a:pt x="79" y="12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3" name="Freeform 70"/>
              <p:cNvSpPr>
                <a:spLocks/>
              </p:cNvSpPr>
              <p:nvPr/>
            </p:nvSpPr>
            <p:spPr bwMode="auto">
              <a:xfrm>
                <a:off x="2560" y="2455"/>
                <a:ext cx="4" cy="4"/>
              </a:xfrm>
              <a:custGeom>
                <a:avLst/>
                <a:gdLst>
                  <a:gd name="T0" fmla="*/ 0 w 2"/>
                  <a:gd name="T1" fmla="*/ 1 h 2"/>
                  <a:gd name="T2" fmla="*/ 0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2 w 2"/>
                  <a:gd name="T9" fmla="*/ 1 h 2"/>
                  <a:gd name="T10" fmla="*/ 1 w 2"/>
                  <a:gd name="T11" fmla="*/ 0 h 2"/>
                  <a:gd name="T12" fmla="*/ 0 w 2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4" name="Freeform 71"/>
              <p:cNvSpPr>
                <a:spLocks/>
              </p:cNvSpPr>
              <p:nvPr/>
            </p:nvSpPr>
            <p:spPr bwMode="auto">
              <a:xfrm>
                <a:off x="2508" y="25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5" name="Freeform 72"/>
              <p:cNvSpPr>
                <a:spLocks noEditPoints="1"/>
              </p:cNvSpPr>
              <p:nvPr/>
            </p:nvSpPr>
            <p:spPr bwMode="auto">
              <a:xfrm>
                <a:off x="1838" y="2134"/>
                <a:ext cx="758" cy="765"/>
              </a:xfrm>
              <a:custGeom>
                <a:avLst/>
                <a:gdLst>
                  <a:gd name="T0" fmla="*/ 335 w 378"/>
                  <a:gd name="T1" fmla="*/ 89 h 381"/>
                  <a:gd name="T2" fmla="*/ 321 w 378"/>
                  <a:gd name="T3" fmla="*/ 75 h 381"/>
                  <a:gd name="T4" fmla="*/ 314 w 378"/>
                  <a:gd name="T5" fmla="*/ 76 h 381"/>
                  <a:gd name="T6" fmla="*/ 311 w 378"/>
                  <a:gd name="T7" fmla="*/ 72 h 381"/>
                  <a:gd name="T8" fmla="*/ 300 w 378"/>
                  <a:gd name="T9" fmla="*/ 69 h 381"/>
                  <a:gd name="T10" fmla="*/ 288 w 378"/>
                  <a:gd name="T11" fmla="*/ 61 h 381"/>
                  <a:gd name="T12" fmla="*/ 284 w 378"/>
                  <a:gd name="T13" fmla="*/ 44 h 381"/>
                  <a:gd name="T14" fmla="*/ 269 w 378"/>
                  <a:gd name="T15" fmla="*/ 52 h 381"/>
                  <a:gd name="T16" fmla="*/ 268 w 378"/>
                  <a:gd name="T17" fmla="*/ 39 h 381"/>
                  <a:gd name="T18" fmla="*/ 253 w 378"/>
                  <a:gd name="T19" fmla="*/ 34 h 381"/>
                  <a:gd name="T20" fmla="*/ 243 w 378"/>
                  <a:gd name="T21" fmla="*/ 23 h 381"/>
                  <a:gd name="T22" fmla="*/ 229 w 378"/>
                  <a:gd name="T23" fmla="*/ 14 h 381"/>
                  <a:gd name="T24" fmla="*/ 227 w 378"/>
                  <a:gd name="T25" fmla="*/ 0 h 381"/>
                  <a:gd name="T26" fmla="*/ 190 w 378"/>
                  <a:gd name="T27" fmla="*/ 37 h 381"/>
                  <a:gd name="T28" fmla="*/ 138 w 378"/>
                  <a:gd name="T29" fmla="*/ 70 h 381"/>
                  <a:gd name="T30" fmla="*/ 99 w 378"/>
                  <a:gd name="T31" fmla="*/ 48 h 381"/>
                  <a:gd name="T32" fmla="*/ 97 w 378"/>
                  <a:gd name="T33" fmla="*/ 67 h 381"/>
                  <a:gd name="T34" fmla="*/ 71 w 378"/>
                  <a:gd name="T35" fmla="*/ 89 h 381"/>
                  <a:gd name="T36" fmla="*/ 37 w 378"/>
                  <a:gd name="T37" fmla="*/ 79 h 381"/>
                  <a:gd name="T38" fmla="*/ 3 w 378"/>
                  <a:gd name="T39" fmla="*/ 90 h 381"/>
                  <a:gd name="T40" fmla="*/ 4 w 378"/>
                  <a:gd name="T41" fmla="*/ 106 h 381"/>
                  <a:gd name="T42" fmla="*/ 28 w 378"/>
                  <a:gd name="T43" fmla="*/ 121 h 381"/>
                  <a:gd name="T44" fmla="*/ 65 w 378"/>
                  <a:gd name="T45" fmla="*/ 138 h 381"/>
                  <a:gd name="T46" fmla="*/ 72 w 378"/>
                  <a:gd name="T47" fmla="*/ 162 h 381"/>
                  <a:gd name="T48" fmla="*/ 75 w 378"/>
                  <a:gd name="T49" fmla="*/ 181 h 381"/>
                  <a:gd name="T50" fmla="*/ 83 w 378"/>
                  <a:gd name="T51" fmla="*/ 195 h 381"/>
                  <a:gd name="T52" fmla="*/ 89 w 378"/>
                  <a:gd name="T53" fmla="*/ 208 h 381"/>
                  <a:gd name="T54" fmla="*/ 93 w 378"/>
                  <a:gd name="T55" fmla="*/ 224 h 381"/>
                  <a:gd name="T56" fmla="*/ 89 w 378"/>
                  <a:gd name="T57" fmla="*/ 232 h 381"/>
                  <a:gd name="T58" fmla="*/ 74 w 378"/>
                  <a:gd name="T59" fmla="*/ 297 h 381"/>
                  <a:gd name="T60" fmla="*/ 108 w 378"/>
                  <a:gd name="T61" fmla="*/ 354 h 381"/>
                  <a:gd name="T62" fmla="*/ 154 w 378"/>
                  <a:gd name="T63" fmla="*/ 366 h 381"/>
                  <a:gd name="T64" fmla="*/ 154 w 378"/>
                  <a:gd name="T65" fmla="*/ 370 h 381"/>
                  <a:gd name="T66" fmla="*/ 158 w 378"/>
                  <a:gd name="T67" fmla="*/ 371 h 381"/>
                  <a:gd name="T68" fmla="*/ 209 w 378"/>
                  <a:gd name="T69" fmla="*/ 375 h 381"/>
                  <a:gd name="T70" fmla="*/ 216 w 378"/>
                  <a:gd name="T71" fmla="*/ 341 h 381"/>
                  <a:gd name="T72" fmla="*/ 256 w 378"/>
                  <a:gd name="T73" fmla="*/ 335 h 381"/>
                  <a:gd name="T74" fmla="*/ 298 w 378"/>
                  <a:gd name="T75" fmla="*/ 351 h 381"/>
                  <a:gd name="T76" fmla="*/ 339 w 378"/>
                  <a:gd name="T77" fmla="*/ 332 h 381"/>
                  <a:gd name="T78" fmla="*/ 347 w 378"/>
                  <a:gd name="T79" fmla="*/ 327 h 381"/>
                  <a:gd name="T80" fmla="*/ 349 w 378"/>
                  <a:gd name="T81" fmla="*/ 327 h 381"/>
                  <a:gd name="T82" fmla="*/ 350 w 378"/>
                  <a:gd name="T83" fmla="*/ 326 h 381"/>
                  <a:gd name="T84" fmla="*/ 351 w 378"/>
                  <a:gd name="T85" fmla="*/ 326 h 381"/>
                  <a:gd name="T86" fmla="*/ 349 w 378"/>
                  <a:gd name="T87" fmla="*/ 310 h 381"/>
                  <a:gd name="T88" fmla="*/ 328 w 378"/>
                  <a:gd name="T89" fmla="*/ 271 h 381"/>
                  <a:gd name="T90" fmla="*/ 332 w 378"/>
                  <a:gd name="T91" fmla="*/ 238 h 381"/>
                  <a:gd name="T92" fmla="*/ 336 w 378"/>
                  <a:gd name="T93" fmla="*/ 224 h 381"/>
                  <a:gd name="T94" fmla="*/ 334 w 378"/>
                  <a:gd name="T95" fmla="*/ 213 h 381"/>
                  <a:gd name="T96" fmla="*/ 318 w 378"/>
                  <a:gd name="T97" fmla="*/ 212 h 381"/>
                  <a:gd name="T98" fmla="*/ 313 w 378"/>
                  <a:gd name="T99" fmla="*/ 223 h 381"/>
                  <a:gd name="T100" fmla="*/ 313 w 378"/>
                  <a:gd name="T101" fmla="*/ 218 h 381"/>
                  <a:gd name="T102" fmla="*/ 313 w 378"/>
                  <a:gd name="T103" fmla="*/ 206 h 381"/>
                  <a:gd name="T104" fmla="*/ 323 w 378"/>
                  <a:gd name="T105" fmla="*/ 195 h 381"/>
                  <a:gd name="T106" fmla="*/ 328 w 378"/>
                  <a:gd name="T107" fmla="*/ 187 h 381"/>
                  <a:gd name="T108" fmla="*/ 335 w 378"/>
                  <a:gd name="T109" fmla="*/ 179 h 381"/>
                  <a:gd name="T110" fmla="*/ 342 w 378"/>
                  <a:gd name="T111" fmla="*/ 169 h 381"/>
                  <a:gd name="T112" fmla="*/ 341 w 378"/>
                  <a:gd name="T113" fmla="*/ 166 h 381"/>
                  <a:gd name="T114" fmla="*/ 349 w 378"/>
                  <a:gd name="T115" fmla="*/ 167 h 381"/>
                  <a:gd name="T116" fmla="*/ 356 w 378"/>
                  <a:gd name="T117" fmla="*/ 162 h 381"/>
                  <a:gd name="T118" fmla="*/ 357 w 378"/>
                  <a:gd name="T119" fmla="*/ 151 h 381"/>
                  <a:gd name="T120" fmla="*/ 368 w 378"/>
                  <a:gd name="T121" fmla="*/ 97 h 381"/>
                  <a:gd name="T122" fmla="*/ 158 w 378"/>
                  <a:gd name="T123" fmla="*/ 371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78" h="381">
                    <a:moveTo>
                      <a:pt x="362" y="97"/>
                    </a:moveTo>
                    <a:cubicBezTo>
                      <a:pt x="359" y="95"/>
                      <a:pt x="359" y="95"/>
                      <a:pt x="359" y="95"/>
                    </a:cubicBezTo>
                    <a:cubicBezTo>
                      <a:pt x="356" y="91"/>
                      <a:pt x="356" y="91"/>
                      <a:pt x="356" y="91"/>
                    </a:cubicBezTo>
                    <a:cubicBezTo>
                      <a:pt x="353" y="92"/>
                      <a:pt x="353" y="92"/>
                      <a:pt x="353" y="92"/>
                    </a:cubicBezTo>
                    <a:cubicBezTo>
                      <a:pt x="351" y="94"/>
                      <a:pt x="351" y="94"/>
                      <a:pt x="351" y="94"/>
                    </a:cubicBezTo>
                    <a:cubicBezTo>
                      <a:pt x="345" y="92"/>
                      <a:pt x="345" y="92"/>
                      <a:pt x="345" y="92"/>
                    </a:cubicBezTo>
                    <a:cubicBezTo>
                      <a:pt x="341" y="89"/>
                      <a:pt x="341" y="89"/>
                      <a:pt x="341" y="89"/>
                    </a:cubicBezTo>
                    <a:cubicBezTo>
                      <a:pt x="338" y="91"/>
                      <a:pt x="338" y="91"/>
                      <a:pt x="338" y="91"/>
                    </a:cubicBezTo>
                    <a:cubicBezTo>
                      <a:pt x="335" y="89"/>
                      <a:pt x="335" y="89"/>
                      <a:pt x="335" y="89"/>
                    </a:cubicBezTo>
                    <a:cubicBezTo>
                      <a:pt x="333" y="85"/>
                      <a:pt x="333" y="85"/>
                      <a:pt x="333" y="85"/>
                    </a:cubicBezTo>
                    <a:cubicBezTo>
                      <a:pt x="332" y="81"/>
                      <a:pt x="332" y="81"/>
                      <a:pt x="332" y="81"/>
                    </a:cubicBezTo>
                    <a:cubicBezTo>
                      <a:pt x="328" y="77"/>
                      <a:pt x="328" y="77"/>
                      <a:pt x="328" y="77"/>
                    </a:cubicBezTo>
                    <a:cubicBezTo>
                      <a:pt x="326" y="78"/>
                      <a:pt x="326" y="78"/>
                      <a:pt x="326" y="78"/>
                    </a:cubicBezTo>
                    <a:cubicBezTo>
                      <a:pt x="326" y="78"/>
                      <a:pt x="326" y="78"/>
                      <a:pt x="326" y="78"/>
                    </a:cubicBezTo>
                    <a:cubicBezTo>
                      <a:pt x="325" y="78"/>
                      <a:pt x="323" y="77"/>
                      <a:pt x="323" y="77"/>
                    </a:cubicBezTo>
                    <a:cubicBezTo>
                      <a:pt x="323" y="76"/>
                      <a:pt x="323" y="76"/>
                      <a:pt x="323" y="76"/>
                    </a:cubicBezTo>
                    <a:cubicBezTo>
                      <a:pt x="322" y="75"/>
                      <a:pt x="322" y="75"/>
                      <a:pt x="322" y="75"/>
                    </a:cubicBezTo>
                    <a:cubicBezTo>
                      <a:pt x="321" y="75"/>
                      <a:pt x="321" y="75"/>
                      <a:pt x="321" y="75"/>
                    </a:cubicBezTo>
                    <a:cubicBezTo>
                      <a:pt x="319" y="76"/>
                      <a:pt x="319" y="76"/>
                      <a:pt x="319" y="76"/>
                    </a:cubicBezTo>
                    <a:cubicBezTo>
                      <a:pt x="319" y="77"/>
                      <a:pt x="319" y="77"/>
                      <a:pt x="319" y="77"/>
                    </a:cubicBezTo>
                    <a:cubicBezTo>
                      <a:pt x="318" y="77"/>
                      <a:pt x="318" y="77"/>
                      <a:pt x="318" y="77"/>
                    </a:cubicBezTo>
                    <a:cubicBezTo>
                      <a:pt x="317" y="78"/>
                      <a:pt x="317" y="78"/>
                      <a:pt x="317" y="78"/>
                    </a:cubicBezTo>
                    <a:cubicBezTo>
                      <a:pt x="317" y="77"/>
                      <a:pt x="317" y="77"/>
                      <a:pt x="317" y="77"/>
                    </a:cubicBezTo>
                    <a:cubicBezTo>
                      <a:pt x="317" y="77"/>
                      <a:pt x="317" y="78"/>
                      <a:pt x="317" y="78"/>
                    </a:cubicBezTo>
                    <a:cubicBezTo>
                      <a:pt x="316" y="78"/>
                      <a:pt x="315" y="78"/>
                      <a:pt x="315" y="78"/>
                    </a:cubicBezTo>
                    <a:cubicBezTo>
                      <a:pt x="314" y="78"/>
                      <a:pt x="314" y="78"/>
                      <a:pt x="314" y="78"/>
                    </a:cubicBezTo>
                    <a:cubicBezTo>
                      <a:pt x="314" y="76"/>
                      <a:pt x="314" y="76"/>
                      <a:pt x="314" y="76"/>
                    </a:cubicBezTo>
                    <a:cubicBezTo>
                      <a:pt x="314" y="76"/>
                      <a:pt x="314" y="76"/>
                      <a:pt x="314" y="76"/>
                    </a:cubicBezTo>
                    <a:cubicBezTo>
                      <a:pt x="313" y="75"/>
                      <a:pt x="313" y="75"/>
                      <a:pt x="313" y="75"/>
                    </a:cubicBezTo>
                    <a:cubicBezTo>
                      <a:pt x="312" y="75"/>
                      <a:pt x="312" y="75"/>
                      <a:pt x="312" y="75"/>
                    </a:cubicBezTo>
                    <a:cubicBezTo>
                      <a:pt x="312" y="75"/>
                      <a:pt x="311" y="74"/>
                      <a:pt x="311" y="74"/>
                    </a:cubicBezTo>
                    <a:cubicBezTo>
                      <a:pt x="311" y="74"/>
                      <a:pt x="310" y="74"/>
                      <a:pt x="310" y="74"/>
                    </a:cubicBezTo>
                    <a:cubicBezTo>
                      <a:pt x="309" y="73"/>
                      <a:pt x="309" y="73"/>
                      <a:pt x="309" y="73"/>
                    </a:cubicBezTo>
                    <a:cubicBezTo>
                      <a:pt x="311" y="73"/>
                      <a:pt x="311" y="73"/>
                      <a:pt x="311" y="73"/>
                    </a:cubicBezTo>
                    <a:cubicBezTo>
                      <a:pt x="311" y="73"/>
                      <a:pt x="311" y="72"/>
                      <a:pt x="311" y="72"/>
                    </a:cubicBezTo>
                    <a:cubicBezTo>
                      <a:pt x="311" y="72"/>
                      <a:pt x="311" y="72"/>
                      <a:pt x="311" y="72"/>
                    </a:cubicBezTo>
                    <a:cubicBezTo>
                      <a:pt x="311" y="72"/>
                      <a:pt x="310" y="72"/>
                      <a:pt x="310" y="72"/>
                    </a:cubicBezTo>
                    <a:cubicBezTo>
                      <a:pt x="308" y="72"/>
                      <a:pt x="308" y="72"/>
                      <a:pt x="308" y="72"/>
                    </a:cubicBezTo>
                    <a:cubicBezTo>
                      <a:pt x="308" y="73"/>
                      <a:pt x="308" y="73"/>
                      <a:pt x="308" y="73"/>
                    </a:cubicBezTo>
                    <a:cubicBezTo>
                      <a:pt x="306" y="73"/>
                      <a:pt x="306" y="73"/>
                      <a:pt x="306" y="73"/>
                    </a:cubicBezTo>
                    <a:cubicBezTo>
                      <a:pt x="305" y="73"/>
                      <a:pt x="305" y="73"/>
                      <a:pt x="305" y="73"/>
                    </a:cubicBezTo>
                    <a:cubicBezTo>
                      <a:pt x="302" y="73"/>
                      <a:pt x="302" y="73"/>
                      <a:pt x="302" y="73"/>
                    </a:cubicBezTo>
                    <a:cubicBezTo>
                      <a:pt x="301" y="72"/>
                      <a:pt x="301" y="72"/>
                      <a:pt x="301" y="72"/>
                    </a:cubicBezTo>
                    <a:cubicBezTo>
                      <a:pt x="301" y="70"/>
                      <a:pt x="301" y="70"/>
                      <a:pt x="301" y="70"/>
                    </a:cubicBezTo>
                    <a:cubicBezTo>
                      <a:pt x="300" y="69"/>
                      <a:pt x="300" y="69"/>
                      <a:pt x="300" y="69"/>
                    </a:cubicBezTo>
                    <a:cubicBezTo>
                      <a:pt x="299" y="69"/>
                      <a:pt x="299" y="69"/>
                      <a:pt x="299" y="69"/>
                    </a:cubicBezTo>
                    <a:cubicBezTo>
                      <a:pt x="297" y="69"/>
                      <a:pt x="297" y="69"/>
                      <a:pt x="297" y="69"/>
                    </a:cubicBezTo>
                    <a:cubicBezTo>
                      <a:pt x="297" y="67"/>
                      <a:pt x="297" y="67"/>
                      <a:pt x="297" y="67"/>
                    </a:cubicBezTo>
                    <a:cubicBezTo>
                      <a:pt x="297" y="67"/>
                      <a:pt x="297" y="65"/>
                      <a:pt x="296" y="65"/>
                    </a:cubicBezTo>
                    <a:cubicBezTo>
                      <a:pt x="296" y="65"/>
                      <a:pt x="295" y="66"/>
                      <a:pt x="295" y="66"/>
                    </a:cubicBezTo>
                    <a:cubicBezTo>
                      <a:pt x="293" y="63"/>
                      <a:pt x="293" y="63"/>
                      <a:pt x="293" y="63"/>
                    </a:cubicBezTo>
                    <a:cubicBezTo>
                      <a:pt x="293" y="63"/>
                      <a:pt x="293" y="63"/>
                      <a:pt x="293" y="63"/>
                    </a:cubicBezTo>
                    <a:cubicBezTo>
                      <a:pt x="292" y="62"/>
                      <a:pt x="291" y="61"/>
                      <a:pt x="291" y="61"/>
                    </a:cubicBezTo>
                    <a:cubicBezTo>
                      <a:pt x="290" y="61"/>
                      <a:pt x="288" y="61"/>
                      <a:pt x="288" y="61"/>
                    </a:cubicBezTo>
                    <a:cubicBezTo>
                      <a:pt x="288" y="61"/>
                      <a:pt x="288" y="60"/>
                      <a:pt x="287" y="60"/>
                    </a:cubicBezTo>
                    <a:cubicBezTo>
                      <a:pt x="287" y="60"/>
                      <a:pt x="284" y="60"/>
                      <a:pt x="284" y="60"/>
                    </a:cubicBezTo>
                    <a:cubicBezTo>
                      <a:pt x="284" y="60"/>
                      <a:pt x="284" y="58"/>
                      <a:pt x="285" y="57"/>
                    </a:cubicBezTo>
                    <a:cubicBezTo>
                      <a:pt x="285" y="57"/>
                      <a:pt x="285" y="54"/>
                      <a:pt x="285" y="54"/>
                    </a:cubicBezTo>
                    <a:cubicBezTo>
                      <a:pt x="284" y="53"/>
                      <a:pt x="284" y="53"/>
                      <a:pt x="284" y="53"/>
                    </a:cubicBezTo>
                    <a:cubicBezTo>
                      <a:pt x="284" y="53"/>
                      <a:pt x="284" y="53"/>
                      <a:pt x="284" y="51"/>
                    </a:cubicBezTo>
                    <a:cubicBezTo>
                      <a:pt x="285" y="50"/>
                      <a:pt x="285" y="50"/>
                      <a:pt x="285" y="48"/>
                    </a:cubicBezTo>
                    <a:cubicBezTo>
                      <a:pt x="286" y="46"/>
                      <a:pt x="286" y="45"/>
                      <a:pt x="286" y="45"/>
                    </a:cubicBezTo>
                    <a:cubicBezTo>
                      <a:pt x="284" y="44"/>
                      <a:pt x="284" y="44"/>
                      <a:pt x="284" y="44"/>
                    </a:cubicBezTo>
                    <a:cubicBezTo>
                      <a:pt x="284" y="44"/>
                      <a:pt x="284" y="44"/>
                      <a:pt x="283" y="45"/>
                    </a:cubicBezTo>
                    <a:cubicBezTo>
                      <a:pt x="283" y="46"/>
                      <a:pt x="282" y="46"/>
                      <a:pt x="282" y="46"/>
                    </a:cubicBezTo>
                    <a:cubicBezTo>
                      <a:pt x="281" y="48"/>
                      <a:pt x="281" y="48"/>
                      <a:pt x="281" y="48"/>
                    </a:cubicBezTo>
                    <a:cubicBezTo>
                      <a:pt x="280" y="51"/>
                      <a:pt x="280" y="51"/>
                      <a:pt x="280" y="51"/>
                    </a:cubicBezTo>
                    <a:cubicBezTo>
                      <a:pt x="280" y="51"/>
                      <a:pt x="281" y="52"/>
                      <a:pt x="279" y="52"/>
                    </a:cubicBezTo>
                    <a:cubicBezTo>
                      <a:pt x="277" y="52"/>
                      <a:pt x="276" y="52"/>
                      <a:pt x="276" y="52"/>
                    </a:cubicBezTo>
                    <a:cubicBezTo>
                      <a:pt x="276" y="52"/>
                      <a:pt x="277" y="53"/>
                      <a:pt x="275" y="53"/>
                    </a:cubicBezTo>
                    <a:cubicBezTo>
                      <a:pt x="273" y="53"/>
                      <a:pt x="271" y="53"/>
                      <a:pt x="271" y="53"/>
                    </a:cubicBezTo>
                    <a:cubicBezTo>
                      <a:pt x="269" y="52"/>
                      <a:pt x="269" y="52"/>
                      <a:pt x="269" y="52"/>
                    </a:cubicBezTo>
                    <a:cubicBezTo>
                      <a:pt x="266" y="52"/>
                      <a:pt x="266" y="52"/>
                      <a:pt x="266" y="52"/>
                    </a:cubicBezTo>
                    <a:cubicBezTo>
                      <a:pt x="266" y="52"/>
                      <a:pt x="266" y="52"/>
                      <a:pt x="266" y="50"/>
                    </a:cubicBezTo>
                    <a:cubicBezTo>
                      <a:pt x="266" y="49"/>
                      <a:pt x="265" y="48"/>
                      <a:pt x="266" y="48"/>
                    </a:cubicBezTo>
                    <a:cubicBezTo>
                      <a:pt x="267" y="48"/>
                      <a:pt x="268" y="47"/>
                      <a:pt x="268" y="47"/>
                    </a:cubicBezTo>
                    <a:cubicBezTo>
                      <a:pt x="267" y="45"/>
                      <a:pt x="267" y="45"/>
                      <a:pt x="267" y="45"/>
                    </a:cubicBezTo>
                    <a:cubicBezTo>
                      <a:pt x="267" y="45"/>
                      <a:pt x="267" y="45"/>
                      <a:pt x="267" y="45"/>
                    </a:cubicBezTo>
                    <a:cubicBezTo>
                      <a:pt x="267" y="45"/>
                      <a:pt x="266" y="44"/>
                      <a:pt x="266" y="44"/>
                    </a:cubicBezTo>
                    <a:cubicBezTo>
                      <a:pt x="266" y="43"/>
                      <a:pt x="267" y="41"/>
                      <a:pt x="267" y="41"/>
                    </a:cubicBezTo>
                    <a:cubicBezTo>
                      <a:pt x="268" y="41"/>
                      <a:pt x="268" y="39"/>
                      <a:pt x="268" y="39"/>
                    </a:cubicBezTo>
                    <a:cubicBezTo>
                      <a:pt x="267" y="39"/>
                      <a:pt x="267" y="39"/>
                      <a:pt x="267" y="39"/>
                    </a:cubicBezTo>
                    <a:cubicBezTo>
                      <a:pt x="267" y="39"/>
                      <a:pt x="266" y="40"/>
                      <a:pt x="265" y="38"/>
                    </a:cubicBezTo>
                    <a:cubicBezTo>
                      <a:pt x="265" y="37"/>
                      <a:pt x="264" y="35"/>
                      <a:pt x="264" y="35"/>
                    </a:cubicBezTo>
                    <a:cubicBezTo>
                      <a:pt x="264" y="35"/>
                      <a:pt x="263" y="35"/>
                      <a:pt x="263" y="35"/>
                    </a:cubicBezTo>
                    <a:cubicBezTo>
                      <a:pt x="262" y="35"/>
                      <a:pt x="262" y="35"/>
                      <a:pt x="261" y="35"/>
                    </a:cubicBezTo>
                    <a:cubicBezTo>
                      <a:pt x="261" y="36"/>
                      <a:pt x="258" y="35"/>
                      <a:pt x="258" y="35"/>
                    </a:cubicBezTo>
                    <a:cubicBezTo>
                      <a:pt x="258" y="35"/>
                      <a:pt x="257" y="35"/>
                      <a:pt x="256" y="35"/>
                    </a:cubicBezTo>
                    <a:cubicBezTo>
                      <a:pt x="256" y="35"/>
                      <a:pt x="255" y="36"/>
                      <a:pt x="255" y="36"/>
                    </a:cubicBezTo>
                    <a:cubicBezTo>
                      <a:pt x="253" y="34"/>
                      <a:pt x="253" y="34"/>
                      <a:pt x="253" y="34"/>
                    </a:cubicBezTo>
                    <a:cubicBezTo>
                      <a:pt x="254" y="32"/>
                      <a:pt x="254" y="32"/>
                      <a:pt x="254" y="32"/>
                    </a:cubicBezTo>
                    <a:cubicBezTo>
                      <a:pt x="254" y="32"/>
                      <a:pt x="252" y="30"/>
                      <a:pt x="252" y="30"/>
                    </a:cubicBezTo>
                    <a:cubicBezTo>
                      <a:pt x="252" y="29"/>
                      <a:pt x="251" y="28"/>
                      <a:pt x="251" y="28"/>
                    </a:cubicBezTo>
                    <a:cubicBezTo>
                      <a:pt x="250" y="28"/>
                      <a:pt x="250" y="28"/>
                      <a:pt x="250" y="28"/>
                    </a:cubicBezTo>
                    <a:cubicBezTo>
                      <a:pt x="249" y="26"/>
                      <a:pt x="249" y="26"/>
                      <a:pt x="249" y="26"/>
                    </a:cubicBezTo>
                    <a:cubicBezTo>
                      <a:pt x="249" y="26"/>
                      <a:pt x="247" y="27"/>
                      <a:pt x="247" y="27"/>
                    </a:cubicBezTo>
                    <a:cubicBezTo>
                      <a:pt x="246" y="27"/>
                      <a:pt x="246" y="27"/>
                      <a:pt x="245" y="27"/>
                    </a:cubicBezTo>
                    <a:cubicBezTo>
                      <a:pt x="245" y="27"/>
                      <a:pt x="244" y="26"/>
                      <a:pt x="244" y="25"/>
                    </a:cubicBezTo>
                    <a:cubicBezTo>
                      <a:pt x="244" y="24"/>
                      <a:pt x="244" y="24"/>
                      <a:pt x="243" y="23"/>
                    </a:cubicBezTo>
                    <a:cubicBezTo>
                      <a:pt x="243" y="22"/>
                      <a:pt x="242" y="20"/>
                      <a:pt x="242" y="20"/>
                    </a:cubicBezTo>
                    <a:cubicBezTo>
                      <a:pt x="242" y="19"/>
                      <a:pt x="243" y="18"/>
                      <a:pt x="242" y="18"/>
                    </a:cubicBezTo>
                    <a:cubicBezTo>
                      <a:pt x="242" y="17"/>
                      <a:pt x="241" y="16"/>
                      <a:pt x="241" y="16"/>
                    </a:cubicBezTo>
                    <a:cubicBezTo>
                      <a:pt x="239" y="14"/>
                      <a:pt x="239" y="14"/>
                      <a:pt x="239" y="14"/>
                    </a:cubicBezTo>
                    <a:cubicBezTo>
                      <a:pt x="239" y="14"/>
                      <a:pt x="237" y="15"/>
                      <a:pt x="236" y="15"/>
                    </a:cubicBezTo>
                    <a:cubicBezTo>
                      <a:pt x="236" y="15"/>
                      <a:pt x="234" y="15"/>
                      <a:pt x="234" y="15"/>
                    </a:cubicBezTo>
                    <a:cubicBezTo>
                      <a:pt x="234" y="16"/>
                      <a:pt x="234" y="17"/>
                      <a:pt x="234" y="17"/>
                    </a:cubicBezTo>
                    <a:cubicBezTo>
                      <a:pt x="233" y="18"/>
                      <a:pt x="231" y="17"/>
                      <a:pt x="231" y="16"/>
                    </a:cubicBezTo>
                    <a:cubicBezTo>
                      <a:pt x="230" y="16"/>
                      <a:pt x="230" y="15"/>
                      <a:pt x="229" y="14"/>
                    </a:cubicBezTo>
                    <a:cubicBezTo>
                      <a:pt x="229" y="14"/>
                      <a:pt x="229" y="13"/>
                      <a:pt x="228" y="13"/>
                    </a:cubicBezTo>
                    <a:cubicBezTo>
                      <a:pt x="228" y="13"/>
                      <a:pt x="226" y="13"/>
                      <a:pt x="226" y="12"/>
                    </a:cubicBezTo>
                    <a:cubicBezTo>
                      <a:pt x="226" y="11"/>
                      <a:pt x="227" y="9"/>
                      <a:pt x="227" y="9"/>
                    </a:cubicBezTo>
                    <a:cubicBezTo>
                      <a:pt x="226" y="7"/>
                      <a:pt x="226" y="7"/>
                      <a:pt x="226" y="7"/>
                    </a:cubicBezTo>
                    <a:cubicBezTo>
                      <a:pt x="226" y="7"/>
                      <a:pt x="227" y="5"/>
                      <a:pt x="226" y="5"/>
                    </a:cubicBezTo>
                    <a:cubicBezTo>
                      <a:pt x="226" y="4"/>
                      <a:pt x="225" y="3"/>
                      <a:pt x="225" y="3"/>
                    </a:cubicBezTo>
                    <a:cubicBezTo>
                      <a:pt x="225" y="1"/>
                      <a:pt x="225" y="1"/>
                      <a:pt x="225" y="1"/>
                    </a:cubicBezTo>
                    <a:cubicBezTo>
                      <a:pt x="226" y="0"/>
                      <a:pt x="226" y="0"/>
                      <a:pt x="226" y="0"/>
                    </a:cubicBezTo>
                    <a:cubicBezTo>
                      <a:pt x="226" y="0"/>
                      <a:pt x="226" y="0"/>
                      <a:pt x="227" y="0"/>
                    </a:cubicBezTo>
                    <a:cubicBezTo>
                      <a:pt x="209" y="3"/>
                      <a:pt x="209" y="3"/>
                      <a:pt x="209" y="3"/>
                    </a:cubicBezTo>
                    <a:cubicBezTo>
                      <a:pt x="200" y="3"/>
                      <a:pt x="200" y="3"/>
                      <a:pt x="200" y="3"/>
                    </a:cubicBezTo>
                    <a:cubicBezTo>
                      <a:pt x="197" y="7"/>
                      <a:pt x="197" y="7"/>
                      <a:pt x="197" y="7"/>
                    </a:cubicBezTo>
                    <a:cubicBezTo>
                      <a:pt x="196" y="11"/>
                      <a:pt x="196" y="11"/>
                      <a:pt x="196" y="11"/>
                    </a:cubicBezTo>
                    <a:cubicBezTo>
                      <a:pt x="196" y="18"/>
                      <a:pt x="196" y="18"/>
                      <a:pt x="196" y="18"/>
                    </a:cubicBezTo>
                    <a:cubicBezTo>
                      <a:pt x="194" y="22"/>
                      <a:pt x="194" y="22"/>
                      <a:pt x="194" y="22"/>
                    </a:cubicBezTo>
                    <a:cubicBezTo>
                      <a:pt x="194" y="27"/>
                      <a:pt x="194" y="27"/>
                      <a:pt x="194" y="27"/>
                    </a:cubicBezTo>
                    <a:cubicBezTo>
                      <a:pt x="193" y="34"/>
                      <a:pt x="193" y="34"/>
                      <a:pt x="193" y="34"/>
                    </a:cubicBezTo>
                    <a:cubicBezTo>
                      <a:pt x="190" y="37"/>
                      <a:pt x="190" y="37"/>
                      <a:pt x="190" y="37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76" y="45"/>
                      <a:pt x="176" y="45"/>
                      <a:pt x="176" y="45"/>
                    </a:cubicBezTo>
                    <a:cubicBezTo>
                      <a:pt x="166" y="48"/>
                      <a:pt x="166" y="48"/>
                      <a:pt x="166" y="48"/>
                    </a:cubicBezTo>
                    <a:cubicBezTo>
                      <a:pt x="157" y="50"/>
                      <a:pt x="157" y="50"/>
                      <a:pt x="157" y="50"/>
                    </a:cubicBezTo>
                    <a:cubicBezTo>
                      <a:pt x="151" y="54"/>
                      <a:pt x="151" y="54"/>
                      <a:pt x="151" y="54"/>
                    </a:cubicBezTo>
                    <a:cubicBezTo>
                      <a:pt x="149" y="60"/>
                      <a:pt x="149" y="60"/>
                      <a:pt x="149" y="60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143" y="69"/>
                      <a:pt x="143" y="69"/>
                      <a:pt x="143" y="69"/>
                    </a:cubicBezTo>
                    <a:cubicBezTo>
                      <a:pt x="143" y="69"/>
                      <a:pt x="140" y="71"/>
                      <a:pt x="138" y="70"/>
                    </a:cubicBezTo>
                    <a:cubicBezTo>
                      <a:pt x="136" y="70"/>
                      <a:pt x="131" y="68"/>
                      <a:pt x="131" y="68"/>
                    </a:cubicBezTo>
                    <a:cubicBezTo>
                      <a:pt x="131" y="68"/>
                      <a:pt x="125" y="65"/>
                      <a:pt x="123" y="65"/>
                    </a:cubicBezTo>
                    <a:cubicBezTo>
                      <a:pt x="121" y="65"/>
                      <a:pt x="117" y="60"/>
                      <a:pt x="117" y="60"/>
                    </a:cubicBezTo>
                    <a:cubicBezTo>
                      <a:pt x="113" y="64"/>
                      <a:pt x="113" y="64"/>
                      <a:pt x="113" y="64"/>
                    </a:cubicBezTo>
                    <a:cubicBezTo>
                      <a:pt x="113" y="64"/>
                      <a:pt x="110" y="62"/>
                      <a:pt x="110" y="60"/>
                    </a:cubicBezTo>
                    <a:cubicBezTo>
                      <a:pt x="110" y="59"/>
                      <a:pt x="110" y="59"/>
                      <a:pt x="110" y="57"/>
                    </a:cubicBezTo>
                    <a:cubicBezTo>
                      <a:pt x="110" y="55"/>
                      <a:pt x="110" y="51"/>
                      <a:pt x="110" y="51"/>
                    </a:cubicBezTo>
                    <a:cubicBezTo>
                      <a:pt x="104" y="49"/>
                      <a:pt x="104" y="49"/>
                      <a:pt x="104" y="49"/>
                    </a:cubicBezTo>
                    <a:cubicBezTo>
                      <a:pt x="99" y="48"/>
                      <a:pt x="99" y="48"/>
                      <a:pt x="99" y="48"/>
                    </a:cubicBezTo>
                    <a:cubicBezTo>
                      <a:pt x="99" y="48"/>
                      <a:pt x="99" y="49"/>
                      <a:pt x="97" y="48"/>
                    </a:cubicBezTo>
                    <a:cubicBezTo>
                      <a:pt x="95" y="46"/>
                      <a:pt x="95" y="43"/>
                      <a:pt x="95" y="43"/>
                    </a:cubicBezTo>
                    <a:cubicBezTo>
                      <a:pt x="90" y="41"/>
                      <a:pt x="90" y="41"/>
                      <a:pt x="90" y="41"/>
                    </a:cubicBezTo>
                    <a:cubicBezTo>
                      <a:pt x="88" y="47"/>
                      <a:pt x="88" y="47"/>
                      <a:pt x="88" y="47"/>
                    </a:cubicBezTo>
                    <a:cubicBezTo>
                      <a:pt x="94" y="52"/>
                      <a:pt x="94" y="52"/>
                      <a:pt x="94" y="52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94" y="60"/>
                      <a:pt x="94" y="60"/>
                      <a:pt x="94" y="60"/>
                    </a:cubicBezTo>
                    <a:cubicBezTo>
                      <a:pt x="96" y="64"/>
                      <a:pt x="96" y="64"/>
                      <a:pt x="96" y="64"/>
                    </a:cubicBezTo>
                    <a:cubicBezTo>
                      <a:pt x="97" y="67"/>
                      <a:pt x="97" y="67"/>
                      <a:pt x="97" y="67"/>
                    </a:cubicBezTo>
                    <a:cubicBezTo>
                      <a:pt x="97" y="67"/>
                      <a:pt x="98" y="67"/>
                      <a:pt x="97" y="69"/>
                    </a:cubicBezTo>
                    <a:cubicBezTo>
                      <a:pt x="97" y="71"/>
                      <a:pt x="96" y="79"/>
                      <a:pt x="96" y="79"/>
                    </a:cubicBezTo>
                    <a:cubicBezTo>
                      <a:pt x="97" y="86"/>
                      <a:pt x="97" y="86"/>
                      <a:pt x="97" y="86"/>
                    </a:cubicBezTo>
                    <a:cubicBezTo>
                      <a:pt x="99" y="92"/>
                      <a:pt x="99" y="92"/>
                      <a:pt x="99" y="92"/>
                    </a:cubicBezTo>
                    <a:cubicBezTo>
                      <a:pt x="99" y="92"/>
                      <a:pt x="95" y="94"/>
                      <a:pt x="93" y="94"/>
                    </a:cubicBezTo>
                    <a:cubicBezTo>
                      <a:pt x="92" y="94"/>
                      <a:pt x="88" y="93"/>
                      <a:pt x="88" y="93"/>
                    </a:cubicBezTo>
                    <a:cubicBezTo>
                      <a:pt x="86" y="88"/>
                      <a:pt x="86" y="88"/>
                      <a:pt x="86" y="88"/>
                    </a:cubicBezTo>
                    <a:cubicBezTo>
                      <a:pt x="77" y="89"/>
                      <a:pt x="77" y="89"/>
                      <a:pt x="77" y="89"/>
                    </a:cubicBezTo>
                    <a:cubicBezTo>
                      <a:pt x="71" y="89"/>
                      <a:pt x="71" y="89"/>
                      <a:pt x="71" y="89"/>
                    </a:cubicBezTo>
                    <a:cubicBezTo>
                      <a:pt x="66" y="92"/>
                      <a:pt x="66" y="92"/>
                      <a:pt x="66" y="92"/>
                    </a:cubicBezTo>
                    <a:cubicBezTo>
                      <a:pt x="63" y="91"/>
                      <a:pt x="63" y="91"/>
                      <a:pt x="63" y="91"/>
                    </a:cubicBezTo>
                    <a:cubicBezTo>
                      <a:pt x="60" y="88"/>
                      <a:pt x="60" y="88"/>
                      <a:pt x="60" y="88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7" y="79"/>
                      <a:pt x="57" y="79"/>
                      <a:pt x="57" y="79"/>
                    </a:cubicBezTo>
                    <a:cubicBezTo>
                      <a:pt x="54" y="75"/>
                      <a:pt x="54" y="75"/>
                      <a:pt x="54" y="75"/>
                    </a:cubicBezTo>
                    <a:cubicBezTo>
                      <a:pt x="43" y="76"/>
                      <a:pt x="43" y="76"/>
                      <a:pt x="43" y="76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37" y="79"/>
                      <a:pt x="37" y="79"/>
                      <a:pt x="37" y="79"/>
                    </a:cubicBezTo>
                    <a:cubicBezTo>
                      <a:pt x="32" y="78"/>
                      <a:pt x="32" y="78"/>
                      <a:pt x="32" y="78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8" y="81"/>
                      <a:pt x="8" y="81"/>
                      <a:pt x="8" y="81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2" y="90"/>
                      <a:pt x="3" y="90"/>
                    </a:cubicBezTo>
                    <a:cubicBezTo>
                      <a:pt x="4" y="91"/>
                      <a:pt x="11" y="91"/>
                      <a:pt x="11" y="91"/>
                    </a:cubicBezTo>
                    <a:cubicBezTo>
                      <a:pt x="13" y="93"/>
                      <a:pt x="13" y="93"/>
                      <a:pt x="13" y="93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12" y="97"/>
                      <a:pt x="12" y="97"/>
                      <a:pt x="12" y="97"/>
                    </a:cubicBezTo>
                    <a:cubicBezTo>
                      <a:pt x="13" y="99"/>
                      <a:pt x="13" y="99"/>
                      <a:pt x="13" y="99"/>
                    </a:cubicBezTo>
                    <a:cubicBezTo>
                      <a:pt x="13" y="102"/>
                      <a:pt x="13" y="102"/>
                      <a:pt x="13" y="102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103"/>
                      <a:pt x="2" y="102"/>
                      <a:pt x="1" y="103"/>
                    </a:cubicBezTo>
                    <a:cubicBezTo>
                      <a:pt x="1" y="105"/>
                      <a:pt x="4" y="106"/>
                      <a:pt x="4" y="106"/>
                    </a:cubicBezTo>
                    <a:cubicBezTo>
                      <a:pt x="8" y="108"/>
                      <a:pt x="8" y="108"/>
                      <a:pt x="8" y="108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11" y="116"/>
                      <a:pt x="11" y="116"/>
                      <a:pt x="11" y="116"/>
                    </a:cubicBezTo>
                    <a:cubicBezTo>
                      <a:pt x="15" y="116"/>
                      <a:pt x="15" y="116"/>
                      <a:pt x="15" y="116"/>
                    </a:cubicBezTo>
                    <a:cubicBezTo>
                      <a:pt x="15" y="116"/>
                      <a:pt x="16" y="114"/>
                      <a:pt x="18" y="114"/>
                    </a:cubicBezTo>
                    <a:cubicBezTo>
                      <a:pt x="21" y="113"/>
                      <a:pt x="23" y="114"/>
                      <a:pt x="23" y="114"/>
                    </a:cubicBezTo>
                    <a:cubicBezTo>
                      <a:pt x="23" y="114"/>
                      <a:pt x="23" y="113"/>
                      <a:pt x="24" y="117"/>
                    </a:cubicBezTo>
                    <a:cubicBezTo>
                      <a:pt x="25" y="120"/>
                      <a:pt x="25" y="120"/>
                      <a:pt x="25" y="120"/>
                    </a:cubicBezTo>
                    <a:cubicBezTo>
                      <a:pt x="28" y="121"/>
                      <a:pt x="28" y="121"/>
                      <a:pt x="28" y="121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0" y="121"/>
                      <a:pt x="33" y="124"/>
                      <a:pt x="34" y="124"/>
                    </a:cubicBezTo>
                    <a:cubicBezTo>
                      <a:pt x="36" y="125"/>
                      <a:pt x="40" y="128"/>
                      <a:pt x="40" y="128"/>
                    </a:cubicBezTo>
                    <a:cubicBezTo>
                      <a:pt x="41" y="129"/>
                      <a:pt x="41" y="129"/>
                      <a:pt x="41" y="129"/>
                    </a:cubicBezTo>
                    <a:cubicBezTo>
                      <a:pt x="41" y="133"/>
                      <a:pt x="41" y="133"/>
                      <a:pt x="41" y="133"/>
                    </a:cubicBezTo>
                    <a:cubicBezTo>
                      <a:pt x="41" y="133"/>
                      <a:pt x="45" y="134"/>
                      <a:pt x="47" y="134"/>
                    </a:cubicBezTo>
                    <a:cubicBezTo>
                      <a:pt x="49" y="134"/>
                      <a:pt x="54" y="133"/>
                      <a:pt x="54" y="133"/>
                    </a:cubicBezTo>
                    <a:cubicBezTo>
                      <a:pt x="56" y="136"/>
                      <a:pt x="56" y="136"/>
                      <a:pt x="56" y="136"/>
                    </a:cubicBezTo>
                    <a:cubicBezTo>
                      <a:pt x="58" y="136"/>
                      <a:pt x="65" y="138"/>
                      <a:pt x="65" y="138"/>
                    </a:cubicBezTo>
                    <a:cubicBezTo>
                      <a:pt x="63" y="141"/>
                      <a:pt x="63" y="141"/>
                      <a:pt x="63" y="141"/>
                    </a:cubicBezTo>
                    <a:cubicBezTo>
                      <a:pt x="60" y="144"/>
                      <a:pt x="60" y="144"/>
                      <a:pt x="60" y="144"/>
                    </a:cubicBezTo>
                    <a:cubicBezTo>
                      <a:pt x="60" y="147"/>
                      <a:pt x="60" y="147"/>
                      <a:pt x="60" y="147"/>
                    </a:cubicBezTo>
                    <a:cubicBezTo>
                      <a:pt x="60" y="147"/>
                      <a:pt x="60" y="146"/>
                      <a:pt x="63" y="147"/>
                    </a:cubicBezTo>
                    <a:cubicBezTo>
                      <a:pt x="66" y="148"/>
                      <a:pt x="69" y="150"/>
                      <a:pt x="69" y="150"/>
                    </a:cubicBezTo>
                    <a:cubicBezTo>
                      <a:pt x="68" y="154"/>
                      <a:pt x="68" y="154"/>
                      <a:pt x="68" y="154"/>
                    </a:cubicBezTo>
                    <a:cubicBezTo>
                      <a:pt x="71" y="157"/>
                      <a:pt x="71" y="157"/>
                      <a:pt x="71" y="157"/>
                    </a:cubicBezTo>
                    <a:cubicBezTo>
                      <a:pt x="71" y="157"/>
                      <a:pt x="73" y="159"/>
                      <a:pt x="73" y="160"/>
                    </a:cubicBezTo>
                    <a:cubicBezTo>
                      <a:pt x="73" y="161"/>
                      <a:pt x="72" y="162"/>
                      <a:pt x="72" y="162"/>
                    </a:cubicBezTo>
                    <a:cubicBezTo>
                      <a:pt x="70" y="162"/>
                      <a:pt x="70" y="162"/>
                      <a:pt x="70" y="162"/>
                    </a:cubicBezTo>
                    <a:cubicBezTo>
                      <a:pt x="70" y="162"/>
                      <a:pt x="70" y="163"/>
                      <a:pt x="69" y="162"/>
                    </a:cubicBezTo>
                    <a:cubicBezTo>
                      <a:pt x="68" y="160"/>
                      <a:pt x="66" y="159"/>
                      <a:pt x="66" y="159"/>
                    </a:cubicBezTo>
                    <a:cubicBezTo>
                      <a:pt x="66" y="161"/>
                      <a:pt x="66" y="161"/>
                      <a:pt x="66" y="161"/>
                    </a:cubicBezTo>
                    <a:cubicBezTo>
                      <a:pt x="66" y="161"/>
                      <a:pt x="67" y="165"/>
                      <a:pt x="68" y="166"/>
                    </a:cubicBezTo>
                    <a:cubicBezTo>
                      <a:pt x="69" y="166"/>
                      <a:pt x="70" y="165"/>
                      <a:pt x="69" y="167"/>
                    </a:cubicBezTo>
                    <a:cubicBezTo>
                      <a:pt x="69" y="169"/>
                      <a:pt x="70" y="173"/>
                      <a:pt x="71" y="174"/>
                    </a:cubicBezTo>
                    <a:cubicBezTo>
                      <a:pt x="71" y="176"/>
                      <a:pt x="71" y="179"/>
                      <a:pt x="73" y="180"/>
                    </a:cubicBezTo>
                    <a:cubicBezTo>
                      <a:pt x="74" y="180"/>
                      <a:pt x="75" y="181"/>
                      <a:pt x="75" y="181"/>
                    </a:cubicBezTo>
                    <a:cubicBezTo>
                      <a:pt x="76" y="183"/>
                      <a:pt x="76" y="183"/>
                      <a:pt x="76" y="183"/>
                    </a:cubicBezTo>
                    <a:cubicBezTo>
                      <a:pt x="81" y="187"/>
                      <a:pt x="81" y="187"/>
                      <a:pt x="81" y="187"/>
                    </a:cubicBezTo>
                    <a:cubicBezTo>
                      <a:pt x="81" y="187"/>
                      <a:pt x="84" y="189"/>
                      <a:pt x="86" y="190"/>
                    </a:cubicBezTo>
                    <a:cubicBezTo>
                      <a:pt x="88" y="191"/>
                      <a:pt x="89" y="191"/>
                      <a:pt x="89" y="191"/>
                    </a:cubicBezTo>
                    <a:cubicBezTo>
                      <a:pt x="92" y="195"/>
                      <a:pt x="92" y="195"/>
                      <a:pt x="92" y="195"/>
                    </a:cubicBezTo>
                    <a:cubicBezTo>
                      <a:pt x="92" y="195"/>
                      <a:pt x="95" y="199"/>
                      <a:pt x="94" y="199"/>
                    </a:cubicBezTo>
                    <a:cubicBezTo>
                      <a:pt x="93" y="199"/>
                      <a:pt x="94" y="199"/>
                      <a:pt x="92" y="199"/>
                    </a:cubicBezTo>
                    <a:cubicBezTo>
                      <a:pt x="90" y="200"/>
                      <a:pt x="91" y="201"/>
                      <a:pt x="89" y="200"/>
                    </a:cubicBezTo>
                    <a:cubicBezTo>
                      <a:pt x="87" y="198"/>
                      <a:pt x="86" y="195"/>
                      <a:pt x="83" y="195"/>
                    </a:cubicBezTo>
                    <a:cubicBezTo>
                      <a:pt x="81" y="196"/>
                      <a:pt x="81" y="196"/>
                      <a:pt x="81" y="196"/>
                    </a:cubicBezTo>
                    <a:cubicBezTo>
                      <a:pt x="85" y="200"/>
                      <a:pt x="85" y="200"/>
                      <a:pt x="85" y="200"/>
                    </a:cubicBezTo>
                    <a:cubicBezTo>
                      <a:pt x="87" y="201"/>
                      <a:pt x="87" y="201"/>
                      <a:pt x="87" y="201"/>
                    </a:cubicBezTo>
                    <a:cubicBezTo>
                      <a:pt x="91" y="203"/>
                      <a:pt x="91" y="203"/>
                      <a:pt x="91" y="203"/>
                    </a:cubicBezTo>
                    <a:cubicBezTo>
                      <a:pt x="92" y="203"/>
                      <a:pt x="92" y="203"/>
                      <a:pt x="92" y="203"/>
                    </a:cubicBezTo>
                    <a:cubicBezTo>
                      <a:pt x="92" y="203"/>
                      <a:pt x="92" y="206"/>
                      <a:pt x="92" y="206"/>
                    </a:cubicBezTo>
                    <a:cubicBezTo>
                      <a:pt x="92" y="207"/>
                      <a:pt x="91" y="209"/>
                      <a:pt x="91" y="210"/>
                    </a:cubicBezTo>
                    <a:cubicBezTo>
                      <a:pt x="91" y="212"/>
                      <a:pt x="91" y="213"/>
                      <a:pt x="91" y="213"/>
                    </a:cubicBezTo>
                    <a:cubicBezTo>
                      <a:pt x="89" y="208"/>
                      <a:pt x="89" y="208"/>
                      <a:pt x="89" y="208"/>
                    </a:cubicBezTo>
                    <a:cubicBezTo>
                      <a:pt x="89" y="208"/>
                      <a:pt x="89" y="206"/>
                      <a:pt x="87" y="206"/>
                    </a:cubicBezTo>
                    <a:cubicBezTo>
                      <a:pt x="86" y="205"/>
                      <a:pt x="84" y="206"/>
                      <a:pt x="84" y="206"/>
                    </a:cubicBezTo>
                    <a:cubicBezTo>
                      <a:pt x="84" y="206"/>
                      <a:pt x="84" y="208"/>
                      <a:pt x="85" y="209"/>
                    </a:cubicBezTo>
                    <a:cubicBezTo>
                      <a:pt x="86" y="209"/>
                      <a:pt x="87" y="210"/>
                      <a:pt x="87" y="211"/>
                    </a:cubicBezTo>
                    <a:cubicBezTo>
                      <a:pt x="87" y="212"/>
                      <a:pt x="88" y="212"/>
                      <a:pt x="88" y="212"/>
                    </a:cubicBezTo>
                    <a:cubicBezTo>
                      <a:pt x="88" y="212"/>
                      <a:pt x="89" y="213"/>
                      <a:pt x="89" y="214"/>
                    </a:cubicBezTo>
                    <a:cubicBezTo>
                      <a:pt x="90" y="216"/>
                      <a:pt x="89" y="219"/>
                      <a:pt x="89" y="219"/>
                    </a:cubicBezTo>
                    <a:cubicBezTo>
                      <a:pt x="89" y="219"/>
                      <a:pt x="87" y="219"/>
                      <a:pt x="89" y="220"/>
                    </a:cubicBezTo>
                    <a:cubicBezTo>
                      <a:pt x="91" y="222"/>
                      <a:pt x="92" y="223"/>
                      <a:pt x="93" y="224"/>
                    </a:cubicBezTo>
                    <a:cubicBezTo>
                      <a:pt x="94" y="224"/>
                      <a:pt x="97" y="228"/>
                      <a:pt x="97" y="228"/>
                    </a:cubicBezTo>
                    <a:cubicBezTo>
                      <a:pt x="100" y="232"/>
                      <a:pt x="100" y="232"/>
                      <a:pt x="100" y="232"/>
                    </a:cubicBezTo>
                    <a:cubicBezTo>
                      <a:pt x="100" y="232"/>
                      <a:pt x="100" y="233"/>
                      <a:pt x="99" y="233"/>
                    </a:cubicBezTo>
                    <a:cubicBezTo>
                      <a:pt x="99" y="233"/>
                      <a:pt x="98" y="234"/>
                      <a:pt x="98" y="234"/>
                    </a:cubicBezTo>
                    <a:cubicBezTo>
                      <a:pt x="98" y="234"/>
                      <a:pt x="96" y="233"/>
                      <a:pt x="96" y="232"/>
                    </a:cubicBezTo>
                    <a:cubicBezTo>
                      <a:pt x="95" y="231"/>
                      <a:pt x="93" y="228"/>
                      <a:pt x="93" y="228"/>
                    </a:cubicBezTo>
                    <a:cubicBezTo>
                      <a:pt x="91" y="228"/>
                      <a:pt x="91" y="228"/>
                      <a:pt x="91" y="228"/>
                    </a:cubicBezTo>
                    <a:cubicBezTo>
                      <a:pt x="90" y="228"/>
                      <a:pt x="90" y="228"/>
                      <a:pt x="90" y="228"/>
                    </a:cubicBezTo>
                    <a:cubicBezTo>
                      <a:pt x="90" y="228"/>
                      <a:pt x="89" y="231"/>
                      <a:pt x="89" y="232"/>
                    </a:cubicBezTo>
                    <a:cubicBezTo>
                      <a:pt x="89" y="233"/>
                      <a:pt x="86" y="237"/>
                      <a:pt x="86" y="237"/>
                    </a:cubicBezTo>
                    <a:cubicBezTo>
                      <a:pt x="84" y="247"/>
                      <a:pt x="84" y="247"/>
                      <a:pt x="84" y="247"/>
                    </a:cubicBezTo>
                    <a:cubicBezTo>
                      <a:pt x="84" y="247"/>
                      <a:pt x="84" y="258"/>
                      <a:pt x="84" y="259"/>
                    </a:cubicBezTo>
                    <a:cubicBezTo>
                      <a:pt x="84" y="260"/>
                      <a:pt x="81" y="268"/>
                      <a:pt x="81" y="268"/>
                    </a:cubicBezTo>
                    <a:cubicBezTo>
                      <a:pt x="81" y="268"/>
                      <a:pt x="80" y="268"/>
                      <a:pt x="80" y="271"/>
                    </a:cubicBezTo>
                    <a:cubicBezTo>
                      <a:pt x="80" y="273"/>
                      <a:pt x="79" y="278"/>
                      <a:pt x="79" y="278"/>
                    </a:cubicBezTo>
                    <a:cubicBezTo>
                      <a:pt x="79" y="278"/>
                      <a:pt x="78" y="281"/>
                      <a:pt x="78" y="282"/>
                    </a:cubicBezTo>
                    <a:cubicBezTo>
                      <a:pt x="78" y="284"/>
                      <a:pt x="75" y="290"/>
                      <a:pt x="75" y="290"/>
                    </a:cubicBezTo>
                    <a:cubicBezTo>
                      <a:pt x="74" y="297"/>
                      <a:pt x="74" y="297"/>
                      <a:pt x="74" y="297"/>
                    </a:cubicBezTo>
                    <a:cubicBezTo>
                      <a:pt x="68" y="311"/>
                      <a:pt x="68" y="311"/>
                      <a:pt x="68" y="311"/>
                    </a:cubicBezTo>
                    <a:cubicBezTo>
                      <a:pt x="63" y="315"/>
                      <a:pt x="63" y="315"/>
                      <a:pt x="63" y="315"/>
                    </a:cubicBezTo>
                    <a:cubicBezTo>
                      <a:pt x="60" y="317"/>
                      <a:pt x="60" y="317"/>
                      <a:pt x="60" y="317"/>
                    </a:cubicBezTo>
                    <a:cubicBezTo>
                      <a:pt x="62" y="318"/>
                      <a:pt x="65" y="319"/>
                      <a:pt x="65" y="321"/>
                    </a:cubicBezTo>
                    <a:cubicBezTo>
                      <a:pt x="67" y="325"/>
                      <a:pt x="70" y="332"/>
                      <a:pt x="70" y="332"/>
                    </a:cubicBezTo>
                    <a:cubicBezTo>
                      <a:pt x="80" y="335"/>
                      <a:pt x="80" y="335"/>
                      <a:pt x="80" y="335"/>
                    </a:cubicBezTo>
                    <a:cubicBezTo>
                      <a:pt x="80" y="335"/>
                      <a:pt x="86" y="340"/>
                      <a:pt x="87" y="341"/>
                    </a:cubicBezTo>
                    <a:cubicBezTo>
                      <a:pt x="88" y="342"/>
                      <a:pt x="100" y="347"/>
                      <a:pt x="100" y="347"/>
                    </a:cubicBezTo>
                    <a:cubicBezTo>
                      <a:pt x="108" y="354"/>
                      <a:pt x="108" y="354"/>
                      <a:pt x="108" y="354"/>
                    </a:cubicBezTo>
                    <a:cubicBezTo>
                      <a:pt x="120" y="354"/>
                      <a:pt x="120" y="354"/>
                      <a:pt x="120" y="354"/>
                    </a:cubicBezTo>
                    <a:cubicBezTo>
                      <a:pt x="128" y="356"/>
                      <a:pt x="128" y="356"/>
                      <a:pt x="128" y="356"/>
                    </a:cubicBezTo>
                    <a:cubicBezTo>
                      <a:pt x="132" y="351"/>
                      <a:pt x="132" y="351"/>
                      <a:pt x="132" y="351"/>
                    </a:cubicBezTo>
                    <a:cubicBezTo>
                      <a:pt x="132" y="351"/>
                      <a:pt x="152" y="360"/>
                      <a:pt x="153" y="360"/>
                    </a:cubicBezTo>
                    <a:cubicBezTo>
                      <a:pt x="153" y="360"/>
                      <a:pt x="154" y="363"/>
                      <a:pt x="154" y="365"/>
                    </a:cubicBezTo>
                    <a:cubicBezTo>
                      <a:pt x="154" y="365"/>
                      <a:pt x="154" y="365"/>
                      <a:pt x="154" y="365"/>
                    </a:cubicBezTo>
                    <a:cubicBezTo>
                      <a:pt x="154" y="366"/>
                      <a:pt x="154" y="366"/>
                      <a:pt x="154" y="366"/>
                    </a:cubicBezTo>
                    <a:cubicBezTo>
                      <a:pt x="154" y="366"/>
                      <a:pt x="154" y="366"/>
                      <a:pt x="154" y="366"/>
                    </a:cubicBezTo>
                    <a:cubicBezTo>
                      <a:pt x="154" y="366"/>
                      <a:pt x="154" y="366"/>
                      <a:pt x="154" y="366"/>
                    </a:cubicBezTo>
                    <a:cubicBezTo>
                      <a:pt x="155" y="368"/>
                      <a:pt x="155" y="368"/>
                      <a:pt x="155" y="368"/>
                    </a:cubicBezTo>
                    <a:cubicBezTo>
                      <a:pt x="154" y="368"/>
                      <a:pt x="154" y="368"/>
                      <a:pt x="154" y="368"/>
                    </a:cubicBezTo>
                    <a:cubicBezTo>
                      <a:pt x="154" y="368"/>
                      <a:pt x="154" y="368"/>
                      <a:pt x="154" y="368"/>
                    </a:cubicBezTo>
                    <a:cubicBezTo>
                      <a:pt x="154" y="368"/>
                      <a:pt x="153" y="369"/>
                      <a:pt x="154" y="369"/>
                    </a:cubicBezTo>
                    <a:cubicBezTo>
                      <a:pt x="154" y="369"/>
                      <a:pt x="154" y="369"/>
                      <a:pt x="154" y="369"/>
                    </a:cubicBezTo>
                    <a:cubicBezTo>
                      <a:pt x="154" y="369"/>
                      <a:pt x="154" y="369"/>
                      <a:pt x="154" y="369"/>
                    </a:cubicBezTo>
                    <a:cubicBezTo>
                      <a:pt x="154" y="369"/>
                      <a:pt x="154" y="369"/>
                      <a:pt x="154" y="369"/>
                    </a:cubicBezTo>
                    <a:cubicBezTo>
                      <a:pt x="154" y="370"/>
                      <a:pt x="154" y="370"/>
                      <a:pt x="154" y="370"/>
                    </a:cubicBezTo>
                    <a:cubicBezTo>
                      <a:pt x="154" y="370"/>
                      <a:pt x="154" y="370"/>
                      <a:pt x="154" y="370"/>
                    </a:cubicBezTo>
                    <a:cubicBezTo>
                      <a:pt x="154" y="371"/>
                      <a:pt x="154" y="371"/>
                      <a:pt x="154" y="371"/>
                    </a:cubicBezTo>
                    <a:cubicBezTo>
                      <a:pt x="154" y="371"/>
                      <a:pt x="155" y="371"/>
                      <a:pt x="155" y="371"/>
                    </a:cubicBezTo>
                    <a:cubicBezTo>
                      <a:pt x="155" y="371"/>
                      <a:pt x="156" y="372"/>
                      <a:pt x="156" y="372"/>
                    </a:cubicBezTo>
                    <a:cubicBezTo>
                      <a:pt x="156" y="372"/>
                      <a:pt x="157" y="372"/>
                      <a:pt x="157" y="372"/>
                    </a:cubicBezTo>
                    <a:cubicBezTo>
                      <a:pt x="157" y="372"/>
                      <a:pt x="157" y="372"/>
                      <a:pt x="157" y="372"/>
                    </a:cubicBezTo>
                    <a:cubicBezTo>
                      <a:pt x="157" y="372"/>
                      <a:pt x="157" y="372"/>
                      <a:pt x="157" y="372"/>
                    </a:cubicBezTo>
                    <a:cubicBezTo>
                      <a:pt x="158" y="372"/>
                      <a:pt x="158" y="372"/>
                      <a:pt x="158" y="372"/>
                    </a:cubicBezTo>
                    <a:cubicBezTo>
                      <a:pt x="158" y="372"/>
                      <a:pt x="158" y="371"/>
                      <a:pt x="158" y="371"/>
                    </a:cubicBezTo>
                    <a:cubicBezTo>
                      <a:pt x="158" y="371"/>
                      <a:pt x="158" y="371"/>
                      <a:pt x="158" y="371"/>
                    </a:cubicBezTo>
                    <a:cubicBezTo>
                      <a:pt x="169" y="373"/>
                      <a:pt x="169" y="373"/>
                      <a:pt x="169" y="373"/>
                    </a:cubicBezTo>
                    <a:cubicBezTo>
                      <a:pt x="171" y="374"/>
                      <a:pt x="171" y="376"/>
                      <a:pt x="174" y="377"/>
                    </a:cubicBezTo>
                    <a:cubicBezTo>
                      <a:pt x="180" y="375"/>
                      <a:pt x="180" y="375"/>
                      <a:pt x="180" y="375"/>
                    </a:cubicBezTo>
                    <a:cubicBezTo>
                      <a:pt x="188" y="381"/>
                      <a:pt x="188" y="381"/>
                      <a:pt x="188" y="381"/>
                    </a:cubicBezTo>
                    <a:cubicBezTo>
                      <a:pt x="195" y="378"/>
                      <a:pt x="195" y="378"/>
                      <a:pt x="195" y="378"/>
                    </a:cubicBezTo>
                    <a:cubicBezTo>
                      <a:pt x="203" y="378"/>
                      <a:pt x="203" y="378"/>
                      <a:pt x="203" y="378"/>
                    </a:cubicBezTo>
                    <a:cubicBezTo>
                      <a:pt x="203" y="377"/>
                      <a:pt x="206" y="377"/>
                      <a:pt x="208" y="378"/>
                    </a:cubicBezTo>
                    <a:cubicBezTo>
                      <a:pt x="208" y="378"/>
                      <a:pt x="208" y="378"/>
                      <a:pt x="208" y="378"/>
                    </a:cubicBezTo>
                    <a:cubicBezTo>
                      <a:pt x="209" y="375"/>
                      <a:pt x="209" y="375"/>
                      <a:pt x="209" y="375"/>
                    </a:cubicBezTo>
                    <a:cubicBezTo>
                      <a:pt x="209" y="375"/>
                      <a:pt x="209" y="371"/>
                      <a:pt x="208" y="370"/>
                    </a:cubicBezTo>
                    <a:cubicBezTo>
                      <a:pt x="208" y="369"/>
                      <a:pt x="206" y="368"/>
                      <a:pt x="206" y="368"/>
                    </a:cubicBezTo>
                    <a:cubicBezTo>
                      <a:pt x="206" y="368"/>
                      <a:pt x="207" y="365"/>
                      <a:pt x="207" y="364"/>
                    </a:cubicBezTo>
                    <a:cubicBezTo>
                      <a:pt x="207" y="362"/>
                      <a:pt x="207" y="359"/>
                      <a:pt x="207" y="359"/>
                    </a:cubicBezTo>
                    <a:cubicBezTo>
                      <a:pt x="207" y="358"/>
                      <a:pt x="207" y="355"/>
                      <a:pt x="208" y="354"/>
                    </a:cubicBezTo>
                    <a:cubicBezTo>
                      <a:pt x="208" y="354"/>
                      <a:pt x="207" y="354"/>
                      <a:pt x="208" y="352"/>
                    </a:cubicBezTo>
                    <a:cubicBezTo>
                      <a:pt x="210" y="350"/>
                      <a:pt x="210" y="349"/>
                      <a:pt x="210" y="349"/>
                    </a:cubicBezTo>
                    <a:cubicBezTo>
                      <a:pt x="213" y="344"/>
                      <a:pt x="213" y="344"/>
                      <a:pt x="213" y="344"/>
                    </a:cubicBezTo>
                    <a:cubicBezTo>
                      <a:pt x="213" y="344"/>
                      <a:pt x="215" y="341"/>
                      <a:pt x="216" y="341"/>
                    </a:cubicBezTo>
                    <a:cubicBezTo>
                      <a:pt x="217" y="341"/>
                      <a:pt x="220" y="340"/>
                      <a:pt x="221" y="340"/>
                    </a:cubicBezTo>
                    <a:cubicBezTo>
                      <a:pt x="222" y="340"/>
                      <a:pt x="225" y="343"/>
                      <a:pt x="227" y="340"/>
                    </a:cubicBezTo>
                    <a:cubicBezTo>
                      <a:pt x="228" y="338"/>
                      <a:pt x="229" y="336"/>
                      <a:pt x="229" y="335"/>
                    </a:cubicBezTo>
                    <a:cubicBezTo>
                      <a:pt x="230" y="334"/>
                      <a:pt x="231" y="332"/>
                      <a:pt x="233" y="332"/>
                    </a:cubicBezTo>
                    <a:cubicBezTo>
                      <a:pt x="235" y="332"/>
                      <a:pt x="241" y="331"/>
                      <a:pt x="241" y="331"/>
                    </a:cubicBezTo>
                    <a:cubicBezTo>
                      <a:pt x="244" y="332"/>
                      <a:pt x="244" y="332"/>
                      <a:pt x="244" y="332"/>
                    </a:cubicBezTo>
                    <a:cubicBezTo>
                      <a:pt x="250" y="335"/>
                      <a:pt x="250" y="335"/>
                      <a:pt x="250" y="335"/>
                    </a:cubicBezTo>
                    <a:cubicBezTo>
                      <a:pt x="250" y="335"/>
                      <a:pt x="253" y="335"/>
                      <a:pt x="254" y="335"/>
                    </a:cubicBezTo>
                    <a:cubicBezTo>
                      <a:pt x="255" y="335"/>
                      <a:pt x="256" y="335"/>
                      <a:pt x="256" y="335"/>
                    </a:cubicBezTo>
                    <a:cubicBezTo>
                      <a:pt x="258" y="338"/>
                      <a:pt x="258" y="338"/>
                      <a:pt x="258" y="338"/>
                    </a:cubicBezTo>
                    <a:cubicBezTo>
                      <a:pt x="258" y="338"/>
                      <a:pt x="261" y="339"/>
                      <a:pt x="262" y="339"/>
                    </a:cubicBezTo>
                    <a:cubicBezTo>
                      <a:pt x="263" y="339"/>
                      <a:pt x="269" y="338"/>
                      <a:pt x="269" y="338"/>
                    </a:cubicBezTo>
                    <a:cubicBezTo>
                      <a:pt x="269" y="338"/>
                      <a:pt x="272" y="337"/>
                      <a:pt x="272" y="338"/>
                    </a:cubicBezTo>
                    <a:cubicBezTo>
                      <a:pt x="273" y="338"/>
                      <a:pt x="276" y="340"/>
                      <a:pt x="276" y="340"/>
                    </a:cubicBezTo>
                    <a:cubicBezTo>
                      <a:pt x="276" y="341"/>
                      <a:pt x="283" y="344"/>
                      <a:pt x="284" y="345"/>
                    </a:cubicBezTo>
                    <a:cubicBezTo>
                      <a:pt x="285" y="346"/>
                      <a:pt x="288" y="345"/>
                      <a:pt x="288" y="345"/>
                    </a:cubicBezTo>
                    <a:cubicBezTo>
                      <a:pt x="290" y="349"/>
                      <a:pt x="290" y="349"/>
                      <a:pt x="290" y="349"/>
                    </a:cubicBezTo>
                    <a:cubicBezTo>
                      <a:pt x="298" y="351"/>
                      <a:pt x="298" y="351"/>
                      <a:pt x="298" y="351"/>
                    </a:cubicBezTo>
                    <a:cubicBezTo>
                      <a:pt x="302" y="351"/>
                      <a:pt x="302" y="351"/>
                      <a:pt x="302" y="351"/>
                    </a:cubicBezTo>
                    <a:cubicBezTo>
                      <a:pt x="313" y="356"/>
                      <a:pt x="313" y="356"/>
                      <a:pt x="313" y="356"/>
                    </a:cubicBezTo>
                    <a:cubicBezTo>
                      <a:pt x="320" y="350"/>
                      <a:pt x="320" y="350"/>
                      <a:pt x="320" y="350"/>
                    </a:cubicBezTo>
                    <a:cubicBezTo>
                      <a:pt x="320" y="350"/>
                      <a:pt x="322" y="350"/>
                      <a:pt x="323" y="350"/>
                    </a:cubicBezTo>
                    <a:cubicBezTo>
                      <a:pt x="323" y="351"/>
                      <a:pt x="325" y="344"/>
                      <a:pt x="325" y="344"/>
                    </a:cubicBezTo>
                    <a:cubicBezTo>
                      <a:pt x="325" y="344"/>
                      <a:pt x="324" y="343"/>
                      <a:pt x="326" y="343"/>
                    </a:cubicBezTo>
                    <a:cubicBezTo>
                      <a:pt x="327" y="343"/>
                      <a:pt x="333" y="341"/>
                      <a:pt x="333" y="340"/>
                    </a:cubicBezTo>
                    <a:cubicBezTo>
                      <a:pt x="333" y="339"/>
                      <a:pt x="332" y="336"/>
                      <a:pt x="334" y="335"/>
                    </a:cubicBezTo>
                    <a:cubicBezTo>
                      <a:pt x="336" y="335"/>
                      <a:pt x="339" y="332"/>
                      <a:pt x="339" y="332"/>
                    </a:cubicBezTo>
                    <a:cubicBezTo>
                      <a:pt x="340" y="331"/>
                      <a:pt x="339" y="330"/>
                      <a:pt x="341" y="329"/>
                    </a:cubicBezTo>
                    <a:cubicBezTo>
                      <a:pt x="342" y="329"/>
                      <a:pt x="345" y="328"/>
                      <a:pt x="346" y="328"/>
                    </a:cubicBezTo>
                    <a:cubicBezTo>
                      <a:pt x="346" y="328"/>
                      <a:pt x="346" y="328"/>
                      <a:pt x="346" y="328"/>
                    </a:cubicBezTo>
                    <a:cubicBezTo>
                      <a:pt x="347" y="328"/>
                      <a:pt x="347" y="328"/>
                      <a:pt x="347" y="328"/>
                    </a:cubicBezTo>
                    <a:cubicBezTo>
                      <a:pt x="347" y="328"/>
                      <a:pt x="347" y="328"/>
                      <a:pt x="347" y="328"/>
                    </a:cubicBezTo>
                    <a:cubicBezTo>
                      <a:pt x="347" y="328"/>
                      <a:pt x="347" y="328"/>
                      <a:pt x="347" y="328"/>
                    </a:cubicBezTo>
                    <a:cubicBezTo>
                      <a:pt x="347" y="328"/>
                      <a:pt x="347" y="328"/>
                      <a:pt x="347" y="328"/>
                    </a:cubicBezTo>
                    <a:cubicBezTo>
                      <a:pt x="347" y="328"/>
                      <a:pt x="347" y="328"/>
                      <a:pt x="347" y="327"/>
                    </a:cubicBezTo>
                    <a:cubicBezTo>
                      <a:pt x="347" y="327"/>
                      <a:pt x="347" y="327"/>
                      <a:pt x="347" y="327"/>
                    </a:cubicBezTo>
                    <a:cubicBezTo>
                      <a:pt x="347" y="327"/>
                      <a:pt x="347" y="327"/>
                      <a:pt x="347" y="327"/>
                    </a:cubicBezTo>
                    <a:cubicBezTo>
                      <a:pt x="347" y="327"/>
                      <a:pt x="347" y="327"/>
                      <a:pt x="347" y="327"/>
                    </a:cubicBezTo>
                    <a:cubicBezTo>
                      <a:pt x="348" y="327"/>
                      <a:pt x="348" y="327"/>
                      <a:pt x="348" y="327"/>
                    </a:cubicBezTo>
                    <a:cubicBezTo>
                      <a:pt x="348" y="327"/>
                      <a:pt x="348" y="327"/>
                      <a:pt x="348" y="327"/>
                    </a:cubicBezTo>
                    <a:cubicBezTo>
                      <a:pt x="348" y="327"/>
                      <a:pt x="348" y="327"/>
                      <a:pt x="348" y="327"/>
                    </a:cubicBezTo>
                    <a:cubicBezTo>
                      <a:pt x="348" y="327"/>
                      <a:pt x="348" y="327"/>
                      <a:pt x="348" y="327"/>
                    </a:cubicBezTo>
                    <a:cubicBezTo>
                      <a:pt x="348" y="327"/>
                      <a:pt x="349" y="327"/>
                      <a:pt x="349" y="327"/>
                    </a:cubicBezTo>
                    <a:cubicBezTo>
                      <a:pt x="349" y="327"/>
                      <a:pt x="349" y="327"/>
                      <a:pt x="349" y="327"/>
                    </a:cubicBezTo>
                    <a:cubicBezTo>
                      <a:pt x="349" y="327"/>
                      <a:pt x="349" y="327"/>
                      <a:pt x="349" y="327"/>
                    </a:cubicBezTo>
                    <a:cubicBezTo>
                      <a:pt x="349" y="327"/>
                      <a:pt x="349" y="327"/>
                      <a:pt x="349" y="327"/>
                    </a:cubicBezTo>
                    <a:cubicBezTo>
                      <a:pt x="349" y="327"/>
                      <a:pt x="349" y="327"/>
                      <a:pt x="349" y="327"/>
                    </a:cubicBezTo>
                    <a:cubicBezTo>
                      <a:pt x="349" y="327"/>
                      <a:pt x="349" y="327"/>
                      <a:pt x="349" y="327"/>
                    </a:cubicBezTo>
                    <a:cubicBezTo>
                      <a:pt x="349" y="327"/>
                      <a:pt x="349" y="327"/>
                      <a:pt x="349" y="327"/>
                    </a:cubicBezTo>
                    <a:cubicBezTo>
                      <a:pt x="349" y="326"/>
                      <a:pt x="349" y="326"/>
                      <a:pt x="349" y="326"/>
                    </a:cubicBezTo>
                    <a:cubicBezTo>
                      <a:pt x="349" y="326"/>
                      <a:pt x="349" y="326"/>
                      <a:pt x="349" y="326"/>
                    </a:cubicBezTo>
                    <a:cubicBezTo>
                      <a:pt x="349" y="326"/>
                      <a:pt x="349" y="326"/>
                      <a:pt x="349" y="326"/>
                    </a:cubicBezTo>
                    <a:cubicBezTo>
                      <a:pt x="349" y="326"/>
                      <a:pt x="349" y="326"/>
                      <a:pt x="349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1" y="326"/>
                      <a:pt x="351" y="326"/>
                      <a:pt x="351" y="326"/>
                    </a:cubicBezTo>
                    <a:cubicBezTo>
                      <a:pt x="351" y="326"/>
                      <a:pt x="351" y="326"/>
                      <a:pt x="351" y="326"/>
                    </a:cubicBezTo>
                    <a:cubicBezTo>
                      <a:pt x="351" y="326"/>
                      <a:pt x="351" y="326"/>
                      <a:pt x="351" y="326"/>
                    </a:cubicBezTo>
                    <a:cubicBezTo>
                      <a:pt x="351" y="326"/>
                      <a:pt x="351" y="326"/>
                      <a:pt x="351" y="326"/>
                    </a:cubicBezTo>
                    <a:cubicBezTo>
                      <a:pt x="351" y="326"/>
                      <a:pt x="351" y="326"/>
                      <a:pt x="351" y="326"/>
                    </a:cubicBezTo>
                    <a:cubicBezTo>
                      <a:pt x="352" y="325"/>
                      <a:pt x="352" y="325"/>
                      <a:pt x="352" y="325"/>
                    </a:cubicBezTo>
                    <a:cubicBezTo>
                      <a:pt x="357" y="321"/>
                      <a:pt x="357" y="321"/>
                      <a:pt x="357" y="321"/>
                    </a:cubicBezTo>
                    <a:cubicBezTo>
                      <a:pt x="359" y="312"/>
                      <a:pt x="359" y="312"/>
                      <a:pt x="359" y="312"/>
                    </a:cubicBezTo>
                    <a:cubicBezTo>
                      <a:pt x="356" y="309"/>
                      <a:pt x="356" y="309"/>
                      <a:pt x="356" y="309"/>
                    </a:cubicBezTo>
                    <a:cubicBezTo>
                      <a:pt x="349" y="310"/>
                      <a:pt x="349" y="310"/>
                      <a:pt x="349" y="310"/>
                    </a:cubicBezTo>
                    <a:cubicBezTo>
                      <a:pt x="341" y="306"/>
                      <a:pt x="341" y="306"/>
                      <a:pt x="341" y="306"/>
                    </a:cubicBezTo>
                    <a:cubicBezTo>
                      <a:pt x="337" y="300"/>
                      <a:pt x="337" y="300"/>
                      <a:pt x="337" y="300"/>
                    </a:cubicBezTo>
                    <a:cubicBezTo>
                      <a:pt x="334" y="300"/>
                      <a:pt x="334" y="300"/>
                      <a:pt x="334" y="300"/>
                    </a:cubicBezTo>
                    <a:cubicBezTo>
                      <a:pt x="334" y="294"/>
                      <a:pt x="332" y="297"/>
                      <a:pt x="335" y="293"/>
                    </a:cubicBezTo>
                    <a:cubicBezTo>
                      <a:pt x="338" y="288"/>
                      <a:pt x="338" y="288"/>
                      <a:pt x="338" y="288"/>
                    </a:cubicBezTo>
                    <a:cubicBezTo>
                      <a:pt x="338" y="280"/>
                      <a:pt x="338" y="280"/>
                      <a:pt x="338" y="280"/>
                    </a:cubicBezTo>
                    <a:cubicBezTo>
                      <a:pt x="335" y="277"/>
                      <a:pt x="335" y="277"/>
                      <a:pt x="335" y="277"/>
                    </a:cubicBezTo>
                    <a:cubicBezTo>
                      <a:pt x="331" y="276"/>
                      <a:pt x="331" y="276"/>
                      <a:pt x="331" y="276"/>
                    </a:cubicBezTo>
                    <a:cubicBezTo>
                      <a:pt x="331" y="276"/>
                      <a:pt x="328" y="272"/>
                      <a:pt x="328" y="271"/>
                    </a:cubicBezTo>
                    <a:cubicBezTo>
                      <a:pt x="328" y="271"/>
                      <a:pt x="328" y="270"/>
                      <a:pt x="328" y="269"/>
                    </a:cubicBezTo>
                    <a:cubicBezTo>
                      <a:pt x="327" y="269"/>
                      <a:pt x="330" y="269"/>
                      <a:pt x="331" y="269"/>
                    </a:cubicBezTo>
                    <a:cubicBezTo>
                      <a:pt x="331" y="269"/>
                      <a:pt x="334" y="268"/>
                      <a:pt x="334" y="268"/>
                    </a:cubicBezTo>
                    <a:cubicBezTo>
                      <a:pt x="335" y="268"/>
                      <a:pt x="338" y="265"/>
                      <a:pt x="338" y="265"/>
                    </a:cubicBezTo>
                    <a:cubicBezTo>
                      <a:pt x="338" y="265"/>
                      <a:pt x="340" y="262"/>
                      <a:pt x="342" y="261"/>
                    </a:cubicBezTo>
                    <a:cubicBezTo>
                      <a:pt x="343" y="260"/>
                      <a:pt x="344" y="253"/>
                      <a:pt x="344" y="253"/>
                    </a:cubicBezTo>
                    <a:cubicBezTo>
                      <a:pt x="344" y="252"/>
                      <a:pt x="342" y="249"/>
                      <a:pt x="342" y="249"/>
                    </a:cubicBezTo>
                    <a:cubicBezTo>
                      <a:pt x="335" y="245"/>
                      <a:pt x="336" y="244"/>
                      <a:pt x="332" y="242"/>
                    </a:cubicBezTo>
                    <a:cubicBezTo>
                      <a:pt x="332" y="238"/>
                      <a:pt x="332" y="238"/>
                      <a:pt x="332" y="238"/>
                    </a:cubicBezTo>
                    <a:cubicBezTo>
                      <a:pt x="337" y="235"/>
                      <a:pt x="337" y="235"/>
                      <a:pt x="337" y="235"/>
                    </a:cubicBezTo>
                    <a:cubicBezTo>
                      <a:pt x="338" y="234"/>
                      <a:pt x="339" y="234"/>
                      <a:pt x="340" y="233"/>
                    </a:cubicBezTo>
                    <a:cubicBezTo>
                      <a:pt x="340" y="232"/>
                      <a:pt x="340" y="232"/>
                      <a:pt x="340" y="232"/>
                    </a:cubicBezTo>
                    <a:cubicBezTo>
                      <a:pt x="340" y="232"/>
                      <a:pt x="339" y="230"/>
                      <a:pt x="339" y="230"/>
                    </a:cubicBezTo>
                    <a:cubicBezTo>
                      <a:pt x="339" y="230"/>
                      <a:pt x="338" y="229"/>
                      <a:pt x="338" y="229"/>
                    </a:cubicBezTo>
                    <a:cubicBezTo>
                      <a:pt x="337" y="229"/>
                      <a:pt x="337" y="228"/>
                      <a:pt x="337" y="228"/>
                    </a:cubicBezTo>
                    <a:cubicBezTo>
                      <a:pt x="337" y="228"/>
                      <a:pt x="336" y="228"/>
                      <a:pt x="335" y="228"/>
                    </a:cubicBezTo>
                    <a:cubicBezTo>
                      <a:pt x="335" y="228"/>
                      <a:pt x="336" y="226"/>
                      <a:pt x="336" y="226"/>
                    </a:cubicBezTo>
                    <a:cubicBezTo>
                      <a:pt x="336" y="226"/>
                      <a:pt x="336" y="224"/>
                      <a:pt x="336" y="224"/>
                    </a:cubicBezTo>
                    <a:cubicBezTo>
                      <a:pt x="336" y="224"/>
                      <a:pt x="334" y="224"/>
                      <a:pt x="333" y="223"/>
                    </a:cubicBezTo>
                    <a:cubicBezTo>
                      <a:pt x="333" y="223"/>
                      <a:pt x="333" y="223"/>
                      <a:pt x="333" y="223"/>
                    </a:cubicBezTo>
                    <a:cubicBezTo>
                      <a:pt x="333" y="223"/>
                      <a:pt x="333" y="221"/>
                      <a:pt x="334" y="220"/>
                    </a:cubicBezTo>
                    <a:cubicBezTo>
                      <a:pt x="335" y="220"/>
                      <a:pt x="334" y="219"/>
                      <a:pt x="334" y="219"/>
                    </a:cubicBezTo>
                    <a:cubicBezTo>
                      <a:pt x="334" y="219"/>
                      <a:pt x="334" y="218"/>
                      <a:pt x="335" y="217"/>
                    </a:cubicBezTo>
                    <a:cubicBezTo>
                      <a:pt x="335" y="216"/>
                      <a:pt x="335" y="216"/>
                      <a:pt x="335" y="216"/>
                    </a:cubicBezTo>
                    <a:cubicBezTo>
                      <a:pt x="335" y="216"/>
                      <a:pt x="333" y="215"/>
                      <a:pt x="333" y="215"/>
                    </a:cubicBezTo>
                    <a:cubicBezTo>
                      <a:pt x="332" y="215"/>
                      <a:pt x="332" y="215"/>
                      <a:pt x="333" y="214"/>
                    </a:cubicBezTo>
                    <a:cubicBezTo>
                      <a:pt x="334" y="213"/>
                      <a:pt x="334" y="213"/>
                      <a:pt x="334" y="213"/>
                    </a:cubicBezTo>
                    <a:cubicBezTo>
                      <a:pt x="334" y="211"/>
                      <a:pt x="334" y="211"/>
                      <a:pt x="334" y="211"/>
                    </a:cubicBezTo>
                    <a:cubicBezTo>
                      <a:pt x="332" y="211"/>
                      <a:pt x="332" y="211"/>
                      <a:pt x="332" y="211"/>
                    </a:cubicBezTo>
                    <a:cubicBezTo>
                      <a:pt x="330" y="210"/>
                      <a:pt x="330" y="210"/>
                      <a:pt x="330" y="210"/>
                    </a:cubicBezTo>
                    <a:cubicBezTo>
                      <a:pt x="330" y="210"/>
                      <a:pt x="327" y="210"/>
                      <a:pt x="327" y="210"/>
                    </a:cubicBezTo>
                    <a:cubicBezTo>
                      <a:pt x="327" y="210"/>
                      <a:pt x="325" y="210"/>
                      <a:pt x="325" y="210"/>
                    </a:cubicBezTo>
                    <a:cubicBezTo>
                      <a:pt x="323" y="210"/>
                      <a:pt x="323" y="210"/>
                      <a:pt x="323" y="210"/>
                    </a:cubicBezTo>
                    <a:cubicBezTo>
                      <a:pt x="322" y="211"/>
                      <a:pt x="322" y="211"/>
                      <a:pt x="322" y="211"/>
                    </a:cubicBezTo>
                    <a:cubicBezTo>
                      <a:pt x="320" y="212"/>
                      <a:pt x="320" y="212"/>
                      <a:pt x="320" y="212"/>
                    </a:cubicBezTo>
                    <a:cubicBezTo>
                      <a:pt x="318" y="212"/>
                      <a:pt x="318" y="212"/>
                      <a:pt x="318" y="212"/>
                    </a:cubicBezTo>
                    <a:cubicBezTo>
                      <a:pt x="318" y="212"/>
                      <a:pt x="317" y="214"/>
                      <a:pt x="316" y="214"/>
                    </a:cubicBezTo>
                    <a:cubicBezTo>
                      <a:pt x="316" y="215"/>
                      <a:pt x="316" y="216"/>
                      <a:pt x="316" y="216"/>
                    </a:cubicBezTo>
                    <a:cubicBezTo>
                      <a:pt x="317" y="217"/>
                      <a:pt x="317" y="217"/>
                      <a:pt x="317" y="217"/>
                    </a:cubicBezTo>
                    <a:cubicBezTo>
                      <a:pt x="317" y="218"/>
                      <a:pt x="317" y="218"/>
                      <a:pt x="317" y="218"/>
                    </a:cubicBezTo>
                    <a:cubicBezTo>
                      <a:pt x="318" y="218"/>
                      <a:pt x="318" y="218"/>
                      <a:pt x="318" y="218"/>
                    </a:cubicBezTo>
                    <a:cubicBezTo>
                      <a:pt x="318" y="219"/>
                      <a:pt x="318" y="219"/>
                      <a:pt x="318" y="219"/>
                    </a:cubicBezTo>
                    <a:cubicBezTo>
                      <a:pt x="318" y="219"/>
                      <a:pt x="316" y="220"/>
                      <a:pt x="316" y="221"/>
                    </a:cubicBezTo>
                    <a:cubicBezTo>
                      <a:pt x="315" y="221"/>
                      <a:pt x="315" y="222"/>
                      <a:pt x="315" y="222"/>
                    </a:cubicBezTo>
                    <a:cubicBezTo>
                      <a:pt x="313" y="223"/>
                      <a:pt x="313" y="223"/>
                      <a:pt x="313" y="223"/>
                    </a:cubicBezTo>
                    <a:cubicBezTo>
                      <a:pt x="311" y="222"/>
                      <a:pt x="311" y="222"/>
                      <a:pt x="311" y="222"/>
                    </a:cubicBezTo>
                    <a:cubicBezTo>
                      <a:pt x="310" y="223"/>
                      <a:pt x="310" y="223"/>
                      <a:pt x="310" y="223"/>
                    </a:cubicBezTo>
                    <a:cubicBezTo>
                      <a:pt x="309" y="223"/>
                      <a:pt x="309" y="223"/>
                      <a:pt x="309" y="223"/>
                    </a:cubicBezTo>
                    <a:cubicBezTo>
                      <a:pt x="309" y="221"/>
                      <a:pt x="309" y="221"/>
                      <a:pt x="309" y="221"/>
                    </a:cubicBezTo>
                    <a:cubicBezTo>
                      <a:pt x="308" y="221"/>
                      <a:pt x="308" y="221"/>
                      <a:pt x="308" y="221"/>
                    </a:cubicBezTo>
                    <a:cubicBezTo>
                      <a:pt x="308" y="220"/>
                      <a:pt x="308" y="220"/>
                      <a:pt x="308" y="220"/>
                    </a:cubicBezTo>
                    <a:cubicBezTo>
                      <a:pt x="308" y="220"/>
                      <a:pt x="309" y="219"/>
                      <a:pt x="310" y="219"/>
                    </a:cubicBezTo>
                    <a:cubicBezTo>
                      <a:pt x="310" y="219"/>
                      <a:pt x="311" y="218"/>
                      <a:pt x="311" y="218"/>
                    </a:cubicBezTo>
                    <a:cubicBezTo>
                      <a:pt x="313" y="218"/>
                      <a:pt x="313" y="218"/>
                      <a:pt x="313" y="218"/>
                    </a:cubicBezTo>
                    <a:cubicBezTo>
                      <a:pt x="313" y="217"/>
                      <a:pt x="313" y="217"/>
                      <a:pt x="313" y="217"/>
                    </a:cubicBezTo>
                    <a:cubicBezTo>
                      <a:pt x="313" y="215"/>
                      <a:pt x="313" y="215"/>
                      <a:pt x="313" y="215"/>
                    </a:cubicBezTo>
                    <a:cubicBezTo>
                      <a:pt x="314" y="213"/>
                      <a:pt x="314" y="213"/>
                      <a:pt x="314" y="213"/>
                    </a:cubicBezTo>
                    <a:cubicBezTo>
                      <a:pt x="313" y="212"/>
                      <a:pt x="313" y="212"/>
                      <a:pt x="313" y="212"/>
                    </a:cubicBezTo>
                    <a:cubicBezTo>
                      <a:pt x="312" y="211"/>
                      <a:pt x="312" y="211"/>
                      <a:pt x="312" y="211"/>
                    </a:cubicBezTo>
                    <a:cubicBezTo>
                      <a:pt x="312" y="210"/>
                      <a:pt x="312" y="210"/>
                      <a:pt x="312" y="210"/>
                    </a:cubicBezTo>
                    <a:cubicBezTo>
                      <a:pt x="312" y="208"/>
                      <a:pt x="312" y="208"/>
                      <a:pt x="312" y="208"/>
                    </a:cubicBezTo>
                    <a:cubicBezTo>
                      <a:pt x="312" y="207"/>
                      <a:pt x="312" y="207"/>
                      <a:pt x="312" y="207"/>
                    </a:cubicBezTo>
                    <a:cubicBezTo>
                      <a:pt x="312" y="207"/>
                      <a:pt x="313" y="207"/>
                      <a:pt x="313" y="206"/>
                    </a:cubicBezTo>
                    <a:cubicBezTo>
                      <a:pt x="314" y="206"/>
                      <a:pt x="314" y="205"/>
                      <a:pt x="314" y="204"/>
                    </a:cubicBezTo>
                    <a:cubicBezTo>
                      <a:pt x="314" y="204"/>
                      <a:pt x="313" y="204"/>
                      <a:pt x="313" y="204"/>
                    </a:cubicBezTo>
                    <a:cubicBezTo>
                      <a:pt x="316" y="201"/>
                      <a:pt x="316" y="201"/>
                      <a:pt x="316" y="201"/>
                    </a:cubicBezTo>
                    <a:cubicBezTo>
                      <a:pt x="319" y="199"/>
                      <a:pt x="319" y="199"/>
                      <a:pt x="319" y="199"/>
                    </a:cubicBezTo>
                    <a:cubicBezTo>
                      <a:pt x="319" y="199"/>
                      <a:pt x="320" y="198"/>
                      <a:pt x="320" y="198"/>
                    </a:cubicBezTo>
                    <a:cubicBezTo>
                      <a:pt x="320" y="198"/>
                      <a:pt x="322" y="198"/>
                      <a:pt x="322" y="198"/>
                    </a:cubicBezTo>
                    <a:cubicBezTo>
                      <a:pt x="322" y="198"/>
                      <a:pt x="322" y="197"/>
                      <a:pt x="323" y="197"/>
                    </a:cubicBezTo>
                    <a:cubicBezTo>
                      <a:pt x="323" y="197"/>
                      <a:pt x="323" y="196"/>
                      <a:pt x="323" y="196"/>
                    </a:cubicBezTo>
                    <a:cubicBezTo>
                      <a:pt x="323" y="196"/>
                      <a:pt x="323" y="195"/>
                      <a:pt x="323" y="195"/>
                    </a:cubicBezTo>
                    <a:cubicBezTo>
                      <a:pt x="323" y="195"/>
                      <a:pt x="323" y="194"/>
                      <a:pt x="323" y="194"/>
                    </a:cubicBezTo>
                    <a:cubicBezTo>
                      <a:pt x="323" y="194"/>
                      <a:pt x="323" y="193"/>
                      <a:pt x="323" y="193"/>
                    </a:cubicBezTo>
                    <a:cubicBezTo>
                      <a:pt x="323" y="193"/>
                      <a:pt x="324" y="192"/>
                      <a:pt x="324" y="192"/>
                    </a:cubicBezTo>
                    <a:cubicBezTo>
                      <a:pt x="324" y="191"/>
                      <a:pt x="324" y="191"/>
                      <a:pt x="324" y="191"/>
                    </a:cubicBezTo>
                    <a:cubicBezTo>
                      <a:pt x="324" y="191"/>
                      <a:pt x="323" y="190"/>
                      <a:pt x="323" y="189"/>
                    </a:cubicBezTo>
                    <a:cubicBezTo>
                      <a:pt x="323" y="189"/>
                      <a:pt x="323" y="189"/>
                      <a:pt x="323" y="188"/>
                    </a:cubicBezTo>
                    <a:cubicBezTo>
                      <a:pt x="324" y="188"/>
                      <a:pt x="324" y="187"/>
                      <a:pt x="324" y="187"/>
                    </a:cubicBezTo>
                    <a:cubicBezTo>
                      <a:pt x="326" y="187"/>
                      <a:pt x="326" y="187"/>
                      <a:pt x="326" y="187"/>
                    </a:cubicBezTo>
                    <a:cubicBezTo>
                      <a:pt x="326" y="187"/>
                      <a:pt x="327" y="187"/>
                      <a:pt x="328" y="187"/>
                    </a:cubicBezTo>
                    <a:cubicBezTo>
                      <a:pt x="328" y="186"/>
                      <a:pt x="329" y="186"/>
                      <a:pt x="329" y="186"/>
                    </a:cubicBezTo>
                    <a:cubicBezTo>
                      <a:pt x="330" y="185"/>
                      <a:pt x="330" y="185"/>
                      <a:pt x="330" y="185"/>
                    </a:cubicBezTo>
                    <a:cubicBezTo>
                      <a:pt x="331" y="184"/>
                      <a:pt x="331" y="184"/>
                      <a:pt x="331" y="184"/>
                    </a:cubicBezTo>
                    <a:cubicBezTo>
                      <a:pt x="331" y="183"/>
                      <a:pt x="331" y="183"/>
                      <a:pt x="331" y="183"/>
                    </a:cubicBezTo>
                    <a:cubicBezTo>
                      <a:pt x="331" y="182"/>
                      <a:pt x="331" y="182"/>
                      <a:pt x="331" y="182"/>
                    </a:cubicBezTo>
                    <a:cubicBezTo>
                      <a:pt x="333" y="181"/>
                      <a:pt x="333" y="181"/>
                      <a:pt x="333" y="181"/>
                    </a:cubicBezTo>
                    <a:cubicBezTo>
                      <a:pt x="333" y="180"/>
                      <a:pt x="333" y="180"/>
                      <a:pt x="333" y="180"/>
                    </a:cubicBezTo>
                    <a:cubicBezTo>
                      <a:pt x="334" y="180"/>
                      <a:pt x="334" y="180"/>
                      <a:pt x="334" y="180"/>
                    </a:cubicBezTo>
                    <a:cubicBezTo>
                      <a:pt x="335" y="179"/>
                      <a:pt x="335" y="179"/>
                      <a:pt x="335" y="179"/>
                    </a:cubicBezTo>
                    <a:cubicBezTo>
                      <a:pt x="336" y="178"/>
                      <a:pt x="336" y="178"/>
                      <a:pt x="336" y="178"/>
                    </a:cubicBezTo>
                    <a:cubicBezTo>
                      <a:pt x="337" y="177"/>
                      <a:pt x="337" y="177"/>
                      <a:pt x="337" y="177"/>
                    </a:cubicBezTo>
                    <a:cubicBezTo>
                      <a:pt x="337" y="177"/>
                      <a:pt x="339" y="175"/>
                      <a:pt x="339" y="175"/>
                    </a:cubicBezTo>
                    <a:cubicBezTo>
                      <a:pt x="339" y="174"/>
                      <a:pt x="339" y="174"/>
                      <a:pt x="339" y="173"/>
                    </a:cubicBezTo>
                    <a:cubicBezTo>
                      <a:pt x="339" y="173"/>
                      <a:pt x="340" y="173"/>
                      <a:pt x="340" y="172"/>
                    </a:cubicBezTo>
                    <a:cubicBezTo>
                      <a:pt x="341" y="172"/>
                      <a:pt x="341" y="171"/>
                      <a:pt x="341" y="171"/>
                    </a:cubicBezTo>
                    <a:cubicBezTo>
                      <a:pt x="342" y="171"/>
                      <a:pt x="342" y="171"/>
                      <a:pt x="342" y="171"/>
                    </a:cubicBezTo>
                    <a:cubicBezTo>
                      <a:pt x="342" y="170"/>
                      <a:pt x="342" y="170"/>
                      <a:pt x="342" y="170"/>
                    </a:cubicBezTo>
                    <a:cubicBezTo>
                      <a:pt x="342" y="169"/>
                      <a:pt x="342" y="169"/>
                      <a:pt x="342" y="169"/>
                    </a:cubicBezTo>
                    <a:cubicBezTo>
                      <a:pt x="342" y="169"/>
                      <a:pt x="340" y="170"/>
                      <a:pt x="340" y="170"/>
                    </a:cubicBezTo>
                    <a:cubicBezTo>
                      <a:pt x="340" y="170"/>
                      <a:pt x="339" y="170"/>
                      <a:pt x="339" y="170"/>
                    </a:cubicBezTo>
                    <a:cubicBezTo>
                      <a:pt x="338" y="170"/>
                      <a:pt x="337" y="170"/>
                      <a:pt x="337" y="170"/>
                    </a:cubicBezTo>
                    <a:cubicBezTo>
                      <a:pt x="336" y="169"/>
                      <a:pt x="337" y="169"/>
                      <a:pt x="337" y="169"/>
                    </a:cubicBezTo>
                    <a:cubicBezTo>
                      <a:pt x="337" y="169"/>
                      <a:pt x="338" y="169"/>
                      <a:pt x="338" y="168"/>
                    </a:cubicBezTo>
                    <a:cubicBezTo>
                      <a:pt x="338" y="168"/>
                      <a:pt x="338" y="167"/>
                      <a:pt x="338" y="167"/>
                    </a:cubicBezTo>
                    <a:cubicBezTo>
                      <a:pt x="339" y="167"/>
                      <a:pt x="339" y="167"/>
                      <a:pt x="339" y="167"/>
                    </a:cubicBezTo>
                    <a:cubicBezTo>
                      <a:pt x="340" y="166"/>
                      <a:pt x="340" y="166"/>
                      <a:pt x="340" y="166"/>
                    </a:cubicBezTo>
                    <a:cubicBezTo>
                      <a:pt x="340" y="166"/>
                      <a:pt x="340" y="166"/>
                      <a:pt x="341" y="166"/>
                    </a:cubicBezTo>
                    <a:cubicBezTo>
                      <a:pt x="341" y="166"/>
                      <a:pt x="340" y="165"/>
                      <a:pt x="340" y="165"/>
                    </a:cubicBezTo>
                    <a:cubicBezTo>
                      <a:pt x="340" y="164"/>
                      <a:pt x="340" y="164"/>
                      <a:pt x="340" y="164"/>
                    </a:cubicBezTo>
                    <a:cubicBezTo>
                      <a:pt x="342" y="164"/>
                      <a:pt x="342" y="164"/>
                      <a:pt x="342" y="164"/>
                    </a:cubicBezTo>
                    <a:cubicBezTo>
                      <a:pt x="344" y="164"/>
                      <a:pt x="344" y="164"/>
                      <a:pt x="344" y="164"/>
                    </a:cubicBezTo>
                    <a:cubicBezTo>
                      <a:pt x="345" y="164"/>
                      <a:pt x="345" y="164"/>
                      <a:pt x="345" y="164"/>
                    </a:cubicBezTo>
                    <a:cubicBezTo>
                      <a:pt x="345" y="164"/>
                      <a:pt x="346" y="165"/>
                      <a:pt x="346" y="165"/>
                    </a:cubicBezTo>
                    <a:cubicBezTo>
                      <a:pt x="345" y="166"/>
                      <a:pt x="346" y="166"/>
                      <a:pt x="346" y="166"/>
                    </a:cubicBezTo>
                    <a:cubicBezTo>
                      <a:pt x="346" y="167"/>
                      <a:pt x="348" y="167"/>
                      <a:pt x="348" y="167"/>
                    </a:cubicBezTo>
                    <a:cubicBezTo>
                      <a:pt x="348" y="167"/>
                      <a:pt x="348" y="167"/>
                      <a:pt x="349" y="167"/>
                    </a:cubicBezTo>
                    <a:cubicBezTo>
                      <a:pt x="349" y="167"/>
                      <a:pt x="350" y="167"/>
                      <a:pt x="350" y="167"/>
                    </a:cubicBezTo>
                    <a:cubicBezTo>
                      <a:pt x="350" y="167"/>
                      <a:pt x="351" y="167"/>
                      <a:pt x="351" y="167"/>
                    </a:cubicBezTo>
                    <a:cubicBezTo>
                      <a:pt x="351" y="167"/>
                      <a:pt x="352" y="166"/>
                      <a:pt x="353" y="166"/>
                    </a:cubicBezTo>
                    <a:cubicBezTo>
                      <a:pt x="353" y="166"/>
                      <a:pt x="353" y="166"/>
                      <a:pt x="353" y="166"/>
                    </a:cubicBezTo>
                    <a:cubicBezTo>
                      <a:pt x="353" y="166"/>
                      <a:pt x="353" y="165"/>
                      <a:pt x="353" y="165"/>
                    </a:cubicBezTo>
                    <a:cubicBezTo>
                      <a:pt x="353" y="165"/>
                      <a:pt x="354" y="164"/>
                      <a:pt x="354" y="164"/>
                    </a:cubicBezTo>
                    <a:cubicBezTo>
                      <a:pt x="354" y="164"/>
                      <a:pt x="355" y="164"/>
                      <a:pt x="355" y="164"/>
                    </a:cubicBezTo>
                    <a:cubicBezTo>
                      <a:pt x="355" y="164"/>
                      <a:pt x="355" y="164"/>
                      <a:pt x="355" y="163"/>
                    </a:cubicBezTo>
                    <a:cubicBezTo>
                      <a:pt x="355" y="163"/>
                      <a:pt x="356" y="163"/>
                      <a:pt x="356" y="162"/>
                    </a:cubicBezTo>
                    <a:cubicBezTo>
                      <a:pt x="356" y="162"/>
                      <a:pt x="355" y="162"/>
                      <a:pt x="355" y="162"/>
                    </a:cubicBezTo>
                    <a:cubicBezTo>
                      <a:pt x="355" y="162"/>
                      <a:pt x="356" y="162"/>
                      <a:pt x="356" y="162"/>
                    </a:cubicBezTo>
                    <a:cubicBezTo>
                      <a:pt x="356" y="161"/>
                      <a:pt x="356" y="161"/>
                      <a:pt x="356" y="161"/>
                    </a:cubicBezTo>
                    <a:cubicBezTo>
                      <a:pt x="356" y="161"/>
                      <a:pt x="358" y="160"/>
                      <a:pt x="358" y="160"/>
                    </a:cubicBezTo>
                    <a:cubicBezTo>
                      <a:pt x="358" y="160"/>
                      <a:pt x="358" y="160"/>
                      <a:pt x="358" y="160"/>
                    </a:cubicBezTo>
                    <a:cubicBezTo>
                      <a:pt x="360" y="159"/>
                      <a:pt x="360" y="159"/>
                      <a:pt x="360" y="159"/>
                    </a:cubicBezTo>
                    <a:cubicBezTo>
                      <a:pt x="360" y="159"/>
                      <a:pt x="360" y="160"/>
                      <a:pt x="360" y="160"/>
                    </a:cubicBezTo>
                    <a:cubicBezTo>
                      <a:pt x="359" y="158"/>
                      <a:pt x="356" y="155"/>
                      <a:pt x="356" y="155"/>
                    </a:cubicBezTo>
                    <a:cubicBezTo>
                      <a:pt x="357" y="151"/>
                      <a:pt x="357" y="151"/>
                      <a:pt x="357" y="151"/>
                    </a:cubicBezTo>
                    <a:cubicBezTo>
                      <a:pt x="357" y="151"/>
                      <a:pt x="359" y="145"/>
                      <a:pt x="359" y="144"/>
                    </a:cubicBezTo>
                    <a:cubicBezTo>
                      <a:pt x="359" y="143"/>
                      <a:pt x="358" y="139"/>
                      <a:pt x="358" y="139"/>
                    </a:cubicBezTo>
                    <a:cubicBezTo>
                      <a:pt x="358" y="139"/>
                      <a:pt x="356" y="138"/>
                      <a:pt x="358" y="135"/>
                    </a:cubicBezTo>
                    <a:cubicBezTo>
                      <a:pt x="360" y="132"/>
                      <a:pt x="362" y="128"/>
                      <a:pt x="362" y="128"/>
                    </a:cubicBezTo>
                    <a:cubicBezTo>
                      <a:pt x="363" y="120"/>
                      <a:pt x="363" y="120"/>
                      <a:pt x="363" y="120"/>
                    </a:cubicBezTo>
                    <a:cubicBezTo>
                      <a:pt x="363" y="120"/>
                      <a:pt x="360" y="118"/>
                      <a:pt x="363" y="116"/>
                    </a:cubicBezTo>
                    <a:cubicBezTo>
                      <a:pt x="366" y="114"/>
                      <a:pt x="372" y="106"/>
                      <a:pt x="372" y="106"/>
                    </a:cubicBezTo>
                    <a:cubicBezTo>
                      <a:pt x="378" y="100"/>
                      <a:pt x="378" y="100"/>
                      <a:pt x="378" y="100"/>
                    </a:cubicBezTo>
                    <a:cubicBezTo>
                      <a:pt x="368" y="97"/>
                      <a:pt x="368" y="97"/>
                      <a:pt x="368" y="97"/>
                    </a:cubicBezTo>
                    <a:lnTo>
                      <a:pt x="362" y="97"/>
                    </a:lnTo>
                    <a:close/>
                    <a:moveTo>
                      <a:pt x="157" y="372"/>
                    </a:moveTo>
                    <a:cubicBezTo>
                      <a:pt x="157" y="372"/>
                      <a:pt x="157" y="372"/>
                      <a:pt x="157" y="372"/>
                    </a:cubicBezTo>
                    <a:cubicBezTo>
                      <a:pt x="157" y="372"/>
                      <a:pt x="157" y="372"/>
                      <a:pt x="157" y="372"/>
                    </a:cubicBezTo>
                    <a:close/>
                    <a:moveTo>
                      <a:pt x="158" y="371"/>
                    </a:moveTo>
                    <a:cubicBezTo>
                      <a:pt x="158" y="371"/>
                      <a:pt x="158" y="371"/>
                      <a:pt x="158" y="371"/>
                    </a:cubicBezTo>
                    <a:cubicBezTo>
                      <a:pt x="158" y="371"/>
                      <a:pt x="158" y="371"/>
                      <a:pt x="158" y="371"/>
                    </a:cubicBezTo>
                    <a:cubicBezTo>
                      <a:pt x="158" y="371"/>
                      <a:pt x="158" y="371"/>
                      <a:pt x="158" y="371"/>
                    </a:cubicBezTo>
                    <a:cubicBezTo>
                      <a:pt x="158" y="371"/>
                      <a:pt x="158" y="371"/>
                      <a:pt x="158" y="37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6" name="Freeform 73"/>
              <p:cNvSpPr>
                <a:spLocks/>
              </p:cNvSpPr>
              <p:nvPr/>
            </p:nvSpPr>
            <p:spPr bwMode="auto">
              <a:xfrm>
                <a:off x="2614" y="2855"/>
                <a:ext cx="62" cy="144"/>
              </a:xfrm>
              <a:custGeom>
                <a:avLst/>
                <a:gdLst>
                  <a:gd name="T0" fmla="*/ 31 w 31"/>
                  <a:gd name="T1" fmla="*/ 35 h 72"/>
                  <a:gd name="T2" fmla="*/ 28 w 31"/>
                  <a:gd name="T3" fmla="*/ 30 h 72"/>
                  <a:gd name="T4" fmla="*/ 30 w 31"/>
                  <a:gd name="T5" fmla="*/ 21 h 72"/>
                  <a:gd name="T6" fmla="*/ 29 w 31"/>
                  <a:gd name="T7" fmla="*/ 19 h 72"/>
                  <a:gd name="T8" fmla="*/ 28 w 31"/>
                  <a:gd name="T9" fmla="*/ 17 h 72"/>
                  <a:gd name="T10" fmla="*/ 27 w 31"/>
                  <a:gd name="T11" fmla="*/ 10 h 72"/>
                  <a:gd name="T12" fmla="*/ 27 w 31"/>
                  <a:gd name="T13" fmla="*/ 0 h 72"/>
                  <a:gd name="T14" fmla="*/ 22 w 31"/>
                  <a:gd name="T15" fmla="*/ 1 h 72"/>
                  <a:gd name="T16" fmla="*/ 23 w 31"/>
                  <a:gd name="T17" fmla="*/ 5 h 72"/>
                  <a:gd name="T18" fmla="*/ 22 w 31"/>
                  <a:gd name="T19" fmla="*/ 13 h 72"/>
                  <a:gd name="T20" fmla="*/ 18 w 31"/>
                  <a:gd name="T21" fmla="*/ 14 h 72"/>
                  <a:gd name="T22" fmla="*/ 16 w 31"/>
                  <a:gd name="T23" fmla="*/ 14 h 72"/>
                  <a:gd name="T24" fmla="*/ 14 w 31"/>
                  <a:gd name="T25" fmla="*/ 17 h 72"/>
                  <a:gd name="T26" fmla="*/ 10 w 31"/>
                  <a:gd name="T27" fmla="*/ 18 h 72"/>
                  <a:gd name="T28" fmla="*/ 6 w 31"/>
                  <a:gd name="T29" fmla="*/ 20 h 72"/>
                  <a:gd name="T30" fmla="*/ 3 w 31"/>
                  <a:gd name="T31" fmla="*/ 25 h 72"/>
                  <a:gd name="T32" fmla="*/ 0 w 31"/>
                  <a:gd name="T33" fmla="*/ 27 h 72"/>
                  <a:gd name="T34" fmla="*/ 2 w 31"/>
                  <a:gd name="T35" fmla="*/ 30 h 72"/>
                  <a:gd name="T36" fmla="*/ 0 w 31"/>
                  <a:gd name="T37" fmla="*/ 41 h 72"/>
                  <a:gd name="T38" fmla="*/ 3 w 31"/>
                  <a:gd name="T39" fmla="*/ 40 h 72"/>
                  <a:gd name="T40" fmla="*/ 3 w 31"/>
                  <a:gd name="T41" fmla="*/ 45 h 72"/>
                  <a:gd name="T42" fmla="*/ 1 w 31"/>
                  <a:gd name="T43" fmla="*/ 48 h 72"/>
                  <a:gd name="T44" fmla="*/ 4 w 31"/>
                  <a:gd name="T45" fmla="*/ 50 h 72"/>
                  <a:gd name="T46" fmla="*/ 6 w 31"/>
                  <a:gd name="T47" fmla="*/ 50 h 72"/>
                  <a:gd name="T48" fmla="*/ 4 w 31"/>
                  <a:gd name="T49" fmla="*/ 55 h 72"/>
                  <a:gd name="T50" fmla="*/ 4 w 31"/>
                  <a:gd name="T51" fmla="*/ 57 h 72"/>
                  <a:gd name="T52" fmla="*/ 9 w 31"/>
                  <a:gd name="T53" fmla="*/ 59 h 72"/>
                  <a:gd name="T54" fmla="*/ 7 w 31"/>
                  <a:gd name="T55" fmla="*/ 61 h 72"/>
                  <a:gd name="T56" fmla="*/ 6 w 31"/>
                  <a:gd name="T57" fmla="*/ 64 h 72"/>
                  <a:gd name="T58" fmla="*/ 10 w 31"/>
                  <a:gd name="T59" fmla="*/ 66 h 72"/>
                  <a:gd name="T60" fmla="*/ 12 w 31"/>
                  <a:gd name="T61" fmla="*/ 68 h 72"/>
                  <a:gd name="T62" fmla="*/ 16 w 31"/>
                  <a:gd name="T63" fmla="*/ 71 h 72"/>
                  <a:gd name="T64" fmla="*/ 20 w 31"/>
                  <a:gd name="T65" fmla="*/ 72 h 72"/>
                  <a:gd name="T66" fmla="*/ 22 w 31"/>
                  <a:gd name="T67" fmla="*/ 68 h 72"/>
                  <a:gd name="T68" fmla="*/ 23 w 31"/>
                  <a:gd name="T69" fmla="*/ 61 h 72"/>
                  <a:gd name="T70" fmla="*/ 25 w 31"/>
                  <a:gd name="T71" fmla="*/ 55 h 72"/>
                  <a:gd name="T72" fmla="*/ 26 w 31"/>
                  <a:gd name="T73" fmla="*/ 51 h 72"/>
                  <a:gd name="T74" fmla="*/ 24 w 31"/>
                  <a:gd name="T75" fmla="*/ 46 h 72"/>
                  <a:gd name="T76" fmla="*/ 25 w 31"/>
                  <a:gd name="T77" fmla="*/ 45 h 72"/>
                  <a:gd name="T78" fmla="*/ 28 w 31"/>
                  <a:gd name="T79" fmla="*/ 42 h 72"/>
                  <a:gd name="T80" fmla="*/ 30 w 31"/>
                  <a:gd name="T81" fmla="*/ 39 h 72"/>
                  <a:gd name="T82" fmla="*/ 31 w 31"/>
                  <a:gd name="T83" fmla="*/ 3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1" h="72">
                    <a:moveTo>
                      <a:pt x="31" y="35"/>
                    </a:moveTo>
                    <a:cubicBezTo>
                      <a:pt x="30" y="34"/>
                      <a:pt x="28" y="30"/>
                      <a:pt x="28" y="30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1" y="28"/>
                      <a:pt x="2" y="30"/>
                    </a:cubicBezTo>
                    <a:cubicBezTo>
                      <a:pt x="3" y="33"/>
                      <a:pt x="0" y="41"/>
                      <a:pt x="0" y="41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7" y="61"/>
                      <a:pt x="7" y="61"/>
                      <a:pt x="7" y="61"/>
                    </a:cubicBezTo>
                    <a:cubicBezTo>
                      <a:pt x="6" y="64"/>
                      <a:pt x="6" y="64"/>
                      <a:pt x="6" y="64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2" y="68"/>
                      <a:pt x="12" y="68"/>
                      <a:pt x="12" y="68"/>
                    </a:cubicBezTo>
                    <a:cubicBezTo>
                      <a:pt x="12" y="68"/>
                      <a:pt x="14" y="71"/>
                      <a:pt x="16" y="71"/>
                    </a:cubicBezTo>
                    <a:cubicBezTo>
                      <a:pt x="17" y="71"/>
                      <a:pt x="20" y="72"/>
                      <a:pt x="20" y="72"/>
                    </a:cubicBezTo>
                    <a:cubicBezTo>
                      <a:pt x="20" y="72"/>
                      <a:pt x="21" y="70"/>
                      <a:pt x="22" y="68"/>
                    </a:cubicBezTo>
                    <a:cubicBezTo>
                      <a:pt x="22" y="65"/>
                      <a:pt x="19" y="62"/>
                      <a:pt x="23" y="61"/>
                    </a:cubicBezTo>
                    <a:cubicBezTo>
                      <a:pt x="28" y="60"/>
                      <a:pt x="25" y="55"/>
                      <a:pt x="25" y="55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30" y="39"/>
                      <a:pt x="31" y="37"/>
                      <a:pt x="31" y="3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7" name="Freeform 74"/>
              <p:cNvSpPr>
                <a:spLocks noEditPoints="1"/>
              </p:cNvSpPr>
              <p:nvPr/>
            </p:nvSpPr>
            <p:spPr bwMode="auto">
              <a:xfrm>
                <a:off x="3266" y="129"/>
                <a:ext cx="2386" cy="2407"/>
              </a:xfrm>
              <a:custGeom>
                <a:avLst/>
                <a:gdLst>
                  <a:gd name="T0" fmla="*/ 317 w 1189"/>
                  <a:gd name="T1" fmla="*/ 847 h 1199"/>
                  <a:gd name="T2" fmla="*/ 272 w 1189"/>
                  <a:gd name="T3" fmla="*/ 852 h 1199"/>
                  <a:gd name="T4" fmla="*/ 289 w 1189"/>
                  <a:gd name="T5" fmla="*/ 813 h 1199"/>
                  <a:gd name="T6" fmla="*/ 239 w 1189"/>
                  <a:gd name="T7" fmla="*/ 779 h 1199"/>
                  <a:gd name="T8" fmla="*/ 214 w 1189"/>
                  <a:gd name="T9" fmla="*/ 734 h 1199"/>
                  <a:gd name="T10" fmla="*/ 158 w 1189"/>
                  <a:gd name="T11" fmla="*/ 729 h 1199"/>
                  <a:gd name="T12" fmla="*/ 128 w 1189"/>
                  <a:gd name="T13" fmla="*/ 703 h 1199"/>
                  <a:gd name="T14" fmla="*/ 120 w 1189"/>
                  <a:gd name="T15" fmla="*/ 659 h 1199"/>
                  <a:gd name="T16" fmla="*/ 104 w 1189"/>
                  <a:gd name="T17" fmla="*/ 592 h 1199"/>
                  <a:gd name="T18" fmla="*/ 149 w 1189"/>
                  <a:gd name="T19" fmla="*/ 559 h 1199"/>
                  <a:gd name="T20" fmla="*/ 98 w 1189"/>
                  <a:gd name="T21" fmla="*/ 539 h 1199"/>
                  <a:gd name="T22" fmla="*/ 129 w 1189"/>
                  <a:gd name="T23" fmla="*/ 448 h 1199"/>
                  <a:gd name="T24" fmla="*/ 81 w 1189"/>
                  <a:gd name="T25" fmla="*/ 368 h 1199"/>
                  <a:gd name="T26" fmla="*/ 61 w 1189"/>
                  <a:gd name="T27" fmla="*/ 307 h 1199"/>
                  <a:gd name="T28" fmla="*/ 9 w 1189"/>
                  <a:gd name="T29" fmla="*/ 218 h 1199"/>
                  <a:gd name="T30" fmla="*/ 0 w 1189"/>
                  <a:gd name="T31" fmla="*/ 190 h 1199"/>
                  <a:gd name="T32" fmla="*/ 0 w 1189"/>
                  <a:gd name="T33" fmla="*/ 190 h 1199"/>
                  <a:gd name="T34" fmla="*/ 1 w 1189"/>
                  <a:gd name="T35" fmla="*/ 189 h 1199"/>
                  <a:gd name="T36" fmla="*/ 2 w 1189"/>
                  <a:gd name="T37" fmla="*/ 188 h 1199"/>
                  <a:gd name="T38" fmla="*/ 6 w 1189"/>
                  <a:gd name="T39" fmla="*/ 183 h 1199"/>
                  <a:gd name="T40" fmla="*/ 38 w 1189"/>
                  <a:gd name="T41" fmla="*/ 134 h 1199"/>
                  <a:gd name="T42" fmla="*/ 45 w 1189"/>
                  <a:gd name="T43" fmla="*/ 141 h 1199"/>
                  <a:gd name="T44" fmla="*/ 74 w 1189"/>
                  <a:gd name="T45" fmla="*/ 147 h 1199"/>
                  <a:gd name="T46" fmla="*/ 157 w 1189"/>
                  <a:gd name="T47" fmla="*/ 156 h 1199"/>
                  <a:gd name="T48" fmla="*/ 208 w 1189"/>
                  <a:gd name="T49" fmla="*/ 166 h 1199"/>
                  <a:gd name="T50" fmla="*/ 226 w 1189"/>
                  <a:gd name="T51" fmla="*/ 225 h 1199"/>
                  <a:gd name="T52" fmla="*/ 129 w 1189"/>
                  <a:gd name="T53" fmla="*/ 257 h 1199"/>
                  <a:gd name="T54" fmla="*/ 88 w 1189"/>
                  <a:gd name="T55" fmla="*/ 249 h 1199"/>
                  <a:gd name="T56" fmla="*/ 121 w 1189"/>
                  <a:gd name="T57" fmla="*/ 273 h 1199"/>
                  <a:gd name="T58" fmla="*/ 152 w 1189"/>
                  <a:gd name="T59" fmla="*/ 311 h 1199"/>
                  <a:gd name="T60" fmla="*/ 186 w 1189"/>
                  <a:gd name="T61" fmla="*/ 339 h 1199"/>
                  <a:gd name="T62" fmla="*/ 232 w 1189"/>
                  <a:gd name="T63" fmla="*/ 334 h 1199"/>
                  <a:gd name="T64" fmla="*/ 192 w 1189"/>
                  <a:gd name="T65" fmla="*/ 305 h 1199"/>
                  <a:gd name="T66" fmla="*/ 259 w 1189"/>
                  <a:gd name="T67" fmla="*/ 297 h 1199"/>
                  <a:gd name="T68" fmla="*/ 253 w 1189"/>
                  <a:gd name="T69" fmla="*/ 203 h 1199"/>
                  <a:gd name="T70" fmla="*/ 282 w 1189"/>
                  <a:gd name="T71" fmla="*/ 171 h 1199"/>
                  <a:gd name="T72" fmla="*/ 227 w 1189"/>
                  <a:gd name="T73" fmla="*/ 109 h 1199"/>
                  <a:gd name="T74" fmla="*/ 282 w 1189"/>
                  <a:gd name="T75" fmla="*/ 126 h 1199"/>
                  <a:gd name="T76" fmla="*/ 327 w 1189"/>
                  <a:gd name="T77" fmla="*/ 143 h 1199"/>
                  <a:gd name="T78" fmla="*/ 338 w 1189"/>
                  <a:gd name="T79" fmla="*/ 68 h 1199"/>
                  <a:gd name="T80" fmla="*/ 360 w 1189"/>
                  <a:gd name="T81" fmla="*/ 13 h 1199"/>
                  <a:gd name="T82" fmla="*/ 1162 w 1189"/>
                  <a:gd name="T83" fmla="*/ 672 h 1199"/>
                  <a:gd name="T84" fmla="*/ 1002 w 1189"/>
                  <a:gd name="T85" fmla="*/ 761 h 1199"/>
                  <a:gd name="T86" fmla="*/ 825 w 1189"/>
                  <a:gd name="T87" fmla="*/ 816 h 1199"/>
                  <a:gd name="T88" fmla="*/ 895 w 1189"/>
                  <a:gd name="T89" fmla="*/ 958 h 1199"/>
                  <a:gd name="T90" fmla="*/ 954 w 1189"/>
                  <a:gd name="T91" fmla="*/ 1173 h 1199"/>
                  <a:gd name="T92" fmla="*/ 899 w 1189"/>
                  <a:gd name="T93" fmla="*/ 1164 h 1199"/>
                  <a:gd name="T94" fmla="*/ 888 w 1189"/>
                  <a:gd name="T95" fmla="*/ 1194 h 1199"/>
                  <a:gd name="T96" fmla="*/ 853 w 1189"/>
                  <a:gd name="T97" fmla="*/ 1166 h 1199"/>
                  <a:gd name="T98" fmla="*/ 794 w 1189"/>
                  <a:gd name="T99" fmla="*/ 1161 h 1199"/>
                  <a:gd name="T100" fmla="*/ 739 w 1189"/>
                  <a:gd name="T101" fmla="*/ 1153 h 1199"/>
                  <a:gd name="T102" fmla="*/ 723 w 1189"/>
                  <a:gd name="T103" fmla="*/ 1155 h 1199"/>
                  <a:gd name="T104" fmla="*/ 722 w 1189"/>
                  <a:gd name="T105" fmla="*/ 1155 h 1199"/>
                  <a:gd name="T106" fmla="*/ 710 w 1189"/>
                  <a:gd name="T107" fmla="*/ 1156 h 1199"/>
                  <a:gd name="T108" fmla="*/ 557 w 1189"/>
                  <a:gd name="T109" fmla="*/ 1135 h 1199"/>
                  <a:gd name="T110" fmla="*/ 522 w 1189"/>
                  <a:gd name="T111" fmla="*/ 1046 h 1199"/>
                  <a:gd name="T112" fmla="*/ 521 w 1189"/>
                  <a:gd name="T113" fmla="*/ 990 h 1199"/>
                  <a:gd name="T114" fmla="*/ 533 w 1189"/>
                  <a:gd name="T115" fmla="*/ 920 h 1199"/>
                  <a:gd name="T116" fmla="*/ 477 w 1189"/>
                  <a:gd name="T117" fmla="*/ 894 h 1199"/>
                  <a:gd name="T118" fmla="*/ 418 w 1189"/>
                  <a:gd name="T119" fmla="*/ 903 h 1199"/>
                  <a:gd name="T120" fmla="*/ 307 w 1189"/>
                  <a:gd name="T121" fmla="*/ 57 h 1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89" h="1199">
                    <a:moveTo>
                      <a:pt x="369" y="880"/>
                    </a:moveTo>
                    <a:cubicBezTo>
                      <a:pt x="363" y="882"/>
                      <a:pt x="363" y="882"/>
                      <a:pt x="363" y="882"/>
                    </a:cubicBezTo>
                    <a:cubicBezTo>
                      <a:pt x="363" y="882"/>
                      <a:pt x="359" y="886"/>
                      <a:pt x="359" y="884"/>
                    </a:cubicBezTo>
                    <a:cubicBezTo>
                      <a:pt x="359" y="883"/>
                      <a:pt x="360" y="879"/>
                      <a:pt x="360" y="878"/>
                    </a:cubicBezTo>
                    <a:cubicBezTo>
                      <a:pt x="359" y="877"/>
                      <a:pt x="355" y="880"/>
                      <a:pt x="356" y="876"/>
                    </a:cubicBezTo>
                    <a:cubicBezTo>
                      <a:pt x="357" y="875"/>
                      <a:pt x="356" y="872"/>
                      <a:pt x="355" y="872"/>
                    </a:cubicBezTo>
                    <a:cubicBezTo>
                      <a:pt x="354" y="870"/>
                      <a:pt x="349" y="870"/>
                      <a:pt x="351" y="866"/>
                    </a:cubicBezTo>
                    <a:cubicBezTo>
                      <a:pt x="352" y="864"/>
                      <a:pt x="356" y="863"/>
                      <a:pt x="356" y="863"/>
                    </a:cubicBezTo>
                    <a:cubicBezTo>
                      <a:pt x="356" y="861"/>
                      <a:pt x="356" y="861"/>
                      <a:pt x="356" y="861"/>
                    </a:cubicBezTo>
                    <a:cubicBezTo>
                      <a:pt x="353" y="858"/>
                      <a:pt x="353" y="858"/>
                      <a:pt x="353" y="858"/>
                    </a:cubicBezTo>
                    <a:cubicBezTo>
                      <a:pt x="344" y="854"/>
                      <a:pt x="344" y="854"/>
                      <a:pt x="344" y="854"/>
                    </a:cubicBezTo>
                    <a:cubicBezTo>
                      <a:pt x="344" y="854"/>
                      <a:pt x="343" y="849"/>
                      <a:pt x="342" y="849"/>
                    </a:cubicBezTo>
                    <a:cubicBezTo>
                      <a:pt x="341" y="849"/>
                      <a:pt x="338" y="846"/>
                      <a:pt x="338" y="846"/>
                    </a:cubicBezTo>
                    <a:cubicBezTo>
                      <a:pt x="338" y="846"/>
                      <a:pt x="336" y="843"/>
                      <a:pt x="333" y="841"/>
                    </a:cubicBezTo>
                    <a:cubicBezTo>
                      <a:pt x="330" y="840"/>
                      <a:pt x="327" y="848"/>
                      <a:pt x="327" y="848"/>
                    </a:cubicBezTo>
                    <a:cubicBezTo>
                      <a:pt x="324" y="845"/>
                      <a:pt x="324" y="845"/>
                      <a:pt x="324" y="845"/>
                    </a:cubicBezTo>
                    <a:cubicBezTo>
                      <a:pt x="317" y="847"/>
                      <a:pt x="317" y="847"/>
                      <a:pt x="317" y="847"/>
                    </a:cubicBezTo>
                    <a:cubicBezTo>
                      <a:pt x="313" y="854"/>
                      <a:pt x="313" y="854"/>
                      <a:pt x="313" y="854"/>
                    </a:cubicBezTo>
                    <a:cubicBezTo>
                      <a:pt x="309" y="855"/>
                      <a:pt x="309" y="855"/>
                      <a:pt x="309" y="855"/>
                    </a:cubicBezTo>
                    <a:cubicBezTo>
                      <a:pt x="305" y="855"/>
                      <a:pt x="305" y="855"/>
                      <a:pt x="305" y="855"/>
                    </a:cubicBezTo>
                    <a:cubicBezTo>
                      <a:pt x="298" y="857"/>
                      <a:pt x="298" y="857"/>
                      <a:pt x="298" y="857"/>
                    </a:cubicBezTo>
                    <a:cubicBezTo>
                      <a:pt x="295" y="862"/>
                      <a:pt x="295" y="862"/>
                      <a:pt x="295" y="862"/>
                    </a:cubicBezTo>
                    <a:cubicBezTo>
                      <a:pt x="296" y="867"/>
                      <a:pt x="296" y="867"/>
                      <a:pt x="296" y="867"/>
                    </a:cubicBezTo>
                    <a:cubicBezTo>
                      <a:pt x="292" y="870"/>
                      <a:pt x="292" y="870"/>
                      <a:pt x="292" y="870"/>
                    </a:cubicBezTo>
                    <a:cubicBezTo>
                      <a:pt x="283" y="869"/>
                      <a:pt x="283" y="869"/>
                      <a:pt x="283" y="869"/>
                    </a:cubicBezTo>
                    <a:cubicBezTo>
                      <a:pt x="285" y="869"/>
                      <a:pt x="285" y="869"/>
                      <a:pt x="285" y="869"/>
                    </a:cubicBezTo>
                    <a:cubicBezTo>
                      <a:pt x="279" y="866"/>
                      <a:pt x="279" y="866"/>
                      <a:pt x="279" y="866"/>
                    </a:cubicBezTo>
                    <a:cubicBezTo>
                      <a:pt x="279" y="863"/>
                      <a:pt x="279" y="863"/>
                      <a:pt x="279" y="863"/>
                    </a:cubicBezTo>
                    <a:cubicBezTo>
                      <a:pt x="276" y="864"/>
                      <a:pt x="276" y="864"/>
                      <a:pt x="276" y="864"/>
                    </a:cubicBezTo>
                    <a:cubicBezTo>
                      <a:pt x="274" y="863"/>
                      <a:pt x="274" y="863"/>
                      <a:pt x="274" y="863"/>
                    </a:cubicBezTo>
                    <a:cubicBezTo>
                      <a:pt x="275" y="861"/>
                      <a:pt x="275" y="861"/>
                      <a:pt x="275" y="861"/>
                    </a:cubicBezTo>
                    <a:cubicBezTo>
                      <a:pt x="274" y="859"/>
                      <a:pt x="274" y="859"/>
                      <a:pt x="274" y="859"/>
                    </a:cubicBezTo>
                    <a:cubicBezTo>
                      <a:pt x="271" y="854"/>
                      <a:pt x="271" y="854"/>
                      <a:pt x="271" y="854"/>
                    </a:cubicBezTo>
                    <a:cubicBezTo>
                      <a:pt x="272" y="852"/>
                      <a:pt x="272" y="852"/>
                      <a:pt x="272" y="852"/>
                    </a:cubicBezTo>
                    <a:cubicBezTo>
                      <a:pt x="270" y="851"/>
                      <a:pt x="270" y="851"/>
                      <a:pt x="270" y="851"/>
                    </a:cubicBezTo>
                    <a:cubicBezTo>
                      <a:pt x="268" y="849"/>
                      <a:pt x="268" y="849"/>
                      <a:pt x="268" y="849"/>
                    </a:cubicBezTo>
                    <a:cubicBezTo>
                      <a:pt x="269" y="846"/>
                      <a:pt x="269" y="846"/>
                      <a:pt x="269" y="846"/>
                    </a:cubicBezTo>
                    <a:cubicBezTo>
                      <a:pt x="268" y="843"/>
                      <a:pt x="268" y="843"/>
                      <a:pt x="268" y="843"/>
                    </a:cubicBezTo>
                    <a:cubicBezTo>
                      <a:pt x="265" y="841"/>
                      <a:pt x="265" y="841"/>
                      <a:pt x="265" y="841"/>
                    </a:cubicBezTo>
                    <a:cubicBezTo>
                      <a:pt x="261" y="839"/>
                      <a:pt x="261" y="839"/>
                      <a:pt x="261" y="839"/>
                    </a:cubicBezTo>
                    <a:cubicBezTo>
                      <a:pt x="258" y="837"/>
                      <a:pt x="258" y="837"/>
                      <a:pt x="258" y="837"/>
                    </a:cubicBezTo>
                    <a:cubicBezTo>
                      <a:pt x="258" y="835"/>
                      <a:pt x="258" y="835"/>
                      <a:pt x="258" y="835"/>
                    </a:cubicBezTo>
                    <a:cubicBezTo>
                      <a:pt x="259" y="829"/>
                      <a:pt x="259" y="829"/>
                      <a:pt x="259" y="829"/>
                    </a:cubicBezTo>
                    <a:cubicBezTo>
                      <a:pt x="259" y="829"/>
                      <a:pt x="260" y="828"/>
                      <a:pt x="263" y="827"/>
                    </a:cubicBezTo>
                    <a:cubicBezTo>
                      <a:pt x="266" y="826"/>
                      <a:pt x="266" y="827"/>
                      <a:pt x="266" y="827"/>
                    </a:cubicBezTo>
                    <a:cubicBezTo>
                      <a:pt x="272" y="828"/>
                      <a:pt x="272" y="828"/>
                      <a:pt x="272" y="828"/>
                    </a:cubicBezTo>
                    <a:cubicBezTo>
                      <a:pt x="277" y="826"/>
                      <a:pt x="277" y="826"/>
                      <a:pt x="277" y="826"/>
                    </a:cubicBezTo>
                    <a:cubicBezTo>
                      <a:pt x="277" y="826"/>
                      <a:pt x="283" y="822"/>
                      <a:pt x="284" y="821"/>
                    </a:cubicBezTo>
                    <a:cubicBezTo>
                      <a:pt x="285" y="820"/>
                      <a:pt x="283" y="816"/>
                      <a:pt x="283" y="816"/>
                    </a:cubicBezTo>
                    <a:cubicBezTo>
                      <a:pt x="287" y="815"/>
                      <a:pt x="287" y="815"/>
                      <a:pt x="287" y="815"/>
                    </a:cubicBezTo>
                    <a:cubicBezTo>
                      <a:pt x="289" y="813"/>
                      <a:pt x="289" y="813"/>
                      <a:pt x="289" y="813"/>
                    </a:cubicBezTo>
                    <a:cubicBezTo>
                      <a:pt x="288" y="808"/>
                      <a:pt x="288" y="808"/>
                      <a:pt x="288" y="808"/>
                    </a:cubicBezTo>
                    <a:cubicBezTo>
                      <a:pt x="285" y="807"/>
                      <a:pt x="285" y="807"/>
                      <a:pt x="285" y="807"/>
                    </a:cubicBezTo>
                    <a:cubicBezTo>
                      <a:pt x="282" y="805"/>
                      <a:pt x="282" y="805"/>
                      <a:pt x="282" y="805"/>
                    </a:cubicBezTo>
                    <a:cubicBezTo>
                      <a:pt x="278" y="803"/>
                      <a:pt x="278" y="803"/>
                      <a:pt x="278" y="803"/>
                    </a:cubicBezTo>
                    <a:cubicBezTo>
                      <a:pt x="279" y="799"/>
                      <a:pt x="279" y="799"/>
                      <a:pt x="279" y="799"/>
                    </a:cubicBezTo>
                    <a:cubicBezTo>
                      <a:pt x="276" y="799"/>
                      <a:pt x="276" y="799"/>
                      <a:pt x="276" y="799"/>
                    </a:cubicBezTo>
                    <a:cubicBezTo>
                      <a:pt x="272" y="799"/>
                      <a:pt x="272" y="799"/>
                      <a:pt x="272" y="799"/>
                    </a:cubicBezTo>
                    <a:cubicBezTo>
                      <a:pt x="268" y="798"/>
                      <a:pt x="268" y="798"/>
                      <a:pt x="268" y="798"/>
                    </a:cubicBezTo>
                    <a:cubicBezTo>
                      <a:pt x="266" y="799"/>
                      <a:pt x="266" y="799"/>
                      <a:pt x="266" y="799"/>
                    </a:cubicBezTo>
                    <a:cubicBezTo>
                      <a:pt x="264" y="801"/>
                      <a:pt x="264" y="801"/>
                      <a:pt x="264" y="801"/>
                    </a:cubicBezTo>
                    <a:cubicBezTo>
                      <a:pt x="260" y="801"/>
                      <a:pt x="260" y="801"/>
                      <a:pt x="260" y="801"/>
                    </a:cubicBezTo>
                    <a:cubicBezTo>
                      <a:pt x="259" y="794"/>
                      <a:pt x="259" y="794"/>
                      <a:pt x="259" y="794"/>
                    </a:cubicBezTo>
                    <a:cubicBezTo>
                      <a:pt x="257" y="790"/>
                      <a:pt x="257" y="790"/>
                      <a:pt x="257" y="790"/>
                    </a:cubicBezTo>
                    <a:cubicBezTo>
                      <a:pt x="253" y="789"/>
                      <a:pt x="253" y="789"/>
                      <a:pt x="253" y="789"/>
                    </a:cubicBezTo>
                    <a:cubicBezTo>
                      <a:pt x="244" y="787"/>
                      <a:pt x="244" y="787"/>
                      <a:pt x="244" y="787"/>
                    </a:cubicBezTo>
                    <a:cubicBezTo>
                      <a:pt x="240" y="781"/>
                      <a:pt x="240" y="781"/>
                      <a:pt x="240" y="781"/>
                    </a:cubicBezTo>
                    <a:cubicBezTo>
                      <a:pt x="239" y="779"/>
                      <a:pt x="239" y="779"/>
                      <a:pt x="239" y="779"/>
                    </a:cubicBezTo>
                    <a:cubicBezTo>
                      <a:pt x="239" y="779"/>
                      <a:pt x="239" y="779"/>
                      <a:pt x="236" y="778"/>
                    </a:cubicBezTo>
                    <a:cubicBezTo>
                      <a:pt x="234" y="778"/>
                      <a:pt x="236" y="776"/>
                      <a:pt x="236" y="776"/>
                    </a:cubicBezTo>
                    <a:cubicBezTo>
                      <a:pt x="236" y="772"/>
                      <a:pt x="236" y="772"/>
                      <a:pt x="236" y="772"/>
                    </a:cubicBezTo>
                    <a:cubicBezTo>
                      <a:pt x="232" y="772"/>
                      <a:pt x="232" y="772"/>
                      <a:pt x="232" y="772"/>
                    </a:cubicBezTo>
                    <a:cubicBezTo>
                      <a:pt x="229" y="769"/>
                      <a:pt x="229" y="769"/>
                      <a:pt x="229" y="769"/>
                    </a:cubicBezTo>
                    <a:cubicBezTo>
                      <a:pt x="223" y="767"/>
                      <a:pt x="223" y="767"/>
                      <a:pt x="223" y="767"/>
                    </a:cubicBezTo>
                    <a:cubicBezTo>
                      <a:pt x="225" y="761"/>
                      <a:pt x="225" y="761"/>
                      <a:pt x="225" y="761"/>
                    </a:cubicBezTo>
                    <a:cubicBezTo>
                      <a:pt x="226" y="758"/>
                      <a:pt x="226" y="758"/>
                      <a:pt x="226" y="758"/>
                    </a:cubicBezTo>
                    <a:cubicBezTo>
                      <a:pt x="226" y="754"/>
                      <a:pt x="226" y="754"/>
                      <a:pt x="226" y="754"/>
                    </a:cubicBezTo>
                    <a:cubicBezTo>
                      <a:pt x="224" y="752"/>
                      <a:pt x="224" y="752"/>
                      <a:pt x="224" y="752"/>
                    </a:cubicBezTo>
                    <a:cubicBezTo>
                      <a:pt x="220" y="749"/>
                      <a:pt x="220" y="749"/>
                      <a:pt x="220" y="749"/>
                    </a:cubicBezTo>
                    <a:cubicBezTo>
                      <a:pt x="219" y="746"/>
                      <a:pt x="219" y="746"/>
                      <a:pt x="219" y="746"/>
                    </a:cubicBezTo>
                    <a:cubicBezTo>
                      <a:pt x="219" y="744"/>
                      <a:pt x="219" y="744"/>
                      <a:pt x="219" y="744"/>
                    </a:cubicBezTo>
                    <a:cubicBezTo>
                      <a:pt x="219" y="737"/>
                      <a:pt x="219" y="737"/>
                      <a:pt x="219" y="737"/>
                    </a:cubicBezTo>
                    <a:cubicBezTo>
                      <a:pt x="218" y="734"/>
                      <a:pt x="218" y="734"/>
                      <a:pt x="218" y="734"/>
                    </a:cubicBezTo>
                    <a:cubicBezTo>
                      <a:pt x="214" y="736"/>
                      <a:pt x="214" y="736"/>
                      <a:pt x="214" y="736"/>
                    </a:cubicBezTo>
                    <a:cubicBezTo>
                      <a:pt x="214" y="734"/>
                      <a:pt x="214" y="734"/>
                      <a:pt x="214" y="734"/>
                    </a:cubicBezTo>
                    <a:cubicBezTo>
                      <a:pt x="211" y="735"/>
                      <a:pt x="211" y="735"/>
                      <a:pt x="211" y="735"/>
                    </a:cubicBezTo>
                    <a:cubicBezTo>
                      <a:pt x="209" y="733"/>
                      <a:pt x="209" y="733"/>
                      <a:pt x="209" y="733"/>
                    </a:cubicBezTo>
                    <a:cubicBezTo>
                      <a:pt x="206" y="731"/>
                      <a:pt x="206" y="731"/>
                      <a:pt x="206" y="731"/>
                    </a:cubicBezTo>
                    <a:cubicBezTo>
                      <a:pt x="200" y="729"/>
                      <a:pt x="200" y="729"/>
                      <a:pt x="200" y="729"/>
                    </a:cubicBezTo>
                    <a:cubicBezTo>
                      <a:pt x="200" y="729"/>
                      <a:pt x="197" y="730"/>
                      <a:pt x="194" y="731"/>
                    </a:cubicBezTo>
                    <a:cubicBezTo>
                      <a:pt x="191" y="732"/>
                      <a:pt x="192" y="732"/>
                      <a:pt x="191" y="733"/>
                    </a:cubicBezTo>
                    <a:cubicBezTo>
                      <a:pt x="189" y="733"/>
                      <a:pt x="188" y="735"/>
                      <a:pt x="188" y="737"/>
                    </a:cubicBezTo>
                    <a:cubicBezTo>
                      <a:pt x="187" y="738"/>
                      <a:pt x="184" y="739"/>
                      <a:pt x="183" y="739"/>
                    </a:cubicBezTo>
                    <a:cubicBezTo>
                      <a:pt x="182" y="739"/>
                      <a:pt x="180" y="737"/>
                      <a:pt x="180" y="737"/>
                    </a:cubicBezTo>
                    <a:cubicBezTo>
                      <a:pt x="180" y="735"/>
                      <a:pt x="180" y="735"/>
                      <a:pt x="180" y="735"/>
                    </a:cubicBezTo>
                    <a:cubicBezTo>
                      <a:pt x="179" y="730"/>
                      <a:pt x="179" y="730"/>
                      <a:pt x="179" y="730"/>
                    </a:cubicBezTo>
                    <a:cubicBezTo>
                      <a:pt x="173" y="730"/>
                      <a:pt x="173" y="730"/>
                      <a:pt x="173" y="730"/>
                    </a:cubicBezTo>
                    <a:cubicBezTo>
                      <a:pt x="167" y="732"/>
                      <a:pt x="167" y="732"/>
                      <a:pt x="167" y="732"/>
                    </a:cubicBezTo>
                    <a:cubicBezTo>
                      <a:pt x="166" y="734"/>
                      <a:pt x="166" y="734"/>
                      <a:pt x="166" y="734"/>
                    </a:cubicBezTo>
                    <a:cubicBezTo>
                      <a:pt x="162" y="733"/>
                      <a:pt x="162" y="733"/>
                      <a:pt x="162" y="733"/>
                    </a:cubicBezTo>
                    <a:cubicBezTo>
                      <a:pt x="161" y="730"/>
                      <a:pt x="161" y="730"/>
                      <a:pt x="161" y="730"/>
                    </a:cubicBezTo>
                    <a:cubicBezTo>
                      <a:pt x="158" y="729"/>
                      <a:pt x="158" y="729"/>
                      <a:pt x="158" y="729"/>
                    </a:cubicBezTo>
                    <a:cubicBezTo>
                      <a:pt x="154" y="731"/>
                      <a:pt x="154" y="731"/>
                      <a:pt x="154" y="731"/>
                    </a:cubicBezTo>
                    <a:cubicBezTo>
                      <a:pt x="154" y="731"/>
                      <a:pt x="154" y="732"/>
                      <a:pt x="152" y="733"/>
                    </a:cubicBezTo>
                    <a:cubicBezTo>
                      <a:pt x="152" y="733"/>
                      <a:pt x="151" y="732"/>
                      <a:pt x="150" y="732"/>
                    </a:cubicBezTo>
                    <a:cubicBezTo>
                      <a:pt x="150" y="733"/>
                      <a:pt x="148" y="732"/>
                      <a:pt x="147" y="731"/>
                    </a:cubicBezTo>
                    <a:cubicBezTo>
                      <a:pt x="147" y="730"/>
                      <a:pt x="147" y="730"/>
                      <a:pt x="147" y="729"/>
                    </a:cubicBezTo>
                    <a:cubicBezTo>
                      <a:pt x="147" y="728"/>
                      <a:pt x="147" y="726"/>
                      <a:pt x="147" y="726"/>
                    </a:cubicBezTo>
                    <a:cubicBezTo>
                      <a:pt x="148" y="722"/>
                      <a:pt x="148" y="722"/>
                      <a:pt x="148" y="722"/>
                    </a:cubicBezTo>
                    <a:cubicBezTo>
                      <a:pt x="148" y="722"/>
                      <a:pt x="145" y="719"/>
                      <a:pt x="144" y="719"/>
                    </a:cubicBezTo>
                    <a:cubicBezTo>
                      <a:pt x="144" y="718"/>
                      <a:pt x="143" y="715"/>
                      <a:pt x="143" y="715"/>
                    </a:cubicBezTo>
                    <a:cubicBezTo>
                      <a:pt x="143" y="715"/>
                      <a:pt x="142" y="714"/>
                      <a:pt x="141" y="713"/>
                    </a:cubicBezTo>
                    <a:cubicBezTo>
                      <a:pt x="140" y="713"/>
                      <a:pt x="139" y="712"/>
                      <a:pt x="139" y="712"/>
                    </a:cubicBezTo>
                    <a:cubicBezTo>
                      <a:pt x="140" y="710"/>
                      <a:pt x="140" y="710"/>
                      <a:pt x="140" y="710"/>
                    </a:cubicBezTo>
                    <a:cubicBezTo>
                      <a:pt x="137" y="708"/>
                      <a:pt x="137" y="708"/>
                      <a:pt x="137" y="708"/>
                    </a:cubicBezTo>
                    <a:cubicBezTo>
                      <a:pt x="132" y="705"/>
                      <a:pt x="132" y="705"/>
                      <a:pt x="132" y="705"/>
                    </a:cubicBezTo>
                    <a:cubicBezTo>
                      <a:pt x="134" y="703"/>
                      <a:pt x="134" y="703"/>
                      <a:pt x="134" y="703"/>
                    </a:cubicBezTo>
                    <a:cubicBezTo>
                      <a:pt x="131" y="701"/>
                      <a:pt x="131" y="701"/>
                      <a:pt x="131" y="701"/>
                    </a:cubicBezTo>
                    <a:cubicBezTo>
                      <a:pt x="128" y="703"/>
                      <a:pt x="128" y="703"/>
                      <a:pt x="128" y="703"/>
                    </a:cubicBezTo>
                    <a:cubicBezTo>
                      <a:pt x="128" y="699"/>
                      <a:pt x="128" y="699"/>
                      <a:pt x="128" y="699"/>
                    </a:cubicBezTo>
                    <a:cubicBezTo>
                      <a:pt x="126" y="693"/>
                      <a:pt x="126" y="693"/>
                      <a:pt x="126" y="693"/>
                    </a:cubicBezTo>
                    <a:cubicBezTo>
                      <a:pt x="128" y="691"/>
                      <a:pt x="128" y="691"/>
                      <a:pt x="128" y="691"/>
                    </a:cubicBezTo>
                    <a:cubicBezTo>
                      <a:pt x="127" y="683"/>
                      <a:pt x="127" y="683"/>
                      <a:pt x="127" y="683"/>
                    </a:cubicBezTo>
                    <a:cubicBezTo>
                      <a:pt x="127" y="683"/>
                      <a:pt x="125" y="682"/>
                      <a:pt x="125" y="682"/>
                    </a:cubicBezTo>
                    <a:cubicBezTo>
                      <a:pt x="124" y="682"/>
                      <a:pt x="122" y="680"/>
                      <a:pt x="122" y="680"/>
                    </a:cubicBezTo>
                    <a:cubicBezTo>
                      <a:pt x="118" y="679"/>
                      <a:pt x="118" y="679"/>
                      <a:pt x="118" y="679"/>
                    </a:cubicBezTo>
                    <a:cubicBezTo>
                      <a:pt x="118" y="677"/>
                      <a:pt x="118" y="677"/>
                      <a:pt x="118" y="677"/>
                    </a:cubicBezTo>
                    <a:cubicBezTo>
                      <a:pt x="116" y="675"/>
                      <a:pt x="116" y="675"/>
                      <a:pt x="116" y="675"/>
                    </a:cubicBezTo>
                    <a:cubicBezTo>
                      <a:pt x="113" y="675"/>
                      <a:pt x="113" y="675"/>
                      <a:pt x="113" y="675"/>
                    </a:cubicBezTo>
                    <a:cubicBezTo>
                      <a:pt x="113" y="675"/>
                      <a:pt x="112" y="675"/>
                      <a:pt x="112" y="675"/>
                    </a:cubicBezTo>
                    <a:cubicBezTo>
                      <a:pt x="112" y="674"/>
                      <a:pt x="111" y="671"/>
                      <a:pt x="111" y="671"/>
                    </a:cubicBezTo>
                    <a:cubicBezTo>
                      <a:pt x="113" y="668"/>
                      <a:pt x="113" y="668"/>
                      <a:pt x="113" y="668"/>
                    </a:cubicBezTo>
                    <a:cubicBezTo>
                      <a:pt x="113" y="668"/>
                      <a:pt x="113" y="665"/>
                      <a:pt x="113" y="664"/>
                    </a:cubicBezTo>
                    <a:cubicBezTo>
                      <a:pt x="114" y="663"/>
                      <a:pt x="117" y="663"/>
                      <a:pt x="117" y="663"/>
                    </a:cubicBezTo>
                    <a:cubicBezTo>
                      <a:pt x="119" y="662"/>
                      <a:pt x="119" y="662"/>
                      <a:pt x="119" y="662"/>
                    </a:cubicBezTo>
                    <a:cubicBezTo>
                      <a:pt x="120" y="659"/>
                      <a:pt x="120" y="659"/>
                      <a:pt x="120" y="659"/>
                    </a:cubicBezTo>
                    <a:cubicBezTo>
                      <a:pt x="120" y="659"/>
                      <a:pt x="117" y="659"/>
                      <a:pt x="116" y="657"/>
                    </a:cubicBezTo>
                    <a:cubicBezTo>
                      <a:pt x="115" y="656"/>
                      <a:pt x="116" y="657"/>
                      <a:pt x="116" y="656"/>
                    </a:cubicBezTo>
                    <a:cubicBezTo>
                      <a:pt x="116" y="655"/>
                      <a:pt x="115" y="656"/>
                      <a:pt x="115" y="656"/>
                    </a:cubicBezTo>
                    <a:cubicBezTo>
                      <a:pt x="115" y="656"/>
                      <a:pt x="114" y="656"/>
                      <a:pt x="114" y="654"/>
                    </a:cubicBezTo>
                    <a:cubicBezTo>
                      <a:pt x="114" y="654"/>
                      <a:pt x="114" y="652"/>
                      <a:pt x="113" y="652"/>
                    </a:cubicBezTo>
                    <a:cubicBezTo>
                      <a:pt x="113" y="650"/>
                      <a:pt x="111" y="650"/>
                      <a:pt x="111" y="650"/>
                    </a:cubicBezTo>
                    <a:cubicBezTo>
                      <a:pt x="110" y="649"/>
                      <a:pt x="110" y="649"/>
                      <a:pt x="109" y="648"/>
                    </a:cubicBezTo>
                    <a:cubicBezTo>
                      <a:pt x="108" y="646"/>
                      <a:pt x="108" y="646"/>
                      <a:pt x="108" y="646"/>
                    </a:cubicBezTo>
                    <a:cubicBezTo>
                      <a:pt x="105" y="644"/>
                      <a:pt x="107" y="640"/>
                      <a:pt x="105" y="638"/>
                    </a:cubicBezTo>
                    <a:cubicBezTo>
                      <a:pt x="102" y="636"/>
                      <a:pt x="102" y="630"/>
                      <a:pt x="101" y="628"/>
                    </a:cubicBezTo>
                    <a:cubicBezTo>
                      <a:pt x="98" y="624"/>
                      <a:pt x="99" y="623"/>
                      <a:pt x="100" y="621"/>
                    </a:cubicBezTo>
                    <a:cubicBezTo>
                      <a:pt x="101" y="616"/>
                      <a:pt x="104" y="612"/>
                      <a:pt x="104" y="604"/>
                    </a:cubicBezTo>
                    <a:cubicBezTo>
                      <a:pt x="105" y="598"/>
                      <a:pt x="105" y="598"/>
                      <a:pt x="105" y="598"/>
                    </a:cubicBezTo>
                    <a:cubicBezTo>
                      <a:pt x="109" y="595"/>
                      <a:pt x="109" y="595"/>
                      <a:pt x="109" y="595"/>
                    </a:cubicBezTo>
                    <a:cubicBezTo>
                      <a:pt x="108" y="593"/>
                      <a:pt x="108" y="593"/>
                      <a:pt x="108" y="593"/>
                    </a:cubicBezTo>
                    <a:cubicBezTo>
                      <a:pt x="104" y="592"/>
                      <a:pt x="104" y="592"/>
                      <a:pt x="104" y="592"/>
                    </a:cubicBezTo>
                    <a:cubicBezTo>
                      <a:pt x="104" y="592"/>
                      <a:pt x="104" y="592"/>
                      <a:pt x="104" y="592"/>
                    </a:cubicBezTo>
                    <a:cubicBezTo>
                      <a:pt x="105" y="591"/>
                      <a:pt x="105" y="591"/>
                      <a:pt x="105" y="591"/>
                    </a:cubicBezTo>
                    <a:cubicBezTo>
                      <a:pt x="102" y="581"/>
                      <a:pt x="102" y="581"/>
                      <a:pt x="102" y="581"/>
                    </a:cubicBezTo>
                    <a:cubicBezTo>
                      <a:pt x="103" y="578"/>
                      <a:pt x="103" y="578"/>
                      <a:pt x="103" y="578"/>
                    </a:cubicBezTo>
                    <a:cubicBezTo>
                      <a:pt x="106" y="580"/>
                      <a:pt x="106" y="580"/>
                      <a:pt x="106" y="580"/>
                    </a:cubicBezTo>
                    <a:cubicBezTo>
                      <a:pt x="108" y="581"/>
                      <a:pt x="108" y="581"/>
                      <a:pt x="108" y="581"/>
                    </a:cubicBezTo>
                    <a:cubicBezTo>
                      <a:pt x="110" y="578"/>
                      <a:pt x="110" y="578"/>
                      <a:pt x="110" y="578"/>
                    </a:cubicBezTo>
                    <a:cubicBezTo>
                      <a:pt x="109" y="575"/>
                      <a:pt x="109" y="575"/>
                      <a:pt x="109" y="575"/>
                    </a:cubicBezTo>
                    <a:cubicBezTo>
                      <a:pt x="109" y="575"/>
                      <a:pt x="110" y="572"/>
                      <a:pt x="111" y="572"/>
                    </a:cubicBezTo>
                    <a:cubicBezTo>
                      <a:pt x="112" y="573"/>
                      <a:pt x="116" y="573"/>
                      <a:pt x="116" y="573"/>
                    </a:cubicBezTo>
                    <a:cubicBezTo>
                      <a:pt x="119" y="570"/>
                      <a:pt x="119" y="570"/>
                      <a:pt x="119" y="570"/>
                    </a:cubicBezTo>
                    <a:cubicBezTo>
                      <a:pt x="119" y="566"/>
                      <a:pt x="119" y="566"/>
                      <a:pt x="119" y="566"/>
                    </a:cubicBezTo>
                    <a:cubicBezTo>
                      <a:pt x="121" y="563"/>
                      <a:pt x="121" y="563"/>
                      <a:pt x="121" y="563"/>
                    </a:cubicBezTo>
                    <a:cubicBezTo>
                      <a:pt x="126" y="562"/>
                      <a:pt x="126" y="562"/>
                      <a:pt x="126" y="562"/>
                    </a:cubicBezTo>
                    <a:cubicBezTo>
                      <a:pt x="126" y="562"/>
                      <a:pt x="135" y="562"/>
                      <a:pt x="136" y="562"/>
                    </a:cubicBezTo>
                    <a:cubicBezTo>
                      <a:pt x="137" y="562"/>
                      <a:pt x="140" y="562"/>
                      <a:pt x="141" y="562"/>
                    </a:cubicBezTo>
                    <a:cubicBezTo>
                      <a:pt x="142" y="562"/>
                      <a:pt x="147" y="563"/>
                      <a:pt x="147" y="563"/>
                    </a:cubicBezTo>
                    <a:cubicBezTo>
                      <a:pt x="149" y="559"/>
                      <a:pt x="149" y="559"/>
                      <a:pt x="149" y="559"/>
                    </a:cubicBezTo>
                    <a:cubicBezTo>
                      <a:pt x="142" y="557"/>
                      <a:pt x="142" y="557"/>
                      <a:pt x="142" y="557"/>
                    </a:cubicBezTo>
                    <a:cubicBezTo>
                      <a:pt x="138" y="557"/>
                      <a:pt x="138" y="557"/>
                      <a:pt x="138" y="557"/>
                    </a:cubicBezTo>
                    <a:cubicBezTo>
                      <a:pt x="135" y="553"/>
                      <a:pt x="135" y="553"/>
                      <a:pt x="135" y="553"/>
                    </a:cubicBezTo>
                    <a:cubicBezTo>
                      <a:pt x="130" y="552"/>
                      <a:pt x="130" y="552"/>
                      <a:pt x="130" y="552"/>
                    </a:cubicBezTo>
                    <a:cubicBezTo>
                      <a:pt x="124" y="554"/>
                      <a:pt x="124" y="554"/>
                      <a:pt x="124" y="554"/>
                    </a:cubicBezTo>
                    <a:cubicBezTo>
                      <a:pt x="120" y="555"/>
                      <a:pt x="120" y="555"/>
                      <a:pt x="120" y="555"/>
                    </a:cubicBezTo>
                    <a:cubicBezTo>
                      <a:pt x="114" y="554"/>
                      <a:pt x="114" y="554"/>
                      <a:pt x="114" y="554"/>
                    </a:cubicBezTo>
                    <a:cubicBezTo>
                      <a:pt x="113" y="551"/>
                      <a:pt x="113" y="551"/>
                      <a:pt x="113" y="551"/>
                    </a:cubicBezTo>
                    <a:cubicBezTo>
                      <a:pt x="113" y="551"/>
                      <a:pt x="109" y="551"/>
                      <a:pt x="108" y="551"/>
                    </a:cubicBezTo>
                    <a:cubicBezTo>
                      <a:pt x="107" y="551"/>
                      <a:pt x="106" y="551"/>
                      <a:pt x="105" y="550"/>
                    </a:cubicBezTo>
                    <a:cubicBezTo>
                      <a:pt x="104" y="550"/>
                      <a:pt x="101" y="545"/>
                      <a:pt x="101" y="545"/>
                    </a:cubicBezTo>
                    <a:cubicBezTo>
                      <a:pt x="102" y="542"/>
                      <a:pt x="102" y="542"/>
                      <a:pt x="102" y="542"/>
                    </a:cubicBezTo>
                    <a:cubicBezTo>
                      <a:pt x="104" y="544"/>
                      <a:pt x="104" y="544"/>
                      <a:pt x="104" y="544"/>
                    </a:cubicBezTo>
                    <a:cubicBezTo>
                      <a:pt x="104" y="544"/>
                      <a:pt x="105" y="545"/>
                      <a:pt x="105" y="544"/>
                    </a:cubicBezTo>
                    <a:cubicBezTo>
                      <a:pt x="105" y="543"/>
                      <a:pt x="104" y="539"/>
                      <a:pt x="104" y="539"/>
                    </a:cubicBezTo>
                    <a:cubicBezTo>
                      <a:pt x="104" y="539"/>
                      <a:pt x="105" y="534"/>
                      <a:pt x="103" y="535"/>
                    </a:cubicBezTo>
                    <a:cubicBezTo>
                      <a:pt x="101" y="535"/>
                      <a:pt x="98" y="538"/>
                      <a:pt x="98" y="539"/>
                    </a:cubicBezTo>
                    <a:cubicBezTo>
                      <a:pt x="98" y="540"/>
                      <a:pt x="97" y="542"/>
                      <a:pt x="96" y="543"/>
                    </a:cubicBezTo>
                    <a:cubicBezTo>
                      <a:pt x="96" y="545"/>
                      <a:pt x="95" y="545"/>
                      <a:pt x="94" y="546"/>
                    </a:cubicBezTo>
                    <a:cubicBezTo>
                      <a:pt x="93" y="547"/>
                      <a:pt x="89" y="548"/>
                      <a:pt x="89" y="548"/>
                    </a:cubicBezTo>
                    <a:cubicBezTo>
                      <a:pt x="86" y="548"/>
                      <a:pt x="86" y="548"/>
                      <a:pt x="86" y="548"/>
                    </a:cubicBezTo>
                    <a:cubicBezTo>
                      <a:pt x="88" y="545"/>
                      <a:pt x="88" y="545"/>
                      <a:pt x="88" y="545"/>
                    </a:cubicBezTo>
                    <a:cubicBezTo>
                      <a:pt x="90" y="540"/>
                      <a:pt x="90" y="540"/>
                      <a:pt x="90" y="540"/>
                    </a:cubicBezTo>
                    <a:cubicBezTo>
                      <a:pt x="90" y="540"/>
                      <a:pt x="94" y="533"/>
                      <a:pt x="94" y="531"/>
                    </a:cubicBezTo>
                    <a:cubicBezTo>
                      <a:pt x="95" y="530"/>
                      <a:pt x="96" y="527"/>
                      <a:pt x="96" y="526"/>
                    </a:cubicBezTo>
                    <a:cubicBezTo>
                      <a:pt x="97" y="524"/>
                      <a:pt x="99" y="523"/>
                      <a:pt x="99" y="523"/>
                    </a:cubicBezTo>
                    <a:cubicBezTo>
                      <a:pt x="102" y="514"/>
                      <a:pt x="102" y="514"/>
                      <a:pt x="102" y="514"/>
                    </a:cubicBezTo>
                    <a:cubicBezTo>
                      <a:pt x="112" y="494"/>
                      <a:pt x="112" y="494"/>
                      <a:pt x="112" y="494"/>
                    </a:cubicBezTo>
                    <a:cubicBezTo>
                      <a:pt x="112" y="494"/>
                      <a:pt x="114" y="488"/>
                      <a:pt x="115" y="486"/>
                    </a:cubicBezTo>
                    <a:cubicBezTo>
                      <a:pt x="115" y="485"/>
                      <a:pt x="117" y="480"/>
                      <a:pt x="117" y="479"/>
                    </a:cubicBezTo>
                    <a:cubicBezTo>
                      <a:pt x="118" y="477"/>
                      <a:pt x="120" y="471"/>
                      <a:pt x="120" y="471"/>
                    </a:cubicBezTo>
                    <a:cubicBezTo>
                      <a:pt x="120" y="471"/>
                      <a:pt x="122" y="463"/>
                      <a:pt x="122" y="461"/>
                    </a:cubicBezTo>
                    <a:cubicBezTo>
                      <a:pt x="122" y="459"/>
                      <a:pt x="124" y="458"/>
                      <a:pt x="125" y="457"/>
                    </a:cubicBezTo>
                    <a:cubicBezTo>
                      <a:pt x="126" y="457"/>
                      <a:pt x="128" y="449"/>
                      <a:pt x="129" y="448"/>
                    </a:cubicBezTo>
                    <a:cubicBezTo>
                      <a:pt x="129" y="446"/>
                      <a:pt x="131" y="432"/>
                      <a:pt x="131" y="432"/>
                    </a:cubicBezTo>
                    <a:cubicBezTo>
                      <a:pt x="129" y="422"/>
                      <a:pt x="129" y="422"/>
                      <a:pt x="129" y="422"/>
                    </a:cubicBezTo>
                    <a:cubicBezTo>
                      <a:pt x="125" y="419"/>
                      <a:pt x="125" y="419"/>
                      <a:pt x="125" y="419"/>
                    </a:cubicBezTo>
                    <a:cubicBezTo>
                      <a:pt x="120" y="416"/>
                      <a:pt x="120" y="416"/>
                      <a:pt x="120" y="416"/>
                    </a:cubicBezTo>
                    <a:cubicBezTo>
                      <a:pt x="120" y="416"/>
                      <a:pt x="114" y="413"/>
                      <a:pt x="113" y="412"/>
                    </a:cubicBezTo>
                    <a:cubicBezTo>
                      <a:pt x="113" y="411"/>
                      <a:pt x="109" y="410"/>
                      <a:pt x="108" y="409"/>
                    </a:cubicBezTo>
                    <a:cubicBezTo>
                      <a:pt x="107" y="409"/>
                      <a:pt x="103" y="408"/>
                      <a:pt x="102" y="408"/>
                    </a:cubicBezTo>
                    <a:cubicBezTo>
                      <a:pt x="101" y="408"/>
                      <a:pt x="98" y="406"/>
                      <a:pt x="96" y="404"/>
                    </a:cubicBezTo>
                    <a:cubicBezTo>
                      <a:pt x="94" y="402"/>
                      <a:pt x="90" y="399"/>
                      <a:pt x="90" y="399"/>
                    </a:cubicBezTo>
                    <a:cubicBezTo>
                      <a:pt x="94" y="392"/>
                      <a:pt x="94" y="392"/>
                      <a:pt x="94" y="392"/>
                    </a:cubicBezTo>
                    <a:cubicBezTo>
                      <a:pt x="94" y="392"/>
                      <a:pt x="94" y="387"/>
                      <a:pt x="95" y="386"/>
                    </a:cubicBezTo>
                    <a:cubicBezTo>
                      <a:pt x="95" y="385"/>
                      <a:pt x="95" y="382"/>
                      <a:pt x="95" y="382"/>
                    </a:cubicBezTo>
                    <a:cubicBezTo>
                      <a:pt x="94" y="379"/>
                      <a:pt x="94" y="379"/>
                      <a:pt x="94" y="379"/>
                    </a:cubicBezTo>
                    <a:cubicBezTo>
                      <a:pt x="91" y="375"/>
                      <a:pt x="91" y="375"/>
                      <a:pt x="91" y="375"/>
                    </a:cubicBezTo>
                    <a:cubicBezTo>
                      <a:pt x="91" y="375"/>
                      <a:pt x="87" y="374"/>
                      <a:pt x="86" y="375"/>
                    </a:cubicBezTo>
                    <a:cubicBezTo>
                      <a:pt x="85" y="375"/>
                      <a:pt x="85" y="373"/>
                      <a:pt x="84" y="371"/>
                    </a:cubicBezTo>
                    <a:cubicBezTo>
                      <a:pt x="84" y="370"/>
                      <a:pt x="83" y="370"/>
                      <a:pt x="81" y="368"/>
                    </a:cubicBezTo>
                    <a:cubicBezTo>
                      <a:pt x="79" y="367"/>
                      <a:pt x="78" y="365"/>
                      <a:pt x="78" y="365"/>
                    </a:cubicBezTo>
                    <a:cubicBezTo>
                      <a:pt x="80" y="360"/>
                      <a:pt x="80" y="360"/>
                      <a:pt x="80" y="360"/>
                    </a:cubicBezTo>
                    <a:cubicBezTo>
                      <a:pt x="80" y="360"/>
                      <a:pt x="79" y="358"/>
                      <a:pt x="79" y="356"/>
                    </a:cubicBezTo>
                    <a:cubicBezTo>
                      <a:pt x="79" y="355"/>
                      <a:pt x="76" y="356"/>
                      <a:pt x="76" y="356"/>
                    </a:cubicBezTo>
                    <a:cubicBezTo>
                      <a:pt x="70" y="355"/>
                      <a:pt x="70" y="355"/>
                      <a:pt x="70" y="355"/>
                    </a:cubicBezTo>
                    <a:cubicBezTo>
                      <a:pt x="66" y="348"/>
                      <a:pt x="66" y="348"/>
                      <a:pt x="66" y="348"/>
                    </a:cubicBezTo>
                    <a:cubicBezTo>
                      <a:pt x="66" y="348"/>
                      <a:pt x="67" y="343"/>
                      <a:pt x="67" y="342"/>
                    </a:cubicBezTo>
                    <a:cubicBezTo>
                      <a:pt x="68" y="341"/>
                      <a:pt x="68" y="339"/>
                      <a:pt x="68" y="339"/>
                    </a:cubicBezTo>
                    <a:cubicBezTo>
                      <a:pt x="64" y="338"/>
                      <a:pt x="64" y="338"/>
                      <a:pt x="64" y="338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3" y="330"/>
                      <a:pt x="63" y="330"/>
                      <a:pt x="63" y="330"/>
                    </a:cubicBezTo>
                    <a:cubicBezTo>
                      <a:pt x="63" y="327"/>
                      <a:pt x="63" y="327"/>
                      <a:pt x="63" y="327"/>
                    </a:cubicBezTo>
                    <a:cubicBezTo>
                      <a:pt x="61" y="323"/>
                      <a:pt x="61" y="323"/>
                      <a:pt x="61" y="323"/>
                    </a:cubicBezTo>
                    <a:cubicBezTo>
                      <a:pt x="61" y="321"/>
                      <a:pt x="61" y="321"/>
                      <a:pt x="61" y="321"/>
                    </a:cubicBezTo>
                    <a:cubicBezTo>
                      <a:pt x="64" y="317"/>
                      <a:pt x="64" y="317"/>
                      <a:pt x="64" y="317"/>
                    </a:cubicBezTo>
                    <a:cubicBezTo>
                      <a:pt x="64" y="313"/>
                      <a:pt x="64" y="313"/>
                      <a:pt x="64" y="313"/>
                    </a:cubicBezTo>
                    <a:cubicBezTo>
                      <a:pt x="61" y="307"/>
                      <a:pt x="61" y="307"/>
                      <a:pt x="61" y="307"/>
                    </a:cubicBezTo>
                    <a:cubicBezTo>
                      <a:pt x="61" y="307"/>
                      <a:pt x="59" y="304"/>
                      <a:pt x="59" y="303"/>
                    </a:cubicBezTo>
                    <a:cubicBezTo>
                      <a:pt x="58" y="302"/>
                      <a:pt x="52" y="298"/>
                      <a:pt x="52" y="298"/>
                    </a:cubicBezTo>
                    <a:cubicBezTo>
                      <a:pt x="50" y="292"/>
                      <a:pt x="50" y="292"/>
                      <a:pt x="50" y="292"/>
                    </a:cubicBezTo>
                    <a:cubicBezTo>
                      <a:pt x="44" y="285"/>
                      <a:pt x="44" y="285"/>
                      <a:pt x="44" y="285"/>
                    </a:cubicBezTo>
                    <a:cubicBezTo>
                      <a:pt x="39" y="279"/>
                      <a:pt x="39" y="279"/>
                      <a:pt x="39" y="279"/>
                    </a:cubicBezTo>
                    <a:cubicBezTo>
                      <a:pt x="35" y="276"/>
                      <a:pt x="35" y="276"/>
                      <a:pt x="35" y="276"/>
                    </a:cubicBezTo>
                    <a:cubicBezTo>
                      <a:pt x="33" y="270"/>
                      <a:pt x="33" y="270"/>
                      <a:pt x="33" y="270"/>
                    </a:cubicBezTo>
                    <a:cubicBezTo>
                      <a:pt x="33" y="270"/>
                      <a:pt x="34" y="264"/>
                      <a:pt x="34" y="263"/>
                    </a:cubicBezTo>
                    <a:cubicBezTo>
                      <a:pt x="34" y="262"/>
                      <a:pt x="37" y="256"/>
                      <a:pt x="37" y="252"/>
                    </a:cubicBezTo>
                    <a:cubicBezTo>
                      <a:pt x="37" y="249"/>
                      <a:pt x="39" y="244"/>
                      <a:pt x="39" y="244"/>
                    </a:cubicBezTo>
                    <a:cubicBezTo>
                      <a:pt x="39" y="238"/>
                      <a:pt x="39" y="238"/>
                      <a:pt x="39" y="238"/>
                    </a:cubicBezTo>
                    <a:cubicBezTo>
                      <a:pt x="37" y="235"/>
                      <a:pt x="37" y="235"/>
                      <a:pt x="37" y="235"/>
                    </a:cubicBezTo>
                    <a:cubicBezTo>
                      <a:pt x="32" y="232"/>
                      <a:pt x="32" y="232"/>
                      <a:pt x="32" y="232"/>
                    </a:cubicBezTo>
                    <a:cubicBezTo>
                      <a:pt x="29" y="228"/>
                      <a:pt x="29" y="228"/>
                      <a:pt x="29" y="228"/>
                    </a:cubicBezTo>
                    <a:cubicBezTo>
                      <a:pt x="29" y="228"/>
                      <a:pt x="28" y="223"/>
                      <a:pt x="22" y="222"/>
                    </a:cubicBezTo>
                    <a:cubicBezTo>
                      <a:pt x="16" y="220"/>
                      <a:pt x="15" y="221"/>
                      <a:pt x="15" y="221"/>
                    </a:cubicBezTo>
                    <a:cubicBezTo>
                      <a:pt x="9" y="218"/>
                      <a:pt x="9" y="218"/>
                      <a:pt x="9" y="218"/>
                    </a:cubicBezTo>
                    <a:cubicBezTo>
                      <a:pt x="6" y="212"/>
                      <a:pt x="6" y="212"/>
                      <a:pt x="6" y="212"/>
                    </a:cubicBezTo>
                    <a:cubicBezTo>
                      <a:pt x="3" y="207"/>
                      <a:pt x="3" y="207"/>
                      <a:pt x="3" y="207"/>
                    </a:cubicBezTo>
                    <a:cubicBezTo>
                      <a:pt x="5" y="204"/>
                      <a:pt x="5" y="204"/>
                      <a:pt x="5" y="204"/>
                    </a:cubicBezTo>
                    <a:cubicBezTo>
                      <a:pt x="6" y="199"/>
                      <a:pt x="6" y="199"/>
                      <a:pt x="6" y="199"/>
                    </a:cubicBezTo>
                    <a:cubicBezTo>
                      <a:pt x="6" y="196"/>
                      <a:pt x="6" y="196"/>
                      <a:pt x="6" y="196"/>
                    </a:cubicBezTo>
                    <a:cubicBezTo>
                      <a:pt x="5" y="192"/>
                      <a:pt x="5" y="192"/>
                      <a:pt x="5" y="192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89"/>
                      <a:pt x="0" y="189"/>
                      <a:pt x="0" y="189"/>
                    </a:cubicBezTo>
                    <a:cubicBezTo>
                      <a:pt x="1" y="189"/>
                      <a:pt x="1" y="189"/>
                      <a:pt x="1" y="189"/>
                    </a:cubicBezTo>
                    <a:cubicBezTo>
                      <a:pt x="1" y="189"/>
                      <a:pt x="1" y="189"/>
                      <a:pt x="1" y="189"/>
                    </a:cubicBezTo>
                    <a:cubicBezTo>
                      <a:pt x="1" y="189"/>
                      <a:pt x="1" y="189"/>
                      <a:pt x="1" y="189"/>
                    </a:cubicBezTo>
                    <a:cubicBezTo>
                      <a:pt x="1" y="189"/>
                      <a:pt x="1" y="189"/>
                      <a:pt x="1" y="189"/>
                    </a:cubicBezTo>
                    <a:cubicBezTo>
                      <a:pt x="1" y="189"/>
                      <a:pt x="1" y="189"/>
                      <a:pt x="1" y="189"/>
                    </a:cubicBezTo>
                    <a:cubicBezTo>
                      <a:pt x="1" y="189"/>
                      <a:pt x="1" y="189"/>
                      <a:pt x="1" y="189"/>
                    </a:cubicBezTo>
                    <a:cubicBezTo>
                      <a:pt x="1" y="189"/>
                      <a:pt x="1" y="189"/>
                      <a:pt x="1" y="189"/>
                    </a:cubicBezTo>
                    <a:cubicBezTo>
                      <a:pt x="1" y="189"/>
                      <a:pt x="1" y="189"/>
                      <a:pt x="1" y="189"/>
                    </a:cubicBezTo>
                    <a:cubicBezTo>
                      <a:pt x="1" y="189"/>
                      <a:pt x="1" y="189"/>
                      <a:pt x="1" y="189"/>
                    </a:cubicBezTo>
                    <a:cubicBezTo>
                      <a:pt x="1" y="189"/>
                      <a:pt x="1" y="189"/>
                      <a:pt x="1" y="189"/>
                    </a:cubicBezTo>
                    <a:cubicBezTo>
                      <a:pt x="1" y="189"/>
                      <a:pt x="1" y="189"/>
                      <a:pt x="1" y="189"/>
                    </a:cubicBezTo>
                    <a:cubicBezTo>
                      <a:pt x="1" y="189"/>
                      <a:pt x="1" y="189"/>
                      <a:pt x="1" y="189"/>
                    </a:cubicBezTo>
                    <a:cubicBezTo>
                      <a:pt x="1" y="188"/>
                      <a:pt x="1" y="188"/>
                      <a:pt x="1" y="188"/>
                    </a:cubicBezTo>
                    <a:cubicBezTo>
                      <a:pt x="2" y="188"/>
                      <a:pt x="2" y="188"/>
                      <a:pt x="2" y="188"/>
                    </a:cubicBezTo>
                    <a:cubicBezTo>
                      <a:pt x="2" y="188"/>
                      <a:pt x="2" y="188"/>
                      <a:pt x="2" y="188"/>
                    </a:cubicBezTo>
                    <a:cubicBezTo>
                      <a:pt x="2" y="188"/>
                      <a:pt x="2" y="188"/>
                      <a:pt x="2" y="188"/>
                    </a:cubicBezTo>
                    <a:cubicBezTo>
                      <a:pt x="2" y="188"/>
                      <a:pt x="2" y="188"/>
                      <a:pt x="2" y="188"/>
                    </a:cubicBezTo>
                    <a:cubicBezTo>
                      <a:pt x="2" y="188"/>
                      <a:pt x="2" y="188"/>
                      <a:pt x="2" y="188"/>
                    </a:cubicBezTo>
                    <a:cubicBezTo>
                      <a:pt x="2" y="188"/>
                      <a:pt x="2" y="188"/>
                      <a:pt x="2" y="188"/>
                    </a:cubicBezTo>
                    <a:cubicBezTo>
                      <a:pt x="2" y="188"/>
                      <a:pt x="2" y="188"/>
                      <a:pt x="2" y="188"/>
                    </a:cubicBezTo>
                    <a:cubicBezTo>
                      <a:pt x="2" y="188"/>
                      <a:pt x="2" y="188"/>
                      <a:pt x="2" y="188"/>
                    </a:cubicBezTo>
                    <a:cubicBezTo>
                      <a:pt x="3" y="187"/>
                      <a:pt x="3" y="187"/>
                      <a:pt x="3" y="187"/>
                    </a:cubicBezTo>
                    <a:cubicBezTo>
                      <a:pt x="3" y="187"/>
                      <a:pt x="3" y="187"/>
                      <a:pt x="3" y="187"/>
                    </a:cubicBezTo>
                    <a:cubicBezTo>
                      <a:pt x="3" y="187"/>
                      <a:pt x="3" y="187"/>
                      <a:pt x="3" y="187"/>
                    </a:cubicBezTo>
                    <a:cubicBezTo>
                      <a:pt x="3" y="187"/>
                      <a:pt x="3" y="187"/>
                      <a:pt x="3" y="187"/>
                    </a:cubicBezTo>
                    <a:cubicBezTo>
                      <a:pt x="3" y="187"/>
                      <a:pt x="3" y="187"/>
                      <a:pt x="3" y="187"/>
                    </a:cubicBezTo>
                    <a:cubicBezTo>
                      <a:pt x="3" y="187"/>
                      <a:pt x="3" y="187"/>
                      <a:pt x="3" y="187"/>
                    </a:cubicBezTo>
                    <a:cubicBezTo>
                      <a:pt x="3" y="187"/>
                      <a:pt x="3" y="187"/>
                      <a:pt x="3" y="187"/>
                    </a:cubicBezTo>
                    <a:cubicBezTo>
                      <a:pt x="4" y="186"/>
                      <a:pt x="4" y="186"/>
                      <a:pt x="4" y="186"/>
                    </a:cubicBezTo>
                    <a:cubicBezTo>
                      <a:pt x="4" y="186"/>
                      <a:pt x="4" y="186"/>
                      <a:pt x="4" y="186"/>
                    </a:cubicBezTo>
                    <a:cubicBezTo>
                      <a:pt x="4" y="186"/>
                      <a:pt x="4" y="186"/>
                      <a:pt x="4" y="186"/>
                    </a:cubicBezTo>
                    <a:cubicBezTo>
                      <a:pt x="4" y="186"/>
                      <a:pt x="4" y="186"/>
                      <a:pt x="4" y="186"/>
                    </a:cubicBezTo>
                    <a:cubicBezTo>
                      <a:pt x="4" y="186"/>
                      <a:pt x="4" y="186"/>
                      <a:pt x="4" y="186"/>
                    </a:cubicBezTo>
                    <a:cubicBezTo>
                      <a:pt x="4" y="186"/>
                      <a:pt x="4" y="186"/>
                      <a:pt x="4" y="186"/>
                    </a:cubicBezTo>
                    <a:cubicBezTo>
                      <a:pt x="4" y="186"/>
                      <a:pt x="4" y="186"/>
                      <a:pt x="4" y="186"/>
                    </a:cubicBezTo>
                    <a:cubicBezTo>
                      <a:pt x="4" y="186"/>
                      <a:pt x="4" y="186"/>
                      <a:pt x="4" y="186"/>
                    </a:cubicBezTo>
                    <a:cubicBezTo>
                      <a:pt x="5" y="185"/>
                      <a:pt x="6" y="184"/>
                      <a:pt x="6" y="183"/>
                    </a:cubicBezTo>
                    <a:cubicBezTo>
                      <a:pt x="6" y="183"/>
                      <a:pt x="7" y="183"/>
                      <a:pt x="7" y="183"/>
                    </a:cubicBezTo>
                    <a:cubicBezTo>
                      <a:pt x="8" y="183"/>
                      <a:pt x="8" y="183"/>
                      <a:pt x="9" y="183"/>
                    </a:cubicBezTo>
                    <a:cubicBezTo>
                      <a:pt x="9" y="183"/>
                      <a:pt x="12" y="176"/>
                      <a:pt x="11" y="173"/>
                    </a:cubicBezTo>
                    <a:cubicBezTo>
                      <a:pt x="10" y="170"/>
                      <a:pt x="14" y="167"/>
                      <a:pt x="14" y="167"/>
                    </a:cubicBezTo>
                    <a:cubicBezTo>
                      <a:pt x="19" y="161"/>
                      <a:pt x="19" y="161"/>
                      <a:pt x="19" y="161"/>
                    </a:cubicBezTo>
                    <a:cubicBezTo>
                      <a:pt x="18" y="155"/>
                      <a:pt x="18" y="155"/>
                      <a:pt x="18" y="155"/>
                    </a:cubicBezTo>
                    <a:cubicBezTo>
                      <a:pt x="25" y="155"/>
                      <a:pt x="25" y="155"/>
                      <a:pt x="25" y="155"/>
                    </a:cubicBezTo>
                    <a:cubicBezTo>
                      <a:pt x="25" y="155"/>
                      <a:pt x="30" y="153"/>
                      <a:pt x="28" y="150"/>
                    </a:cubicBezTo>
                    <a:cubicBezTo>
                      <a:pt x="27" y="148"/>
                      <a:pt x="27" y="146"/>
                      <a:pt x="26" y="144"/>
                    </a:cubicBezTo>
                    <a:cubicBezTo>
                      <a:pt x="26" y="144"/>
                      <a:pt x="26" y="143"/>
                      <a:pt x="26" y="143"/>
                    </a:cubicBezTo>
                    <a:cubicBezTo>
                      <a:pt x="26" y="143"/>
                      <a:pt x="28" y="141"/>
                      <a:pt x="28" y="141"/>
                    </a:cubicBezTo>
                    <a:cubicBezTo>
                      <a:pt x="30" y="141"/>
                      <a:pt x="30" y="141"/>
                      <a:pt x="30" y="141"/>
                    </a:cubicBezTo>
                    <a:cubicBezTo>
                      <a:pt x="33" y="141"/>
                      <a:pt x="33" y="141"/>
                      <a:pt x="33" y="141"/>
                    </a:cubicBezTo>
                    <a:cubicBezTo>
                      <a:pt x="33" y="141"/>
                      <a:pt x="34" y="142"/>
                      <a:pt x="36" y="142"/>
                    </a:cubicBezTo>
                    <a:cubicBezTo>
                      <a:pt x="37" y="142"/>
                      <a:pt x="40" y="141"/>
                      <a:pt x="40" y="141"/>
                    </a:cubicBezTo>
                    <a:cubicBezTo>
                      <a:pt x="37" y="137"/>
                      <a:pt x="37" y="137"/>
                      <a:pt x="37" y="137"/>
                    </a:cubicBezTo>
                    <a:cubicBezTo>
                      <a:pt x="38" y="134"/>
                      <a:pt x="38" y="134"/>
                      <a:pt x="38" y="134"/>
                    </a:cubicBezTo>
                    <a:cubicBezTo>
                      <a:pt x="41" y="134"/>
                      <a:pt x="41" y="134"/>
                      <a:pt x="41" y="134"/>
                    </a:cubicBezTo>
                    <a:cubicBezTo>
                      <a:pt x="42" y="134"/>
                      <a:pt x="42" y="134"/>
                      <a:pt x="42" y="134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9"/>
                      <a:pt x="40" y="127"/>
                      <a:pt x="41" y="127"/>
                    </a:cubicBezTo>
                    <a:cubicBezTo>
                      <a:pt x="42" y="127"/>
                      <a:pt x="44" y="129"/>
                      <a:pt x="44" y="129"/>
                    </a:cubicBezTo>
                    <a:cubicBezTo>
                      <a:pt x="45" y="129"/>
                      <a:pt x="48" y="130"/>
                      <a:pt x="48" y="130"/>
                    </a:cubicBezTo>
                    <a:cubicBezTo>
                      <a:pt x="51" y="131"/>
                      <a:pt x="51" y="131"/>
                      <a:pt x="51" y="131"/>
                    </a:cubicBezTo>
                    <a:cubicBezTo>
                      <a:pt x="54" y="131"/>
                      <a:pt x="54" y="131"/>
                      <a:pt x="54" y="131"/>
                    </a:cubicBezTo>
                    <a:cubicBezTo>
                      <a:pt x="58" y="131"/>
                      <a:pt x="58" y="131"/>
                      <a:pt x="58" y="131"/>
                    </a:cubicBezTo>
                    <a:cubicBezTo>
                      <a:pt x="59" y="133"/>
                      <a:pt x="59" y="133"/>
                      <a:pt x="59" y="133"/>
                    </a:cubicBezTo>
                    <a:cubicBezTo>
                      <a:pt x="59" y="133"/>
                      <a:pt x="60" y="135"/>
                      <a:pt x="60" y="135"/>
                    </a:cubicBezTo>
                    <a:cubicBezTo>
                      <a:pt x="59" y="136"/>
                      <a:pt x="59" y="138"/>
                      <a:pt x="58" y="138"/>
                    </a:cubicBezTo>
                    <a:cubicBezTo>
                      <a:pt x="58" y="139"/>
                      <a:pt x="57" y="139"/>
                      <a:pt x="56" y="139"/>
                    </a:cubicBezTo>
                    <a:cubicBezTo>
                      <a:pt x="55" y="139"/>
                      <a:pt x="52" y="140"/>
                      <a:pt x="52" y="140"/>
                    </a:cubicBezTo>
                    <a:cubicBezTo>
                      <a:pt x="48" y="140"/>
                      <a:pt x="48" y="140"/>
                      <a:pt x="48" y="140"/>
                    </a:cubicBezTo>
                    <a:cubicBezTo>
                      <a:pt x="46" y="139"/>
                      <a:pt x="46" y="139"/>
                      <a:pt x="46" y="139"/>
                    </a:cubicBezTo>
                    <a:cubicBezTo>
                      <a:pt x="45" y="141"/>
                      <a:pt x="45" y="141"/>
                      <a:pt x="45" y="141"/>
                    </a:cubicBezTo>
                    <a:cubicBezTo>
                      <a:pt x="45" y="141"/>
                      <a:pt x="47" y="142"/>
                      <a:pt x="48" y="143"/>
                    </a:cubicBezTo>
                    <a:cubicBezTo>
                      <a:pt x="50" y="143"/>
                      <a:pt x="50" y="143"/>
                      <a:pt x="50" y="143"/>
                    </a:cubicBezTo>
                    <a:cubicBezTo>
                      <a:pt x="51" y="143"/>
                      <a:pt x="52" y="145"/>
                      <a:pt x="52" y="145"/>
                    </a:cubicBezTo>
                    <a:cubicBezTo>
                      <a:pt x="51" y="148"/>
                      <a:pt x="51" y="148"/>
                      <a:pt x="51" y="148"/>
                    </a:cubicBezTo>
                    <a:cubicBezTo>
                      <a:pt x="51" y="148"/>
                      <a:pt x="53" y="145"/>
                      <a:pt x="54" y="145"/>
                    </a:cubicBezTo>
                    <a:cubicBezTo>
                      <a:pt x="54" y="145"/>
                      <a:pt x="58" y="145"/>
                      <a:pt x="58" y="145"/>
                    </a:cubicBezTo>
                    <a:cubicBezTo>
                      <a:pt x="58" y="145"/>
                      <a:pt x="62" y="143"/>
                      <a:pt x="62" y="143"/>
                    </a:cubicBezTo>
                    <a:cubicBezTo>
                      <a:pt x="63" y="143"/>
                      <a:pt x="62" y="145"/>
                      <a:pt x="62" y="145"/>
                    </a:cubicBezTo>
                    <a:cubicBezTo>
                      <a:pt x="65" y="144"/>
                      <a:pt x="65" y="144"/>
                      <a:pt x="65" y="144"/>
                    </a:cubicBezTo>
                    <a:cubicBezTo>
                      <a:pt x="68" y="142"/>
                      <a:pt x="68" y="142"/>
                      <a:pt x="68" y="142"/>
                    </a:cubicBezTo>
                    <a:cubicBezTo>
                      <a:pt x="70" y="142"/>
                      <a:pt x="70" y="142"/>
                      <a:pt x="70" y="142"/>
                    </a:cubicBezTo>
                    <a:cubicBezTo>
                      <a:pt x="70" y="142"/>
                      <a:pt x="71" y="144"/>
                      <a:pt x="70" y="145"/>
                    </a:cubicBezTo>
                    <a:cubicBezTo>
                      <a:pt x="70" y="146"/>
                      <a:pt x="70" y="146"/>
                      <a:pt x="70" y="147"/>
                    </a:cubicBezTo>
                    <a:cubicBezTo>
                      <a:pt x="70" y="148"/>
                      <a:pt x="70" y="149"/>
                      <a:pt x="70" y="150"/>
                    </a:cubicBezTo>
                    <a:cubicBezTo>
                      <a:pt x="70" y="150"/>
                      <a:pt x="70" y="151"/>
                      <a:pt x="71" y="151"/>
                    </a:cubicBezTo>
                    <a:cubicBezTo>
                      <a:pt x="72" y="151"/>
                      <a:pt x="72" y="150"/>
                      <a:pt x="72" y="150"/>
                    </a:cubicBezTo>
                    <a:cubicBezTo>
                      <a:pt x="74" y="147"/>
                      <a:pt x="74" y="147"/>
                      <a:pt x="74" y="147"/>
                    </a:cubicBezTo>
                    <a:cubicBezTo>
                      <a:pt x="74" y="147"/>
                      <a:pt x="75" y="145"/>
                      <a:pt x="76" y="145"/>
                    </a:cubicBezTo>
                    <a:cubicBezTo>
                      <a:pt x="76" y="145"/>
                      <a:pt x="78" y="144"/>
                      <a:pt x="78" y="144"/>
                    </a:cubicBezTo>
                    <a:cubicBezTo>
                      <a:pt x="83" y="143"/>
                      <a:pt x="83" y="143"/>
                      <a:pt x="83" y="143"/>
                    </a:cubicBezTo>
                    <a:cubicBezTo>
                      <a:pt x="83" y="143"/>
                      <a:pt x="87" y="143"/>
                      <a:pt x="87" y="143"/>
                    </a:cubicBezTo>
                    <a:cubicBezTo>
                      <a:pt x="88" y="143"/>
                      <a:pt x="89" y="143"/>
                      <a:pt x="90" y="143"/>
                    </a:cubicBezTo>
                    <a:cubicBezTo>
                      <a:pt x="91" y="144"/>
                      <a:pt x="93" y="144"/>
                      <a:pt x="94" y="144"/>
                    </a:cubicBezTo>
                    <a:cubicBezTo>
                      <a:pt x="95" y="144"/>
                      <a:pt x="95" y="144"/>
                      <a:pt x="95" y="144"/>
                    </a:cubicBezTo>
                    <a:cubicBezTo>
                      <a:pt x="95" y="144"/>
                      <a:pt x="97" y="142"/>
                      <a:pt x="97" y="142"/>
                    </a:cubicBezTo>
                    <a:cubicBezTo>
                      <a:pt x="97" y="141"/>
                      <a:pt x="97" y="141"/>
                      <a:pt x="98" y="140"/>
                    </a:cubicBezTo>
                    <a:cubicBezTo>
                      <a:pt x="98" y="139"/>
                      <a:pt x="99" y="138"/>
                      <a:pt x="99" y="138"/>
                    </a:cubicBezTo>
                    <a:cubicBezTo>
                      <a:pt x="100" y="138"/>
                      <a:pt x="113" y="140"/>
                      <a:pt x="113" y="140"/>
                    </a:cubicBezTo>
                    <a:cubicBezTo>
                      <a:pt x="123" y="143"/>
                      <a:pt x="123" y="143"/>
                      <a:pt x="123" y="143"/>
                    </a:cubicBezTo>
                    <a:cubicBezTo>
                      <a:pt x="130" y="144"/>
                      <a:pt x="130" y="144"/>
                      <a:pt x="130" y="144"/>
                    </a:cubicBezTo>
                    <a:cubicBezTo>
                      <a:pt x="130" y="144"/>
                      <a:pt x="136" y="147"/>
                      <a:pt x="137" y="148"/>
                    </a:cubicBezTo>
                    <a:cubicBezTo>
                      <a:pt x="138" y="148"/>
                      <a:pt x="148" y="150"/>
                      <a:pt x="148" y="150"/>
                    </a:cubicBezTo>
                    <a:cubicBezTo>
                      <a:pt x="153" y="153"/>
                      <a:pt x="153" y="153"/>
                      <a:pt x="153" y="153"/>
                    </a:cubicBezTo>
                    <a:cubicBezTo>
                      <a:pt x="153" y="153"/>
                      <a:pt x="157" y="155"/>
                      <a:pt x="157" y="156"/>
                    </a:cubicBezTo>
                    <a:cubicBezTo>
                      <a:pt x="158" y="156"/>
                      <a:pt x="161" y="158"/>
                      <a:pt x="161" y="158"/>
                    </a:cubicBezTo>
                    <a:cubicBezTo>
                      <a:pt x="164" y="156"/>
                      <a:pt x="164" y="156"/>
                      <a:pt x="164" y="156"/>
                    </a:cubicBezTo>
                    <a:cubicBezTo>
                      <a:pt x="164" y="156"/>
                      <a:pt x="168" y="157"/>
                      <a:pt x="168" y="158"/>
                    </a:cubicBezTo>
                    <a:cubicBezTo>
                      <a:pt x="168" y="158"/>
                      <a:pt x="176" y="160"/>
                      <a:pt x="176" y="160"/>
                    </a:cubicBezTo>
                    <a:cubicBezTo>
                      <a:pt x="176" y="160"/>
                      <a:pt x="182" y="162"/>
                      <a:pt x="183" y="162"/>
                    </a:cubicBezTo>
                    <a:cubicBezTo>
                      <a:pt x="184" y="162"/>
                      <a:pt x="187" y="161"/>
                      <a:pt x="187" y="161"/>
                    </a:cubicBezTo>
                    <a:cubicBezTo>
                      <a:pt x="187" y="159"/>
                      <a:pt x="187" y="159"/>
                      <a:pt x="187" y="159"/>
                    </a:cubicBezTo>
                    <a:cubicBezTo>
                      <a:pt x="187" y="159"/>
                      <a:pt x="186" y="158"/>
                      <a:pt x="188" y="158"/>
                    </a:cubicBezTo>
                    <a:cubicBezTo>
                      <a:pt x="189" y="158"/>
                      <a:pt x="190" y="158"/>
                      <a:pt x="191" y="159"/>
                    </a:cubicBezTo>
                    <a:cubicBezTo>
                      <a:pt x="191" y="160"/>
                      <a:pt x="193" y="159"/>
                      <a:pt x="194" y="161"/>
                    </a:cubicBezTo>
                    <a:cubicBezTo>
                      <a:pt x="194" y="162"/>
                      <a:pt x="198" y="163"/>
                      <a:pt x="198" y="163"/>
                    </a:cubicBezTo>
                    <a:cubicBezTo>
                      <a:pt x="201" y="165"/>
                      <a:pt x="201" y="165"/>
                      <a:pt x="201" y="165"/>
                    </a:cubicBezTo>
                    <a:cubicBezTo>
                      <a:pt x="202" y="167"/>
                      <a:pt x="202" y="167"/>
                      <a:pt x="202" y="167"/>
                    </a:cubicBezTo>
                    <a:cubicBezTo>
                      <a:pt x="204" y="168"/>
                      <a:pt x="204" y="168"/>
                      <a:pt x="204" y="168"/>
                    </a:cubicBezTo>
                    <a:cubicBezTo>
                      <a:pt x="204" y="166"/>
                      <a:pt x="204" y="166"/>
                      <a:pt x="204" y="166"/>
                    </a:cubicBezTo>
                    <a:cubicBezTo>
                      <a:pt x="205" y="166"/>
                      <a:pt x="205" y="165"/>
                      <a:pt x="205" y="165"/>
                    </a:cubicBezTo>
                    <a:cubicBezTo>
                      <a:pt x="208" y="166"/>
                      <a:pt x="208" y="166"/>
                      <a:pt x="208" y="166"/>
                    </a:cubicBezTo>
                    <a:cubicBezTo>
                      <a:pt x="208" y="166"/>
                      <a:pt x="209" y="166"/>
                      <a:pt x="209" y="166"/>
                    </a:cubicBezTo>
                    <a:cubicBezTo>
                      <a:pt x="210" y="166"/>
                      <a:pt x="212" y="165"/>
                      <a:pt x="212" y="166"/>
                    </a:cubicBezTo>
                    <a:cubicBezTo>
                      <a:pt x="212" y="166"/>
                      <a:pt x="214" y="167"/>
                      <a:pt x="214" y="168"/>
                    </a:cubicBezTo>
                    <a:cubicBezTo>
                      <a:pt x="215" y="169"/>
                      <a:pt x="216" y="171"/>
                      <a:pt x="216" y="171"/>
                    </a:cubicBezTo>
                    <a:cubicBezTo>
                      <a:pt x="216" y="171"/>
                      <a:pt x="216" y="172"/>
                      <a:pt x="216" y="173"/>
                    </a:cubicBezTo>
                    <a:cubicBezTo>
                      <a:pt x="216" y="174"/>
                      <a:pt x="217" y="175"/>
                      <a:pt x="217" y="175"/>
                    </a:cubicBezTo>
                    <a:cubicBezTo>
                      <a:pt x="219" y="176"/>
                      <a:pt x="219" y="176"/>
                      <a:pt x="219" y="176"/>
                    </a:cubicBezTo>
                    <a:cubicBezTo>
                      <a:pt x="222" y="183"/>
                      <a:pt x="222" y="183"/>
                      <a:pt x="222" y="183"/>
                    </a:cubicBezTo>
                    <a:cubicBezTo>
                      <a:pt x="224" y="184"/>
                      <a:pt x="224" y="184"/>
                      <a:pt x="224" y="184"/>
                    </a:cubicBezTo>
                    <a:cubicBezTo>
                      <a:pt x="226" y="183"/>
                      <a:pt x="226" y="183"/>
                      <a:pt x="226" y="183"/>
                    </a:cubicBezTo>
                    <a:cubicBezTo>
                      <a:pt x="228" y="183"/>
                      <a:pt x="228" y="183"/>
                      <a:pt x="228" y="183"/>
                    </a:cubicBezTo>
                    <a:cubicBezTo>
                      <a:pt x="231" y="188"/>
                      <a:pt x="231" y="188"/>
                      <a:pt x="231" y="188"/>
                    </a:cubicBezTo>
                    <a:cubicBezTo>
                      <a:pt x="233" y="195"/>
                      <a:pt x="233" y="195"/>
                      <a:pt x="233" y="195"/>
                    </a:cubicBezTo>
                    <a:cubicBezTo>
                      <a:pt x="232" y="205"/>
                      <a:pt x="232" y="205"/>
                      <a:pt x="232" y="205"/>
                    </a:cubicBezTo>
                    <a:cubicBezTo>
                      <a:pt x="231" y="212"/>
                      <a:pt x="231" y="212"/>
                      <a:pt x="231" y="212"/>
                    </a:cubicBezTo>
                    <a:cubicBezTo>
                      <a:pt x="231" y="212"/>
                      <a:pt x="230" y="217"/>
                      <a:pt x="230" y="218"/>
                    </a:cubicBezTo>
                    <a:cubicBezTo>
                      <a:pt x="230" y="219"/>
                      <a:pt x="226" y="225"/>
                      <a:pt x="226" y="225"/>
                    </a:cubicBezTo>
                    <a:cubicBezTo>
                      <a:pt x="226" y="225"/>
                      <a:pt x="223" y="230"/>
                      <a:pt x="223" y="231"/>
                    </a:cubicBezTo>
                    <a:cubicBezTo>
                      <a:pt x="222" y="232"/>
                      <a:pt x="218" y="238"/>
                      <a:pt x="218" y="238"/>
                    </a:cubicBezTo>
                    <a:cubicBezTo>
                      <a:pt x="209" y="248"/>
                      <a:pt x="209" y="248"/>
                      <a:pt x="209" y="248"/>
                    </a:cubicBezTo>
                    <a:cubicBezTo>
                      <a:pt x="209" y="248"/>
                      <a:pt x="204" y="251"/>
                      <a:pt x="203" y="252"/>
                    </a:cubicBezTo>
                    <a:cubicBezTo>
                      <a:pt x="201" y="253"/>
                      <a:pt x="194" y="254"/>
                      <a:pt x="194" y="254"/>
                    </a:cubicBezTo>
                    <a:cubicBezTo>
                      <a:pt x="187" y="254"/>
                      <a:pt x="187" y="254"/>
                      <a:pt x="187" y="254"/>
                    </a:cubicBezTo>
                    <a:cubicBezTo>
                      <a:pt x="178" y="251"/>
                      <a:pt x="178" y="251"/>
                      <a:pt x="178" y="251"/>
                    </a:cubicBezTo>
                    <a:cubicBezTo>
                      <a:pt x="172" y="253"/>
                      <a:pt x="172" y="253"/>
                      <a:pt x="172" y="253"/>
                    </a:cubicBezTo>
                    <a:cubicBezTo>
                      <a:pt x="165" y="255"/>
                      <a:pt x="165" y="255"/>
                      <a:pt x="165" y="255"/>
                    </a:cubicBezTo>
                    <a:cubicBezTo>
                      <a:pt x="158" y="255"/>
                      <a:pt x="158" y="255"/>
                      <a:pt x="158" y="255"/>
                    </a:cubicBezTo>
                    <a:cubicBezTo>
                      <a:pt x="151" y="257"/>
                      <a:pt x="151" y="257"/>
                      <a:pt x="151" y="257"/>
                    </a:cubicBezTo>
                    <a:cubicBezTo>
                      <a:pt x="151" y="257"/>
                      <a:pt x="148" y="257"/>
                      <a:pt x="147" y="257"/>
                    </a:cubicBezTo>
                    <a:cubicBezTo>
                      <a:pt x="147" y="257"/>
                      <a:pt x="141" y="255"/>
                      <a:pt x="141" y="255"/>
                    </a:cubicBezTo>
                    <a:cubicBezTo>
                      <a:pt x="136" y="254"/>
                      <a:pt x="136" y="254"/>
                      <a:pt x="136" y="254"/>
                    </a:cubicBezTo>
                    <a:cubicBezTo>
                      <a:pt x="132" y="254"/>
                      <a:pt x="132" y="254"/>
                      <a:pt x="132" y="254"/>
                    </a:cubicBezTo>
                    <a:cubicBezTo>
                      <a:pt x="131" y="257"/>
                      <a:pt x="131" y="257"/>
                      <a:pt x="131" y="257"/>
                    </a:cubicBezTo>
                    <a:cubicBezTo>
                      <a:pt x="131" y="257"/>
                      <a:pt x="131" y="257"/>
                      <a:pt x="129" y="257"/>
                    </a:cubicBezTo>
                    <a:cubicBezTo>
                      <a:pt x="128" y="257"/>
                      <a:pt x="126" y="257"/>
                      <a:pt x="126" y="257"/>
                    </a:cubicBezTo>
                    <a:cubicBezTo>
                      <a:pt x="126" y="254"/>
                      <a:pt x="126" y="254"/>
                      <a:pt x="126" y="254"/>
                    </a:cubicBezTo>
                    <a:cubicBezTo>
                      <a:pt x="120" y="254"/>
                      <a:pt x="120" y="254"/>
                      <a:pt x="120" y="254"/>
                    </a:cubicBezTo>
                    <a:cubicBezTo>
                      <a:pt x="120" y="254"/>
                      <a:pt x="118" y="254"/>
                      <a:pt x="116" y="254"/>
                    </a:cubicBezTo>
                    <a:cubicBezTo>
                      <a:pt x="114" y="254"/>
                      <a:pt x="112" y="252"/>
                      <a:pt x="111" y="252"/>
                    </a:cubicBezTo>
                    <a:cubicBezTo>
                      <a:pt x="110" y="252"/>
                      <a:pt x="110" y="253"/>
                      <a:pt x="110" y="253"/>
                    </a:cubicBezTo>
                    <a:cubicBezTo>
                      <a:pt x="110" y="255"/>
                      <a:pt x="110" y="255"/>
                      <a:pt x="110" y="255"/>
                    </a:cubicBezTo>
                    <a:cubicBezTo>
                      <a:pt x="106" y="255"/>
                      <a:pt x="106" y="255"/>
                      <a:pt x="106" y="255"/>
                    </a:cubicBezTo>
                    <a:cubicBezTo>
                      <a:pt x="101" y="253"/>
                      <a:pt x="101" y="253"/>
                      <a:pt x="101" y="253"/>
                    </a:cubicBezTo>
                    <a:cubicBezTo>
                      <a:pt x="98" y="251"/>
                      <a:pt x="98" y="251"/>
                      <a:pt x="98" y="251"/>
                    </a:cubicBezTo>
                    <a:cubicBezTo>
                      <a:pt x="94" y="247"/>
                      <a:pt x="94" y="247"/>
                      <a:pt x="94" y="247"/>
                    </a:cubicBezTo>
                    <a:cubicBezTo>
                      <a:pt x="94" y="245"/>
                      <a:pt x="94" y="245"/>
                      <a:pt x="94" y="245"/>
                    </a:cubicBezTo>
                    <a:cubicBezTo>
                      <a:pt x="90" y="245"/>
                      <a:pt x="90" y="245"/>
                      <a:pt x="90" y="245"/>
                    </a:cubicBezTo>
                    <a:cubicBezTo>
                      <a:pt x="85" y="245"/>
                      <a:pt x="85" y="245"/>
                      <a:pt x="85" y="245"/>
                    </a:cubicBezTo>
                    <a:cubicBezTo>
                      <a:pt x="81" y="247"/>
                      <a:pt x="81" y="247"/>
                      <a:pt x="81" y="247"/>
                    </a:cubicBezTo>
                    <a:cubicBezTo>
                      <a:pt x="85" y="248"/>
                      <a:pt x="85" y="248"/>
                      <a:pt x="85" y="248"/>
                    </a:cubicBezTo>
                    <a:cubicBezTo>
                      <a:pt x="88" y="249"/>
                      <a:pt x="88" y="249"/>
                      <a:pt x="88" y="249"/>
                    </a:cubicBezTo>
                    <a:cubicBezTo>
                      <a:pt x="88" y="249"/>
                      <a:pt x="91" y="248"/>
                      <a:pt x="91" y="250"/>
                    </a:cubicBezTo>
                    <a:cubicBezTo>
                      <a:pt x="91" y="252"/>
                      <a:pt x="89" y="252"/>
                      <a:pt x="90" y="254"/>
                    </a:cubicBezTo>
                    <a:cubicBezTo>
                      <a:pt x="92" y="256"/>
                      <a:pt x="94" y="257"/>
                      <a:pt x="94" y="257"/>
                    </a:cubicBezTo>
                    <a:cubicBezTo>
                      <a:pt x="94" y="257"/>
                      <a:pt x="96" y="257"/>
                      <a:pt x="97" y="257"/>
                    </a:cubicBezTo>
                    <a:cubicBezTo>
                      <a:pt x="98" y="257"/>
                      <a:pt x="99" y="257"/>
                      <a:pt x="99" y="257"/>
                    </a:cubicBezTo>
                    <a:cubicBezTo>
                      <a:pt x="101" y="259"/>
                      <a:pt x="101" y="259"/>
                      <a:pt x="101" y="259"/>
                    </a:cubicBezTo>
                    <a:cubicBezTo>
                      <a:pt x="101" y="259"/>
                      <a:pt x="100" y="260"/>
                      <a:pt x="101" y="260"/>
                    </a:cubicBezTo>
                    <a:cubicBezTo>
                      <a:pt x="102" y="260"/>
                      <a:pt x="106" y="260"/>
                      <a:pt x="106" y="260"/>
                    </a:cubicBezTo>
                    <a:cubicBezTo>
                      <a:pt x="110" y="262"/>
                      <a:pt x="110" y="262"/>
                      <a:pt x="110" y="262"/>
                    </a:cubicBezTo>
                    <a:cubicBezTo>
                      <a:pt x="110" y="264"/>
                      <a:pt x="110" y="264"/>
                      <a:pt x="110" y="264"/>
                    </a:cubicBezTo>
                    <a:cubicBezTo>
                      <a:pt x="110" y="264"/>
                      <a:pt x="109" y="266"/>
                      <a:pt x="111" y="266"/>
                    </a:cubicBezTo>
                    <a:cubicBezTo>
                      <a:pt x="112" y="266"/>
                      <a:pt x="115" y="266"/>
                      <a:pt x="115" y="266"/>
                    </a:cubicBezTo>
                    <a:cubicBezTo>
                      <a:pt x="115" y="266"/>
                      <a:pt x="114" y="265"/>
                      <a:pt x="116" y="266"/>
                    </a:cubicBezTo>
                    <a:cubicBezTo>
                      <a:pt x="117" y="266"/>
                      <a:pt x="117" y="267"/>
                      <a:pt x="117" y="267"/>
                    </a:cubicBezTo>
                    <a:cubicBezTo>
                      <a:pt x="117" y="267"/>
                      <a:pt x="118" y="269"/>
                      <a:pt x="118" y="270"/>
                    </a:cubicBezTo>
                    <a:cubicBezTo>
                      <a:pt x="118" y="271"/>
                      <a:pt x="119" y="272"/>
                      <a:pt x="119" y="272"/>
                    </a:cubicBezTo>
                    <a:cubicBezTo>
                      <a:pt x="119" y="272"/>
                      <a:pt x="117" y="273"/>
                      <a:pt x="121" y="273"/>
                    </a:cubicBezTo>
                    <a:cubicBezTo>
                      <a:pt x="125" y="273"/>
                      <a:pt x="125" y="273"/>
                      <a:pt x="125" y="273"/>
                    </a:cubicBezTo>
                    <a:cubicBezTo>
                      <a:pt x="127" y="273"/>
                      <a:pt x="127" y="273"/>
                      <a:pt x="127" y="273"/>
                    </a:cubicBezTo>
                    <a:cubicBezTo>
                      <a:pt x="131" y="274"/>
                      <a:pt x="131" y="274"/>
                      <a:pt x="131" y="274"/>
                    </a:cubicBezTo>
                    <a:cubicBezTo>
                      <a:pt x="136" y="276"/>
                      <a:pt x="136" y="276"/>
                      <a:pt x="136" y="276"/>
                    </a:cubicBezTo>
                    <a:cubicBezTo>
                      <a:pt x="142" y="279"/>
                      <a:pt x="142" y="279"/>
                      <a:pt x="142" y="279"/>
                    </a:cubicBezTo>
                    <a:cubicBezTo>
                      <a:pt x="142" y="279"/>
                      <a:pt x="142" y="282"/>
                      <a:pt x="143" y="282"/>
                    </a:cubicBezTo>
                    <a:cubicBezTo>
                      <a:pt x="144" y="282"/>
                      <a:pt x="147" y="282"/>
                      <a:pt x="147" y="282"/>
                    </a:cubicBezTo>
                    <a:cubicBezTo>
                      <a:pt x="150" y="289"/>
                      <a:pt x="150" y="289"/>
                      <a:pt x="150" y="289"/>
                    </a:cubicBezTo>
                    <a:cubicBezTo>
                      <a:pt x="145" y="289"/>
                      <a:pt x="145" y="289"/>
                      <a:pt x="145" y="289"/>
                    </a:cubicBezTo>
                    <a:cubicBezTo>
                      <a:pt x="148" y="295"/>
                      <a:pt x="148" y="295"/>
                      <a:pt x="148" y="295"/>
                    </a:cubicBezTo>
                    <a:cubicBezTo>
                      <a:pt x="150" y="298"/>
                      <a:pt x="150" y="298"/>
                      <a:pt x="150" y="298"/>
                    </a:cubicBezTo>
                    <a:cubicBezTo>
                      <a:pt x="149" y="302"/>
                      <a:pt x="149" y="302"/>
                      <a:pt x="149" y="302"/>
                    </a:cubicBezTo>
                    <a:cubicBezTo>
                      <a:pt x="147" y="305"/>
                      <a:pt x="147" y="305"/>
                      <a:pt x="147" y="305"/>
                    </a:cubicBezTo>
                    <a:cubicBezTo>
                      <a:pt x="147" y="305"/>
                      <a:pt x="147" y="305"/>
                      <a:pt x="147" y="306"/>
                    </a:cubicBezTo>
                    <a:cubicBezTo>
                      <a:pt x="147" y="307"/>
                      <a:pt x="148" y="307"/>
                      <a:pt x="148" y="307"/>
                    </a:cubicBezTo>
                    <a:cubicBezTo>
                      <a:pt x="148" y="307"/>
                      <a:pt x="149" y="308"/>
                      <a:pt x="150" y="309"/>
                    </a:cubicBezTo>
                    <a:cubicBezTo>
                      <a:pt x="150" y="310"/>
                      <a:pt x="152" y="310"/>
                      <a:pt x="152" y="311"/>
                    </a:cubicBezTo>
                    <a:cubicBezTo>
                      <a:pt x="152" y="312"/>
                      <a:pt x="155" y="315"/>
                      <a:pt x="155" y="315"/>
                    </a:cubicBezTo>
                    <a:cubicBezTo>
                      <a:pt x="156" y="316"/>
                      <a:pt x="156" y="316"/>
                      <a:pt x="156" y="316"/>
                    </a:cubicBezTo>
                    <a:cubicBezTo>
                      <a:pt x="159" y="318"/>
                      <a:pt x="159" y="318"/>
                      <a:pt x="159" y="318"/>
                    </a:cubicBezTo>
                    <a:cubicBezTo>
                      <a:pt x="159" y="318"/>
                      <a:pt x="159" y="318"/>
                      <a:pt x="159" y="319"/>
                    </a:cubicBezTo>
                    <a:cubicBezTo>
                      <a:pt x="159" y="320"/>
                      <a:pt x="161" y="322"/>
                      <a:pt x="161" y="322"/>
                    </a:cubicBezTo>
                    <a:cubicBezTo>
                      <a:pt x="164" y="324"/>
                      <a:pt x="164" y="324"/>
                      <a:pt x="164" y="324"/>
                    </a:cubicBezTo>
                    <a:cubicBezTo>
                      <a:pt x="164" y="324"/>
                      <a:pt x="164" y="324"/>
                      <a:pt x="164" y="325"/>
                    </a:cubicBezTo>
                    <a:cubicBezTo>
                      <a:pt x="164" y="327"/>
                      <a:pt x="164" y="329"/>
                      <a:pt x="164" y="329"/>
                    </a:cubicBezTo>
                    <a:cubicBezTo>
                      <a:pt x="167" y="329"/>
                      <a:pt x="167" y="329"/>
                      <a:pt x="167" y="329"/>
                    </a:cubicBezTo>
                    <a:cubicBezTo>
                      <a:pt x="166" y="332"/>
                      <a:pt x="166" y="332"/>
                      <a:pt x="166" y="332"/>
                    </a:cubicBezTo>
                    <a:cubicBezTo>
                      <a:pt x="166" y="332"/>
                      <a:pt x="165" y="333"/>
                      <a:pt x="166" y="335"/>
                    </a:cubicBezTo>
                    <a:cubicBezTo>
                      <a:pt x="168" y="336"/>
                      <a:pt x="168" y="338"/>
                      <a:pt x="168" y="338"/>
                    </a:cubicBezTo>
                    <a:cubicBezTo>
                      <a:pt x="174" y="342"/>
                      <a:pt x="174" y="342"/>
                      <a:pt x="174" y="342"/>
                    </a:cubicBezTo>
                    <a:cubicBezTo>
                      <a:pt x="177" y="342"/>
                      <a:pt x="177" y="342"/>
                      <a:pt x="177" y="342"/>
                    </a:cubicBezTo>
                    <a:cubicBezTo>
                      <a:pt x="180" y="341"/>
                      <a:pt x="180" y="341"/>
                      <a:pt x="180" y="341"/>
                    </a:cubicBezTo>
                    <a:cubicBezTo>
                      <a:pt x="182" y="338"/>
                      <a:pt x="182" y="338"/>
                      <a:pt x="182" y="338"/>
                    </a:cubicBezTo>
                    <a:cubicBezTo>
                      <a:pt x="182" y="338"/>
                      <a:pt x="184" y="338"/>
                      <a:pt x="186" y="339"/>
                    </a:cubicBezTo>
                    <a:cubicBezTo>
                      <a:pt x="188" y="339"/>
                      <a:pt x="191" y="339"/>
                      <a:pt x="191" y="339"/>
                    </a:cubicBezTo>
                    <a:cubicBezTo>
                      <a:pt x="191" y="339"/>
                      <a:pt x="191" y="339"/>
                      <a:pt x="191" y="340"/>
                    </a:cubicBezTo>
                    <a:cubicBezTo>
                      <a:pt x="192" y="342"/>
                      <a:pt x="194" y="341"/>
                      <a:pt x="194" y="341"/>
                    </a:cubicBezTo>
                    <a:cubicBezTo>
                      <a:pt x="194" y="341"/>
                      <a:pt x="196" y="341"/>
                      <a:pt x="196" y="342"/>
                    </a:cubicBezTo>
                    <a:cubicBezTo>
                      <a:pt x="196" y="343"/>
                      <a:pt x="197" y="344"/>
                      <a:pt x="198" y="345"/>
                    </a:cubicBezTo>
                    <a:cubicBezTo>
                      <a:pt x="199" y="346"/>
                      <a:pt x="199" y="346"/>
                      <a:pt x="200" y="347"/>
                    </a:cubicBezTo>
                    <a:cubicBezTo>
                      <a:pt x="200" y="348"/>
                      <a:pt x="197" y="348"/>
                      <a:pt x="201" y="349"/>
                    </a:cubicBezTo>
                    <a:cubicBezTo>
                      <a:pt x="204" y="349"/>
                      <a:pt x="212" y="350"/>
                      <a:pt x="212" y="350"/>
                    </a:cubicBezTo>
                    <a:cubicBezTo>
                      <a:pt x="212" y="350"/>
                      <a:pt x="217" y="349"/>
                      <a:pt x="219" y="349"/>
                    </a:cubicBezTo>
                    <a:cubicBezTo>
                      <a:pt x="222" y="349"/>
                      <a:pt x="222" y="350"/>
                      <a:pt x="222" y="350"/>
                    </a:cubicBezTo>
                    <a:cubicBezTo>
                      <a:pt x="224" y="350"/>
                      <a:pt x="224" y="350"/>
                      <a:pt x="224" y="350"/>
                    </a:cubicBezTo>
                    <a:cubicBezTo>
                      <a:pt x="224" y="350"/>
                      <a:pt x="226" y="349"/>
                      <a:pt x="226" y="348"/>
                    </a:cubicBezTo>
                    <a:cubicBezTo>
                      <a:pt x="226" y="347"/>
                      <a:pt x="226" y="345"/>
                      <a:pt x="226" y="345"/>
                    </a:cubicBezTo>
                    <a:cubicBezTo>
                      <a:pt x="226" y="345"/>
                      <a:pt x="226" y="343"/>
                      <a:pt x="227" y="343"/>
                    </a:cubicBezTo>
                    <a:cubicBezTo>
                      <a:pt x="229" y="343"/>
                      <a:pt x="230" y="342"/>
                      <a:pt x="230" y="342"/>
                    </a:cubicBezTo>
                    <a:cubicBezTo>
                      <a:pt x="232" y="341"/>
                      <a:pt x="232" y="341"/>
                      <a:pt x="232" y="341"/>
                    </a:cubicBezTo>
                    <a:cubicBezTo>
                      <a:pt x="232" y="334"/>
                      <a:pt x="232" y="334"/>
                      <a:pt x="232" y="334"/>
                    </a:cubicBezTo>
                    <a:cubicBezTo>
                      <a:pt x="232" y="334"/>
                      <a:pt x="231" y="331"/>
                      <a:pt x="230" y="331"/>
                    </a:cubicBezTo>
                    <a:cubicBezTo>
                      <a:pt x="229" y="330"/>
                      <a:pt x="227" y="328"/>
                      <a:pt x="227" y="328"/>
                    </a:cubicBezTo>
                    <a:cubicBezTo>
                      <a:pt x="226" y="325"/>
                      <a:pt x="226" y="325"/>
                      <a:pt x="226" y="325"/>
                    </a:cubicBezTo>
                    <a:cubicBezTo>
                      <a:pt x="222" y="323"/>
                      <a:pt x="222" y="323"/>
                      <a:pt x="222" y="323"/>
                    </a:cubicBezTo>
                    <a:cubicBezTo>
                      <a:pt x="222" y="323"/>
                      <a:pt x="222" y="321"/>
                      <a:pt x="221" y="321"/>
                    </a:cubicBezTo>
                    <a:cubicBezTo>
                      <a:pt x="220" y="322"/>
                      <a:pt x="221" y="322"/>
                      <a:pt x="219" y="324"/>
                    </a:cubicBezTo>
                    <a:cubicBezTo>
                      <a:pt x="218" y="326"/>
                      <a:pt x="215" y="327"/>
                      <a:pt x="215" y="327"/>
                    </a:cubicBezTo>
                    <a:cubicBezTo>
                      <a:pt x="211" y="328"/>
                      <a:pt x="211" y="328"/>
                      <a:pt x="211" y="328"/>
                    </a:cubicBezTo>
                    <a:cubicBezTo>
                      <a:pt x="211" y="328"/>
                      <a:pt x="208" y="326"/>
                      <a:pt x="207" y="326"/>
                    </a:cubicBezTo>
                    <a:cubicBezTo>
                      <a:pt x="206" y="325"/>
                      <a:pt x="200" y="320"/>
                      <a:pt x="200" y="320"/>
                    </a:cubicBezTo>
                    <a:cubicBezTo>
                      <a:pt x="200" y="320"/>
                      <a:pt x="197" y="317"/>
                      <a:pt x="196" y="317"/>
                    </a:cubicBezTo>
                    <a:cubicBezTo>
                      <a:pt x="195" y="317"/>
                      <a:pt x="193" y="317"/>
                      <a:pt x="193" y="317"/>
                    </a:cubicBezTo>
                    <a:cubicBezTo>
                      <a:pt x="191" y="313"/>
                      <a:pt x="191" y="313"/>
                      <a:pt x="191" y="313"/>
                    </a:cubicBezTo>
                    <a:cubicBezTo>
                      <a:pt x="190" y="312"/>
                      <a:pt x="190" y="312"/>
                      <a:pt x="190" y="312"/>
                    </a:cubicBezTo>
                    <a:cubicBezTo>
                      <a:pt x="190" y="312"/>
                      <a:pt x="187" y="310"/>
                      <a:pt x="189" y="310"/>
                    </a:cubicBezTo>
                    <a:cubicBezTo>
                      <a:pt x="191" y="310"/>
                      <a:pt x="192" y="308"/>
                      <a:pt x="192" y="308"/>
                    </a:cubicBezTo>
                    <a:cubicBezTo>
                      <a:pt x="192" y="305"/>
                      <a:pt x="192" y="305"/>
                      <a:pt x="192" y="305"/>
                    </a:cubicBezTo>
                    <a:cubicBezTo>
                      <a:pt x="192" y="303"/>
                      <a:pt x="192" y="303"/>
                      <a:pt x="192" y="303"/>
                    </a:cubicBezTo>
                    <a:cubicBezTo>
                      <a:pt x="191" y="299"/>
                      <a:pt x="191" y="299"/>
                      <a:pt x="191" y="299"/>
                    </a:cubicBezTo>
                    <a:cubicBezTo>
                      <a:pt x="191" y="299"/>
                      <a:pt x="190" y="295"/>
                      <a:pt x="191" y="295"/>
                    </a:cubicBezTo>
                    <a:cubicBezTo>
                      <a:pt x="193" y="295"/>
                      <a:pt x="198" y="294"/>
                      <a:pt x="198" y="294"/>
                    </a:cubicBezTo>
                    <a:cubicBezTo>
                      <a:pt x="198" y="294"/>
                      <a:pt x="200" y="295"/>
                      <a:pt x="202" y="295"/>
                    </a:cubicBezTo>
                    <a:cubicBezTo>
                      <a:pt x="204" y="296"/>
                      <a:pt x="206" y="297"/>
                      <a:pt x="206" y="297"/>
                    </a:cubicBezTo>
                    <a:cubicBezTo>
                      <a:pt x="206" y="297"/>
                      <a:pt x="210" y="298"/>
                      <a:pt x="211" y="299"/>
                    </a:cubicBezTo>
                    <a:cubicBezTo>
                      <a:pt x="212" y="300"/>
                      <a:pt x="213" y="301"/>
                      <a:pt x="215" y="302"/>
                    </a:cubicBezTo>
                    <a:cubicBezTo>
                      <a:pt x="217" y="303"/>
                      <a:pt x="222" y="302"/>
                      <a:pt x="222" y="302"/>
                    </a:cubicBezTo>
                    <a:cubicBezTo>
                      <a:pt x="222" y="302"/>
                      <a:pt x="224" y="301"/>
                      <a:pt x="226" y="301"/>
                    </a:cubicBezTo>
                    <a:cubicBezTo>
                      <a:pt x="227" y="301"/>
                      <a:pt x="234" y="301"/>
                      <a:pt x="234" y="301"/>
                    </a:cubicBezTo>
                    <a:cubicBezTo>
                      <a:pt x="234" y="301"/>
                      <a:pt x="237" y="301"/>
                      <a:pt x="238" y="301"/>
                    </a:cubicBezTo>
                    <a:cubicBezTo>
                      <a:pt x="239" y="301"/>
                      <a:pt x="242" y="301"/>
                      <a:pt x="242" y="301"/>
                    </a:cubicBezTo>
                    <a:cubicBezTo>
                      <a:pt x="249" y="303"/>
                      <a:pt x="249" y="303"/>
                      <a:pt x="249" y="303"/>
                    </a:cubicBezTo>
                    <a:cubicBezTo>
                      <a:pt x="254" y="300"/>
                      <a:pt x="254" y="300"/>
                      <a:pt x="254" y="300"/>
                    </a:cubicBezTo>
                    <a:cubicBezTo>
                      <a:pt x="254" y="300"/>
                      <a:pt x="254" y="296"/>
                      <a:pt x="254" y="296"/>
                    </a:cubicBezTo>
                    <a:cubicBezTo>
                      <a:pt x="255" y="297"/>
                      <a:pt x="257" y="296"/>
                      <a:pt x="259" y="297"/>
                    </a:cubicBezTo>
                    <a:cubicBezTo>
                      <a:pt x="261" y="297"/>
                      <a:pt x="265" y="295"/>
                      <a:pt x="265" y="295"/>
                    </a:cubicBezTo>
                    <a:cubicBezTo>
                      <a:pt x="261" y="289"/>
                      <a:pt x="261" y="289"/>
                      <a:pt x="261" y="289"/>
                    </a:cubicBezTo>
                    <a:cubicBezTo>
                      <a:pt x="261" y="289"/>
                      <a:pt x="260" y="289"/>
                      <a:pt x="259" y="286"/>
                    </a:cubicBezTo>
                    <a:cubicBezTo>
                      <a:pt x="258" y="283"/>
                      <a:pt x="255" y="279"/>
                      <a:pt x="255" y="279"/>
                    </a:cubicBezTo>
                    <a:cubicBezTo>
                      <a:pt x="255" y="279"/>
                      <a:pt x="252" y="279"/>
                      <a:pt x="250" y="278"/>
                    </a:cubicBezTo>
                    <a:cubicBezTo>
                      <a:pt x="247" y="277"/>
                      <a:pt x="249" y="278"/>
                      <a:pt x="247" y="277"/>
                    </a:cubicBezTo>
                    <a:cubicBezTo>
                      <a:pt x="246" y="275"/>
                      <a:pt x="239" y="271"/>
                      <a:pt x="239" y="271"/>
                    </a:cubicBezTo>
                    <a:cubicBezTo>
                      <a:pt x="239" y="271"/>
                      <a:pt x="236" y="271"/>
                      <a:pt x="235" y="269"/>
                    </a:cubicBezTo>
                    <a:cubicBezTo>
                      <a:pt x="234" y="266"/>
                      <a:pt x="234" y="259"/>
                      <a:pt x="234" y="259"/>
                    </a:cubicBezTo>
                    <a:cubicBezTo>
                      <a:pt x="236" y="255"/>
                      <a:pt x="236" y="255"/>
                      <a:pt x="236" y="255"/>
                    </a:cubicBezTo>
                    <a:cubicBezTo>
                      <a:pt x="240" y="247"/>
                      <a:pt x="240" y="247"/>
                      <a:pt x="240" y="247"/>
                    </a:cubicBezTo>
                    <a:cubicBezTo>
                      <a:pt x="241" y="240"/>
                      <a:pt x="241" y="240"/>
                      <a:pt x="241" y="240"/>
                    </a:cubicBezTo>
                    <a:cubicBezTo>
                      <a:pt x="249" y="230"/>
                      <a:pt x="249" y="230"/>
                      <a:pt x="249" y="230"/>
                    </a:cubicBezTo>
                    <a:cubicBezTo>
                      <a:pt x="251" y="223"/>
                      <a:pt x="251" y="223"/>
                      <a:pt x="251" y="223"/>
                    </a:cubicBezTo>
                    <a:cubicBezTo>
                      <a:pt x="253" y="216"/>
                      <a:pt x="253" y="216"/>
                      <a:pt x="253" y="216"/>
                    </a:cubicBezTo>
                    <a:cubicBezTo>
                      <a:pt x="254" y="209"/>
                      <a:pt x="254" y="209"/>
                      <a:pt x="254" y="209"/>
                    </a:cubicBezTo>
                    <a:cubicBezTo>
                      <a:pt x="253" y="203"/>
                      <a:pt x="253" y="203"/>
                      <a:pt x="253" y="203"/>
                    </a:cubicBezTo>
                    <a:cubicBezTo>
                      <a:pt x="264" y="203"/>
                      <a:pt x="264" y="203"/>
                      <a:pt x="264" y="203"/>
                    </a:cubicBezTo>
                    <a:cubicBezTo>
                      <a:pt x="264" y="206"/>
                      <a:pt x="264" y="206"/>
                      <a:pt x="264" y="206"/>
                    </a:cubicBezTo>
                    <a:cubicBezTo>
                      <a:pt x="264" y="206"/>
                      <a:pt x="265" y="202"/>
                      <a:pt x="266" y="202"/>
                    </a:cubicBezTo>
                    <a:cubicBezTo>
                      <a:pt x="267" y="202"/>
                      <a:pt x="273" y="199"/>
                      <a:pt x="273" y="199"/>
                    </a:cubicBezTo>
                    <a:cubicBezTo>
                      <a:pt x="276" y="200"/>
                      <a:pt x="276" y="200"/>
                      <a:pt x="276" y="200"/>
                    </a:cubicBezTo>
                    <a:cubicBezTo>
                      <a:pt x="282" y="202"/>
                      <a:pt x="282" y="202"/>
                      <a:pt x="282" y="202"/>
                    </a:cubicBezTo>
                    <a:cubicBezTo>
                      <a:pt x="282" y="202"/>
                      <a:pt x="285" y="202"/>
                      <a:pt x="284" y="204"/>
                    </a:cubicBezTo>
                    <a:cubicBezTo>
                      <a:pt x="283" y="206"/>
                      <a:pt x="283" y="206"/>
                      <a:pt x="284" y="206"/>
                    </a:cubicBezTo>
                    <a:cubicBezTo>
                      <a:pt x="285" y="206"/>
                      <a:pt x="288" y="203"/>
                      <a:pt x="288" y="203"/>
                    </a:cubicBezTo>
                    <a:cubicBezTo>
                      <a:pt x="293" y="205"/>
                      <a:pt x="293" y="205"/>
                      <a:pt x="293" y="205"/>
                    </a:cubicBezTo>
                    <a:cubicBezTo>
                      <a:pt x="288" y="200"/>
                      <a:pt x="288" y="200"/>
                      <a:pt x="288" y="200"/>
                    </a:cubicBezTo>
                    <a:cubicBezTo>
                      <a:pt x="288" y="200"/>
                      <a:pt x="288" y="195"/>
                      <a:pt x="288" y="194"/>
                    </a:cubicBezTo>
                    <a:cubicBezTo>
                      <a:pt x="288" y="193"/>
                      <a:pt x="287" y="186"/>
                      <a:pt x="287" y="186"/>
                    </a:cubicBezTo>
                    <a:cubicBezTo>
                      <a:pt x="286" y="181"/>
                      <a:pt x="286" y="181"/>
                      <a:pt x="286" y="181"/>
                    </a:cubicBezTo>
                    <a:cubicBezTo>
                      <a:pt x="285" y="177"/>
                      <a:pt x="285" y="177"/>
                      <a:pt x="285" y="177"/>
                    </a:cubicBezTo>
                    <a:cubicBezTo>
                      <a:pt x="282" y="175"/>
                      <a:pt x="282" y="175"/>
                      <a:pt x="282" y="175"/>
                    </a:cubicBezTo>
                    <a:cubicBezTo>
                      <a:pt x="282" y="171"/>
                      <a:pt x="282" y="171"/>
                      <a:pt x="282" y="171"/>
                    </a:cubicBezTo>
                    <a:cubicBezTo>
                      <a:pt x="279" y="168"/>
                      <a:pt x="279" y="168"/>
                      <a:pt x="279" y="168"/>
                    </a:cubicBezTo>
                    <a:cubicBezTo>
                      <a:pt x="274" y="165"/>
                      <a:pt x="274" y="165"/>
                      <a:pt x="274" y="165"/>
                    </a:cubicBezTo>
                    <a:cubicBezTo>
                      <a:pt x="270" y="164"/>
                      <a:pt x="270" y="164"/>
                      <a:pt x="270" y="164"/>
                    </a:cubicBezTo>
                    <a:cubicBezTo>
                      <a:pt x="267" y="164"/>
                      <a:pt x="267" y="164"/>
                      <a:pt x="267" y="164"/>
                    </a:cubicBezTo>
                    <a:cubicBezTo>
                      <a:pt x="264" y="164"/>
                      <a:pt x="264" y="164"/>
                      <a:pt x="264" y="164"/>
                    </a:cubicBezTo>
                    <a:cubicBezTo>
                      <a:pt x="261" y="161"/>
                      <a:pt x="261" y="161"/>
                      <a:pt x="261" y="161"/>
                    </a:cubicBezTo>
                    <a:cubicBezTo>
                      <a:pt x="261" y="161"/>
                      <a:pt x="260" y="155"/>
                      <a:pt x="260" y="154"/>
                    </a:cubicBezTo>
                    <a:cubicBezTo>
                      <a:pt x="260" y="153"/>
                      <a:pt x="259" y="148"/>
                      <a:pt x="259" y="148"/>
                    </a:cubicBezTo>
                    <a:cubicBezTo>
                      <a:pt x="258" y="141"/>
                      <a:pt x="258" y="141"/>
                      <a:pt x="258" y="141"/>
                    </a:cubicBezTo>
                    <a:cubicBezTo>
                      <a:pt x="256" y="135"/>
                      <a:pt x="256" y="135"/>
                      <a:pt x="256" y="135"/>
                    </a:cubicBezTo>
                    <a:cubicBezTo>
                      <a:pt x="256" y="135"/>
                      <a:pt x="254" y="131"/>
                      <a:pt x="253" y="129"/>
                    </a:cubicBezTo>
                    <a:cubicBezTo>
                      <a:pt x="252" y="128"/>
                      <a:pt x="251" y="124"/>
                      <a:pt x="251" y="124"/>
                    </a:cubicBezTo>
                    <a:cubicBezTo>
                      <a:pt x="249" y="118"/>
                      <a:pt x="249" y="118"/>
                      <a:pt x="249" y="118"/>
                    </a:cubicBezTo>
                    <a:cubicBezTo>
                      <a:pt x="243" y="117"/>
                      <a:pt x="243" y="117"/>
                      <a:pt x="243" y="117"/>
                    </a:cubicBezTo>
                    <a:cubicBezTo>
                      <a:pt x="232" y="114"/>
                      <a:pt x="232" y="114"/>
                      <a:pt x="232" y="114"/>
                    </a:cubicBezTo>
                    <a:cubicBezTo>
                      <a:pt x="227" y="111"/>
                      <a:pt x="227" y="111"/>
                      <a:pt x="227" y="111"/>
                    </a:cubicBezTo>
                    <a:cubicBezTo>
                      <a:pt x="227" y="109"/>
                      <a:pt x="227" y="109"/>
                      <a:pt x="227" y="109"/>
                    </a:cubicBezTo>
                    <a:cubicBezTo>
                      <a:pt x="230" y="108"/>
                      <a:pt x="230" y="108"/>
                      <a:pt x="230" y="108"/>
                    </a:cubicBezTo>
                    <a:cubicBezTo>
                      <a:pt x="230" y="108"/>
                      <a:pt x="232" y="108"/>
                      <a:pt x="234" y="108"/>
                    </a:cubicBezTo>
                    <a:cubicBezTo>
                      <a:pt x="236" y="109"/>
                      <a:pt x="238" y="109"/>
                      <a:pt x="239" y="109"/>
                    </a:cubicBezTo>
                    <a:cubicBezTo>
                      <a:pt x="241" y="109"/>
                      <a:pt x="243" y="109"/>
                      <a:pt x="243" y="109"/>
                    </a:cubicBezTo>
                    <a:cubicBezTo>
                      <a:pt x="247" y="104"/>
                      <a:pt x="247" y="104"/>
                      <a:pt x="247" y="104"/>
                    </a:cubicBezTo>
                    <a:cubicBezTo>
                      <a:pt x="259" y="98"/>
                      <a:pt x="259" y="98"/>
                      <a:pt x="259" y="98"/>
                    </a:cubicBezTo>
                    <a:cubicBezTo>
                      <a:pt x="264" y="97"/>
                      <a:pt x="264" y="97"/>
                      <a:pt x="264" y="97"/>
                    </a:cubicBezTo>
                    <a:cubicBezTo>
                      <a:pt x="270" y="97"/>
                      <a:pt x="270" y="97"/>
                      <a:pt x="270" y="97"/>
                    </a:cubicBezTo>
                    <a:cubicBezTo>
                      <a:pt x="270" y="97"/>
                      <a:pt x="270" y="100"/>
                      <a:pt x="272" y="101"/>
                    </a:cubicBezTo>
                    <a:cubicBezTo>
                      <a:pt x="273" y="102"/>
                      <a:pt x="274" y="102"/>
                      <a:pt x="275" y="102"/>
                    </a:cubicBezTo>
                    <a:cubicBezTo>
                      <a:pt x="276" y="103"/>
                      <a:pt x="281" y="103"/>
                      <a:pt x="281" y="103"/>
                    </a:cubicBezTo>
                    <a:cubicBezTo>
                      <a:pt x="284" y="105"/>
                      <a:pt x="284" y="105"/>
                      <a:pt x="284" y="105"/>
                    </a:cubicBezTo>
                    <a:cubicBezTo>
                      <a:pt x="287" y="109"/>
                      <a:pt x="287" y="109"/>
                      <a:pt x="287" y="109"/>
                    </a:cubicBezTo>
                    <a:cubicBezTo>
                      <a:pt x="294" y="113"/>
                      <a:pt x="294" y="113"/>
                      <a:pt x="294" y="113"/>
                    </a:cubicBezTo>
                    <a:cubicBezTo>
                      <a:pt x="294" y="113"/>
                      <a:pt x="294" y="115"/>
                      <a:pt x="293" y="116"/>
                    </a:cubicBezTo>
                    <a:cubicBezTo>
                      <a:pt x="292" y="117"/>
                      <a:pt x="294" y="119"/>
                      <a:pt x="290" y="121"/>
                    </a:cubicBezTo>
                    <a:cubicBezTo>
                      <a:pt x="287" y="122"/>
                      <a:pt x="283" y="126"/>
                      <a:pt x="282" y="126"/>
                    </a:cubicBezTo>
                    <a:cubicBezTo>
                      <a:pt x="282" y="127"/>
                      <a:pt x="279" y="130"/>
                      <a:pt x="279" y="130"/>
                    </a:cubicBezTo>
                    <a:cubicBezTo>
                      <a:pt x="277" y="133"/>
                      <a:pt x="277" y="133"/>
                      <a:pt x="277" y="133"/>
                    </a:cubicBezTo>
                    <a:cubicBezTo>
                      <a:pt x="278" y="136"/>
                      <a:pt x="278" y="136"/>
                      <a:pt x="278" y="136"/>
                    </a:cubicBezTo>
                    <a:cubicBezTo>
                      <a:pt x="278" y="136"/>
                      <a:pt x="278" y="137"/>
                      <a:pt x="278" y="137"/>
                    </a:cubicBezTo>
                    <a:cubicBezTo>
                      <a:pt x="278" y="138"/>
                      <a:pt x="276" y="141"/>
                      <a:pt x="276" y="141"/>
                    </a:cubicBezTo>
                    <a:cubicBezTo>
                      <a:pt x="277" y="145"/>
                      <a:pt x="277" y="145"/>
                      <a:pt x="277" y="145"/>
                    </a:cubicBezTo>
                    <a:cubicBezTo>
                      <a:pt x="277" y="145"/>
                      <a:pt x="278" y="147"/>
                      <a:pt x="278" y="148"/>
                    </a:cubicBezTo>
                    <a:cubicBezTo>
                      <a:pt x="279" y="150"/>
                      <a:pt x="286" y="151"/>
                      <a:pt x="286" y="151"/>
                    </a:cubicBezTo>
                    <a:cubicBezTo>
                      <a:pt x="293" y="151"/>
                      <a:pt x="293" y="151"/>
                      <a:pt x="293" y="151"/>
                    </a:cubicBezTo>
                    <a:cubicBezTo>
                      <a:pt x="299" y="157"/>
                      <a:pt x="299" y="157"/>
                      <a:pt x="299" y="157"/>
                    </a:cubicBezTo>
                    <a:cubicBezTo>
                      <a:pt x="304" y="160"/>
                      <a:pt x="304" y="160"/>
                      <a:pt x="304" y="160"/>
                    </a:cubicBezTo>
                    <a:cubicBezTo>
                      <a:pt x="310" y="158"/>
                      <a:pt x="310" y="158"/>
                      <a:pt x="310" y="158"/>
                    </a:cubicBezTo>
                    <a:cubicBezTo>
                      <a:pt x="315" y="155"/>
                      <a:pt x="315" y="155"/>
                      <a:pt x="315" y="155"/>
                    </a:cubicBezTo>
                    <a:cubicBezTo>
                      <a:pt x="319" y="152"/>
                      <a:pt x="319" y="152"/>
                      <a:pt x="319" y="152"/>
                    </a:cubicBezTo>
                    <a:cubicBezTo>
                      <a:pt x="319" y="152"/>
                      <a:pt x="321" y="149"/>
                      <a:pt x="322" y="148"/>
                    </a:cubicBezTo>
                    <a:cubicBezTo>
                      <a:pt x="323" y="148"/>
                      <a:pt x="325" y="145"/>
                      <a:pt x="325" y="145"/>
                    </a:cubicBezTo>
                    <a:cubicBezTo>
                      <a:pt x="325" y="145"/>
                      <a:pt x="327" y="144"/>
                      <a:pt x="327" y="143"/>
                    </a:cubicBezTo>
                    <a:cubicBezTo>
                      <a:pt x="327" y="142"/>
                      <a:pt x="326" y="135"/>
                      <a:pt x="326" y="135"/>
                    </a:cubicBezTo>
                    <a:cubicBezTo>
                      <a:pt x="324" y="130"/>
                      <a:pt x="324" y="130"/>
                      <a:pt x="324" y="130"/>
                    </a:cubicBezTo>
                    <a:cubicBezTo>
                      <a:pt x="322" y="125"/>
                      <a:pt x="322" y="125"/>
                      <a:pt x="322" y="125"/>
                    </a:cubicBezTo>
                    <a:cubicBezTo>
                      <a:pt x="322" y="125"/>
                      <a:pt x="321" y="122"/>
                      <a:pt x="321" y="121"/>
                    </a:cubicBezTo>
                    <a:cubicBezTo>
                      <a:pt x="321" y="120"/>
                      <a:pt x="319" y="117"/>
                      <a:pt x="319" y="117"/>
                    </a:cubicBezTo>
                    <a:cubicBezTo>
                      <a:pt x="316" y="114"/>
                      <a:pt x="316" y="114"/>
                      <a:pt x="316" y="114"/>
                    </a:cubicBezTo>
                    <a:cubicBezTo>
                      <a:pt x="318" y="110"/>
                      <a:pt x="318" y="110"/>
                      <a:pt x="318" y="110"/>
                    </a:cubicBezTo>
                    <a:cubicBezTo>
                      <a:pt x="319" y="108"/>
                      <a:pt x="319" y="108"/>
                      <a:pt x="319" y="108"/>
                    </a:cubicBezTo>
                    <a:cubicBezTo>
                      <a:pt x="324" y="103"/>
                      <a:pt x="324" y="103"/>
                      <a:pt x="324" y="103"/>
                    </a:cubicBezTo>
                    <a:cubicBezTo>
                      <a:pt x="326" y="100"/>
                      <a:pt x="326" y="100"/>
                      <a:pt x="326" y="100"/>
                    </a:cubicBezTo>
                    <a:cubicBezTo>
                      <a:pt x="322" y="96"/>
                      <a:pt x="322" y="96"/>
                      <a:pt x="322" y="96"/>
                    </a:cubicBezTo>
                    <a:cubicBezTo>
                      <a:pt x="320" y="96"/>
                      <a:pt x="320" y="96"/>
                      <a:pt x="320" y="96"/>
                    </a:cubicBezTo>
                    <a:cubicBezTo>
                      <a:pt x="324" y="93"/>
                      <a:pt x="324" y="93"/>
                      <a:pt x="324" y="93"/>
                    </a:cubicBezTo>
                    <a:cubicBezTo>
                      <a:pt x="328" y="91"/>
                      <a:pt x="328" y="91"/>
                      <a:pt x="328" y="91"/>
                    </a:cubicBezTo>
                    <a:cubicBezTo>
                      <a:pt x="332" y="82"/>
                      <a:pt x="332" y="82"/>
                      <a:pt x="332" y="82"/>
                    </a:cubicBezTo>
                    <a:cubicBezTo>
                      <a:pt x="334" y="76"/>
                      <a:pt x="334" y="76"/>
                      <a:pt x="334" y="76"/>
                    </a:cubicBezTo>
                    <a:cubicBezTo>
                      <a:pt x="338" y="68"/>
                      <a:pt x="338" y="68"/>
                      <a:pt x="338" y="68"/>
                    </a:cubicBezTo>
                    <a:cubicBezTo>
                      <a:pt x="338" y="68"/>
                      <a:pt x="339" y="61"/>
                      <a:pt x="339" y="60"/>
                    </a:cubicBezTo>
                    <a:cubicBezTo>
                      <a:pt x="339" y="60"/>
                      <a:pt x="341" y="58"/>
                      <a:pt x="341" y="58"/>
                    </a:cubicBezTo>
                    <a:cubicBezTo>
                      <a:pt x="345" y="54"/>
                      <a:pt x="345" y="54"/>
                      <a:pt x="345" y="54"/>
                    </a:cubicBezTo>
                    <a:cubicBezTo>
                      <a:pt x="347" y="49"/>
                      <a:pt x="347" y="49"/>
                      <a:pt x="347" y="49"/>
                    </a:cubicBezTo>
                    <a:cubicBezTo>
                      <a:pt x="349" y="45"/>
                      <a:pt x="349" y="45"/>
                      <a:pt x="349" y="45"/>
                    </a:cubicBezTo>
                    <a:cubicBezTo>
                      <a:pt x="353" y="39"/>
                      <a:pt x="353" y="39"/>
                      <a:pt x="353" y="39"/>
                    </a:cubicBezTo>
                    <a:cubicBezTo>
                      <a:pt x="356" y="41"/>
                      <a:pt x="356" y="41"/>
                      <a:pt x="356" y="41"/>
                    </a:cubicBezTo>
                    <a:cubicBezTo>
                      <a:pt x="356" y="41"/>
                      <a:pt x="357" y="43"/>
                      <a:pt x="357" y="44"/>
                    </a:cubicBezTo>
                    <a:cubicBezTo>
                      <a:pt x="357" y="45"/>
                      <a:pt x="357" y="46"/>
                      <a:pt x="358" y="46"/>
                    </a:cubicBezTo>
                    <a:cubicBezTo>
                      <a:pt x="359" y="46"/>
                      <a:pt x="358" y="46"/>
                      <a:pt x="360" y="45"/>
                    </a:cubicBezTo>
                    <a:cubicBezTo>
                      <a:pt x="361" y="44"/>
                      <a:pt x="362" y="41"/>
                      <a:pt x="362" y="40"/>
                    </a:cubicBezTo>
                    <a:cubicBezTo>
                      <a:pt x="362" y="39"/>
                      <a:pt x="363" y="39"/>
                      <a:pt x="361" y="38"/>
                    </a:cubicBezTo>
                    <a:cubicBezTo>
                      <a:pt x="359" y="37"/>
                      <a:pt x="356" y="36"/>
                      <a:pt x="356" y="36"/>
                    </a:cubicBezTo>
                    <a:cubicBezTo>
                      <a:pt x="356" y="36"/>
                      <a:pt x="353" y="35"/>
                      <a:pt x="353" y="34"/>
                    </a:cubicBezTo>
                    <a:cubicBezTo>
                      <a:pt x="353" y="33"/>
                      <a:pt x="356" y="26"/>
                      <a:pt x="356" y="26"/>
                    </a:cubicBezTo>
                    <a:cubicBezTo>
                      <a:pt x="359" y="18"/>
                      <a:pt x="359" y="18"/>
                      <a:pt x="359" y="18"/>
                    </a:cubicBezTo>
                    <a:cubicBezTo>
                      <a:pt x="360" y="13"/>
                      <a:pt x="360" y="13"/>
                      <a:pt x="360" y="13"/>
                    </a:cubicBezTo>
                    <a:cubicBezTo>
                      <a:pt x="362" y="10"/>
                      <a:pt x="362" y="10"/>
                      <a:pt x="362" y="10"/>
                    </a:cubicBezTo>
                    <a:cubicBezTo>
                      <a:pt x="364" y="6"/>
                      <a:pt x="366" y="1"/>
                      <a:pt x="369" y="0"/>
                    </a:cubicBezTo>
                    <a:cubicBezTo>
                      <a:pt x="1189" y="0"/>
                      <a:pt x="1189" y="0"/>
                      <a:pt x="1189" y="0"/>
                    </a:cubicBezTo>
                    <a:cubicBezTo>
                      <a:pt x="1189" y="591"/>
                      <a:pt x="1189" y="591"/>
                      <a:pt x="1189" y="591"/>
                    </a:cubicBezTo>
                    <a:cubicBezTo>
                      <a:pt x="1177" y="595"/>
                      <a:pt x="1177" y="595"/>
                      <a:pt x="1177" y="595"/>
                    </a:cubicBezTo>
                    <a:cubicBezTo>
                      <a:pt x="1176" y="595"/>
                      <a:pt x="1153" y="592"/>
                      <a:pt x="1154" y="599"/>
                    </a:cubicBezTo>
                    <a:cubicBezTo>
                      <a:pt x="1154" y="603"/>
                      <a:pt x="1159" y="604"/>
                      <a:pt x="1159" y="604"/>
                    </a:cubicBezTo>
                    <a:cubicBezTo>
                      <a:pt x="1169" y="614"/>
                      <a:pt x="1169" y="614"/>
                      <a:pt x="1169" y="614"/>
                    </a:cubicBezTo>
                    <a:cubicBezTo>
                      <a:pt x="1168" y="619"/>
                      <a:pt x="1168" y="619"/>
                      <a:pt x="1168" y="619"/>
                    </a:cubicBezTo>
                    <a:cubicBezTo>
                      <a:pt x="1175" y="621"/>
                      <a:pt x="1175" y="621"/>
                      <a:pt x="1175" y="621"/>
                    </a:cubicBezTo>
                    <a:cubicBezTo>
                      <a:pt x="1189" y="621"/>
                      <a:pt x="1189" y="621"/>
                      <a:pt x="1189" y="621"/>
                    </a:cubicBezTo>
                    <a:cubicBezTo>
                      <a:pt x="1189" y="631"/>
                      <a:pt x="1189" y="631"/>
                      <a:pt x="1189" y="631"/>
                    </a:cubicBezTo>
                    <a:cubicBezTo>
                      <a:pt x="1180" y="632"/>
                      <a:pt x="1171" y="633"/>
                      <a:pt x="1170" y="633"/>
                    </a:cubicBezTo>
                    <a:cubicBezTo>
                      <a:pt x="1162" y="644"/>
                      <a:pt x="1162" y="644"/>
                      <a:pt x="1162" y="644"/>
                    </a:cubicBezTo>
                    <a:cubicBezTo>
                      <a:pt x="1172" y="657"/>
                      <a:pt x="1172" y="657"/>
                      <a:pt x="1172" y="657"/>
                    </a:cubicBezTo>
                    <a:cubicBezTo>
                      <a:pt x="1171" y="666"/>
                      <a:pt x="1171" y="666"/>
                      <a:pt x="1171" y="666"/>
                    </a:cubicBezTo>
                    <a:cubicBezTo>
                      <a:pt x="1162" y="672"/>
                      <a:pt x="1162" y="672"/>
                      <a:pt x="1162" y="672"/>
                    </a:cubicBezTo>
                    <a:cubicBezTo>
                      <a:pt x="1169" y="680"/>
                      <a:pt x="1169" y="680"/>
                      <a:pt x="1169" y="680"/>
                    </a:cubicBezTo>
                    <a:cubicBezTo>
                      <a:pt x="1182" y="679"/>
                      <a:pt x="1182" y="679"/>
                      <a:pt x="1182" y="679"/>
                    </a:cubicBezTo>
                    <a:cubicBezTo>
                      <a:pt x="1189" y="684"/>
                      <a:pt x="1189" y="684"/>
                      <a:pt x="1189" y="684"/>
                    </a:cubicBezTo>
                    <a:cubicBezTo>
                      <a:pt x="1189" y="722"/>
                      <a:pt x="1189" y="722"/>
                      <a:pt x="1189" y="722"/>
                    </a:cubicBezTo>
                    <a:cubicBezTo>
                      <a:pt x="1186" y="722"/>
                      <a:pt x="1183" y="723"/>
                      <a:pt x="1179" y="723"/>
                    </a:cubicBezTo>
                    <a:cubicBezTo>
                      <a:pt x="1173" y="733"/>
                      <a:pt x="1173" y="733"/>
                      <a:pt x="1173" y="733"/>
                    </a:cubicBezTo>
                    <a:cubicBezTo>
                      <a:pt x="1132" y="725"/>
                      <a:pt x="1132" y="725"/>
                      <a:pt x="1132" y="725"/>
                    </a:cubicBezTo>
                    <a:cubicBezTo>
                      <a:pt x="1119" y="717"/>
                      <a:pt x="1119" y="717"/>
                      <a:pt x="1119" y="717"/>
                    </a:cubicBezTo>
                    <a:cubicBezTo>
                      <a:pt x="1108" y="724"/>
                      <a:pt x="1111" y="722"/>
                      <a:pt x="1102" y="731"/>
                    </a:cubicBezTo>
                    <a:cubicBezTo>
                      <a:pt x="1077" y="724"/>
                      <a:pt x="1077" y="724"/>
                      <a:pt x="1077" y="724"/>
                    </a:cubicBezTo>
                    <a:cubicBezTo>
                      <a:pt x="1062" y="732"/>
                      <a:pt x="1062" y="732"/>
                      <a:pt x="1062" y="732"/>
                    </a:cubicBezTo>
                    <a:cubicBezTo>
                      <a:pt x="1044" y="749"/>
                      <a:pt x="1044" y="749"/>
                      <a:pt x="1044" y="749"/>
                    </a:cubicBezTo>
                    <a:cubicBezTo>
                      <a:pt x="1015" y="748"/>
                      <a:pt x="1015" y="748"/>
                      <a:pt x="1015" y="748"/>
                    </a:cubicBezTo>
                    <a:cubicBezTo>
                      <a:pt x="1008" y="739"/>
                      <a:pt x="1008" y="739"/>
                      <a:pt x="1008" y="739"/>
                    </a:cubicBezTo>
                    <a:cubicBezTo>
                      <a:pt x="1007" y="747"/>
                      <a:pt x="1007" y="747"/>
                      <a:pt x="1007" y="747"/>
                    </a:cubicBezTo>
                    <a:cubicBezTo>
                      <a:pt x="1013" y="755"/>
                      <a:pt x="1013" y="755"/>
                      <a:pt x="1013" y="755"/>
                    </a:cubicBezTo>
                    <a:cubicBezTo>
                      <a:pt x="1002" y="761"/>
                      <a:pt x="1002" y="761"/>
                      <a:pt x="1002" y="761"/>
                    </a:cubicBezTo>
                    <a:cubicBezTo>
                      <a:pt x="998" y="750"/>
                      <a:pt x="998" y="750"/>
                      <a:pt x="998" y="750"/>
                    </a:cubicBezTo>
                    <a:cubicBezTo>
                      <a:pt x="988" y="737"/>
                      <a:pt x="988" y="737"/>
                      <a:pt x="988" y="737"/>
                    </a:cubicBezTo>
                    <a:cubicBezTo>
                      <a:pt x="974" y="734"/>
                      <a:pt x="974" y="734"/>
                      <a:pt x="974" y="734"/>
                    </a:cubicBezTo>
                    <a:cubicBezTo>
                      <a:pt x="966" y="728"/>
                      <a:pt x="966" y="728"/>
                      <a:pt x="966" y="728"/>
                    </a:cubicBezTo>
                    <a:cubicBezTo>
                      <a:pt x="964" y="728"/>
                      <a:pt x="935" y="731"/>
                      <a:pt x="929" y="732"/>
                    </a:cubicBezTo>
                    <a:cubicBezTo>
                      <a:pt x="922" y="727"/>
                      <a:pt x="921" y="727"/>
                      <a:pt x="913" y="723"/>
                    </a:cubicBezTo>
                    <a:cubicBezTo>
                      <a:pt x="905" y="729"/>
                      <a:pt x="905" y="729"/>
                      <a:pt x="905" y="729"/>
                    </a:cubicBezTo>
                    <a:cubicBezTo>
                      <a:pt x="905" y="729"/>
                      <a:pt x="901" y="736"/>
                      <a:pt x="894" y="737"/>
                    </a:cubicBezTo>
                    <a:cubicBezTo>
                      <a:pt x="887" y="737"/>
                      <a:pt x="888" y="727"/>
                      <a:pt x="888" y="727"/>
                    </a:cubicBezTo>
                    <a:cubicBezTo>
                      <a:pt x="877" y="729"/>
                      <a:pt x="877" y="729"/>
                      <a:pt x="877" y="729"/>
                    </a:cubicBezTo>
                    <a:cubicBezTo>
                      <a:pt x="864" y="748"/>
                      <a:pt x="864" y="748"/>
                      <a:pt x="864" y="748"/>
                    </a:cubicBezTo>
                    <a:cubicBezTo>
                      <a:pt x="847" y="762"/>
                      <a:pt x="847" y="762"/>
                      <a:pt x="847" y="762"/>
                    </a:cubicBezTo>
                    <a:cubicBezTo>
                      <a:pt x="837" y="777"/>
                      <a:pt x="837" y="777"/>
                      <a:pt x="837" y="777"/>
                    </a:cubicBezTo>
                    <a:cubicBezTo>
                      <a:pt x="819" y="784"/>
                      <a:pt x="819" y="784"/>
                      <a:pt x="819" y="784"/>
                    </a:cubicBezTo>
                    <a:cubicBezTo>
                      <a:pt x="820" y="791"/>
                      <a:pt x="820" y="791"/>
                      <a:pt x="820" y="791"/>
                    </a:cubicBezTo>
                    <a:cubicBezTo>
                      <a:pt x="838" y="806"/>
                      <a:pt x="838" y="806"/>
                      <a:pt x="838" y="806"/>
                    </a:cubicBezTo>
                    <a:cubicBezTo>
                      <a:pt x="825" y="816"/>
                      <a:pt x="825" y="816"/>
                      <a:pt x="825" y="816"/>
                    </a:cubicBezTo>
                    <a:cubicBezTo>
                      <a:pt x="806" y="795"/>
                      <a:pt x="813" y="811"/>
                      <a:pt x="789" y="792"/>
                    </a:cubicBezTo>
                    <a:cubicBezTo>
                      <a:pt x="785" y="807"/>
                      <a:pt x="785" y="802"/>
                      <a:pt x="786" y="814"/>
                    </a:cubicBezTo>
                    <a:cubicBezTo>
                      <a:pt x="776" y="822"/>
                      <a:pt x="776" y="822"/>
                      <a:pt x="776" y="822"/>
                    </a:cubicBezTo>
                    <a:cubicBezTo>
                      <a:pt x="782" y="843"/>
                      <a:pt x="778" y="836"/>
                      <a:pt x="791" y="851"/>
                    </a:cubicBezTo>
                    <a:cubicBezTo>
                      <a:pt x="784" y="867"/>
                      <a:pt x="785" y="860"/>
                      <a:pt x="786" y="880"/>
                    </a:cubicBezTo>
                    <a:cubicBezTo>
                      <a:pt x="805" y="886"/>
                      <a:pt x="805" y="886"/>
                      <a:pt x="805" y="886"/>
                    </a:cubicBezTo>
                    <a:cubicBezTo>
                      <a:pt x="809" y="897"/>
                      <a:pt x="809" y="897"/>
                      <a:pt x="809" y="897"/>
                    </a:cubicBezTo>
                    <a:cubicBezTo>
                      <a:pt x="822" y="903"/>
                      <a:pt x="822" y="903"/>
                      <a:pt x="822" y="903"/>
                    </a:cubicBezTo>
                    <a:cubicBezTo>
                      <a:pt x="834" y="895"/>
                      <a:pt x="834" y="895"/>
                      <a:pt x="834" y="895"/>
                    </a:cubicBezTo>
                    <a:cubicBezTo>
                      <a:pt x="851" y="904"/>
                      <a:pt x="851" y="904"/>
                      <a:pt x="851" y="904"/>
                    </a:cubicBezTo>
                    <a:cubicBezTo>
                      <a:pt x="874" y="921"/>
                      <a:pt x="874" y="921"/>
                      <a:pt x="874" y="921"/>
                    </a:cubicBezTo>
                    <a:cubicBezTo>
                      <a:pt x="888" y="938"/>
                      <a:pt x="888" y="938"/>
                      <a:pt x="888" y="938"/>
                    </a:cubicBezTo>
                    <a:cubicBezTo>
                      <a:pt x="880" y="932"/>
                      <a:pt x="880" y="932"/>
                      <a:pt x="880" y="932"/>
                    </a:cubicBezTo>
                    <a:cubicBezTo>
                      <a:pt x="875" y="934"/>
                      <a:pt x="875" y="934"/>
                      <a:pt x="875" y="934"/>
                    </a:cubicBezTo>
                    <a:cubicBezTo>
                      <a:pt x="878" y="940"/>
                      <a:pt x="878" y="940"/>
                      <a:pt x="878" y="940"/>
                    </a:cubicBezTo>
                    <a:cubicBezTo>
                      <a:pt x="895" y="944"/>
                      <a:pt x="895" y="944"/>
                      <a:pt x="895" y="944"/>
                    </a:cubicBezTo>
                    <a:cubicBezTo>
                      <a:pt x="895" y="958"/>
                      <a:pt x="895" y="958"/>
                      <a:pt x="895" y="958"/>
                    </a:cubicBezTo>
                    <a:cubicBezTo>
                      <a:pt x="882" y="1006"/>
                      <a:pt x="882" y="1006"/>
                      <a:pt x="882" y="1006"/>
                    </a:cubicBezTo>
                    <a:cubicBezTo>
                      <a:pt x="871" y="1028"/>
                      <a:pt x="871" y="1028"/>
                      <a:pt x="871" y="1028"/>
                    </a:cubicBezTo>
                    <a:cubicBezTo>
                      <a:pt x="868" y="1042"/>
                      <a:pt x="868" y="1042"/>
                      <a:pt x="868" y="1042"/>
                    </a:cubicBezTo>
                    <a:cubicBezTo>
                      <a:pt x="867" y="1055"/>
                      <a:pt x="867" y="1055"/>
                      <a:pt x="867" y="1055"/>
                    </a:cubicBezTo>
                    <a:cubicBezTo>
                      <a:pt x="870" y="1067"/>
                      <a:pt x="870" y="1067"/>
                      <a:pt x="870" y="1067"/>
                    </a:cubicBezTo>
                    <a:cubicBezTo>
                      <a:pt x="870" y="1067"/>
                      <a:pt x="871" y="1070"/>
                      <a:pt x="873" y="1073"/>
                    </a:cubicBezTo>
                    <a:cubicBezTo>
                      <a:pt x="876" y="1076"/>
                      <a:pt x="877" y="1080"/>
                      <a:pt x="881" y="1083"/>
                    </a:cubicBezTo>
                    <a:cubicBezTo>
                      <a:pt x="886" y="1086"/>
                      <a:pt x="884" y="1087"/>
                      <a:pt x="898" y="1088"/>
                    </a:cubicBezTo>
                    <a:cubicBezTo>
                      <a:pt x="912" y="1089"/>
                      <a:pt x="899" y="1096"/>
                      <a:pt x="900" y="1098"/>
                    </a:cubicBezTo>
                    <a:cubicBezTo>
                      <a:pt x="901" y="1100"/>
                      <a:pt x="902" y="1111"/>
                      <a:pt x="907" y="1122"/>
                    </a:cubicBezTo>
                    <a:cubicBezTo>
                      <a:pt x="913" y="1133"/>
                      <a:pt x="916" y="1132"/>
                      <a:pt x="925" y="1136"/>
                    </a:cubicBezTo>
                    <a:cubicBezTo>
                      <a:pt x="933" y="1141"/>
                      <a:pt x="930" y="1143"/>
                      <a:pt x="936" y="1154"/>
                    </a:cubicBezTo>
                    <a:cubicBezTo>
                      <a:pt x="941" y="1164"/>
                      <a:pt x="955" y="1159"/>
                      <a:pt x="957" y="1159"/>
                    </a:cubicBezTo>
                    <a:cubicBezTo>
                      <a:pt x="958" y="1159"/>
                      <a:pt x="960" y="1162"/>
                      <a:pt x="962" y="1165"/>
                    </a:cubicBezTo>
                    <a:cubicBezTo>
                      <a:pt x="962" y="1165"/>
                      <a:pt x="962" y="1165"/>
                      <a:pt x="962" y="1165"/>
                    </a:cubicBezTo>
                    <a:cubicBezTo>
                      <a:pt x="962" y="1165"/>
                      <a:pt x="958" y="1170"/>
                      <a:pt x="956" y="1171"/>
                    </a:cubicBezTo>
                    <a:cubicBezTo>
                      <a:pt x="955" y="1171"/>
                      <a:pt x="954" y="1172"/>
                      <a:pt x="954" y="1173"/>
                    </a:cubicBezTo>
                    <a:cubicBezTo>
                      <a:pt x="953" y="1174"/>
                      <a:pt x="955" y="1175"/>
                      <a:pt x="954" y="1176"/>
                    </a:cubicBezTo>
                    <a:cubicBezTo>
                      <a:pt x="952" y="1177"/>
                      <a:pt x="951" y="1180"/>
                      <a:pt x="951" y="1182"/>
                    </a:cubicBezTo>
                    <a:cubicBezTo>
                      <a:pt x="951" y="1183"/>
                      <a:pt x="950" y="1185"/>
                      <a:pt x="950" y="1185"/>
                    </a:cubicBezTo>
                    <a:cubicBezTo>
                      <a:pt x="950" y="1185"/>
                      <a:pt x="946" y="1190"/>
                      <a:pt x="943" y="1190"/>
                    </a:cubicBezTo>
                    <a:cubicBezTo>
                      <a:pt x="939" y="1190"/>
                      <a:pt x="937" y="1189"/>
                      <a:pt x="934" y="1188"/>
                    </a:cubicBezTo>
                    <a:cubicBezTo>
                      <a:pt x="931" y="1187"/>
                      <a:pt x="930" y="1188"/>
                      <a:pt x="930" y="1188"/>
                    </a:cubicBezTo>
                    <a:cubicBezTo>
                      <a:pt x="930" y="1188"/>
                      <a:pt x="928" y="1188"/>
                      <a:pt x="925" y="1186"/>
                    </a:cubicBezTo>
                    <a:cubicBezTo>
                      <a:pt x="922" y="1185"/>
                      <a:pt x="924" y="1185"/>
                      <a:pt x="924" y="1185"/>
                    </a:cubicBezTo>
                    <a:cubicBezTo>
                      <a:pt x="921" y="1181"/>
                      <a:pt x="921" y="1181"/>
                      <a:pt x="921" y="1181"/>
                    </a:cubicBezTo>
                    <a:cubicBezTo>
                      <a:pt x="918" y="1178"/>
                      <a:pt x="918" y="1178"/>
                      <a:pt x="918" y="1178"/>
                    </a:cubicBezTo>
                    <a:cubicBezTo>
                      <a:pt x="918" y="1178"/>
                      <a:pt x="917" y="1177"/>
                      <a:pt x="917" y="1175"/>
                    </a:cubicBezTo>
                    <a:cubicBezTo>
                      <a:pt x="916" y="1174"/>
                      <a:pt x="916" y="1175"/>
                      <a:pt x="915" y="1175"/>
                    </a:cubicBezTo>
                    <a:cubicBezTo>
                      <a:pt x="913" y="1176"/>
                      <a:pt x="912" y="1176"/>
                      <a:pt x="911" y="1175"/>
                    </a:cubicBezTo>
                    <a:cubicBezTo>
                      <a:pt x="910" y="1175"/>
                      <a:pt x="910" y="1173"/>
                      <a:pt x="910" y="1173"/>
                    </a:cubicBezTo>
                    <a:cubicBezTo>
                      <a:pt x="909" y="1172"/>
                      <a:pt x="907" y="1171"/>
                      <a:pt x="905" y="1170"/>
                    </a:cubicBezTo>
                    <a:cubicBezTo>
                      <a:pt x="902" y="1170"/>
                      <a:pt x="903" y="1168"/>
                      <a:pt x="900" y="1168"/>
                    </a:cubicBezTo>
                    <a:cubicBezTo>
                      <a:pt x="897" y="1168"/>
                      <a:pt x="899" y="1165"/>
                      <a:pt x="899" y="1164"/>
                    </a:cubicBezTo>
                    <a:cubicBezTo>
                      <a:pt x="898" y="1163"/>
                      <a:pt x="896" y="1166"/>
                      <a:pt x="895" y="1167"/>
                    </a:cubicBezTo>
                    <a:cubicBezTo>
                      <a:pt x="894" y="1168"/>
                      <a:pt x="894" y="1169"/>
                      <a:pt x="892" y="1169"/>
                    </a:cubicBezTo>
                    <a:cubicBezTo>
                      <a:pt x="891" y="1169"/>
                      <a:pt x="891" y="1165"/>
                      <a:pt x="891" y="1165"/>
                    </a:cubicBezTo>
                    <a:cubicBezTo>
                      <a:pt x="891" y="1165"/>
                      <a:pt x="891" y="1165"/>
                      <a:pt x="887" y="1165"/>
                    </a:cubicBezTo>
                    <a:cubicBezTo>
                      <a:pt x="883" y="1164"/>
                      <a:pt x="886" y="1167"/>
                      <a:pt x="886" y="1167"/>
                    </a:cubicBezTo>
                    <a:cubicBezTo>
                      <a:pt x="883" y="1172"/>
                      <a:pt x="883" y="1172"/>
                      <a:pt x="883" y="1172"/>
                    </a:cubicBezTo>
                    <a:cubicBezTo>
                      <a:pt x="879" y="1175"/>
                      <a:pt x="879" y="1175"/>
                      <a:pt x="879" y="1175"/>
                    </a:cubicBezTo>
                    <a:cubicBezTo>
                      <a:pt x="879" y="1175"/>
                      <a:pt x="880" y="1178"/>
                      <a:pt x="880" y="1179"/>
                    </a:cubicBezTo>
                    <a:cubicBezTo>
                      <a:pt x="881" y="1181"/>
                      <a:pt x="883" y="1182"/>
                      <a:pt x="883" y="1182"/>
                    </a:cubicBezTo>
                    <a:cubicBezTo>
                      <a:pt x="883" y="1182"/>
                      <a:pt x="885" y="1184"/>
                      <a:pt x="888" y="1185"/>
                    </a:cubicBezTo>
                    <a:cubicBezTo>
                      <a:pt x="890" y="1187"/>
                      <a:pt x="890" y="1187"/>
                      <a:pt x="891" y="1187"/>
                    </a:cubicBezTo>
                    <a:cubicBezTo>
                      <a:pt x="893" y="1187"/>
                      <a:pt x="895" y="1188"/>
                      <a:pt x="898" y="1189"/>
                    </a:cubicBezTo>
                    <a:cubicBezTo>
                      <a:pt x="902" y="1191"/>
                      <a:pt x="900" y="1190"/>
                      <a:pt x="904" y="1194"/>
                    </a:cubicBezTo>
                    <a:cubicBezTo>
                      <a:pt x="909" y="1197"/>
                      <a:pt x="904" y="1194"/>
                      <a:pt x="903" y="1197"/>
                    </a:cubicBezTo>
                    <a:cubicBezTo>
                      <a:pt x="902" y="1199"/>
                      <a:pt x="898" y="1193"/>
                      <a:pt x="895" y="1194"/>
                    </a:cubicBezTo>
                    <a:cubicBezTo>
                      <a:pt x="891" y="1195"/>
                      <a:pt x="890" y="1193"/>
                      <a:pt x="888" y="1193"/>
                    </a:cubicBezTo>
                    <a:cubicBezTo>
                      <a:pt x="888" y="1193"/>
                      <a:pt x="888" y="1194"/>
                      <a:pt x="888" y="1194"/>
                    </a:cubicBezTo>
                    <a:cubicBezTo>
                      <a:pt x="887" y="1194"/>
                      <a:pt x="887" y="1194"/>
                      <a:pt x="887" y="1194"/>
                    </a:cubicBezTo>
                    <a:cubicBezTo>
                      <a:pt x="887" y="1193"/>
                      <a:pt x="886" y="1192"/>
                      <a:pt x="886" y="1192"/>
                    </a:cubicBezTo>
                    <a:cubicBezTo>
                      <a:pt x="885" y="1191"/>
                      <a:pt x="881" y="1190"/>
                      <a:pt x="881" y="1190"/>
                    </a:cubicBezTo>
                    <a:cubicBezTo>
                      <a:pt x="878" y="1190"/>
                      <a:pt x="878" y="1190"/>
                      <a:pt x="878" y="1190"/>
                    </a:cubicBezTo>
                    <a:cubicBezTo>
                      <a:pt x="876" y="1189"/>
                      <a:pt x="876" y="1189"/>
                      <a:pt x="876" y="1189"/>
                    </a:cubicBezTo>
                    <a:cubicBezTo>
                      <a:pt x="873" y="1185"/>
                      <a:pt x="873" y="1185"/>
                      <a:pt x="873" y="1185"/>
                    </a:cubicBezTo>
                    <a:cubicBezTo>
                      <a:pt x="871" y="1183"/>
                      <a:pt x="871" y="1183"/>
                      <a:pt x="871" y="1183"/>
                    </a:cubicBezTo>
                    <a:cubicBezTo>
                      <a:pt x="868" y="1180"/>
                      <a:pt x="868" y="1180"/>
                      <a:pt x="868" y="1180"/>
                    </a:cubicBezTo>
                    <a:cubicBezTo>
                      <a:pt x="869" y="1178"/>
                      <a:pt x="869" y="1178"/>
                      <a:pt x="869" y="1178"/>
                    </a:cubicBezTo>
                    <a:cubicBezTo>
                      <a:pt x="872" y="1176"/>
                      <a:pt x="872" y="1176"/>
                      <a:pt x="872" y="1176"/>
                    </a:cubicBezTo>
                    <a:cubicBezTo>
                      <a:pt x="872" y="1176"/>
                      <a:pt x="873" y="1175"/>
                      <a:pt x="874" y="1173"/>
                    </a:cubicBezTo>
                    <a:cubicBezTo>
                      <a:pt x="875" y="1171"/>
                      <a:pt x="873" y="1172"/>
                      <a:pt x="873" y="1172"/>
                    </a:cubicBezTo>
                    <a:cubicBezTo>
                      <a:pt x="873" y="1172"/>
                      <a:pt x="871" y="1170"/>
                      <a:pt x="869" y="1169"/>
                    </a:cubicBezTo>
                    <a:cubicBezTo>
                      <a:pt x="867" y="1168"/>
                      <a:pt x="865" y="1170"/>
                      <a:pt x="865" y="1170"/>
                    </a:cubicBezTo>
                    <a:cubicBezTo>
                      <a:pt x="860" y="1170"/>
                      <a:pt x="860" y="1170"/>
                      <a:pt x="860" y="1170"/>
                    </a:cubicBezTo>
                    <a:cubicBezTo>
                      <a:pt x="856" y="1169"/>
                      <a:pt x="856" y="1169"/>
                      <a:pt x="856" y="1169"/>
                    </a:cubicBezTo>
                    <a:cubicBezTo>
                      <a:pt x="853" y="1166"/>
                      <a:pt x="853" y="1166"/>
                      <a:pt x="853" y="1166"/>
                    </a:cubicBezTo>
                    <a:cubicBezTo>
                      <a:pt x="847" y="1165"/>
                      <a:pt x="847" y="1165"/>
                      <a:pt x="847" y="1165"/>
                    </a:cubicBezTo>
                    <a:cubicBezTo>
                      <a:pt x="844" y="1163"/>
                      <a:pt x="844" y="1163"/>
                      <a:pt x="844" y="1163"/>
                    </a:cubicBezTo>
                    <a:cubicBezTo>
                      <a:pt x="844" y="1163"/>
                      <a:pt x="844" y="1157"/>
                      <a:pt x="844" y="1156"/>
                    </a:cubicBezTo>
                    <a:cubicBezTo>
                      <a:pt x="844" y="1155"/>
                      <a:pt x="844" y="1152"/>
                      <a:pt x="844" y="1152"/>
                    </a:cubicBezTo>
                    <a:cubicBezTo>
                      <a:pt x="844" y="1152"/>
                      <a:pt x="839" y="1152"/>
                      <a:pt x="837" y="1152"/>
                    </a:cubicBezTo>
                    <a:cubicBezTo>
                      <a:pt x="835" y="1153"/>
                      <a:pt x="833" y="1152"/>
                      <a:pt x="833" y="1152"/>
                    </a:cubicBezTo>
                    <a:cubicBezTo>
                      <a:pt x="833" y="1152"/>
                      <a:pt x="826" y="1151"/>
                      <a:pt x="825" y="1150"/>
                    </a:cubicBezTo>
                    <a:cubicBezTo>
                      <a:pt x="825" y="1148"/>
                      <a:pt x="825" y="1148"/>
                      <a:pt x="824" y="1149"/>
                    </a:cubicBezTo>
                    <a:cubicBezTo>
                      <a:pt x="823" y="1149"/>
                      <a:pt x="818" y="1149"/>
                      <a:pt x="818" y="1149"/>
                    </a:cubicBezTo>
                    <a:cubicBezTo>
                      <a:pt x="813" y="1147"/>
                      <a:pt x="813" y="1147"/>
                      <a:pt x="813" y="1147"/>
                    </a:cubicBezTo>
                    <a:cubicBezTo>
                      <a:pt x="813" y="1154"/>
                      <a:pt x="813" y="1154"/>
                      <a:pt x="813" y="1154"/>
                    </a:cubicBezTo>
                    <a:cubicBezTo>
                      <a:pt x="812" y="1152"/>
                      <a:pt x="812" y="1152"/>
                      <a:pt x="812" y="1152"/>
                    </a:cubicBezTo>
                    <a:cubicBezTo>
                      <a:pt x="804" y="1152"/>
                      <a:pt x="804" y="1152"/>
                      <a:pt x="804" y="1152"/>
                    </a:cubicBezTo>
                    <a:cubicBezTo>
                      <a:pt x="800" y="1155"/>
                      <a:pt x="800" y="1155"/>
                      <a:pt x="800" y="1155"/>
                    </a:cubicBezTo>
                    <a:cubicBezTo>
                      <a:pt x="795" y="1156"/>
                      <a:pt x="795" y="1156"/>
                      <a:pt x="795" y="1156"/>
                    </a:cubicBezTo>
                    <a:cubicBezTo>
                      <a:pt x="796" y="1159"/>
                      <a:pt x="796" y="1159"/>
                      <a:pt x="796" y="1159"/>
                    </a:cubicBezTo>
                    <a:cubicBezTo>
                      <a:pt x="794" y="1161"/>
                      <a:pt x="794" y="1161"/>
                      <a:pt x="794" y="1161"/>
                    </a:cubicBezTo>
                    <a:cubicBezTo>
                      <a:pt x="794" y="1161"/>
                      <a:pt x="791" y="1162"/>
                      <a:pt x="790" y="1162"/>
                    </a:cubicBezTo>
                    <a:cubicBezTo>
                      <a:pt x="790" y="1162"/>
                      <a:pt x="789" y="1164"/>
                      <a:pt x="789" y="1165"/>
                    </a:cubicBezTo>
                    <a:cubicBezTo>
                      <a:pt x="788" y="1166"/>
                      <a:pt x="787" y="1166"/>
                      <a:pt x="787" y="1166"/>
                    </a:cubicBezTo>
                    <a:cubicBezTo>
                      <a:pt x="784" y="1165"/>
                      <a:pt x="784" y="1165"/>
                      <a:pt x="784" y="1165"/>
                    </a:cubicBezTo>
                    <a:cubicBezTo>
                      <a:pt x="781" y="1165"/>
                      <a:pt x="781" y="1165"/>
                      <a:pt x="781" y="1165"/>
                    </a:cubicBezTo>
                    <a:cubicBezTo>
                      <a:pt x="779" y="1164"/>
                      <a:pt x="779" y="1164"/>
                      <a:pt x="779" y="1164"/>
                    </a:cubicBezTo>
                    <a:cubicBezTo>
                      <a:pt x="781" y="1160"/>
                      <a:pt x="781" y="1160"/>
                      <a:pt x="781" y="1160"/>
                    </a:cubicBezTo>
                    <a:cubicBezTo>
                      <a:pt x="781" y="1158"/>
                      <a:pt x="781" y="1158"/>
                      <a:pt x="781" y="1158"/>
                    </a:cubicBezTo>
                    <a:cubicBezTo>
                      <a:pt x="781" y="1158"/>
                      <a:pt x="781" y="1158"/>
                      <a:pt x="781" y="1158"/>
                    </a:cubicBezTo>
                    <a:cubicBezTo>
                      <a:pt x="781" y="1158"/>
                      <a:pt x="781" y="1158"/>
                      <a:pt x="781" y="1158"/>
                    </a:cubicBezTo>
                    <a:cubicBezTo>
                      <a:pt x="776" y="1159"/>
                      <a:pt x="776" y="1159"/>
                      <a:pt x="776" y="1159"/>
                    </a:cubicBezTo>
                    <a:cubicBezTo>
                      <a:pt x="771" y="1156"/>
                      <a:pt x="771" y="1156"/>
                      <a:pt x="771" y="1156"/>
                    </a:cubicBezTo>
                    <a:cubicBezTo>
                      <a:pt x="761" y="1156"/>
                      <a:pt x="761" y="1156"/>
                      <a:pt x="761" y="1156"/>
                    </a:cubicBezTo>
                    <a:cubicBezTo>
                      <a:pt x="755" y="1155"/>
                      <a:pt x="755" y="1155"/>
                      <a:pt x="755" y="1155"/>
                    </a:cubicBezTo>
                    <a:cubicBezTo>
                      <a:pt x="751" y="1150"/>
                      <a:pt x="751" y="1150"/>
                      <a:pt x="751" y="1150"/>
                    </a:cubicBezTo>
                    <a:cubicBezTo>
                      <a:pt x="744" y="1149"/>
                      <a:pt x="744" y="1149"/>
                      <a:pt x="744" y="1149"/>
                    </a:cubicBezTo>
                    <a:cubicBezTo>
                      <a:pt x="739" y="1153"/>
                      <a:pt x="739" y="1153"/>
                      <a:pt x="739" y="1153"/>
                    </a:cubicBezTo>
                    <a:cubicBezTo>
                      <a:pt x="739" y="1153"/>
                      <a:pt x="733" y="1150"/>
                      <a:pt x="731" y="1151"/>
                    </a:cubicBezTo>
                    <a:cubicBezTo>
                      <a:pt x="729" y="1151"/>
                      <a:pt x="726" y="1152"/>
                      <a:pt x="725" y="1153"/>
                    </a:cubicBezTo>
                    <a:cubicBezTo>
                      <a:pt x="724" y="1153"/>
                      <a:pt x="724" y="1153"/>
                      <a:pt x="723" y="1154"/>
                    </a:cubicBezTo>
                    <a:cubicBezTo>
                      <a:pt x="723" y="1154"/>
                      <a:pt x="723" y="1154"/>
                      <a:pt x="723" y="1154"/>
                    </a:cubicBezTo>
                    <a:cubicBezTo>
                      <a:pt x="723" y="1154"/>
                      <a:pt x="723" y="1154"/>
                      <a:pt x="723" y="1154"/>
                    </a:cubicBezTo>
                    <a:cubicBezTo>
                      <a:pt x="723" y="1154"/>
                      <a:pt x="723" y="1154"/>
                      <a:pt x="723" y="1154"/>
                    </a:cubicBezTo>
                    <a:cubicBezTo>
                      <a:pt x="723" y="1154"/>
                      <a:pt x="723" y="1154"/>
                      <a:pt x="723" y="1154"/>
                    </a:cubicBezTo>
                    <a:cubicBezTo>
                      <a:pt x="723" y="1154"/>
                      <a:pt x="723" y="1154"/>
                      <a:pt x="723" y="1154"/>
                    </a:cubicBezTo>
                    <a:cubicBezTo>
                      <a:pt x="723" y="1154"/>
                      <a:pt x="723" y="1154"/>
                      <a:pt x="723" y="1154"/>
                    </a:cubicBezTo>
                    <a:cubicBezTo>
                      <a:pt x="723" y="1154"/>
                      <a:pt x="723" y="1154"/>
                      <a:pt x="723" y="1154"/>
                    </a:cubicBezTo>
                    <a:cubicBezTo>
                      <a:pt x="723" y="1154"/>
                      <a:pt x="723" y="1154"/>
                      <a:pt x="723" y="1154"/>
                    </a:cubicBezTo>
                    <a:cubicBezTo>
                      <a:pt x="723" y="1154"/>
                      <a:pt x="723" y="1154"/>
                      <a:pt x="723" y="1154"/>
                    </a:cubicBezTo>
                    <a:cubicBezTo>
                      <a:pt x="723" y="1154"/>
                      <a:pt x="723" y="1154"/>
                      <a:pt x="723" y="1154"/>
                    </a:cubicBezTo>
                    <a:cubicBezTo>
                      <a:pt x="723" y="1154"/>
                      <a:pt x="723" y="1154"/>
                      <a:pt x="723" y="1154"/>
                    </a:cubicBezTo>
                    <a:cubicBezTo>
                      <a:pt x="723" y="1154"/>
                      <a:pt x="723" y="1154"/>
                      <a:pt x="723" y="1154"/>
                    </a:cubicBezTo>
                    <a:cubicBezTo>
                      <a:pt x="723" y="1154"/>
                      <a:pt x="723" y="1154"/>
                      <a:pt x="723" y="1154"/>
                    </a:cubicBezTo>
                    <a:cubicBezTo>
                      <a:pt x="723" y="1155"/>
                      <a:pt x="723" y="1155"/>
                      <a:pt x="723" y="1155"/>
                    </a:cubicBezTo>
                    <a:cubicBezTo>
                      <a:pt x="723" y="1155"/>
                      <a:pt x="723" y="1155"/>
                      <a:pt x="723" y="1155"/>
                    </a:cubicBezTo>
                    <a:cubicBezTo>
                      <a:pt x="722" y="1155"/>
                      <a:pt x="722" y="1155"/>
                      <a:pt x="722" y="1155"/>
                    </a:cubicBezTo>
                    <a:cubicBezTo>
                      <a:pt x="722" y="1155"/>
                      <a:pt x="722" y="1155"/>
                      <a:pt x="722" y="1155"/>
                    </a:cubicBezTo>
                    <a:cubicBezTo>
                      <a:pt x="722" y="1155"/>
                      <a:pt x="722" y="1155"/>
                      <a:pt x="722" y="1155"/>
                    </a:cubicBezTo>
                    <a:cubicBezTo>
                      <a:pt x="722" y="1155"/>
                      <a:pt x="722" y="1155"/>
                      <a:pt x="722" y="1155"/>
                    </a:cubicBezTo>
                    <a:cubicBezTo>
                      <a:pt x="722" y="1155"/>
                      <a:pt x="722" y="1155"/>
                      <a:pt x="722" y="1155"/>
                    </a:cubicBezTo>
                    <a:cubicBezTo>
                      <a:pt x="722" y="1155"/>
                      <a:pt x="722" y="1155"/>
                      <a:pt x="722" y="1155"/>
                    </a:cubicBezTo>
                    <a:cubicBezTo>
                      <a:pt x="722" y="1155"/>
                      <a:pt x="722" y="1155"/>
                      <a:pt x="722" y="1155"/>
                    </a:cubicBezTo>
                    <a:cubicBezTo>
                      <a:pt x="722" y="1155"/>
                      <a:pt x="722" y="1155"/>
                      <a:pt x="722" y="1155"/>
                    </a:cubicBezTo>
                    <a:cubicBezTo>
                      <a:pt x="722" y="1155"/>
                      <a:pt x="722" y="1155"/>
                      <a:pt x="722" y="1155"/>
                    </a:cubicBezTo>
                    <a:cubicBezTo>
                      <a:pt x="722" y="1155"/>
                      <a:pt x="722" y="1155"/>
                      <a:pt x="722" y="1155"/>
                    </a:cubicBezTo>
                    <a:cubicBezTo>
                      <a:pt x="722" y="1155"/>
                      <a:pt x="722" y="1155"/>
                      <a:pt x="722" y="1155"/>
                    </a:cubicBezTo>
                    <a:cubicBezTo>
                      <a:pt x="722" y="1155"/>
                      <a:pt x="722" y="1155"/>
                      <a:pt x="722" y="1155"/>
                    </a:cubicBezTo>
                    <a:cubicBezTo>
                      <a:pt x="722" y="1155"/>
                      <a:pt x="722" y="1155"/>
                      <a:pt x="722" y="1155"/>
                    </a:cubicBezTo>
                    <a:cubicBezTo>
                      <a:pt x="722" y="1155"/>
                      <a:pt x="722" y="1155"/>
                      <a:pt x="722" y="1155"/>
                    </a:cubicBezTo>
                    <a:cubicBezTo>
                      <a:pt x="722" y="1155"/>
                      <a:pt x="722" y="1155"/>
                      <a:pt x="722" y="1155"/>
                    </a:cubicBezTo>
                    <a:cubicBezTo>
                      <a:pt x="722" y="1155"/>
                      <a:pt x="722" y="1155"/>
                      <a:pt x="722" y="1155"/>
                    </a:cubicBezTo>
                    <a:cubicBezTo>
                      <a:pt x="722" y="1155"/>
                      <a:pt x="722" y="1155"/>
                      <a:pt x="722" y="1155"/>
                    </a:cubicBezTo>
                    <a:cubicBezTo>
                      <a:pt x="722" y="1155"/>
                      <a:pt x="722" y="1155"/>
                      <a:pt x="722" y="1155"/>
                    </a:cubicBezTo>
                    <a:cubicBezTo>
                      <a:pt x="722" y="1155"/>
                      <a:pt x="722" y="1155"/>
                      <a:pt x="722" y="1155"/>
                    </a:cubicBezTo>
                    <a:cubicBezTo>
                      <a:pt x="722" y="1155"/>
                      <a:pt x="722" y="1155"/>
                      <a:pt x="722" y="1155"/>
                    </a:cubicBezTo>
                    <a:cubicBezTo>
                      <a:pt x="722" y="1155"/>
                      <a:pt x="722" y="1155"/>
                      <a:pt x="722" y="1155"/>
                    </a:cubicBezTo>
                    <a:cubicBezTo>
                      <a:pt x="722" y="1155"/>
                      <a:pt x="722" y="1155"/>
                      <a:pt x="722" y="1155"/>
                    </a:cubicBezTo>
                    <a:cubicBezTo>
                      <a:pt x="721" y="1155"/>
                      <a:pt x="721" y="1155"/>
                      <a:pt x="721" y="1155"/>
                    </a:cubicBezTo>
                    <a:cubicBezTo>
                      <a:pt x="721" y="1155"/>
                      <a:pt x="721" y="1155"/>
                      <a:pt x="721" y="1155"/>
                    </a:cubicBezTo>
                    <a:cubicBezTo>
                      <a:pt x="721" y="1155"/>
                      <a:pt x="721" y="1155"/>
                      <a:pt x="721" y="1155"/>
                    </a:cubicBezTo>
                    <a:cubicBezTo>
                      <a:pt x="721" y="1155"/>
                      <a:pt x="721" y="1155"/>
                      <a:pt x="721" y="1155"/>
                    </a:cubicBezTo>
                    <a:cubicBezTo>
                      <a:pt x="721" y="1155"/>
                      <a:pt x="721" y="1155"/>
                      <a:pt x="721" y="1155"/>
                    </a:cubicBezTo>
                    <a:cubicBezTo>
                      <a:pt x="721" y="1155"/>
                      <a:pt x="721" y="1155"/>
                      <a:pt x="721" y="1155"/>
                    </a:cubicBezTo>
                    <a:cubicBezTo>
                      <a:pt x="721" y="1155"/>
                      <a:pt x="721" y="1155"/>
                      <a:pt x="721" y="1155"/>
                    </a:cubicBezTo>
                    <a:cubicBezTo>
                      <a:pt x="721" y="1155"/>
                      <a:pt x="721" y="1155"/>
                      <a:pt x="721" y="1155"/>
                    </a:cubicBezTo>
                    <a:cubicBezTo>
                      <a:pt x="720" y="1156"/>
                      <a:pt x="718" y="1155"/>
                      <a:pt x="717" y="1155"/>
                    </a:cubicBezTo>
                    <a:cubicBezTo>
                      <a:pt x="716" y="1156"/>
                      <a:pt x="715" y="1157"/>
                      <a:pt x="713" y="1157"/>
                    </a:cubicBezTo>
                    <a:cubicBezTo>
                      <a:pt x="712" y="1157"/>
                      <a:pt x="711" y="1156"/>
                      <a:pt x="710" y="1156"/>
                    </a:cubicBezTo>
                    <a:cubicBezTo>
                      <a:pt x="709" y="1157"/>
                      <a:pt x="708" y="1157"/>
                      <a:pt x="707" y="1157"/>
                    </a:cubicBezTo>
                    <a:cubicBezTo>
                      <a:pt x="705" y="1157"/>
                      <a:pt x="704" y="1156"/>
                      <a:pt x="704" y="1156"/>
                    </a:cubicBezTo>
                    <a:cubicBezTo>
                      <a:pt x="701" y="1156"/>
                      <a:pt x="701" y="1156"/>
                      <a:pt x="701" y="1156"/>
                    </a:cubicBezTo>
                    <a:cubicBezTo>
                      <a:pt x="699" y="1154"/>
                      <a:pt x="699" y="1154"/>
                      <a:pt x="699" y="1154"/>
                    </a:cubicBezTo>
                    <a:cubicBezTo>
                      <a:pt x="699" y="1154"/>
                      <a:pt x="698" y="1155"/>
                      <a:pt x="696" y="1155"/>
                    </a:cubicBezTo>
                    <a:cubicBezTo>
                      <a:pt x="694" y="1155"/>
                      <a:pt x="692" y="1154"/>
                      <a:pt x="691" y="1154"/>
                    </a:cubicBezTo>
                    <a:cubicBezTo>
                      <a:pt x="689" y="1155"/>
                      <a:pt x="687" y="1155"/>
                      <a:pt x="687" y="1155"/>
                    </a:cubicBezTo>
                    <a:cubicBezTo>
                      <a:pt x="681" y="1153"/>
                      <a:pt x="681" y="1153"/>
                      <a:pt x="681" y="1153"/>
                    </a:cubicBezTo>
                    <a:cubicBezTo>
                      <a:pt x="677" y="1152"/>
                      <a:pt x="677" y="1152"/>
                      <a:pt x="677" y="1152"/>
                    </a:cubicBezTo>
                    <a:cubicBezTo>
                      <a:pt x="673" y="1151"/>
                      <a:pt x="673" y="1151"/>
                      <a:pt x="673" y="1151"/>
                    </a:cubicBezTo>
                    <a:cubicBezTo>
                      <a:pt x="671" y="1153"/>
                      <a:pt x="671" y="1153"/>
                      <a:pt x="671" y="1153"/>
                    </a:cubicBezTo>
                    <a:cubicBezTo>
                      <a:pt x="667" y="1153"/>
                      <a:pt x="667" y="1153"/>
                      <a:pt x="667" y="1153"/>
                    </a:cubicBezTo>
                    <a:cubicBezTo>
                      <a:pt x="667" y="1153"/>
                      <a:pt x="663" y="1152"/>
                      <a:pt x="660" y="1153"/>
                    </a:cubicBezTo>
                    <a:cubicBezTo>
                      <a:pt x="659" y="1153"/>
                      <a:pt x="656" y="1155"/>
                      <a:pt x="656" y="1155"/>
                    </a:cubicBezTo>
                    <a:cubicBezTo>
                      <a:pt x="655" y="1156"/>
                      <a:pt x="658" y="1159"/>
                      <a:pt x="656" y="1159"/>
                    </a:cubicBezTo>
                    <a:cubicBezTo>
                      <a:pt x="633" y="1156"/>
                      <a:pt x="604" y="1146"/>
                      <a:pt x="580" y="1140"/>
                    </a:cubicBezTo>
                    <a:cubicBezTo>
                      <a:pt x="580" y="1140"/>
                      <a:pt x="560" y="1135"/>
                      <a:pt x="557" y="1135"/>
                    </a:cubicBezTo>
                    <a:cubicBezTo>
                      <a:pt x="554" y="1135"/>
                      <a:pt x="547" y="1126"/>
                      <a:pt x="547" y="1124"/>
                    </a:cubicBezTo>
                    <a:cubicBezTo>
                      <a:pt x="547" y="1122"/>
                      <a:pt x="546" y="1114"/>
                      <a:pt x="550" y="1113"/>
                    </a:cubicBezTo>
                    <a:cubicBezTo>
                      <a:pt x="553" y="1111"/>
                      <a:pt x="553" y="1111"/>
                      <a:pt x="558" y="1106"/>
                    </a:cubicBezTo>
                    <a:cubicBezTo>
                      <a:pt x="563" y="1101"/>
                      <a:pt x="563" y="1096"/>
                      <a:pt x="563" y="1096"/>
                    </a:cubicBezTo>
                    <a:cubicBezTo>
                      <a:pt x="551" y="1089"/>
                      <a:pt x="551" y="1089"/>
                      <a:pt x="551" y="1089"/>
                    </a:cubicBezTo>
                    <a:cubicBezTo>
                      <a:pt x="551" y="1089"/>
                      <a:pt x="537" y="1097"/>
                      <a:pt x="535" y="1095"/>
                    </a:cubicBezTo>
                    <a:cubicBezTo>
                      <a:pt x="532" y="1093"/>
                      <a:pt x="519" y="1102"/>
                      <a:pt x="519" y="1102"/>
                    </a:cubicBezTo>
                    <a:cubicBezTo>
                      <a:pt x="506" y="1103"/>
                      <a:pt x="506" y="1103"/>
                      <a:pt x="506" y="1103"/>
                    </a:cubicBezTo>
                    <a:cubicBezTo>
                      <a:pt x="506" y="1101"/>
                      <a:pt x="506" y="1101"/>
                      <a:pt x="506" y="1101"/>
                    </a:cubicBezTo>
                    <a:cubicBezTo>
                      <a:pt x="506" y="1101"/>
                      <a:pt x="509" y="1093"/>
                      <a:pt x="512" y="1095"/>
                    </a:cubicBezTo>
                    <a:cubicBezTo>
                      <a:pt x="515" y="1085"/>
                      <a:pt x="515" y="1085"/>
                      <a:pt x="515" y="1085"/>
                    </a:cubicBezTo>
                    <a:cubicBezTo>
                      <a:pt x="514" y="1074"/>
                      <a:pt x="514" y="1074"/>
                      <a:pt x="514" y="1074"/>
                    </a:cubicBezTo>
                    <a:cubicBezTo>
                      <a:pt x="510" y="1059"/>
                      <a:pt x="510" y="1059"/>
                      <a:pt x="510" y="1059"/>
                    </a:cubicBezTo>
                    <a:cubicBezTo>
                      <a:pt x="526" y="1058"/>
                      <a:pt x="526" y="1058"/>
                      <a:pt x="526" y="1058"/>
                    </a:cubicBezTo>
                    <a:cubicBezTo>
                      <a:pt x="541" y="1050"/>
                      <a:pt x="541" y="1050"/>
                      <a:pt x="541" y="1050"/>
                    </a:cubicBezTo>
                    <a:cubicBezTo>
                      <a:pt x="536" y="1042"/>
                      <a:pt x="536" y="1042"/>
                      <a:pt x="536" y="1042"/>
                    </a:cubicBezTo>
                    <a:cubicBezTo>
                      <a:pt x="522" y="1046"/>
                      <a:pt x="522" y="1046"/>
                      <a:pt x="522" y="1046"/>
                    </a:cubicBezTo>
                    <a:cubicBezTo>
                      <a:pt x="510" y="1044"/>
                      <a:pt x="510" y="1044"/>
                      <a:pt x="510" y="1044"/>
                    </a:cubicBezTo>
                    <a:cubicBezTo>
                      <a:pt x="492" y="1059"/>
                      <a:pt x="492" y="1059"/>
                      <a:pt x="492" y="1059"/>
                    </a:cubicBezTo>
                    <a:cubicBezTo>
                      <a:pt x="473" y="1059"/>
                      <a:pt x="473" y="1059"/>
                      <a:pt x="473" y="1059"/>
                    </a:cubicBezTo>
                    <a:cubicBezTo>
                      <a:pt x="467" y="1058"/>
                      <a:pt x="467" y="1058"/>
                      <a:pt x="467" y="1058"/>
                    </a:cubicBezTo>
                    <a:cubicBezTo>
                      <a:pt x="467" y="1056"/>
                      <a:pt x="468" y="1055"/>
                      <a:pt x="468" y="1055"/>
                    </a:cubicBezTo>
                    <a:cubicBezTo>
                      <a:pt x="470" y="1054"/>
                      <a:pt x="482" y="1050"/>
                      <a:pt x="482" y="1050"/>
                    </a:cubicBezTo>
                    <a:cubicBezTo>
                      <a:pt x="490" y="1045"/>
                      <a:pt x="490" y="1045"/>
                      <a:pt x="490" y="1045"/>
                    </a:cubicBezTo>
                    <a:cubicBezTo>
                      <a:pt x="490" y="1045"/>
                      <a:pt x="494" y="1039"/>
                      <a:pt x="496" y="1039"/>
                    </a:cubicBezTo>
                    <a:cubicBezTo>
                      <a:pt x="498" y="1038"/>
                      <a:pt x="499" y="1035"/>
                      <a:pt x="501" y="1032"/>
                    </a:cubicBezTo>
                    <a:cubicBezTo>
                      <a:pt x="503" y="1028"/>
                      <a:pt x="505" y="1026"/>
                      <a:pt x="505" y="1026"/>
                    </a:cubicBezTo>
                    <a:cubicBezTo>
                      <a:pt x="505" y="1026"/>
                      <a:pt x="514" y="1024"/>
                      <a:pt x="514" y="1022"/>
                    </a:cubicBezTo>
                    <a:cubicBezTo>
                      <a:pt x="513" y="1021"/>
                      <a:pt x="510" y="1018"/>
                      <a:pt x="515" y="1018"/>
                    </a:cubicBezTo>
                    <a:cubicBezTo>
                      <a:pt x="519" y="1017"/>
                      <a:pt x="519" y="1018"/>
                      <a:pt x="521" y="1017"/>
                    </a:cubicBezTo>
                    <a:cubicBezTo>
                      <a:pt x="523" y="1015"/>
                      <a:pt x="523" y="1014"/>
                      <a:pt x="524" y="1012"/>
                    </a:cubicBezTo>
                    <a:cubicBezTo>
                      <a:pt x="524" y="1011"/>
                      <a:pt x="526" y="1008"/>
                      <a:pt x="525" y="1006"/>
                    </a:cubicBezTo>
                    <a:cubicBezTo>
                      <a:pt x="525" y="1005"/>
                      <a:pt x="521" y="999"/>
                      <a:pt x="520" y="997"/>
                    </a:cubicBezTo>
                    <a:cubicBezTo>
                      <a:pt x="520" y="995"/>
                      <a:pt x="521" y="990"/>
                      <a:pt x="521" y="990"/>
                    </a:cubicBezTo>
                    <a:cubicBezTo>
                      <a:pt x="521" y="990"/>
                      <a:pt x="523" y="989"/>
                      <a:pt x="525" y="988"/>
                    </a:cubicBezTo>
                    <a:cubicBezTo>
                      <a:pt x="527" y="986"/>
                      <a:pt x="530" y="981"/>
                      <a:pt x="530" y="981"/>
                    </a:cubicBezTo>
                    <a:cubicBezTo>
                      <a:pt x="531" y="977"/>
                      <a:pt x="531" y="977"/>
                      <a:pt x="531" y="977"/>
                    </a:cubicBezTo>
                    <a:cubicBezTo>
                      <a:pt x="531" y="977"/>
                      <a:pt x="534" y="975"/>
                      <a:pt x="535" y="974"/>
                    </a:cubicBezTo>
                    <a:cubicBezTo>
                      <a:pt x="537" y="974"/>
                      <a:pt x="549" y="969"/>
                      <a:pt x="550" y="969"/>
                    </a:cubicBezTo>
                    <a:cubicBezTo>
                      <a:pt x="551" y="969"/>
                      <a:pt x="559" y="969"/>
                      <a:pt x="557" y="966"/>
                    </a:cubicBezTo>
                    <a:cubicBezTo>
                      <a:pt x="554" y="962"/>
                      <a:pt x="553" y="960"/>
                      <a:pt x="553" y="958"/>
                    </a:cubicBezTo>
                    <a:cubicBezTo>
                      <a:pt x="552" y="956"/>
                      <a:pt x="552" y="950"/>
                      <a:pt x="552" y="949"/>
                    </a:cubicBezTo>
                    <a:cubicBezTo>
                      <a:pt x="553" y="948"/>
                      <a:pt x="560" y="947"/>
                      <a:pt x="552" y="946"/>
                    </a:cubicBezTo>
                    <a:cubicBezTo>
                      <a:pt x="545" y="945"/>
                      <a:pt x="551" y="942"/>
                      <a:pt x="549" y="941"/>
                    </a:cubicBezTo>
                    <a:cubicBezTo>
                      <a:pt x="546" y="939"/>
                      <a:pt x="542" y="936"/>
                      <a:pt x="542" y="936"/>
                    </a:cubicBezTo>
                    <a:cubicBezTo>
                      <a:pt x="539" y="936"/>
                      <a:pt x="539" y="936"/>
                      <a:pt x="539" y="936"/>
                    </a:cubicBezTo>
                    <a:cubicBezTo>
                      <a:pt x="540" y="928"/>
                      <a:pt x="540" y="928"/>
                      <a:pt x="540" y="928"/>
                    </a:cubicBezTo>
                    <a:cubicBezTo>
                      <a:pt x="540" y="928"/>
                      <a:pt x="542" y="925"/>
                      <a:pt x="543" y="924"/>
                    </a:cubicBezTo>
                    <a:cubicBezTo>
                      <a:pt x="544" y="924"/>
                      <a:pt x="545" y="921"/>
                      <a:pt x="543" y="921"/>
                    </a:cubicBezTo>
                    <a:cubicBezTo>
                      <a:pt x="542" y="921"/>
                      <a:pt x="537" y="923"/>
                      <a:pt x="537" y="923"/>
                    </a:cubicBezTo>
                    <a:cubicBezTo>
                      <a:pt x="537" y="923"/>
                      <a:pt x="533" y="922"/>
                      <a:pt x="533" y="920"/>
                    </a:cubicBezTo>
                    <a:cubicBezTo>
                      <a:pt x="534" y="918"/>
                      <a:pt x="535" y="918"/>
                      <a:pt x="538" y="916"/>
                    </a:cubicBezTo>
                    <a:cubicBezTo>
                      <a:pt x="540" y="913"/>
                      <a:pt x="541" y="912"/>
                      <a:pt x="541" y="912"/>
                    </a:cubicBezTo>
                    <a:cubicBezTo>
                      <a:pt x="540" y="907"/>
                      <a:pt x="540" y="907"/>
                      <a:pt x="540" y="907"/>
                    </a:cubicBezTo>
                    <a:cubicBezTo>
                      <a:pt x="540" y="907"/>
                      <a:pt x="540" y="904"/>
                      <a:pt x="539" y="903"/>
                    </a:cubicBezTo>
                    <a:cubicBezTo>
                      <a:pt x="539" y="903"/>
                      <a:pt x="535" y="894"/>
                      <a:pt x="535" y="894"/>
                    </a:cubicBezTo>
                    <a:cubicBezTo>
                      <a:pt x="535" y="894"/>
                      <a:pt x="529" y="892"/>
                      <a:pt x="529" y="893"/>
                    </a:cubicBezTo>
                    <a:cubicBezTo>
                      <a:pt x="529" y="895"/>
                      <a:pt x="527" y="898"/>
                      <a:pt x="527" y="898"/>
                    </a:cubicBezTo>
                    <a:cubicBezTo>
                      <a:pt x="522" y="898"/>
                      <a:pt x="522" y="898"/>
                      <a:pt x="522" y="898"/>
                    </a:cubicBezTo>
                    <a:cubicBezTo>
                      <a:pt x="519" y="895"/>
                      <a:pt x="519" y="895"/>
                      <a:pt x="519" y="895"/>
                    </a:cubicBezTo>
                    <a:cubicBezTo>
                      <a:pt x="511" y="894"/>
                      <a:pt x="511" y="894"/>
                      <a:pt x="511" y="894"/>
                    </a:cubicBezTo>
                    <a:cubicBezTo>
                      <a:pt x="511" y="894"/>
                      <a:pt x="511" y="895"/>
                      <a:pt x="510" y="896"/>
                    </a:cubicBezTo>
                    <a:cubicBezTo>
                      <a:pt x="510" y="896"/>
                      <a:pt x="504" y="892"/>
                      <a:pt x="504" y="892"/>
                    </a:cubicBezTo>
                    <a:cubicBezTo>
                      <a:pt x="504" y="892"/>
                      <a:pt x="502" y="896"/>
                      <a:pt x="501" y="896"/>
                    </a:cubicBezTo>
                    <a:cubicBezTo>
                      <a:pt x="500" y="896"/>
                      <a:pt x="495" y="895"/>
                      <a:pt x="495" y="895"/>
                    </a:cubicBezTo>
                    <a:cubicBezTo>
                      <a:pt x="488" y="895"/>
                      <a:pt x="488" y="895"/>
                      <a:pt x="488" y="895"/>
                    </a:cubicBezTo>
                    <a:cubicBezTo>
                      <a:pt x="482" y="896"/>
                      <a:pt x="482" y="896"/>
                      <a:pt x="482" y="896"/>
                    </a:cubicBezTo>
                    <a:cubicBezTo>
                      <a:pt x="477" y="894"/>
                      <a:pt x="477" y="894"/>
                      <a:pt x="477" y="894"/>
                    </a:cubicBezTo>
                    <a:cubicBezTo>
                      <a:pt x="476" y="896"/>
                      <a:pt x="476" y="896"/>
                      <a:pt x="476" y="896"/>
                    </a:cubicBezTo>
                    <a:cubicBezTo>
                      <a:pt x="477" y="900"/>
                      <a:pt x="477" y="900"/>
                      <a:pt x="477" y="900"/>
                    </a:cubicBezTo>
                    <a:cubicBezTo>
                      <a:pt x="473" y="903"/>
                      <a:pt x="473" y="903"/>
                      <a:pt x="473" y="903"/>
                    </a:cubicBezTo>
                    <a:cubicBezTo>
                      <a:pt x="467" y="900"/>
                      <a:pt x="467" y="900"/>
                      <a:pt x="467" y="900"/>
                    </a:cubicBezTo>
                    <a:cubicBezTo>
                      <a:pt x="464" y="899"/>
                      <a:pt x="464" y="899"/>
                      <a:pt x="464" y="899"/>
                    </a:cubicBezTo>
                    <a:cubicBezTo>
                      <a:pt x="458" y="894"/>
                      <a:pt x="458" y="894"/>
                      <a:pt x="458" y="894"/>
                    </a:cubicBezTo>
                    <a:cubicBezTo>
                      <a:pt x="453" y="892"/>
                      <a:pt x="453" y="892"/>
                      <a:pt x="453" y="892"/>
                    </a:cubicBezTo>
                    <a:cubicBezTo>
                      <a:pt x="448" y="890"/>
                      <a:pt x="448" y="890"/>
                      <a:pt x="448" y="890"/>
                    </a:cubicBezTo>
                    <a:cubicBezTo>
                      <a:pt x="448" y="890"/>
                      <a:pt x="446" y="896"/>
                      <a:pt x="445" y="896"/>
                    </a:cubicBezTo>
                    <a:cubicBezTo>
                      <a:pt x="444" y="896"/>
                      <a:pt x="441" y="898"/>
                      <a:pt x="439" y="898"/>
                    </a:cubicBezTo>
                    <a:cubicBezTo>
                      <a:pt x="438" y="899"/>
                      <a:pt x="437" y="903"/>
                      <a:pt x="437" y="903"/>
                    </a:cubicBezTo>
                    <a:cubicBezTo>
                      <a:pt x="433" y="905"/>
                      <a:pt x="433" y="905"/>
                      <a:pt x="433" y="905"/>
                    </a:cubicBezTo>
                    <a:cubicBezTo>
                      <a:pt x="433" y="905"/>
                      <a:pt x="431" y="903"/>
                      <a:pt x="429" y="904"/>
                    </a:cubicBezTo>
                    <a:cubicBezTo>
                      <a:pt x="428" y="904"/>
                      <a:pt x="428" y="904"/>
                      <a:pt x="428" y="904"/>
                    </a:cubicBezTo>
                    <a:cubicBezTo>
                      <a:pt x="426" y="907"/>
                      <a:pt x="426" y="907"/>
                      <a:pt x="426" y="907"/>
                    </a:cubicBezTo>
                    <a:cubicBezTo>
                      <a:pt x="426" y="907"/>
                      <a:pt x="425" y="907"/>
                      <a:pt x="423" y="906"/>
                    </a:cubicBezTo>
                    <a:cubicBezTo>
                      <a:pt x="421" y="904"/>
                      <a:pt x="418" y="903"/>
                      <a:pt x="418" y="903"/>
                    </a:cubicBezTo>
                    <a:cubicBezTo>
                      <a:pt x="416" y="902"/>
                      <a:pt x="416" y="902"/>
                      <a:pt x="416" y="902"/>
                    </a:cubicBezTo>
                    <a:cubicBezTo>
                      <a:pt x="416" y="902"/>
                      <a:pt x="409" y="905"/>
                      <a:pt x="408" y="906"/>
                    </a:cubicBezTo>
                    <a:cubicBezTo>
                      <a:pt x="408" y="907"/>
                      <a:pt x="407" y="909"/>
                      <a:pt x="407" y="909"/>
                    </a:cubicBezTo>
                    <a:cubicBezTo>
                      <a:pt x="402" y="906"/>
                      <a:pt x="402" y="906"/>
                      <a:pt x="402" y="906"/>
                    </a:cubicBezTo>
                    <a:cubicBezTo>
                      <a:pt x="397" y="903"/>
                      <a:pt x="397" y="903"/>
                      <a:pt x="397" y="903"/>
                    </a:cubicBezTo>
                    <a:cubicBezTo>
                      <a:pt x="397" y="897"/>
                      <a:pt x="397" y="897"/>
                      <a:pt x="397" y="897"/>
                    </a:cubicBezTo>
                    <a:cubicBezTo>
                      <a:pt x="388" y="890"/>
                      <a:pt x="388" y="890"/>
                      <a:pt x="388" y="890"/>
                    </a:cubicBezTo>
                    <a:cubicBezTo>
                      <a:pt x="386" y="881"/>
                      <a:pt x="386" y="881"/>
                      <a:pt x="386" y="881"/>
                    </a:cubicBezTo>
                    <a:cubicBezTo>
                      <a:pt x="380" y="877"/>
                      <a:pt x="380" y="877"/>
                      <a:pt x="380" y="877"/>
                    </a:cubicBezTo>
                    <a:cubicBezTo>
                      <a:pt x="376" y="881"/>
                      <a:pt x="376" y="881"/>
                      <a:pt x="376" y="881"/>
                    </a:cubicBezTo>
                    <a:cubicBezTo>
                      <a:pt x="369" y="880"/>
                      <a:pt x="369" y="880"/>
                      <a:pt x="369" y="880"/>
                    </a:cubicBezTo>
                    <a:close/>
                    <a:moveTo>
                      <a:pt x="287" y="58"/>
                    </a:moveTo>
                    <a:cubicBezTo>
                      <a:pt x="287" y="58"/>
                      <a:pt x="287" y="58"/>
                      <a:pt x="287" y="58"/>
                    </a:cubicBezTo>
                    <a:cubicBezTo>
                      <a:pt x="288" y="59"/>
                      <a:pt x="288" y="59"/>
                      <a:pt x="288" y="59"/>
                    </a:cubicBezTo>
                    <a:cubicBezTo>
                      <a:pt x="288" y="59"/>
                      <a:pt x="293" y="64"/>
                      <a:pt x="297" y="64"/>
                    </a:cubicBezTo>
                    <a:cubicBezTo>
                      <a:pt x="300" y="64"/>
                      <a:pt x="297" y="64"/>
                      <a:pt x="301" y="63"/>
                    </a:cubicBezTo>
                    <a:cubicBezTo>
                      <a:pt x="305" y="62"/>
                      <a:pt x="305" y="59"/>
                      <a:pt x="307" y="57"/>
                    </a:cubicBezTo>
                    <a:cubicBezTo>
                      <a:pt x="309" y="54"/>
                      <a:pt x="309" y="54"/>
                      <a:pt x="309" y="52"/>
                    </a:cubicBezTo>
                    <a:cubicBezTo>
                      <a:pt x="309" y="50"/>
                      <a:pt x="308" y="46"/>
                      <a:pt x="308" y="43"/>
                    </a:cubicBezTo>
                    <a:cubicBezTo>
                      <a:pt x="308" y="40"/>
                      <a:pt x="311" y="41"/>
                      <a:pt x="313" y="41"/>
                    </a:cubicBezTo>
                    <a:cubicBezTo>
                      <a:pt x="315" y="41"/>
                      <a:pt x="312" y="35"/>
                      <a:pt x="312" y="35"/>
                    </a:cubicBezTo>
                    <a:cubicBezTo>
                      <a:pt x="312" y="35"/>
                      <a:pt x="305" y="32"/>
                      <a:pt x="301" y="32"/>
                    </a:cubicBezTo>
                    <a:cubicBezTo>
                      <a:pt x="298" y="32"/>
                      <a:pt x="291" y="31"/>
                      <a:pt x="291" y="31"/>
                    </a:cubicBezTo>
                    <a:cubicBezTo>
                      <a:pt x="282" y="42"/>
                      <a:pt x="282" y="42"/>
                      <a:pt x="282" y="42"/>
                    </a:cubicBezTo>
                    <a:cubicBezTo>
                      <a:pt x="282" y="42"/>
                      <a:pt x="286" y="58"/>
                      <a:pt x="287" y="5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8" name="Freeform 75"/>
              <p:cNvSpPr>
                <a:spLocks noEditPoints="1"/>
              </p:cNvSpPr>
              <p:nvPr/>
            </p:nvSpPr>
            <p:spPr bwMode="auto">
              <a:xfrm>
                <a:off x="1783" y="1277"/>
                <a:ext cx="470" cy="889"/>
              </a:xfrm>
              <a:custGeom>
                <a:avLst/>
                <a:gdLst>
                  <a:gd name="T0" fmla="*/ 24 w 234"/>
                  <a:gd name="T1" fmla="*/ 434 h 443"/>
                  <a:gd name="T2" fmla="*/ 78 w 234"/>
                  <a:gd name="T3" fmla="*/ 436 h 443"/>
                  <a:gd name="T4" fmla="*/ 140 w 234"/>
                  <a:gd name="T5" fmla="*/ 427 h 443"/>
                  <a:gd name="T6" fmla="*/ 171 w 234"/>
                  <a:gd name="T7" fmla="*/ 429 h 443"/>
                  <a:gd name="T8" fmla="*/ 205 w 234"/>
                  <a:gd name="T9" fmla="*/ 408 h 443"/>
                  <a:gd name="T10" fmla="*/ 229 w 234"/>
                  <a:gd name="T11" fmla="*/ 377 h 443"/>
                  <a:gd name="T12" fmla="*/ 202 w 234"/>
                  <a:gd name="T13" fmla="*/ 328 h 443"/>
                  <a:gd name="T14" fmla="*/ 192 w 234"/>
                  <a:gd name="T15" fmla="*/ 297 h 443"/>
                  <a:gd name="T16" fmla="*/ 167 w 234"/>
                  <a:gd name="T17" fmla="*/ 227 h 443"/>
                  <a:gd name="T18" fmla="*/ 127 w 234"/>
                  <a:gd name="T19" fmla="*/ 196 h 443"/>
                  <a:gd name="T20" fmla="*/ 133 w 234"/>
                  <a:gd name="T21" fmla="*/ 183 h 443"/>
                  <a:gd name="T22" fmla="*/ 178 w 234"/>
                  <a:gd name="T23" fmla="*/ 139 h 443"/>
                  <a:gd name="T24" fmla="*/ 134 w 234"/>
                  <a:gd name="T25" fmla="*/ 127 h 443"/>
                  <a:gd name="T26" fmla="*/ 116 w 234"/>
                  <a:gd name="T27" fmla="*/ 126 h 443"/>
                  <a:gd name="T28" fmla="*/ 134 w 234"/>
                  <a:gd name="T29" fmla="*/ 110 h 443"/>
                  <a:gd name="T30" fmla="*/ 126 w 234"/>
                  <a:gd name="T31" fmla="*/ 87 h 443"/>
                  <a:gd name="T32" fmla="*/ 110 w 234"/>
                  <a:gd name="T33" fmla="*/ 86 h 443"/>
                  <a:gd name="T34" fmla="*/ 103 w 234"/>
                  <a:gd name="T35" fmla="*/ 111 h 443"/>
                  <a:gd name="T36" fmla="*/ 90 w 234"/>
                  <a:gd name="T37" fmla="*/ 115 h 443"/>
                  <a:gd name="T38" fmla="*/ 87 w 234"/>
                  <a:gd name="T39" fmla="*/ 133 h 443"/>
                  <a:gd name="T40" fmla="*/ 73 w 234"/>
                  <a:gd name="T41" fmla="*/ 116 h 443"/>
                  <a:gd name="T42" fmla="*/ 68 w 234"/>
                  <a:gd name="T43" fmla="*/ 128 h 443"/>
                  <a:gd name="T44" fmla="*/ 84 w 234"/>
                  <a:gd name="T45" fmla="*/ 139 h 443"/>
                  <a:gd name="T46" fmla="*/ 68 w 234"/>
                  <a:gd name="T47" fmla="*/ 154 h 443"/>
                  <a:gd name="T48" fmla="*/ 77 w 234"/>
                  <a:gd name="T49" fmla="*/ 169 h 443"/>
                  <a:gd name="T50" fmla="*/ 53 w 234"/>
                  <a:gd name="T51" fmla="*/ 195 h 443"/>
                  <a:gd name="T52" fmla="*/ 71 w 234"/>
                  <a:gd name="T53" fmla="*/ 187 h 443"/>
                  <a:gd name="T54" fmla="*/ 68 w 234"/>
                  <a:gd name="T55" fmla="*/ 206 h 443"/>
                  <a:gd name="T56" fmla="*/ 81 w 234"/>
                  <a:gd name="T57" fmla="*/ 191 h 443"/>
                  <a:gd name="T58" fmla="*/ 79 w 234"/>
                  <a:gd name="T59" fmla="*/ 247 h 443"/>
                  <a:gd name="T60" fmla="*/ 107 w 234"/>
                  <a:gd name="T61" fmla="*/ 247 h 443"/>
                  <a:gd name="T62" fmla="*/ 115 w 234"/>
                  <a:gd name="T63" fmla="*/ 271 h 443"/>
                  <a:gd name="T64" fmla="*/ 116 w 234"/>
                  <a:gd name="T65" fmla="*/ 308 h 443"/>
                  <a:gd name="T66" fmla="*/ 78 w 234"/>
                  <a:gd name="T67" fmla="*/ 303 h 443"/>
                  <a:gd name="T68" fmla="*/ 84 w 234"/>
                  <a:gd name="T69" fmla="*/ 340 h 443"/>
                  <a:gd name="T70" fmla="*/ 50 w 234"/>
                  <a:gd name="T71" fmla="*/ 371 h 443"/>
                  <a:gd name="T72" fmla="*/ 82 w 234"/>
                  <a:gd name="T73" fmla="*/ 380 h 443"/>
                  <a:gd name="T74" fmla="*/ 112 w 234"/>
                  <a:gd name="T75" fmla="*/ 388 h 443"/>
                  <a:gd name="T76" fmla="*/ 40 w 234"/>
                  <a:gd name="T77" fmla="*/ 214 h 443"/>
                  <a:gd name="T78" fmla="*/ 65 w 234"/>
                  <a:gd name="T79" fmla="*/ 253 h 443"/>
                  <a:gd name="T80" fmla="*/ 34 w 234"/>
                  <a:gd name="T81" fmla="*/ 261 h 443"/>
                  <a:gd name="T82" fmla="*/ 11 w 234"/>
                  <a:gd name="T83" fmla="*/ 232 h 443"/>
                  <a:gd name="T84" fmla="*/ 61 w 234"/>
                  <a:gd name="T85" fmla="*/ 183 h 443"/>
                  <a:gd name="T86" fmla="*/ 83 w 234"/>
                  <a:gd name="T87" fmla="*/ 212 h 443"/>
                  <a:gd name="T88" fmla="*/ 53 w 234"/>
                  <a:gd name="T89" fmla="*/ 160 h 443"/>
                  <a:gd name="T90" fmla="*/ 63 w 234"/>
                  <a:gd name="T91" fmla="*/ 138 h 443"/>
                  <a:gd name="T92" fmla="*/ 37 w 234"/>
                  <a:gd name="T93" fmla="*/ 143 h 443"/>
                  <a:gd name="T94" fmla="*/ 48 w 234"/>
                  <a:gd name="T95" fmla="*/ 128 h 443"/>
                  <a:gd name="T96" fmla="*/ 56 w 234"/>
                  <a:gd name="T97" fmla="*/ 107 h 443"/>
                  <a:gd name="T98" fmla="*/ 65 w 234"/>
                  <a:gd name="T99" fmla="*/ 86 h 443"/>
                  <a:gd name="T100" fmla="*/ 76 w 234"/>
                  <a:gd name="T101" fmla="*/ 94 h 443"/>
                  <a:gd name="T102" fmla="*/ 215 w 234"/>
                  <a:gd name="T103" fmla="*/ 12 h 443"/>
                  <a:gd name="T104" fmla="*/ 198 w 234"/>
                  <a:gd name="T105" fmla="*/ 22 h 443"/>
                  <a:gd name="T106" fmla="*/ 217 w 234"/>
                  <a:gd name="T107" fmla="*/ 2 h 443"/>
                  <a:gd name="T108" fmla="*/ 209 w 234"/>
                  <a:gd name="T109" fmla="*/ 24 h 443"/>
                  <a:gd name="T110" fmla="*/ 195 w 234"/>
                  <a:gd name="T111" fmla="*/ 52 h 443"/>
                  <a:gd name="T112" fmla="*/ 178 w 234"/>
                  <a:gd name="T113" fmla="*/ 58 h 443"/>
                  <a:gd name="T114" fmla="*/ 166 w 234"/>
                  <a:gd name="T115" fmla="*/ 65 h 443"/>
                  <a:gd name="T116" fmla="*/ 165 w 234"/>
                  <a:gd name="T117" fmla="*/ 61 h 443"/>
                  <a:gd name="T118" fmla="*/ 154 w 234"/>
                  <a:gd name="T119" fmla="*/ 74 h 443"/>
                  <a:gd name="T120" fmla="*/ 151 w 234"/>
                  <a:gd name="T121" fmla="*/ 75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34" h="443">
                    <a:moveTo>
                      <a:pt x="59" y="403"/>
                    </a:moveTo>
                    <a:cubicBezTo>
                      <a:pt x="56" y="406"/>
                      <a:pt x="56" y="406"/>
                      <a:pt x="56" y="406"/>
                    </a:cubicBezTo>
                    <a:cubicBezTo>
                      <a:pt x="56" y="409"/>
                      <a:pt x="56" y="409"/>
                      <a:pt x="56" y="409"/>
                    </a:cubicBezTo>
                    <a:cubicBezTo>
                      <a:pt x="54" y="412"/>
                      <a:pt x="54" y="412"/>
                      <a:pt x="54" y="412"/>
                    </a:cubicBezTo>
                    <a:cubicBezTo>
                      <a:pt x="54" y="412"/>
                      <a:pt x="53" y="413"/>
                      <a:pt x="52" y="413"/>
                    </a:cubicBezTo>
                    <a:cubicBezTo>
                      <a:pt x="52" y="414"/>
                      <a:pt x="49" y="417"/>
                      <a:pt x="49" y="417"/>
                    </a:cubicBezTo>
                    <a:cubicBezTo>
                      <a:pt x="49" y="417"/>
                      <a:pt x="48" y="417"/>
                      <a:pt x="48" y="418"/>
                    </a:cubicBezTo>
                    <a:cubicBezTo>
                      <a:pt x="47" y="418"/>
                      <a:pt x="42" y="420"/>
                      <a:pt x="42" y="420"/>
                    </a:cubicBezTo>
                    <a:cubicBezTo>
                      <a:pt x="40" y="423"/>
                      <a:pt x="40" y="423"/>
                      <a:pt x="40" y="423"/>
                    </a:cubicBezTo>
                    <a:cubicBezTo>
                      <a:pt x="36" y="424"/>
                      <a:pt x="36" y="424"/>
                      <a:pt x="36" y="424"/>
                    </a:cubicBezTo>
                    <a:cubicBezTo>
                      <a:pt x="34" y="428"/>
                      <a:pt x="34" y="428"/>
                      <a:pt x="34" y="428"/>
                    </a:cubicBezTo>
                    <a:cubicBezTo>
                      <a:pt x="30" y="430"/>
                      <a:pt x="30" y="430"/>
                      <a:pt x="30" y="430"/>
                    </a:cubicBezTo>
                    <a:cubicBezTo>
                      <a:pt x="27" y="430"/>
                      <a:pt x="27" y="430"/>
                      <a:pt x="27" y="430"/>
                    </a:cubicBezTo>
                    <a:cubicBezTo>
                      <a:pt x="24" y="429"/>
                      <a:pt x="24" y="429"/>
                      <a:pt x="24" y="429"/>
                    </a:cubicBezTo>
                    <a:cubicBezTo>
                      <a:pt x="21" y="430"/>
                      <a:pt x="21" y="430"/>
                      <a:pt x="21" y="430"/>
                    </a:cubicBezTo>
                    <a:cubicBezTo>
                      <a:pt x="19" y="432"/>
                      <a:pt x="19" y="432"/>
                      <a:pt x="19" y="432"/>
                    </a:cubicBezTo>
                    <a:cubicBezTo>
                      <a:pt x="20" y="435"/>
                      <a:pt x="20" y="435"/>
                      <a:pt x="20" y="435"/>
                    </a:cubicBezTo>
                    <a:cubicBezTo>
                      <a:pt x="23" y="437"/>
                      <a:pt x="23" y="437"/>
                      <a:pt x="23" y="437"/>
                    </a:cubicBezTo>
                    <a:cubicBezTo>
                      <a:pt x="24" y="434"/>
                      <a:pt x="24" y="434"/>
                      <a:pt x="24" y="434"/>
                    </a:cubicBezTo>
                    <a:cubicBezTo>
                      <a:pt x="29" y="437"/>
                      <a:pt x="29" y="437"/>
                      <a:pt x="29" y="437"/>
                    </a:cubicBezTo>
                    <a:cubicBezTo>
                      <a:pt x="29" y="437"/>
                      <a:pt x="31" y="439"/>
                      <a:pt x="31" y="440"/>
                    </a:cubicBezTo>
                    <a:cubicBezTo>
                      <a:pt x="31" y="440"/>
                      <a:pt x="31" y="443"/>
                      <a:pt x="32" y="442"/>
                    </a:cubicBezTo>
                    <a:cubicBezTo>
                      <a:pt x="33" y="442"/>
                      <a:pt x="36" y="439"/>
                      <a:pt x="36" y="439"/>
                    </a:cubicBezTo>
                    <a:cubicBezTo>
                      <a:pt x="35" y="436"/>
                      <a:pt x="35" y="436"/>
                      <a:pt x="35" y="436"/>
                    </a:cubicBezTo>
                    <a:cubicBezTo>
                      <a:pt x="35" y="436"/>
                      <a:pt x="38" y="435"/>
                      <a:pt x="39" y="435"/>
                    </a:cubicBezTo>
                    <a:cubicBezTo>
                      <a:pt x="41" y="436"/>
                      <a:pt x="42" y="436"/>
                      <a:pt x="43" y="435"/>
                    </a:cubicBezTo>
                    <a:cubicBezTo>
                      <a:pt x="43" y="434"/>
                      <a:pt x="45" y="433"/>
                      <a:pt x="45" y="433"/>
                    </a:cubicBezTo>
                    <a:cubicBezTo>
                      <a:pt x="45" y="433"/>
                      <a:pt x="47" y="432"/>
                      <a:pt x="47" y="431"/>
                    </a:cubicBezTo>
                    <a:cubicBezTo>
                      <a:pt x="47" y="430"/>
                      <a:pt x="50" y="429"/>
                      <a:pt x="50" y="429"/>
                    </a:cubicBezTo>
                    <a:cubicBezTo>
                      <a:pt x="50" y="429"/>
                      <a:pt x="55" y="431"/>
                      <a:pt x="56" y="431"/>
                    </a:cubicBezTo>
                    <a:cubicBezTo>
                      <a:pt x="57" y="431"/>
                      <a:pt x="62" y="430"/>
                      <a:pt x="62" y="430"/>
                    </a:cubicBezTo>
                    <a:cubicBezTo>
                      <a:pt x="65" y="432"/>
                      <a:pt x="65" y="432"/>
                      <a:pt x="65" y="432"/>
                    </a:cubicBezTo>
                    <a:cubicBezTo>
                      <a:pt x="65" y="432"/>
                      <a:pt x="65" y="434"/>
                      <a:pt x="66" y="434"/>
                    </a:cubicBezTo>
                    <a:cubicBezTo>
                      <a:pt x="68" y="435"/>
                      <a:pt x="69" y="434"/>
                      <a:pt x="69" y="434"/>
                    </a:cubicBezTo>
                    <a:cubicBezTo>
                      <a:pt x="71" y="437"/>
                      <a:pt x="71" y="437"/>
                      <a:pt x="71" y="437"/>
                    </a:cubicBezTo>
                    <a:cubicBezTo>
                      <a:pt x="74" y="440"/>
                      <a:pt x="74" y="440"/>
                      <a:pt x="74" y="440"/>
                    </a:cubicBezTo>
                    <a:cubicBezTo>
                      <a:pt x="74" y="440"/>
                      <a:pt x="76" y="439"/>
                      <a:pt x="76" y="439"/>
                    </a:cubicBezTo>
                    <a:cubicBezTo>
                      <a:pt x="76" y="438"/>
                      <a:pt x="77" y="436"/>
                      <a:pt x="78" y="436"/>
                    </a:cubicBezTo>
                    <a:cubicBezTo>
                      <a:pt x="78" y="435"/>
                      <a:pt x="81" y="435"/>
                      <a:pt x="81" y="435"/>
                    </a:cubicBezTo>
                    <a:cubicBezTo>
                      <a:pt x="81" y="435"/>
                      <a:pt x="81" y="433"/>
                      <a:pt x="81" y="432"/>
                    </a:cubicBezTo>
                    <a:cubicBezTo>
                      <a:pt x="81" y="431"/>
                      <a:pt x="81" y="428"/>
                      <a:pt x="81" y="428"/>
                    </a:cubicBezTo>
                    <a:cubicBezTo>
                      <a:pt x="82" y="427"/>
                      <a:pt x="84" y="424"/>
                      <a:pt x="84" y="424"/>
                    </a:cubicBezTo>
                    <a:cubicBezTo>
                      <a:pt x="88" y="423"/>
                      <a:pt x="88" y="423"/>
                      <a:pt x="88" y="423"/>
                    </a:cubicBezTo>
                    <a:cubicBezTo>
                      <a:pt x="98" y="422"/>
                      <a:pt x="98" y="422"/>
                      <a:pt x="98" y="422"/>
                    </a:cubicBezTo>
                    <a:cubicBezTo>
                      <a:pt x="101" y="422"/>
                      <a:pt x="101" y="422"/>
                      <a:pt x="101" y="422"/>
                    </a:cubicBezTo>
                    <a:cubicBezTo>
                      <a:pt x="105" y="426"/>
                      <a:pt x="105" y="426"/>
                      <a:pt x="105" y="426"/>
                    </a:cubicBezTo>
                    <a:cubicBezTo>
                      <a:pt x="109" y="430"/>
                      <a:pt x="109" y="430"/>
                      <a:pt x="109" y="430"/>
                    </a:cubicBezTo>
                    <a:cubicBezTo>
                      <a:pt x="109" y="430"/>
                      <a:pt x="112" y="433"/>
                      <a:pt x="112" y="432"/>
                    </a:cubicBezTo>
                    <a:cubicBezTo>
                      <a:pt x="112" y="431"/>
                      <a:pt x="113" y="427"/>
                      <a:pt x="114" y="427"/>
                    </a:cubicBezTo>
                    <a:cubicBezTo>
                      <a:pt x="114" y="427"/>
                      <a:pt x="117" y="431"/>
                      <a:pt x="117" y="431"/>
                    </a:cubicBezTo>
                    <a:cubicBezTo>
                      <a:pt x="120" y="431"/>
                      <a:pt x="120" y="431"/>
                      <a:pt x="120" y="431"/>
                    </a:cubicBezTo>
                    <a:cubicBezTo>
                      <a:pt x="123" y="431"/>
                      <a:pt x="123" y="431"/>
                      <a:pt x="123" y="431"/>
                    </a:cubicBezTo>
                    <a:cubicBezTo>
                      <a:pt x="125" y="429"/>
                      <a:pt x="125" y="429"/>
                      <a:pt x="125" y="429"/>
                    </a:cubicBezTo>
                    <a:cubicBezTo>
                      <a:pt x="123" y="427"/>
                      <a:pt x="123" y="427"/>
                      <a:pt x="123" y="427"/>
                    </a:cubicBezTo>
                    <a:cubicBezTo>
                      <a:pt x="127" y="428"/>
                      <a:pt x="127" y="428"/>
                      <a:pt x="127" y="428"/>
                    </a:cubicBezTo>
                    <a:cubicBezTo>
                      <a:pt x="135" y="428"/>
                      <a:pt x="135" y="428"/>
                      <a:pt x="135" y="428"/>
                    </a:cubicBezTo>
                    <a:cubicBezTo>
                      <a:pt x="140" y="427"/>
                      <a:pt x="140" y="427"/>
                      <a:pt x="140" y="427"/>
                    </a:cubicBezTo>
                    <a:cubicBezTo>
                      <a:pt x="143" y="426"/>
                      <a:pt x="143" y="426"/>
                      <a:pt x="143" y="426"/>
                    </a:cubicBezTo>
                    <a:cubicBezTo>
                      <a:pt x="142" y="428"/>
                      <a:pt x="142" y="428"/>
                      <a:pt x="142" y="428"/>
                    </a:cubicBezTo>
                    <a:cubicBezTo>
                      <a:pt x="138" y="430"/>
                      <a:pt x="138" y="430"/>
                      <a:pt x="138" y="430"/>
                    </a:cubicBezTo>
                    <a:cubicBezTo>
                      <a:pt x="138" y="430"/>
                      <a:pt x="136" y="430"/>
                      <a:pt x="137" y="431"/>
                    </a:cubicBezTo>
                    <a:cubicBezTo>
                      <a:pt x="137" y="432"/>
                      <a:pt x="141" y="434"/>
                      <a:pt x="141" y="434"/>
                    </a:cubicBezTo>
                    <a:cubicBezTo>
                      <a:pt x="141" y="434"/>
                      <a:pt x="139" y="435"/>
                      <a:pt x="142" y="435"/>
                    </a:cubicBezTo>
                    <a:cubicBezTo>
                      <a:pt x="145" y="435"/>
                      <a:pt x="146" y="434"/>
                      <a:pt x="146" y="434"/>
                    </a:cubicBezTo>
                    <a:cubicBezTo>
                      <a:pt x="149" y="431"/>
                      <a:pt x="149" y="431"/>
                      <a:pt x="149" y="431"/>
                    </a:cubicBezTo>
                    <a:cubicBezTo>
                      <a:pt x="147" y="430"/>
                      <a:pt x="147" y="430"/>
                      <a:pt x="147" y="430"/>
                    </a:cubicBezTo>
                    <a:cubicBezTo>
                      <a:pt x="143" y="429"/>
                      <a:pt x="143" y="429"/>
                      <a:pt x="143" y="429"/>
                    </a:cubicBezTo>
                    <a:cubicBezTo>
                      <a:pt x="144" y="426"/>
                      <a:pt x="144" y="426"/>
                      <a:pt x="144" y="426"/>
                    </a:cubicBezTo>
                    <a:cubicBezTo>
                      <a:pt x="145" y="425"/>
                      <a:pt x="145" y="425"/>
                      <a:pt x="145" y="425"/>
                    </a:cubicBezTo>
                    <a:cubicBezTo>
                      <a:pt x="147" y="428"/>
                      <a:pt x="147" y="428"/>
                      <a:pt x="147" y="428"/>
                    </a:cubicBezTo>
                    <a:cubicBezTo>
                      <a:pt x="150" y="426"/>
                      <a:pt x="150" y="426"/>
                      <a:pt x="150" y="426"/>
                    </a:cubicBezTo>
                    <a:cubicBezTo>
                      <a:pt x="153" y="427"/>
                      <a:pt x="153" y="427"/>
                      <a:pt x="153" y="427"/>
                    </a:cubicBezTo>
                    <a:cubicBezTo>
                      <a:pt x="155" y="431"/>
                      <a:pt x="155" y="431"/>
                      <a:pt x="155" y="431"/>
                    </a:cubicBezTo>
                    <a:cubicBezTo>
                      <a:pt x="155" y="431"/>
                      <a:pt x="157" y="432"/>
                      <a:pt x="158" y="431"/>
                    </a:cubicBezTo>
                    <a:cubicBezTo>
                      <a:pt x="159" y="430"/>
                      <a:pt x="161" y="429"/>
                      <a:pt x="161" y="429"/>
                    </a:cubicBezTo>
                    <a:cubicBezTo>
                      <a:pt x="171" y="429"/>
                      <a:pt x="171" y="429"/>
                      <a:pt x="171" y="429"/>
                    </a:cubicBezTo>
                    <a:cubicBezTo>
                      <a:pt x="171" y="429"/>
                      <a:pt x="175" y="429"/>
                      <a:pt x="176" y="430"/>
                    </a:cubicBezTo>
                    <a:cubicBezTo>
                      <a:pt x="177" y="431"/>
                      <a:pt x="180" y="433"/>
                      <a:pt x="180" y="433"/>
                    </a:cubicBezTo>
                    <a:cubicBezTo>
                      <a:pt x="184" y="434"/>
                      <a:pt x="184" y="434"/>
                      <a:pt x="184" y="434"/>
                    </a:cubicBezTo>
                    <a:cubicBezTo>
                      <a:pt x="188" y="433"/>
                      <a:pt x="188" y="433"/>
                      <a:pt x="188" y="433"/>
                    </a:cubicBezTo>
                    <a:cubicBezTo>
                      <a:pt x="188" y="433"/>
                      <a:pt x="189" y="432"/>
                      <a:pt x="190" y="432"/>
                    </a:cubicBezTo>
                    <a:cubicBezTo>
                      <a:pt x="191" y="431"/>
                      <a:pt x="194" y="430"/>
                      <a:pt x="195" y="430"/>
                    </a:cubicBezTo>
                    <a:cubicBezTo>
                      <a:pt x="196" y="430"/>
                      <a:pt x="200" y="429"/>
                      <a:pt x="201" y="429"/>
                    </a:cubicBezTo>
                    <a:cubicBezTo>
                      <a:pt x="202" y="429"/>
                      <a:pt x="202" y="430"/>
                      <a:pt x="204" y="429"/>
                    </a:cubicBezTo>
                    <a:cubicBezTo>
                      <a:pt x="205" y="429"/>
                      <a:pt x="207" y="425"/>
                      <a:pt x="207" y="425"/>
                    </a:cubicBezTo>
                    <a:cubicBezTo>
                      <a:pt x="207" y="425"/>
                      <a:pt x="208" y="424"/>
                      <a:pt x="210" y="423"/>
                    </a:cubicBezTo>
                    <a:cubicBezTo>
                      <a:pt x="211" y="423"/>
                      <a:pt x="213" y="424"/>
                      <a:pt x="214" y="422"/>
                    </a:cubicBezTo>
                    <a:cubicBezTo>
                      <a:pt x="215" y="421"/>
                      <a:pt x="216" y="420"/>
                      <a:pt x="217" y="419"/>
                    </a:cubicBezTo>
                    <a:cubicBezTo>
                      <a:pt x="217" y="418"/>
                      <a:pt x="219" y="416"/>
                      <a:pt x="219" y="415"/>
                    </a:cubicBezTo>
                    <a:cubicBezTo>
                      <a:pt x="219" y="414"/>
                      <a:pt x="219" y="411"/>
                      <a:pt x="219" y="411"/>
                    </a:cubicBezTo>
                    <a:cubicBezTo>
                      <a:pt x="219" y="411"/>
                      <a:pt x="216" y="411"/>
                      <a:pt x="216" y="411"/>
                    </a:cubicBezTo>
                    <a:cubicBezTo>
                      <a:pt x="215" y="411"/>
                      <a:pt x="212" y="411"/>
                      <a:pt x="211" y="411"/>
                    </a:cubicBezTo>
                    <a:cubicBezTo>
                      <a:pt x="211" y="411"/>
                      <a:pt x="207" y="410"/>
                      <a:pt x="207" y="410"/>
                    </a:cubicBezTo>
                    <a:cubicBezTo>
                      <a:pt x="207" y="409"/>
                      <a:pt x="207" y="409"/>
                      <a:pt x="207" y="409"/>
                    </a:cubicBezTo>
                    <a:cubicBezTo>
                      <a:pt x="207" y="409"/>
                      <a:pt x="205" y="408"/>
                      <a:pt x="205" y="408"/>
                    </a:cubicBezTo>
                    <a:cubicBezTo>
                      <a:pt x="204" y="408"/>
                      <a:pt x="204" y="407"/>
                      <a:pt x="203" y="407"/>
                    </a:cubicBezTo>
                    <a:cubicBezTo>
                      <a:pt x="202" y="406"/>
                      <a:pt x="201" y="405"/>
                      <a:pt x="201" y="405"/>
                    </a:cubicBezTo>
                    <a:cubicBezTo>
                      <a:pt x="198" y="404"/>
                      <a:pt x="198" y="404"/>
                      <a:pt x="198" y="404"/>
                    </a:cubicBezTo>
                    <a:cubicBezTo>
                      <a:pt x="195" y="404"/>
                      <a:pt x="195" y="404"/>
                      <a:pt x="195" y="404"/>
                    </a:cubicBezTo>
                    <a:cubicBezTo>
                      <a:pt x="198" y="403"/>
                      <a:pt x="198" y="403"/>
                      <a:pt x="198" y="403"/>
                    </a:cubicBezTo>
                    <a:cubicBezTo>
                      <a:pt x="198" y="403"/>
                      <a:pt x="201" y="403"/>
                      <a:pt x="202" y="403"/>
                    </a:cubicBezTo>
                    <a:cubicBezTo>
                      <a:pt x="203" y="403"/>
                      <a:pt x="207" y="403"/>
                      <a:pt x="207" y="403"/>
                    </a:cubicBezTo>
                    <a:cubicBezTo>
                      <a:pt x="207" y="402"/>
                      <a:pt x="209" y="399"/>
                      <a:pt x="209" y="399"/>
                    </a:cubicBezTo>
                    <a:cubicBezTo>
                      <a:pt x="209" y="396"/>
                      <a:pt x="209" y="396"/>
                      <a:pt x="209" y="396"/>
                    </a:cubicBezTo>
                    <a:cubicBezTo>
                      <a:pt x="207" y="395"/>
                      <a:pt x="207" y="395"/>
                      <a:pt x="207" y="395"/>
                    </a:cubicBezTo>
                    <a:cubicBezTo>
                      <a:pt x="203" y="395"/>
                      <a:pt x="203" y="395"/>
                      <a:pt x="203" y="395"/>
                    </a:cubicBezTo>
                    <a:cubicBezTo>
                      <a:pt x="208" y="393"/>
                      <a:pt x="208" y="393"/>
                      <a:pt x="208" y="393"/>
                    </a:cubicBezTo>
                    <a:cubicBezTo>
                      <a:pt x="210" y="391"/>
                      <a:pt x="210" y="391"/>
                      <a:pt x="210" y="391"/>
                    </a:cubicBezTo>
                    <a:cubicBezTo>
                      <a:pt x="212" y="393"/>
                      <a:pt x="212" y="393"/>
                      <a:pt x="212" y="393"/>
                    </a:cubicBezTo>
                    <a:cubicBezTo>
                      <a:pt x="212" y="393"/>
                      <a:pt x="217" y="393"/>
                      <a:pt x="217" y="393"/>
                    </a:cubicBezTo>
                    <a:cubicBezTo>
                      <a:pt x="217" y="392"/>
                      <a:pt x="218" y="390"/>
                      <a:pt x="218" y="390"/>
                    </a:cubicBezTo>
                    <a:cubicBezTo>
                      <a:pt x="219" y="388"/>
                      <a:pt x="219" y="388"/>
                      <a:pt x="219" y="388"/>
                    </a:cubicBezTo>
                    <a:cubicBezTo>
                      <a:pt x="226" y="382"/>
                      <a:pt x="226" y="382"/>
                      <a:pt x="226" y="382"/>
                    </a:cubicBezTo>
                    <a:cubicBezTo>
                      <a:pt x="229" y="377"/>
                      <a:pt x="229" y="377"/>
                      <a:pt x="229" y="377"/>
                    </a:cubicBezTo>
                    <a:cubicBezTo>
                      <a:pt x="230" y="373"/>
                      <a:pt x="230" y="373"/>
                      <a:pt x="230" y="373"/>
                    </a:cubicBezTo>
                    <a:cubicBezTo>
                      <a:pt x="234" y="365"/>
                      <a:pt x="234" y="365"/>
                      <a:pt x="234" y="365"/>
                    </a:cubicBezTo>
                    <a:cubicBezTo>
                      <a:pt x="234" y="356"/>
                      <a:pt x="234" y="356"/>
                      <a:pt x="234" y="356"/>
                    </a:cubicBezTo>
                    <a:cubicBezTo>
                      <a:pt x="229" y="349"/>
                      <a:pt x="229" y="349"/>
                      <a:pt x="229" y="349"/>
                    </a:cubicBezTo>
                    <a:cubicBezTo>
                      <a:pt x="229" y="349"/>
                      <a:pt x="225" y="345"/>
                      <a:pt x="223" y="345"/>
                    </a:cubicBezTo>
                    <a:cubicBezTo>
                      <a:pt x="222" y="344"/>
                      <a:pt x="213" y="343"/>
                      <a:pt x="213" y="343"/>
                    </a:cubicBezTo>
                    <a:cubicBezTo>
                      <a:pt x="206" y="341"/>
                      <a:pt x="206" y="341"/>
                      <a:pt x="206" y="341"/>
                    </a:cubicBezTo>
                    <a:cubicBezTo>
                      <a:pt x="203" y="342"/>
                      <a:pt x="203" y="342"/>
                      <a:pt x="203" y="342"/>
                    </a:cubicBezTo>
                    <a:cubicBezTo>
                      <a:pt x="202" y="345"/>
                      <a:pt x="202" y="345"/>
                      <a:pt x="202" y="345"/>
                    </a:cubicBezTo>
                    <a:cubicBezTo>
                      <a:pt x="200" y="346"/>
                      <a:pt x="200" y="346"/>
                      <a:pt x="200" y="346"/>
                    </a:cubicBezTo>
                    <a:cubicBezTo>
                      <a:pt x="200" y="346"/>
                      <a:pt x="198" y="348"/>
                      <a:pt x="197" y="348"/>
                    </a:cubicBezTo>
                    <a:cubicBezTo>
                      <a:pt x="197" y="348"/>
                      <a:pt x="195" y="345"/>
                      <a:pt x="195" y="345"/>
                    </a:cubicBezTo>
                    <a:cubicBezTo>
                      <a:pt x="195" y="345"/>
                      <a:pt x="193" y="343"/>
                      <a:pt x="192" y="343"/>
                    </a:cubicBezTo>
                    <a:cubicBezTo>
                      <a:pt x="192" y="343"/>
                      <a:pt x="189" y="342"/>
                      <a:pt x="189" y="342"/>
                    </a:cubicBezTo>
                    <a:cubicBezTo>
                      <a:pt x="193" y="340"/>
                      <a:pt x="193" y="340"/>
                      <a:pt x="193" y="340"/>
                    </a:cubicBezTo>
                    <a:cubicBezTo>
                      <a:pt x="196" y="338"/>
                      <a:pt x="196" y="338"/>
                      <a:pt x="196" y="338"/>
                    </a:cubicBezTo>
                    <a:cubicBezTo>
                      <a:pt x="196" y="338"/>
                      <a:pt x="198" y="336"/>
                      <a:pt x="198" y="336"/>
                    </a:cubicBezTo>
                    <a:cubicBezTo>
                      <a:pt x="199" y="336"/>
                      <a:pt x="201" y="334"/>
                      <a:pt x="201" y="334"/>
                    </a:cubicBezTo>
                    <a:cubicBezTo>
                      <a:pt x="202" y="328"/>
                      <a:pt x="202" y="328"/>
                      <a:pt x="202" y="328"/>
                    </a:cubicBezTo>
                    <a:cubicBezTo>
                      <a:pt x="200" y="321"/>
                      <a:pt x="200" y="321"/>
                      <a:pt x="200" y="321"/>
                    </a:cubicBezTo>
                    <a:cubicBezTo>
                      <a:pt x="197" y="318"/>
                      <a:pt x="197" y="318"/>
                      <a:pt x="197" y="318"/>
                    </a:cubicBezTo>
                    <a:cubicBezTo>
                      <a:pt x="196" y="315"/>
                      <a:pt x="196" y="315"/>
                      <a:pt x="196" y="315"/>
                    </a:cubicBezTo>
                    <a:cubicBezTo>
                      <a:pt x="194" y="314"/>
                      <a:pt x="194" y="314"/>
                      <a:pt x="194" y="314"/>
                    </a:cubicBezTo>
                    <a:cubicBezTo>
                      <a:pt x="191" y="312"/>
                      <a:pt x="191" y="312"/>
                      <a:pt x="191" y="312"/>
                    </a:cubicBezTo>
                    <a:cubicBezTo>
                      <a:pt x="189" y="309"/>
                      <a:pt x="189" y="309"/>
                      <a:pt x="189" y="309"/>
                    </a:cubicBezTo>
                    <a:cubicBezTo>
                      <a:pt x="187" y="307"/>
                      <a:pt x="187" y="307"/>
                      <a:pt x="187" y="307"/>
                    </a:cubicBezTo>
                    <a:cubicBezTo>
                      <a:pt x="188" y="305"/>
                      <a:pt x="188" y="305"/>
                      <a:pt x="188" y="305"/>
                    </a:cubicBezTo>
                    <a:cubicBezTo>
                      <a:pt x="189" y="306"/>
                      <a:pt x="189" y="306"/>
                      <a:pt x="189" y="306"/>
                    </a:cubicBezTo>
                    <a:cubicBezTo>
                      <a:pt x="189" y="306"/>
                      <a:pt x="190" y="308"/>
                      <a:pt x="190" y="308"/>
                    </a:cubicBezTo>
                    <a:cubicBezTo>
                      <a:pt x="190" y="308"/>
                      <a:pt x="191" y="309"/>
                      <a:pt x="191" y="310"/>
                    </a:cubicBezTo>
                    <a:cubicBezTo>
                      <a:pt x="192" y="310"/>
                      <a:pt x="195" y="311"/>
                      <a:pt x="195" y="311"/>
                    </a:cubicBezTo>
                    <a:cubicBezTo>
                      <a:pt x="197" y="311"/>
                      <a:pt x="197" y="311"/>
                      <a:pt x="197" y="311"/>
                    </a:cubicBezTo>
                    <a:cubicBezTo>
                      <a:pt x="198" y="314"/>
                      <a:pt x="198" y="314"/>
                      <a:pt x="198" y="314"/>
                    </a:cubicBezTo>
                    <a:cubicBezTo>
                      <a:pt x="198" y="314"/>
                      <a:pt x="199" y="312"/>
                      <a:pt x="199" y="312"/>
                    </a:cubicBezTo>
                    <a:cubicBezTo>
                      <a:pt x="199" y="311"/>
                      <a:pt x="197" y="308"/>
                      <a:pt x="197" y="308"/>
                    </a:cubicBezTo>
                    <a:cubicBezTo>
                      <a:pt x="196" y="307"/>
                      <a:pt x="195" y="305"/>
                      <a:pt x="195" y="304"/>
                    </a:cubicBezTo>
                    <a:cubicBezTo>
                      <a:pt x="195" y="304"/>
                      <a:pt x="193" y="299"/>
                      <a:pt x="193" y="299"/>
                    </a:cubicBezTo>
                    <a:cubicBezTo>
                      <a:pt x="193" y="299"/>
                      <a:pt x="192" y="297"/>
                      <a:pt x="192" y="297"/>
                    </a:cubicBezTo>
                    <a:cubicBezTo>
                      <a:pt x="192" y="296"/>
                      <a:pt x="192" y="292"/>
                      <a:pt x="192" y="292"/>
                    </a:cubicBezTo>
                    <a:cubicBezTo>
                      <a:pt x="194" y="291"/>
                      <a:pt x="194" y="291"/>
                      <a:pt x="194" y="291"/>
                    </a:cubicBezTo>
                    <a:cubicBezTo>
                      <a:pt x="195" y="290"/>
                      <a:pt x="195" y="290"/>
                      <a:pt x="195" y="290"/>
                    </a:cubicBezTo>
                    <a:cubicBezTo>
                      <a:pt x="195" y="290"/>
                      <a:pt x="194" y="290"/>
                      <a:pt x="194" y="289"/>
                    </a:cubicBezTo>
                    <a:cubicBezTo>
                      <a:pt x="194" y="288"/>
                      <a:pt x="192" y="286"/>
                      <a:pt x="192" y="286"/>
                    </a:cubicBezTo>
                    <a:cubicBezTo>
                      <a:pt x="192" y="286"/>
                      <a:pt x="190" y="285"/>
                      <a:pt x="190" y="284"/>
                    </a:cubicBezTo>
                    <a:cubicBezTo>
                      <a:pt x="189" y="283"/>
                      <a:pt x="188" y="281"/>
                      <a:pt x="188" y="281"/>
                    </a:cubicBezTo>
                    <a:cubicBezTo>
                      <a:pt x="188" y="280"/>
                      <a:pt x="187" y="275"/>
                      <a:pt x="187" y="275"/>
                    </a:cubicBezTo>
                    <a:cubicBezTo>
                      <a:pt x="184" y="271"/>
                      <a:pt x="184" y="271"/>
                      <a:pt x="184" y="271"/>
                    </a:cubicBezTo>
                    <a:cubicBezTo>
                      <a:pt x="184" y="271"/>
                      <a:pt x="182" y="269"/>
                      <a:pt x="182" y="269"/>
                    </a:cubicBezTo>
                    <a:cubicBezTo>
                      <a:pt x="181" y="269"/>
                      <a:pt x="179" y="268"/>
                      <a:pt x="179" y="268"/>
                    </a:cubicBezTo>
                    <a:cubicBezTo>
                      <a:pt x="178" y="268"/>
                      <a:pt x="174" y="266"/>
                      <a:pt x="174" y="266"/>
                    </a:cubicBezTo>
                    <a:cubicBezTo>
                      <a:pt x="174" y="266"/>
                      <a:pt x="171" y="262"/>
                      <a:pt x="171" y="261"/>
                    </a:cubicBezTo>
                    <a:cubicBezTo>
                      <a:pt x="171" y="260"/>
                      <a:pt x="169" y="256"/>
                      <a:pt x="169" y="256"/>
                    </a:cubicBezTo>
                    <a:cubicBezTo>
                      <a:pt x="169" y="252"/>
                      <a:pt x="169" y="252"/>
                      <a:pt x="169" y="252"/>
                    </a:cubicBezTo>
                    <a:cubicBezTo>
                      <a:pt x="168" y="246"/>
                      <a:pt x="168" y="246"/>
                      <a:pt x="168" y="246"/>
                    </a:cubicBezTo>
                    <a:cubicBezTo>
                      <a:pt x="167" y="239"/>
                      <a:pt x="167" y="239"/>
                      <a:pt x="167" y="239"/>
                    </a:cubicBezTo>
                    <a:cubicBezTo>
                      <a:pt x="167" y="233"/>
                      <a:pt x="167" y="233"/>
                      <a:pt x="167" y="233"/>
                    </a:cubicBezTo>
                    <a:cubicBezTo>
                      <a:pt x="167" y="227"/>
                      <a:pt x="167" y="227"/>
                      <a:pt x="167" y="227"/>
                    </a:cubicBezTo>
                    <a:cubicBezTo>
                      <a:pt x="166" y="223"/>
                      <a:pt x="166" y="223"/>
                      <a:pt x="166" y="223"/>
                    </a:cubicBezTo>
                    <a:cubicBezTo>
                      <a:pt x="163" y="217"/>
                      <a:pt x="163" y="217"/>
                      <a:pt x="163" y="217"/>
                    </a:cubicBezTo>
                    <a:cubicBezTo>
                      <a:pt x="161" y="213"/>
                      <a:pt x="161" y="213"/>
                      <a:pt x="161" y="213"/>
                    </a:cubicBezTo>
                    <a:cubicBezTo>
                      <a:pt x="156" y="208"/>
                      <a:pt x="156" y="208"/>
                      <a:pt x="156" y="208"/>
                    </a:cubicBezTo>
                    <a:cubicBezTo>
                      <a:pt x="153" y="204"/>
                      <a:pt x="153" y="204"/>
                      <a:pt x="153" y="204"/>
                    </a:cubicBezTo>
                    <a:cubicBezTo>
                      <a:pt x="151" y="203"/>
                      <a:pt x="151" y="203"/>
                      <a:pt x="151" y="203"/>
                    </a:cubicBezTo>
                    <a:cubicBezTo>
                      <a:pt x="147" y="199"/>
                      <a:pt x="147" y="199"/>
                      <a:pt x="147" y="199"/>
                    </a:cubicBezTo>
                    <a:cubicBezTo>
                      <a:pt x="143" y="197"/>
                      <a:pt x="143" y="197"/>
                      <a:pt x="143" y="197"/>
                    </a:cubicBezTo>
                    <a:cubicBezTo>
                      <a:pt x="140" y="199"/>
                      <a:pt x="140" y="199"/>
                      <a:pt x="140" y="199"/>
                    </a:cubicBezTo>
                    <a:cubicBezTo>
                      <a:pt x="137" y="200"/>
                      <a:pt x="137" y="200"/>
                      <a:pt x="137" y="200"/>
                    </a:cubicBezTo>
                    <a:cubicBezTo>
                      <a:pt x="134" y="201"/>
                      <a:pt x="134" y="201"/>
                      <a:pt x="134" y="201"/>
                    </a:cubicBezTo>
                    <a:cubicBezTo>
                      <a:pt x="129" y="198"/>
                      <a:pt x="129" y="198"/>
                      <a:pt x="129" y="198"/>
                    </a:cubicBezTo>
                    <a:cubicBezTo>
                      <a:pt x="126" y="196"/>
                      <a:pt x="126" y="196"/>
                      <a:pt x="126" y="196"/>
                    </a:cubicBezTo>
                    <a:cubicBezTo>
                      <a:pt x="122" y="195"/>
                      <a:pt x="122" y="195"/>
                      <a:pt x="122" y="195"/>
                    </a:cubicBezTo>
                    <a:cubicBezTo>
                      <a:pt x="121" y="195"/>
                      <a:pt x="121" y="195"/>
                      <a:pt x="121" y="195"/>
                    </a:cubicBezTo>
                    <a:cubicBezTo>
                      <a:pt x="121" y="195"/>
                      <a:pt x="121" y="194"/>
                      <a:pt x="121" y="194"/>
                    </a:cubicBezTo>
                    <a:cubicBezTo>
                      <a:pt x="121" y="195"/>
                      <a:pt x="123" y="194"/>
                      <a:pt x="123" y="194"/>
                    </a:cubicBezTo>
                    <a:cubicBezTo>
                      <a:pt x="123" y="194"/>
                      <a:pt x="125" y="195"/>
                      <a:pt x="125" y="195"/>
                    </a:cubicBezTo>
                    <a:cubicBezTo>
                      <a:pt x="125" y="195"/>
                      <a:pt x="127" y="196"/>
                      <a:pt x="127" y="196"/>
                    </a:cubicBezTo>
                    <a:cubicBezTo>
                      <a:pt x="127" y="196"/>
                      <a:pt x="128" y="197"/>
                      <a:pt x="129" y="197"/>
                    </a:cubicBezTo>
                    <a:cubicBezTo>
                      <a:pt x="130" y="197"/>
                      <a:pt x="132" y="197"/>
                      <a:pt x="132" y="197"/>
                    </a:cubicBezTo>
                    <a:cubicBezTo>
                      <a:pt x="135" y="195"/>
                      <a:pt x="135" y="195"/>
                      <a:pt x="135" y="195"/>
                    </a:cubicBezTo>
                    <a:cubicBezTo>
                      <a:pt x="136" y="193"/>
                      <a:pt x="136" y="193"/>
                      <a:pt x="136" y="193"/>
                    </a:cubicBezTo>
                    <a:cubicBezTo>
                      <a:pt x="138" y="192"/>
                      <a:pt x="138" y="192"/>
                      <a:pt x="138" y="192"/>
                    </a:cubicBezTo>
                    <a:cubicBezTo>
                      <a:pt x="140" y="191"/>
                      <a:pt x="140" y="191"/>
                      <a:pt x="140" y="191"/>
                    </a:cubicBezTo>
                    <a:cubicBezTo>
                      <a:pt x="141" y="191"/>
                      <a:pt x="141" y="191"/>
                      <a:pt x="141" y="191"/>
                    </a:cubicBezTo>
                    <a:cubicBezTo>
                      <a:pt x="141" y="191"/>
                      <a:pt x="142" y="192"/>
                      <a:pt x="143" y="192"/>
                    </a:cubicBezTo>
                    <a:cubicBezTo>
                      <a:pt x="145" y="192"/>
                      <a:pt x="146" y="191"/>
                      <a:pt x="146" y="191"/>
                    </a:cubicBezTo>
                    <a:cubicBezTo>
                      <a:pt x="146" y="191"/>
                      <a:pt x="149" y="189"/>
                      <a:pt x="149" y="189"/>
                    </a:cubicBezTo>
                    <a:cubicBezTo>
                      <a:pt x="149" y="189"/>
                      <a:pt x="148" y="188"/>
                      <a:pt x="148" y="188"/>
                    </a:cubicBezTo>
                    <a:cubicBezTo>
                      <a:pt x="148" y="187"/>
                      <a:pt x="146" y="186"/>
                      <a:pt x="146" y="186"/>
                    </a:cubicBezTo>
                    <a:cubicBezTo>
                      <a:pt x="146" y="186"/>
                      <a:pt x="145" y="186"/>
                      <a:pt x="145" y="185"/>
                    </a:cubicBezTo>
                    <a:cubicBezTo>
                      <a:pt x="145" y="184"/>
                      <a:pt x="145" y="182"/>
                      <a:pt x="145" y="182"/>
                    </a:cubicBezTo>
                    <a:cubicBezTo>
                      <a:pt x="144" y="181"/>
                      <a:pt x="144" y="181"/>
                      <a:pt x="144" y="181"/>
                    </a:cubicBezTo>
                    <a:cubicBezTo>
                      <a:pt x="144" y="181"/>
                      <a:pt x="143" y="180"/>
                      <a:pt x="142" y="181"/>
                    </a:cubicBezTo>
                    <a:cubicBezTo>
                      <a:pt x="141" y="181"/>
                      <a:pt x="140" y="181"/>
                      <a:pt x="140" y="181"/>
                    </a:cubicBezTo>
                    <a:cubicBezTo>
                      <a:pt x="137" y="182"/>
                      <a:pt x="137" y="182"/>
                      <a:pt x="137" y="182"/>
                    </a:cubicBezTo>
                    <a:cubicBezTo>
                      <a:pt x="133" y="183"/>
                      <a:pt x="133" y="183"/>
                      <a:pt x="133" y="183"/>
                    </a:cubicBezTo>
                    <a:cubicBezTo>
                      <a:pt x="133" y="182"/>
                      <a:pt x="133" y="182"/>
                      <a:pt x="133" y="182"/>
                    </a:cubicBezTo>
                    <a:cubicBezTo>
                      <a:pt x="137" y="181"/>
                      <a:pt x="137" y="181"/>
                      <a:pt x="137" y="181"/>
                    </a:cubicBezTo>
                    <a:cubicBezTo>
                      <a:pt x="139" y="180"/>
                      <a:pt x="139" y="180"/>
                      <a:pt x="139" y="180"/>
                    </a:cubicBezTo>
                    <a:cubicBezTo>
                      <a:pt x="139" y="180"/>
                      <a:pt x="139" y="179"/>
                      <a:pt x="140" y="179"/>
                    </a:cubicBezTo>
                    <a:cubicBezTo>
                      <a:pt x="141" y="179"/>
                      <a:pt x="143" y="180"/>
                      <a:pt x="144" y="180"/>
                    </a:cubicBezTo>
                    <a:cubicBezTo>
                      <a:pt x="144" y="180"/>
                      <a:pt x="147" y="180"/>
                      <a:pt x="147" y="180"/>
                    </a:cubicBezTo>
                    <a:cubicBezTo>
                      <a:pt x="147" y="180"/>
                      <a:pt x="150" y="178"/>
                      <a:pt x="150" y="178"/>
                    </a:cubicBezTo>
                    <a:cubicBezTo>
                      <a:pt x="151" y="177"/>
                      <a:pt x="154" y="175"/>
                      <a:pt x="154" y="175"/>
                    </a:cubicBezTo>
                    <a:cubicBezTo>
                      <a:pt x="154" y="173"/>
                      <a:pt x="154" y="173"/>
                      <a:pt x="154" y="173"/>
                    </a:cubicBezTo>
                    <a:cubicBezTo>
                      <a:pt x="154" y="173"/>
                      <a:pt x="155" y="171"/>
                      <a:pt x="156" y="171"/>
                    </a:cubicBezTo>
                    <a:cubicBezTo>
                      <a:pt x="156" y="171"/>
                      <a:pt x="159" y="169"/>
                      <a:pt x="159" y="169"/>
                    </a:cubicBezTo>
                    <a:cubicBezTo>
                      <a:pt x="162" y="165"/>
                      <a:pt x="162" y="165"/>
                      <a:pt x="162" y="165"/>
                    </a:cubicBezTo>
                    <a:cubicBezTo>
                      <a:pt x="164" y="161"/>
                      <a:pt x="164" y="161"/>
                      <a:pt x="164" y="161"/>
                    </a:cubicBezTo>
                    <a:cubicBezTo>
                      <a:pt x="166" y="158"/>
                      <a:pt x="166" y="158"/>
                      <a:pt x="166" y="158"/>
                    </a:cubicBezTo>
                    <a:cubicBezTo>
                      <a:pt x="166" y="158"/>
                      <a:pt x="168" y="156"/>
                      <a:pt x="168" y="155"/>
                    </a:cubicBezTo>
                    <a:cubicBezTo>
                      <a:pt x="168" y="154"/>
                      <a:pt x="168" y="151"/>
                      <a:pt x="168" y="151"/>
                    </a:cubicBezTo>
                    <a:cubicBezTo>
                      <a:pt x="168" y="151"/>
                      <a:pt x="170" y="149"/>
                      <a:pt x="171" y="149"/>
                    </a:cubicBezTo>
                    <a:cubicBezTo>
                      <a:pt x="171" y="148"/>
                      <a:pt x="177" y="144"/>
                      <a:pt x="177" y="144"/>
                    </a:cubicBezTo>
                    <a:cubicBezTo>
                      <a:pt x="178" y="139"/>
                      <a:pt x="178" y="139"/>
                      <a:pt x="178" y="139"/>
                    </a:cubicBezTo>
                    <a:cubicBezTo>
                      <a:pt x="177" y="138"/>
                      <a:pt x="177" y="138"/>
                      <a:pt x="177" y="138"/>
                    </a:cubicBezTo>
                    <a:cubicBezTo>
                      <a:pt x="176" y="135"/>
                      <a:pt x="176" y="135"/>
                      <a:pt x="176" y="135"/>
                    </a:cubicBezTo>
                    <a:cubicBezTo>
                      <a:pt x="174" y="133"/>
                      <a:pt x="174" y="133"/>
                      <a:pt x="174" y="133"/>
                    </a:cubicBezTo>
                    <a:cubicBezTo>
                      <a:pt x="172" y="131"/>
                      <a:pt x="172" y="131"/>
                      <a:pt x="172" y="131"/>
                    </a:cubicBezTo>
                    <a:cubicBezTo>
                      <a:pt x="170" y="131"/>
                      <a:pt x="170" y="131"/>
                      <a:pt x="170" y="131"/>
                    </a:cubicBezTo>
                    <a:cubicBezTo>
                      <a:pt x="170" y="131"/>
                      <a:pt x="169" y="132"/>
                      <a:pt x="168" y="132"/>
                    </a:cubicBezTo>
                    <a:cubicBezTo>
                      <a:pt x="168" y="131"/>
                      <a:pt x="166" y="130"/>
                      <a:pt x="166" y="130"/>
                    </a:cubicBezTo>
                    <a:cubicBezTo>
                      <a:pt x="163" y="131"/>
                      <a:pt x="163" y="131"/>
                      <a:pt x="163" y="131"/>
                    </a:cubicBezTo>
                    <a:cubicBezTo>
                      <a:pt x="159" y="130"/>
                      <a:pt x="159" y="130"/>
                      <a:pt x="159" y="130"/>
                    </a:cubicBezTo>
                    <a:cubicBezTo>
                      <a:pt x="158" y="129"/>
                      <a:pt x="158" y="129"/>
                      <a:pt x="158" y="129"/>
                    </a:cubicBezTo>
                    <a:cubicBezTo>
                      <a:pt x="155" y="128"/>
                      <a:pt x="155" y="128"/>
                      <a:pt x="155" y="128"/>
                    </a:cubicBezTo>
                    <a:cubicBezTo>
                      <a:pt x="153" y="127"/>
                      <a:pt x="153" y="127"/>
                      <a:pt x="153" y="127"/>
                    </a:cubicBezTo>
                    <a:cubicBezTo>
                      <a:pt x="150" y="128"/>
                      <a:pt x="150" y="128"/>
                      <a:pt x="150" y="128"/>
                    </a:cubicBezTo>
                    <a:cubicBezTo>
                      <a:pt x="147" y="129"/>
                      <a:pt x="147" y="129"/>
                      <a:pt x="147" y="129"/>
                    </a:cubicBezTo>
                    <a:cubicBezTo>
                      <a:pt x="146" y="127"/>
                      <a:pt x="146" y="127"/>
                      <a:pt x="146" y="127"/>
                    </a:cubicBezTo>
                    <a:cubicBezTo>
                      <a:pt x="144" y="126"/>
                      <a:pt x="144" y="126"/>
                      <a:pt x="144" y="126"/>
                    </a:cubicBezTo>
                    <a:cubicBezTo>
                      <a:pt x="138" y="125"/>
                      <a:pt x="138" y="125"/>
                      <a:pt x="138" y="125"/>
                    </a:cubicBezTo>
                    <a:cubicBezTo>
                      <a:pt x="138" y="127"/>
                      <a:pt x="138" y="127"/>
                      <a:pt x="138" y="127"/>
                    </a:cubicBezTo>
                    <a:cubicBezTo>
                      <a:pt x="134" y="127"/>
                      <a:pt x="134" y="127"/>
                      <a:pt x="134" y="127"/>
                    </a:cubicBezTo>
                    <a:cubicBezTo>
                      <a:pt x="134" y="127"/>
                      <a:pt x="134" y="126"/>
                      <a:pt x="133" y="127"/>
                    </a:cubicBezTo>
                    <a:cubicBezTo>
                      <a:pt x="133" y="127"/>
                      <a:pt x="131" y="128"/>
                      <a:pt x="131" y="128"/>
                    </a:cubicBezTo>
                    <a:cubicBezTo>
                      <a:pt x="130" y="129"/>
                      <a:pt x="130" y="129"/>
                      <a:pt x="130" y="129"/>
                    </a:cubicBezTo>
                    <a:cubicBezTo>
                      <a:pt x="128" y="128"/>
                      <a:pt x="128" y="128"/>
                      <a:pt x="128" y="128"/>
                    </a:cubicBezTo>
                    <a:cubicBezTo>
                      <a:pt x="125" y="128"/>
                      <a:pt x="125" y="128"/>
                      <a:pt x="125" y="128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1" y="131"/>
                      <a:pt x="121" y="131"/>
                      <a:pt x="121" y="131"/>
                    </a:cubicBezTo>
                    <a:cubicBezTo>
                      <a:pt x="119" y="133"/>
                      <a:pt x="119" y="133"/>
                      <a:pt x="119" y="133"/>
                    </a:cubicBezTo>
                    <a:cubicBezTo>
                      <a:pt x="120" y="131"/>
                      <a:pt x="120" y="131"/>
                      <a:pt x="120" y="131"/>
                    </a:cubicBezTo>
                    <a:cubicBezTo>
                      <a:pt x="121" y="129"/>
                      <a:pt x="121" y="129"/>
                      <a:pt x="121" y="129"/>
                    </a:cubicBezTo>
                    <a:cubicBezTo>
                      <a:pt x="123" y="129"/>
                      <a:pt x="123" y="129"/>
                      <a:pt x="123" y="129"/>
                    </a:cubicBezTo>
                    <a:cubicBezTo>
                      <a:pt x="125" y="126"/>
                      <a:pt x="125" y="126"/>
                      <a:pt x="125" y="126"/>
                    </a:cubicBezTo>
                    <a:cubicBezTo>
                      <a:pt x="125" y="126"/>
                      <a:pt x="127" y="125"/>
                      <a:pt x="127" y="125"/>
                    </a:cubicBezTo>
                    <a:cubicBezTo>
                      <a:pt x="128" y="124"/>
                      <a:pt x="129" y="123"/>
                      <a:pt x="129" y="123"/>
                    </a:cubicBezTo>
                    <a:cubicBezTo>
                      <a:pt x="127" y="122"/>
                      <a:pt x="127" y="122"/>
                      <a:pt x="127" y="122"/>
                    </a:cubicBezTo>
                    <a:cubicBezTo>
                      <a:pt x="124" y="124"/>
                      <a:pt x="124" y="124"/>
                      <a:pt x="124" y="124"/>
                    </a:cubicBezTo>
                    <a:cubicBezTo>
                      <a:pt x="124" y="124"/>
                      <a:pt x="123" y="123"/>
                      <a:pt x="123" y="123"/>
                    </a:cubicBezTo>
                    <a:cubicBezTo>
                      <a:pt x="123" y="123"/>
                      <a:pt x="121" y="125"/>
                      <a:pt x="121" y="125"/>
                    </a:cubicBezTo>
                    <a:cubicBezTo>
                      <a:pt x="116" y="126"/>
                      <a:pt x="116" y="126"/>
                      <a:pt x="116" y="126"/>
                    </a:cubicBezTo>
                    <a:cubicBezTo>
                      <a:pt x="120" y="123"/>
                      <a:pt x="120" y="123"/>
                      <a:pt x="120" y="123"/>
                    </a:cubicBezTo>
                    <a:cubicBezTo>
                      <a:pt x="120" y="123"/>
                      <a:pt x="122" y="122"/>
                      <a:pt x="123" y="122"/>
                    </a:cubicBezTo>
                    <a:cubicBezTo>
                      <a:pt x="123" y="122"/>
                      <a:pt x="125" y="121"/>
                      <a:pt x="125" y="121"/>
                    </a:cubicBezTo>
                    <a:cubicBezTo>
                      <a:pt x="126" y="121"/>
                      <a:pt x="127" y="121"/>
                      <a:pt x="128" y="121"/>
                    </a:cubicBezTo>
                    <a:cubicBezTo>
                      <a:pt x="128" y="121"/>
                      <a:pt x="130" y="122"/>
                      <a:pt x="131" y="121"/>
                    </a:cubicBezTo>
                    <a:cubicBezTo>
                      <a:pt x="131" y="121"/>
                      <a:pt x="132" y="120"/>
                      <a:pt x="132" y="119"/>
                    </a:cubicBezTo>
                    <a:cubicBezTo>
                      <a:pt x="132" y="119"/>
                      <a:pt x="134" y="117"/>
                      <a:pt x="134" y="117"/>
                    </a:cubicBezTo>
                    <a:cubicBezTo>
                      <a:pt x="129" y="117"/>
                      <a:pt x="129" y="117"/>
                      <a:pt x="129" y="117"/>
                    </a:cubicBezTo>
                    <a:cubicBezTo>
                      <a:pt x="129" y="117"/>
                      <a:pt x="128" y="118"/>
                      <a:pt x="127" y="118"/>
                    </a:cubicBezTo>
                    <a:cubicBezTo>
                      <a:pt x="127" y="117"/>
                      <a:pt x="125" y="117"/>
                      <a:pt x="125" y="117"/>
                    </a:cubicBezTo>
                    <a:cubicBezTo>
                      <a:pt x="124" y="116"/>
                      <a:pt x="123" y="116"/>
                      <a:pt x="123" y="115"/>
                    </a:cubicBezTo>
                    <a:cubicBezTo>
                      <a:pt x="123" y="115"/>
                      <a:pt x="121" y="114"/>
                      <a:pt x="121" y="114"/>
                    </a:cubicBezTo>
                    <a:cubicBezTo>
                      <a:pt x="122" y="113"/>
                      <a:pt x="122" y="113"/>
                      <a:pt x="122" y="113"/>
                    </a:cubicBezTo>
                    <a:cubicBezTo>
                      <a:pt x="123" y="115"/>
                      <a:pt x="123" y="115"/>
                      <a:pt x="123" y="115"/>
                    </a:cubicBezTo>
                    <a:cubicBezTo>
                      <a:pt x="123" y="115"/>
                      <a:pt x="124" y="116"/>
                      <a:pt x="125" y="116"/>
                    </a:cubicBezTo>
                    <a:cubicBezTo>
                      <a:pt x="126" y="115"/>
                      <a:pt x="127" y="115"/>
                      <a:pt x="128" y="115"/>
                    </a:cubicBezTo>
                    <a:cubicBezTo>
                      <a:pt x="129" y="115"/>
                      <a:pt x="130" y="113"/>
                      <a:pt x="130" y="113"/>
                    </a:cubicBezTo>
                    <a:cubicBezTo>
                      <a:pt x="130" y="113"/>
                      <a:pt x="129" y="113"/>
                      <a:pt x="131" y="112"/>
                    </a:cubicBezTo>
                    <a:cubicBezTo>
                      <a:pt x="133" y="111"/>
                      <a:pt x="133" y="111"/>
                      <a:pt x="134" y="110"/>
                    </a:cubicBezTo>
                    <a:cubicBezTo>
                      <a:pt x="136" y="109"/>
                      <a:pt x="140" y="107"/>
                      <a:pt x="140" y="107"/>
                    </a:cubicBezTo>
                    <a:cubicBezTo>
                      <a:pt x="144" y="105"/>
                      <a:pt x="144" y="105"/>
                      <a:pt x="144" y="105"/>
                    </a:cubicBezTo>
                    <a:cubicBezTo>
                      <a:pt x="148" y="101"/>
                      <a:pt x="148" y="101"/>
                      <a:pt x="148" y="101"/>
                    </a:cubicBezTo>
                    <a:cubicBezTo>
                      <a:pt x="150" y="101"/>
                      <a:pt x="150" y="101"/>
                      <a:pt x="150" y="101"/>
                    </a:cubicBezTo>
                    <a:cubicBezTo>
                      <a:pt x="153" y="98"/>
                      <a:pt x="153" y="98"/>
                      <a:pt x="153" y="98"/>
                    </a:cubicBezTo>
                    <a:cubicBezTo>
                      <a:pt x="155" y="96"/>
                      <a:pt x="155" y="96"/>
                      <a:pt x="155" y="96"/>
                    </a:cubicBezTo>
                    <a:cubicBezTo>
                      <a:pt x="154" y="92"/>
                      <a:pt x="154" y="92"/>
                      <a:pt x="154" y="92"/>
                    </a:cubicBezTo>
                    <a:cubicBezTo>
                      <a:pt x="156" y="89"/>
                      <a:pt x="156" y="89"/>
                      <a:pt x="156" y="89"/>
                    </a:cubicBezTo>
                    <a:cubicBezTo>
                      <a:pt x="155" y="87"/>
                      <a:pt x="155" y="87"/>
                      <a:pt x="155" y="87"/>
                    </a:cubicBezTo>
                    <a:cubicBezTo>
                      <a:pt x="153" y="86"/>
                      <a:pt x="153" y="86"/>
                      <a:pt x="153" y="86"/>
                    </a:cubicBezTo>
                    <a:cubicBezTo>
                      <a:pt x="149" y="86"/>
                      <a:pt x="149" y="86"/>
                      <a:pt x="149" y="86"/>
                    </a:cubicBezTo>
                    <a:cubicBezTo>
                      <a:pt x="149" y="86"/>
                      <a:pt x="148" y="88"/>
                      <a:pt x="147" y="88"/>
                    </a:cubicBezTo>
                    <a:cubicBezTo>
                      <a:pt x="147" y="88"/>
                      <a:pt x="143" y="85"/>
                      <a:pt x="143" y="85"/>
                    </a:cubicBezTo>
                    <a:cubicBezTo>
                      <a:pt x="143" y="85"/>
                      <a:pt x="140" y="87"/>
                      <a:pt x="140" y="87"/>
                    </a:cubicBezTo>
                    <a:cubicBezTo>
                      <a:pt x="138" y="87"/>
                      <a:pt x="138" y="87"/>
                      <a:pt x="138" y="87"/>
                    </a:cubicBezTo>
                    <a:cubicBezTo>
                      <a:pt x="138" y="87"/>
                      <a:pt x="137" y="87"/>
                      <a:pt x="136" y="87"/>
                    </a:cubicBezTo>
                    <a:cubicBezTo>
                      <a:pt x="134" y="87"/>
                      <a:pt x="131" y="86"/>
                      <a:pt x="131" y="86"/>
                    </a:cubicBezTo>
                    <a:cubicBezTo>
                      <a:pt x="128" y="87"/>
                      <a:pt x="128" y="87"/>
                      <a:pt x="128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3" y="89"/>
                      <a:pt x="123" y="89"/>
                      <a:pt x="123" y="89"/>
                    </a:cubicBezTo>
                    <a:cubicBezTo>
                      <a:pt x="124" y="88"/>
                      <a:pt x="124" y="88"/>
                      <a:pt x="124" y="88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85"/>
                      <a:pt x="124" y="84"/>
                      <a:pt x="124" y="84"/>
                    </a:cubicBezTo>
                    <a:cubicBezTo>
                      <a:pt x="123" y="84"/>
                      <a:pt x="122" y="83"/>
                      <a:pt x="122" y="83"/>
                    </a:cubicBezTo>
                    <a:cubicBezTo>
                      <a:pt x="120" y="86"/>
                      <a:pt x="120" y="86"/>
                      <a:pt x="120" y="86"/>
                    </a:cubicBezTo>
                    <a:cubicBezTo>
                      <a:pt x="117" y="87"/>
                      <a:pt x="117" y="87"/>
                      <a:pt x="117" y="87"/>
                    </a:cubicBezTo>
                    <a:cubicBezTo>
                      <a:pt x="118" y="86"/>
                      <a:pt x="118" y="86"/>
                      <a:pt x="118" y="86"/>
                    </a:cubicBezTo>
                    <a:cubicBezTo>
                      <a:pt x="120" y="85"/>
                      <a:pt x="120" y="85"/>
                      <a:pt x="120" y="85"/>
                    </a:cubicBezTo>
                    <a:cubicBezTo>
                      <a:pt x="120" y="83"/>
                      <a:pt x="120" y="83"/>
                      <a:pt x="120" y="83"/>
                    </a:cubicBezTo>
                    <a:cubicBezTo>
                      <a:pt x="120" y="83"/>
                      <a:pt x="120" y="83"/>
                      <a:pt x="119" y="83"/>
                    </a:cubicBezTo>
                    <a:cubicBezTo>
                      <a:pt x="119" y="83"/>
                      <a:pt x="118" y="83"/>
                      <a:pt x="118" y="83"/>
                    </a:cubicBezTo>
                    <a:cubicBezTo>
                      <a:pt x="116" y="82"/>
                      <a:pt x="116" y="82"/>
                      <a:pt x="116" y="82"/>
                    </a:cubicBezTo>
                    <a:cubicBezTo>
                      <a:pt x="115" y="80"/>
                      <a:pt x="115" y="80"/>
                      <a:pt x="115" y="80"/>
                    </a:cubicBezTo>
                    <a:cubicBezTo>
                      <a:pt x="113" y="81"/>
                      <a:pt x="113" y="81"/>
                      <a:pt x="113" y="81"/>
                    </a:cubicBezTo>
                    <a:cubicBezTo>
                      <a:pt x="112" y="82"/>
                      <a:pt x="112" y="82"/>
                      <a:pt x="112" y="82"/>
                    </a:cubicBezTo>
                    <a:cubicBezTo>
                      <a:pt x="111" y="83"/>
                      <a:pt x="111" y="83"/>
                      <a:pt x="111" y="83"/>
                    </a:cubicBezTo>
                    <a:cubicBezTo>
                      <a:pt x="109" y="84"/>
                      <a:pt x="109" y="84"/>
                      <a:pt x="109" y="84"/>
                    </a:cubicBezTo>
                    <a:cubicBezTo>
                      <a:pt x="110" y="86"/>
                      <a:pt x="110" y="86"/>
                      <a:pt x="110" y="86"/>
                    </a:cubicBezTo>
                    <a:cubicBezTo>
                      <a:pt x="109" y="88"/>
                      <a:pt x="109" y="88"/>
                      <a:pt x="109" y="88"/>
                    </a:cubicBezTo>
                    <a:cubicBezTo>
                      <a:pt x="107" y="88"/>
                      <a:pt x="107" y="88"/>
                      <a:pt x="107" y="88"/>
                    </a:cubicBezTo>
                    <a:cubicBezTo>
                      <a:pt x="107" y="88"/>
                      <a:pt x="107" y="91"/>
                      <a:pt x="107" y="91"/>
                    </a:cubicBezTo>
                    <a:cubicBezTo>
                      <a:pt x="107" y="92"/>
                      <a:pt x="109" y="93"/>
                      <a:pt x="109" y="93"/>
                    </a:cubicBezTo>
                    <a:cubicBezTo>
                      <a:pt x="108" y="95"/>
                      <a:pt x="108" y="95"/>
                      <a:pt x="108" y="95"/>
                    </a:cubicBezTo>
                    <a:cubicBezTo>
                      <a:pt x="109" y="95"/>
                      <a:pt x="109" y="95"/>
                      <a:pt x="109" y="95"/>
                    </a:cubicBezTo>
                    <a:cubicBezTo>
                      <a:pt x="109" y="95"/>
                      <a:pt x="108" y="96"/>
                      <a:pt x="108" y="96"/>
                    </a:cubicBezTo>
                    <a:cubicBezTo>
                      <a:pt x="107" y="96"/>
                      <a:pt x="106" y="94"/>
                      <a:pt x="106" y="94"/>
                    </a:cubicBezTo>
                    <a:cubicBezTo>
                      <a:pt x="104" y="94"/>
                      <a:pt x="104" y="94"/>
                      <a:pt x="104" y="94"/>
                    </a:cubicBezTo>
                    <a:cubicBezTo>
                      <a:pt x="102" y="94"/>
                      <a:pt x="102" y="94"/>
                      <a:pt x="102" y="94"/>
                    </a:cubicBezTo>
                    <a:cubicBezTo>
                      <a:pt x="101" y="96"/>
                      <a:pt x="101" y="96"/>
                      <a:pt x="101" y="96"/>
                    </a:cubicBezTo>
                    <a:cubicBezTo>
                      <a:pt x="102" y="98"/>
                      <a:pt x="102" y="98"/>
                      <a:pt x="102" y="98"/>
                    </a:cubicBezTo>
                    <a:cubicBezTo>
                      <a:pt x="101" y="100"/>
                      <a:pt x="101" y="100"/>
                      <a:pt x="101" y="100"/>
                    </a:cubicBezTo>
                    <a:cubicBezTo>
                      <a:pt x="101" y="101"/>
                      <a:pt x="101" y="101"/>
                      <a:pt x="101" y="101"/>
                    </a:cubicBezTo>
                    <a:cubicBezTo>
                      <a:pt x="101" y="101"/>
                      <a:pt x="100" y="102"/>
                      <a:pt x="100" y="103"/>
                    </a:cubicBezTo>
                    <a:cubicBezTo>
                      <a:pt x="100" y="103"/>
                      <a:pt x="100" y="106"/>
                      <a:pt x="100" y="106"/>
                    </a:cubicBezTo>
                    <a:cubicBezTo>
                      <a:pt x="100" y="106"/>
                      <a:pt x="101" y="107"/>
                      <a:pt x="101" y="108"/>
                    </a:cubicBezTo>
                    <a:cubicBezTo>
                      <a:pt x="102" y="108"/>
                      <a:pt x="103" y="109"/>
                      <a:pt x="103" y="109"/>
                    </a:cubicBezTo>
                    <a:cubicBezTo>
                      <a:pt x="103" y="111"/>
                      <a:pt x="103" y="111"/>
                      <a:pt x="103" y="111"/>
                    </a:cubicBezTo>
                    <a:cubicBezTo>
                      <a:pt x="102" y="109"/>
                      <a:pt x="102" y="109"/>
                      <a:pt x="102" y="109"/>
                    </a:cubicBezTo>
                    <a:cubicBezTo>
                      <a:pt x="102" y="109"/>
                      <a:pt x="101" y="108"/>
                      <a:pt x="100" y="108"/>
                    </a:cubicBezTo>
                    <a:cubicBezTo>
                      <a:pt x="100" y="107"/>
                      <a:pt x="100" y="106"/>
                      <a:pt x="99" y="106"/>
                    </a:cubicBezTo>
                    <a:cubicBezTo>
                      <a:pt x="99" y="106"/>
                      <a:pt x="98" y="107"/>
                      <a:pt x="98" y="107"/>
                    </a:cubicBezTo>
                    <a:cubicBezTo>
                      <a:pt x="98" y="107"/>
                      <a:pt x="97" y="107"/>
                      <a:pt x="97" y="107"/>
                    </a:cubicBezTo>
                    <a:cubicBezTo>
                      <a:pt x="98" y="108"/>
                      <a:pt x="96" y="109"/>
                      <a:pt x="96" y="109"/>
                    </a:cubicBezTo>
                    <a:cubicBezTo>
                      <a:pt x="96" y="109"/>
                      <a:pt x="94" y="110"/>
                      <a:pt x="94" y="109"/>
                    </a:cubicBezTo>
                    <a:cubicBezTo>
                      <a:pt x="94" y="108"/>
                      <a:pt x="94" y="107"/>
                      <a:pt x="93" y="107"/>
                    </a:cubicBezTo>
                    <a:cubicBezTo>
                      <a:pt x="93" y="106"/>
                      <a:pt x="92" y="107"/>
                      <a:pt x="92" y="107"/>
                    </a:cubicBezTo>
                    <a:cubicBezTo>
                      <a:pt x="92" y="108"/>
                      <a:pt x="91" y="109"/>
                      <a:pt x="91" y="109"/>
                    </a:cubicBezTo>
                    <a:cubicBezTo>
                      <a:pt x="92" y="110"/>
                      <a:pt x="92" y="110"/>
                      <a:pt x="92" y="110"/>
                    </a:cubicBezTo>
                    <a:cubicBezTo>
                      <a:pt x="92" y="110"/>
                      <a:pt x="91" y="112"/>
                      <a:pt x="91" y="112"/>
                    </a:cubicBezTo>
                    <a:cubicBezTo>
                      <a:pt x="91" y="112"/>
                      <a:pt x="90" y="110"/>
                      <a:pt x="90" y="109"/>
                    </a:cubicBezTo>
                    <a:cubicBezTo>
                      <a:pt x="90" y="109"/>
                      <a:pt x="90" y="107"/>
                      <a:pt x="90" y="108"/>
                    </a:cubicBezTo>
                    <a:cubicBezTo>
                      <a:pt x="89" y="108"/>
                      <a:pt x="88" y="109"/>
                      <a:pt x="88" y="109"/>
                    </a:cubicBezTo>
                    <a:cubicBezTo>
                      <a:pt x="88" y="109"/>
                      <a:pt x="87" y="109"/>
                      <a:pt x="87" y="110"/>
                    </a:cubicBezTo>
                    <a:cubicBezTo>
                      <a:pt x="88" y="110"/>
                      <a:pt x="87" y="113"/>
                      <a:pt x="88" y="113"/>
                    </a:cubicBezTo>
                    <a:cubicBezTo>
                      <a:pt x="89" y="114"/>
                      <a:pt x="88" y="114"/>
                      <a:pt x="89" y="114"/>
                    </a:cubicBezTo>
                    <a:cubicBezTo>
                      <a:pt x="90" y="114"/>
                      <a:pt x="90" y="115"/>
                      <a:pt x="90" y="115"/>
                    </a:cubicBezTo>
                    <a:cubicBezTo>
                      <a:pt x="87" y="115"/>
                      <a:pt x="87" y="115"/>
                      <a:pt x="87" y="115"/>
                    </a:cubicBezTo>
                    <a:cubicBezTo>
                      <a:pt x="87" y="115"/>
                      <a:pt x="86" y="116"/>
                      <a:pt x="86" y="116"/>
                    </a:cubicBezTo>
                    <a:cubicBezTo>
                      <a:pt x="86" y="117"/>
                      <a:pt x="87" y="118"/>
                      <a:pt x="87" y="118"/>
                    </a:cubicBezTo>
                    <a:cubicBezTo>
                      <a:pt x="87" y="118"/>
                      <a:pt x="88" y="119"/>
                      <a:pt x="88" y="120"/>
                    </a:cubicBezTo>
                    <a:cubicBezTo>
                      <a:pt x="88" y="120"/>
                      <a:pt x="87" y="121"/>
                      <a:pt x="87" y="121"/>
                    </a:cubicBezTo>
                    <a:cubicBezTo>
                      <a:pt x="87" y="121"/>
                      <a:pt x="86" y="120"/>
                      <a:pt x="85" y="120"/>
                    </a:cubicBezTo>
                    <a:cubicBezTo>
                      <a:pt x="85" y="120"/>
                      <a:pt x="85" y="120"/>
                      <a:pt x="84" y="121"/>
                    </a:cubicBezTo>
                    <a:cubicBezTo>
                      <a:pt x="84" y="121"/>
                      <a:pt x="83" y="122"/>
                      <a:pt x="83" y="123"/>
                    </a:cubicBezTo>
                    <a:cubicBezTo>
                      <a:pt x="83" y="123"/>
                      <a:pt x="84" y="123"/>
                      <a:pt x="84" y="125"/>
                    </a:cubicBezTo>
                    <a:cubicBezTo>
                      <a:pt x="84" y="126"/>
                      <a:pt x="83" y="127"/>
                      <a:pt x="83" y="127"/>
                    </a:cubicBezTo>
                    <a:cubicBezTo>
                      <a:pt x="83" y="127"/>
                      <a:pt x="83" y="128"/>
                      <a:pt x="83" y="128"/>
                    </a:cubicBezTo>
                    <a:cubicBezTo>
                      <a:pt x="84" y="129"/>
                      <a:pt x="86" y="129"/>
                      <a:pt x="86" y="129"/>
                    </a:cubicBezTo>
                    <a:cubicBezTo>
                      <a:pt x="87" y="129"/>
                      <a:pt x="87" y="129"/>
                      <a:pt x="88" y="129"/>
                    </a:cubicBezTo>
                    <a:cubicBezTo>
                      <a:pt x="88" y="129"/>
                      <a:pt x="89" y="129"/>
                      <a:pt x="89" y="130"/>
                    </a:cubicBezTo>
                    <a:cubicBezTo>
                      <a:pt x="90" y="130"/>
                      <a:pt x="91" y="130"/>
                      <a:pt x="91" y="130"/>
                    </a:cubicBezTo>
                    <a:cubicBezTo>
                      <a:pt x="91" y="130"/>
                      <a:pt x="90" y="132"/>
                      <a:pt x="89" y="131"/>
                    </a:cubicBezTo>
                    <a:cubicBezTo>
                      <a:pt x="88" y="130"/>
                      <a:pt x="87" y="130"/>
                      <a:pt x="86" y="130"/>
                    </a:cubicBezTo>
                    <a:cubicBezTo>
                      <a:pt x="85" y="130"/>
                      <a:pt x="85" y="132"/>
                      <a:pt x="85" y="132"/>
                    </a:cubicBezTo>
                    <a:cubicBezTo>
                      <a:pt x="87" y="133"/>
                      <a:pt x="87" y="133"/>
                      <a:pt x="87" y="133"/>
                    </a:cubicBezTo>
                    <a:cubicBezTo>
                      <a:pt x="87" y="133"/>
                      <a:pt x="88" y="134"/>
                      <a:pt x="87" y="134"/>
                    </a:cubicBezTo>
                    <a:cubicBezTo>
                      <a:pt x="86" y="134"/>
                      <a:pt x="84" y="133"/>
                      <a:pt x="84" y="133"/>
                    </a:cubicBezTo>
                    <a:cubicBezTo>
                      <a:pt x="84" y="133"/>
                      <a:pt x="84" y="133"/>
                      <a:pt x="83" y="133"/>
                    </a:cubicBezTo>
                    <a:cubicBezTo>
                      <a:pt x="83" y="133"/>
                      <a:pt x="82" y="134"/>
                      <a:pt x="82" y="134"/>
                    </a:cubicBezTo>
                    <a:cubicBezTo>
                      <a:pt x="81" y="134"/>
                      <a:pt x="81" y="134"/>
                      <a:pt x="80" y="134"/>
                    </a:cubicBezTo>
                    <a:cubicBezTo>
                      <a:pt x="80" y="133"/>
                      <a:pt x="78" y="132"/>
                      <a:pt x="78" y="132"/>
                    </a:cubicBezTo>
                    <a:cubicBezTo>
                      <a:pt x="78" y="132"/>
                      <a:pt x="77" y="131"/>
                      <a:pt x="77" y="131"/>
                    </a:cubicBezTo>
                    <a:cubicBezTo>
                      <a:pt x="77" y="130"/>
                      <a:pt x="77" y="128"/>
                      <a:pt x="78" y="128"/>
                    </a:cubicBezTo>
                    <a:cubicBezTo>
                      <a:pt x="78" y="128"/>
                      <a:pt x="78" y="127"/>
                      <a:pt x="79" y="127"/>
                    </a:cubicBezTo>
                    <a:cubicBezTo>
                      <a:pt x="79" y="127"/>
                      <a:pt x="82" y="127"/>
                      <a:pt x="80" y="126"/>
                    </a:cubicBezTo>
                    <a:cubicBezTo>
                      <a:pt x="79" y="125"/>
                      <a:pt x="79" y="124"/>
                      <a:pt x="78" y="125"/>
                    </a:cubicBezTo>
                    <a:cubicBezTo>
                      <a:pt x="78" y="125"/>
                      <a:pt x="76" y="126"/>
                      <a:pt x="76" y="126"/>
                    </a:cubicBezTo>
                    <a:cubicBezTo>
                      <a:pt x="76" y="126"/>
                      <a:pt x="76" y="125"/>
                      <a:pt x="76" y="123"/>
                    </a:cubicBezTo>
                    <a:cubicBezTo>
                      <a:pt x="77" y="120"/>
                      <a:pt x="76" y="120"/>
                      <a:pt x="77" y="119"/>
                    </a:cubicBezTo>
                    <a:cubicBezTo>
                      <a:pt x="78" y="119"/>
                      <a:pt x="78" y="118"/>
                      <a:pt x="78" y="118"/>
                    </a:cubicBezTo>
                    <a:cubicBezTo>
                      <a:pt x="78" y="118"/>
                      <a:pt x="78" y="117"/>
                      <a:pt x="77" y="116"/>
                    </a:cubicBezTo>
                    <a:cubicBezTo>
                      <a:pt x="76" y="114"/>
                      <a:pt x="76" y="113"/>
                      <a:pt x="75" y="112"/>
                    </a:cubicBezTo>
                    <a:cubicBezTo>
                      <a:pt x="74" y="112"/>
                      <a:pt x="73" y="113"/>
                      <a:pt x="73" y="113"/>
                    </a:cubicBezTo>
                    <a:cubicBezTo>
                      <a:pt x="73" y="114"/>
                      <a:pt x="72" y="115"/>
                      <a:pt x="73" y="116"/>
                    </a:cubicBezTo>
                    <a:cubicBezTo>
                      <a:pt x="73" y="117"/>
                      <a:pt x="73" y="118"/>
                      <a:pt x="72" y="118"/>
                    </a:cubicBezTo>
                    <a:cubicBezTo>
                      <a:pt x="72" y="119"/>
                      <a:pt x="72" y="119"/>
                      <a:pt x="71" y="119"/>
                    </a:cubicBezTo>
                    <a:cubicBezTo>
                      <a:pt x="70" y="118"/>
                      <a:pt x="70" y="118"/>
                      <a:pt x="70" y="117"/>
                    </a:cubicBezTo>
                    <a:cubicBezTo>
                      <a:pt x="69" y="117"/>
                      <a:pt x="69" y="117"/>
                      <a:pt x="69" y="116"/>
                    </a:cubicBezTo>
                    <a:cubicBezTo>
                      <a:pt x="68" y="116"/>
                      <a:pt x="67" y="115"/>
                      <a:pt x="67" y="115"/>
                    </a:cubicBezTo>
                    <a:cubicBezTo>
                      <a:pt x="67" y="115"/>
                      <a:pt x="65" y="114"/>
                      <a:pt x="65" y="115"/>
                    </a:cubicBezTo>
                    <a:cubicBezTo>
                      <a:pt x="65" y="115"/>
                      <a:pt x="65" y="116"/>
                      <a:pt x="66" y="116"/>
                    </a:cubicBezTo>
                    <a:cubicBezTo>
                      <a:pt x="66" y="117"/>
                      <a:pt x="66" y="117"/>
                      <a:pt x="66" y="118"/>
                    </a:cubicBezTo>
                    <a:cubicBezTo>
                      <a:pt x="66" y="118"/>
                      <a:pt x="66" y="119"/>
                      <a:pt x="66" y="119"/>
                    </a:cubicBezTo>
                    <a:cubicBezTo>
                      <a:pt x="66" y="119"/>
                      <a:pt x="65" y="118"/>
                      <a:pt x="64" y="118"/>
                    </a:cubicBezTo>
                    <a:cubicBezTo>
                      <a:pt x="64" y="118"/>
                      <a:pt x="62" y="120"/>
                      <a:pt x="62" y="120"/>
                    </a:cubicBezTo>
                    <a:cubicBezTo>
                      <a:pt x="62" y="120"/>
                      <a:pt x="62" y="120"/>
                      <a:pt x="62" y="121"/>
                    </a:cubicBezTo>
                    <a:cubicBezTo>
                      <a:pt x="63" y="121"/>
                      <a:pt x="62" y="122"/>
                      <a:pt x="63" y="123"/>
                    </a:cubicBezTo>
                    <a:cubicBezTo>
                      <a:pt x="63" y="124"/>
                      <a:pt x="63" y="125"/>
                      <a:pt x="64" y="125"/>
                    </a:cubicBezTo>
                    <a:cubicBezTo>
                      <a:pt x="65" y="126"/>
                      <a:pt x="69" y="124"/>
                      <a:pt x="69" y="124"/>
                    </a:cubicBezTo>
                    <a:cubicBezTo>
                      <a:pt x="69" y="124"/>
                      <a:pt x="71" y="126"/>
                      <a:pt x="71" y="126"/>
                    </a:cubicBezTo>
                    <a:cubicBezTo>
                      <a:pt x="71" y="126"/>
                      <a:pt x="71" y="128"/>
                      <a:pt x="71" y="128"/>
                    </a:cubicBezTo>
                    <a:cubicBezTo>
                      <a:pt x="71" y="128"/>
                      <a:pt x="71" y="128"/>
                      <a:pt x="70" y="128"/>
                    </a:cubicBezTo>
                    <a:cubicBezTo>
                      <a:pt x="69" y="128"/>
                      <a:pt x="68" y="127"/>
                      <a:pt x="68" y="128"/>
                    </a:cubicBezTo>
                    <a:cubicBezTo>
                      <a:pt x="68" y="129"/>
                      <a:pt x="68" y="131"/>
                      <a:pt x="68" y="131"/>
                    </a:cubicBezTo>
                    <a:cubicBezTo>
                      <a:pt x="69" y="132"/>
                      <a:pt x="69" y="134"/>
                      <a:pt x="70" y="134"/>
                    </a:cubicBezTo>
                    <a:cubicBezTo>
                      <a:pt x="72" y="135"/>
                      <a:pt x="72" y="135"/>
                      <a:pt x="73" y="135"/>
                    </a:cubicBezTo>
                    <a:cubicBezTo>
                      <a:pt x="74" y="134"/>
                      <a:pt x="73" y="133"/>
                      <a:pt x="74" y="134"/>
                    </a:cubicBezTo>
                    <a:cubicBezTo>
                      <a:pt x="75" y="134"/>
                      <a:pt x="76" y="134"/>
                      <a:pt x="77" y="135"/>
                    </a:cubicBezTo>
                    <a:cubicBezTo>
                      <a:pt x="77" y="136"/>
                      <a:pt x="76" y="136"/>
                      <a:pt x="76" y="136"/>
                    </a:cubicBezTo>
                    <a:cubicBezTo>
                      <a:pt x="76" y="136"/>
                      <a:pt x="75" y="136"/>
                      <a:pt x="75" y="136"/>
                    </a:cubicBezTo>
                    <a:cubicBezTo>
                      <a:pt x="75" y="137"/>
                      <a:pt x="74" y="137"/>
                      <a:pt x="75" y="137"/>
                    </a:cubicBezTo>
                    <a:cubicBezTo>
                      <a:pt x="77" y="138"/>
                      <a:pt x="78" y="137"/>
                      <a:pt x="78" y="137"/>
                    </a:cubicBezTo>
                    <a:cubicBezTo>
                      <a:pt x="78" y="137"/>
                      <a:pt x="79" y="136"/>
                      <a:pt x="79" y="137"/>
                    </a:cubicBezTo>
                    <a:cubicBezTo>
                      <a:pt x="79" y="137"/>
                      <a:pt x="78" y="138"/>
                      <a:pt x="78" y="138"/>
                    </a:cubicBezTo>
                    <a:cubicBezTo>
                      <a:pt x="77" y="139"/>
                      <a:pt x="77" y="139"/>
                      <a:pt x="77" y="140"/>
                    </a:cubicBezTo>
                    <a:cubicBezTo>
                      <a:pt x="77" y="140"/>
                      <a:pt x="76" y="141"/>
                      <a:pt x="76" y="141"/>
                    </a:cubicBezTo>
                    <a:cubicBezTo>
                      <a:pt x="76" y="142"/>
                      <a:pt x="74" y="145"/>
                      <a:pt x="77" y="143"/>
                    </a:cubicBezTo>
                    <a:cubicBezTo>
                      <a:pt x="80" y="141"/>
                      <a:pt x="80" y="141"/>
                      <a:pt x="80" y="140"/>
                    </a:cubicBezTo>
                    <a:cubicBezTo>
                      <a:pt x="80" y="140"/>
                      <a:pt x="80" y="140"/>
                      <a:pt x="81" y="139"/>
                    </a:cubicBezTo>
                    <a:cubicBezTo>
                      <a:pt x="83" y="138"/>
                      <a:pt x="84" y="138"/>
                      <a:pt x="84" y="138"/>
                    </a:cubicBezTo>
                    <a:cubicBezTo>
                      <a:pt x="84" y="137"/>
                      <a:pt x="85" y="137"/>
                      <a:pt x="85" y="138"/>
                    </a:cubicBezTo>
                    <a:cubicBezTo>
                      <a:pt x="84" y="139"/>
                      <a:pt x="84" y="138"/>
                      <a:pt x="84" y="139"/>
                    </a:cubicBezTo>
                    <a:cubicBezTo>
                      <a:pt x="85" y="140"/>
                      <a:pt x="85" y="140"/>
                      <a:pt x="86" y="140"/>
                    </a:cubicBezTo>
                    <a:cubicBezTo>
                      <a:pt x="86" y="140"/>
                      <a:pt x="87" y="141"/>
                      <a:pt x="87" y="141"/>
                    </a:cubicBezTo>
                    <a:cubicBezTo>
                      <a:pt x="87" y="141"/>
                      <a:pt x="85" y="140"/>
                      <a:pt x="84" y="140"/>
                    </a:cubicBezTo>
                    <a:cubicBezTo>
                      <a:pt x="84" y="140"/>
                      <a:pt x="83" y="140"/>
                      <a:pt x="83" y="140"/>
                    </a:cubicBezTo>
                    <a:cubicBezTo>
                      <a:pt x="83" y="140"/>
                      <a:pt x="82" y="141"/>
                      <a:pt x="82" y="141"/>
                    </a:cubicBezTo>
                    <a:cubicBezTo>
                      <a:pt x="82" y="142"/>
                      <a:pt x="82" y="142"/>
                      <a:pt x="82" y="142"/>
                    </a:cubicBezTo>
                    <a:cubicBezTo>
                      <a:pt x="82" y="142"/>
                      <a:pt x="83" y="143"/>
                      <a:pt x="83" y="143"/>
                    </a:cubicBezTo>
                    <a:cubicBezTo>
                      <a:pt x="83" y="144"/>
                      <a:pt x="83" y="144"/>
                      <a:pt x="82" y="144"/>
                    </a:cubicBezTo>
                    <a:cubicBezTo>
                      <a:pt x="81" y="144"/>
                      <a:pt x="82" y="143"/>
                      <a:pt x="80" y="143"/>
                    </a:cubicBezTo>
                    <a:cubicBezTo>
                      <a:pt x="79" y="144"/>
                      <a:pt x="79" y="142"/>
                      <a:pt x="78" y="144"/>
                    </a:cubicBezTo>
                    <a:cubicBezTo>
                      <a:pt x="78" y="147"/>
                      <a:pt x="77" y="147"/>
                      <a:pt x="77" y="147"/>
                    </a:cubicBezTo>
                    <a:cubicBezTo>
                      <a:pt x="77" y="147"/>
                      <a:pt x="77" y="147"/>
                      <a:pt x="77" y="148"/>
                    </a:cubicBezTo>
                    <a:cubicBezTo>
                      <a:pt x="77" y="148"/>
                      <a:pt x="77" y="148"/>
                      <a:pt x="79" y="149"/>
                    </a:cubicBezTo>
                    <a:cubicBezTo>
                      <a:pt x="80" y="150"/>
                      <a:pt x="81" y="151"/>
                      <a:pt x="81" y="151"/>
                    </a:cubicBezTo>
                    <a:cubicBezTo>
                      <a:pt x="81" y="151"/>
                      <a:pt x="80" y="151"/>
                      <a:pt x="79" y="151"/>
                    </a:cubicBezTo>
                    <a:cubicBezTo>
                      <a:pt x="78" y="152"/>
                      <a:pt x="77" y="152"/>
                      <a:pt x="76" y="152"/>
                    </a:cubicBezTo>
                    <a:cubicBezTo>
                      <a:pt x="76" y="153"/>
                      <a:pt x="75" y="153"/>
                      <a:pt x="74" y="153"/>
                    </a:cubicBezTo>
                    <a:cubicBezTo>
                      <a:pt x="74" y="153"/>
                      <a:pt x="72" y="153"/>
                      <a:pt x="71" y="153"/>
                    </a:cubicBezTo>
                    <a:cubicBezTo>
                      <a:pt x="70" y="153"/>
                      <a:pt x="69" y="153"/>
                      <a:pt x="68" y="154"/>
                    </a:cubicBezTo>
                    <a:cubicBezTo>
                      <a:pt x="68" y="154"/>
                      <a:pt x="68" y="155"/>
                      <a:pt x="68" y="155"/>
                    </a:cubicBezTo>
                    <a:cubicBezTo>
                      <a:pt x="68" y="155"/>
                      <a:pt x="67" y="155"/>
                      <a:pt x="68" y="156"/>
                    </a:cubicBezTo>
                    <a:cubicBezTo>
                      <a:pt x="69" y="156"/>
                      <a:pt x="72" y="156"/>
                      <a:pt x="72" y="156"/>
                    </a:cubicBezTo>
                    <a:cubicBezTo>
                      <a:pt x="73" y="156"/>
                      <a:pt x="73" y="157"/>
                      <a:pt x="73" y="157"/>
                    </a:cubicBezTo>
                    <a:cubicBezTo>
                      <a:pt x="71" y="157"/>
                      <a:pt x="71" y="157"/>
                      <a:pt x="71" y="157"/>
                    </a:cubicBezTo>
                    <a:cubicBezTo>
                      <a:pt x="71" y="157"/>
                      <a:pt x="70" y="156"/>
                      <a:pt x="69" y="156"/>
                    </a:cubicBezTo>
                    <a:cubicBezTo>
                      <a:pt x="69" y="157"/>
                      <a:pt x="66" y="157"/>
                      <a:pt x="66" y="157"/>
                    </a:cubicBezTo>
                    <a:cubicBezTo>
                      <a:pt x="66" y="157"/>
                      <a:pt x="65" y="159"/>
                      <a:pt x="65" y="159"/>
                    </a:cubicBezTo>
                    <a:cubicBezTo>
                      <a:pt x="65" y="160"/>
                      <a:pt x="65" y="161"/>
                      <a:pt x="66" y="162"/>
                    </a:cubicBezTo>
                    <a:cubicBezTo>
                      <a:pt x="67" y="163"/>
                      <a:pt x="67" y="164"/>
                      <a:pt x="67" y="164"/>
                    </a:cubicBezTo>
                    <a:cubicBezTo>
                      <a:pt x="67" y="165"/>
                      <a:pt x="67" y="164"/>
                      <a:pt x="67" y="165"/>
                    </a:cubicBezTo>
                    <a:cubicBezTo>
                      <a:pt x="67" y="166"/>
                      <a:pt x="65" y="167"/>
                      <a:pt x="65" y="167"/>
                    </a:cubicBezTo>
                    <a:cubicBezTo>
                      <a:pt x="65" y="167"/>
                      <a:pt x="65" y="167"/>
                      <a:pt x="65" y="168"/>
                    </a:cubicBezTo>
                    <a:cubicBezTo>
                      <a:pt x="64" y="170"/>
                      <a:pt x="63" y="172"/>
                      <a:pt x="64" y="172"/>
                    </a:cubicBezTo>
                    <a:cubicBezTo>
                      <a:pt x="65" y="172"/>
                      <a:pt x="65" y="173"/>
                      <a:pt x="67" y="172"/>
                    </a:cubicBezTo>
                    <a:cubicBezTo>
                      <a:pt x="69" y="172"/>
                      <a:pt x="66" y="171"/>
                      <a:pt x="70" y="172"/>
                    </a:cubicBezTo>
                    <a:cubicBezTo>
                      <a:pt x="73" y="172"/>
                      <a:pt x="73" y="172"/>
                      <a:pt x="74" y="172"/>
                    </a:cubicBezTo>
                    <a:cubicBezTo>
                      <a:pt x="75" y="171"/>
                      <a:pt x="75" y="171"/>
                      <a:pt x="76" y="171"/>
                    </a:cubicBezTo>
                    <a:cubicBezTo>
                      <a:pt x="76" y="170"/>
                      <a:pt x="74" y="170"/>
                      <a:pt x="77" y="169"/>
                    </a:cubicBezTo>
                    <a:cubicBezTo>
                      <a:pt x="79" y="168"/>
                      <a:pt x="79" y="168"/>
                      <a:pt x="79" y="168"/>
                    </a:cubicBezTo>
                    <a:cubicBezTo>
                      <a:pt x="79" y="168"/>
                      <a:pt x="78" y="166"/>
                      <a:pt x="80" y="168"/>
                    </a:cubicBezTo>
                    <a:cubicBezTo>
                      <a:pt x="82" y="170"/>
                      <a:pt x="81" y="170"/>
                      <a:pt x="81" y="170"/>
                    </a:cubicBezTo>
                    <a:cubicBezTo>
                      <a:pt x="80" y="172"/>
                      <a:pt x="80" y="172"/>
                      <a:pt x="80" y="172"/>
                    </a:cubicBezTo>
                    <a:cubicBezTo>
                      <a:pt x="80" y="173"/>
                      <a:pt x="80" y="173"/>
                      <a:pt x="80" y="173"/>
                    </a:cubicBezTo>
                    <a:cubicBezTo>
                      <a:pt x="80" y="173"/>
                      <a:pt x="79" y="173"/>
                      <a:pt x="78" y="174"/>
                    </a:cubicBezTo>
                    <a:cubicBezTo>
                      <a:pt x="77" y="176"/>
                      <a:pt x="75" y="179"/>
                      <a:pt x="74" y="179"/>
                    </a:cubicBezTo>
                    <a:cubicBezTo>
                      <a:pt x="74" y="179"/>
                      <a:pt x="75" y="179"/>
                      <a:pt x="73" y="180"/>
                    </a:cubicBezTo>
                    <a:cubicBezTo>
                      <a:pt x="72" y="181"/>
                      <a:pt x="71" y="182"/>
                      <a:pt x="69" y="183"/>
                    </a:cubicBezTo>
                    <a:cubicBezTo>
                      <a:pt x="68" y="184"/>
                      <a:pt x="68" y="183"/>
                      <a:pt x="67" y="184"/>
                    </a:cubicBezTo>
                    <a:cubicBezTo>
                      <a:pt x="67" y="184"/>
                      <a:pt x="67" y="186"/>
                      <a:pt x="67" y="186"/>
                    </a:cubicBezTo>
                    <a:cubicBezTo>
                      <a:pt x="66" y="187"/>
                      <a:pt x="66" y="187"/>
                      <a:pt x="66" y="187"/>
                    </a:cubicBezTo>
                    <a:cubicBezTo>
                      <a:pt x="63" y="188"/>
                      <a:pt x="63" y="188"/>
                      <a:pt x="63" y="188"/>
                    </a:cubicBezTo>
                    <a:cubicBezTo>
                      <a:pt x="61" y="187"/>
                      <a:pt x="61" y="187"/>
                      <a:pt x="61" y="187"/>
                    </a:cubicBezTo>
                    <a:cubicBezTo>
                      <a:pt x="59" y="189"/>
                      <a:pt x="59" y="189"/>
                      <a:pt x="59" y="189"/>
                    </a:cubicBezTo>
                    <a:cubicBezTo>
                      <a:pt x="59" y="189"/>
                      <a:pt x="57" y="188"/>
                      <a:pt x="56" y="188"/>
                    </a:cubicBezTo>
                    <a:cubicBezTo>
                      <a:pt x="55" y="188"/>
                      <a:pt x="55" y="189"/>
                      <a:pt x="55" y="189"/>
                    </a:cubicBezTo>
                    <a:cubicBezTo>
                      <a:pt x="55" y="189"/>
                      <a:pt x="54" y="190"/>
                      <a:pt x="54" y="191"/>
                    </a:cubicBezTo>
                    <a:cubicBezTo>
                      <a:pt x="53" y="192"/>
                      <a:pt x="53" y="195"/>
                      <a:pt x="53" y="195"/>
                    </a:cubicBezTo>
                    <a:cubicBezTo>
                      <a:pt x="51" y="196"/>
                      <a:pt x="51" y="196"/>
                      <a:pt x="51" y="196"/>
                    </a:cubicBezTo>
                    <a:cubicBezTo>
                      <a:pt x="51" y="196"/>
                      <a:pt x="51" y="198"/>
                      <a:pt x="52" y="197"/>
                    </a:cubicBezTo>
                    <a:cubicBezTo>
                      <a:pt x="53" y="196"/>
                      <a:pt x="54" y="195"/>
                      <a:pt x="55" y="194"/>
                    </a:cubicBezTo>
                    <a:cubicBezTo>
                      <a:pt x="56" y="194"/>
                      <a:pt x="57" y="193"/>
                      <a:pt x="57" y="193"/>
                    </a:cubicBezTo>
                    <a:cubicBezTo>
                      <a:pt x="57" y="195"/>
                      <a:pt x="57" y="195"/>
                      <a:pt x="57" y="195"/>
                    </a:cubicBezTo>
                    <a:cubicBezTo>
                      <a:pt x="56" y="198"/>
                      <a:pt x="56" y="198"/>
                      <a:pt x="56" y="198"/>
                    </a:cubicBezTo>
                    <a:cubicBezTo>
                      <a:pt x="55" y="199"/>
                      <a:pt x="55" y="199"/>
                      <a:pt x="55" y="199"/>
                    </a:cubicBezTo>
                    <a:cubicBezTo>
                      <a:pt x="54" y="200"/>
                      <a:pt x="54" y="200"/>
                      <a:pt x="54" y="200"/>
                    </a:cubicBezTo>
                    <a:cubicBezTo>
                      <a:pt x="54" y="200"/>
                      <a:pt x="53" y="204"/>
                      <a:pt x="54" y="203"/>
                    </a:cubicBezTo>
                    <a:cubicBezTo>
                      <a:pt x="56" y="202"/>
                      <a:pt x="55" y="202"/>
                      <a:pt x="57" y="202"/>
                    </a:cubicBezTo>
                    <a:cubicBezTo>
                      <a:pt x="58" y="201"/>
                      <a:pt x="58" y="200"/>
                      <a:pt x="61" y="200"/>
                    </a:cubicBezTo>
                    <a:cubicBezTo>
                      <a:pt x="63" y="200"/>
                      <a:pt x="63" y="198"/>
                      <a:pt x="63" y="198"/>
                    </a:cubicBezTo>
                    <a:cubicBezTo>
                      <a:pt x="63" y="197"/>
                      <a:pt x="63" y="196"/>
                      <a:pt x="63" y="196"/>
                    </a:cubicBezTo>
                    <a:cubicBezTo>
                      <a:pt x="63" y="195"/>
                      <a:pt x="62" y="194"/>
                      <a:pt x="64" y="194"/>
                    </a:cubicBezTo>
                    <a:cubicBezTo>
                      <a:pt x="66" y="193"/>
                      <a:pt x="65" y="194"/>
                      <a:pt x="66" y="193"/>
                    </a:cubicBezTo>
                    <a:cubicBezTo>
                      <a:pt x="66" y="193"/>
                      <a:pt x="66" y="194"/>
                      <a:pt x="67" y="192"/>
                    </a:cubicBezTo>
                    <a:cubicBezTo>
                      <a:pt x="67" y="190"/>
                      <a:pt x="67" y="191"/>
                      <a:pt x="68" y="189"/>
                    </a:cubicBezTo>
                    <a:cubicBezTo>
                      <a:pt x="70" y="188"/>
                      <a:pt x="69" y="188"/>
                      <a:pt x="70" y="188"/>
                    </a:cubicBezTo>
                    <a:cubicBezTo>
                      <a:pt x="70" y="187"/>
                      <a:pt x="70" y="187"/>
                      <a:pt x="71" y="187"/>
                    </a:cubicBezTo>
                    <a:cubicBezTo>
                      <a:pt x="72" y="186"/>
                      <a:pt x="72" y="186"/>
                      <a:pt x="72" y="185"/>
                    </a:cubicBezTo>
                    <a:cubicBezTo>
                      <a:pt x="72" y="185"/>
                      <a:pt x="75" y="183"/>
                      <a:pt x="75" y="183"/>
                    </a:cubicBezTo>
                    <a:cubicBezTo>
                      <a:pt x="75" y="182"/>
                      <a:pt x="75" y="182"/>
                      <a:pt x="75" y="182"/>
                    </a:cubicBezTo>
                    <a:cubicBezTo>
                      <a:pt x="78" y="179"/>
                      <a:pt x="78" y="179"/>
                      <a:pt x="78" y="179"/>
                    </a:cubicBezTo>
                    <a:cubicBezTo>
                      <a:pt x="78" y="179"/>
                      <a:pt x="79" y="179"/>
                      <a:pt x="78" y="180"/>
                    </a:cubicBezTo>
                    <a:cubicBezTo>
                      <a:pt x="78" y="181"/>
                      <a:pt x="77" y="182"/>
                      <a:pt x="77" y="182"/>
                    </a:cubicBezTo>
                    <a:cubicBezTo>
                      <a:pt x="77" y="184"/>
                      <a:pt x="77" y="184"/>
                      <a:pt x="77" y="184"/>
                    </a:cubicBezTo>
                    <a:cubicBezTo>
                      <a:pt x="75" y="186"/>
                      <a:pt x="75" y="186"/>
                      <a:pt x="75" y="186"/>
                    </a:cubicBezTo>
                    <a:cubicBezTo>
                      <a:pt x="75" y="186"/>
                      <a:pt x="76" y="187"/>
                      <a:pt x="75" y="187"/>
                    </a:cubicBezTo>
                    <a:cubicBezTo>
                      <a:pt x="74" y="188"/>
                      <a:pt x="73" y="189"/>
                      <a:pt x="73" y="189"/>
                    </a:cubicBezTo>
                    <a:cubicBezTo>
                      <a:pt x="73" y="191"/>
                      <a:pt x="73" y="191"/>
                      <a:pt x="73" y="191"/>
                    </a:cubicBezTo>
                    <a:cubicBezTo>
                      <a:pt x="73" y="191"/>
                      <a:pt x="73" y="191"/>
                      <a:pt x="73" y="191"/>
                    </a:cubicBezTo>
                    <a:cubicBezTo>
                      <a:pt x="72" y="194"/>
                      <a:pt x="72" y="194"/>
                      <a:pt x="72" y="194"/>
                    </a:cubicBezTo>
                    <a:cubicBezTo>
                      <a:pt x="74" y="196"/>
                      <a:pt x="74" y="196"/>
                      <a:pt x="74" y="196"/>
                    </a:cubicBezTo>
                    <a:cubicBezTo>
                      <a:pt x="74" y="197"/>
                      <a:pt x="74" y="197"/>
                      <a:pt x="74" y="197"/>
                    </a:cubicBezTo>
                    <a:cubicBezTo>
                      <a:pt x="74" y="197"/>
                      <a:pt x="73" y="198"/>
                      <a:pt x="73" y="199"/>
                    </a:cubicBezTo>
                    <a:cubicBezTo>
                      <a:pt x="72" y="199"/>
                      <a:pt x="70" y="202"/>
                      <a:pt x="70" y="202"/>
                    </a:cubicBezTo>
                    <a:cubicBezTo>
                      <a:pt x="69" y="204"/>
                      <a:pt x="69" y="204"/>
                      <a:pt x="69" y="204"/>
                    </a:cubicBezTo>
                    <a:cubicBezTo>
                      <a:pt x="68" y="206"/>
                      <a:pt x="68" y="206"/>
                      <a:pt x="68" y="206"/>
                    </a:cubicBezTo>
                    <a:cubicBezTo>
                      <a:pt x="67" y="209"/>
                      <a:pt x="67" y="209"/>
                      <a:pt x="67" y="209"/>
                    </a:cubicBezTo>
                    <a:cubicBezTo>
                      <a:pt x="66" y="212"/>
                      <a:pt x="66" y="212"/>
                      <a:pt x="66" y="212"/>
                    </a:cubicBezTo>
                    <a:cubicBezTo>
                      <a:pt x="65" y="213"/>
                      <a:pt x="65" y="213"/>
                      <a:pt x="65" y="213"/>
                    </a:cubicBezTo>
                    <a:cubicBezTo>
                      <a:pt x="65" y="213"/>
                      <a:pt x="64" y="215"/>
                      <a:pt x="66" y="215"/>
                    </a:cubicBezTo>
                    <a:cubicBezTo>
                      <a:pt x="67" y="216"/>
                      <a:pt x="67" y="216"/>
                      <a:pt x="68" y="216"/>
                    </a:cubicBezTo>
                    <a:cubicBezTo>
                      <a:pt x="70" y="216"/>
                      <a:pt x="69" y="216"/>
                      <a:pt x="70" y="216"/>
                    </a:cubicBezTo>
                    <a:cubicBezTo>
                      <a:pt x="70" y="216"/>
                      <a:pt x="72" y="216"/>
                      <a:pt x="72" y="214"/>
                    </a:cubicBezTo>
                    <a:cubicBezTo>
                      <a:pt x="72" y="213"/>
                      <a:pt x="72" y="211"/>
                      <a:pt x="72" y="211"/>
                    </a:cubicBezTo>
                    <a:cubicBezTo>
                      <a:pt x="72" y="210"/>
                      <a:pt x="74" y="208"/>
                      <a:pt x="74" y="208"/>
                    </a:cubicBezTo>
                    <a:cubicBezTo>
                      <a:pt x="74" y="205"/>
                      <a:pt x="74" y="205"/>
                      <a:pt x="74" y="205"/>
                    </a:cubicBezTo>
                    <a:cubicBezTo>
                      <a:pt x="74" y="205"/>
                      <a:pt x="73" y="204"/>
                      <a:pt x="75" y="202"/>
                    </a:cubicBezTo>
                    <a:cubicBezTo>
                      <a:pt x="77" y="201"/>
                      <a:pt x="76" y="202"/>
                      <a:pt x="77" y="201"/>
                    </a:cubicBezTo>
                    <a:cubicBezTo>
                      <a:pt x="77" y="201"/>
                      <a:pt x="78" y="200"/>
                      <a:pt x="78" y="199"/>
                    </a:cubicBezTo>
                    <a:cubicBezTo>
                      <a:pt x="79" y="198"/>
                      <a:pt x="79" y="198"/>
                      <a:pt x="79" y="198"/>
                    </a:cubicBezTo>
                    <a:cubicBezTo>
                      <a:pt x="80" y="197"/>
                      <a:pt x="80" y="197"/>
                      <a:pt x="80" y="197"/>
                    </a:cubicBezTo>
                    <a:cubicBezTo>
                      <a:pt x="79" y="191"/>
                      <a:pt x="79" y="191"/>
                      <a:pt x="79" y="191"/>
                    </a:cubicBezTo>
                    <a:cubicBezTo>
                      <a:pt x="79" y="191"/>
                      <a:pt x="80" y="189"/>
                      <a:pt x="80" y="189"/>
                    </a:cubicBezTo>
                    <a:cubicBezTo>
                      <a:pt x="81" y="188"/>
                      <a:pt x="82" y="189"/>
                      <a:pt x="82" y="189"/>
                    </a:cubicBezTo>
                    <a:cubicBezTo>
                      <a:pt x="82" y="189"/>
                      <a:pt x="82" y="189"/>
                      <a:pt x="81" y="191"/>
                    </a:cubicBezTo>
                    <a:cubicBezTo>
                      <a:pt x="81" y="192"/>
                      <a:pt x="82" y="195"/>
                      <a:pt x="82" y="195"/>
                    </a:cubicBezTo>
                    <a:cubicBezTo>
                      <a:pt x="87" y="200"/>
                      <a:pt x="87" y="200"/>
                      <a:pt x="87" y="200"/>
                    </a:cubicBezTo>
                    <a:cubicBezTo>
                      <a:pt x="87" y="200"/>
                      <a:pt x="90" y="204"/>
                      <a:pt x="90" y="204"/>
                    </a:cubicBezTo>
                    <a:cubicBezTo>
                      <a:pt x="90" y="205"/>
                      <a:pt x="94" y="208"/>
                      <a:pt x="94" y="208"/>
                    </a:cubicBezTo>
                    <a:cubicBezTo>
                      <a:pt x="94" y="208"/>
                      <a:pt x="94" y="209"/>
                      <a:pt x="94" y="210"/>
                    </a:cubicBezTo>
                    <a:cubicBezTo>
                      <a:pt x="94" y="210"/>
                      <a:pt x="95" y="211"/>
                      <a:pt x="94" y="212"/>
                    </a:cubicBezTo>
                    <a:cubicBezTo>
                      <a:pt x="94" y="213"/>
                      <a:pt x="93" y="215"/>
                      <a:pt x="93" y="215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89" y="218"/>
                      <a:pt x="89" y="218"/>
                      <a:pt x="89" y="218"/>
                    </a:cubicBezTo>
                    <a:cubicBezTo>
                      <a:pt x="88" y="222"/>
                      <a:pt x="88" y="222"/>
                      <a:pt x="88" y="222"/>
                    </a:cubicBezTo>
                    <a:cubicBezTo>
                      <a:pt x="86" y="224"/>
                      <a:pt x="86" y="224"/>
                      <a:pt x="86" y="224"/>
                    </a:cubicBezTo>
                    <a:cubicBezTo>
                      <a:pt x="83" y="226"/>
                      <a:pt x="83" y="226"/>
                      <a:pt x="83" y="226"/>
                    </a:cubicBezTo>
                    <a:cubicBezTo>
                      <a:pt x="79" y="230"/>
                      <a:pt x="79" y="230"/>
                      <a:pt x="79" y="230"/>
                    </a:cubicBezTo>
                    <a:cubicBezTo>
                      <a:pt x="78" y="233"/>
                      <a:pt x="78" y="233"/>
                      <a:pt x="78" y="233"/>
                    </a:cubicBezTo>
                    <a:cubicBezTo>
                      <a:pt x="75" y="236"/>
                      <a:pt x="75" y="236"/>
                      <a:pt x="75" y="236"/>
                    </a:cubicBezTo>
                    <a:cubicBezTo>
                      <a:pt x="75" y="239"/>
                      <a:pt x="75" y="239"/>
                      <a:pt x="75" y="239"/>
                    </a:cubicBezTo>
                    <a:cubicBezTo>
                      <a:pt x="75" y="239"/>
                      <a:pt x="77" y="242"/>
                      <a:pt x="77" y="242"/>
                    </a:cubicBezTo>
                    <a:cubicBezTo>
                      <a:pt x="78" y="242"/>
                      <a:pt x="79" y="243"/>
                      <a:pt x="79" y="243"/>
                    </a:cubicBezTo>
                    <a:cubicBezTo>
                      <a:pt x="79" y="247"/>
                      <a:pt x="79" y="247"/>
                      <a:pt x="79" y="247"/>
                    </a:cubicBezTo>
                    <a:cubicBezTo>
                      <a:pt x="79" y="247"/>
                      <a:pt x="80" y="249"/>
                      <a:pt x="80" y="249"/>
                    </a:cubicBezTo>
                    <a:cubicBezTo>
                      <a:pt x="81" y="249"/>
                      <a:pt x="82" y="246"/>
                      <a:pt x="82" y="246"/>
                    </a:cubicBezTo>
                    <a:cubicBezTo>
                      <a:pt x="82" y="246"/>
                      <a:pt x="80" y="244"/>
                      <a:pt x="80" y="242"/>
                    </a:cubicBezTo>
                    <a:cubicBezTo>
                      <a:pt x="80" y="241"/>
                      <a:pt x="81" y="238"/>
                      <a:pt x="81" y="238"/>
                    </a:cubicBezTo>
                    <a:cubicBezTo>
                      <a:pt x="83" y="238"/>
                      <a:pt x="83" y="238"/>
                      <a:pt x="83" y="238"/>
                    </a:cubicBezTo>
                    <a:cubicBezTo>
                      <a:pt x="83" y="238"/>
                      <a:pt x="83" y="238"/>
                      <a:pt x="84" y="239"/>
                    </a:cubicBezTo>
                    <a:cubicBezTo>
                      <a:pt x="84" y="240"/>
                      <a:pt x="84" y="239"/>
                      <a:pt x="85" y="240"/>
                    </a:cubicBezTo>
                    <a:cubicBezTo>
                      <a:pt x="85" y="241"/>
                      <a:pt x="88" y="243"/>
                      <a:pt x="88" y="243"/>
                    </a:cubicBezTo>
                    <a:cubicBezTo>
                      <a:pt x="88" y="243"/>
                      <a:pt x="90" y="246"/>
                      <a:pt x="90" y="246"/>
                    </a:cubicBezTo>
                    <a:cubicBezTo>
                      <a:pt x="91" y="247"/>
                      <a:pt x="92" y="249"/>
                      <a:pt x="93" y="249"/>
                    </a:cubicBezTo>
                    <a:cubicBezTo>
                      <a:pt x="94" y="248"/>
                      <a:pt x="94" y="249"/>
                      <a:pt x="95" y="247"/>
                    </a:cubicBezTo>
                    <a:cubicBezTo>
                      <a:pt x="95" y="245"/>
                      <a:pt x="95" y="245"/>
                      <a:pt x="95" y="244"/>
                    </a:cubicBezTo>
                    <a:cubicBezTo>
                      <a:pt x="95" y="243"/>
                      <a:pt x="95" y="241"/>
                      <a:pt x="95" y="241"/>
                    </a:cubicBezTo>
                    <a:cubicBezTo>
                      <a:pt x="95" y="241"/>
                      <a:pt x="94" y="240"/>
                      <a:pt x="96" y="240"/>
                    </a:cubicBezTo>
                    <a:cubicBezTo>
                      <a:pt x="97" y="240"/>
                      <a:pt x="97" y="242"/>
                      <a:pt x="97" y="242"/>
                    </a:cubicBezTo>
                    <a:cubicBezTo>
                      <a:pt x="97" y="242"/>
                      <a:pt x="98" y="244"/>
                      <a:pt x="99" y="245"/>
                    </a:cubicBezTo>
                    <a:cubicBezTo>
                      <a:pt x="100" y="245"/>
                      <a:pt x="100" y="245"/>
                      <a:pt x="101" y="246"/>
                    </a:cubicBezTo>
                    <a:cubicBezTo>
                      <a:pt x="102" y="247"/>
                      <a:pt x="106" y="248"/>
                      <a:pt x="106" y="248"/>
                    </a:cubicBezTo>
                    <a:cubicBezTo>
                      <a:pt x="106" y="248"/>
                      <a:pt x="106" y="247"/>
                      <a:pt x="107" y="247"/>
                    </a:cubicBezTo>
                    <a:cubicBezTo>
                      <a:pt x="108" y="246"/>
                      <a:pt x="109" y="245"/>
                      <a:pt x="109" y="245"/>
                    </a:cubicBezTo>
                    <a:cubicBezTo>
                      <a:pt x="109" y="245"/>
                      <a:pt x="109" y="244"/>
                      <a:pt x="110" y="245"/>
                    </a:cubicBezTo>
                    <a:cubicBezTo>
                      <a:pt x="112" y="245"/>
                      <a:pt x="113" y="245"/>
                      <a:pt x="113" y="245"/>
                    </a:cubicBezTo>
                    <a:cubicBezTo>
                      <a:pt x="114" y="244"/>
                      <a:pt x="115" y="241"/>
                      <a:pt x="115" y="241"/>
                    </a:cubicBezTo>
                    <a:cubicBezTo>
                      <a:pt x="115" y="241"/>
                      <a:pt x="115" y="239"/>
                      <a:pt x="117" y="240"/>
                    </a:cubicBezTo>
                    <a:cubicBezTo>
                      <a:pt x="118" y="241"/>
                      <a:pt x="128" y="243"/>
                      <a:pt x="128" y="243"/>
                    </a:cubicBezTo>
                    <a:cubicBezTo>
                      <a:pt x="127" y="244"/>
                      <a:pt x="127" y="244"/>
                      <a:pt x="127" y="244"/>
                    </a:cubicBezTo>
                    <a:cubicBezTo>
                      <a:pt x="123" y="244"/>
                      <a:pt x="123" y="244"/>
                      <a:pt x="123" y="244"/>
                    </a:cubicBezTo>
                    <a:cubicBezTo>
                      <a:pt x="121" y="244"/>
                      <a:pt x="121" y="244"/>
                      <a:pt x="121" y="244"/>
                    </a:cubicBezTo>
                    <a:cubicBezTo>
                      <a:pt x="121" y="244"/>
                      <a:pt x="120" y="244"/>
                      <a:pt x="120" y="245"/>
                    </a:cubicBezTo>
                    <a:cubicBezTo>
                      <a:pt x="120" y="246"/>
                      <a:pt x="119" y="247"/>
                      <a:pt x="119" y="248"/>
                    </a:cubicBezTo>
                    <a:cubicBezTo>
                      <a:pt x="118" y="249"/>
                      <a:pt x="118" y="249"/>
                      <a:pt x="117" y="250"/>
                    </a:cubicBezTo>
                    <a:cubicBezTo>
                      <a:pt x="117" y="251"/>
                      <a:pt x="114" y="253"/>
                      <a:pt x="114" y="253"/>
                    </a:cubicBezTo>
                    <a:cubicBezTo>
                      <a:pt x="112" y="255"/>
                      <a:pt x="112" y="255"/>
                      <a:pt x="112" y="255"/>
                    </a:cubicBezTo>
                    <a:cubicBezTo>
                      <a:pt x="110" y="259"/>
                      <a:pt x="110" y="259"/>
                      <a:pt x="110" y="259"/>
                    </a:cubicBezTo>
                    <a:cubicBezTo>
                      <a:pt x="110" y="259"/>
                      <a:pt x="111" y="263"/>
                      <a:pt x="111" y="263"/>
                    </a:cubicBezTo>
                    <a:cubicBezTo>
                      <a:pt x="112" y="263"/>
                      <a:pt x="114" y="266"/>
                      <a:pt x="114" y="266"/>
                    </a:cubicBezTo>
                    <a:cubicBezTo>
                      <a:pt x="114" y="266"/>
                      <a:pt x="114" y="267"/>
                      <a:pt x="114" y="268"/>
                    </a:cubicBezTo>
                    <a:cubicBezTo>
                      <a:pt x="114" y="269"/>
                      <a:pt x="114" y="270"/>
                      <a:pt x="115" y="271"/>
                    </a:cubicBezTo>
                    <a:cubicBezTo>
                      <a:pt x="115" y="272"/>
                      <a:pt x="116" y="275"/>
                      <a:pt x="116" y="275"/>
                    </a:cubicBezTo>
                    <a:cubicBezTo>
                      <a:pt x="117" y="276"/>
                      <a:pt x="117" y="276"/>
                      <a:pt x="117" y="276"/>
                    </a:cubicBezTo>
                    <a:cubicBezTo>
                      <a:pt x="117" y="278"/>
                      <a:pt x="117" y="278"/>
                      <a:pt x="117" y="278"/>
                    </a:cubicBezTo>
                    <a:cubicBezTo>
                      <a:pt x="117" y="278"/>
                      <a:pt x="117" y="280"/>
                      <a:pt x="118" y="280"/>
                    </a:cubicBezTo>
                    <a:cubicBezTo>
                      <a:pt x="119" y="280"/>
                      <a:pt x="122" y="278"/>
                      <a:pt x="122" y="278"/>
                    </a:cubicBezTo>
                    <a:cubicBezTo>
                      <a:pt x="128" y="277"/>
                      <a:pt x="128" y="277"/>
                      <a:pt x="128" y="277"/>
                    </a:cubicBezTo>
                    <a:cubicBezTo>
                      <a:pt x="128" y="277"/>
                      <a:pt x="128" y="280"/>
                      <a:pt x="127" y="281"/>
                    </a:cubicBezTo>
                    <a:cubicBezTo>
                      <a:pt x="127" y="282"/>
                      <a:pt x="126" y="282"/>
                      <a:pt x="125" y="283"/>
                    </a:cubicBezTo>
                    <a:cubicBezTo>
                      <a:pt x="125" y="283"/>
                      <a:pt x="125" y="285"/>
                      <a:pt x="125" y="285"/>
                    </a:cubicBezTo>
                    <a:cubicBezTo>
                      <a:pt x="125" y="285"/>
                      <a:pt x="125" y="286"/>
                      <a:pt x="123" y="287"/>
                    </a:cubicBezTo>
                    <a:cubicBezTo>
                      <a:pt x="122" y="287"/>
                      <a:pt x="121" y="287"/>
                      <a:pt x="121" y="287"/>
                    </a:cubicBezTo>
                    <a:cubicBezTo>
                      <a:pt x="121" y="287"/>
                      <a:pt x="119" y="286"/>
                      <a:pt x="119" y="288"/>
                    </a:cubicBezTo>
                    <a:cubicBezTo>
                      <a:pt x="119" y="290"/>
                      <a:pt x="118" y="291"/>
                      <a:pt x="118" y="292"/>
                    </a:cubicBezTo>
                    <a:cubicBezTo>
                      <a:pt x="118" y="293"/>
                      <a:pt x="116" y="294"/>
                      <a:pt x="118" y="295"/>
                    </a:cubicBezTo>
                    <a:cubicBezTo>
                      <a:pt x="120" y="295"/>
                      <a:pt x="120" y="297"/>
                      <a:pt x="120" y="297"/>
                    </a:cubicBezTo>
                    <a:cubicBezTo>
                      <a:pt x="120" y="297"/>
                      <a:pt x="119" y="299"/>
                      <a:pt x="118" y="300"/>
                    </a:cubicBezTo>
                    <a:cubicBezTo>
                      <a:pt x="117" y="300"/>
                      <a:pt x="116" y="300"/>
                      <a:pt x="116" y="301"/>
                    </a:cubicBezTo>
                    <a:cubicBezTo>
                      <a:pt x="116" y="302"/>
                      <a:pt x="117" y="306"/>
                      <a:pt x="117" y="306"/>
                    </a:cubicBezTo>
                    <a:cubicBezTo>
                      <a:pt x="117" y="306"/>
                      <a:pt x="118" y="308"/>
                      <a:pt x="116" y="308"/>
                    </a:cubicBezTo>
                    <a:cubicBezTo>
                      <a:pt x="115" y="307"/>
                      <a:pt x="115" y="307"/>
                      <a:pt x="114" y="307"/>
                    </a:cubicBezTo>
                    <a:cubicBezTo>
                      <a:pt x="113" y="307"/>
                      <a:pt x="113" y="308"/>
                      <a:pt x="113" y="308"/>
                    </a:cubicBezTo>
                    <a:cubicBezTo>
                      <a:pt x="113" y="308"/>
                      <a:pt x="113" y="308"/>
                      <a:pt x="113" y="310"/>
                    </a:cubicBezTo>
                    <a:cubicBezTo>
                      <a:pt x="113" y="311"/>
                      <a:pt x="113" y="313"/>
                      <a:pt x="113" y="313"/>
                    </a:cubicBezTo>
                    <a:cubicBezTo>
                      <a:pt x="111" y="313"/>
                      <a:pt x="111" y="313"/>
                      <a:pt x="111" y="313"/>
                    </a:cubicBezTo>
                    <a:cubicBezTo>
                      <a:pt x="109" y="310"/>
                      <a:pt x="109" y="310"/>
                      <a:pt x="109" y="310"/>
                    </a:cubicBezTo>
                    <a:cubicBezTo>
                      <a:pt x="109" y="310"/>
                      <a:pt x="106" y="310"/>
                      <a:pt x="105" y="310"/>
                    </a:cubicBezTo>
                    <a:cubicBezTo>
                      <a:pt x="104" y="310"/>
                      <a:pt x="102" y="311"/>
                      <a:pt x="102" y="311"/>
                    </a:cubicBezTo>
                    <a:cubicBezTo>
                      <a:pt x="102" y="311"/>
                      <a:pt x="98" y="309"/>
                      <a:pt x="97" y="308"/>
                    </a:cubicBezTo>
                    <a:cubicBezTo>
                      <a:pt x="97" y="308"/>
                      <a:pt x="97" y="307"/>
                      <a:pt x="96" y="308"/>
                    </a:cubicBezTo>
                    <a:cubicBezTo>
                      <a:pt x="96" y="309"/>
                      <a:pt x="97" y="308"/>
                      <a:pt x="96" y="309"/>
                    </a:cubicBezTo>
                    <a:cubicBezTo>
                      <a:pt x="95" y="309"/>
                      <a:pt x="97" y="309"/>
                      <a:pt x="94" y="309"/>
                    </a:cubicBezTo>
                    <a:cubicBezTo>
                      <a:pt x="91" y="310"/>
                      <a:pt x="87" y="311"/>
                      <a:pt x="87" y="311"/>
                    </a:cubicBezTo>
                    <a:cubicBezTo>
                      <a:pt x="87" y="311"/>
                      <a:pt x="90" y="308"/>
                      <a:pt x="89" y="308"/>
                    </a:cubicBezTo>
                    <a:cubicBezTo>
                      <a:pt x="88" y="307"/>
                      <a:pt x="89" y="307"/>
                      <a:pt x="88" y="307"/>
                    </a:cubicBezTo>
                    <a:cubicBezTo>
                      <a:pt x="86" y="306"/>
                      <a:pt x="85" y="304"/>
                      <a:pt x="85" y="304"/>
                    </a:cubicBezTo>
                    <a:cubicBezTo>
                      <a:pt x="85" y="303"/>
                      <a:pt x="85" y="301"/>
                      <a:pt x="84" y="301"/>
                    </a:cubicBezTo>
                    <a:cubicBezTo>
                      <a:pt x="82" y="301"/>
                      <a:pt x="82" y="299"/>
                      <a:pt x="80" y="301"/>
                    </a:cubicBezTo>
                    <a:cubicBezTo>
                      <a:pt x="79" y="302"/>
                      <a:pt x="79" y="302"/>
                      <a:pt x="78" y="303"/>
                    </a:cubicBezTo>
                    <a:cubicBezTo>
                      <a:pt x="78" y="304"/>
                      <a:pt x="74" y="304"/>
                      <a:pt x="74" y="304"/>
                    </a:cubicBezTo>
                    <a:cubicBezTo>
                      <a:pt x="74" y="304"/>
                      <a:pt x="77" y="308"/>
                      <a:pt x="77" y="309"/>
                    </a:cubicBezTo>
                    <a:cubicBezTo>
                      <a:pt x="77" y="309"/>
                      <a:pt x="78" y="313"/>
                      <a:pt x="78" y="313"/>
                    </a:cubicBezTo>
                    <a:cubicBezTo>
                      <a:pt x="84" y="312"/>
                      <a:pt x="84" y="312"/>
                      <a:pt x="84" y="312"/>
                    </a:cubicBezTo>
                    <a:cubicBezTo>
                      <a:pt x="84" y="312"/>
                      <a:pt x="80" y="314"/>
                      <a:pt x="80" y="315"/>
                    </a:cubicBezTo>
                    <a:cubicBezTo>
                      <a:pt x="79" y="317"/>
                      <a:pt x="79" y="317"/>
                      <a:pt x="79" y="318"/>
                    </a:cubicBezTo>
                    <a:cubicBezTo>
                      <a:pt x="78" y="319"/>
                      <a:pt x="78" y="320"/>
                      <a:pt x="76" y="320"/>
                    </a:cubicBezTo>
                    <a:cubicBezTo>
                      <a:pt x="74" y="321"/>
                      <a:pt x="71" y="321"/>
                      <a:pt x="70" y="322"/>
                    </a:cubicBezTo>
                    <a:cubicBezTo>
                      <a:pt x="69" y="323"/>
                      <a:pt x="68" y="323"/>
                      <a:pt x="68" y="324"/>
                    </a:cubicBezTo>
                    <a:cubicBezTo>
                      <a:pt x="68" y="325"/>
                      <a:pt x="64" y="325"/>
                      <a:pt x="68" y="326"/>
                    </a:cubicBezTo>
                    <a:cubicBezTo>
                      <a:pt x="73" y="327"/>
                      <a:pt x="74" y="327"/>
                      <a:pt x="74" y="327"/>
                    </a:cubicBezTo>
                    <a:cubicBezTo>
                      <a:pt x="74" y="327"/>
                      <a:pt x="76" y="325"/>
                      <a:pt x="77" y="324"/>
                    </a:cubicBezTo>
                    <a:cubicBezTo>
                      <a:pt x="79" y="323"/>
                      <a:pt x="79" y="323"/>
                      <a:pt x="82" y="323"/>
                    </a:cubicBezTo>
                    <a:cubicBezTo>
                      <a:pt x="85" y="324"/>
                      <a:pt x="85" y="323"/>
                      <a:pt x="85" y="324"/>
                    </a:cubicBezTo>
                    <a:cubicBezTo>
                      <a:pt x="85" y="325"/>
                      <a:pt x="85" y="326"/>
                      <a:pt x="85" y="327"/>
                    </a:cubicBezTo>
                    <a:cubicBezTo>
                      <a:pt x="84" y="329"/>
                      <a:pt x="83" y="330"/>
                      <a:pt x="84" y="332"/>
                    </a:cubicBezTo>
                    <a:cubicBezTo>
                      <a:pt x="86" y="334"/>
                      <a:pt x="83" y="336"/>
                      <a:pt x="83" y="336"/>
                    </a:cubicBezTo>
                    <a:cubicBezTo>
                      <a:pt x="83" y="336"/>
                      <a:pt x="82" y="339"/>
                      <a:pt x="83" y="339"/>
                    </a:cubicBezTo>
                    <a:cubicBezTo>
                      <a:pt x="83" y="339"/>
                      <a:pt x="84" y="340"/>
                      <a:pt x="84" y="340"/>
                    </a:cubicBezTo>
                    <a:cubicBezTo>
                      <a:pt x="84" y="340"/>
                      <a:pt x="82" y="344"/>
                      <a:pt x="82" y="344"/>
                    </a:cubicBezTo>
                    <a:cubicBezTo>
                      <a:pt x="82" y="345"/>
                      <a:pt x="79" y="350"/>
                      <a:pt x="79" y="350"/>
                    </a:cubicBezTo>
                    <a:cubicBezTo>
                      <a:pt x="78" y="350"/>
                      <a:pt x="79" y="350"/>
                      <a:pt x="75" y="352"/>
                    </a:cubicBezTo>
                    <a:cubicBezTo>
                      <a:pt x="70" y="353"/>
                      <a:pt x="67" y="354"/>
                      <a:pt x="67" y="354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0" y="357"/>
                      <a:pt x="60" y="357"/>
                      <a:pt x="60" y="357"/>
                    </a:cubicBezTo>
                    <a:cubicBezTo>
                      <a:pt x="58" y="357"/>
                      <a:pt x="58" y="357"/>
                      <a:pt x="58" y="357"/>
                    </a:cubicBezTo>
                    <a:cubicBezTo>
                      <a:pt x="54" y="357"/>
                      <a:pt x="54" y="357"/>
                      <a:pt x="54" y="357"/>
                    </a:cubicBezTo>
                    <a:cubicBezTo>
                      <a:pt x="54" y="357"/>
                      <a:pt x="50" y="359"/>
                      <a:pt x="50" y="360"/>
                    </a:cubicBezTo>
                    <a:cubicBezTo>
                      <a:pt x="49" y="360"/>
                      <a:pt x="47" y="361"/>
                      <a:pt x="47" y="361"/>
                    </a:cubicBezTo>
                    <a:cubicBezTo>
                      <a:pt x="46" y="362"/>
                      <a:pt x="50" y="364"/>
                      <a:pt x="50" y="364"/>
                    </a:cubicBezTo>
                    <a:cubicBezTo>
                      <a:pt x="51" y="366"/>
                      <a:pt x="51" y="366"/>
                      <a:pt x="51" y="366"/>
                    </a:cubicBezTo>
                    <a:cubicBezTo>
                      <a:pt x="49" y="366"/>
                      <a:pt x="49" y="366"/>
                      <a:pt x="49" y="366"/>
                    </a:cubicBezTo>
                    <a:cubicBezTo>
                      <a:pt x="47" y="367"/>
                      <a:pt x="47" y="367"/>
                      <a:pt x="47" y="367"/>
                    </a:cubicBezTo>
                    <a:cubicBezTo>
                      <a:pt x="46" y="369"/>
                      <a:pt x="46" y="369"/>
                      <a:pt x="46" y="369"/>
                    </a:cubicBezTo>
                    <a:cubicBezTo>
                      <a:pt x="48" y="370"/>
                      <a:pt x="48" y="370"/>
                      <a:pt x="48" y="370"/>
                    </a:cubicBezTo>
                    <a:cubicBezTo>
                      <a:pt x="48" y="370"/>
                      <a:pt x="49" y="370"/>
                      <a:pt x="50" y="370"/>
                    </a:cubicBezTo>
                    <a:cubicBezTo>
                      <a:pt x="51" y="370"/>
                      <a:pt x="54" y="369"/>
                      <a:pt x="54" y="369"/>
                    </a:cubicBezTo>
                    <a:cubicBezTo>
                      <a:pt x="50" y="371"/>
                      <a:pt x="50" y="371"/>
                      <a:pt x="50" y="371"/>
                    </a:cubicBezTo>
                    <a:cubicBezTo>
                      <a:pt x="50" y="374"/>
                      <a:pt x="50" y="374"/>
                      <a:pt x="50" y="374"/>
                    </a:cubicBezTo>
                    <a:cubicBezTo>
                      <a:pt x="50" y="374"/>
                      <a:pt x="49" y="375"/>
                      <a:pt x="50" y="375"/>
                    </a:cubicBezTo>
                    <a:cubicBezTo>
                      <a:pt x="52" y="375"/>
                      <a:pt x="53" y="375"/>
                      <a:pt x="53" y="375"/>
                    </a:cubicBezTo>
                    <a:cubicBezTo>
                      <a:pt x="53" y="375"/>
                      <a:pt x="55" y="374"/>
                      <a:pt x="56" y="374"/>
                    </a:cubicBezTo>
                    <a:cubicBezTo>
                      <a:pt x="58" y="374"/>
                      <a:pt x="59" y="374"/>
                      <a:pt x="59" y="374"/>
                    </a:cubicBezTo>
                    <a:cubicBezTo>
                      <a:pt x="59" y="374"/>
                      <a:pt x="59" y="372"/>
                      <a:pt x="60" y="372"/>
                    </a:cubicBezTo>
                    <a:cubicBezTo>
                      <a:pt x="60" y="372"/>
                      <a:pt x="59" y="372"/>
                      <a:pt x="61" y="372"/>
                    </a:cubicBezTo>
                    <a:cubicBezTo>
                      <a:pt x="63" y="372"/>
                      <a:pt x="69" y="372"/>
                      <a:pt x="69" y="372"/>
                    </a:cubicBezTo>
                    <a:cubicBezTo>
                      <a:pt x="69" y="372"/>
                      <a:pt x="69" y="372"/>
                      <a:pt x="70" y="373"/>
                    </a:cubicBezTo>
                    <a:cubicBezTo>
                      <a:pt x="70" y="374"/>
                      <a:pt x="71" y="375"/>
                      <a:pt x="72" y="376"/>
                    </a:cubicBezTo>
                    <a:cubicBezTo>
                      <a:pt x="74" y="377"/>
                      <a:pt x="77" y="377"/>
                      <a:pt x="77" y="377"/>
                    </a:cubicBezTo>
                    <a:cubicBezTo>
                      <a:pt x="75" y="378"/>
                      <a:pt x="75" y="378"/>
                      <a:pt x="75" y="378"/>
                    </a:cubicBezTo>
                    <a:cubicBezTo>
                      <a:pt x="72" y="378"/>
                      <a:pt x="72" y="378"/>
                      <a:pt x="72" y="378"/>
                    </a:cubicBezTo>
                    <a:cubicBezTo>
                      <a:pt x="72" y="378"/>
                      <a:pt x="70" y="377"/>
                      <a:pt x="70" y="378"/>
                    </a:cubicBezTo>
                    <a:cubicBezTo>
                      <a:pt x="70" y="379"/>
                      <a:pt x="68" y="381"/>
                      <a:pt x="69" y="382"/>
                    </a:cubicBezTo>
                    <a:cubicBezTo>
                      <a:pt x="70" y="382"/>
                      <a:pt x="74" y="383"/>
                      <a:pt x="74" y="383"/>
                    </a:cubicBezTo>
                    <a:cubicBezTo>
                      <a:pt x="78" y="382"/>
                      <a:pt x="78" y="382"/>
                      <a:pt x="78" y="382"/>
                    </a:cubicBezTo>
                    <a:cubicBezTo>
                      <a:pt x="79" y="381"/>
                      <a:pt x="79" y="381"/>
                      <a:pt x="79" y="381"/>
                    </a:cubicBezTo>
                    <a:cubicBezTo>
                      <a:pt x="82" y="380"/>
                      <a:pt x="82" y="380"/>
                      <a:pt x="82" y="380"/>
                    </a:cubicBezTo>
                    <a:cubicBezTo>
                      <a:pt x="82" y="380"/>
                      <a:pt x="82" y="381"/>
                      <a:pt x="82" y="382"/>
                    </a:cubicBezTo>
                    <a:cubicBezTo>
                      <a:pt x="82" y="382"/>
                      <a:pt x="82" y="384"/>
                      <a:pt x="82" y="384"/>
                    </a:cubicBezTo>
                    <a:cubicBezTo>
                      <a:pt x="82" y="384"/>
                      <a:pt x="83" y="386"/>
                      <a:pt x="83" y="386"/>
                    </a:cubicBezTo>
                    <a:cubicBezTo>
                      <a:pt x="84" y="387"/>
                      <a:pt x="86" y="388"/>
                      <a:pt x="86" y="388"/>
                    </a:cubicBezTo>
                    <a:cubicBezTo>
                      <a:pt x="87" y="391"/>
                      <a:pt x="87" y="391"/>
                      <a:pt x="87" y="391"/>
                    </a:cubicBezTo>
                    <a:cubicBezTo>
                      <a:pt x="90" y="392"/>
                      <a:pt x="90" y="392"/>
                      <a:pt x="90" y="392"/>
                    </a:cubicBezTo>
                    <a:cubicBezTo>
                      <a:pt x="90" y="392"/>
                      <a:pt x="93" y="392"/>
                      <a:pt x="93" y="392"/>
                    </a:cubicBezTo>
                    <a:cubicBezTo>
                      <a:pt x="94" y="392"/>
                      <a:pt x="96" y="393"/>
                      <a:pt x="96" y="393"/>
                    </a:cubicBezTo>
                    <a:cubicBezTo>
                      <a:pt x="97" y="392"/>
                      <a:pt x="99" y="390"/>
                      <a:pt x="99" y="390"/>
                    </a:cubicBezTo>
                    <a:cubicBezTo>
                      <a:pt x="102" y="388"/>
                      <a:pt x="102" y="388"/>
                      <a:pt x="102" y="388"/>
                    </a:cubicBezTo>
                    <a:cubicBezTo>
                      <a:pt x="102" y="388"/>
                      <a:pt x="104" y="388"/>
                      <a:pt x="105" y="388"/>
                    </a:cubicBezTo>
                    <a:cubicBezTo>
                      <a:pt x="106" y="388"/>
                      <a:pt x="111" y="387"/>
                      <a:pt x="111" y="387"/>
                    </a:cubicBezTo>
                    <a:cubicBezTo>
                      <a:pt x="111" y="387"/>
                      <a:pt x="112" y="385"/>
                      <a:pt x="114" y="385"/>
                    </a:cubicBezTo>
                    <a:cubicBezTo>
                      <a:pt x="115" y="384"/>
                      <a:pt x="118" y="382"/>
                      <a:pt x="118" y="382"/>
                    </a:cubicBezTo>
                    <a:cubicBezTo>
                      <a:pt x="124" y="381"/>
                      <a:pt x="124" y="381"/>
                      <a:pt x="124" y="381"/>
                    </a:cubicBezTo>
                    <a:cubicBezTo>
                      <a:pt x="119" y="383"/>
                      <a:pt x="119" y="383"/>
                      <a:pt x="119" y="383"/>
                    </a:cubicBezTo>
                    <a:cubicBezTo>
                      <a:pt x="117" y="384"/>
                      <a:pt x="117" y="384"/>
                      <a:pt x="117" y="384"/>
                    </a:cubicBezTo>
                    <a:cubicBezTo>
                      <a:pt x="114" y="387"/>
                      <a:pt x="114" y="387"/>
                      <a:pt x="114" y="387"/>
                    </a:cubicBezTo>
                    <a:cubicBezTo>
                      <a:pt x="112" y="388"/>
                      <a:pt x="112" y="388"/>
                      <a:pt x="112" y="388"/>
                    </a:cubicBezTo>
                    <a:cubicBezTo>
                      <a:pt x="112" y="388"/>
                      <a:pt x="110" y="389"/>
                      <a:pt x="110" y="389"/>
                    </a:cubicBezTo>
                    <a:cubicBezTo>
                      <a:pt x="110" y="390"/>
                      <a:pt x="107" y="394"/>
                      <a:pt x="107" y="394"/>
                    </a:cubicBezTo>
                    <a:cubicBezTo>
                      <a:pt x="105" y="394"/>
                      <a:pt x="105" y="394"/>
                      <a:pt x="105" y="394"/>
                    </a:cubicBezTo>
                    <a:cubicBezTo>
                      <a:pt x="105" y="394"/>
                      <a:pt x="103" y="396"/>
                      <a:pt x="102" y="397"/>
                    </a:cubicBezTo>
                    <a:cubicBezTo>
                      <a:pt x="101" y="399"/>
                      <a:pt x="100" y="399"/>
                      <a:pt x="100" y="399"/>
                    </a:cubicBezTo>
                    <a:cubicBezTo>
                      <a:pt x="100" y="399"/>
                      <a:pt x="101" y="401"/>
                      <a:pt x="97" y="401"/>
                    </a:cubicBezTo>
                    <a:cubicBezTo>
                      <a:pt x="93" y="400"/>
                      <a:pt x="90" y="399"/>
                      <a:pt x="90" y="399"/>
                    </a:cubicBezTo>
                    <a:cubicBezTo>
                      <a:pt x="90" y="399"/>
                      <a:pt x="85" y="398"/>
                      <a:pt x="85" y="398"/>
                    </a:cubicBezTo>
                    <a:cubicBezTo>
                      <a:pt x="84" y="398"/>
                      <a:pt x="84" y="398"/>
                      <a:pt x="82" y="398"/>
                    </a:cubicBezTo>
                    <a:cubicBezTo>
                      <a:pt x="80" y="397"/>
                      <a:pt x="72" y="395"/>
                      <a:pt x="72" y="395"/>
                    </a:cubicBezTo>
                    <a:cubicBezTo>
                      <a:pt x="72" y="395"/>
                      <a:pt x="70" y="395"/>
                      <a:pt x="69" y="396"/>
                    </a:cubicBezTo>
                    <a:cubicBezTo>
                      <a:pt x="69" y="396"/>
                      <a:pt x="67" y="397"/>
                      <a:pt x="67" y="398"/>
                    </a:cubicBezTo>
                    <a:cubicBezTo>
                      <a:pt x="67" y="399"/>
                      <a:pt x="67" y="400"/>
                      <a:pt x="67" y="400"/>
                    </a:cubicBezTo>
                    <a:cubicBezTo>
                      <a:pt x="67" y="402"/>
                      <a:pt x="67" y="402"/>
                      <a:pt x="67" y="402"/>
                    </a:cubicBezTo>
                    <a:cubicBezTo>
                      <a:pt x="64" y="403"/>
                      <a:pt x="64" y="403"/>
                      <a:pt x="64" y="403"/>
                    </a:cubicBezTo>
                    <a:cubicBezTo>
                      <a:pt x="59" y="403"/>
                      <a:pt x="59" y="403"/>
                      <a:pt x="59" y="403"/>
                    </a:cubicBezTo>
                    <a:close/>
                    <a:moveTo>
                      <a:pt x="35" y="214"/>
                    </a:moveTo>
                    <a:cubicBezTo>
                      <a:pt x="35" y="214"/>
                      <a:pt x="35" y="214"/>
                      <a:pt x="35" y="214"/>
                    </a:cubicBezTo>
                    <a:cubicBezTo>
                      <a:pt x="36" y="215"/>
                      <a:pt x="40" y="214"/>
                      <a:pt x="40" y="214"/>
                    </a:cubicBezTo>
                    <a:cubicBezTo>
                      <a:pt x="44" y="214"/>
                      <a:pt x="44" y="214"/>
                      <a:pt x="44" y="214"/>
                    </a:cubicBezTo>
                    <a:cubicBezTo>
                      <a:pt x="44" y="214"/>
                      <a:pt x="48" y="214"/>
                      <a:pt x="48" y="214"/>
                    </a:cubicBezTo>
                    <a:cubicBezTo>
                      <a:pt x="49" y="215"/>
                      <a:pt x="50" y="215"/>
                      <a:pt x="50" y="215"/>
                    </a:cubicBezTo>
                    <a:cubicBezTo>
                      <a:pt x="50" y="215"/>
                      <a:pt x="52" y="214"/>
                      <a:pt x="53" y="214"/>
                    </a:cubicBezTo>
                    <a:cubicBezTo>
                      <a:pt x="54" y="215"/>
                      <a:pt x="56" y="217"/>
                      <a:pt x="56" y="217"/>
                    </a:cubicBezTo>
                    <a:cubicBezTo>
                      <a:pt x="56" y="221"/>
                      <a:pt x="56" y="221"/>
                      <a:pt x="56" y="221"/>
                    </a:cubicBezTo>
                    <a:cubicBezTo>
                      <a:pt x="57" y="225"/>
                      <a:pt x="57" y="225"/>
                      <a:pt x="57" y="225"/>
                    </a:cubicBezTo>
                    <a:cubicBezTo>
                      <a:pt x="59" y="229"/>
                      <a:pt x="59" y="229"/>
                      <a:pt x="59" y="229"/>
                    </a:cubicBezTo>
                    <a:cubicBezTo>
                      <a:pt x="62" y="233"/>
                      <a:pt x="62" y="233"/>
                      <a:pt x="62" y="233"/>
                    </a:cubicBezTo>
                    <a:cubicBezTo>
                      <a:pt x="60" y="236"/>
                      <a:pt x="60" y="236"/>
                      <a:pt x="60" y="236"/>
                    </a:cubicBezTo>
                    <a:cubicBezTo>
                      <a:pt x="60" y="236"/>
                      <a:pt x="60" y="239"/>
                      <a:pt x="60" y="239"/>
                    </a:cubicBezTo>
                    <a:cubicBezTo>
                      <a:pt x="59" y="239"/>
                      <a:pt x="57" y="240"/>
                      <a:pt x="56" y="240"/>
                    </a:cubicBezTo>
                    <a:cubicBezTo>
                      <a:pt x="56" y="241"/>
                      <a:pt x="55" y="243"/>
                      <a:pt x="55" y="243"/>
                    </a:cubicBezTo>
                    <a:cubicBezTo>
                      <a:pt x="55" y="243"/>
                      <a:pt x="59" y="240"/>
                      <a:pt x="59" y="241"/>
                    </a:cubicBezTo>
                    <a:cubicBezTo>
                      <a:pt x="60" y="241"/>
                      <a:pt x="62" y="241"/>
                      <a:pt x="62" y="241"/>
                    </a:cubicBezTo>
                    <a:cubicBezTo>
                      <a:pt x="64" y="242"/>
                      <a:pt x="64" y="242"/>
                      <a:pt x="64" y="242"/>
                    </a:cubicBezTo>
                    <a:cubicBezTo>
                      <a:pt x="65" y="246"/>
                      <a:pt x="65" y="246"/>
                      <a:pt x="65" y="246"/>
                    </a:cubicBezTo>
                    <a:cubicBezTo>
                      <a:pt x="65" y="250"/>
                      <a:pt x="65" y="250"/>
                      <a:pt x="65" y="250"/>
                    </a:cubicBezTo>
                    <a:cubicBezTo>
                      <a:pt x="65" y="250"/>
                      <a:pt x="65" y="253"/>
                      <a:pt x="65" y="253"/>
                    </a:cubicBezTo>
                    <a:cubicBezTo>
                      <a:pt x="65" y="254"/>
                      <a:pt x="64" y="255"/>
                      <a:pt x="64" y="254"/>
                    </a:cubicBezTo>
                    <a:cubicBezTo>
                      <a:pt x="63" y="254"/>
                      <a:pt x="62" y="254"/>
                      <a:pt x="62" y="253"/>
                    </a:cubicBezTo>
                    <a:cubicBezTo>
                      <a:pt x="62" y="251"/>
                      <a:pt x="63" y="250"/>
                      <a:pt x="63" y="249"/>
                    </a:cubicBezTo>
                    <a:cubicBezTo>
                      <a:pt x="63" y="249"/>
                      <a:pt x="64" y="246"/>
                      <a:pt x="63" y="246"/>
                    </a:cubicBezTo>
                    <a:cubicBezTo>
                      <a:pt x="62" y="246"/>
                      <a:pt x="61" y="244"/>
                      <a:pt x="61" y="246"/>
                    </a:cubicBezTo>
                    <a:cubicBezTo>
                      <a:pt x="60" y="247"/>
                      <a:pt x="61" y="249"/>
                      <a:pt x="61" y="249"/>
                    </a:cubicBezTo>
                    <a:cubicBezTo>
                      <a:pt x="61" y="249"/>
                      <a:pt x="62" y="250"/>
                      <a:pt x="61" y="251"/>
                    </a:cubicBezTo>
                    <a:cubicBezTo>
                      <a:pt x="61" y="252"/>
                      <a:pt x="61" y="252"/>
                      <a:pt x="60" y="253"/>
                    </a:cubicBezTo>
                    <a:cubicBezTo>
                      <a:pt x="59" y="254"/>
                      <a:pt x="61" y="255"/>
                      <a:pt x="61" y="255"/>
                    </a:cubicBezTo>
                    <a:cubicBezTo>
                      <a:pt x="61" y="256"/>
                      <a:pt x="61" y="256"/>
                      <a:pt x="61" y="256"/>
                    </a:cubicBezTo>
                    <a:cubicBezTo>
                      <a:pt x="61" y="256"/>
                      <a:pt x="62" y="259"/>
                      <a:pt x="61" y="259"/>
                    </a:cubicBezTo>
                    <a:cubicBezTo>
                      <a:pt x="60" y="259"/>
                      <a:pt x="60" y="260"/>
                      <a:pt x="57" y="259"/>
                    </a:cubicBezTo>
                    <a:cubicBezTo>
                      <a:pt x="54" y="257"/>
                      <a:pt x="52" y="257"/>
                      <a:pt x="52" y="257"/>
                    </a:cubicBezTo>
                    <a:cubicBezTo>
                      <a:pt x="52" y="261"/>
                      <a:pt x="52" y="261"/>
                      <a:pt x="52" y="261"/>
                    </a:cubicBezTo>
                    <a:cubicBezTo>
                      <a:pt x="50" y="264"/>
                      <a:pt x="50" y="264"/>
                      <a:pt x="50" y="264"/>
                    </a:cubicBezTo>
                    <a:cubicBezTo>
                      <a:pt x="44" y="266"/>
                      <a:pt x="44" y="266"/>
                      <a:pt x="44" y="266"/>
                    </a:cubicBezTo>
                    <a:cubicBezTo>
                      <a:pt x="41" y="262"/>
                      <a:pt x="41" y="262"/>
                      <a:pt x="41" y="262"/>
                    </a:cubicBezTo>
                    <a:cubicBezTo>
                      <a:pt x="41" y="262"/>
                      <a:pt x="39" y="262"/>
                      <a:pt x="38" y="262"/>
                    </a:cubicBezTo>
                    <a:cubicBezTo>
                      <a:pt x="38" y="262"/>
                      <a:pt x="34" y="261"/>
                      <a:pt x="34" y="261"/>
                    </a:cubicBezTo>
                    <a:cubicBezTo>
                      <a:pt x="33" y="257"/>
                      <a:pt x="33" y="257"/>
                      <a:pt x="33" y="257"/>
                    </a:cubicBezTo>
                    <a:cubicBezTo>
                      <a:pt x="29" y="253"/>
                      <a:pt x="29" y="253"/>
                      <a:pt x="29" y="253"/>
                    </a:cubicBezTo>
                    <a:cubicBezTo>
                      <a:pt x="29" y="250"/>
                      <a:pt x="29" y="250"/>
                      <a:pt x="29" y="250"/>
                    </a:cubicBezTo>
                    <a:cubicBezTo>
                      <a:pt x="27" y="245"/>
                      <a:pt x="27" y="245"/>
                      <a:pt x="27" y="245"/>
                    </a:cubicBezTo>
                    <a:cubicBezTo>
                      <a:pt x="22" y="246"/>
                      <a:pt x="22" y="246"/>
                      <a:pt x="22" y="246"/>
                    </a:cubicBezTo>
                    <a:cubicBezTo>
                      <a:pt x="21" y="250"/>
                      <a:pt x="21" y="250"/>
                      <a:pt x="21" y="250"/>
                    </a:cubicBezTo>
                    <a:cubicBezTo>
                      <a:pt x="21" y="250"/>
                      <a:pt x="22" y="251"/>
                      <a:pt x="20" y="252"/>
                    </a:cubicBezTo>
                    <a:cubicBezTo>
                      <a:pt x="19" y="252"/>
                      <a:pt x="16" y="253"/>
                      <a:pt x="16" y="253"/>
                    </a:cubicBezTo>
                    <a:cubicBezTo>
                      <a:pt x="16" y="253"/>
                      <a:pt x="12" y="254"/>
                      <a:pt x="11" y="253"/>
                    </a:cubicBezTo>
                    <a:cubicBezTo>
                      <a:pt x="11" y="253"/>
                      <a:pt x="8" y="249"/>
                      <a:pt x="8" y="249"/>
                    </a:cubicBezTo>
                    <a:cubicBezTo>
                      <a:pt x="8" y="249"/>
                      <a:pt x="6" y="249"/>
                      <a:pt x="6" y="249"/>
                    </a:cubicBezTo>
                    <a:cubicBezTo>
                      <a:pt x="5" y="249"/>
                      <a:pt x="4" y="250"/>
                      <a:pt x="4" y="248"/>
                    </a:cubicBezTo>
                    <a:cubicBezTo>
                      <a:pt x="4" y="246"/>
                      <a:pt x="4" y="244"/>
                      <a:pt x="4" y="244"/>
                    </a:cubicBezTo>
                    <a:cubicBezTo>
                      <a:pt x="4" y="244"/>
                      <a:pt x="6" y="247"/>
                      <a:pt x="4" y="243"/>
                    </a:cubicBezTo>
                    <a:cubicBezTo>
                      <a:pt x="1" y="240"/>
                      <a:pt x="0" y="237"/>
                      <a:pt x="0" y="237"/>
                    </a:cubicBezTo>
                    <a:cubicBezTo>
                      <a:pt x="5" y="235"/>
                      <a:pt x="5" y="235"/>
                      <a:pt x="5" y="235"/>
                    </a:cubicBezTo>
                    <a:cubicBezTo>
                      <a:pt x="5" y="235"/>
                      <a:pt x="9" y="235"/>
                      <a:pt x="9" y="235"/>
                    </a:cubicBezTo>
                    <a:cubicBezTo>
                      <a:pt x="10" y="235"/>
                      <a:pt x="11" y="233"/>
                      <a:pt x="11" y="233"/>
                    </a:cubicBezTo>
                    <a:cubicBezTo>
                      <a:pt x="11" y="233"/>
                      <a:pt x="12" y="232"/>
                      <a:pt x="11" y="232"/>
                    </a:cubicBezTo>
                    <a:cubicBezTo>
                      <a:pt x="10" y="231"/>
                      <a:pt x="8" y="230"/>
                      <a:pt x="8" y="230"/>
                    </a:cubicBezTo>
                    <a:cubicBezTo>
                      <a:pt x="8" y="230"/>
                      <a:pt x="7" y="228"/>
                      <a:pt x="9" y="227"/>
                    </a:cubicBezTo>
                    <a:cubicBezTo>
                      <a:pt x="12" y="227"/>
                      <a:pt x="12" y="227"/>
                      <a:pt x="13" y="227"/>
                    </a:cubicBezTo>
                    <a:cubicBezTo>
                      <a:pt x="15" y="228"/>
                      <a:pt x="16" y="230"/>
                      <a:pt x="17" y="227"/>
                    </a:cubicBezTo>
                    <a:cubicBezTo>
                      <a:pt x="18" y="225"/>
                      <a:pt x="16" y="225"/>
                      <a:pt x="18" y="224"/>
                    </a:cubicBezTo>
                    <a:cubicBezTo>
                      <a:pt x="21" y="224"/>
                      <a:pt x="22" y="223"/>
                      <a:pt x="22" y="222"/>
                    </a:cubicBezTo>
                    <a:cubicBezTo>
                      <a:pt x="22" y="222"/>
                      <a:pt x="23" y="219"/>
                      <a:pt x="23" y="219"/>
                    </a:cubicBezTo>
                    <a:cubicBezTo>
                      <a:pt x="24" y="219"/>
                      <a:pt x="28" y="219"/>
                      <a:pt x="28" y="219"/>
                    </a:cubicBezTo>
                    <a:cubicBezTo>
                      <a:pt x="28" y="219"/>
                      <a:pt x="29" y="218"/>
                      <a:pt x="31" y="218"/>
                    </a:cubicBezTo>
                    <a:cubicBezTo>
                      <a:pt x="33" y="219"/>
                      <a:pt x="33" y="218"/>
                      <a:pt x="33" y="218"/>
                    </a:cubicBezTo>
                    <a:cubicBezTo>
                      <a:pt x="33" y="218"/>
                      <a:pt x="35" y="215"/>
                      <a:pt x="35" y="214"/>
                    </a:cubicBezTo>
                    <a:close/>
                    <a:moveTo>
                      <a:pt x="60" y="183"/>
                    </a:moveTo>
                    <a:cubicBezTo>
                      <a:pt x="60" y="183"/>
                      <a:pt x="60" y="183"/>
                      <a:pt x="60" y="183"/>
                    </a:cubicBezTo>
                    <a:cubicBezTo>
                      <a:pt x="60" y="183"/>
                      <a:pt x="59" y="180"/>
                      <a:pt x="60" y="181"/>
                    </a:cubicBezTo>
                    <a:cubicBezTo>
                      <a:pt x="61" y="181"/>
                      <a:pt x="63" y="180"/>
                      <a:pt x="63" y="180"/>
                    </a:cubicBezTo>
                    <a:cubicBezTo>
                      <a:pt x="63" y="180"/>
                      <a:pt x="64" y="179"/>
                      <a:pt x="64" y="179"/>
                    </a:cubicBezTo>
                    <a:cubicBezTo>
                      <a:pt x="65" y="179"/>
                      <a:pt x="65" y="181"/>
                      <a:pt x="64" y="181"/>
                    </a:cubicBezTo>
                    <a:cubicBezTo>
                      <a:pt x="64" y="181"/>
                      <a:pt x="63" y="182"/>
                      <a:pt x="62" y="182"/>
                    </a:cubicBezTo>
                    <a:cubicBezTo>
                      <a:pt x="62" y="182"/>
                      <a:pt x="61" y="183"/>
                      <a:pt x="61" y="183"/>
                    </a:cubicBezTo>
                    <a:cubicBezTo>
                      <a:pt x="60" y="183"/>
                      <a:pt x="60" y="183"/>
                      <a:pt x="60" y="183"/>
                    </a:cubicBezTo>
                    <a:close/>
                    <a:moveTo>
                      <a:pt x="71" y="200"/>
                    </a:moveTo>
                    <a:cubicBezTo>
                      <a:pt x="71" y="200"/>
                      <a:pt x="71" y="200"/>
                      <a:pt x="71" y="200"/>
                    </a:cubicBezTo>
                    <a:cubicBezTo>
                      <a:pt x="71" y="200"/>
                      <a:pt x="70" y="200"/>
                      <a:pt x="70" y="201"/>
                    </a:cubicBezTo>
                    <a:cubicBezTo>
                      <a:pt x="69" y="201"/>
                      <a:pt x="67" y="200"/>
                      <a:pt x="67" y="200"/>
                    </a:cubicBezTo>
                    <a:cubicBezTo>
                      <a:pt x="67" y="200"/>
                      <a:pt x="68" y="199"/>
                      <a:pt x="68" y="198"/>
                    </a:cubicBezTo>
                    <a:cubicBezTo>
                      <a:pt x="69" y="198"/>
                      <a:pt x="70" y="197"/>
                      <a:pt x="70" y="197"/>
                    </a:cubicBezTo>
                    <a:cubicBezTo>
                      <a:pt x="70" y="197"/>
                      <a:pt x="70" y="196"/>
                      <a:pt x="70" y="196"/>
                    </a:cubicBezTo>
                    <a:cubicBezTo>
                      <a:pt x="70" y="197"/>
                      <a:pt x="71" y="199"/>
                      <a:pt x="71" y="199"/>
                    </a:cubicBezTo>
                    <a:cubicBezTo>
                      <a:pt x="71" y="200"/>
                      <a:pt x="71" y="200"/>
                      <a:pt x="71" y="200"/>
                    </a:cubicBezTo>
                    <a:close/>
                    <a:moveTo>
                      <a:pt x="77" y="205"/>
                    </a:moveTo>
                    <a:cubicBezTo>
                      <a:pt x="77" y="205"/>
                      <a:pt x="77" y="205"/>
                      <a:pt x="77" y="205"/>
                    </a:cubicBezTo>
                    <a:cubicBezTo>
                      <a:pt x="77" y="205"/>
                      <a:pt x="78" y="203"/>
                      <a:pt x="79" y="203"/>
                    </a:cubicBezTo>
                    <a:cubicBezTo>
                      <a:pt x="79" y="202"/>
                      <a:pt x="79" y="202"/>
                      <a:pt x="80" y="201"/>
                    </a:cubicBezTo>
                    <a:cubicBezTo>
                      <a:pt x="80" y="201"/>
                      <a:pt x="81" y="200"/>
                      <a:pt x="82" y="201"/>
                    </a:cubicBezTo>
                    <a:cubicBezTo>
                      <a:pt x="83" y="201"/>
                      <a:pt x="85" y="203"/>
                      <a:pt x="84" y="203"/>
                    </a:cubicBezTo>
                    <a:cubicBezTo>
                      <a:pt x="84" y="204"/>
                      <a:pt x="83" y="203"/>
                      <a:pt x="83" y="206"/>
                    </a:cubicBezTo>
                    <a:cubicBezTo>
                      <a:pt x="83" y="208"/>
                      <a:pt x="84" y="208"/>
                      <a:pt x="84" y="209"/>
                    </a:cubicBezTo>
                    <a:cubicBezTo>
                      <a:pt x="84" y="209"/>
                      <a:pt x="83" y="212"/>
                      <a:pt x="83" y="212"/>
                    </a:cubicBezTo>
                    <a:cubicBezTo>
                      <a:pt x="83" y="212"/>
                      <a:pt x="83" y="214"/>
                      <a:pt x="82" y="213"/>
                    </a:cubicBezTo>
                    <a:cubicBezTo>
                      <a:pt x="82" y="213"/>
                      <a:pt x="82" y="213"/>
                      <a:pt x="80" y="213"/>
                    </a:cubicBezTo>
                    <a:cubicBezTo>
                      <a:pt x="79" y="213"/>
                      <a:pt x="77" y="211"/>
                      <a:pt x="77" y="211"/>
                    </a:cubicBezTo>
                    <a:cubicBezTo>
                      <a:pt x="77" y="211"/>
                      <a:pt x="77" y="207"/>
                      <a:pt x="77" y="207"/>
                    </a:cubicBezTo>
                    <a:cubicBezTo>
                      <a:pt x="77" y="207"/>
                      <a:pt x="76" y="205"/>
                      <a:pt x="76" y="205"/>
                    </a:cubicBezTo>
                    <a:cubicBezTo>
                      <a:pt x="77" y="205"/>
                      <a:pt x="77" y="205"/>
                      <a:pt x="77" y="205"/>
                    </a:cubicBezTo>
                    <a:close/>
                    <a:moveTo>
                      <a:pt x="60" y="169"/>
                    </a:moveTo>
                    <a:cubicBezTo>
                      <a:pt x="60" y="169"/>
                      <a:pt x="60" y="169"/>
                      <a:pt x="60" y="169"/>
                    </a:cubicBezTo>
                    <a:cubicBezTo>
                      <a:pt x="60" y="169"/>
                      <a:pt x="60" y="168"/>
                      <a:pt x="61" y="169"/>
                    </a:cubicBezTo>
                    <a:cubicBezTo>
                      <a:pt x="62" y="169"/>
                      <a:pt x="63" y="170"/>
                      <a:pt x="63" y="171"/>
                    </a:cubicBezTo>
                    <a:cubicBezTo>
                      <a:pt x="63" y="171"/>
                      <a:pt x="65" y="172"/>
                      <a:pt x="64" y="173"/>
                    </a:cubicBezTo>
                    <a:cubicBezTo>
                      <a:pt x="63" y="173"/>
                      <a:pt x="62" y="174"/>
                      <a:pt x="62" y="173"/>
                    </a:cubicBezTo>
                    <a:cubicBezTo>
                      <a:pt x="61" y="173"/>
                      <a:pt x="61" y="173"/>
                      <a:pt x="61" y="173"/>
                    </a:cubicBezTo>
                    <a:cubicBezTo>
                      <a:pt x="61" y="172"/>
                      <a:pt x="59" y="171"/>
                      <a:pt x="59" y="171"/>
                    </a:cubicBezTo>
                    <a:cubicBezTo>
                      <a:pt x="59" y="171"/>
                      <a:pt x="60" y="169"/>
                      <a:pt x="60" y="169"/>
                    </a:cubicBezTo>
                    <a:close/>
                    <a:moveTo>
                      <a:pt x="50" y="158"/>
                    </a:moveTo>
                    <a:cubicBezTo>
                      <a:pt x="50" y="158"/>
                      <a:pt x="50" y="158"/>
                      <a:pt x="50" y="158"/>
                    </a:cubicBezTo>
                    <a:cubicBezTo>
                      <a:pt x="51" y="159"/>
                      <a:pt x="52" y="158"/>
                      <a:pt x="52" y="159"/>
                    </a:cubicBezTo>
                    <a:cubicBezTo>
                      <a:pt x="52" y="159"/>
                      <a:pt x="54" y="159"/>
                      <a:pt x="53" y="160"/>
                    </a:cubicBezTo>
                    <a:cubicBezTo>
                      <a:pt x="52" y="161"/>
                      <a:pt x="51" y="161"/>
                      <a:pt x="50" y="161"/>
                    </a:cubicBezTo>
                    <a:cubicBezTo>
                      <a:pt x="49" y="161"/>
                      <a:pt x="51" y="161"/>
                      <a:pt x="49" y="161"/>
                    </a:cubicBezTo>
                    <a:cubicBezTo>
                      <a:pt x="47" y="161"/>
                      <a:pt x="45" y="163"/>
                      <a:pt x="46" y="161"/>
                    </a:cubicBezTo>
                    <a:cubicBezTo>
                      <a:pt x="48" y="159"/>
                      <a:pt x="50" y="158"/>
                      <a:pt x="50" y="158"/>
                    </a:cubicBezTo>
                    <a:close/>
                    <a:moveTo>
                      <a:pt x="59" y="154"/>
                    </a:moveTo>
                    <a:cubicBezTo>
                      <a:pt x="59" y="154"/>
                      <a:pt x="59" y="154"/>
                      <a:pt x="59" y="154"/>
                    </a:cubicBezTo>
                    <a:cubicBezTo>
                      <a:pt x="59" y="154"/>
                      <a:pt x="60" y="152"/>
                      <a:pt x="61" y="153"/>
                    </a:cubicBezTo>
                    <a:cubicBezTo>
                      <a:pt x="62" y="154"/>
                      <a:pt x="63" y="155"/>
                      <a:pt x="62" y="156"/>
                    </a:cubicBezTo>
                    <a:cubicBezTo>
                      <a:pt x="60" y="157"/>
                      <a:pt x="60" y="157"/>
                      <a:pt x="59" y="157"/>
                    </a:cubicBezTo>
                    <a:cubicBezTo>
                      <a:pt x="58" y="158"/>
                      <a:pt x="56" y="159"/>
                      <a:pt x="55" y="159"/>
                    </a:cubicBezTo>
                    <a:cubicBezTo>
                      <a:pt x="55" y="159"/>
                      <a:pt x="53" y="158"/>
                      <a:pt x="54" y="157"/>
                    </a:cubicBezTo>
                    <a:cubicBezTo>
                      <a:pt x="55" y="157"/>
                      <a:pt x="56" y="157"/>
                      <a:pt x="56" y="156"/>
                    </a:cubicBezTo>
                    <a:cubicBezTo>
                      <a:pt x="57" y="156"/>
                      <a:pt x="59" y="154"/>
                      <a:pt x="59" y="154"/>
                    </a:cubicBezTo>
                    <a:close/>
                    <a:moveTo>
                      <a:pt x="63" y="138"/>
                    </a:moveTo>
                    <a:cubicBezTo>
                      <a:pt x="63" y="138"/>
                      <a:pt x="63" y="138"/>
                      <a:pt x="63" y="138"/>
                    </a:cubicBezTo>
                    <a:cubicBezTo>
                      <a:pt x="63" y="138"/>
                      <a:pt x="63" y="135"/>
                      <a:pt x="64" y="136"/>
                    </a:cubicBezTo>
                    <a:cubicBezTo>
                      <a:pt x="66" y="137"/>
                      <a:pt x="66" y="136"/>
                      <a:pt x="66" y="137"/>
                    </a:cubicBezTo>
                    <a:cubicBezTo>
                      <a:pt x="66" y="138"/>
                      <a:pt x="67" y="137"/>
                      <a:pt x="66" y="138"/>
                    </a:cubicBezTo>
                    <a:cubicBezTo>
                      <a:pt x="65" y="138"/>
                      <a:pt x="63" y="138"/>
                      <a:pt x="63" y="138"/>
                    </a:cubicBezTo>
                    <a:close/>
                    <a:moveTo>
                      <a:pt x="70" y="146"/>
                    </a:moveTo>
                    <a:cubicBezTo>
                      <a:pt x="70" y="146"/>
                      <a:pt x="70" y="146"/>
                      <a:pt x="70" y="146"/>
                    </a:cubicBezTo>
                    <a:cubicBezTo>
                      <a:pt x="70" y="146"/>
                      <a:pt x="71" y="144"/>
                      <a:pt x="72" y="145"/>
                    </a:cubicBezTo>
                    <a:cubicBezTo>
                      <a:pt x="72" y="145"/>
                      <a:pt x="73" y="144"/>
                      <a:pt x="73" y="145"/>
                    </a:cubicBezTo>
                    <a:cubicBezTo>
                      <a:pt x="73" y="146"/>
                      <a:pt x="73" y="147"/>
                      <a:pt x="72" y="148"/>
                    </a:cubicBezTo>
                    <a:cubicBezTo>
                      <a:pt x="71" y="148"/>
                      <a:pt x="71" y="148"/>
                      <a:pt x="70" y="148"/>
                    </a:cubicBezTo>
                    <a:cubicBezTo>
                      <a:pt x="70" y="147"/>
                      <a:pt x="70" y="146"/>
                      <a:pt x="70" y="146"/>
                    </a:cubicBezTo>
                    <a:close/>
                    <a:moveTo>
                      <a:pt x="66" y="143"/>
                    </a:moveTo>
                    <a:cubicBezTo>
                      <a:pt x="66" y="143"/>
                      <a:pt x="66" y="143"/>
                      <a:pt x="66" y="143"/>
                    </a:cubicBezTo>
                    <a:cubicBezTo>
                      <a:pt x="66" y="143"/>
                      <a:pt x="66" y="140"/>
                      <a:pt x="67" y="139"/>
                    </a:cubicBezTo>
                    <a:cubicBezTo>
                      <a:pt x="68" y="139"/>
                      <a:pt x="69" y="139"/>
                      <a:pt x="69" y="139"/>
                    </a:cubicBezTo>
                    <a:cubicBezTo>
                      <a:pt x="69" y="139"/>
                      <a:pt x="72" y="142"/>
                      <a:pt x="72" y="142"/>
                    </a:cubicBezTo>
                    <a:cubicBezTo>
                      <a:pt x="72" y="143"/>
                      <a:pt x="71" y="143"/>
                      <a:pt x="70" y="144"/>
                    </a:cubicBezTo>
                    <a:cubicBezTo>
                      <a:pt x="69" y="144"/>
                      <a:pt x="68" y="144"/>
                      <a:pt x="68" y="144"/>
                    </a:cubicBezTo>
                    <a:cubicBezTo>
                      <a:pt x="67" y="143"/>
                      <a:pt x="66" y="143"/>
                      <a:pt x="66" y="143"/>
                    </a:cubicBezTo>
                    <a:close/>
                    <a:moveTo>
                      <a:pt x="37" y="140"/>
                    </a:moveTo>
                    <a:cubicBezTo>
                      <a:pt x="37" y="140"/>
                      <a:pt x="37" y="140"/>
                      <a:pt x="37" y="140"/>
                    </a:cubicBezTo>
                    <a:cubicBezTo>
                      <a:pt x="37" y="141"/>
                      <a:pt x="37" y="140"/>
                      <a:pt x="38" y="141"/>
                    </a:cubicBezTo>
                    <a:cubicBezTo>
                      <a:pt x="38" y="142"/>
                      <a:pt x="37" y="143"/>
                      <a:pt x="37" y="143"/>
                    </a:cubicBezTo>
                    <a:cubicBezTo>
                      <a:pt x="37" y="143"/>
                      <a:pt x="36" y="144"/>
                      <a:pt x="36" y="144"/>
                    </a:cubicBezTo>
                    <a:cubicBezTo>
                      <a:pt x="35" y="143"/>
                      <a:pt x="35" y="142"/>
                      <a:pt x="35" y="142"/>
                    </a:cubicBezTo>
                    <a:cubicBezTo>
                      <a:pt x="37" y="140"/>
                      <a:pt x="37" y="140"/>
                      <a:pt x="37" y="140"/>
                    </a:cubicBezTo>
                    <a:close/>
                    <a:moveTo>
                      <a:pt x="43" y="133"/>
                    </a:moveTo>
                    <a:cubicBezTo>
                      <a:pt x="43" y="133"/>
                      <a:pt x="43" y="133"/>
                      <a:pt x="43" y="133"/>
                    </a:cubicBezTo>
                    <a:cubicBezTo>
                      <a:pt x="44" y="133"/>
                      <a:pt x="45" y="135"/>
                      <a:pt x="45" y="135"/>
                    </a:cubicBezTo>
                    <a:cubicBezTo>
                      <a:pt x="43" y="137"/>
                      <a:pt x="43" y="137"/>
                      <a:pt x="43" y="137"/>
                    </a:cubicBezTo>
                    <a:cubicBezTo>
                      <a:pt x="43" y="137"/>
                      <a:pt x="41" y="138"/>
                      <a:pt x="40" y="138"/>
                    </a:cubicBezTo>
                    <a:cubicBezTo>
                      <a:pt x="40" y="139"/>
                      <a:pt x="41" y="141"/>
                      <a:pt x="40" y="140"/>
                    </a:cubicBezTo>
                    <a:cubicBezTo>
                      <a:pt x="38" y="140"/>
                      <a:pt x="38" y="138"/>
                      <a:pt x="38" y="138"/>
                    </a:cubicBezTo>
                    <a:cubicBezTo>
                      <a:pt x="39" y="137"/>
                      <a:pt x="39" y="137"/>
                      <a:pt x="40" y="136"/>
                    </a:cubicBezTo>
                    <a:cubicBezTo>
                      <a:pt x="40" y="136"/>
                      <a:pt x="42" y="133"/>
                      <a:pt x="42" y="133"/>
                    </a:cubicBezTo>
                    <a:cubicBezTo>
                      <a:pt x="43" y="133"/>
                      <a:pt x="43" y="133"/>
                      <a:pt x="43" y="133"/>
                    </a:cubicBezTo>
                    <a:close/>
                    <a:moveTo>
                      <a:pt x="47" y="121"/>
                    </a:moveTo>
                    <a:cubicBezTo>
                      <a:pt x="47" y="121"/>
                      <a:pt x="47" y="121"/>
                      <a:pt x="47" y="121"/>
                    </a:cubicBezTo>
                    <a:cubicBezTo>
                      <a:pt x="47" y="121"/>
                      <a:pt x="49" y="121"/>
                      <a:pt x="49" y="122"/>
                    </a:cubicBezTo>
                    <a:cubicBezTo>
                      <a:pt x="50" y="122"/>
                      <a:pt x="50" y="124"/>
                      <a:pt x="50" y="124"/>
                    </a:cubicBezTo>
                    <a:cubicBezTo>
                      <a:pt x="50" y="124"/>
                      <a:pt x="51" y="125"/>
                      <a:pt x="50" y="126"/>
                    </a:cubicBezTo>
                    <a:cubicBezTo>
                      <a:pt x="50" y="127"/>
                      <a:pt x="48" y="128"/>
                      <a:pt x="48" y="128"/>
                    </a:cubicBezTo>
                    <a:cubicBezTo>
                      <a:pt x="48" y="132"/>
                      <a:pt x="48" y="132"/>
                      <a:pt x="48" y="132"/>
                    </a:cubicBezTo>
                    <a:cubicBezTo>
                      <a:pt x="47" y="133"/>
                      <a:pt x="47" y="133"/>
                      <a:pt x="47" y="133"/>
                    </a:cubicBezTo>
                    <a:cubicBezTo>
                      <a:pt x="45" y="132"/>
                      <a:pt x="45" y="132"/>
                      <a:pt x="45" y="132"/>
                    </a:cubicBezTo>
                    <a:cubicBezTo>
                      <a:pt x="45" y="128"/>
                      <a:pt x="45" y="128"/>
                      <a:pt x="45" y="128"/>
                    </a:cubicBezTo>
                    <a:cubicBezTo>
                      <a:pt x="44" y="125"/>
                      <a:pt x="44" y="125"/>
                      <a:pt x="44" y="125"/>
                    </a:cubicBezTo>
                    <a:cubicBezTo>
                      <a:pt x="46" y="123"/>
                      <a:pt x="46" y="123"/>
                      <a:pt x="46" y="123"/>
                    </a:cubicBezTo>
                    <a:cubicBezTo>
                      <a:pt x="47" y="121"/>
                      <a:pt x="47" y="121"/>
                      <a:pt x="47" y="121"/>
                    </a:cubicBezTo>
                    <a:close/>
                    <a:moveTo>
                      <a:pt x="49" y="115"/>
                    </a:moveTo>
                    <a:cubicBezTo>
                      <a:pt x="49" y="115"/>
                      <a:pt x="49" y="115"/>
                      <a:pt x="49" y="115"/>
                    </a:cubicBezTo>
                    <a:cubicBezTo>
                      <a:pt x="49" y="115"/>
                      <a:pt x="51" y="114"/>
                      <a:pt x="52" y="115"/>
                    </a:cubicBezTo>
                    <a:cubicBezTo>
                      <a:pt x="52" y="115"/>
                      <a:pt x="52" y="114"/>
                      <a:pt x="53" y="116"/>
                    </a:cubicBezTo>
                    <a:cubicBezTo>
                      <a:pt x="53" y="118"/>
                      <a:pt x="54" y="117"/>
                      <a:pt x="54" y="118"/>
                    </a:cubicBezTo>
                    <a:cubicBezTo>
                      <a:pt x="53" y="119"/>
                      <a:pt x="53" y="120"/>
                      <a:pt x="53" y="120"/>
                    </a:cubicBezTo>
                    <a:cubicBezTo>
                      <a:pt x="52" y="121"/>
                      <a:pt x="53" y="122"/>
                      <a:pt x="51" y="121"/>
                    </a:cubicBezTo>
                    <a:cubicBezTo>
                      <a:pt x="49" y="120"/>
                      <a:pt x="49" y="120"/>
                      <a:pt x="49" y="120"/>
                    </a:cubicBezTo>
                    <a:cubicBezTo>
                      <a:pt x="48" y="119"/>
                      <a:pt x="48" y="119"/>
                      <a:pt x="48" y="119"/>
                    </a:cubicBezTo>
                    <a:cubicBezTo>
                      <a:pt x="49" y="115"/>
                      <a:pt x="49" y="115"/>
                      <a:pt x="49" y="115"/>
                    </a:cubicBezTo>
                    <a:close/>
                    <a:moveTo>
                      <a:pt x="56" y="107"/>
                    </a:moveTo>
                    <a:cubicBezTo>
                      <a:pt x="56" y="107"/>
                      <a:pt x="56" y="107"/>
                      <a:pt x="56" y="107"/>
                    </a:cubicBezTo>
                    <a:cubicBezTo>
                      <a:pt x="56" y="107"/>
                      <a:pt x="57" y="106"/>
                      <a:pt x="56" y="108"/>
                    </a:cubicBezTo>
                    <a:cubicBezTo>
                      <a:pt x="55" y="110"/>
                      <a:pt x="54" y="110"/>
                      <a:pt x="55" y="111"/>
                    </a:cubicBezTo>
                    <a:cubicBezTo>
                      <a:pt x="55" y="111"/>
                      <a:pt x="56" y="111"/>
                      <a:pt x="56" y="111"/>
                    </a:cubicBezTo>
                    <a:cubicBezTo>
                      <a:pt x="56" y="114"/>
                      <a:pt x="56" y="114"/>
                      <a:pt x="56" y="114"/>
                    </a:cubicBezTo>
                    <a:cubicBezTo>
                      <a:pt x="56" y="114"/>
                      <a:pt x="56" y="114"/>
                      <a:pt x="54" y="114"/>
                    </a:cubicBezTo>
                    <a:cubicBezTo>
                      <a:pt x="52" y="114"/>
                      <a:pt x="50" y="113"/>
                      <a:pt x="50" y="113"/>
                    </a:cubicBezTo>
                    <a:cubicBezTo>
                      <a:pt x="47" y="111"/>
                      <a:pt x="47" y="111"/>
                      <a:pt x="47" y="111"/>
                    </a:cubicBezTo>
                    <a:cubicBezTo>
                      <a:pt x="47" y="111"/>
                      <a:pt x="47" y="110"/>
                      <a:pt x="48" y="108"/>
                    </a:cubicBezTo>
                    <a:cubicBezTo>
                      <a:pt x="49" y="107"/>
                      <a:pt x="51" y="107"/>
                      <a:pt x="51" y="107"/>
                    </a:cubicBezTo>
                    <a:cubicBezTo>
                      <a:pt x="51" y="107"/>
                      <a:pt x="52" y="109"/>
                      <a:pt x="53" y="107"/>
                    </a:cubicBezTo>
                    <a:cubicBezTo>
                      <a:pt x="54" y="106"/>
                      <a:pt x="54" y="104"/>
                      <a:pt x="54" y="105"/>
                    </a:cubicBezTo>
                    <a:cubicBezTo>
                      <a:pt x="55" y="106"/>
                      <a:pt x="56" y="107"/>
                      <a:pt x="56" y="107"/>
                    </a:cubicBezTo>
                    <a:close/>
                    <a:moveTo>
                      <a:pt x="63" y="98"/>
                    </a:moveTo>
                    <a:cubicBezTo>
                      <a:pt x="63" y="98"/>
                      <a:pt x="63" y="98"/>
                      <a:pt x="63" y="98"/>
                    </a:cubicBezTo>
                    <a:cubicBezTo>
                      <a:pt x="62" y="97"/>
                      <a:pt x="61" y="96"/>
                      <a:pt x="61" y="96"/>
                    </a:cubicBezTo>
                    <a:cubicBezTo>
                      <a:pt x="63" y="94"/>
                      <a:pt x="63" y="94"/>
                      <a:pt x="63" y="94"/>
                    </a:cubicBezTo>
                    <a:cubicBezTo>
                      <a:pt x="63" y="94"/>
                      <a:pt x="61" y="92"/>
                      <a:pt x="61" y="91"/>
                    </a:cubicBezTo>
                    <a:cubicBezTo>
                      <a:pt x="61" y="90"/>
                      <a:pt x="61" y="89"/>
                      <a:pt x="62" y="88"/>
                    </a:cubicBezTo>
                    <a:cubicBezTo>
                      <a:pt x="63" y="87"/>
                      <a:pt x="64" y="86"/>
                      <a:pt x="65" y="86"/>
                    </a:cubicBezTo>
                    <a:cubicBezTo>
                      <a:pt x="65" y="86"/>
                      <a:pt x="65" y="86"/>
                      <a:pt x="66" y="88"/>
                    </a:cubicBezTo>
                    <a:cubicBezTo>
                      <a:pt x="66" y="89"/>
                      <a:pt x="66" y="90"/>
                      <a:pt x="67" y="90"/>
                    </a:cubicBezTo>
                    <a:cubicBezTo>
                      <a:pt x="68" y="89"/>
                      <a:pt x="68" y="88"/>
                      <a:pt x="69" y="87"/>
                    </a:cubicBezTo>
                    <a:cubicBezTo>
                      <a:pt x="70" y="86"/>
                      <a:pt x="70" y="84"/>
                      <a:pt x="70" y="84"/>
                    </a:cubicBezTo>
                    <a:cubicBezTo>
                      <a:pt x="70" y="84"/>
                      <a:pt x="72" y="85"/>
                      <a:pt x="73" y="84"/>
                    </a:cubicBezTo>
                    <a:cubicBezTo>
                      <a:pt x="74" y="83"/>
                      <a:pt x="73" y="84"/>
                      <a:pt x="76" y="83"/>
                    </a:cubicBezTo>
                    <a:cubicBezTo>
                      <a:pt x="78" y="82"/>
                      <a:pt x="78" y="82"/>
                      <a:pt x="79" y="81"/>
                    </a:cubicBezTo>
                    <a:cubicBezTo>
                      <a:pt x="80" y="80"/>
                      <a:pt x="80" y="81"/>
                      <a:pt x="81" y="80"/>
                    </a:cubicBezTo>
                    <a:cubicBezTo>
                      <a:pt x="81" y="80"/>
                      <a:pt x="82" y="78"/>
                      <a:pt x="83" y="79"/>
                    </a:cubicBezTo>
                    <a:cubicBezTo>
                      <a:pt x="84" y="79"/>
                      <a:pt x="85" y="80"/>
                      <a:pt x="85" y="81"/>
                    </a:cubicBezTo>
                    <a:cubicBezTo>
                      <a:pt x="85" y="82"/>
                      <a:pt x="86" y="83"/>
                      <a:pt x="85" y="84"/>
                    </a:cubicBezTo>
                    <a:cubicBezTo>
                      <a:pt x="84" y="85"/>
                      <a:pt x="84" y="86"/>
                      <a:pt x="84" y="86"/>
                    </a:cubicBezTo>
                    <a:cubicBezTo>
                      <a:pt x="83" y="87"/>
                      <a:pt x="80" y="89"/>
                      <a:pt x="80" y="89"/>
                    </a:cubicBezTo>
                    <a:cubicBezTo>
                      <a:pt x="80" y="89"/>
                      <a:pt x="80" y="90"/>
                      <a:pt x="81" y="90"/>
                    </a:cubicBezTo>
                    <a:cubicBezTo>
                      <a:pt x="82" y="90"/>
                      <a:pt x="83" y="88"/>
                      <a:pt x="83" y="89"/>
                    </a:cubicBezTo>
                    <a:cubicBezTo>
                      <a:pt x="83" y="90"/>
                      <a:pt x="85" y="92"/>
                      <a:pt x="83" y="92"/>
                    </a:cubicBezTo>
                    <a:cubicBezTo>
                      <a:pt x="81" y="92"/>
                      <a:pt x="79" y="92"/>
                      <a:pt x="79" y="92"/>
                    </a:cubicBezTo>
                    <a:cubicBezTo>
                      <a:pt x="78" y="94"/>
                      <a:pt x="78" y="94"/>
                      <a:pt x="78" y="94"/>
                    </a:cubicBezTo>
                    <a:cubicBezTo>
                      <a:pt x="78" y="94"/>
                      <a:pt x="76" y="93"/>
                      <a:pt x="76" y="94"/>
                    </a:cubicBezTo>
                    <a:cubicBezTo>
                      <a:pt x="76" y="95"/>
                      <a:pt x="77" y="96"/>
                      <a:pt x="77" y="96"/>
                    </a:cubicBezTo>
                    <a:cubicBezTo>
                      <a:pt x="75" y="98"/>
                      <a:pt x="75" y="98"/>
                      <a:pt x="75" y="98"/>
                    </a:cubicBezTo>
                    <a:cubicBezTo>
                      <a:pt x="75" y="98"/>
                      <a:pt x="73" y="97"/>
                      <a:pt x="73" y="98"/>
                    </a:cubicBezTo>
                    <a:cubicBezTo>
                      <a:pt x="73" y="99"/>
                      <a:pt x="74" y="101"/>
                      <a:pt x="74" y="101"/>
                    </a:cubicBezTo>
                    <a:cubicBezTo>
                      <a:pt x="74" y="101"/>
                      <a:pt x="74" y="102"/>
                      <a:pt x="73" y="102"/>
                    </a:cubicBezTo>
                    <a:cubicBezTo>
                      <a:pt x="72" y="102"/>
                      <a:pt x="70" y="102"/>
                      <a:pt x="69" y="102"/>
                    </a:cubicBezTo>
                    <a:cubicBezTo>
                      <a:pt x="68" y="101"/>
                      <a:pt x="68" y="101"/>
                      <a:pt x="68" y="101"/>
                    </a:cubicBezTo>
                    <a:cubicBezTo>
                      <a:pt x="67" y="104"/>
                      <a:pt x="67" y="104"/>
                      <a:pt x="67" y="104"/>
                    </a:cubicBezTo>
                    <a:cubicBezTo>
                      <a:pt x="67" y="104"/>
                      <a:pt x="68" y="104"/>
                      <a:pt x="67" y="105"/>
                    </a:cubicBezTo>
                    <a:cubicBezTo>
                      <a:pt x="66" y="106"/>
                      <a:pt x="64" y="106"/>
                      <a:pt x="64" y="106"/>
                    </a:cubicBezTo>
                    <a:cubicBezTo>
                      <a:pt x="64" y="106"/>
                      <a:pt x="63" y="106"/>
                      <a:pt x="63" y="106"/>
                    </a:cubicBezTo>
                    <a:cubicBezTo>
                      <a:pt x="63" y="107"/>
                      <a:pt x="62" y="108"/>
                      <a:pt x="62" y="108"/>
                    </a:cubicBezTo>
                    <a:cubicBezTo>
                      <a:pt x="61" y="108"/>
                      <a:pt x="59" y="106"/>
                      <a:pt x="59" y="106"/>
                    </a:cubicBezTo>
                    <a:cubicBezTo>
                      <a:pt x="59" y="105"/>
                      <a:pt x="58" y="102"/>
                      <a:pt x="59" y="102"/>
                    </a:cubicBezTo>
                    <a:cubicBezTo>
                      <a:pt x="61" y="103"/>
                      <a:pt x="62" y="103"/>
                      <a:pt x="62" y="102"/>
                    </a:cubicBezTo>
                    <a:cubicBezTo>
                      <a:pt x="62" y="100"/>
                      <a:pt x="62" y="99"/>
                      <a:pt x="62" y="99"/>
                    </a:cubicBezTo>
                    <a:cubicBezTo>
                      <a:pt x="63" y="98"/>
                      <a:pt x="63" y="98"/>
                      <a:pt x="63" y="98"/>
                    </a:cubicBezTo>
                    <a:close/>
                    <a:moveTo>
                      <a:pt x="215" y="12"/>
                    </a:moveTo>
                    <a:cubicBezTo>
                      <a:pt x="215" y="12"/>
                      <a:pt x="215" y="12"/>
                      <a:pt x="215" y="12"/>
                    </a:cubicBezTo>
                    <a:cubicBezTo>
                      <a:pt x="216" y="13"/>
                      <a:pt x="218" y="14"/>
                      <a:pt x="218" y="13"/>
                    </a:cubicBezTo>
                    <a:cubicBezTo>
                      <a:pt x="219" y="12"/>
                      <a:pt x="219" y="11"/>
                      <a:pt x="219" y="11"/>
                    </a:cubicBezTo>
                    <a:cubicBezTo>
                      <a:pt x="219" y="10"/>
                      <a:pt x="217" y="10"/>
                      <a:pt x="217" y="10"/>
                    </a:cubicBezTo>
                    <a:cubicBezTo>
                      <a:pt x="216" y="10"/>
                      <a:pt x="215" y="11"/>
                      <a:pt x="215" y="11"/>
                    </a:cubicBezTo>
                    <a:cubicBezTo>
                      <a:pt x="215" y="12"/>
                      <a:pt x="215" y="12"/>
                      <a:pt x="215" y="12"/>
                    </a:cubicBezTo>
                    <a:close/>
                    <a:moveTo>
                      <a:pt x="190" y="26"/>
                    </a:moveTo>
                    <a:cubicBezTo>
                      <a:pt x="190" y="26"/>
                      <a:pt x="190" y="26"/>
                      <a:pt x="190" y="26"/>
                    </a:cubicBezTo>
                    <a:cubicBezTo>
                      <a:pt x="190" y="26"/>
                      <a:pt x="191" y="25"/>
                      <a:pt x="191" y="26"/>
                    </a:cubicBezTo>
                    <a:cubicBezTo>
                      <a:pt x="191" y="27"/>
                      <a:pt x="191" y="27"/>
                      <a:pt x="191" y="28"/>
                    </a:cubicBezTo>
                    <a:cubicBezTo>
                      <a:pt x="190" y="28"/>
                      <a:pt x="188" y="30"/>
                      <a:pt x="188" y="29"/>
                    </a:cubicBezTo>
                    <a:cubicBezTo>
                      <a:pt x="187" y="28"/>
                      <a:pt x="188" y="26"/>
                      <a:pt x="188" y="26"/>
                    </a:cubicBezTo>
                    <a:cubicBezTo>
                      <a:pt x="190" y="26"/>
                      <a:pt x="190" y="26"/>
                      <a:pt x="190" y="26"/>
                    </a:cubicBezTo>
                    <a:close/>
                    <a:moveTo>
                      <a:pt x="204" y="28"/>
                    </a:moveTo>
                    <a:cubicBezTo>
                      <a:pt x="204" y="28"/>
                      <a:pt x="204" y="28"/>
                      <a:pt x="204" y="28"/>
                    </a:cubicBezTo>
                    <a:cubicBezTo>
                      <a:pt x="204" y="28"/>
                      <a:pt x="205" y="28"/>
                      <a:pt x="203" y="28"/>
                    </a:cubicBezTo>
                    <a:cubicBezTo>
                      <a:pt x="201" y="28"/>
                      <a:pt x="200" y="29"/>
                      <a:pt x="200" y="27"/>
                    </a:cubicBezTo>
                    <a:cubicBezTo>
                      <a:pt x="200" y="26"/>
                      <a:pt x="201" y="25"/>
                      <a:pt x="199" y="25"/>
                    </a:cubicBezTo>
                    <a:cubicBezTo>
                      <a:pt x="198" y="25"/>
                      <a:pt x="198" y="25"/>
                      <a:pt x="198" y="25"/>
                    </a:cubicBezTo>
                    <a:cubicBezTo>
                      <a:pt x="197" y="25"/>
                      <a:pt x="197" y="23"/>
                      <a:pt x="198" y="22"/>
                    </a:cubicBezTo>
                    <a:cubicBezTo>
                      <a:pt x="199" y="21"/>
                      <a:pt x="199" y="21"/>
                      <a:pt x="200" y="21"/>
                    </a:cubicBezTo>
                    <a:cubicBezTo>
                      <a:pt x="201" y="22"/>
                      <a:pt x="201" y="22"/>
                      <a:pt x="202" y="22"/>
                    </a:cubicBezTo>
                    <a:cubicBezTo>
                      <a:pt x="204" y="22"/>
                      <a:pt x="204" y="23"/>
                      <a:pt x="204" y="22"/>
                    </a:cubicBezTo>
                    <a:cubicBezTo>
                      <a:pt x="205" y="21"/>
                      <a:pt x="205" y="20"/>
                      <a:pt x="204" y="19"/>
                    </a:cubicBezTo>
                    <a:cubicBezTo>
                      <a:pt x="203" y="18"/>
                      <a:pt x="203" y="18"/>
                      <a:pt x="202" y="17"/>
                    </a:cubicBezTo>
                    <a:cubicBezTo>
                      <a:pt x="202" y="16"/>
                      <a:pt x="200" y="14"/>
                      <a:pt x="200" y="13"/>
                    </a:cubicBezTo>
                    <a:cubicBezTo>
                      <a:pt x="200" y="13"/>
                      <a:pt x="200" y="12"/>
                      <a:pt x="202" y="11"/>
                    </a:cubicBezTo>
                    <a:cubicBezTo>
                      <a:pt x="203" y="10"/>
                      <a:pt x="205" y="8"/>
                      <a:pt x="206" y="8"/>
                    </a:cubicBezTo>
                    <a:cubicBezTo>
                      <a:pt x="207" y="9"/>
                      <a:pt x="208" y="8"/>
                      <a:pt x="208" y="10"/>
                    </a:cubicBezTo>
                    <a:cubicBezTo>
                      <a:pt x="208" y="11"/>
                      <a:pt x="208" y="12"/>
                      <a:pt x="207" y="13"/>
                    </a:cubicBezTo>
                    <a:cubicBezTo>
                      <a:pt x="207" y="13"/>
                      <a:pt x="206" y="14"/>
                      <a:pt x="206" y="14"/>
                    </a:cubicBezTo>
                    <a:cubicBezTo>
                      <a:pt x="206" y="14"/>
                      <a:pt x="206" y="16"/>
                      <a:pt x="207" y="16"/>
                    </a:cubicBezTo>
                    <a:cubicBezTo>
                      <a:pt x="209" y="15"/>
                      <a:pt x="210" y="14"/>
                      <a:pt x="210" y="13"/>
                    </a:cubicBezTo>
                    <a:cubicBezTo>
                      <a:pt x="210" y="12"/>
                      <a:pt x="211" y="13"/>
                      <a:pt x="211" y="11"/>
                    </a:cubicBezTo>
                    <a:cubicBezTo>
                      <a:pt x="210" y="9"/>
                      <a:pt x="209" y="9"/>
                      <a:pt x="210" y="9"/>
                    </a:cubicBezTo>
                    <a:cubicBezTo>
                      <a:pt x="211" y="9"/>
                      <a:pt x="212" y="10"/>
                      <a:pt x="213" y="8"/>
                    </a:cubicBezTo>
                    <a:cubicBezTo>
                      <a:pt x="214" y="6"/>
                      <a:pt x="214" y="5"/>
                      <a:pt x="214" y="5"/>
                    </a:cubicBezTo>
                    <a:cubicBezTo>
                      <a:pt x="214" y="5"/>
                      <a:pt x="214" y="6"/>
                      <a:pt x="215" y="5"/>
                    </a:cubicBezTo>
                    <a:cubicBezTo>
                      <a:pt x="217" y="4"/>
                      <a:pt x="216" y="3"/>
                      <a:pt x="217" y="2"/>
                    </a:cubicBezTo>
                    <a:cubicBezTo>
                      <a:pt x="217" y="2"/>
                      <a:pt x="216" y="0"/>
                      <a:pt x="218" y="1"/>
                    </a:cubicBezTo>
                    <a:cubicBezTo>
                      <a:pt x="220" y="1"/>
                      <a:pt x="220" y="1"/>
                      <a:pt x="221" y="2"/>
                    </a:cubicBezTo>
                    <a:cubicBezTo>
                      <a:pt x="221" y="3"/>
                      <a:pt x="220" y="5"/>
                      <a:pt x="219" y="5"/>
                    </a:cubicBezTo>
                    <a:cubicBezTo>
                      <a:pt x="219" y="5"/>
                      <a:pt x="218" y="5"/>
                      <a:pt x="217" y="6"/>
                    </a:cubicBezTo>
                    <a:cubicBezTo>
                      <a:pt x="216" y="7"/>
                      <a:pt x="217" y="8"/>
                      <a:pt x="217" y="9"/>
                    </a:cubicBezTo>
                    <a:cubicBezTo>
                      <a:pt x="216" y="9"/>
                      <a:pt x="215" y="9"/>
                      <a:pt x="215" y="10"/>
                    </a:cubicBezTo>
                    <a:cubicBezTo>
                      <a:pt x="214" y="10"/>
                      <a:pt x="213" y="11"/>
                      <a:pt x="213" y="11"/>
                    </a:cubicBezTo>
                    <a:cubicBezTo>
                      <a:pt x="214" y="12"/>
                      <a:pt x="213" y="13"/>
                      <a:pt x="212" y="13"/>
                    </a:cubicBezTo>
                    <a:cubicBezTo>
                      <a:pt x="212" y="14"/>
                      <a:pt x="209" y="12"/>
                      <a:pt x="212" y="14"/>
                    </a:cubicBezTo>
                    <a:cubicBezTo>
                      <a:pt x="214" y="15"/>
                      <a:pt x="215" y="15"/>
                      <a:pt x="214" y="16"/>
                    </a:cubicBezTo>
                    <a:cubicBezTo>
                      <a:pt x="213" y="16"/>
                      <a:pt x="212" y="16"/>
                      <a:pt x="211" y="16"/>
                    </a:cubicBezTo>
                    <a:cubicBezTo>
                      <a:pt x="210" y="17"/>
                      <a:pt x="210" y="18"/>
                      <a:pt x="211" y="18"/>
                    </a:cubicBezTo>
                    <a:cubicBezTo>
                      <a:pt x="213" y="19"/>
                      <a:pt x="212" y="19"/>
                      <a:pt x="213" y="19"/>
                    </a:cubicBezTo>
                    <a:cubicBezTo>
                      <a:pt x="214" y="19"/>
                      <a:pt x="218" y="19"/>
                      <a:pt x="217" y="20"/>
                    </a:cubicBezTo>
                    <a:cubicBezTo>
                      <a:pt x="217" y="20"/>
                      <a:pt x="217" y="21"/>
                      <a:pt x="216" y="21"/>
                    </a:cubicBezTo>
                    <a:cubicBezTo>
                      <a:pt x="214" y="22"/>
                      <a:pt x="212" y="22"/>
                      <a:pt x="211" y="21"/>
                    </a:cubicBezTo>
                    <a:cubicBezTo>
                      <a:pt x="210" y="20"/>
                      <a:pt x="210" y="19"/>
                      <a:pt x="210" y="21"/>
                    </a:cubicBezTo>
                    <a:cubicBezTo>
                      <a:pt x="211" y="24"/>
                      <a:pt x="213" y="24"/>
                      <a:pt x="212" y="24"/>
                    </a:cubicBezTo>
                    <a:cubicBezTo>
                      <a:pt x="210" y="24"/>
                      <a:pt x="209" y="24"/>
                      <a:pt x="209" y="24"/>
                    </a:cubicBezTo>
                    <a:cubicBezTo>
                      <a:pt x="209" y="24"/>
                      <a:pt x="208" y="23"/>
                      <a:pt x="209" y="25"/>
                    </a:cubicBezTo>
                    <a:cubicBezTo>
                      <a:pt x="209" y="27"/>
                      <a:pt x="209" y="27"/>
                      <a:pt x="209" y="27"/>
                    </a:cubicBezTo>
                    <a:cubicBezTo>
                      <a:pt x="209" y="27"/>
                      <a:pt x="208" y="28"/>
                      <a:pt x="208" y="28"/>
                    </a:cubicBezTo>
                    <a:cubicBezTo>
                      <a:pt x="208" y="29"/>
                      <a:pt x="209" y="30"/>
                      <a:pt x="209" y="31"/>
                    </a:cubicBezTo>
                    <a:cubicBezTo>
                      <a:pt x="210" y="32"/>
                      <a:pt x="209" y="34"/>
                      <a:pt x="208" y="34"/>
                    </a:cubicBezTo>
                    <a:cubicBezTo>
                      <a:pt x="208" y="35"/>
                      <a:pt x="207" y="35"/>
                      <a:pt x="207" y="36"/>
                    </a:cubicBezTo>
                    <a:cubicBezTo>
                      <a:pt x="206" y="37"/>
                      <a:pt x="206" y="38"/>
                      <a:pt x="206" y="38"/>
                    </a:cubicBezTo>
                    <a:cubicBezTo>
                      <a:pt x="204" y="42"/>
                      <a:pt x="204" y="42"/>
                      <a:pt x="204" y="42"/>
                    </a:cubicBezTo>
                    <a:cubicBezTo>
                      <a:pt x="204" y="42"/>
                      <a:pt x="203" y="44"/>
                      <a:pt x="203" y="42"/>
                    </a:cubicBezTo>
                    <a:cubicBezTo>
                      <a:pt x="202" y="40"/>
                      <a:pt x="202" y="41"/>
                      <a:pt x="202" y="40"/>
                    </a:cubicBezTo>
                    <a:cubicBezTo>
                      <a:pt x="203" y="40"/>
                      <a:pt x="203" y="38"/>
                      <a:pt x="204" y="38"/>
                    </a:cubicBezTo>
                    <a:cubicBezTo>
                      <a:pt x="204" y="37"/>
                      <a:pt x="205" y="34"/>
                      <a:pt x="205" y="34"/>
                    </a:cubicBezTo>
                    <a:cubicBezTo>
                      <a:pt x="205" y="34"/>
                      <a:pt x="206" y="33"/>
                      <a:pt x="207" y="33"/>
                    </a:cubicBezTo>
                    <a:cubicBezTo>
                      <a:pt x="207" y="33"/>
                      <a:pt x="205" y="30"/>
                      <a:pt x="205" y="30"/>
                    </a:cubicBezTo>
                    <a:cubicBezTo>
                      <a:pt x="206" y="28"/>
                      <a:pt x="206" y="28"/>
                      <a:pt x="206" y="28"/>
                    </a:cubicBezTo>
                    <a:cubicBezTo>
                      <a:pt x="204" y="28"/>
                      <a:pt x="204" y="28"/>
                      <a:pt x="204" y="28"/>
                    </a:cubicBezTo>
                    <a:close/>
                    <a:moveTo>
                      <a:pt x="193" y="55"/>
                    </a:moveTo>
                    <a:cubicBezTo>
                      <a:pt x="193" y="55"/>
                      <a:pt x="193" y="55"/>
                      <a:pt x="193" y="55"/>
                    </a:cubicBezTo>
                    <a:cubicBezTo>
                      <a:pt x="193" y="55"/>
                      <a:pt x="195" y="52"/>
                      <a:pt x="195" y="52"/>
                    </a:cubicBezTo>
                    <a:cubicBezTo>
                      <a:pt x="196" y="52"/>
                      <a:pt x="196" y="53"/>
                      <a:pt x="196" y="53"/>
                    </a:cubicBezTo>
                    <a:cubicBezTo>
                      <a:pt x="196" y="54"/>
                      <a:pt x="196" y="56"/>
                      <a:pt x="196" y="55"/>
                    </a:cubicBezTo>
                    <a:cubicBezTo>
                      <a:pt x="195" y="55"/>
                      <a:pt x="194" y="55"/>
                      <a:pt x="194" y="55"/>
                    </a:cubicBezTo>
                    <a:cubicBezTo>
                      <a:pt x="193" y="55"/>
                      <a:pt x="193" y="55"/>
                      <a:pt x="193" y="55"/>
                    </a:cubicBezTo>
                    <a:close/>
                    <a:moveTo>
                      <a:pt x="158" y="79"/>
                    </a:moveTo>
                    <a:cubicBezTo>
                      <a:pt x="158" y="79"/>
                      <a:pt x="158" y="79"/>
                      <a:pt x="158" y="79"/>
                    </a:cubicBezTo>
                    <a:cubicBezTo>
                      <a:pt x="160" y="78"/>
                      <a:pt x="160" y="78"/>
                      <a:pt x="160" y="78"/>
                    </a:cubicBezTo>
                    <a:cubicBezTo>
                      <a:pt x="162" y="78"/>
                      <a:pt x="162" y="78"/>
                      <a:pt x="162" y="78"/>
                    </a:cubicBezTo>
                    <a:cubicBezTo>
                      <a:pt x="162" y="78"/>
                      <a:pt x="163" y="77"/>
                      <a:pt x="163" y="79"/>
                    </a:cubicBezTo>
                    <a:cubicBezTo>
                      <a:pt x="162" y="80"/>
                      <a:pt x="160" y="83"/>
                      <a:pt x="160" y="83"/>
                    </a:cubicBezTo>
                    <a:cubicBezTo>
                      <a:pt x="160" y="83"/>
                      <a:pt x="161" y="83"/>
                      <a:pt x="160" y="83"/>
                    </a:cubicBezTo>
                    <a:cubicBezTo>
                      <a:pt x="158" y="84"/>
                      <a:pt x="158" y="85"/>
                      <a:pt x="157" y="84"/>
                    </a:cubicBezTo>
                    <a:cubicBezTo>
                      <a:pt x="156" y="83"/>
                      <a:pt x="156" y="83"/>
                      <a:pt x="156" y="82"/>
                    </a:cubicBezTo>
                    <a:cubicBezTo>
                      <a:pt x="156" y="81"/>
                      <a:pt x="156" y="79"/>
                      <a:pt x="156" y="79"/>
                    </a:cubicBezTo>
                    <a:cubicBezTo>
                      <a:pt x="158" y="79"/>
                      <a:pt x="158" y="79"/>
                      <a:pt x="158" y="79"/>
                    </a:cubicBezTo>
                    <a:close/>
                    <a:moveTo>
                      <a:pt x="175" y="59"/>
                    </a:moveTo>
                    <a:cubicBezTo>
                      <a:pt x="175" y="59"/>
                      <a:pt x="175" y="59"/>
                      <a:pt x="175" y="59"/>
                    </a:cubicBezTo>
                    <a:cubicBezTo>
                      <a:pt x="175" y="58"/>
                      <a:pt x="176" y="57"/>
                      <a:pt x="177" y="57"/>
                    </a:cubicBezTo>
                    <a:cubicBezTo>
                      <a:pt x="177" y="57"/>
                      <a:pt x="178" y="57"/>
                      <a:pt x="178" y="58"/>
                    </a:cubicBezTo>
                    <a:cubicBezTo>
                      <a:pt x="177" y="59"/>
                      <a:pt x="177" y="60"/>
                      <a:pt x="176" y="60"/>
                    </a:cubicBezTo>
                    <a:cubicBezTo>
                      <a:pt x="175" y="60"/>
                      <a:pt x="175" y="59"/>
                      <a:pt x="175" y="59"/>
                    </a:cubicBezTo>
                    <a:close/>
                    <a:moveTo>
                      <a:pt x="172" y="62"/>
                    </a:moveTo>
                    <a:cubicBezTo>
                      <a:pt x="172" y="62"/>
                      <a:pt x="172" y="62"/>
                      <a:pt x="172" y="62"/>
                    </a:cubicBezTo>
                    <a:cubicBezTo>
                      <a:pt x="172" y="62"/>
                      <a:pt x="174" y="61"/>
                      <a:pt x="174" y="61"/>
                    </a:cubicBezTo>
                    <a:cubicBezTo>
                      <a:pt x="174" y="62"/>
                      <a:pt x="175" y="61"/>
                      <a:pt x="174" y="62"/>
                    </a:cubicBezTo>
                    <a:cubicBezTo>
                      <a:pt x="174" y="63"/>
                      <a:pt x="176" y="63"/>
                      <a:pt x="174" y="64"/>
                    </a:cubicBezTo>
                    <a:cubicBezTo>
                      <a:pt x="172" y="65"/>
                      <a:pt x="172" y="66"/>
                      <a:pt x="171" y="65"/>
                    </a:cubicBezTo>
                    <a:cubicBezTo>
                      <a:pt x="170" y="64"/>
                      <a:pt x="170" y="63"/>
                      <a:pt x="170" y="63"/>
                    </a:cubicBezTo>
                    <a:cubicBezTo>
                      <a:pt x="170" y="62"/>
                      <a:pt x="171" y="61"/>
                      <a:pt x="171" y="61"/>
                    </a:cubicBezTo>
                    <a:cubicBezTo>
                      <a:pt x="171" y="61"/>
                      <a:pt x="172" y="62"/>
                      <a:pt x="172" y="62"/>
                    </a:cubicBezTo>
                    <a:close/>
                    <a:moveTo>
                      <a:pt x="166" y="65"/>
                    </a:moveTo>
                    <a:cubicBezTo>
                      <a:pt x="166" y="65"/>
                      <a:pt x="166" y="65"/>
                      <a:pt x="166" y="65"/>
                    </a:cubicBezTo>
                    <a:cubicBezTo>
                      <a:pt x="166" y="65"/>
                      <a:pt x="167" y="66"/>
                      <a:pt x="167" y="66"/>
                    </a:cubicBezTo>
                    <a:cubicBezTo>
                      <a:pt x="167" y="66"/>
                      <a:pt x="168" y="66"/>
                      <a:pt x="169" y="65"/>
                    </a:cubicBezTo>
                    <a:cubicBezTo>
                      <a:pt x="170" y="65"/>
                      <a:pt x="169" y="65"/>
                      <a:pt x="169" y="64"/>
                    </a:cubicBezTo>
                    <a:cubicBezTo>
                      <a:pt x="170" y="63"/>
                      <a:pt x="169" y="63"/>
                      <a:pt x="169" y="63"/>
                    </a:cubicBezTo>
                    <a:cubicBezTo>
                      <a:pt x="169" y="62"/>
                      <a:pt x="168" y="62"/>
                      <a:pt x="167" y="62"/>
                    </a:cubicBezTo>
                    <a:cubicBezTo>
                      <a:pt x="166" y="62"/>
                      <a:pt x="166" y="65"/>
                      <a:pt x="166" y="65"/>
                    </a:cubicBezTo>
                    <a:close/>
                    <a:moveTo>
                      <a:pt x="169" y="69"/>
                    </a:moveTo>
                    <a:cubicBezTo>
                      <a:pt x="169" y="69"/>
                      <a:pt x="169" y="69"/>
                      <a:pt x="169" y="69"/>
                    </a:cubicBezTo>
                    <a:cubicBezTo>
                      <a:pt x="169" y="69"/>
                      <a:pt x="169" y="68"/>
                      <a:pt x="170" y="68"/>
                    </a:cubicBezTo>
                    <a:cubicBezTo>
                      <a:pt x="171" y="68"/>
                      <a:pt x="171" y="68"/>
                      <a:pt x="171" y="68"/>
                    </a:cubicBezTo>
                    <a:cubicBezTo>
                      <a:pt x="171" y="69"/>
                      <a:pt x="171" y="70"/>
                      <a:pt x="170" y="70"/>
                    </a:cubicBezTo>
                    <a:cubicBezTo>
                      <a:pt x="170" y="70"/>
                      <a:pt x="169" y="69"/>
                      <a:pt x="169" y="69"/>
                    </a:cubicBezTo>
                    <a:close/>
                    <a:moveTo>
                      <a:pt x="162" y="70"/>
                    </a:moveTo>
                    <a:cubicBezTo>
                      <a:pt x="162" y="70"/>
                      <a:pt x="162" y="70"/>
                      <a:pt x="162" y="70"/>
                    </a:cubicBezTo>
                    <a:cubicBezTo>
                      <a:pt x="163" y="68"/>
                      <a:pt x="163" y="68"/>
                      <a:pt x="163" y="68"/>
                    </a:cubicBezTo>
                    <a:cubicBezTo>
                      <a:pt x="164" y="69"/>
                      <a:pt x="164" y="69"/>
                      <a:pt x="164" y="69"/>
                    </a:cubicBezTo>
                    <a:cubicBezTo>
                      <a:pt x="164" y="69"/>
                      <a:pt x="165" y="70"/>
                      <a:pt x="165" y="70"/>
                    </a:cubicBezTo>
                    <a:cubicBezTo>
                      <a:pt x="164" y="71"/>
                      <a:pt x="164" y="71"/>
                      <a:pt x="163" y="71"/>
                    </a:cubicBezTo>
                    <a:cubicBezTo>
                      <a:pt x="163" y="71"/>
                      <a:pt x="162" y="71"/>
                      <a:pt x="162" y="71"/>
                    </a:cubicBezTo>
                    <a:cubicBezTo>
                      <a:pt x="162" y="70"/>
                      <a:pt x="162" y="70"/>
                      <a:pt x="162" y="70"/>
                    </a:cubicBezTo>
                    <a:close/>
                    <a:moveTo>
                      <a:pt x="162" y="59"/>
                    </a:moveTo>
                    <a:cubicBezTo>
                      <a:pt x="162" y="59"/>
                      <a:pt x="162" y="59"/>
                      <a:pt x="162" y="59"/>
                    </a:cubicBezTo>
                    <a:cubicBezTo>
                      <a:pt x="162" y="59"/>
                      <a:pt x="164" y="57"/>
                      <a:pt x="164" y="57"/>
                    </a:cubicBezTo>
                    <a:cubicBezTo>
                      <a:pt x="164" y="57"/>
                      <a:pt x="165" y="56"/>
                      <a:pt x="165" y="58"/>
                    </a:cubicBezTo>
                    <a:cubicBezTo>
                      <a:pt x="166" y="59"/>
                      <a:pt x="167" y="61"/>
                      <a:pt x="165" y="61"/>
                    </a:cubicBezTo>
                    <a:cubicBezTo>
                      <a:pt x="163" y="61"/>
                      <a:pt x="162" y="62"/>
                      <a:pt x="162" y="61"/>
                    </a:cubicBezTo>
                    <a:cubicBezTo>
                      <a:pt x="162" y="60"/>
                      <a:pt x="162" y="59"/>
                      <a:pt x="162" y="59"/>
                    </a:cubicBezTo>
                    <a:close/>
                    <a:moveTo>
                      <a:pt x="159" y="64"/>
                    </a:moveTo>
                    <a:cubicBezTo>
                      <a:pt x="159" y="64"/>
                      <a:pt x="159" y="64"/>
                      <a:pt x="159" y="64"/>
                    </a:cubicBezTo>
                    <a:cubicBezTo>
                      <a:pt x="159" y="64"/>
                      <a:pt x="161" y="63"/>
                      <a:pt x="161" y="63"/>
                    </a:cubicBezTo>
                    <a:cubicBezTo>
                      <a:pt x="162" y="63"/>
                      <a:pt x="163" y="63"/>
                      <a:pt x="163" y="64"/>
                    </a:cubicBezTo>
                    <a:cubicBezTo>
                      <a:pt x="163" y="65"/>
                      <a:pt x="163" y="65"/>
                      <a:pt x="162" y="66"/>
                    </a:cubicBezTo>
                    <a:cubicBezTo>
                      <a:pt x="162" y="66"/>
                      <a:pt x="161" y="67"/>
                      <a:pt x="161" y="66"/>
                    </a:cubicBezTo>
                    <a:cubicBezTo>
                      <a:pt x="160" y="66"/>
                      <a:pt x="159" y="64"/>
                      <a:pt x="159" y="64"/>
                    </a:cubicBezTo>
                    <a:close/>
                    <a:moveTo>
                      <a:pt x="161" y="74"/>
                    </a:moveTo>
                    <a:cubicBezTo>
                      <a:pt x="161" y="74"/>
                      <a:pt x="161" y="74"/>
                      <a:pt x="161" y="74"/>
                    </a:cubicBezTo>
                    <a:cubicBezTo>
                      <a:pt x="161" y="74"/>
                      <a:pt x="160" y="77"/>
                      <a:pt x="161" y="77"/>
                    </a:cubicBezTo>
                    <a:cubicBezTo>
                      <a:pt x="161" y="78"/>
                      <a:pt x="163" y="77"/>
                      <a:pt x="163" y="77"/>
                    </a:cubicBezTo>
                    <a:cubicBezTo>
                      <a:pt x="164" y="77"/>
                      <a:pt x="164" y="75"/>
                      <a:pt x="164" y="75"/>
                    </a:cubicBezTo>
                    <a:cubicBezTo>
                      <a:pt x="164" y="75"/>
                      <a:pt x="163" y="74"/>
                      <a:pt x="163" y="73"/>
                    </a:cubicBezTo>
                    <a:cubicBezTo>
                      <a:pt x="162" y="72"/>
                      <a:pt x="161" y="74"/>
                      <a:pt x="161" y="74"/>
                    </a:cubicBezTo>
                    <a:close/>
                    <a:moveTo>
                      <a:pt x="154" y="71"/>
                    </a:moveTo>
                    <a:cubicBezTo>
                      <a:pt x="154" y="71"/>
                      <a:pt x="154" y="71"/>
                      <a:pt x="154" y="71"/>
                    </a:cubicBezTo>
                    <a:cubicBezTo>
                      <a:pt x="154" y="74"/>
                      <a:pt x="154" y="74"/>
                      <a:pt x="154" y="74"/>
                    </a:cubicBezTo>
                    <a:cubicBezTo>
                      <a:pt x="154" y="74"/>
                      <a:pt x="156" y="75"/>
                      <a:pt x="156" y="75"/>
                    </a:cubicBezTo>
                    <a:cubicBezTo>
                      <a:pt x="157" y="76"/>
                      <a:pt x="157" y="76"/>
                      <a:pt x="158" y="76"/>
                    </a:cubicBezTo>
                    <a:cubicBezTo>
                      <a:pt x="160" y="76"/>
                      <a:pt x="159" y="76"/>
                      <a:pt x="160" y="76"/>
                    </a:cubicBezTo>
                    <a:cubicBezTo>
                      <a:pt x="160" y="75"/>
                      <a:pt x="160" y="75"/>
                      <a:pt x="160" y="75"/>
                    </a:cubicBezTo>
                    <a:cubicBezTo>
                      <a:pt x="160" y="75"/>
                      <a:pt x="159" y="73"/>
                      <a:pt x="158" y="73"/>
                    </a:cubicBezTo>
                    <a:cubicBezTo>
                      <a:pt x="158" y="73"/>
                      <a:pt x="158" y="72"/>
                      <a:pt x="158" y="72"/>
                    </a:cubicBezTo>
                    <a:cubicBezTo>
                      <a:pt x="158" y="71"/>
                      <a:pt x="159" y="71"/>
                      <a:pt x="159" y="70"/>
                    </a:cubicBezTo>
                    <a:cubicBezTo>
                      <a:pt x="160" y="70"/>
                      <a:pt x="160" y="68"/>
                      <a:pt x="160" y="68"/>
                    </a:cubicBezTo>
                    <a:cubicBezTo>
                      <a:pt x="160" y="68"/>
                      <a:pt x="158" y="68"/>
                      <a:pt x="158" y="67"/>
                    </a:cubicBezTo>
                    <a:cubicBezTo>
                      <a:pt x="158" y="67"/>
                      <a:pt x="157" y="66"/>
                      <a:pt x="157" y="66"/>
                    </a:cubicBezTo>
                    <a:cubicBezTo>
                      <a:pt x="156" y="65"/>
                      <a:pt x="155" y="65"/>
                      <a:pt x="154" y="65"/>
                    </a:cubicBezTo>
                    <a:cubicBezTo>
                      <a:pt x="154" y="65"/>
                      <a:pt x="153" y="67"/>
                      <a:pt x="153" y="68"/>
                    </a:cubicBezTo>
                    <a:cubicBezTo>
                      <a:pt x="153" y="69"/>
                      <a:pt x="152" y="70"/>
                      <a:pt x="151" y="70"/>
                    </a:cubicBezTo>
                    <a:cubicBezTo>
                      <a:pt x="151" y="71"/>
                      <a:pt x="152" y="72"/>
                      <a:pt x="153" y="72"/>
                    </a:cubicBezTo>
                    <a:cubicBezTo>
                      <a:pt x="153" y="72"/>
                      <a:pt x="154" y="71"/>
                      <a:pt x="154" y="71"/>
                    </a:cubicBezTo>
                    <a:close/>
                    <a:moveTo>
                      <a:pt x="151" y="78"/>
                    </a:moveTo>
                    <a:cubicBezTo>
                      <a:pt x="151" y="78"/>
                      <a:pt x="151" y="78"/>
                      <a:pt x="151" y="78"/>
                    </a:cubicBezTo>
                    <a:cubicBezTo>
                      <a:pt x="151" y="78"/>
                      <a:pt x="149" y="76"/>
                      <a:pt x="149" y="76"/>
                    </a:cubicBezTo>
                    <a:cubicBezTo>
                      <a:pt x="149" y="76"/>
                      <a:pt x="151" y="75"/>
                      <a:pt x="151" y="75"/>
                    </a:cubicBezTo>
                    <a:cubicBezTo>
                      <a:pt x="151" y="75"/>
                      <a:pt x="151" y="74"/>
                      <a:pt x="152" y="74"/>
                    </a:cubicBezTo>
                    <a:cubicBezTo>
                      <a:pt x="154" y="74"/>
                      <a:pt x="154" y="75"/>
                      <a:pt x="154" y="75"/>
                    </a:cubicBezTo>
                    <a:cubicBezTo>
                      <a:pt x="154" y="75"/>
                      <a:pt x="155" y="77"/>
                      <a:pt x="155" y="77"/>
                    </a:cubicBezTo>
                    <a:cubicBezTo>
                      <a:pt x="155" y="78"/>
                      <a:pt x="155" y="78"/>
                      <a:pt x="155" y="79"/>
                    </a:cubicBezTo>
                    <a:cubicBezTo>
                      <a:pt x="155" y="79"/>
                      <a:pt x="156" y="80"/>
                      <a:pt x="154" y="80"/>
                    </a:cubicBezTo>
                    <a:cubicBezTo>
                      <a:pt x="153" y="80"/>
                      <a:pt x="152" y="80"/>
                      <a:pt x="152" y="80"/>
                    </a:cubicBezTo>
                    <a:lnTo>
                      <a:pt x="151" y="78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9" name="Rectangle 76"/>
              <p:cNvSpPr>
                <a:spLocks noChangeArrowheads="1"/>
              </p:cNvSpPr>
              <p:nvPr/>
            </p:nvSpPr>
            <p:spPr bwMode="auto">
              <a:xfrm>
                <a:off x="1707" y="1845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0" name="Rectangle 77"/>
              <p:cNvSpPr>
                <a:spLocks noChangeArrowheads="1"/>
              </p:cNvSpPr>
              <p:nvPr/>
            </p:nvSpPr>
            <p:spPr bwMode="auto">
              <a:xfrm>
                <a:off x="1713" y="1837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1" name="Freeform 78"/>
              <p:cNvSpPr>
                <a:spLocks/>
              </p:cNvSpPr>
              <p:nvPr/>
            </p:nvSpPr>
            <p:spPr bwMode="auto">
              <a:xfrm>
                <a:off x="1695" y="17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2" name="Freeform 79"/>
              <p:cNvSpPr>
                <a:spLocks/>
              </p:cNvSpPr>
              <p:nvPr/>
            </p:nvSpPr>
            <p:spPr bwMode="auto">
              <a:xfrm>
                <a:off x="1695" y="17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3" name="Rectangle 80"/>
              <p:cNvSpPr>
                <a:spLocks noChangeArrowheads="1"/>
              </p:cNvSpPr>
              <p:nvPr/>
            </p:nvSpPr>
            <p:spPr bwMode="auto">
              <a:xfrm>
                <a:off x="1687" y="1775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4" name="Freeform 81"/>
              <p:cNvSpPr>
                <a:spLocks/>
              </p:cNvSpPr>
              <p:nvPr/>
            </p:nvSpPr>
            <p:spPr bwMode="auto">
              <a:xfrm>
                <a:off x="1705" y="18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5" name="Rectangle 82"/>
              <p:cNvSpPr>
                <a:spLocks noChangeArrowheads="1"/>
              </p:cNvSpPr>
              <p:nvPr/>
            </p:nvSpPr>
            <p:spPr bwMode="auto">
              <a:xfrm>
                <a:off x="1713" y="1847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6" name="Freeform 83"/>
              <p:cNvSpPr>
                <a:spLocks/>
              </p:cNvSpPr>
              <p:nvPr/>
            </p:nvSpPr>
            <p:spPr bwMode="auto">
              <a:xfrm>
                <a:off x="1655" y="18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7" name="Freeform 84"/>
              <p:cNvSpPr>
                <a:spLocks/>
              </p:cNvSpPr>
              <p:nvPr/>
            </p:nvSpPr>
            <p:spPr bwMode="auto">
              <a:xfrm>
                <a:off x="1779" y="17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8" name="Freeform 85"/>
              <p:cNvSpPr>
                <a:spLocks/>
              </p:cNvSpPr>
              <p:nvPr/>
            </p:nvSpPr>
            <p:spPr bwMode="auto">
              <a:xfrm>
                <a:off x="1701" y="18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9" name="Rectangle 86"/>
              <p:cNvSpPr>
                <a:spLocks noChangeArrowheads="1"/>
              </p:cNvSpPr>
              <p:nvPr/>
            </p:nvSpPr>
            <p:spPr bwMode="auto">
              <a:xfrm>
                <a:off x="1625" y="1917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0" name="Freeform 87"/>
              <p:cNvSpPr>
                <a:spLocks/>
              </p:cNvSpPr>
              <p:nvPr/>
            </p:nvSpPr>
            <p:spPr bwMode="auto">
              <a:xfrm>
                <a:off x="1645" y="19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1" name="Freeform 88"/>
              <p:cNvSpPr>
                <a:spLocks/>
              </p:cNvSpPr>
              <p:nvPr/>
            </p:nvSpPr>
            <p:spPr bwMode="auto">
              <a:xfrm>
                <a:off x="1647" y="19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2" name="Freeform 89"/>
              <p:cNvSpPr>
                <a:spLocks/>
              </p:cNvSpPr>
              <p:nvPr/>
            </p:nvSpPr>
            <p:spPr bwMode="auto">
              <a:xfrm>
                <a:off x="1631" y="19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3" name="Freeform 90"/>
              <p:cNvSpPr>
                <a:spLocks/>
              </p:cNvSpPr>
              <p:nvPr/>
            </p:nvSpPr>
            <p:spPr bwMode="auto">
              <a:xfrm>
                <a:off x="1611" y="1683"/>
                <a:ext cx="257" cy="301"/>
              </a:xfrm>
              <a:custGeom>
                <a:avLst/>
                <a:gdLst>
                  <a:gd name="T0" fmla="*/ 93 w 128"/>
                  <a:gd name="T1" fmla="*/ 137 h 150"/>
                  <a:gd name="T2" fmla="*/ 108 w 128"/>
                  <a:gd name="T3" fmla="*/ 137 h 150"/>
                  <a:gd name="T4" fmla="*/ 109 w 128"/>
                  <a:gd name="T5" fmla="*/ 131 h 150"/>
                  <a:gd name="T6" fmla="*/ 122 w 128"/>
                  <a:gd name="T7" fmla="*/ 111 h 150"/>
                  <a:gd name="T8" fmla="*/ 123 w 128"/>
                  <a:gd name="T9" fmla="*/ 91 h 150"/>
                  <a:gd name="T10" fmla="*/ 125 w 128"/>
                  <a:gd name="T11" fmla="*/ 72 h 150"/>
                  <a:gd name="T12" fmla="*/ 113 w 128"/>
                  <a:gd name="T13" fmla="*/ 48 h 150"/>
                  <a:gd name="T14" fmla="*/ 91 w 128"/>
                  <a:gd name="T15" fmla="*/ 49 h 150"/>
                  <a:gd name="T16" fmla="*/ 93 w 128"/>
                  <a:gd name="T17" fmla="*/ 29 h 150"/>
                  <a:gd name="T18" fmla="*/ 113 w 128"/>
                  <a:gd name="T19" fmla="*/ 15 h 150"/>
                  <a:gd name="T20" fmla="*/ 120 w 128"/>
                  <a:gd name="T21" fmla="*/ 5 h 150"/>
                  <a:gd name="T22" fmla="*/ 117 w 128"/>
                  <a:gd name="T23" fmla="*/ 4 h 150"/>
                  <a:gd name="T24" fmla="*/ 109 w 128"/>
                  <a:gd name="T25" fmla="*/ 4 h 150"/>
                  <a:gd name="T26" fmla="*/ 107 w 128"/>
                  <a:gd name="T27" fmla="*/ 13 h 150"/>
                  <a:gd name="T28" fmla="*/ 107 w 128"/>
                  <a:gd name="T29" fmla="*/ 5 h 150"/>
                  <a:gd name="T30" fmla="*/ 98 w 128"/>
                  <a:gd name="T31" fmla="*/ 3 h 150"/>
                  <a:gd name="T32" fmla="*/ 86 w 128"/>
                  <a:gd name="T33" fmla="*/ 8 h 150"/>
                  <a:gd name="T34" fmla="*/ 86 w 128"/>
                  <a:gd name="T35" fmla="*/ 15 h 150"/>
                  <a:gd name="T36" fmla="*/ 80 w 128"/>
                  <a:gd name="T37" fmla="*/ 18 h 150"/>
                  <a:gd name="T38" fmla="*/ 77 w 128"/>
                  <a:gd name="T39" fmla="*/ 24 h 150"/>
                  <a:gd name="T40" fmla="*/ 87 w 128"/>
                  <a:gd name="T41" fmla="*/ 25 h 150"/>
                  <a:gd name="T42" fmla="*/ 73 w 128"/>
                  <a:gd name="T43" fmla="*/ 34 h 150"/>
                  <a:gd name="T44" fmla="*/ 72 w 128"/>
                  <a:gd name="T45" fmla="*/ 41 h 150"/>
                  <a:gd name="T46" fmla="*/ 58 w 128"/>
                  <a:gd name="T47" fmla="*/ 37 h 150"/>
                  <a:gd name="T48" fmla="*/ 49 w 128"/>
                  <a:gd name="T49" fmla="*/ 29 h 150"/>
                  <a:gd name="T50" fmla="*/ 39 w 128"/>
                  <a:gd name="T51" fmla="*/ 28 h 150"/>
                  <a:gd name="T52" fmla="*/ 36 w 128"/>
                  <a:gd name="T53" fmla="*/ 33 h 150"/>
                  <a:gd name="T54" fmla="*/ 37 w 128"/>
                  <a:gd name="T55" fmla="*/ 38 h 150"/>
                  <a:gd name="T56" fmla="*/ 28 w 128"/>
                  <a:gd name="T57" fmla="*/ 39 h 150"/>
                  <a:gd name="T58" fmla="*/ 38 w 128"/>
                  <a:gd name="T59" fmla="*/ 46 h 150"/>
                  <a:gd name="T60" fmla="*/ 36 w 128"/>
                  <a:gd name="T61" fmla="*/ 50 h 150"/>
                  <a:gd name="T62" fmla="*/ 34 w 128"/>
                  <a:gd name="T63" fmla="*/ 57 h 150"/>
                  <a:gd name="T64" fmla="*/ 28 w 128"/>
                  <a:gd name="T65" fmla="*/ 61 h 150"/>
                  <a:gd name="T66" fmla="*/ 28 w 128"/>
                  <a:gd name="T67" fmla="*/ 65 h 150"/>
                  <a:gd name="T68" fmla="*/ 32 w 128"/>
                  <a:gd name="T69" fmla="*/ 70 h 150"/>
                  <a:gd name="T70" fmla="*/ 36 w 128"/>
                  <a:gd name="T71" fmla="*/ 72 h 150"/>
                  <a:gd name="T72" fmla="*/ 37 w 128"/>
                  <a:gd name="T73" fmla="*/ 74 h 150"/>
                  <a:gd name="T74" fmla="*/ 51 w 128"/>
                  <a:gd name="T75" fmla="*/ 77 h 150"/>
                  <a:gd name="T76" fmla="*/ 51 w 128"/>
                  <a:gd name="T77" fmla="*/ 82 h 150"/>
                  <a:gd name="T78" fmla="*/ 39 w 128"/>
                  <a:gd name="T79" fmla="*/ 85 h 150"/>
                  <a:gd name="T80" fmla="*/ 29 w 128"/>
                  <a:gd name="T81" fmla="*/ 95 h 150"/>
                  <a:gd name="T82" fmla="*/ 23 w 128"/>
                  <a:gd name="T83" fmla="*/ 101 h 150"/>
                  <a:gd name="T84" fmla="*/ 35 w 128"/>
                  <a:gd name="T85" fmla="*/ 102 h 150"/>
                  <a:gd name="T86" fmla="*/ 46 w 128"/>
                  <a:gd name="T87" fmla="*/ 99 h 150"/>
                  <a:gd name="T88" fmla="*/ 34 w 128"/>
                  <a:gd name="T89" fmla="*/ 104 h 150"/>
                  <a:gd name="T90" fmla="*/ 24 w 128"/>
                  <a:gd name="T91" fmla="*/ 106 h 150"/>
                  <a:gd name="T92" fmla="*/ 19 w 128"/>
                  <a:gd name="T93" fmla="*/ 114 h 150"/>
                  <a:gd name="T94" fmla="*/ 13 w 128"/>
                  <a:gd name="T95" fmla="*/ 111 h 150"/>
                  <a:gd name="T96" fmla="*/ 5 w 128"/>
                  <a:gd name="T97" fmla="*/ 111 h 150"/>
                  <a:gd name="T98" fmla="*/ 8 w 128"/>
                  <a:gd name="T99" fmla="*/ 117 h 150"/>
                  <a:gd name="T100" fmla="*/ 19 w 128"/>
                  <a:gd name="T101" fmla="*/ 118 h 150"/>
                  <a:gd name="T102" fmla="*/ 8 w 128"/>
                  <a:gd name="T103" fmla="*/ 121 h 150"/>
                  <a:gd name="T104" fmla="*/ 0 w 128"/>
                  <a:gd name="T105" fmla="*/ 128 h 150"/>
                  <a:gd name="T106" fmla="*/ 4 w 128"/>
                  <a:gd name="T107" fmla="*/ 132 h 150"/>
                  <a:gd name="T108" fmla="*/ 16 w 128"/>
                  <a:gd name="T109" fmla="*/ 131 h 150"/>
                  <a:gd name="T110" fmla="*/ 5 w 128"/>
                  <a:gd name="T111" fmla="*/ 137 h 150"/>
                  <a:gd name="T112" fmla="*/ 15 w 128"/>
                  <a:gd name="T113" fmla="*/ 139 h 150"/>
                  <a:gd name="T114" fmla="*/ 11 w 128"/>
                  <a:gd name="T115" fmla="*/ 143 h 150"/>
                  <a:gd name="T116" fmla="*/ 16 w 128"/>
                  <a:gd name="T117" fmla="*/ 144 h 150"/>
                  <a:gd name="T118" fmla="*/ 23 w 128"/>
                  <a:gd name="T119" fmla="*/ 149 h 150"/>
                  <a:gd name="T120" fmla="*/ 46 w 128"/>
                  <a:gd name="T121" fmla="*/ 146 h 150"/>
                  <a:gd name="T122" fmla="*/ 56 w 128"/>
                  <a:gd name="T123" fmla="*/ 144 h 150"/>
                  <a:gd name="T124" fmla="*/ 75 w 128"/>
                  <a:gd name="T125" fmla="*/ 13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150">
                    <a:moveTo>
                      <a:pt x="75" y="138"/>
                    </a:moveTo>
                    <a:cubicBezTo>
                      <a:pt x="74" y="138"/>
                      <a:pt x="74" y="138"/>
                      <a:pt x="74" y="138"/>
                    </a:cubicBezTo>
                    <a:cubicBezTo>
                      <a:pt x="74" y="136"/>
                      <a:pt x="74" y="136"/>
                      <a:pt x="74" y="136"/>
                    </a:cubicBezTo>
                    <a:cubicBezTo>
                      <a:pt x="80" y="136"/>
                      <a:pt x="80" y="136"/>
                      <a:pt x="80" y="136"/>
                    </a:cubicBezTo>
                    <a:cubicBezTo>
                      <a:pt x="82" y="136"/>
                      <a:pt x="82" y="136"/>
                      <a:pt x="82" y="136"/>
                    </a:cubicBezTo>
                    <a:cubicBezTo>
                      <a:pt x="82" y="136"/>
                      <a:pt x="85" y="136"/>
                      <a:pt x="87" y="136"/>
                    </a:cubicBezTo>
                    <a:cubicBezTo>
                      <a:pt x="90" y="137"/>
                      <a:pt x="90" y="137"/>
                      <a:pt x="90" y="137"/>
                    </a:cubicBezTo>
                    <a:cubicBezTo>
                      <a:pt x="90" y="137"/>
                      <a:pt x="90" y="136"/>
                      <a:pt x="90" y="135"/>
                    </a:cubicBezTo>
                    <a:cubicBezTo>
                      <a:pt x="93" y="135"/>
                      <a:pt x="93" y="135"/>
                      <a:pt x="93" y="135"/>
                    </a:cubicBezTo>
                    <a:cubicBezTo>
                      <a:pt x="93" y="137"/>
                      <a:pt x="93" y="137"/>
                      <a:pt x="93" y="137"/>
                    </a:cubicBezTo>
                    <a:cubicBezTo>
                      <a:pt x="93" y="137"/>
                      <a:pt x="94" y="137"/>
                      <a:pt x="94" y="137"/>
                    </a:cubicBezTo>
                    <a:cubicBezTo>
                      <a:pt x="94" y="137"/>
                      <a:pt x="95" y="137"/>
                      <a:pt x="95" y="137"/>
                    </a:cubicBezTo>
                    <a:cubicBezTo>
                      <a:pt x="96" y="135"/>
                      <a:pt x="96" y="135"/>
                      <a:pt x="96" y="135"/>
                    </a:cubicBezTo>
                    <a:cubicBezTo>
                      <a:pt x="96" y="135"/>
                      <a:pt x="98" y="136"/>
                      <a:pt x="99" y="136"/>
                    </a:cubicBezTo>
                    <a:cubicBezTo>
                      <a:pt x="100" y="136"/>
                      <a:pt x="101" y="138"/>
                      <a:pt x="101" y="138"/>
                    </a:cubicBezTo>
                    <a:cubicBezTo>
                      <a:pt x="104" y="138"/>
                      <a:pt x="104" y="138"/>
                      <a:pt x="104" y="138"/>
                    </a:cubicBezTo>
                    <a:cubicBezTo>
                      <a:pt x="104" y="138"/>
                      <a:pt x="105" y="139"/>
                      <a:pt x="105" y="139"/>
                    </a:cubicBezTo>
                    <a:cubicBezTo>
                      <a:pt x="106" y="139"/>
                      <a:pt x="106" y="139"/>
                      <a:pt x="106" y="139"/>
                    </a:cubicBezTo>
                    <a:cubicBezTo>
                      <a:pt x="107" y="139"/>
                      <a:pt x="107" y="139"/>
                      <a:pt x="107" y="139"/>
                    </a:cubicBezTo>
                    <a:cubicBezTo>
                      <a:pt x="108" y="137"/>
                      <a:pt x="108" y="137"/>
                      <a:pt x="108" y="137"/>
                    </a:cubicBezTo>
                    <a:cubicBezTo>
                      <a:pt x="108" y="137"/>
                      <a:pt x="108" y="136"/>
                      <a:pt x="108" y="135"/>
                    </a:cubicBezTo>
                    <a:cubicBezTo>
                      <a:pt x="108" y="135"/>
                      <a:pt x="107" y="135"/>
                      <a:pt x="106" y="134"/>
                    </a:cubicBezTo>
                    <a:cubicBezTo>
                      <a:pt x="106" y="134"/>
                      <a:pt x="105" y="133"/>
                      <a:pt x="105" y="133"/>
                    </a:cubicBezTo>
                    <a:cubicBezTo>
                      <a:pt x="105" y="131"/>
                      <a:pt x="105" y="131"/>
                      <a:pt x="105" y="131"/>
                    </a:cubicBezTo>
                    <a:cubicBezTo>
                      <a:pt x="105" y="131"/>
                      <a:pt x="105" y="131"/>
                      <a:pt x="106" y="131"/>
                    </a:cubicBezTo>
                    <a:cubicBezTo>
                      <a:pt x="105" y="131"/>
                      <a:pt x="105" y="131"/>
                      <a:pt x="105" y="131"/>
                    </a:cubicBezTo>
                    <a:cubicBezTo>
                      <a:pt x="105" y="131"/>
                      <a:pt x="106" y="131"/>
                      <a:pt x="106" y="131"/>
                    </a:cubicBezTo>
                    <a:cubicBezTo>
                      <a:pt x="106" y="131"/>
                      <a:pt x="107" y="132"/>
                      <a:pt x="107" y="132"/>
                    </a:cubicBezTo>
                    <a:cubicBezTo>
                      <a:pt x="107" y="132"/>
                      <a:pt x="108" y="132"/>
                      <a:pt x="108" y="132"/>
                    </a:cubicBezTo>
                    <a:cubicBezTo>
                      <a:pt x="108" y="132"/>
                      <a:pt x="109" y="131"/>
                      <a:pt x="109" y="131"/>
                    </a:cubicBezTo>
                    <a:cubicBezTo>
                      <a:pt x="110" y="130"/>
                      <a:pt x="110" y="129"/>
                      <a:pt x="110" y="129"/>
                    </a:cubicBezTo>
                    <a:cubicBezTo>
                      <a:pt x="114" y="125"/>
                      <a:pt x="114" y="125"/>
                      <a:pt x="114" y="125"/>
                    </a:cubicBezTo>
                    <a:cubicBezTo>
                      <a:pt x="115" y="124"/>
                      <a:pt x="115" y="124"/>
                      <a:pt x="115" y="124"/>
                    </a:cubicBezTo>
                    <a:cubicBezTo>
                      <a:pt x="115" y="123"/>
                      <a:pt x="115" y="122"/>
                      <a:pt x="115" y="122"/>
                    </a:cubicBezTo>
                    <a:cubicBezTo>
                      <a:pt x="115" y="120"/>
                      <a:pt x="115" y="120"/>
                      <a:pt x="115" y="120"/>
                    </a:cubicBezTo>
                    <a:cubicBezTo>
                      <a:pt x="116" y="119"/>
                      <a:pt x="117" y="118"/>
                      <a:pt x="117" y="118"/>
                    </a:cubicBezTo>
                    <a:cubicBezTo>
                      <a:pt x="118" y="117"/>
                      <a:pt x="118" y="116"/>
                      <a:pt x="118" y="116"/>
                    </a:cubicBezTo>
                    <a:cubicBezTo>
                      <a:pt x="119" y="116"/>
                      <a:pt x="119" y="115"/>
                      <a:pt x="119" y="115"/>
                    </a:cubicBezTo>
                    <a:cubicBezTo>
                      <a:pt x="119" y="114"/>
                      <a:pt x="120" y="113"/>
                      <a:pt x="121" y="113"/>
                    </a:cubicBezTo>
                    <a:cubicBezTo>
                      <a:pt x="122" y="111"/>
                      <a:pt x="122" y="111"/>
                      <a:pt x="122" y="111"/>
                    </a:cubicBezTo>
                    <a:cubicBezTo>
                      <a:pt x="124" y="109"/>
                      <a:pt x="124" y="109"/>
                      <a:pt x="124" y="109"/>
                    </a:cubicBezTo>
                    <a:cubicBezTo>
                      <a:pt x="123" y="108"/>
                      <a:pt x="123" y="108"/>
                      <a:pt x="123" y="108"/>
                    </a:cubicBezTo>
                    <a:cubicBezTo>
                      <a:pt x="124" y="106"/>
                      <a:pt x="124" y="106"/>
                      <a:pt x="124" y="106"/>
                    </a:cubicBezTo>
                    <a:cubicBezTo>
                      <a:pt x="124" y="103"/>
                      <a:pt x="124" y="103"/>
                      <a:pt x="124" y="103"/>
                    </a:cubicBezTo>
                    <a:cubicBezTo>
                      <a:pt x="124" y="102"/>
                      <a:pt x="124" y="101"/>
                      <a:pt x="124" y="101"/>
                    </a:cubicBezTo>
                    <a:cubicBezTo>
                      <a:pt x="124" y="101"/>
                      <a:pt x="123" y="101"/>
                      <a:pt x="124" y="97"/>
                    </a:cubicBezTo>
                    <a:cubicBezTo>
                      <a:pt x="124" y="97"/>
                      <a:pt x="124" y="96"/>
                      <a:pt x="125" y="95"/>
                    </a:cubicBezTo>
                    <a:cubicBezTo>
                      <a:pt x="125" y="95"/>
                      <a:pt x="124" y="95"/>
                      <a:pt x="124" y="94"/>
                    </a:cubicBezTo>
                    <a:cubicBezTo>
                      <a:pt x="124" y="94"/>
                      <a:pt x="123" y="93"/>
                      <a:pt x="123" y="92"/>
                    </a:cubicBezTo>
                    <a:cubicBezTo>
                      <a:pt x="123" y="92"/>
                      <a:pt x="123" y="91"/>
                      <a:pt x="123" y="91"/>
                    </a:cubicBezTo>
                    <a:cubicBezTo>
                      <a:pt x="126" y="91"/>
                      <a:pt x="126" y="91"/>
                      <a:pt x="126" y="91"/>
                    </a:cubicBezTo>
                    <a:cubicBezTo>
                      <a:pt x="126" y="91"/>
                      <a:pt x="125" y="91"/>
                      <a:pt x="125" y="91"/>
                    </a:cubicBezTo>
                    <a:cubicBezTo>
                      <a:pt x="125" y="88"/>
                      <a:pt x="125" y="88"/>
                      <a:pt x="125" y="88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8" y="83"/>
                      <a:pt x="128" y="83"/>
                      <a:pt x="128" y="83"/>
                    </a:cubicBezTo>
                    <a:cubicBezTo>
                      <a:pt x="126" y="82"/>
                      <a:pt x="126" y="82"/>
                      <a:pt x="126" y="82"/>
                    </a:cubicBezTo>
                    <a:cubicBezTo>
                      <a:pt x="126" y="82"/>
                      <a:pt x="125" y="80"/>
                      <a:pt x="125" y="80"/>
                    </a:cubicBezTo>
                    <a:cubicBezTo>
                      <a:pt x="125" y="79"/>
                      <a:pt x="124" y="78"/>
                      <a:pt x="124" y="78"/>
                    </a:cubicBezTo>
                    <a:cubicBezTo>
                      <a:pt x="125" y="75"/>
                      <a:pt x="125" y="75"/>
                      <a:pt x="125" y="75"/>
                    </a:cubicBezTo>
                    <a:cubicBezTo>
                      <a:pt x="125" y="72"/>
                      <a:pt x="125" y="72"/>
                      <a:pt x="125" y="72"/>
                    </a:cubicBezTo>
                    <a:cubicBezTo>
                      <a:pt x="126" y="70"/>
                      <a:pt x="126" y="70"/>
                      <a:pt x="126" y="70"/>
                    </a:cubicBezTo>
                    <a:cubicBezTo>
                      <a:pt x="123" y="67"/>
                      <a:pt x="123" y="67"/>
                      <a:pt x="123" y="67"/>
                    </a:cubicBezTo>
                    <a:cubicBezTo>
                      <a:pt x="126" y="63"/>
                      <a:pt x="126" y="63"/>
                      <a:pt x="126" y="63"/>
                    </a:cubicBezTo>
                    <a:cubicBezTo>
                      <a:pt x="128" y="64"/>
                      <a:pt x="128" y="64"/>
                      <a:pt x="128" y="64"/>
                    </a:cubicBezTo>
                    <a:cubicBezTo>
                      <a:pt x="126" y="62"/>
                      <a:pt x="126" y="62"/>
                      <a:pt x="126" y="62"/>
                    </a:cubicBezTo>
                    <a:cubicBezTo>
                      <a:pt x="126" y="63"/>
                      <a:pt x="125" y="63"/>
                      <a:pt x="124" y="63"/>
                    </a:cubicBezTo>
                    <a:cubicBezTo>
                      <a:pt x="118" y="61"/>
                      <a:pt x="118" y="61"/>
                      <a:pt x="118" y="61"/>
                    </a:cubicBezTo>
                    <a:cubicBezTo>
                      <a:pt x="117" y="56"/>
                      <a:pt x="117" y="56"/>
                      <a:pt x="117" y="56"/>
                    </a:cubicBezTo>
                    <a:cubicBezTo>
                      <a:pt x="112" y="52"/>
                      <a:pt x="112" y="52"/>
                      <a:pt x="112" y="52"/>
                    </a:cubicBezTo>
                    <a:cubicBezTo>
                      <a:pt x="113" y="48"/>
                      <a:pt x="113" y="48"/>
                      <a:pt x="113" y="48"/>
                    </a:cubicBezTo>
                    <a:cubicBezTo>
                      <a:pt x="112" y="45"/>
                      <a:pt x="112" y="45"/>
                      <a:pt x="112" y="45"/>
                    </a:cubicBezTo>
                    <a:cubicBezTo>
                      <a:pt x="110" y="46"/>
                      <a:pt x="110" y="46"/>
                      <a:pt x="110" y="46"/>
                    </a:cubicBezTo>
                    <a:cubicBezTo>
                      <a:pt x="109" y="47"/>
                      <a:pt x="109" y="47"/>
                      <a:pt x="109" y="47"/>
                    </a:cubicBezTo>
                    <a:cubicBezTo>
                      <a:pt x="110" y="48"/>
                      <a:pt x="110" y="49"/>
                      <a:pt x="109" y="50"/>
                    </a:cubicBezTo>
                    <a:cubicBezTo>
                      <a:pt x="109" y="51"/>
                      <a:pt x="108" y="52"/>
                      <a:pt x="107" y="52"/>
                    </a:cubicBezTo>
                    <a:cubicBezTo>
                      <a:pt x="105" y="53"/>
                      <a:pt x="102" y="53"/>
                      <a:pt x="102" y="53"/>
                    </a:cubicBezTo>
                    <a:cubicBezTo>
                      <a:pt x="102" y="53"/>
                      <a:pt x="99" y="54"/>
                      <a:pt x="98" y="54"/>
                    </a:cubicBezTo>
                    <a:cubicBezTo>
                      <a:pt x="96" y="54"/>
                      <a:pt x="95" y="52"/>
                      <a:pt x="93" y="49"/>
                    </a:cubicBezTo>
                    <a:cubicBezTo>
                      <a:pt x="92" y="49"/>
                      <a:pt x="92" y="49"/>
                      <a:pt x="92" y="49"/>
                    </a:cubicBezTo>
                    <a:cubicBezTo>
                      <a:pt x="91" y="49"/>
                      <a:pt x="91" y="49"/>
                      <a:pt x="91" y="49"/>
                    </a:cubicBezTo>
                    <a:cubicBezTo>
                      <a:pt x="91" y="49"/>
                      <a:pt x="91" y="49"/>
                      <a:pt x="91" y="49"/>
                    </a:cubicBezTo>
                    <a:cubicBezTo>
                      <a:pt x="90" y="49"/>
                      <a:pt x="88" y="49"/>
                      <a:pt x="88" y="46"/>
                    </a:cubicBezTo>
                    <a:cubicBezTo>
                      <a:pt x="88" y="45"/>
                      <a:pt x="88" y="43"/>
                      <a:pt x="88" y="43"/>
                    </a:cubicBezTo>
                    <a:cubicBezTo>
                      <a:pt x="88" y="43"/>
                      <a:pt x="88" y="43"/>
                      <a:pt x="88" y="43"/>
                    </a:cubicBezTo>
                    <a:cubicBezTo>
                      <a:pt x="85" y="39"/>
                      <a:pt x="84" y="36"/>
                      <a:pt x="84" y="36"/>
                    </a:cubicBezTo>
                    <a:cubicBezTo>
                      <a:pt x="84" y="34"/>
                      <a:pt x="84" y="34"/>
                      <a:pt x="84" y="34"/>
                    </a:cubicBezTo>
                    <a:cubicBezTo>
                      <a:pt x="90" y="30"/>
                      <a:pt x="90" y="30"/>
                      <a:pt x="90" y="30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1" y="30"/>
                      <a:pt x="93" y="30"/>
                      <a:pt x="94" y="31"/>
                    </a:cubicBezTo>
                    <a:cubicBezTo>
                      <a:pt x="93" y="30"/>
                      <a:pt x="93" y="29"/>
                      <a:pt x="93" y="29"/>
                    </a:cubicBezTo>
                    <a:cubicBezTo>
                      <a:pt x="92" y="28"/>
                      <a:pt x="91" y="27"/>
                      <a:pt x="92" y="25"/>
                    </a:cubicBezTo>
                    <a:cubicBezTo>
                      <a:pt x="92" y="25"/>
                      <a:pt x="93" y="23"/>
                      <a:pt x="95" y="23"/>
                    </a:cubicBezTo>
                    <a:cubicBezTo>
                      <a:pt x="96" y="23"/>
                      <a:pt x="97" y="23"/>
                      <a:pt x="98" y="23"/>
                    </a:cubicBezTo>
                    <a:cubicBezTo>
                      <a:pt x="98" y="23"/>
                      <a:pt x="99" y="23"/>
                      <a:pt x="100" y="23"/>
                    </a:cubicBezTo>
                    <a:cubicBezTo>
                      <a:pt x="100" y="23"/>
                      <a:pt x="100" y="23"/>
                      <a:pt x="101" y="24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101" y="21"/>
                      <a:pt x="103" y="20"/>
                      <a:pt x="104" y="20"/>
                    </a:cubicBezTo>
                    <a:cubicBezTo>
                      <a:pt x="105" y="20"/>
                      <a:pt x="106" y="20"/>
                      <a:pt x="106" y="19"/>
                    </a:cubicBezTo>
                    <a:cubicBezTo>
                      <a:pt x="106" y="17"/>
                      <a:pt x="107" y="14"/>
                      <a:pt x="109" y="14"/>
                    </a:cubicBezTo>
                    <a:cubicBezTo>
                      <a:pt x="110" y="14"/>
                      <a:pt x="112" y="15"/>
                      <a:pt x="113" y="15"/>
                    </a:cubicBezTo>
                    <a:cubicBezTo>
                      <a:pt x="114" y="14"/>
                      <a:pt x="115" y="14"/>
                      <a:pt x="116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18" y="13"/>
                      <a:pt x="118" y="12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20" y="10"/>
                      <a:pt x="120" y="10"/>
                      <a:pt x="120" y="10"/>
                    </a:cubicBezTo>
                    <a:cubicBezTo>
                      <a:pt x="121" y="10"/>
                      <a:pt x="121" y="10"/>
                      <a:pt x="122" y="10"/>
                    </a:cubicBezTo>
                    <a:cubicBezTo>
                      <a:pt x="122" y="9"/>
                      <a:pt x="122" y="9"/>
                      <a:pt x="122" y="9"/>
                    </a:cubicBezTo>
                    <a:cubicBezTo>
                      <a:pt x="122" y="9"/>
                      <a:pt x="122" y="8"/>
                      <a:pt x="123" y="8"/>
                    </a:cubicBezTo>
                    <a:cubicBezTo>
                      <a:pt x="121" y="6"/>
                      <a:pt x="121" y="6"/>
                      <a:pt x="121" y="6"/>
                    </a:cubicBezTo>
                    <a:cubicBezTo>
                      <a:pt x="121" y="6"/>
                      <a:pt x="120" y="5"/>
                      <a:pt x="120" y="5"/>
                    </a:cubicBezTo>
                    <a:cubicBezTo>
                      <a:pt x="120" y="5"/>
                      <a:pt x="119" y="5"/>
                      <a:pt x="119" y="4"/>
                    </a:cubicBezTo>
                    <a:cubicBezTo>
                      <a:pt x="119" y="4"/>
                      <a:pt x="118" y="3"/>
                      <a:pt x="118" y="3"/>
                    </a:cubicBezTo>
                    <a:cubicBezTo>
                      <a:pt x="118" y="3"/>
                      <a:pt x="118" y="2"/>
                      <a:pt x="118" y="2"/>
                    </a:cubicBezTo>
                    <a:cubicBezTo>
                      <a:pt x="118" y="2"/>
                      <a:pt x="117" y="1"/>
                      <a:pt x="116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4" y="0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5" y="1"/>
                    </a:cubicBezTo>
                    <a:cubicBezTo>
                      <a:pt x="115" y="2"/>
                      <a:pt x="115" y="2"/>
                      <a:pt x="115" y="2"/>
                    </a:cubicBezTo>
                    <a:cubicBezTo>
                      <a:pt x="116" y="2"/>
                      <a:pt x="116" y="3"/>
                      <a:pt x="116" y="3"/>
                    </a:cubicBezTo>
                    <a:cubicBezTo>
                      <a:pt x="116" y="3"/>
                      <a:pt x="117" y="4"/>
                      <a:pt x="117" y="4"/>
                    </a:cubicBezTo>
                    <a:cubicBezTo>
                      <a:pt x="117" y="4"/>
                      <a:pt x="116" y="4"/>
                      <a:pt x="116" y="4"/>
                    </a:cubicBezTo>
                    <a:cubicBezTo>
                      <a:pt x="116" y="4"/>
                      <a:pt x="115" y="4"/>
                      <a:pt x="115" y="4"/>
                    </a:cubicBezTo>
                    <a:cubicBezTo>
                      <a:pt x="115" y="4"/>
                      <a:pt x="114" y="4"/>
                      <a:pt x="114" y="4"/>
                    </a:cubicBezTo>
                    <a:cubicBezTo>
                      <a:pt x="115" y="3"/>
                      <a:pt x="115" y="3"/>
                      <a:pt x="115" y="3"/>
                    </a:cubicBezTo>
                    <a:cubicBezTo>
                      <a:pt x="114" y="3"/>
                      <a:pt x="114" y="3"/>
                      <a:pt x="114" y="3"/>
                    </a:cubicBezTo>
                    <a:cubicBezTo>
                      <a:pt x="114" y="3"/>
                      <a:pt x="114" y="2"/>
                      <a:pt x="113" y="2"/>
                    </a:cubicBezTo>
                    <a:cubicBezTo>
                      <a:pt x="113" y="2"/>
                      <a:pt x="113" y="2"/>
                      <a:pt x="113" y="2"/>
                    </a:cubicBezTo>
                    <a:cubicBezTo>
                      <a:pt x="112" y="2"/>
                      <a:pt x="111" y="2"/>
                      <a:pt x="110" y="2"/>
                    </a:cubicBezTo>
                    <a:cubicBezTo>
                      <a:pt x="110" y="2"/>
                      <a:pt x="110" y="3"/>
                      <a:pt x="110" y="3"/>
                    </a:cubicBezTo>
                    <a:cubicBezTo>
                      <a:pt x="109" y="4"/>
                      <a:pt x="109" y="4"/>
                      <a:pt x="109" y="4"/>
                    </a:cubicBezTo>
                    <a:cubicBezTo>
                      <a:pt x="109" y="5"/>
                      <a:pt x="109" y="5"/>
                      <a:pt x="109" y="5"/>
                    </a:cubicBezTo>
                    <a:cubicBezTo>
                      <a:pt x="109" y="6"/>
                      <a:pt x="109" y="7"/>
                      <a:pt x="109" y="7"/>
                    </a:cubicBezTo>
                    <a:cubicBezTo>
                      <a:pt x="109" y="7"/>
                      <a:pt x="110" y="8"/>
                      <a:pt x="110" y="8"/>
                    </a:cubicBezTo>
                    <a:cubicBezTo>
                      <a:pt x="111" y="9"/>
                      <a:pt x="109" y="10"/>
                      <a:pt x="109" y="10"/>
                    </a:cubicBezTo>
                    <a:cubicBezTo>
                      <a:pt x="108" y="11"/>
                      <a:pt x="108" y="11"/>
                      <a:pt x="108" y="11"/>
                    </a:cubicBezTo>
                    <a:cubicBezTo>
                      <a:pt x="108" y="11"/>
                      <a:pt x="108" y="11"/>
                      <a:pt x="108" y="11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8" y="12"/>
                      <a:pt x="108" y="12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6" y="12"/>
                      <a:pt x="106" y="12"/>
                      <a:pt x="106" y="12"/>
                    </a:cubicBezTo>
                    <a:cubicBezTo>
                      <a:pt x="106" y="13"/>
                      <a:pt x="106" y="13"/>
                      <a:pt x="106" y="13"/>
                    </a:cubicBezTo>
                    <a:cubicBezTo>
                      <a:pt x="106" y="12"/>
                      <a:pt x="106" y="12"/>
                      <a:pt x="106" y="12"/>
                    </a:cubicBezTo>
                    <a:cubicBezTo>
                      <a:pt x="107" y="11"/>
                      <a:pt x="107" y="11"/>
                      <a:pt x="107" y="11"/>
                    </a:cubicBezTo>
                    <a:cubicBezTo>
                      <a:pt x="107" y="11"/>
                      <a:pt x="107" y="10"/>
                      <a:pt x="107" y="10"/>
                    </a:cubicBezTo>
                    <a:cubicBezTo>
                      <a:pt x="107" y="10"/>
                      <a:pt x="107" y="9"/>
                      <a:pt x="108" y="9"/>
                    </a:cubicBezTo>
                    <a:cubicBezTo>
                      <a:pt x="108" y="8"/>
                      <a:pt x="108" y="8"/>
                      <a:pt x="108" y="8"/>
                    </a:cubicBezTo>
                    <a:cubicBezTo>
                      <a:pt x="108" y="8"/>
                      <a:pt x="107" y="7"/>
                      <a:pt x="107" y="7"/>
                    </a:cubicBezTo>
                    <a:cubicBezTo>
                      <a:pt x="107" y="7"/>
                      <a:pt x="107" y="7"/>
                      <a:pt x="107" y="6"/>
                    </a:cubicBezTo>
                    <a:cubicBezTo>
                      <a:pt x="107" y="6"/>
                      <a:pt x="107" y="6"/>
                      <a:pt x="107" y="5"/>
                    </a:cubicBezTo>
                    <a:cubicBezTo>
                      <a:pt x="107" y="5"/>
                      <a:pt x="107" y="3"/>
                      <a:pt x="107" y="3"/>
                    </a:cubicBezTo>
                    <a:cubicBezTo>
                      <a:pt x="107" y="2"/>
                      <a:pt x="106" y="2"/>
                      <a:pt x="106" y="2"/>
                    </a:cubicBezTo>
                    <a:cubicBezTo>
                      <a:pt x="106" y="2"/>
                      <a:pt x="106" y="2"/>
                      <a:pt x="105" y="2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4" y="3"/>
                      <a:pt x="104" y="3"/>
                      <a:pt x="103" y="3"/>
                    </a:cubicBezTo>
                    <a:cubicBezTo>
                      <a:pt x="102" y="4"/>
                      <a:pt x="102" y="4"/>
                      <a:pt x="102" y="4"/>
                    </a:cubicBezTo>
                    <a:cubicBezTo>
                      <a:pt x="102" y="5"/>
                      <a:pt x="101" y="6"/>
                      <a:pt x="100" y="6"/>
                    </a:cubicBezTo>
                    <a:cubicBezTo>
                      <a:pt x="100" y="6"/>
                      <a:pt x="99" y="5"/>
                      <a:pt x="99" y="4"/>
                    </a:cubicBezTo>
                    <a:cubicBezTo>
                      <a:pt x="99" y="4"/>
                      <a:pt x="98" y="4"/>
                      <a:pt x="98" y="4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7" y="3"/>
                      <a:pt x="96" y="3"/>
                      <a:pt x="96" y="3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4" y="4"/>
                      <a:pt x="94" y="4"/>
                    </a:cubicBezTo>
                    <a:cubicBezTo>
                      <a:pt x="94" y="4"/>
                      <a:pt x="93" y="3"/>
                      <a:pt x="93" y="3"/>
                    </a:cubicBezTo>
                    <a:cubicBezTo>
                      <a:pt x="92" y="4"/>
                      <a:pt x="92" y="4"/>
                      <a:pt x="92" y="4"/>
                    </a:cubicBezTo>
                    <a:cubicBezTo>
                      <a:pt x="92" y="4"/>
                      <a:pt x="91" y="4"/>
                      <a:pt x="91" y="3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89" y="4"/>
                      <a:pt x="89" y="5"/>
                      <a:pt x="88" y="6"/>
                    </a:cubicBezTo>
                    <a:cubicBezTo>
                      <a:pt x="88" y="6"/>
                      <a:pt x="87" y="7"/>
                      <a:pt x="87" y="7"/>
                    </a:cubicBezTo>
                    <a:cubicBezTo>
                      <a:pt x="86" y="7"/>
                      <a:pt x="86" y="7"/>
                      <a:pt x="86" y="8"/>
                    </a:cubicBezTo>
                    <a:cubicBezTo>
                      <a:pt x="85" y="8"/>
                      <a:pt x="85" y="8"/>
                      <a:pt x="85" y="8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84" y="9"/>
                      <a:pt x="84" y="10"/>
                      <a:pt x="84" y="11"/>
                    </a:cubicBezTo>
                    <a:cubicBezTo>
                      <a:pt x="84" y="11"/>
                      <a:pt x="84" y="11"/>
                      <a:pt x="83" y="11"/>
                    </a:cubicBezTo>
                    <a:cubicBezTo>
                      <a:pt x="83" y="12"/>
                      <a:pt x="84" y="12"/>
                      <a:pt x="84" y="12"/>
                    </a:cubicBezTo>
                    <a:cubicBezTo>
                      <a:pt x="85" y="13"/>
                      <a:pt x="85" y="13"/>
                      <a:pt x="85" y="14"/>
                    </a:cubicBezTo>
                    <a:cubicBezTo>
                      <a:pt x="86" y="14"/>
                      <a:pt x="86" y="15"/>
                      <a:pt x="86" y="15"/>
                    </a:cubicBezTo>
                    <a:cubicBezTo>
                      <a:pt x="86" y="15"/>
                      <a:pt x="85" y="15"/>
                      <a:pt x="85" y="15"/>
                    </a:cubicBezTo>
                    <a:cubicBezTo>
                      <a:pt x="85" y="15"/>
                      <a:pt x="84" y="15"/>
                      <a:pt x="84" y="15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1" y="15"/>
                      <a:pt x="80" y="15"/>
                      <a:pt x="80" y="15"/>
                    </a:cubicBezTo>
                    <a:cubicBezTo>
                      <a:pt x="80" y="15"/>
                      <a:pt x="81" y="16"/>
                      <a:pt x="82" y="16"/>
                    </a:cubicBezTo>
                    <a:cubicBezTo>
                      <a:pt x="83" y="17"/>
                      <a:pt x="83" y="17"/>
                      <a:pt x="83" y="17"/>
                    </a:cubicBezTo>
                    <a:cubicBezTo>
                      <a:pt x="83" y="17"/>
                      <a:pt x="83" y="17"/>
                      <a:pt x="83" y="18"/>
                    </a:cubicBezTo>
                    <a:cubicBezTo>
                      <a:pt x="83" y="18"/>
                      <a:pt x="82" y="18"/>
                      <a:pt x="81" y="18"/>
                    </a:cubicBezTo>
                    <a:cubicBezTo>
                      <a:pt x="81" y="18"/>
                      <a:pt x="80" y="18"/>
                      <a:pt x="80" y="18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79" y="17"/>
                      <a:pt x="78" y="17"/>
                      <a:pt x="77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7"/>
                      <a:pt x="76" y="17"/>
                      <a:pt x="75" y="18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4" y="18"/>
                      <a:pt x="74" y="19"/>
                      <a:pt x="74" y="19"/>
                    </a:cubicBezTo>
                    <a:cubicBezTo>
                      <a:pt x="73" y="20"/>
                      <a:pt x="73" y="20"/>
                      <a:pt x="73" y="20"/>
                    </a:cubicBezTo>
                    <a:cubicBezTo>
                      <a:pt x="73" y="20"/>
                      <a:pt x="73" y="20"/>
                      <a:pt x="73" y="21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74" y="21"/>
                      <a:pt x="76" y="23"/>
                      <a:pt x="77" y="24"/>
                    </a:cubicBezTo>
                    <a:cubicBezTo>
                      <a:pt x="78" y="24"/>
                      <a:pt x="78" y="24"/>
                      <a:pt x="78" y="24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80" y="25"/>
                      <a:pt x="81" y="25"/>
                      <a:pt x="81" y="26"/>
                    </a:cubicBezTo>
                    <a:cubicBezTo>
                      <a:pt x="81" y="25"/>
                      <a:pt x="82" y="24"/>
                      <a:pt x="83" y="24"/>
                    </a:cubicBezTo>
                    <a:cubicBezTo>
                      <a:pt x="84" y="24"/>
                      <a:pt x="84" y="26"/>
                      <a:pt x="85" y="26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5"/>
                      <a:pt x="87" y="25"/>
                      <a:pt x="87" y="25"/>
                    </a:cubicBezTo>
                    <a:cubicBezTo>
                      <a:pt x="87" y="25"/>
                      <a:pt x="87" y="25"/>
                      <a:pt x="87" y="25"/>
                    </a:cubicBezTo>
                    <a:cubicBezTo>
                      <a:pt x="87" y="25"/>
                      <a:pt x="87" y="25"/>
                      <a:pt x="87" y="25"/>
                    </a:cubicBezTo>
                    <a:cubicBezTo>
                      <a:pt x="87" y="28"/>
                      <a:pt x="87" y="28"/>
                      <a:pt x="87" y="28"/>
                    </a:cubicBezTo>
                    <a:cubicBezTo>
                      <a:pt x="87" y="28"/>
                      <a:pt x="86" y="29"/>
                      <a:pt x="85" y="29"/>
                    </a:cubicBezTo>
                    <a:cubicBezTo>
                      <a:pt x="85" y="29"/>
                      <a:pt x="85" y="30"/>
                      <a:pt x="85" y="30"/>
                    </a:cubicBezTo>
                    <a:cubicBezTo>
                      <a:pt x="84" y="31"/>
                      <a:pt x="84" y="31"/>
                      <a:pt x="83" y="31"/>
                    </a:cubicBezTo>
                    <a:cubicBezTo>
                      <a:pt x="83" y="31"/>
                      <a:pt x="82" y="31"/>
                      <a:pt x="82" y="31"/>
                    </a:cubicBezTo>
                    <a:cubicBezTo>
                      <a:pt x="82" y="31"/>
                      <a:pt x="81" y="31"/>
                      <a:pt x="80" y="31"/>
                    </a:cubicBezTo>
                    <a:cubicBezTo>
                      <a:pt x="79" y="31"/>
                      <a:pt x="78" y="32"/>
                      <a:pt x="78" y="32"/>
                    </a:cubicBezTo>
                    <a:cubicBezTo>
                      <a:pt x="78" y="32"/>
                      <a:pt x="77" y="33"/>
                      <a:pt x="75" y="33"/>
                    </a:cubicBezTo>
                    <a:cubicBezTo>
                      <a:pt x="74" y="33"/>
                      <a:pt x="74" y="33"/>
                      <a:pt x="73" y="34"/>
                    </a:cubicBezTo>
                    <a:cubicBezTo>
                      <a:pt x="73" y="34"/>
                      <a:pt x="73" y="34"/>
                      <a:pt x="73" y="34"/>
                    </a:cubicBezTo>
                    <a:cubicBezTo>
                      <a:pt x="72" y="35"/>
                      <a:pt x="73" y="35"/>
                      <a:pt x="73" y="35"/>
                    </a:cubicBezTo>
                    <a:cubicBezTo>
                      <a:pt x="74" y="36"/>
                      <a:pt x="74" y="36"/>
                      <a:pt x="74" y="36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75" y="37"/>
                      <a:pt x="74" y="38"/>
                      <a:pt x="72" y="38"/>
                    </a:cubicBezTo>
                    <a:cubicBezTo>
                      <a:pt x="72" y="38"/>
                      <a:pt x="72" y="38"/>
                      <a:pt x="73" y="39"/>
                    </a:cubicBezTo>
                    <a:cubicBezTo>
                      <a:pt x="74" y="41"/>
                      <a:pt x="74" y="41"/>
                      <a:pt x="74" y="4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72" y="41"/>
                      <a:pt x="72" y="41"/>
                      <a:pt x="72" y="41"/>
                    </a:cubicBezTo>
                    <a:cubicBezTo>
                      <a:pt x="70" y="39"/>
                      <a:pt x="70" y="39"/>
                      <a:pt x="70" y="38"/>
                    </a:cubicBezTo>
                    <a:cubicBezTo>
                      <a:pt x="70" y="38"/>
                      <a:pt x="70" y="38"/>
                      <a:pt x="69" y="38"/>
                    </a:cubicBezTo>
                    <a:cubicBezTo>
                      <a:pt x="68" y="37"/>
                      <a:pt x="68" y="37"/>
                      <a:pt x="68" y="37"/>
                    </a:cubicBezTo>
                    <a:cubicBezTo>
                      <a:pt x="66" y="37"/>
                      <a:pt x="66" y="37"/>
                      <a:pt x="66" y="37"/>
                    </a:cubicBezTo>
                    <a:cubicBezTo>
                      <a:pt x="66" y="36"/>
                      <a:pt x="66" y="36"/>
                      <a:pt x="66" y="36"/>
                    </a:cubicBezTo>
                    <a:cubicBezTo>
                      <a:pt x="63" y="35"/>
                      <a:pt x="63" y="35"/>
                      <a:pt x="63" y="35"/>
                    </a:cubicBezTo>
                    <a:cubicBezTo>
                      <a:pt x="63" y="35"/>
                      <a:pt x="62" y="35"/>
                      <a:pt x="62" y="35"/>
                    </a:cubicBezTo>
                    <a:cubicBezTo>
                      <a:pt x="61" y="35"/>
                      <a:pt x="60" y="36"/>
                      <a:pt x="60" y="36"/>
                    </a:cubicBezTo>
                    <a:cubicBezTo>
                      <a:pt x="60" y="36"/>
                      <a:pt x="59" y="37"/>
                      <a:pt x="59" y="37"/>
                    </a:cubicBezTo>
                    <a:cubicBezTo>
                      <a:pt x="59" y="37"/>
                      <a:pt x="58" y="37"/>
                      <a:pt x="58" y="37"/>
                    </a:cubicBezTo>
                    <a:cubicBezTo>
                      <a:pt x="58" y="37"/>
                      <a:pt x="57" y="36"/>
                      <a:pt x="57" y="35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57" y="35"/>
                      <a:pt x="57" y="34"/>
                      <a:pt x="56" y="34"/>
                    </a:cubicBezTo>
                    <a:cubicBezTo>
                      <a:pt x="56" y="34"/>
                      <a:pt x="56" y="34"/>
                      <a:pt x="56" y="33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5" y="32"/>
                      <a:pt x="54" y="32"/>
                      <a:pt x="53" y="32"/>
                    </a:cubicBezTo>
                    <a:cubicBezTo>
                      <a:pt x="53" y="32"/>
                      <a:pt x="52" y="32"/>
                      <a:pt x="52" y="31"/>
                    </a:cubicBezTo>
                    <a:cubicBezTo>
                      <a:pt x="52" y="31"/>
                      <a:pt x="51" y="31"/>
                      <a:pt x="51" y="31"/>
                    </a:cubicBezTo>
                    <a:cubicBezTo>
                      <a:pt x="51" y="31"/>
                      <a:pt x="50" y="30"/>
                      <a:pt x="50" y="30"/>
                    </a:cubicBezTo>
                    <a:cubicBezTo>
                      <a:pt x="49" y="30"/>
                      <a:pt x="49" y="29"/>
                      <a:pt x="49" y="29"/>
                    </a:cubicBezTo>
                    <a:cubicBezTo>
                      <a:pt x="48" y="30"/>
                      <a:pt x="48" y="30"/>
                      <a:pt x="48" y="30"/>
                    </a:cubicBezTo>
                    <a:cubicBezTo>
                      <a:pt x="47" y="29"/>
                      <a:pt x="47" y="29"/>
                      <a:pt x="46" y="29"/>
                    </a:cubicBezTo>
                    <a:cubicBezTo>
                      <a:pt x="45" y="28"/>
                      <a:pt x="45" y="28"/>
                      <a:pt x="45" y="28"/>
                    </a:cubicBezTo>
                    <a:cubicBezTo>
                      <a:pt x="45" y="28"/>
                      <a:pt x="45" y="28"/>
                      <a:pt x="44" y="27"/>
                    </a:cubicBezTo>
                    <a:cubicBezTo>
                      <a:pt x="44" y="27"/>
                      <a:pt x="43" y="27"/>
                      <a:pt x="43" y="27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4" y="29"/>
                      <a:pt x="44" y="30"/>
                      <a:pt x="44" y="30"/>
                    </a:cubicBezTo>
                    <a:cubicBezTo>
                      <a:pt x="43" y="30"/>
                      <a:pt x="42" y="30"/>
                      <a:pt x="41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39" y="28"/>
                      <a:pt x="38" y="28"/>
                      <a:pt x="38" y="28"/>
                    </a:cubicBezTo>
                    <a:cubicBezTo>
                      <a:pt x="38" y="28"/>
                      <a:pt x="37" y="29"/>
                      <a:pt x="37" y="29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6" y="32"/>
                      <a:pt x="36" y="32"/>
                      <a:pt x="35" y="32"/>
                    </a:cubicBezTo>
                    <a:cubicBezTo>
                      <a:pt x="34" y="32"/>
                      <a:pt x="34" y="32"/>
                      <a:pt x="34" y="33"/>
                    </a:cubicBezTo>
                    <a:cubicBezTo>
                      <a:pt x="34" y="33"/>
                      <a:pt x="34" y="34"/>
                      <a:pt x="34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34"/>
                      <a:pt x="35" y="34"/>
                      <a:pt x="35" y="33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2"/>
                      <a:pt x="36" y="32"/>
                      <a:pt x="36" y="32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31"/>
                      <a:pt x="38" y="31"/>
                      <a:pt x="38" y="31"/>
                    </a:cubicBezTo>
                    <a:cubicBezTo>
                      <a:pt x="39" y="31"/>
                      <a:pt x="39" y="31"/>
                      <a:pt x="39" y="32"/>
                    </a:cubicBezTo>
                    <a:cubicBezTo>
                      <a:pt x="39" y="32"/>
                      <a:pt x="39" y="33"/>
                      <a:pt x="38" y="33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9" y="35"/>
                      <a:pt x="38" y="35"/>
                      <a:pt x="38" y="35"/>
                    </a:cubicBezTo>
                    <a:cubicBezTo>
                      <a:pt x="38" y="35"/>
                      <a:pt x="37" y="36"/>
                      <a:pt x="37" y="36"/>
                    </a:cubicBezTo>
                    <a:cubicBezTo>
                      <a:pt x="37" y="37"/>
                      <a:pt x="37" y="37"/>
                      <a:pt x="37" y="38"/>
                    </a:cubicBezTo>
                    <a:cubicBezTo>
                      <a:pt x="37" y="37"/>
                      <a:pt x="38" y="38"/>
                      <a:pt x="38" y="38"/>
                    </a:cubicBezTo>
                    <a:cubicBezTo>
                      <a:pt x="38" y="38"/>
                      <a:pt x="38" y="38"/>
                      <a:pt x="38" y="39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40"/>
                      <a:pt x="38" y="40"/>
                      <a:pt x="37" y="40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6" y="40"/>
                      <a:pt x="36" y="39"/>
                      <a:pt x="35" y="39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4" y="39"/>
                      <a:pt x="33" y="39"/>
                      <a:pt x="32" y="39"/>
                    </a:cubicBezTo>
                    <a:cubicBezTo>
                      <a:pt x="31" y="38"/>
                      <a:pt x="30" y="38"/>
                      <a:pt x="29" y="38"/>
                    </a:cubicBezTo>
                    <a:cubicBezTo>
                      <a:pt x="28" y="38"/>
                      <a:pt x="28" y="39"/>
                      <a:pt x="28" y="39"/>
                    </a:cubicBezTo>
                    <a:cubicBezTo>
                      <a:pt x="28" y="39"/>
                      <a:pt x="29" y="39"/>
                      <a:pt x="31" y="40"/>
                    </a:cubicBezTo>
                    <a:cubicBezTo>
                      <a:pt x="31" y="40"/>
                      <a:pt x="32" y="40"/>
                      <a:pt x="32" y="40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3" y="40"/>
                      <a:pt x="33" y="40"/>
                      <a:pt x="33" y="41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3"/>
                      <a:pt x="34" y="43"/>
                      <a:pt x="34" y="44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5" y="46"/>
                      <a:pt x="35" y="46"/>
                      <a:pt x="36" y="46"/>
                    </a:cubicBezTo>
                    <a:cubicBezTo>
                      <a:pt x="36" y="46"/>
                      <a:pt x="37" y="46"/>
                      <a:pt x="37" y="46"/>
                    </a:cubicBezTo>
                    <a:cubicBezTo>
                      <a:pt x="37" y="46"/>
                      <a:pt x="38" y="46"/>
                      <a:pt x="38" y="46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40" y="46"/>
                      <a:pt x="41" y="46"/>
                      <a:pt x="42" y="46"/>
                    </a:cubicBezTo>
                    <a:cubicBezTo>
                      <a:pt x="43" y="46"/>
                      <a:pt x="44" y="47"/>
                      <a:pt x="44" y="47"/>
                    </a:cubicBezTo>
                    <a:cubicBezTo>
                      <a:pt x="44" y="48"/>
                      <a:pt x="43" y="49"/>
                      <a:pt x="43" y="50"/>
                    </a:cubicBezTo>
                    <a:cubicBezTo>
                      <a:pt x="43" y="49"/>
                      <a:pt x="43" y="49"/>
                      <a:pt x="43" y="49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42" y="51"/>
                      <a:pt x="42" y="51"/>
                      <a:pt x="42" y="51"/>
                    </a:cubicBezTo>
                    <a:cubicBezTo>
                      <a:pt x="42" y="51"/>
                      <a:pt x="42" y="51"/>
                      <a:pt x="41" y="51"/>
                    </a:cubicBezTo>
                    <a:cubicBezTo>
                      <a:pt x="39" y="51"/>
                      <a:pt x="38" y="51"/>
                      <a:pt x="38" y="51"/>
                    </a:cubicBezTo>
                    <a:cubicBezTo>
                      <a:pt x="36" y="50"/>
                      <a:pt x="36" y="50"/>
                      <a:pt x="36" y="50"/>
                    </a:cubicBezTo>
                    <a:cubicBezTo>
                      <a:pt x="36" y="50"/>
                      <a:pt x="35" y="51"/>
                      <a:pt x="35" y="51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4" y="53"/>
                      <a:pt x="34" y="53"/>
                      <a:pt x="33" y="55"/>
                    </a:cubicBezTo>
                    <a:cubicBezTo>
                      <a:pt x="33" y="55"/>
                      <a:pt x="34" y="55"/>
                      <a:pt x="34" y="55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3" y="58"/>
                      <a:pt x="32" y="57"/>
                      <a:pt x="32" y="57"/>
                    </a:cubicBezTo>
                    <a:cubicBezTo>
                      <a:pt x="32" y="57"/>
                      <a:pt x="32" y="57"/>
                      <a:pt x="31" y="57"/>
                    </a:cubicBezTo>
                    <a:cubicBezTo>
                      <a:pt x="31" y="56"/>
                      <a:pt x="30" y="56"/>
                      <a:pt x="30" y="56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7" y="58"/>
                      <a:pt x="27" y="58"/>
                      <a:pt x="27" y="58"/>
                    </a:cubicBezTo>
                    <a:cubicBezTo>
                      <a:pt x="27" y="58"/>
                      <a:pt x="26" y="58"/>
                      <a:pt x="26" y="58"/>
                    </a:cubicBezTo>
                    <a:cubicBezTo>
                      <a:pt x="26" y="58"/>
                      <a:pt x="26" y="58"/>
                      <a:pt x="26" y="59"/>
                    </a:cubicBezTo>
                    <a:cubicBezTo>
                      <a:pt x="26" y="59"/>
                      <a:pt x="26" y="60"/>
                      <a:pt x="26" y="60"/>
                    </a:cubicBezTo>
                    <a:cubicBezTo>
                      <a:pt x="26" y="60"/>
                      <a:pt x="27" y="60"/>
                      <a:pt x="28" y="61"/>
                    </a:cubicBezTo>
                    <a:cubicBezTo>
                      <a:pt x="28" y="61"/>
                      <a:pt x="28" y="62"/>
                      <a:pt x="28" y="62"/>
                    </a:cubicBezTo>
                    <a:cubicBezTo>
                      <a:pt x="28" y="62"/>
                      <a:pt x="27" y="63"/>
                      <a:pt x="27" y="63"/>
                    </a:cubicBezTo>
                    <a:cubicBezTo>
                      <a:pt x="27" y="63"/>
                      <a:pt x="27" y="63"/>
                      <a:pt x="25" y="61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4" y="61"/>
                      <a:pt x="24" y="62"/>
                      <a:pt x="24" y="62"/>
                    </a:cubicBezTo>
                    <a:cubicBezTo>
                      <a:pt x="24" y="63"/>
                      <a:pt x="24" y="63"/>
                      <a:pt x="25" y="63"/>
                    </a:cubicBezTo>
                    <a:cubicBezTo>
                      <a:pt x="26" y="63"/>
                      <a:pt x="26" y="63"/>
                      <a:pt x="26" y="63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28" y="65"/>
                      <a:pt x="28" y="65"/>
                      <a:pt x="28" y="66"/>
                    </a:cubicBezTo>
                    <a:cubicBezTo>
                      <a:pt x="29" y="66"/>
                      <a:pt x="30" y="65"/>
                      <a:pt x="31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6"/>
                      <a:pt x="33" y="67"/>
                      <a:pt x="33" y="67"/>
                    </a:cubicBezTo>
                    <a:cubicBezTo>
                      <a:pt x="33" y="67"/>
                      <a:pt x="32" y="68"/>
                      <a:pt x="32" y="68"/>
                    </a:cubicBezTo>
                    <a:cubicBezTo>
                      <a:pt x="32" y="68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1" y="67"/>
                      <a:pt x="31" y="68"/>
                      <a:pt x="31" y="69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1" y="70"/>
                      <a:pt x="31" y="70"/>
                      <a:pt x="32" y="70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34" y="70"/>
                      <a:pt x="34" y="70"/>
                      <a:pt x="34" y="70"/>
                    </a:cubicBezTo>
                    <a:cubicBezTo>
                      <a:pt x="34" y="69"/>
                      <a:pt x="35" y="69"/>
                      <a:pt x="35" y="69"/>
                    </a:cubicBezTo>
                    <a:cubicBezTo>
                      <a:pt x="35" y="68"/>
                      <a:pt x="36" y="68"/>
                      <a:pt x="36" y="68"/>
                    </a:cubicBezTo>
                    <a:cubicBezTo>
                      <a:pt x="36" y="68"/>
                      <a:pt x="38" y="69"/>
                      <a:pt x="38" y="69"/>
                    </a:cubicBezTo>
                    <a:cubicBezTo>
                      <a:pt x="38" y="69"/>
                      <a:pt x="38" y="69"/>
                      <a:pt x="38" y="69"/>
                    </a:cubicBezTo>
                    <a:cubicBezTo>
                      <a:pt x="38" y="70"/>
                      <a:pt x="38" y="70"/>
                      <a:pt x="38" y="70"/>
                    </a:cubicBezTo>
                    <a:cubicBezTo>
                      <a:pt x="38" y="70"/>
                      <a:pt x="38" y="70"/>
                      <a:pt x="38" y="70"/>
                    </a:cubicBezTo>
                    <a:cubicBezTo>
                      <a:pt x="37" y="70"/>
                      <a:pt x="37" y="70"/>
                      <a:pt x="37" y="70"/>
                    </a:cubicBezTo>
                    <a:cubicBezTo>
                      <a:pt x="37" y="70"/>
                      <a:pt x="36" y="71"/>
                      <a:pt x="36" y="72"/>
                    </a:cubicBezTo>
                    <a:cubicBezTo>
                      <a:pt x="36" y="72"/>
                      <a:pt x="36" y="72"/>
                      <a:pt x="35" y="72"/>
                    </a:cubicBezTo>
                    <a:cubicBezTo>
                      <a:pt x="35" y="72"/>
                      <a:pt x="35" y="72"/>
                      <a:pt x="35" y="72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34" y="73"/>
                      <a:pt x="34" y="73"/>
                      <a:pt x="34" y="73"/>
                    </a:cubicBezTo>
                    <a:cubicBezTo>
                      <a:pt x="34" y="74"/>
                      <a:pt x="34" y="74"/>
                      <a:pt x="34" y="73"/>
                    </a:cubicBezTo>
                    <a:cubicBezTo>
                      <a:pt x="35" y="73"/>
                      <a:pt x="35" y="73"/>
                      <a:pt x="35" y="73"/>
                    </a:cubicBezTo>
                    <a:cubicBezTo>
                      <a:pt x="35" y="73"/>
                      <a:pt x="35" y="73"/>
                      <a:pt x="35" y="73"/>
                    </a:cubicBezTo>
                    <a:cubicBezTo>
                      <a:pt x="36" y="73"/>
                      <a:pt x="36" y="73"/>
                      <a:pt x="37" y="73"/>
                    </a:cubicBezTo>
                    <a:cubicBezTo>
                      <a:pt x="37" y="74"/>
                      <a:pt x="37" y="74"/>
                      <a:pt x="37" y="74"/>
                    </a:cubicBezTo>
                    <a:cubicBezTo>
                      <a:pt x="38" y="74"/>
                      <a:pt x="38" y="75"/>
                      <a:pt x="38" y="75"/>
                    </a:cubicBezTo>
                    <a:cubicBezTo>
                      <a:pt x="38" y="75"/>
                      <a:pt x="39" y="75"/>
                      <a:pt x="39" y="75"/>
                    </a:cubicBezTo>
                    <a:cubicBezTo>
                      <a:pt x="40" y="76"/>
                      <a:pt x="40" y="76"/>
                      <a:pt x="41" y="76"/>
                    </a:cubicBezTo>
                    <a:cubicBezTo>
                      <a:pt x="44" y="76"/>
                      <a:pt x="44" y="76"/>
                      <a:pt x="44" y="76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6" y="76"/>
                      <a:pt x="49" y="76"/>
                      <a:pt x="49" y="76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9"/>
                      <a:pt x="51" y="79"/>
                      <a:pt x="51" y="79"/>
                    </a:cubicBezTo>
                    <a:cubicBezTo>
                      <a:pt x="51" y="79"/>
                      <a:pt x="51" y="79"/>
                      <a:pt x="51" y="79"/>
                    </a:cubicBezTo>
                    <a:cubicBezTo>
                      <a:pt x="51" y="79"/>
                      <a:pt x="52" y="79"/>
                      <a:pt x="53" y="79"/>
                    </a:cubicBezTo>
                    <a:cubicBezTo>
                      <a:pt x="53" y="80"/>
                      <a:pt x="53" y="80"/>
                      <a:pt x="51" y="80"/>
                    </a:cubicBezTo>
                    <a:cubicBezTo>
                      <a:pt x="51" y="80"/>
                      <a:pt x="51" y="80"/>
                      <a:pt x="51" y="80"/>
                    </a:cubicBezTo>
                    <a:cubicBezTo>
                      <a:pt x="52" y="81"/>
                      <a:pt x="52" y="81"/>
                      <a:pt x="52" y="81"/>
                    </a:cubicBezTo>
                    <a:cubicBezTo>
                      <a:pt x="51" y="83"/>
                      <a:pt x="51" y="83"/>
                      <a:pt x="51" y="83"/>
                    </a:cubicBezTo>
                    <a:cubicBezTo>
                      <a:pt x="51" y="82"/>
                      <a:pt x="51" y="82"/>
                      <a:pt x="51" y="82"/>
                    </a:cubicBezTo>
                    <a:cubicBezTo>
                      <a:pt x="51" y="82"/>
                      <a:pt x="51" y="82"/>
                      <a:pt x="51" y="82"/>
                    </a:cubicBezTo>
                    <a:cubicBezTo>
                      <a:pt x="51" y="82"/>
                      <a:pt x="51" y="82"/>
                      <a:pt x="51" y="82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8" y="81"/>
                      <a:pt x="48" y="81"/>
                      <a:pt x="48" y="81"/>
                    </a:cubicBezTo>
                    <a:cubicBezTo>
                      <a:pt x="48" y="81"/>
                      <a:pt x="48" y="81"/>
                      <a:pt x="48" y="81"/>
                    </a:cubicBezTo>
                    <a:cubicBezTo>
                      <a:pt x="48" y="82"/>
                      <a:pt x="48" y="82"/>
                      <a:pt x="48" y="82"/>
                    </a:cubicBezTo>
                    <a:cubicBezTo>
                      <a:pt x="47" y="82"/>
                      <a:pt x="47" y="82"/>
                      <a:pt x="47" y="82"/>
                    </a:cubicBezTo>
                    <a:cubicBezTo>
                      <a:pt x="46" y="82"/>
                      <a:pt x="45" y="82"/>
                      <a:pt x="45" y="82"/>
                    </a:cubicBezTo>
                    <a:cubicBezTo>
                      <a:pt x="44" y="81"/>
                      <a:pt x="44" y="81"/>
                      <a:pt x="43" y="81"/>
                    </a:cubicBezTo>
                    <a:cubicBezTo>
                      <a:pt x="42" y="82"/>
                      <a:pt x="42" y="82"/>
                      <a:pt x="42" y="82"/>
                    </a:cubicBezTo>
                    <a:cubicBezTo>
                      <a:pt x="42" y="83"/>
                      <a:pt x="41" y="83"/>
                      <a:pt x="40" y="83"/>
                    </a:cubicBezTo>
                    <a:cubicBezTo>
                      <a:pt x="40" y="83"/>
                      <a:pt x="40" y="84"/>
                      <a:pt x="39" y="85"/>
                    </a:cubicBezTo>
                    <a:cubicBezTo>
                      <a:pt x="36" y="87"/>
                      <a:pt x="36" y="87"/>
                      <a:pt x="36" y="87"/>
                    </a:cubicBezTo>
                    <a:cubicBezTo>
                      <a:pt x="36" y="88"/>
                      <a:pt x="36" y="88"/>
                      <a:pt x="36" y="88"/>
                    </a:cubicBezTo>
                    <a:cubicBezTo>
                      <a:pt x="36" y="88"/>
                      <a:pt x="37" y="88"/>
                      <a:pt x="38" y="89"/>
                    </a:cubicBezTo>
                    <a:cubicBezTo>
                      <a:pt x="38" y="89"/>
                      <a:pt x="38" y="90"/>
                      <a:pt x="37" y="90"/>
                    </a:cubicBezTo>
                    <a:cubicBezTo>
                      <a:pt x="37" y="90"/>
                      <a:pt x="37" y="90"/>
                      <a:pt x="36" y="91"/>
                    </a:cubicBezTo>
                    <a:cubicBezTo>
                      <a:pt x="36" y="91"/>
                      <a:pt x="35" y="92"/>
                      <a:pt x="35" y="92"/>
                    </a:cubicBezTo>
                    <a:cubicBezTo>
                      <a:pt x="35" y="93"/>
                      <a:pt x="34" y="93"/>
                      <a:pt x="34" y="93"/>
                    </a:cubicBezTo>
                    <a:cubicBezTo>
                      <a:pt x="34" y="94"/>
                      <a:pt x="34" y="94"/>
                      <a:pt x="33" y="95"/>
                    </a:cubicBezTo>
                    <a:cubicBezTo>
                      <a:pt x="33" y="96"/>
                      <a:pt x="32" y="95"/>
                      <a:pt x="31" y="95"/>
                    </a:cubicBezTo>
                    <a:cubicBezTo>
                      <a:pt x="30" y="95"/>
                      <a:pt x="30" y="95"/>
                      <a:pt x="29" y="95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8" y="96"/>
                      <a:pt x="28" y="97"/>
                      <a:pt x="28" y="97"/>
                    </a:cubicBezTo>
                    <a:cubicBezTo>
                      <a:pt x="27" y="97"/>
                      <a:pt x="27" y="98"/>
                      <a:pt x="27" y="98"/>
                    </a:cubicBezTo>
                    <a:cubicBezTo>
                      <a:pt x="26" y="99"/>
                      <a:pt x="26" y="99"/>
                      <a:pt x="25" y="99"/>
                    </a:cubicBezTo>
                    <a:cubicBezTo>
                      <a:pt x="25" y="99"/>
                      <a:pt x="24" y="99"/>
                      <a:pt x="24" y="99"/>
                    </a:cubicBezTo>
                    <a:cubicBezTo>
                      <a:pt x="23" y="99"/>
                      <a:pt x="23" y="99"/>
                      <a:pt x="23" y="99"/>
                    </a:cubicBezTo>
                    <a:cubicBezTo>
                      <a:pt x="23" y="99"/>
                      <a:pt x="23" y="99"/>
                      <a:pt x="22" y="99"/>
                    </a:cubicBezTo>
                    <a:cubicBezTo>
                      <a:pt x="21" y="99"/>
                      <a:pt x="21" y="101"/>
                      <a:pt x="21" y="101"/>
                    </a:cubicBezTo>
                    <a:cubicBezTo>
                      <a:pt x="21" y="101"/>
                      <a:pt x="21" y="101"/>
                      <a:pt x="22" y="100"/>
                    </a:cubicBezTo>
                    <a:cubicBezTo>
                      <a:pt x="22" y="100"/>
                      <a:pt x="22" y="101"/>
                      <a:pt x="23" y="101"/>
                    </a:cubicBezTo>
                    <a:cubicBezTo>
                      <a:pt x="23" y="101"/>
                      <a:pt x="24" y="101"/>
                      <a:pt x="25" y="100"/>
                    </a:cubicBezTo>
                    <a:cubicBezTo>
                      <a:pt x="26" y="100"/>
                      <a:pt x="26" y="100"/>
                      <a:pt x="26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8" y="100"/>
                      <a:pt x="29" y="100"/>
                      <a:pt x="29" y="100"/>
                    </a:cubicBezTo>
                    <a:cubicBezTo>
                      <a:pt x="29" y="100"/>
                      <a:pt x="30" y="100"/>
                      <a:pt x="30" y="100"/>
                    </a:cubicBezTo>
                    <a:cubicBezTo>
                      <a:pt x="30" y="99"/>
                      <a:pt x="30" y="99"/>
                      <a:pt x="31" y="99"/>
                    </a:cubicBezTo>
                    <a:cubicBezTo>
                      <a:pt x="31" y="99"/>
                      <a:pt x="31" y="99"/>
                      <a:pt x="32" y="101"/>
                    </a:cubicBezTo>
                    <a:cubicBezTo>
                      <a:pt x="32" y="101"/>
                      <a:pt x="32" y="101"/>
                      <a:pt x="32" y="102"/>
                    </a:cubicBezTo>
                    <a:cubicBezTo>
                      <a:pt x="32" y="102"/>
                      <a:pt x="33" y="102"/>
                      <a:pt x="34" y="102"/>
                    </a:cubicBezTo>
                    <a:cubicBezTo>
                      <a:pt x="35" y="102"/>
                      <a:pt x="35" y="102"/>
                      <a:pt x="35" y="102"/>
                    </a:cubicBezTo>
                    <a:cubicBezTo>
                      <a:pt x="35" y="102"/>
                      <a:pt x="36" y="102"/>
                      <a:pt x="36" y="102"/>
                    </a:cubicBezTo>
                    <a:cubicBezTo>
                      <a:pt x="36" y="102"/>
                      <a:pt x="37" y="102"/>
                      <a:pt x="37" y="102"/>
                    </a:cubicBezTo>
                    <a:cubicBezTo>
                      <a:pt x="37" y="102"/>
                      <a:pt x="38" y="102"/>
                      <a:pt x="38" y="102"/>
                    </a:cubicBezTo>
                    <a:cubicBezTo>
                      <a:pt x="39" y="103"/>
                      <a:pt x="39" y="103"/>
                      <a:pt x="39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1" y="103"/>
                      <a:pt x="41" y="103"/>
                      <a:pt x="41" y="103"/>
                    </a:cubicBezTo>
                    <a:cubicBezTo>
                      <a:pt x="42" y="102"/>
                      <a:pt x="43" y="102"/>
                      <a:pt x="43" y="101"/>
                    </a:cubicBezTo>
                    <a:cubicBezTo>
                      <a:pt x="43" y="101"/>
                      <a:pt x="44" y="100"/>
                      <a:pt x="44" y="100"/>
                    </a:cubicBezTo>
                    <a:cubicBezTo>
                      <a:pt x="45" y="99"/>
                      <a:pt x="45" y="99"/>
                      <a:pt x="46" y="99"/>
                    </a:cubicBezTo>
                    <a:cubicBezTo>
                      <a:pt x="46" y="99"/>
                      <a:pt x="46" y="99"/>
                      <a:pt x="46" y="99"/>
                    </a:cubicBezTo>
                    <a:cubicBezTo>
                      <a:pt x="47" y="100"/>
                      <a:pt x="47" y="100"/>
                      <a:pt x="46" y="101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7" y="103"/>
                      <a:pt x="47" y="103"/>
                      <a:pt x="46" y="103"/>
                    </a:cubicBezTo>
                    <a:cubicBezTo>
                      <a:pt x="46" y="103"/>
                      <a:pt x="45" y="103"/>
                      <a:pt x="45" y="104"/>
                    </a:cubicBezTo>
                    <a:cubicBezTo>
                      <a:pt x="45" y="104"/>
                      <a:pt x="44" y="104"/>
                      <a:pt x="43" y="104"/>
                    </a:cubicBezTo>
                    <a:cubicBezTo>
                      <a:pt x="43" y="104"/>
                      <a:pt x="42" y="104"/>
                      <a:pt x="41" y="104"/>
                    </a:cubicBezTo>
                    <a:cubicBezTo>
                      <a:pt x="41" y="104"/>
                      <a:pt x="41" y="104"/>
                      <a:pt x="41" y="104"/>
                    </a:cubicBezTo>
                    <a:cubicBezTo>
                      <a:pt x="40" y="104"/>
                      <a:pt x="39" y="104"/>
                      <a:pt x="38" y="104"/>
                    </a:cubicBezTo>
                    <a:cubicBezTo>
                      <a:pt x="38" y="104"/>
                      <a:pt x="37" y="105"/>
                      <a:pt x="37" y="105"/>
                    </a:cubicBezTo>
                    <a:cubicBezTo>
                      <a:pt x="36" y="105"/>
                      <a:pt x="35" y="105"/>
                      <a:pt x="34" y="104"/>
                    </a:cubicBezTo>
                    <a:cubicBezTo>
                      <a:pt x="34" y="104"/>
                      <a:pt x="33" y="103"/>
                      <a:pt x="33" y="103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30" y="103"/>
                      <a:pt x="30" y="103"/>
                      <a:pt x="30" y="103"/>
                    </a:cubicBezTo>
                    <a:cubicBezTo>
                      <a:pt x="27" y="102"/>
                      <a:pt x="27" y="102"/>
                      <a:pt x="27" y="102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7" y="103"/>
                      <a:pt x="26" y="104"/>
                      <a:pt x="26" y="104"/>
                    </a:cubicBezTo>
                    <a:cubicBezTo>
                      <a:pt x="26" y="104"/>
                      <a:pt x="26" y="104"/>
                      <a:pt x="26" y="105"/>
                    </a:cubicBezTo>
                    <a:cubicBezTo>
                      <a:pt x="25" y="105"/>
                      <a:pt x="25" y="105"/>
                      <a:pt x="25" y="105"/>
                    </a:cubicBezTo>
                    <a:cubicBezTo>
                      <a:pt x="25" y="105"/>
                      <a:pt x="24" y="106"/>
                      <a:pt x="24" y="106"/>
                    </a:cubicBezTo>
                    <a:cubicBezTo>
                      <a:pt x="24" y="106"/>
                      <a:pt x="23" y="106"/>
                      <a:pt x="23" y="106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18" y="107"/>
                      <a:pt x="18" y="107"/>
                      <a:pt x="18" y="107"/>
                    </a:cubicBezTo>
                    <a:cubicBezTo>
                      <a:pt x="18" y="107"/>
                      <a:pt x="18" y="107"/>
                      <a:pt x="18" y="107"/>
                    </a:cubicBezTo>
                    <a:cubicBezTo>
                      <a:pt x="18" y="107"/>
                      <a:pt x="19" y="107"/>
                      <a:pt x="20" y="108"/>
                    </a:cubicBezTo>
                    <a:cubicBezTo>
                      <a:pt x="20" y="108"/>
                      <a:pt x="20" y="108"/>
                      <a:pt x="20" y="108"/>
                    </a:cubicBezTo>
                    <a:cubicBezTo>
                      <a:pt x="20" y="108"/>
                      <a:pt x="20" y="109"/>
                      <a:pt x="20" y="109"/>
                    </a:cubicBezTo>
                    <a:cubicBezTo>
                      <a:pt x="20" y="109"/>
                      <a:pt x="19" y="111"/>
                      <a:pt x="19" y="111"/>
                    </a:cubicBezTo>
                    <a:cubicBezTo>
                      <a:pt x="19" y="111"/>
                      <a:pt x="19" y="112"/>
                      <a:pt x="19" y="112"/>
                    </a:cubicBezTo>
                    <a:cubicBezTo>
                      <a:pt x="19" y="112"/>
                      <a:pt x="19" y="113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4"/>
                      <a:pt x="18" y="114"/>
                      <a:pt x="18" y="114"/>
                    </a:cubicBezTo>
                    <a:cubicBezTo>
                      <a:pt x="18" y="114"/>
                      <a:pt x="18" y="114"/>
                      <a:pt x="18" y="114"/>
                    </a:cubicBezTo>
                    <a:cubicBezTo>
                      <a:pt x="18" y="114"/>
                      <a:pt x="18" y="115"/>
                      <a:pt x="18" y="115"/>
                    </a:cubicBezTo>
                    <a:cubicBezTo>
                      <a:pt x="17" y="115"/>
                      <a:pt x="17" y="114"/>
                      <a:pt x="16" y="114"/>
                    </a:cubicBezTo>
                    <a:cubicBezTo>
                      <a:pt x="16" y="114"/>
                      <a:pt x="16" y="114"/>
                      <a:pt x="15" y="114"/>
                    </a:cubicBezTo>
                    <a:cubicBezTo>
                      <a:pt x="16" y="113"/>
                      <a:pt x="15" y="113"/>
                      <a:pt x="15" y="113"/>
                    </a:cubicBezTo>
                    <a:cubicBezTo>
                      <a:pt x="14" y="113"/>
                      <a:pt x="14" y="112"/>
                      <a:pt x="14" y="112"/>
                    </a:cubicBezTo>
                    <a:cubicBezTo>
                      <a:pt x="14" y="112"/>
                      <a:pt x="14" y="111"/>
                      <a:pt x="13" y="111"/>
                    </a:cubicBezTo>
                    <a:cubicBezTo>
                      <a:pt x="13" y="111"/>
                      <a:pt x="13" y="111"/>
                      <a:pt x="12" y="112"/>
                    </a:cubicBezTo>
                    <a:cubicBezTo>
                      <a:pt x="12" y="113"/>
                      <a:pt x="11" y="112"/>
                      <a:pt x="10" y="112"/>
                    </a:cubicBezTo>
                    <a:cubicBezTo>
                      <a:pt x="10" y="112"/>
                      <a:pt x="10" y="112"/>
                      <a:pt x="10" y="112"/>
                    </a:cubicBezTo>
                    <a:cubicBezTo>
                      <a:pt x="10" y="112"/>
                      <a:pt x="10" y="111"/>
                      <a:pt x="10" y="111"/>
                    </a:cubicBezTo>
                    <a:cubicBezTo>
                      <a:pt x="10" y="111"/>
                      <a:pt x="10" y="111"/>
                      <a:pt x="10" y="111"/>
                    </a:cubicBezTo>
                    <a:cubicBezTo>
                      <a:pt x="10" y="111"/>
                      <a:pt x="10" y="110"/>
                      <a:pt x="10" y="110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0" y="110"/>
                      <a:pt x="9" y="110"/>
                      <a:pt x="8" y="110"/>
                    </a:cubicBezTo>
                    <a:cubicBezTo>
                      <a:pt x="8" y="110"/>
                      <a:pt x="7" y="111"/>
                      <a:pt x="6" y="111"/>
                    </a:cubicBezTo>
                    <a:cubicBezTo>
                      <a:pt x="6" y="111"/>
                      <a:pt x="5" y="111"/>
                      <a:pt x="5" y="111"/>
                    </a:cubicBezTo>
                    <a:cubicBezTo>
                      <a:pt x="5" y="112"/>
                      <a:pt x="4" y="113"/>
                      <a:pt x="4" y="113"/>
                    </a:cubicBezTo>
                    <a:cubicBezTo>
                      <a:pt x="3" y="114"/>
                      <a:pt x="3" y="113"/>
                      <a:pt x="3" y="113"/>
                    </a:cubicBezTo>
                    <a:cubicBezTo>
                      <a:pt x="3" y="112"/>
                      <a:pt x="3" y="112"/>
                      <a:pt x="3" y="112"/>
                    </a:cubicBezTo>
                    <a:cubicBezTo>
                      <a:pt x="2" y="112"/>
                      <a:pt x="2" y="113"/>
                      <a:pt x="1" y="113"/>
                    </a:cubicBezTo>
                    <a:cubicBezTo>
                      <a:pt x="1" y="113"/>
                      <a:pt x="1" y="114"/>
                      <a:pt x="1" y="114"/>
                    </a:cubicBezTo>
                    <a:cubicBezTo>
                      <a:pt x="1" y="114"/>
                      <a:pt x="2" y="115"/>
                      <a:pt x="2" y="115"/>
                    </a:cubicBezTo>
                    <a:cubicBezTo>
                      <a:pt x="2" y="115"/>
                      <a:pt x="3" y="115"/>
                      <a:pt x="3" y="115"/>
                    </a:cubicBezTo>
                    <a:cubicBezTo>
                      <a:pt x="3" y="115"/>
                      <a:pt x="4" y="115"/>
                      <a:pt x="4" y="115"/>
                    </a:cubicBezTo>
                    <a:cubicBezTo>
                      <a:pt x="4" y="115"/>
                      <a:pt x="5" y="115"/>
                      <a:pt x="6" y="116"/>
                    </a:cubicBezTo>
                    <a:cubicBezTo>
                      <a:pt x="8" y="116"/>
                      <a:pt x="8" y="116"/>
                      <a:pt x="8" y="117"/>
                    </a:cubicBezTo>
                    <a:cubicBezTo>
                      <a:pt x="8" y="117"/>
                      <a:pt x="8" y="117"/>
                      <a:pt x="7" y="117"/>
                    </a:cubicBezTo>
                    <a:cubicBezTo>
                      <a:pt x="8" y="117"/>
                      <a:pt x="8" y="117"/>
                      <a:pt x="8" y="117"/>
                    </a:cubicBezTo>
                    <a:cubicBezTo>
                      <a:pt x="9" y="117"/>
                      <a:pt x="9" y="117"/>
                      <a:pt x="9" y="117"/>
                    </a:cubicBezTo>
                    <a:cubicBezTo>
                      <a:pt x="9" y="117"/>
                      <a:pt x="10" y="117"/>
                      <a:pt x="11" y="117"/>
                    </a:cubicBezTo>
                    <a:cubicBezTo>
                      <a:pt x="12" y="117"/>
                      <a:pt x="12" y="118"/>
                      <a:pt x="12" y="118"/>
                    </a:cubicBezTo>
                    <a:cubicBezTo>
                      <a:pt x="12" y="118"/>
                      <a:pt x="13" y="117"/>
                      <a:pt x="14" y="117"/>
                    </a:cubicBezTo>
                    <a:cubicBezTo>
                      <a:pt x="15" y="117"/>
                      <a:pt x="15" y="118"/>
                      <a:pt x="15" y="118"/>
                    </a:cubicBezTo>
                    <a:cubicBezTo>
                      <a:pt x="16" y="118"/>
                      <a:pt x="16" y="118"/>
                      <a:pt x="17" y="118"/>
                    </a:cubicBezTo>
                    <a:cubicBezTo>
                      <a:pt x="18" y="118"/>
                      <a:pt x="18" y="118"/>
                      <a:pt x="18" y="118"/>
                    </a:cubicBezTo>
                    <a:cubicBezTo>
                      <a:pt x="18" y="118"/>
                      <a:pt x="19" y="118"/>
                      <a:pt x="19" y="118"/>
                    </a:cubicBezTo>
                    <a:cubicBezTo>
                      <a:pt x="19" y="118"/>
                      <a:pt x="19" y="119"/>
                      <a:pt x="19" y="119"/>
                    </a:cubicBezTo>
                    <a:cubicBezTo>
                      <a:pt x="19" y="119"/>
                      <a:pt x="18" y="119"/>
                      <a:pt x="18" y="119"/>
                    </a:cubicBezTo>
                    <a:cubicBezTo>
                      <a:pt x="17" y="119"/>
                      <a:pt x="17" y="119"/>
                      <a:pt x="17" y="119"/>
                    </a:cubicBezTo>
                    <a:cubicBezTo>
                      <a:pt x="16" y="119"/>
                      <a:pt x="16" y="119"/>
                      <a:pt x="16" y="119"/>
                    </a:cubicBezTo>
                    <a:cubicBezTo>
                      <a:pt x="16" y="119"/>
                      <a:pt x="16" y="119"/>
                      <a:pt x="16" y="119"/>
                    </a:cubicBezTo>
                    <a:cubicBezTo>
                      <a:pt x="15" y="120"/>
                      <a:pt x="15" y="120"/>
                      <a:pt x="15" y="120"/>
                    </a:cubicBezTo>
                    <a:cubicBezTo>
                      <a:pt x="14" y="121"/>
                      <a:pt x="13" y="121"/>
                      <a:pt x="13" y="121"/>
                    </a:cubicBezTo>
                    <a:cubicBezTo>
                      <a:pt x="12" y="121"/>
                      <a:pt x="11" y="121"/>
                      <a:pt x="11" y="121"/>
                    </a:cubicBezTo>
                    <a:cubicBezTo>
                      <a:pt x="11" y="121"/>
                      <a:pt x="10" y="121"/>
                      <a:pt x="10" y="121"/>
                    </a:cubicBezTo>
                    <a:cubicBezTo>
                      <a:pt x="10" y="121"/>
                      <a:pt x="9" y="121"/>
                      <a:pt x="8" y="121"/>
                    </a:cubicBezTo>
                    <a:cubicBezTo>
                      <a:pt x="8" y="121"/>
                      <a:pt x="7" y="121"/>
                      <a:pt x="7" y="122"/>
                    </a:cubicBezTo>
                    <a:cubicBezTo>
                      <a:pt x="6" y="122"/>
                      <a:pt x="6" y="122"/>
                      <a:pt x="6" y="122"/>
                    </a:cubicBezTo>
                    <a:cubicBezTo>
                      <a:pt x="6" y="122"/>
                      <a:pt x="5" y="122"/>
                      <a:pt x="5" y="122"/>
                    </a:cubicBezTo>
                    <a:cubicBezTo>
                      <a:pt x="4" y="122"/>
                      <a:pt x="4" y="122"/>
                      <a:pt x="4" y="123"/>
                    </a:cubicBezTo>
                    <a:cubicBezTo>
                      <a:pt x="3" y="123"/>
                      <a:pt x="3" y="123"/>
                      <a:pt x="3" y="123"/>
                    </a:cubicBezTo>
                    <a:cubicBezTo>
                      <a:pt x="4" y="124"/>
                      <a:pt x="4" y="125"/>
                      <a:pt x="3" y="125"/>
                    </a:cubicBezTo>
                    <a:cubicBezTo>
                      <a:pt x="2" y="125"/>
                      <a:pt x="2" y="125"/>
                      <a:pt x="2" y="125"/>
                    </a:cubicBezTo>
                    <a:cubicBezTo>
                      <a:pt x="1" y="125"/>
                      <a:pt x="1" y="125"/>
                      <a:pt x="0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1" y="127"/>
                      <a:pt x="0" y="128"/>
                      <a:pt x="0" y="128"/>
                    </a:cubicBezTo>
                    <a:cubicBezTo>
                      <a:pt x="0" y="128"/>
                      <a:pt x="0" y="129"/>
                      <a:pt x="0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2" y="128"/>
                      <a:pt x="3" y="128"/>
                      <a:pt x="3" y="128"/>
                    </a:cubicBezTo>
                    <a:cubicBezTo>
                      <a:pt x="3" y="128"/>
                      <a:pt x="4" y="128"/>
                      <a:pt x="4" y="128"/>
                    </a:cubicBezTo>
                    <a:cubicBezTo>
                      <a:pt x="5" y="128"/>
                      <a:pt x="5" y="128"/>
                      <a:pt x="5" y="128"/>
                    </a:cubicBezTo>
                    <a:cubicBezTo>
                      <a:pt x="5" y="129"/>
                      <a:pt x="4" y="129"/>
                      <a:pt x="4" y="130"/>
                    </a:cubicBezTo>
                    <a:cubicBezTo>
                      <a:pt x="4" y="130"/>
                      <a:pt x="4" y="130"/>
                      <a:pt x="4" y="131"/>
                    </a:cubicBezTo>
                    <a:cubicBezTo>
                      <a:pt x="4" y="131"/>
                      <a:pt x="4" y="132"/>
                      <a:pt x="4" y="132"/>
                    </a:cubicBezTo>
                    <a:cubicBezTo>
                      <a:pt x="4" y="132"/>
                      <a:pt x="5" y="132"/>
                      <a:pt x="6" y="132"/>
                    </a:cubicBezTo>
                    <a:cubicBezTo>
                      <a:pt x="6" y="132"/>
                      <a:pt x="7" y="132"/>
                      <a:pt x="8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10" y="132"/>
                    </a:cubicBezTo>
                    <a:cubicBezTo>
                      <a:pt x="10" y="132"/>
                      <a:pt x="10" y="131"/>
                      <a:pt x="10" y="131"/>
                    </a:cubicBezTo>
                    <a:cubicBezTo>
                      <a:pt x="11" y="132"/>
                      <a:pt x="11" y="132"/>
                      <a:pt x="11" y="132"/>
                    </a:cubicBezTo>
                    <a:cubicBezTo>
                      <a:pt x="12" y="132"/>
                      <a:pt x="12" y="132"/>
                      <a:pt x="13" y="132"/>
                    </a:cubicBezTo>
                    <a:cubicBezTo>
                      <a:pt x="13" y="131"/>
                      <a:pt x="14" y="131"/>
                      <a:pt x="14" y="131"/>
                    </a:cubicBezTo>
                    <a:cubicBezTo>
                      <a:pt x="14" y="131"/>
                      <a:pt x="15" y="131"/>
                      <a:pt x="15" y="131"/>
                    </a:cubicBezTo>
                    <a:cubicBezTo>
                      <a:pt x="16" y="131"/>
                      <a:pt x="16" y="131"/>
                      <a:pt x="16" y="131"/>
                    </a:cubicBezTo>
                    <a:cubicBezTo>
                      <a:pt x="17" y="131"/>
                      <a:pt x="17" y="131"/>
                      <a:pt x="17" y="131"/>
                    </a:cubicBezTo>
                    <a:cubicBezTo>
                      <a:pt x="17" y="131"/>
                      <a:pt x="18" y="132"/>
                      <a:pt x="18" y="132"/>
                    </a:cubicBezTo>
                    <a:cubicBezTo>
                      <a:pt x="18" y="133"/>
                      <a:pt x="16" y="133"/>
                      <a:pt x="15" y="133"/>
                    </a:cubicBezTo>
                    <a:cubicBezTo>
                      <a:pt x="15" y="133"/>
                      <a:pt x="14" y="133"/>
                      <a:pt x="14" y="133"/>
                    </a:cubicBezTo>
                    <a:cubicBezTo>
                      <a:pt x="14" y="133"/>
                      <a:pt x="13" y="133"/>
                      <a:pt x="13" y="133"/>
                    </a:cubicBezTo>
                    <a:cubicBezTo>
                      <a:pt x="12" y="134"/>
                      <a:pt x="12" y="134"/>
                      <a:pt x="11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8" y="135"/>
                      <a:pt x="8" y="135"/>
                      <a:pt x="8" y="135"/>
                    </a:cubicBezTo>
                    <a:cubicBezTo>
                      <a:pt x="8" y="135"/>
                      <a:pt x="6" y="136"/>
                      <a:pt x="6" y="136"/>
                    </a:cubicBezTo>
                    <a:cubicBezTo>
                      <a:pt x="6" y="137"/>
                      <a:pt x="6" y="137"/>
                      <a:pt x="5" y="137"/>
                    </a:cubicBezTo>
                    <a:cubicBezTo>
                      <a:pt x="4" y="138"/>
                      <a:pt x="4" y="138"/>
                      <a:pt x="4" y="138"/>
                    </a:cubicBezTo>
                    <a:cubicBezTo>
                      <a:pt x="3" y="138"/>
                      <a:pt x="2" y="138"/>
                      <a:pt x="1" y="139"/>
                    </a:cubicBezTo>
                    <a:cubicBezTo>
                      <a:pt x="2" y="139"/>
                      <a:pt x="4" y="139"/>
                      <a:pt x="6" y="139"/>
                    </a:cubicBezTo>
                    <a:cubicBezTo>
                      <a:pt x="6" y="139"/>
                      <a:pt x="6" y="139"/>
                      <a:pt x="6" y="139"/>
                    </a:cubicBezTo>
                    <a:cubicBezTo>
                      <a:pt x="7" y="139"/>
                      <a:pt x="7" y="139"/>
                      <a:pt x="8" y="139"/>
                    </a:cubicBezTo>
                    <a:cubicBezTo>
                      <a:pt x="8" y="139"/>
                      <a:pt x="8" y="139"/>
                      <a:pt x="9" y="138"/>
                    </a:cubicBezTo>
                    <a:cubicBezTo>
                      <a:pt x="10" y="138"/>
                      <a:pt x="10" y="138"/>
                      <a:pt x="10" y="138"/>
                    </a:cubicBezTo>
                    <a:cubicBezTo>
                      <a:pt x="11" y="138"/>
                      <a:pt x="11" y="138"/>
                      <a:pt x="12" y="138"/>
                    </a:cubicBezTo>
                    <a:cubicBezTo>
                      <a:pt x="13" y="138"/>
                      <a:pt x="13" y="139"/>
                      <a:pt x="14" y="139"/>
                    </a:cubicBezTo>
                    <a:cubicBezTo>
                      <a:pt x="15" y="139"/>
                      <a:pt x="15" y="139"/>
                      <a:pt x="15" y="139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9"/>
                      <a:pt x="18" y="138"/>
                      <a:pt x="18" y="138"/>
                    </a:cubicBezTo>
                    <a:cubicBezTo>
                      <a:pt x="19" y="138"/>
                      <a:pt x="20" y="137"/>
                      <a:pt x="20" y="137"/>
                    </a:cubicBezTo>
                    <a:cubicBezTo>
                      <a:pt x="20" y="137"/>
                      <a:pt x="21" y="138"/>
                      <a:pt x="21" y="139"/>
                    </a:cubicBezTo>
                    <a:cubicBezTo>
                      <a:pt x="21" y="140"/>
                      <a:pt x="20" y="141"/>
                      <a:pt x="20" y="141"/>
                    </a:cubicBezTo>
                    <a:cubicBezTo>
                      <a:pt x="19" y="141"/>
                      <a:pt x="18" y="142"/>
                      <a:pt x="17" y="141"/>
                    </a:cubicBezTo>
                    <a:cubicBezTo>
                      <a:pt x="16" y="141"/>
                      <a:pt x="15" y="142"/>
                      <a:pt x="14" y="142"/>
                    </a:cubicBezTo>
                    <a:cubicBezTo>
                      <a:pt x="14" y="142"/>
                      <a:pt x="14" y="142"/>
                      <a:pt x="13" y="142"/>
                    </a:cubicBezTo>
                    <a:cubicBezTo>
                      <a:pt x="12" y="142"/>
                      <a:pt x="12" y="142"/>
                      <a:pt x="12" y="142"/>
                    </a:cubicBezTo>
                    <a:cubicBezTo>
                      <a:pt x="12" y="142"/>
                      <a:pt x="12" y="143"/>
                      <a:pt x="11" y="143"/>
                    </a:cubicBezTo>
                    <a:cubicBezTo>
                      <a:pt x="11" y="143"/>
                      <a:pt x="12" y="143"/>
                      <a:pt x="13" y="143"/>
                    </a:cubicBezTo>
                    <a:cubicBezTo>
                      <a:pt x="13" y="143"/>
                      <a:pt x="14" y="143"/>
                      <a:pt x="14" y="143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6" y="142"/>
                      <a:pt x="16" y="142"/>
                      <a:pt x="16" y="142"/>
                    </a:cubicBezTo>
                    <a:cubicBezTo>
                      <a:pt x="16" y="142"/>
                      <a:pt x="17" y="142"/>
                      <a:pt x="17" y="142"/>
                    </a:cubicBezTo>
                    <a:cubicBezTo>
                      <a:pt x="17" y="142"/>
                      <a:pt x="17" y="142"/>
                      <a:pt x="17" y="142"/>
                    </a:cubicBezTo>
                    <a:cubicBezTo>
                      <a:pt x="17" y="142"/>
                      <a:pt x="17" y="142"/>
                      <a:pt x="17" y="142"/>
                    </a:cubicBezTo>
                    <a:cubicBezTo>
                      <a:pt x="17" y="143"/>
                      <a:pt x="17" y="143"/>
                      <a:pt x="17" y="143"/>
                    </a:cubicBezTo>
                    <a:cubicBezTo>
                      <a:pt x="17" y="143"/>
                      <a:pt x="16" y="144"/>
                      <a:pt x="16" y="144"/>
                    </a:cubicBezTo>
                    <a:cubicBezTo>
                      <a:pt x="16" y="144"/>
                      <a:pt x="15" y="145"/>
                      <a:pt x="13" y="145"/>
                    </a:cubicBezTo>
                    <a:cubicBezTo>
                      <a:pt x="13" y="145"/>
                      <a:pt x="12" y="145"/>
                      <a:pt x="11" y="145"/>
                    </a:cubicBezTo>
                    <a:cubicBezTo>
                      <a:pt x="11" y="145"/>
                      <a:pt x="11" y="146"/>
                      <a:pt x="10" y="146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10" y="147"/>
                      <a:pt x="10" y="147"/>
                      <a:pt x="11" y="147"/>
                    </a:cubicBezTo>
                    <a:cubicBezTo>
                      <a:pt x="14" y="146"/>
                      <a:pt x="14" y="146"/>
                      <a:pt x="14" y="146"/>
                    </a:cubicBezTo>
                    <a:cubicBezTo>
                      <a:pt x="15" y="146"/>
                      <a:pt x="18" y="147"/>
                      <a:pt x="19" y="147"/>
                    </a:cubicBezTo>
                    <a:cubicBezTo>
                      <a:pt x="20" y="147"/>
                      <a:pt x="21" y="147"/>
                      <a:pt x="21" y="147"/>
                    </a:cubicBezTo>
                    <a:cubicBezTo>
                      <a:pt x="22" y="147"/>
                      <a:pt x="22" y="147"/>
                      <a:pt x="22" y="147"/>
                    </a:cubicBezTo>
                    <a:cubicBezTo>
                      <a:pt x="23" y="149"/>
                      <a:pt x="23" y="149"/>
                      <a:pt x="23" y="149"/>
                    </a:cubicBezTo>
                    <a:cubicBezTo>
                      <a:pt x="25" y="148"/>
                      <a:pt x="25" y="148"/>
                      <a:pt x="25" y="148"/>
                    </a:cubicBezTo>
                    <a:cubicBezTo>
                      <a:pt x="31" y="148"/>
                      <a:pt x="31" y="148"/>
                      <a:pt x="31" y="148"/>
                    </a:cubicBezTo>
                    <a:cubicBezTo>
                      <a:pt x="32" y="150"/>
                      <a:pt x="32" y="150"/>
                      <a:pt x="32" y="150"/>
                    </a:cubicBezTo>
                    <a:cubicBezTo>
                      <a:pt x="36" y="149"/>
                      <a:pt x="36" y="149"/>
                      <a:pt x="36" y="149"/>
                    </a:cubicBezTo>
                    <a:cubicBezTo>
                      <a:pt x="38" y="150"/>
                      <a:pt x="38" y="150"/>
                      <a:pt x="38" y="150"/>
                    </a:cubicBezTo>
                    <a:cubicBezTo>
                      <a:pt x="39" y="148"/>
                      <a:pt x="39" y="148"/>
                      <a:pt x="39" y="148"/>
                    </a:cubicBezTo>
                    <a:cubicBezTo>
                      <a:pt x="43" y="148"/>
                      <a:pt x="43" y="148"/>
                      <a:pt x="43" y="148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46" y="146"/>
                      <a:pt x="46" y="146"/>
                      <a:pt x="46" y="146"/>
                    </a:cubicBezTo>
                    <a:cubicBezTo>
                      <a:pt x="46" y="146"/>
                      <a:pt x="46" y="146"/>
                      <a:pt x="46" y="146"/>
                    </a:cubicBezTo>
                    <a:cubicBezTo>
                      <a:pt x="46" y="146"/>
                      <a:pt x="46" y="146"/>
                      <a:pt x="46" y="146"/>
                    </a:cubicBezTo>
                    <a:cubicBezTo>
                      <a:pt x="47" y="146"/>
                      <a:pt x="47" y="146"/>
                      <a:pt x="47" y="146"/>
                    </a:cubicBezTo>
                    <a:cubicBezTo>
                      <a:pt x="48" y="146"/>
                      <a:pt x="48" y="146"/>
                      <a:pt x="48" y="146"/>
                    </a:cubicBezTo>
                    <a:cubicBezTo>
                      <a:pt x="50" y="146"/>
                      <a:pt x="50" y="146"/>
                      <a:pt x="50" y="146"/>
                    </a:cubicBezTo>
                    <a:cubicBezTo>
                      <a:pt x="53" y="144"/>
                      <a:pt x="53" y="144"/>
                      <a:pt x="53" y="144"/>
                    </a:cubicBezTo>
                    <a:cubicBezTo>
                      <a:pt x="53" y="144"/>
                      <a:pt x="53" y="142"/>
                      <a:pt x="53" y="141"/>
                    </a:cubicBezTo>
                    <a:cubicBezTo>
                      <a:pt x="54" y="141"/>
                      <a:pt x="54" y="140"/>
                      <a:pt x="55" y="140"/>
                    </a:cubicBezTo>
                    <a:cubicBezTo>
                      <a:pt x="55" y="140"/>
                      <a:pt x="56" y="141"/>
                      <a:pt x="56" y="141"/>
                    </a:cubicBezTo>
                    <a:cubicBezTo>
                      <a:pt x="55" y="143"/>
                      <a:pt x="55" y="143"/>
                      <a:pt x="55" y="143"/>
                    </a:cubicBezTo>
                    <a:cubicBezTo>
                      <a:pt x="55" y="143"/>
                      <a:pt x="56" y="144"/>
                      <a:pt x="56" y="144"/>
                    </a:cubicBezTo>
                    <a:cubicBezTo>
                      <a:pt x="59" y="144"/>
                      <a:pt x="59" y="144"/>
                      <a:pt x="59" y="144"/>
                    </a:cubicBezTo>
                    <a:cubicBezTo>
                      <a:pt x="62" y="144"/>
                      <a:pt x="62" y="144"/>
                      <a:pt x="62" y="144"/>
                    </a:cubicBezTo>
                    <a:cubicBezTo>
                      <a:pt x="62" y="143"/>
                      <a:pt x="62" y="143"/>
                      <a:pt x="62" y="143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6" y="139"/>
                      <a:pt x="66" y="139"/>
                      <a:pt x="66" y="139"/>
                    </a:cubicBezTo>
                    <a:cubicBezTo>
                      <a:pt x="68" y="141"/>
                      <a:pt x="68" y="141"/>
                      <a:pt x="68" y="141"/>
                    </a:cubicBezTo>
                    <a:cubicBezTo>
                      <a:pt x="68" y="141"/>
                      <a:pt x="68" y="141"/>
                      <a:pt x="68" y="141"/>
                    </a:cubicBezTo>
                    <a:cubicBezTo>
                      <a:pt x="68" y="139"/>
                      <a:pt x="68" y="139"/>
                      <a:pt x="68" y="139"/>
                    </a:cubicBezTo>
                    <a:cubicBezTo>
                      <a:pt x="72" y="140"/>
                      <a:pt x="72" y="140"/>
                      <a:pt x="72" y="140"/>
                    </a:cubicBezTo>
                    <a:cubicBezTo>
                      <a:pt x="75" y="138"/>
                      <a:pt x="75" y="138"/>
                      <a:pt x="75" y="13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4" name="Freeform 91"/>
              <p:cNvSpPr>
                <a:spLocks/>
              </p:cNvSpPr>
              <p:nvPr/>
            </p:nvSpPr>
            <p:spPr bwMode="auto">
              <a:xfrm>
                <a:off x="1621" y="1956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5" name="Freeform 92"/>
              <p:cNvSpPr>
                <a:spLocks/>
              </p:cNvSpPr>
              <p:nvPr/>
            </p:nvSpPr>
            <p:spPr bwMode="auto">
              <a:xfrm>
                <a:off x="1721" y="19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6" name="Freeform 93"/>
              <p:cNvSpPr>
                <a:spLocks/>
              </p:cNvSpPr>
              <p:nvPr/>
            </p:nvSpPr>
            <p:spPr bwMode="auto">
              <a:xfrm>
                <a:off x="1703" y="1976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7" name="Freeform 94"/>
              <p:cNvSpPr>
                <a:spLocks/>
              </p:cNvSpPr>
              <p:nvPr/>
            </p:nvSpPr>
            <p:spPr bwMode="auto">
              <a:xfrm>
                <a:off x="1645" y="19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8" name="Rectangle 95"/>
              <p:cNvSpPr>
                <a:spLocks noChangeArrowheads="1"/>
              </p:cNvSpPr>
              <p:nvPr/>
            </p:nvSpPr>
            <p:spPr bwMode="auto">
              <a:xfrm>
                <a:off x="1707" y="1847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9" name="Freeform 96"/>
              <p:cNvSpPr>
                <a:spLocks/>
              </p:cNvSpPr>
              <p:nvPr/>
            </p:nvSpPr>
            <p:spPr bwMode="auto">
              <a:xfrm>
                <a:off x="1619" y="19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0" name="Freeform 97"/>
              <p:cNvSpPr>
                <a:spLocks/>
              </p:cNvSpPr>
              <p:nvPr/>
            </p:nvSpPr>
            <p:spPr bwMode="auto">
              <a:xfrm>
                <a:off x="1647" y="18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1" name="Freeform 98"/>
              <p:cNvSpPr>
                <a:spLocks/>
              </p:cNvSpPr>
              <p:nvPr/>
            </p:nvSpPr>
            <p:spPr bwMode="auto">
              <a:xfrm>
                <a:off x="1637" y="190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2" name="Freeform 99"/>
              <p:cNvSpPr>
                <a:spLocks/>
              </p:cNvSpPr>
              <p:nvPr/>
            </p:nvSpPr>
            <p:spPr bwMode="auto">
              <a:xfrm>
                <a:off x="1721" y="17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3" name="Freeform 100"/>
              <p:cNvSpPr>
                <a:spLocks/>
              </p:cNvSpPr>
              <p:nvPr/>
            </p:nvSpPr>
            <p:spPr bwMode="auto">
              <a:xfrm>
                <a:off x="1661" y="179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4" name="Freeform 101"/>
              <p:cNvSpPr>
                <a:spLocks/>
              </p:cNvSpPr>
              <p:nvPr/>
            </p:nvSpPr>
            <p:spPr bwMode="auto">
              <a:xfrm>
                <a:off x="1687" y="17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5" name="Freeform 102"/>
              <p:cNvSpPr>
                <a:spLocks/>
              </p:cNvSpPr>
              <p:nvPr/>
            </p:nvSpPr>
            <p:spPr bwMode="auto">
              <a:xfrm>
                <a:off x="1617" y="19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6" name="Rectangle 103"/>
              <p:cNvSpPr>
                <a:spLocks noChangeArrowheads="1"/>
              </p:cNvSpPr>
              <p:nvPr/>
            </p:nvSpPr>
            <p:spPr bwMode="auto">
              <a:xfrm>
                <a:off x="1761" y="1962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7" name="Rectangle 104"/>
              <p:cNvSpPr>
                <a:spLocks noChangeArrowheads="1"/>
              </p:cNvSpPr>
              <p:nvPr/>
            </p:nvSpPr>
            <p:spPr bwMode="auto">
              <a:xfrm>
                <a:off x="1745" y="1966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8" name="Rectangle 105"/>
              <p:cNvSpPr>
                <a:spLocks noChangeArrowheads="1"/>
              </p:cNvSpPr>
              <p:nvPr/>
            </p:nvSpPr>
            <p:spPr bwMode="auto">
              <a:xfrm>
                <a:off x="1735" y="1972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9" name="Rectangle 106"/>
              <p:cNvSpPr>
                <a:spLocks noChangeArrowheads="1"/>
              </p:cNvSpPr>
              <p:nvPr/>
            </p:nvSpPr>
            <p:spPr bwMode="auto">
              <a:xfrm>
                <a:off x="1864" y="1809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0" name="Freeform 107"/>
              <p:cNvSpPr>
                <a:spLocks/>
              </p:cNvSpPr>
              <p:nvPr/>
            </p:nvSpPr>
            <p:spPr bwMode="auto">
              <a:xfrm>
                <a:off x="1783" y="1733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1" name="Freeform 108"/>
              <p:cNvSpPr>
                <a:spLocks/>
              </p:cNvSpPr>
              <p:nvPr/>
            </p:nvSpPr>
            <p:spPr bwMode="auto">
              <a:xfrm>
                <a:off x="1797" y="16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2" name="Freeform 109"/>
              <p:cNvSpPr>
                <a:spLocks/>
              </p:cNvSpPr>
              <p:nvPr/>
            </p:nvSpPr>
            <p:spPr bwMode="auto">
              <a:xfrm>
                <a:off x="1821" y="1946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3" name="Rectangle 110"/>
              <p:cNvSpPr>
                <a:spLocks noChangeArrowheads="1"/>
              </p:cNvSpPr>
              <p:nvPr/>
            </p:nvSpPr>
            <p:spPr bwMode="auto">
              <a:xfrm>
                <a:off x="1757" y="1763"/>
                <a:ext cx="1" cy="2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4" name="Freeform 111"/>
              <p:cNvSpPr>
                <a:spLocks/>
              </p:cNvSpPr>
              <p:nvPr/>
            </p:nvSpPr>
            <p:spPr bwMode="auto">
              <a:xfrm>
                <a:off x="1842" y="1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5" name="Rectangle 112"/>
              <p:cNvSpPr>
                <a:spLocks noChangeArrowheads="1"/>
              </p:cNvSpPr>
              <p:nvPr/>
            </p:nvSpPr>
            <p:spPr bwMode="auto">
              <a:xfrm>
                <a:off x="1795" y="1954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6" name="Freeform 113"/>
              <p:cNvSpPr>
                <a:spLocks/>
              </p:cNvSpPr>
              <p:nvPr/>
            </p:nvSpPr>
            <p:spPr bwMode="auto">
              <a:xfrm>
                <a:off x="1825" y="17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7" name="Freeform 114"/>
              <p:cNvSpPr>
                <a:spLocks/>
              </p:cNvSpPr>
              <p:nvPr/>
            </p:nvSpPr>
            <p:spPr bwMode="auto">
              <a:xfrm>
                <a:off x="1823" y="17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8" name="Freeform 115"/>
              <p:cNvSpPr>
                <a:spLocks/>
              </p:cNvSpPr>
              <p:nvPr/>
            </p:nvSpPr>
            <p:spPr bwMode="auto">
              <a:xfrm>
                <a:off x="1825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9" name="Freeform 116"/>
              <p:cNvSpPr>
                <a:spLocks/>
              </p:cNvSpPr>
              <p:nvPr/>
            </p:nvSpPr>
            <p:spPr bwMode="auto">
              <a:xfrm>
                <a:off x="2088" y="3170"/>
                <a:ext cx="38" cy="26"/>
              </a:xfrm>
              <a:custGeom>
                <a:avLst/>
                <a:gdLst>
                  <a:gd name="T0" fmla="*/ 12 w 19"/>
                  <a:gd name="T1" fmla="*/ 0 h 13"/>
                  <a:gd name="T2" fmla="*/ 3 w 19"/>
                  <a:gd name="T3" fmla="*/ 6 h 13"/>
                  <a:gd name="T4" fmla="*/ 8 w 19"/>
                  <a:gd name="T5" fmla="*/ 13 h 13"/>
                  <a:gd name="T6" fmla="*/ 19 w 19"/>
                  <a:gd name="T7" fmla="*/ 4 h 13"/>
                  <a:gd name="T8" fmla="*/ 12 w 19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2" y="0"/>
                    </a:moveTo>
                    <a:cubicBezTo>
                      <a:pt x="8" y="1"/>
                      <a:pt x="5" y="4"/>
                      <a:pt x="3" y="6"/>
                    </a:cubicBezTo>
                    <a:cubicBezTo>
                      <a:pt x="0" y="9"/>
                      <a:pt x="6" y="13"/>
                      <a:pt x="8" y="13"/>
                    </a:cubicBezTo>
                    <a:cubicBezTo>
                      <a:pt x="9" y="13"/>
                      <a:pt x="19" y="7"/>
                      <a:pt x="19" y="4"/>
                    </a:cubicBezTo>
                    <a:cubicBezTo>
                      <a:pt x="18" y="1"/>
                      <a:pt x="14" y="0"/>
                      <a:pt x="12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0" name="Freeform 117"/>
              <p:cNvSpPr>
                <a:spLocks/>
              </p:cNvSpPr>
              <p:nvPr/>
            </p:nvSpPr>
            <p:spPr bwMode="auto">
              <a:xfrm>
                <a:off x="2183" y="3098"/>
                <a:ext cx="78" cy="70"/>
              </a:xfrm>
              <a:custGeom>
                <a:avLst/>
                <a:gdLst>
                  <a:gd name="T0" fmla="*/ 36 w 39"/>
                  <a:gd name="T1" fmla="*/ 15 h 35"/>
                  <a:gd name="T2" fmla="*/ 26 w 39"/>
                  <a:gd name="T3" fmla="*/ 15 h 35"/>
                  <a:gd name="T4" fmla="*/ 26 w 39"/>
                  <a:gd name="T5" fmla="*/ 5 h 35"/>
                  <a:gd name="T6" fmla="*/ 12 w 39"/>
                  <a:gd name="T7" fmla="*/ 9 h 35"/>
                  <a:gd name="T8" fmla="*/ 1 w 39"/>
                  <a:gd name="T9" fmla="*/ 16 h 35"/>
                  <a:gd name="T10" fmla="*/ 1 w 39"/>
                  <a:gd name="T11" fmla="*/ 20 h 35"/>
                  <a:gd name="T12" fmla="*/ 11 w 39"/>
                  <a:gd name="T13" fmla="*/ 19 h 35"/>
                  <a:gd name="T14" fmla="*/ 13 w 39"/>
                  <a:gd name="T15" fmla="*/ 26 h 35"/>
                  <a:gd name="T16" fmla="*/ 21 w 39"/>
                  <a:gd name="T17" fmla="*/ 30 h 35"/>
                  <a:gd name="T18" fmla="*/ 26 w 39"/>
                  <a:gd name="T19" fmla="*/ 34 h 35"/>
                  <a:gd name="T20" fmla="*/ 39 w 39"/>
                  <a:gd name="T21" fmla="*/ 18 h 35"/>
                  <a:gd name="T22" fmla="*/ 36 w 39"/>
                  <a:gd name="T23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9" h="35">
                    <a:moveTo>
                      <a:pt x="36" y="15"/>
                    </a:moveTo>
                    <a:cubicBezTo>
                      <a:pt x="33" y="14"/>
                      <a:pt x="29" y="17"/>
                      <a:pt x="26" y="15"/>
                    </a:cubicBezTo>
                    <a:cubicBezTo>
                      <a:pt x="24" y="14"/>
                      <a:pt x="29" y="7"/>
                      <a:pt x="26" y="5"/>
                    </a:cubicBezTo>
                    <a:cubicBezTo>
                      <a:pt x="19" y="0"/>
                      <a:pt x="17" y="6"/>
                      <a:pt x="12" y="9"/>
                    </a:cubicBezTo>
                    <a:cubicBezTo>
                      <a:pt x="9" y="12"/>
                      <a:pt x="4" y="13"/>
                      <a:pt x="1" y="16"/>
                    </a:cubicBezTo>
                    <a:cubicBezTo>
                      <a:pt x="0" y="17"/>
                      <a:pt x="0" y="19"/>
                      <a:pt x="1" y="20"/>
                    </a:cubicBezTo>
                    <a:cubicBezTo>
                      <a:pt x="5" y="20"/>
                      <a:pt x="8" y="17"/>
                      <a:pt x="11" y="19"/>
                    </a:cubicBezTo>
                    <a:cubicBezTo>
                      <a:pt x="13" y="20"/>
                      <a:pt x="12" y="24"/>
                      <a:pt x="13" y="26"/>
                    </a:cubicBezTo>
                    <a:cubicBezTo>
                      <a:pt x="8" y="31"/>
                      <a:pt x="21" y="30"/>
                      <a:pt x="21" y="30"/>
                    </a:cubicBezTo>
                    <a:cubicBezTo>
                      <a:pt x="22" y="32"/>
                      <a:pt x="24" y="35"/>
                      <a:pt x="26" y="34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9" y="17"/>
                      <a:pt x="38" y="15"/>
                      <a:pt x="36" y="1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1" name="Freeform 118"/>
              <p:cNvSpPr>
                <a:spLocks/>
              </p:cNvSpPr>
              <p:nvPr/>
            </p:nvSpPr>
            <p:spPr bwMode="auto">
              <a:xfrm>
                <a:off x="2279" y="3098"/>
                <a:ext cx="46" cy="44"/>
              </a:xfrm>
              <a:custGeom>
                <a:avLst/>
                <a:gdLst>
                  <a:gd name="T0" fmla="*/ 12 w 23"/>
                  <a:gd name="T1" fmla="*/ 2 h 22"/>
                  <a:gd name="T2" fmla="*/ 0 w 23"/>
                  <a:gd name="T3" fmla="*/ 4 h 22"/>
                  <a:gd name="T4" fmla="*/ 12 w 23"/>
                  <a:gd name="T5" fmla="*/ 10 h 22"/>
                  <a:gd name="T6" fmla="*/ 14 w 23"/>
                  <a:gd name="T7" fmla="*/ 17 h 22"/>
                  <a:gd name="T8" fmla="*/ 18 w 23"/>
                  <a:gd name="T9" fmla="*/ 4 h 22"/>
                  <a:gd name="T10" fmla="*/ 12 w 23"/>
                  <a:gd name="T11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22">
                    <a:moveTo>
                      <a:pt x="12" y="2"/>
                    </a:moveTo>
                    <a:cubicBezTo>
                      <a:pt x="8" y="2"/>
                      <a:pt x="0" y="0"/>
                      <a:pt x="0" y="4"/>
                    </a:cubicBezTo>
                    <a:cubicBezTo>
                      <a:pt x="0" y="9"/>
                      <a:pt x="9" y="7"/>
                      <a:pt x="12" y="10"/>
                    </a:cubicBezTo>
                    <a:cubicBezTo>
                      <a:pt x="14" y="12"/>
                      <a:pt x="13" y="16"/>
                      <a:pt x="14" y="17"/>
                    </a:cubicBezTo>
                    <a:cubicBezTo>
                      <a:pt x="20" y="22"/>
                      <a:pt x="23" y="13"/>
                      <a:pt x="18" y="4"/>
                    </a:cubicBezTo>
                    <a:cubicBezTo>
                      <a:pt x="17" y="2"/>
                      <a:pt x="14" y="2"/>
                      <a:pt x="12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2" name="Freeform 119"/>
              <p:cNvSpPr>
                <a:spLocks/>
              </p:cNvSpPr>
              <p:nvPr/>
            </p:nvSpPr>
            <p:spPr bwMode="auto">
              <a:xfrm>
                <a:off x="1462" y="2652"/>
                <a:ext cx="809" cy="709"/>
              </a:xfrm>
              <a:custGeom>
                <a:avLst/>
                <a:gdLst>
                  <a:gd name="T0" fmla="*/ 375 w 403"/>
                  <a:gd name="T1" fmla="*/ 125 h 353"/>
                  <a:gd name="T2" fmla="*/ 355 w 403"/>
                  <a:gd name="T3" fmla="*/ 117 h 353"/>
                  <a:gd name="T4" fmla="*/ 342 w 403"/>
                  <a:gd name="T5" fmla="*/ 112 h 353"/>
                  <a:gd name="T6" fmla="*/ 341 w 403"/>
                  <a:gd name="T7" fmla="*/ 110 h 353"/>
                  <a:gd name="T8" fmla="*/ 320 w 403"/>
                  <a:gd name="T9" fmla="*/ 95 h 353"/>
                  <a:gd name="T10" fmla="*/ 256 w 403"/>
                  <a:gd name="T11" fmla="*/ 76 h 353"/>
                  <a:gd name="T12" fmla="*/ 226 w 403"/>
                  <a:gd name="T13" fmla="*/ 58 h 353"/>
                  <a:gd name="T14" fmla="*/ 105 w 403"/>
                  <a:gd name="T15" fmla="*/ 21 h 353"/>
                  <a:gd name="T16" fmla="*/ 29 w 403"/>
                  <a:gd name="T17" fmla="*/ 14 h 353"/>
                  <a:gd name="T18" fmla="*/ 6 w 403"/>
                  <a:gd name="T19" fmla="*/ 33 h 353"/>
                  <a:gd name="T20" fmla="*/ 6 w 403"/>
                  <a:gd name="T21" fmla="*/ 62 h 353"/>
                  <a:gd name="T22" fmla="*/ 11 w 403"/>
                  <a:gd name="T23" fmla="*/ 69 h 353"/>
                  <a:gd name="T24" fmla="*/ 24 w 403"/>
                  <a:gd name="T25" fmla="*/ 68 h 353"/>
                  <a:gd name="T26" fmla="*/ 28 w 403"/>
                  <a:gd name="T27" fmla="*/ 75 h 353"/>
                  <a:gd name="T28" fmla="*/ 28 w 403"/>
                  <a:gd name="T29" fmla="*/ 82 h 353"/>
                  <a:gd name="T30" fmla="*/ 36 w 403"/>
                  <a:gd name="T31" fmla="*/ 82 h 353"/>
                  <a:gd name="T32" fmla="*/ 44 w 403"/>
                  <a:gd name="T33" fmla="*/ 87 h 353"/>
                  <a:gd name="T34" fmla="*/ 51 w 403"/>
                  <a:gd name="T35" fmla="*/ 87 h 353"/>
                  <a:gd name="T36" fmla="*/ 61 w 403"/>
                  <a:gd name="T37" fmla="*/ 83 h 353"/>
                  <a:gd name="T38" fmla="*/ 70 w 403"/>
                  <a:gd name="T39" fmla="*/ 86 h 353"/>
                  <a:gd name="T40" fmla="*/ 78 w 403"/>
                  <a:gd name="T41" fmla="*/ 91 h 353"/>
                  <a:gd name="T42" fmla="*/ 76 w 403"/>
                  <a:gd name="T43" fmla="*/ 98 h 353"/>
                  <a:gd name="T44" fmla="*/ 85 w 403"/>
                  <a:gd name="T45" fmla="*/ 105 h 353"/>
                  <a:gd name="T46" fmla="*/ 78 w 403"/>
                  <a:gd name="T47" fmla="*/ 115 h 353"/>
                  <a:gd name="T48" fmla="*/ 67 w 403"/>
                  <a:gd name="T49" fmla="*/ 120 h 353"/>
                  <a:gd name="T50" fmla="*/ 57 w 403"/>
                  <a:gd name="T51" fmla="*/ 126 h 353"/>
                  <a:gd name="T52" fmla="*/ 57 w 403"/>
                  <a:gd name="T53" fmla="*/ 136 h 353"/>
                  <a:gd name="T54" fmla="*/ 56 w 403"/>
                  <a:gd name="T55" fmla="*/ 146 h 353"/>
                  <a:gd name="T56" fmla="*/ 53 w 403"/>
                  <a:gd name="T57" fmla="*/ 157 h 353"/>
                  <a:gd name="T58" fmla="*/ 45 w 403"/>
                  <a:gd name="T59" fmla="*/ 161 h 353"/>
                  <a:gd name="T60" fmla="*/ 47 w 403"/>
                  <a:gd name="T61" fmla="*/ 172 h 353"/>
                  <a:gd name="T62" fmla="*/ 42 w 403"/>
                  <a:gd name="T63" fmla="*/ 179 h 353"/>
                  <a:gd name="T64" fmla="*/ 36 w 403"/>
                  <a:gd name="T65" fmla="*/ 183 h 353"/>
                  <a:gd name="T66" fmla="*/ 27 w 403"/>
                  <a:gd name="T67" fmla="*/ 181 h 353"/>
                  <a:gd name="T68" fmla="*/ 24 w 403"/>
                  <a:gd name="T69" fmla="*/ 185 h 353"/>
                  <a:gd name="T70" fmla="*/ 27 w 403"/>
                  <a:gd name="T71" fmla="*/ 193 h 353"/>
                  <a:gd name="T72" fmla="*/ 28 w 403"/>
                  <a:gd name="T73" fmla="*/ 202 h 353"/>
                  <a:gd name="T74" fmla="*/ 33 w 403"/>
                  <a:gd name="T75" fmla="*/ 207 h 353"/>
                  <a:gd name="T76" fmla="*/ 31 w 403"/>
                  <a:gd name="T77" fmla="*/ 216 h 353"/>
                  <a:gd name="T78" fmla="*/ 23 w 403"/>
                  <a:gd name="T79" fmla="*/ 221 h 353"/>
                  <a:gd name="T80" fmla="*/ 18 w 403"/>
                  <a:gd name="T81" fmla="*/ 231 h 353"/>
                  <a:gd name="T82" fmla="*/ 19 w 403"/>
                  <a:gd name="T83" fmla="*/ 239 h 353"/>
                  <a:gd name="T84" fmla="*/ 26 w 403"/>
                  <a:gd name="T85" fmla="*/ 247 h 353"/>
                  <a:gd name="T86" fmla="*/ 22 w 403"/>
                  <a:gd name="T87" fmla="*/ 254 h 353"/>
                  <a:gd name="T88" fmla="*/ 12 w 403"/>
                  <a:gd name="T89" fmla="*/ 258 h 353"/>
                  <a:gd name="T90" fmla="*/ 2 w 403"/>
                  <a:gd name="T91" fmla="*/ 268 h 353"/>
                  <a:gd name="T92" fmla="*/ 1 w 403"/>
                  <a:gd name="T93" fmla="*/ 280 h 353"/>
                  <a:gd name="T94" fmla="*/ 33 w 403"/>
                  <a:gd name="T95" fmla="*/ 309 h 353"/>
                  <a:gd name="T96" fmla="*/ 63 w 403"/>
                  <a:gd name="T97" fmla="*/ 348 h 353"/>
                  <a:gd name="T98" fmla="*/ 140 w 403"/>
                  <a:gd name="T99" fmla="*/ 339 h 353"/>
                  <a:gd name="T100" fmla="*/ 196 w 403"/>
                  <a:gd name="T101" fmla="*/ 332 h 353"/>
                  <a:gd name="T102" fmla="*/ 246 w 403"/>
                  <a:gd name="T103" fmla="*/ 296 h 353"/>
                  <a:gd name="T104" fmla="*/ 281 w 403"/>
                  <a:gd name="T105" fmla="*/ 216 h 353"/>
                  <a:gd name="T106" fmla="*/ 348 w 403"/>
                  <a:gd name="T107" fmla="*/ 167 h 353"/>
                  <a:gd name="T108" fmla="*/ 398 w 403"/>
                  <a:gd name="T109" fmla="*/ 121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03" h="353">
                    <a:moveTo>
                      <a:pt x="398" y="121"/>
                    </a:moveTo>
                    <a:cubicBezTo>
                      <a:pt x="397" y="122"/>
                      <a:pt x="397" y="122"/>
                      <a:pt x="397" y="122"/>
                    </a:cubicBezTo>
                    <a:cubicBezTo>
                      <a:pt x="396" y="122"/>
                      <a:pt x="396" y="122"/>
                      <a:pt x="396" y="122"/>
                    </a:cubicBezTo>
                    <a:cubicBezTo>
                      <a:pt x="394" y="122"/>
                      <a:pt x="392" y="122"/>
                      <a:pt x="390" y="122"/>
                    </a:cubicBezTo>
                    <a:cubicBezTo>
                      <a:pt x="383" y="122"/>
                      <a:pt x="383" y="122"/>
                      <a:pt x="383" y="122"/>
                    </a:cubicBezTo>
                    <a:cubicBezTo>
                      <a:pt x="376" y="125"/>
                      <a:pt x="376" y="125"/>
                      <a:pt x="376" y="125"/>
                    </a:cubicBezTo>
                    <a:cubicBezTo>
                      <a:pt x="375" y="125"/>
                      <a:pt x="375" y="125"/>
                      <a:pt x="375" y="125"/>
                    </a:cubicBezTo>
                    <a:cubicBezTo>
                      <a:pt x="374" y="125"/>
                      <a:pt x="374" y="125"/>
                      <a:pt x="374" y="125"/>
                    </a:cubicBezTo>
                    <a:cubicBezTo>
                      <a:pt x="374" y="124"/>
                      <a:pt x="374" y="124"/>
                      <a:pt x="374" y="124"/>
                    </a:cubicBezTo>
                    <a:cubicBezTo>
                      <a:pt x="367" y="119"/>
                      <a:pt x="367" y="119"/>
                      <a:pt x="367" y="119"/>
                    </a:cubicBezTo>
                    <a:cubicBezTo>
                      <a:pt x="361" y="121"/>
                      <a:pt x="361" y="121"/>
                      <a:pt x="361" y="121"/>
                    </a:cubicBezTo>
                    <a:cubicBezTo>
                      <a:pt x="360" y="121"/>
                      <a:pt x="360" y="121"/>
                      <a:pt x="360" y="121"/>
                    </a:cubicBezTo>
                    <a:cubicBezTo>
                      <a:pt x="358" y="120"/>
                      <a:pt x="357" y="119"/>
                      <a:pt x="356" y="118"/>
                    </a:cubicBezTo>
                    <a:cubicBezTo>
                      <a:pt x="356" y="118"/>
                      <a:pt x="355" y="117"/>
                      <a:pt x="355" y="117"/>
                    </a:cubicBezTo>
                    <a:cubicBezTo>
                      <a:pt x="342" y="115"/>
                      <a:pt x="342" y="115"/>
                      <a:pt x="342" y="115"/>
                    </a:cubicBezTo>
                    <a:cubicBezTo>
                      <a:pt x="343" y="113"/>
                      <a:pt x="343" y="113"/>
                      <a:pt x="343" y="113"/>
                    </a:cubicBezTo>
                    <a:cubicBezTo>
                      <a:pt x="343" y="113"/>
                      <a:pt x="343" y="113"/>
                      <a:pt x="343" y="113"/>
                    </a:cubicBezTo>
                    <a:cubicBezTo>
                      <a:pt x="343" y="113"/>
                      <a:pt x="342" y="113"/>
                      <a:pt x="342" y="113"/>
                    </a:cubicBezTo>
                    <a:cubicBezTo>
                      <a:pt x="342" y="113"/>
                      <a:pt x="342" y="113"/>
                      <a:pt x="342" y="113"/>
                    </a:cubicBezTo>
                    <a:cubicBezTo>
                      <a:pt x="342" y="113"/>
                      <a:pt x="342" y="113"/>
                      <a:pt x="342" y="113"/>
                    </a:cubicBezTo>
                    <a:cubicBezTo>
                      <a:pt x="342" y="113"/>
                      <a:pt x="342" y="113"/>
                      <a:pt x="342" y="112"/>
                    </a:cubicBezTo>
                    <a:cubicBezTo>
                      <a:pt x="342" y="112"/>
                      <a:pt x="341" y="112"/>
                      <a:pt x="341" y="112"/>
                    </a:cubicBezTo>
                    <a:cubicBezTo>
                      <a:pt x="341" y="112"/>
                      <a:pt x="341" y="112"/>
                      <a:pt x="341" y="112"/>
                    </a:cubicBezTo>
                    <a:cubicBezTo>
                      <a:pt x="341" y="111"/>
                      <a:pt x="341" y="111"/>
                      <a:pt x="341" y="111"/>
                    </a:cubicBezTo>
                    <a:cubicBezTo>
                      <a:pt x="341" y="111"/>
                      <a:pt x="341" y="111"/>
                      <a:pt x="341" y="111"/>
                    </a:cubicBezTo>
                    <a:cubicBezTo>
                      <a:pt x="341" y="111"/>
                      <a:pt x="341" y="111"/>
                      <a:pt x="341" y="111"/>
                    </a:cubicBezTo>
                    <a:cubicBezTo>
                      <a:pt x="341" y="110"/>
                      <a:pt x="341" y="110"/>
                      <a:pt x="341" y="110"/>
                    </a:cubicBezTo>
                    <a:cubicBezTo>
                      <a:pt x="341" y="110"/>
                      <a:pt x="341" y="110"/>
                      <a:pt x="341" y="110"/>
                    </a:cubicBezTo>
                    <a:cubicBezTo>
                      <a:pt x="342" y="110"/>
                      <a:pt x="342" y="110"/>
                      <a:pt x="342" y="110"/>
                    </a:cubicBezTo>
                    <a:cubicBezTo>
                      <a:pt x="342" y="109"/>
                      <a:pt x="342" y="109"/>
                      <a:pt x="342" y="109"/>
                    </a:cubicBezTo>
                    <a:cubicBezTo>
                      <a:pt x="341" y="109"/>
                      <a:pt x="341" y="109"/>
                      <a:pt x="341" y="109"/>
                    </a:cubicBezTo>
                    <a:cubicBezTo>
                      <a:pt x="341" y="110"/>
                      <a:pt x="341" y="110"/>
                      <a:pt x="341" y="110"/>
                    </a:cubicBezTo>
                    <a:cubicBezTo>
                      <a:pt x="340" y="110"/>
                      <a:pt x="339" y="109"/>
                      <a:pt x="339" y="108"/>
                    </a:cubicBezTo>
                    <a:cubicBezTo>
                      <a:pt x="339" y="106"/>
                      <a:pt x="338" y="105"/>
                      <a:pt x="338" y="104"/>
                    </a:cubicBezTo>
                    <a:cubicBezTo>
                      <a:pt x="335" y="102"/>
                      <a:pt x="325" y="98"/>
                      <a:pt x="320" y="95"/>
                    </a:cubicBezTo>
                    <a:cubicBezTo>
                      <a:pt x="316" y="100"/>
                      <a:pt x="316" y="100"/>
                      <a:pt x="316" y="100"/>
                    </a:cubicBezTo>
                    <a:cubicBezTo>
                      <a:pt x="306" y="98"/>
                      <a:pt x="306" y="98"/>
                      <a:pt x="306" y="98"/>
                    </a:cubicBezTo>
                    <a:cubicBezTo>
                      <a:pt x="294" y="98"/>
                      <a:pt x="294" y="98"/>
                      <a:pt x="294" y="98"/>
                    </a:cubicBezTo>
                    <a:cubicBezTo>
                      <a:pt x="285" y="91"/>
                      <a:pt x="285" y="91"/>
                      <a:pt x="285" y="91"/>
                    </a:cubicBezTo>
                    <a:cubicBezTo>
                      <a:pt x="283" y="90"/>
                      <a:pt x="273" y="86"/>
                      <a:pt x="272" y="85"/>
                    </a:cubicBezTo>
                    <a:cubicBezTo>
                      <a:pt x="271" y="84"/>
                      <a:pt x="267" y="80"/>
                      <a:pt x="266" y="79"/>
                    </a:cubicBezTo>
                    <a:cubicBezTo>
                      <a:pt x="256" y="76"/>
                      <a:pt x="256" y="76"/>
                      <a:pt x="256" y="76"/>
                    </a:cubicBezTo>
                    <a:cubicBezTo>
                      <a:pt x="256" y="75"/>
                      <a:pt x="256" y="75"/>
                      <a:pt x="256" y="75"/>
                    </a:cubicBezTo>
                    <a:cubicBezTo>
                      <a:pt x="255" y="75"/>
                      <a:pt x="251" y="67"/>
                      <a:pt x="250" y="64"/>
                    </a:cubicBezTo>
                    <a:cubicBezTo>
                      <a:pt x="250" y="63"/>
                      <a:pt x="249" y="62"/>
                      <a:pt x="247" y="61"/>
                    </a:cubicBezTo>
                    <a:cubicBezTo>
                      <a:pt x="243" y="60"/>
                      <a:pt x="243" y="60"/>
                      <a:pt x="243" y="60"/>
                    </a:cubicBezTo>
                    <a:cubicBezTo>
                      <a:pt x="245" y="58"/>
                      <a:pt x="245" y="58"/>
                      <a:pt x="245" y="58"/>
                    </a:cubicBezTo>
                    <a:cubicBezTo>
                      <a:pt x="244" y="58"/>
                      <a:pt x="243" y="58"/>
                      <a:pt x="243" y="58"/>
                    </a:cubicBezTo>
                    <a:cubicBezTo>
                      <a:pt x="239" y="54"/>
                      <a:pt x="230" y="59"/>
                      <a:pt x="226" y="58"/>
                    </a:cubicBezTo>
                    <a:cubicBezTo>
                      <a:pt x="223" y="57"/>
                      <a:pt x="216" y="50"/>
                      <a:pt x="210" y="50"/>
                    </a:cubicBezTo>
                    <a:cubicBezTo>
                      <a:pt x="210" y="50"/>
                      <a:pt x="200" y="52"/>
                      <a:pt x="199" y="51"/>
                    </a:cubicBezTo>
                    <a:cubicBezTo>
                      <a:pt x="199" y="51"/>
                      <a:pt x="191" y="45"/>
                      <a:pt x="188" y="43"/>
                    </a:cubicBezTo>
                    <a:cubicBezTo>
                      <a:pt x="185" y="40"/>
                      <a:pt x="179" y="40"/>
                      <a:pt x="178" y="40"/>
                    </a:cubicBezTo>
                    <a:cubicBezTo>
                      <a:pt x="178" y="40"/>
                      <a:pt x="160" y="43"/>
                      <a:pt x="159" y="43"/>
                    </a:cubicBezTo>
                    <a:cubicBezTo>
                      <a:pt x="159" y="42"/>
                      <a:pt x="130" y="28"/>
                      <a:pt x="130" y="28"/>
                    </a:cubicBezTo>
                    <a:cubicBezTo>
                      <a:pt x="121" y="25"/>
                      <a:pt x="113" y="22"/>
                      <a:pt x="105" y="21"/>
                    </a:cubicBezTo>
                    <a:cubicBezTo>
                      <a:pt x="96" y="19"/>
                      <a:pt x="86" y="17"/>
                      <a:pt x="77" y="15"/>
                    </a:cubicBezTo>
                    <a:cubicBezTo>
                      <a:pt x="66" y="12"/>
                      <a:pt x="71" y="8"/>
                      <a:pt x="62" y="3"/>
                    </a:cubicBezTo>
                    <a:cubicBezTo>
                      <a:pt x="60" y="2"/>
                      <a:pt x="58" y="1"/>
                      <a:pt x="55" y="1"/>
                    </a:cubicBezTo>
                    <a:cubicBezTo>
                      <a:pt x="51" y="0"/>
                      <a:pt x="50" y="5"/>
                      <a:pt x="48" y="4"/>
                    </a:cubicBezTo>
                    <a:cubicBezTo>
                      <a:pt x="48" y="6"/>
                      <a:pt x="39" y="3"/>
                      <a:pt x="38" y="7"/>
                    </a:cubicBezTo>
                    <a:cubicBezTo>
                      <a:pt x="38" y="10"/>
                      <a:pt x="36" y="10"/>
                      <a:pt x="35" y="12"/>
                    </a:cubicBezTo>
                    <a:cubicBezTo>
                      <a:pt x="34" y="13"/>
                      <a:pt x="30" y="13"/>
                      <a:pt x="29" y="14"/>
                    </a:cubicBezTo>
                    <a:cubicBezTo>
                      <a:pt x="21" y="13"/>
                      <a:pt x="21" y="11"/>
                      <a:pt x="18" y="12"/>
                    </a:cubicBezTo>
                    <a:cubicBezTo>
                      <a:pt x="17" y="13"/>
                      <a:pt x="14" y="12"/>
                      <a:pt x="12" y="14"/>
                    </a:cubicBezTo>
                    <a:cubicBezTo>
                      <a:pt x="10" y="16"/>
                      <a:pt x="8" y="18"/>
                      <a:pt x="5" y="19"/>
                    </a:cubicBezTo>
                    <a:cubicBezTo>
                      <a:pt x="5" y="19"/>
                      <a:pt x="3" y="19"/>
                      <a:pt x="3" y="22"/>
                    </a:cubicBezTo>
                    <a:cubicBezTo>
                      <a:pt x="3" y="24"/>
                      <a:pt x="2" y="27"/>
                      <a:pt x="2" y="27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6" y="39"/>
                      <a:pt x="4" y="38"/>
                      <a:pt x="5" y="43"/>
                    </a:cubicBezTo>
                    <a:cubicBezTo>
                      <a:pt x="5" y="45"/>
                      <a:pt x="14" y="38"/>
                      <a:pt x="15" y="40"/>
                    </a:cubicBezTo>
                    <a:cubicBezTo>
                      <a:pt x="16" y="43"/>
                      <a:pt x="9" y="47"/>
                      <a:pt x="9" y="50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6" y="62"/>
                      <a:pt x="6" y="62"/>
                      <a:pt x="6" y="62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5" y="73"/>
                      <a:pt x="6" y="72"/>
                      <a:pt x="6" y="72"/>
                    </a:cubicBezTo>
                    <a:cubicBezTo>
                      <a:pt x="6" y="72"/>
                      <a:pt x="7" y="71"/>
                      <a:pt x="7" y="71"/>
                    </a:cubicBezTo>
                    <a:cubicBezTo>
                      <a:pt x="8" y="71"/>
                      <a:pt x="9" y="71"/>
                      <a:pt x="9" y="71"/>
                    </a:cubicBezTo>
                    <a:cubicBezTo>
                      <a:pt x="9" y="71"/>
                      <a:pt x="11" y="70"/>
                      <a:pt x="11" y="70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9"/>
                      <a:pt x="15" y="68"/>
                      <a:pt x="15" y="68"/>
                    </a:cubicBezTo>
                    <a:cubicBezTo>
                      <a:pt x="15" y="68"/>
                      <a:pt x="18" y="68"/>
                      <a:pt x="18" y="68"/>
                    </a:cubicBezTo>
                    <a:cubicBezTo>
                      <a:pt x="18" y="68"/>
                      <a:pt x="19" y="68"/>
                      <a:pt x="20" y="69"/>
                    </a:cubicBezTo>
                    <a:cubicBezTo>
                      <a:pt x="20" y="69"/>
                      <a:pt x="21" y="69"/>
                      <a:pt x="22" y="69"/>
                    </a:cubicBezTo>
                    <a:cubicBezTo>
                      <a:pt x="22" y="69"/>
                      <a:pt x="24" y="68"/>
                      <a:pt x="24" y="68"/>
                    </a:cubicBezTo>
                    <a:cubicBezTo>
                      <a:pt x="27" y="67"/>
                      <a:pt x="27" y="67"/>
                      <a:pt x="27" y="67"/>
                    </a:cubicBezTo>
                    <a:cubicBezTo>
                      <a:pt x="28" y="69"/>
                      <a:pt x="28" y="69"/>
                      <a:pt x="28" y="69"/>
                    </a:cubicBezTo>
                    <a:cubicBezTo>
                      <a:pt x="28" y="69"/>
                      <a:pt x="28" y="70"/>
                      <a:pt x="28" y="70"/>
                    </a:cubicBezTo>
                    <a:cubicBezTo>
                      <a:pt x="28" y="71"/>
                      <a:pt x="28" y="71"/>
                      <a:pt x="29" y="71"/>
                    </a:cubicBezTo>
                    <a:cubicBezTo>
                      <a:pt x="29" y="71"/>
                      <a:pt x="30" y="71"/>
                      <a:pt x="30" y="71"/>
                    </a:cubicBezTo>
                    <a:cubicBezTo>
                      <a:pt x="30" y="72"/>
                      <a:pt x="30" y="74"/>
                      <a:pt x="30" y="74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6" y="75"/>
                      <a:pt x="26" y="76"/>
                    </a:cubicBezTo>
                    <a:cubicBezTo>
                      <a:pt x="26" y="76"/>
                      <a:pt x="25" y="77"/>
                      <a:pt x="25" y="77"/>
                    </a:cubicBezTo>
                    <a:cubicBezTo>
                      <a:pt x="25" y="77"/>
                      <a:pt x="24" y="78"/>
                      <a:pt x="24" y="78"/>
                    </a:cubicBezTo>
                    <a:cubicBezTo>
                      <a:pt x="25" y="79"/>
                      <a:pt x="26" y="80"/>
                      <a:pt x="26" y="80"/>
                    </a:cubicBezTo>
                    <a:cubicBezTo>
                      <a:pt x="25" y="81"/>
                      <a:pt x="25" y="81"/>
                      <a:pt x="25" y="81"/>
                    </a:cubicBezTo>
                    <a:cubicBezTo>
                      <a:pt x="25" y="81"/>
                      <a:pt x="25" y="82"/>
                      <a:pt x="26" y="82"/>
                    </a:cubicBezTo>
                    <a:cubicBezTo>
                      <a:pt x="27" y="83"/>
                      <a:pt x="27" y="83"/>
                      <a:pt x="28" y="82"/>
                    </a:cubicBezTo>
                    <a:cubicBezTo>
                      <a:pt x="30" y="82"/>
                      <a:pt x="31" y="81"/>
                      <a:pt x="31" y="81"/>
                    </a:cubicBezTo>
                    <a:cubicBezTo>
                      <a:pt x="31" y="81"/>
                      <a:pt x="32" y="82"/>
                      <a:pt x="32" y="81"/>
                    </a:cubicBezTo>
                    <a:cubicBezTo>
                      <a:pt x="33" y="81"/>
                      <a:pt x="35" y="80"/>
                      <a:pt x="35" y="80"/>
                    </a:cubicBezTo>
                    <a:cubicBezTo>
                      <a:pt x="35" y="80"/>
                      <a:pt x="35" y="79"/>
                      <a:pt x="35" y="79"/>
                    </a:cubicBezTo>
                    <a:cubicBezTo>
                      <a:pt x="35" y="79"/>
                      <a:pt x="35" y="81"/>
                      <a:pt x="35" y="81"/>
                    </a:cubicBezTo>
                    <a:cubicBezTo>
                      <a:pt x="35" y="81"/>
                      <a:pt x="34" y="82"/>
                      <a:pt x="35" y="82"/>
                    </a:cubicBezTo>
                    <a:cubicBezTo>
                      <a:pt x="35" y="83"/>
                      <a:pt x="36" y="82"/>
                      <a:pt x="36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9" y="82"/>
                      <a:pt x="39" y="82"/>
                      <a:pt x="39" y="82"/>
                    </a:cubicBezTo>
                    <a:cubicBezTo>
                      <a:pt x="39" y="82"/>
                      <a:pt x="41" y="81"/>
                      <a:pt x="41" y="81"/>
                    </a:cubicBezTo>
                    <a:cubicBezTo>
                      <a:pt x="41" y="82"/>
                      <a:pt x="42" y="82"/>
                      <a:pt x="42" y="82"/>
                    </a:cubicBezTo>
                    <a:cubicBezTo>
                      <a:pt x="42" y="83"/>
                      <a:pt x="45" y="84"/>
                      <a:pt x="45" y="84"/>
                    </a:cubicBezTo>
                    <a:cubicBezTo>
                      <a:pt x="44" y="85"/>
                      <a:pt x="44" y="85"/>
                      <a:pt x="44" y="85"/>
                    </a:cubicBezTo>
                    <a:cubicBezTo>
                      <a:pt x="44" y="85"/>
                      <a:pt x="43" y="87"/>
                      <a:pt x="44" y="87"/>
                    </a:cubicBezTo>
                    <a:cubicBezTo>
                      <a:pt x="44" y="87"/>
                      <a:pt x="45" y="86"/>
                      <a:pt x="45" y="86"/>
                    </a:cubicBezTo>
                    <a:cubicBezTo>
                      <a:pt x="45" y="86"/>
                      <a:pt x="46" y="85"/>
                      <a:pt x="46" y="85"/>
                    </a:cubicBezTo>
                    <a:cubicBezTo>
                      <a:pt x="46" y="85"/>
                      <a:pt x="47" y="85"/>
                      <a:pt x="47" y="85"/>
                    </a:cubicBezTo>
                    <a:cubicBezTo>
                      <a:pt x="47" y="85"/>
                      <a:pt x="48" y="86"/>
                      <a:pt x="48" y="86"/>
                    </a:cubicBezTo>
                    <a:cubicBezTo>
                      <a:pt x="48" y="86"/>
                      <a:pt x="49" y="88"/>
                      <a:pt x="49" y="88"/>
                    </a:cubicBezTo>
                    <a:cubicBezTo>
                      <a:pt x="49" y="88"/>
                      <a:pt x="50" y="87"/>
                      <a:pt x="50" y="87"/>
                    </a:cubicBezTo>
                    <a:cubicBezTo>
                      <a:pt x="50" y="87"/>
                      <a:pt x="51" y="87"/>
                      <a:pt x="51" y="87"/>
                    </a:cubicBezTo>
                    <a:cubicBezTo>
                      <a:pt x="52" y="87"/>
                      <a:pt x="52" y="87"/>
                      <a:pt x="52" y="87"/>
                    </a:cubicBezTo>
                    <a:cubicBezTo>
                      <a:pt x="53" y="87"/>
                      <a:pt x="56" y="87"/>
                      <a:pt x="56" y="87"/>
                    </a:cubicBezTo>
                    <a:cubicBezTo>
                      <a:pt x="57" y="86"/>
                      <a:pt x="57" y="86"/>
                      <a:pt x="57" y="86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3"/>
                      <a:pt x="58" y="83"/>
                      <a:pt x="58" y="83"/>
                    </a:cubicBezTo>
                    <a:cubicBezTo>
                      <a:pt x="58" y="83"/>
                      <a:pt x="60" y="82"/>
                      <a:pt x="60" y="82"/>
                    </a:cubicBezTo>
                    <a:cubicBezTo>
                      <a:pt x="60" y="82"/>
                      <a:pt x="61" y="82"/>
                      <a:pt x="61" y="83"/>
                    </a:cubicBezTo>
                    <a:cubicBezTo>
                      <a:pt x="61" y="83"/>
                      <a:pt x="63" y="85"/>
                      <a:pt x="63" y="85"/>
                    </a:cubicBezTo>
                    <a:cubicBezTo>
                      <a:pt x="63" y="85"/>
                      <a:pt x="64" y="84"/>
                      <a:pt x="64" y="84"/>
                    </a:cubicBezTo>
                    <a:cubicBezTo>
                      <a:pt x="65" y="85"/>
                      <a:pt x="65" y="84"/>
                      <a:pt x="66" y="85"/>
                    </a:cubicBezTo>
                    <a:cubicBezTo>
                      <a:pt x="66" y="86"/>
                      <a:pt x="66" y="86"/>
                      <a:pt x="66" y="86"/>
                    </a:cubicBezTo>
                    <a:cubicBezTo>
                      <a:pt x="67" y="86"/>
                      <a:pt x="67" y="86"/>
                      <a:pt x="68" y="87"/>
                    </a:cubicBezTo>
                    <a:cubicBezTo>
                      <a:pt x="68" y="87"/>
                      <a:pt x="70" y="87"/>
                      <a:pt x="70" y="87"/>
                    </a:cubicBezTo>
                    <a:cubicBezTo>
                      <a:pt x="70" y="86"/>
                      <a:pt x="70" y="86"/>
                      <a:pt x="70" y="86"/>
                    </a:cubicBezTo>
                    <a:cubicBezTo>
                      <a:pt x="70" y="86"/>
                      <a:pt x="70" y="85"/>
                      <a:pt x="71" y="85"/>
                    </a:cubicBezTo>
                    <a:cubicBezTo>
                      <a:pt x="72" y="86"/>
                      <a:pt x="72" y="87"/>
                      <a:pt x="72" y="87"/>
                    </a:cubicBezTo>
                    <a:cubicBezTo>
                      <a:pt x="72" y="87"/>
                      <a:pt x="73" y="88"/>
                      <a:pt x="73" y="88"/>
                    </a:cubicBezTo>
                    <a:cubicBezTo>
                      <a:pt x="73" y="88"/>
                      <a:pt x="76" y="88"/>
                      <a:pt x="76" y="88"/>
                    </a:cubicBezTo>
                    <a:cubicBezTo>
                      <a:pt x="76" y="88"/>
                      <a:pt x="77" y="88"/>
                      <a:pt x="77" y="88"/>
                    </a:cubicBezTo>
                    <a:cubicBezTo>
                      <a:pt x="78" y="88"/>
                      <a:pt x="78" y="89"/>
                      <a:pt x="78" y="89"/>
                    </a:cubicBezTo>
                    <a:cubicBezTo>
                      <a:pt x="78" y="89"/>
                      <a:pt x="78" y="90"/>
                      <a:pt x="78" y="91"/>
                    </a:cubicBezTo>
                    <a:cubicBezTo>
                      <a:pt x="77" y="91"/>
                      <a:pt x="77" y="91"/>
                      <a:pt x="77" y="91"/>
                    </a:cubicBezTo>
                    <a:cubicBezTo>
                      <a:pt x="78" y="92"/>
                      <a:pt x="79" y="93"/>
                      <a:pt x="79" y="93"/>
                    </a:cubicBezTo>
                    <a:cubicBezTo>
                      <a:pt x="79" y="93"/>
                      <a:pt x="78" y="94"/>
                      <a:pt x="78" y="94"/>
                    </a:cubicBezTo>
                    <a:cubicBezTo>
                      <a:pt x="78" y="95"/>
                      <a:pt x="77" y="96"/>
                      <a:pt x="77" y="96"/>
                    </a:cubicBezTo>
                    <a:cubicBezTo>
                      <a:pt x="77" y="97"/>
                      <a:pt x="77" y="97"/>
                      <a:pt x="77" y="97"/>
                    </a:cubicBezTo>
                    <a:cubicBezTo>
                      <a:pt x="76" y="97"/>
                      <a:pt x="76" y="97"/>
                      <a:pt x="76" y="97"/>
                    </a:cubicBezTo>
                    <a:cubicBezTo>
                      <a:pt x="76" y="98"/>
                      <a:pt x="76" y="98"/>
                      <a:pt x="76" y="98"/>
                    </a:cubicBezTo>
                    <a:cubicBezTo>
                      <a:pt x="76" y="98"/>
                      <a:pt x="76" y="99"/>
                      <a:pt x="76" y="99"/>
                    </a:cubicBezTo>
                    <a:cubicBezTo>
                      <a:pt x="76" y="99"/>
                      <a:pt x="76" y="101"/>
                      <a:pt x="76" y="101"/>
                    </a:cubicBezTo>
                    <a:cubicBezTo>
                      <a:pt x="77" y="102"/>
                      <a:pt x="77" y="102"/>
                      <a:pt x="77" y="102"/>
                    </a:cubicBezTo>
                    <a:cubicBezTo>
                      <a:pt x="77" y="102"/>
                      <a:pt x="78" y="101"/>
                      <a:pt x="79" y="101"/>
                    </a:cubicBezTo>
                    <a:cubicBezTo>
                      <a:pt x="79" y="101"/>
                      <a:pt x="81" y="101"/>
                      <a:pt x="81" y="101"/>
                    </a:cubicBezTo>
                    <a:cubicBezTo>
                      <a:pt x="81" y="101"/>
                      <a:pt x="83" y="103"/>
                      <a:pt x="83" y="103"/>
                    </a:cubicBezTo>
                    <a:cubicBezTo>
                      <a:pt x="83" y="103"/>
                      <a:pt x="85" y="105"/>
                      <a:pt x="85" y="105"/>
                    </a:cubicBezTo>
                    <a:cubicBezTo>
                      <a:pt x="87" y="107"/>
                      <a:pt x="87" y="107"/>
                      <a:pt x="87" y="107"/>
                    </a:cubicBezTo>
                    <a:cubicBezTo>
                      <a:pt x="85" y="108"/>
                      <a:pt x="85" y="108"/>
                      <a:pt x="85" y="108"/>
                    </a:cubicBezTo>
                    <a:cubicBezTo>
                      <a:pt x="83" y="111"/>
                      <a:pt x="83" y="111"/>
                      <a:pt x="83" y="111"/>
                    </a:cubicBezTo>
                    <a:cubicBezTo>
                      <a:pt x="82" y="112"/>
                      <a:pt x="82" y="112"/>
                      <a:pt x="82" y="112"/>
                    </a:cubicBezTo>
                    <a:cubicBezTo>
                      <a:pt x="82" y="112"/>
                      <a:pt x="81" y="113"/>
                      <a:pt x="81" y="113"/>
                    </a:cubicBezTo>
                    <a:cubicBezTo>
                      <a:pt x="81" y="114"/>
                      <a:pt x="79" y="115"/>
                      <a:pt x="79" y="115"/>
                    </a:cubicBezTo>
                    <a:cubicBezTo>
                      <a:pt x="78" y="115"/>
                      <a:pt x="78" y="115"/>
                      <a:pt x="78" y="115"/>
                    </a:cubicBezTo>
                    <a:cubicBezTo>
                      <a:pt x="76" y="116"/>
                      <a:pt x="76" y="116"/>
                      <a:pt x="76" y="116"/>
                    </a:cubicBezTo>
                    <a:cubicBezTo>
                      <a:pt x="75" y="117"/>
                      <a:pt x="75" y="117"/>
                      <a:pt x="75" y="117"/>
                    </a:cubicBezTo>
                    <a:cubicBezTo>
                      <a:pt x="73" y="119"/>
                      <a:pt x="73" y="119"/>
                      <a:pt x="73" y="119"/>
                    </a:cubicBezTo>
                    <a:cubicBezTo>
                      <a:pt x="72" y="119"/>
                      <a:pt x="72" y="119"/>
                      <a:pt x="72" y="119"/>
                    </a:cubicBezTo>
                    <a:cubicBezTo>
                      <a:pt x="70" y="120"/>
                      <a:pt x="70" y="120"/>
                      <a:pt x="70" y="120"/>
                    </a:cubicBezTo>
                    <a:cubicBezTo>
                      <a:pt x="69" y="119"/>
                      <a:pt x="69" y="119"/>
                      <a:pt x="69" y="119"/>
                    </a:cubicBezTo>
                    <a:cubicBezTo>
                      <a:pt x="67" y="120"/>
                      <a:pt x="67" y="120"/>
                      <a:pt x="67" y="120"/>
                    </a:cubicBezTo>
                    <a:cubicBezTo>
                      <a:pt x="66" y="121"/>
                      <a:pt x="66" y="121"/>
                      <a:pt x="66" y="121"/>
                    </a:cubicBezTo>
                    <a:cubicBezTo>
                      <a:pt x="64" y="122"/>
                      <a:pt x="64" y="122"/>
                      <a:pt x="64" y="122"/>
                    </a:cubicBezTo>
                    <a:cubicBezTo>
                      <a:pt x="63" y="125"/>
                      <a:pt x="63" y="125"/>
                      <a:pt x="63" y="125"/>
                    </a:cubicBezTo>
                    <a:cubicBezTo>
                      <a:pt x="63" y="125"/>
                      <a:pt x="61" y="125"/>
                      <a:pt x="61" y="125"/>
                    </a:cubicBezTo>
                    <a:cubicBezTo>
                      <a:pt x="60" y="126"/>
                      <a:pt x="59" y="126"/>
                      <a:pt x="59" y="126"/>
                    </a:cubicBezTo>
                    <a:cubicBezTo>
                      <a:pt x="58" y="126"/>
                      <a:pt x="58" y="126"/>
                      <a:pt x="58" y="126"/>
                    </a:cubicBezTo>
                    <a:cubicBezTo>
                      <a:pt x="57" y="126"/>
                      <a:pt x="57" y="126"/>
                      <a:pt x="57" y="126"/>
                    </a:cubicBezTo>
                    <a:cubicBezTo>
                      <a:pt x="57" y="128"/>
                      <a:pt x="57" y="128"/>
                      <a:pt x="57" y="128"/>
                    </a:cubicBezTo>
                    <a:cubicBezTo>
                      <a:pt x="58" y="128"/>
                      <a:pt x="58" y="128"/>
                      <a:pt x="58" y="128"/>
                    </a:cubicBezTo>
                    <a:cubicBezTo>
                      <a:pt x="58" y="128"/>
                      <a:pt x="58" y="129"/>
                      <a:pt x="57" y="130"/>
                    </a:cubicBezTo>
                    <a:cubicBezTo>
                      <a:pt x="57" y="130"/>
                      <a:pt x="58" y="132"/>
                      <a:pt x="58" y="132"/>
                    </a:cubicBezTo>
                    <a:cubicBezTo>
                      <a:pt x="59" y="133"/>
                      <a:pt x="59" y="133"/>
                      <a:pt x="59" y="133"/>
                    </a:cubicBezTo>
                    <a:cubicBezTo>
                      <a:pt x="59" y="133"/>
                      <a:pt x="59" y="135"/>
                      <a:pt x="59" y="135"/>
                    </a:cubicBezTo>
                    <a:cubicBezTo>
                      <a:pt x="58" y="135"/>
                      <a:pt x="57" y="136"/>
                      <a:pt x="57" y="136"/>
                    </a:cubicBezTo>
                    <a:cubicBezTo>
                      <a:pt x="57" y="137"/>
                      <a:pt x="57" y="137"/>
                      <a:pt x="57" y="137"/>
                    </a:cubicBezTo>
                    <a:cubicBezTo>
                      <a:pt x="57" y="139"/>
                      <a:pt x="57" y="139"/>
                      <a:pt x="57" y="139"/>
                    </a:cubicBezTo>
                    <a:cubicBezTo>
                      <a:pt x="57" y="139"/>
                      <a:pt x="57" y="141"/>
                      <a:pt x="57" y="141"/>
                    </a:cubicBezTo>
                    <a:cubicBezTo>
                      <a:pt x="57" y="142"/>
                      <a:pt x="56" y="143"/>
                      <a:pt x="56" y="143"/>
                    </a:cubicBezTo>
                    <a:cubicBezTo>
                      <a:pt x="55" y="144"/>
                      <a:pt x="55" y="144"/>
                      <a:pt x="55" y="144"/>
                    </a:cubicBezTo>
                    <a:cubicBezTo>
                      <a:pt x="55" y="145"/>
                      <a:pt x="55" y="145"/>
                      <a:pt x="55" y="145"/>
                    </a:cubicBezTo>
                    <a:cubicBezTo>
                      <a:pt x="56" y="146"/>
                      <a:pt x="56" y="146"/>
                      <a:pt x="56" y="146"/>
                    </a:cubicBezTo>
                    <a:cubicBezTo>
                      <a:pt x="55" y="149"/>
                      <a:pt x="55" y="149"/>
                      <a:pt x="55" y="149"/>
                    </a:cubicBezTo>
                    <a:cubicBezTo>
                      <a:pt x="53" y="150"/>
                      <a:pt x="53" y="150"/>
                      <a:pt x="53" y="150"/>
                    </a:cubicBezTo>
                    <a:cubicBezTo>
                      <a:pt x="53" y="152"/>
                      <a:pt x="53" y="152"/>
                      <a:pt x="53" y="152"/>
                    </a:cubicBezTo>
                    <a:cubicBezTo>
                      <a:pt x="54" y="153"/>
                      <a:pt x="54" y="153"/>
                      <a:pt x="54" y="153"/>
                    </a:cubicBezTo>
                    <a:cubicBezTo>
                      <a:pt x="54" y="155"/>
                      <a:pt x="54" y="155"/>
                      <a:pt x="54" y="155"/>
                    </a:cubicBezTo>
                    <a:cubicBezTo>
                      <a:pt x="54" y="156"/>
                      <a:pt x="54" y="156"/>
                      <a:pt x="54" y="156"/>
                    </a:cubicBezTo>
                    <a:cubicBezTo>
                      <a:pt x="53" y="157"/>
                      <a:pt x="53" y="157"/>
                      <a:pt x="53" y="157"/>
                    </a:cubicBezTo>
                    <a:cubicBezTo>
                      <a:pt x="52" y="157"/>
                      <a:pt x="52" y="157"/>
                      <a:pt x="52" y="157"/>
                    </a:cubicBezTo>
                    <a:cubicBezTo>
                      <a:pt x="51" y="159"/>
                      <a:pt x="51" y="159"/>
                      <a:pt x="51" y="159"/>
                    </a:cubicBezTo>
                    <a:cubicBezTo>
                      <a:pt x="49" y="159"/>
                      <a:pt x="49" y="159"/>
                      <a:pt x="49" y="159"/>
                    </a:cubicBezTo>
                    <a:cubicBezTo>
                      <a:pt x="48" y="159"/>
                      <a:pt x="48" y="159"/>
                      <a:pt x="48" y="159"/>
                    </a:cubicBezTo>
                    <a:cubicBezTo>
                      <a:pt x="47" y="160"/>
                      <a:pt x="47" y="160"/>
                      <a:pt x="47" y="160"/>
                    </a:cubicBezTo>
                    <a:cubicBezTo>
                      <a:pt x="46" y="160"/>
                      <a:pt x="46" y="160"/>
                      <a:pt x="46" y="160"/>
                    </a:cubicBezTo>
                    <a:cubicBezTo>
                      <a:pt x="45" y="161"/>
                      <a:pt x="45" y="161"/>
                      <a:pt x="45" y="161"/>
                    </a:cubicBezTo>
                    <a:cubicBezTo>
                      <a:pt x="45" y="162"/>
                      <a:pt x="45" y="162"/>
                      <a:pt x="45" y="162"/>
                    </a:cubicBezTo>
                    <a:cubicBezTo>
                      <a:pt x="45" y="162"/>
                      <a:pt x="45" y="163"/>
                      <a:pt x="45" y="164"/>
                    </a:cubicBezTo>
                    <a:cubicBezTo>
                      <a:pt x="45" y="164"/>
                      <a:pt x="46" y="164"/>
                      <a:pt x="46" y="164"/>
                    </a:cubicBezTo>
                    <a:cubicBezTo>
                      <a:pt x="47" y="165"/>
                      <a:pt x="47" y="165"/>
                      <a:pt x="47" y="165"/>
                    </a:cubicBezTo>
                    <a:cubicBezTo>
                      <a:pt x="48" y="168"/>
                      <a:pt x="48" y="168"/>
                      <a:pt x="48" y="168"/>
                    </a:cubicBezTo>
                    <a:cubicBezTo>
                      <a:pt x="48" y="170"/>
                      <a:pt x="48" y="170"/>
                      <a:pt x="48" y="170"/>
                    </a:cubicBezTo>
                    <a:cubicBezTo>
                      <a:pt x="48" y="170"/>
                      <a:pt x="48" y="171"/>
                      <a:pt x="47" y="172"/>
                    </a:cubicBezTo>
                    <a:cubicBezTo>
                      <a:pt x="47" y="172"/>
                      <a:pt x="46" y="173"/>
                      <a:pt x="46" y="173"/>
                    </a:cubicBezTo>
                    <a:cubicBezTo>
                      <a:pt x="46" y="175"/>
                      <a:pt x="46" y="175"/>
                      <a:pt x="46" y="175"/>
                    </a:cubicBezTo>
                    <a:cubicBezTo>
                      <a:pt x="45" y="176"/>
                      <a:pt x="45" y="176"/>
                      <a:pt x="45" y="176"/>
                    </a:cubicBezTo>
                    <a:cubicBezTo>
                      <a:pt x="44" y="177"/>
                      <a:pt x="44" y="177"/>
                      <a:pt x="44" y="177"/>
                    </a:cubicBezTo>
                    <a:cubicBezTo>
                      <a:pt x="42" y="177"/>
                      <a:pt x="42" y="177"/>
                      <a:pt x="42" y="177"/>
                    </a:cubicBezTo>
                    <a:cubicBezTo>
                      <a:pt x="42" y="178"/>
                      <a:pt x="42" y="178"/>
                      <a:pt x="42" y="178"/>
                    </a:cubicBezTo>
                    <a:cubicBezTo>
                      <a:pt x="42" y="179"/>
                      <a:pt x="42" y="179"/>
                      <a:pt x="42" y="179"/>
                    </a:cubicBezTo>
                    <a:cubicBezTo>
                      <a:pt x="41" y="180"/>
                      <a:pt x="41" y="180"/>
                      <a:pt x="41" y="180"/>
                    </a:cubicBezTo>
                    <a:cubicBezTo>
                      <a:pt x="41" y="180"/>
                      <a:pt x="41" y="180"/>
                      <a:pt x="41" y="180"/>
                    </a:cubicBezTo>
                    <a:cubicBezTo>
                      <a:pt x="41" y="182"/>
                      <a:pt x="41" y="182"/>
                      <a:pt x="41" y="182"/>
                    </a:cubicBezTo>
                    <a:cubicBezTo>
                      <a:pt x="40" y="183"/>
                      <a:pt x="40" y="183"/>
                      <a:pt x="40" y="183"/>
                    </a:cubicBezTo>
                    <a:cubicBezTo>
                      <a:pt x="40" y="183"/>
                      <a:pt x="39" y="183"/>
                      <a:pt x="39" y="183"/>
                    </a:cubicBezTo>
                    <a:cubicBezTo>
                      <a:pt x="38" y="183"/>
                      <a:pt x="37" y="183"/>
                      <a:pt x="37" y="183"/>
                    </a:cubicBezTo>
                    <a:cubicBezTo>
                      <a:pt x="37" y="183"/>
                      <a:pt x="36" y="183"/>
                      <a:pt x="36" y="183"/>
                    </a:cubicBezTo>
                    <a:cubicBezTo>
                      <a:pt x="36" y="183"/>
                      <a:pt x="35" y="183"/>
                      <a:pt x="35" y="183"/>
                    </a:cubicBezTo>
                    <a:cubicBezTo>
                      <a:pt x="35" y="183"/>
                      <a:pt x="34" y="182"/>
                      <a:pt x="34" y="182"/>
                    </a:cubicBezTo>
                    <a:cubicBezTo>
                      <a:pt x="33" y="182"/>
                      <a:pt x="33" y="182"/>
                      <a:pt x="33" y="182"/>
                    </a:cubicBezTo>
                    <a:cubicBezTo>
                      <a:pt x="31" y="182"/>
                      <a:pt x="31" y="182"/>
                      <a:pt x="31" y="182"/>
                    </a:cubicBezTo>
                    <a:cubicBezTo>
                      <a:pt x="29" y="182"/>
                      <a:pt x="29" y="182"/>
                      <a:pt x="29" y="182"/>
                    </a:cubicBezTo>
                    <a:cubicBezTo>
                      <a:pt x="27" y="182"/>
                      <a:pt x="27" y="182"/>
                      <a:pt x="27" y="182"/>
                    </a:cubicBezTo>
                    <a:cubicBezTo>
                      <a:pt x="27" y="181"/>
                      <a:pt x="27" y="181"/>
                      <a:pt x="27" y="181"/>
                    </a:cubicBezTo>
                    <a:cubicBezTo>
                      <a:pt x="26" y="182"/>
                      <a:pt x="26" y="182"/>
                      <a:pt x="26" y="182"/>
                    </a:cubicBezTo>
                    <a:cubicBezTo>
                      <a:pt x="26" y="181"/>
                      <a:pt x="26" y="181"/>
                      <a:pt x="26" y="181"/>
                    </a:cubicBezTo>
                    <a:cubicBezTo>
                      <a:pt x="24" y="180"/>
                      <a:pt x="24" y="180"/>
                      <a:pt x="24" y="180"/>
                    </a:cubicBezTo>
                    <a:cubicBezTo>
                      <a:pt x="22" y="180"/>
                      <a:pt x="22" y="180"/>
                      <a:pt x="22" y="180"/>
                    </a:cubicBezTo>
                    <a:cubicBezTo>
                      <a:pt x="22" y="180"/>
                      <a:pt x="23" y="181"/>
                      <a:pt x="23" y="182"/>
                    </a:cubicBezTo>
                    <a:cubicBezTo>
                      <a:pt x="23" y="182"/>
                      <a:pt x="24" y="183"/>
                      <a:pt x="24" y="183"/>
                    </a:cubicBezTo>
                    <a:cubicBezTo>
                      <a:pt x="24" y="183"/>
                      <a:pt x="24" y="185"/>
                      <a:pt x="24" y="185"/>
                    </a:cubicBezTo>
                    <a:cubicBezTo>
                      <a:pt x="24" y="185"/>
                      <a:pt x="26" y="187"/>
                      <a:pt x="26" y="187"/>
                    </a:cubicBezTo>
                    <a:cubicBezTo>
                      <a:pt x="26" y="188"/>
                      <a:pt x="26" y="188"/>
                      <a:pt x="26" y="188"/>
                    </a:cubicBezTo>
                    <a:cubicBezTo>
                      <a:pt x="26" y="188"/>
                      <a:pt x="26" y="189"/>
                      <a:pt x="26" y="189"/>
                    </a:cubicBezTo>
                    <a:cubicBezTo>
                      <a:pt x="27" y="189"/>
                      <a:pt x="28" y="190"/>
                      <a:pt x="28" y="190"/>
                    </a:cubicBezTo>
                    <a:cubicBezTo>
                      <a:pt x="28" y="191"/>
                      <a:pt x="28" y="191"/>
                      <a:pt x="28" y="191"/>
                    </a:cubicBezTo>
                    <a:cubicBezTo>
                      <a:pt x="27" y="193"/>
                      <a:pt x="27" y="193"/>
                      <a:pt x="27" y="193"/>
                    </a:cubicBezTo>
                    <a:cubicBezTo>
                      <a:pt x="27" y="193"/>
                      <a:pt x="27" y="193"/>
                      <a:pt x="27" y="193"/>
                    </a:cubicBezTo>
                    <a:cubicBezTo>
                      <a:pt x="27" y="195"/>
                      <a:pt x="27" y="195"/>
                      <a:pt x="27" y="195"/>
                    </a:cubicBezTo>
                    <a:cubicBezTo>
                      <a:pt x="27" y="196"/>
                      <a:pt x="27" y="196"/>
                      <a:pt x="27" y="196"/>
                    </a:cubicBezTo>
                    <a:cubicBezTo>
                      <a:pt x="28" y="197"/>
                      <a:pt x="28" y="197"/>
                      <a:pt x="28" y="197"/>
                    </a:cubicBezTo>
                    <a:cubicBezTo>
                      <a:pt x="28" y="198"/>
                      <a:pt x="28" y="198"/>
                      <a:pt x="28" y="198"/>
                    </a:cubicBezTo>
                    <a:cubicBezTo>
                      <a:pt x="27" y="199"/>
                      <a:pt x="27" y="199"/>
                      <a:pt x="27" y="199"/>
                    </a:cubicBezTo>
                    <a:cubicBezTo>
                      <a:pt x="27" y="201"/>
                      <a:pt x="27" y="201"/>
                      <a:pt x="27" y="201"/>
                    </a:cubicBezTo>
                    <a:cubicBezTo>
                      <a:pt x="28" y="202"/>
                      <a:pt x="28" y="202"/>
                      <a:pt x="28" y="202"/>
                    </a:cubicBezTo>
                    <a:cubicBezTo>
                      <a:pt x="29" y="203"/>
                      <a:pt x="29" y="203"/>
                      <a:pt x="29" y="203"/>
                    </a:cubicBezTo>
                    <a:cubicBezTo>
                      <a:pt x="31" y="204"/>
                      <a:pt x="31" y="204"/>
                      <a:pt x="31" y="204"/>
                    </a:cubicBezTo>
                    <a:cubicBezTo>
                      <a:pt x="31" y="205"/>
                      <a:pt x="31" y="205"/>
                      <a:pt x="31" y="205"/>
                    </a:cubicBezTo>
                    <a:cubicBezTo>
                      <a:pt x="30" y="206"/>
                      <a:pt x="30" y="206"/>
                      <a:pt x="30" y="206"/>
                    </a:cubicBezTo>
                    <a:cubicBezTo>
                      <a:pt x="30" y="206"/>
                      <a:pt x="29" y="207"/>
                      <a:pt x="30" y="207"/>
                    </a:cubicBezTo>
                    <a:cubicBezTo>
                      <a:pt x="30" y="207"/>
                      <a:pt x="31" y="207"/>
                      <a:pt x="31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4" y="207"/>
                      <a:pt x="34" y="207"/>
                    </a:cubicBezTo>
                    <a:cubicBezTo>
                      <a:pt x="34" y="207"/>
                      <a:pt x="35" y="209"/>
                      <a:pt x="35" y="209"/>
                    </a:cubicBezTo>
                    <a:cubicBezTo>
                      <a:pt x="35" y="210"/>
                      <a:pt x="35" y="210"/>
                      <a:pt x="35" y="210"/>
                    </a:cubicBezTo>
                    <a:cubicBezTo>
                      <a:pt x="35" y="212"/>
                      <a:pt x="35" y="212"/>
                      <a:pt x="35" y="212"/>
                    </a:cubicBezTo>
                    <a:cubicBezTo>
                      <a:pt x="34" y="214"/>
                      <a:pt x="34" y="214"/>
                      <a:pt x="34" y="214"/>
                    </a:cubicBezTo>
                    <a:cubicBezTo>
                      <a:pt x="32" y="215"/>
                      <a:pt x="32" y="215"/>
                      <a:pt x="32" y="215"/>
                    </a:cubicBezTo>
                    <a:cubicBezTo>
                      <a:pt x="31" y="216"/>
                      <a:pt x="31" y="216"/>
                      <a:pt x="31" y="216"/>
                    </a:cubicBezTo>
                    <a:cubicBezTo>
                      <a:pt x="31" y="217"/>
                      <a:pt x="31" y="217"/>
                      <a:pt x="31" y="217"/>
                    </a:cubicBezTo>
                    <a:cubicBezTo>
                      <a:pt x="30" y="218"/>
                      <a:pt x="30" y="218"/>
                      <a:pt x="30" y="218"/>
                    </a:cubicBezTo>
                    <a:cubicBezTo>
                      <a:pt x="29" y="219"/>
                      <a:pt x="29" y="219"/>
                      <a:pt x="29" y="219"/>
                    </a:cubicBezTo>
                    <a:cubicBezTo>
                      <a:pt x="27" y="219"/>
                      <a:pt x="27" y="219"/>
                      <a:pt x="27" y="219"/>
                    </a:cubicBezTo>
                    <a:cubicBezTo>
                      <a:pt x="27" y="220"/>
                      <a:pt x="27" y="220"/>
                      <a:pt x="27" y="220"/>
                    </a:cubicBezTo>
                    <a:cubicBezTo>
                      <a:pt x="25" y="220"/>
                      <a:pt x="25" y="220"/>
                      <a:pt x="25" y="220"/>
                    </a:cubicBezTo>
                    <a:cubicBezTo>
                      <a:pt x="23" y="221"/>
                      <a:pt x="23" y="221"/>
                      <a:pt x="23" y="221"/>
                    </a:cubicBezTo>
                    <a:cubicBezTo>
                      <a:pt x="22" y="221"/>
                      <a:pt x="22" y="221"/>
                      <a:pt x="22" y="221"/>
                    </a:cubicBezTo>
                    <a:cubicBezTo>
                      <a:pt x="21" y="224"/>
                      <a:pt x="21" y="224"/>
                      <a:pt x="21" y="224"/>
                    </a:cubicBezTo>
                    <a:cubicBezTo>
                      <a:pt x="21" y="224"/>
                      <a:pt x="20" y="226"/>
                      <a:pt x="21" y="226"/>
                    </a:cubicBezTo>
                    <a:cubicBezTo>
                      <a:pt x="21" y="226"/>
                      <a:pt x="21" y="227"/>
                      <a:pt x="21" y="227"/>
                    </a:cubicBezTo>
                    <a:cubicBezTo>
                      <a:pt x="21" y="227"/>
                      <a:pt x="20" y="229"/>
                      <a:pt x="20" y="229"/>
                    </a:cubicBezTo>
                    <a:cubicBezTo>
                      <a:pt x="20" y="229"/>
                      <a:pt x="18" y="229"/>
                      <a:pt x="18" y="229"/>
                    </a:cubicBezTo>
                    <a:cubicBezTo>
                      <a:pt x="18" y="231"/>
                      <a:pt x="18" y="231"/>
                      <a:pt x="18" y="231"/>
                    </a:cubicBezTo>
                    <a:cubicBezTo>
                      <a:pt x="18" y="231"/>
                      <a:pt x="18" y="231"/>
                      <a:pt x="18" y="231"/>
                    </a:cubicBezTo>
                    <a:cubicBezTo>
                      <a:pt x="17" y="232"/>
                      <a:pt x="17" y="232"/>
                      <a:pt x="17" y="232"/>
                    </a:cubicBezTo>
                    <a:cubicBezTo>
                      <a:pt x="18" y="233"/>
                      <a:pt x="18" y="233"/>
                      <a:pt x="18" y="233"/>
                    </a:cubicBezTo>
                    <a:cubicBezTo>
                      <a:pt x="17" y="234"/>
                      <a:pt x="17" y="234"/>
                      <a:pt x="17" y="234"/>
                    </a:cubicBezTo>
                    <a:cubicBezTo>
                      <a:pt x="17" y="235"/>
                      <a:pt x="17" y="235"/>
                      <a:pt x="17" y="235"/>
                    </a:cubicBezTo>
                    <a:cubicBezTo>
                      <a:pt x="17" y="235"/>
                      <a:pt x="18" y="237"/>
                      <a:pt x="18" y="237"/>
                    </a:cubicBezTo>
                    <a:cubicBezTo>
                      <a:pt x="18" y="238"/>
                      <a:pt x="19" y="239"/>
                      <a:pt x="19" y="239"/>
                    </a:cubicBezTo>
                    <a:cubicBezTo>
                      <a:pt x="19" y="239"/>
                      <a:pt x="20" y="240"/>
                      <a:pt x="20" y="240"/>
                    </a:cubicBezTo>
                    <a:cubicBezTo>
                      <a:pt x="20" y="240"/>
                      <a:pt x="20" y="242"/>
                      <a:pt x="20" y="242"/>
                    </a:cubicBezTo>
                    <a:cubicBezTo>
                      <a:pt x="20" y="243"/>
                      <a:pt x="21" y="245"/>
                      <a:pt x="21" y="245"/>
                    </a:cubicBezTo>
                    <a:cubicBezTo>
                      <a:pt x="21" y="246"/>
                      <a:pt x="21" y="246"/>
                      <a:pt x="21" y="246"/>
                    </a:cubicBezTo>
                    <a:cubicBezTo>
                      <a:pt x="21" y="246"/>
                      <a:pt x="21" y="247"/>
                      <a:pt x="22" y="247"/>
                    </a:cubicBezTo>
                    <a:cubicBezTo>
                      <a:pt x="22" y="247"/>
                      <a:pt x="24" y="247"/>
                      <a:pt x="24" y="247"/>
                    </a:cubicBezTo>
                    <a:cubicBezTo>
                      <a:pt x="24" y="247"/>
                      <a:pt x="25" y="247"/>
                      <a:pt x="26" y="247"/>
                    </a:cubicBezTo>
                    <a:cubicBezTo>
                      <a:pt x="26" y="247"/>
                      <a:pt x="26" y="246"/>
                      <a:pt x="27" y="247"/>
                    </a:cubicBezTo>
                    <a:cubicBezTo>
                      <a:pt x="27" y="247"/>
                      <a:pt x="27" y="248"/>
                      <a:pt x="27" y="248"/>
                    </a:cubicBezTo>
                    <a:cubicBezTo>
                      <a:pt x="27" y="248"/>
                      <a:pt x="27" y="249"/>
                      <a:pt x="27" y="249"/>
                    </a:cubicBezTo>
                    <a:cubicBezTo>
                      <a:pt x="24" y="252"/>
                      <a:pt x="24" y="252"/>
                      <a:pt x="24" y="252"/>
                    </a:cubicBezTo>
                    <a:cubicBezTo>
                      <a:pt x="24" y="254"/>
                      <a:pt x="24" y="254"/>
                      <a:pt x="24" y="254"/>
                    </a:cubicBezTo>
                    <a:cubicBezTo>
                      <a:pt x="24" y="254"/>
                      <a:pt x="23" y="254"/>
                      <a:pt x="23" y="254"/>
                    </a:cubicBezTo>
                    <a:cubicBezTo>
                      <a:pt x="23" y="254"/>
                      <a:pt x="22" y="254"/>
                      <a:pt x="22" y="254"/>
                    </a:cubicBezTo>
                    <a:cubicBezTo>
                      <a:pt x="20" y="253"/>
                      <a:pt x="20" y="253"/>
                      <a:pt x="20" y="253"/>
                    </a:cubicBezTo>
                    <a:cubicBezTo>
                      <a:pt x="18" y="253"/>
                      <a:pt x="18" y="253"/>
                      <a:pt x="18" y="253"/>
                    </a:cubicBezTo>
                    <a:cubicBezTo>
                      <a:pt x="18" y="254"/>
                      <a:pt x="18" y="254"/>
                      <a:pt x="18" y="254"/>
                    </a:cubicBezTo>
                    <a:cubicBezTo>
                      <a:pt x="18" y="254"/>
                      <a:pt x="17" y="254"/>
                      <a:pt x="17" y="254"/>
                    </a:cubicBezTo>
                    <a:cubicBezTo>
                      <a:pt x="16" y="254"/>
                      <a:pt x="14" y="254"/>
                      <a:pt x="14" y="254"/>
                    </a:cubicBezTo>
                    <a:cubicBezTo>
                      <a:pt x="14" y="255"/>
                      <a:pt x="14" y="255"/>
                      <a:pt x="14" y="255"/>
                    </a:cubicBezTo>
                    <a:cubicBezTo>
                      <a:pt x="12" y="258"/>
                      <a:pt x="12" y="258"/>
                      <a:pt x="12" y="258"/>
                    </a:cubicBezTo>
                    <a:cubicBezTo>
                      <a:pt x="11" y="260"/>
                      <a:pt x="11" y="260"/>
                      <a:pt x="11" y="260"/>
                    </a:cubicBezTo>
                    <a:cubicBezTo>
                      <a:pt x="9" y="261"/>
                      <a:pt x="9" y="261"/>
                      <a:pt x="9" y="261"/>
                    </a:cubicBezTo>
                    <a:cubicBezTo>
                      <a:pt x="8" y="262"/>
                      <a:pt x="8" y="262"/>
                      <a:pt x="8" y="262"/>
                    </a:cubicBezTo>
                    <a:cubicBezTo>
                      <a:pt x="6" y="263"/>
                      <a:pt x="6" y="263"/>
                      <a:pt x="6" y="263"/>
                    </a:cubicBezTo>
                    <a:cubicBezTo>
                      <a:pt x="6" y="263"/>
                      <a:pt x="5" y="264"/>
                      <a:pt x="5" y="264"/>
                    </a:cubicBezTo>
                    <a:cubicBezTo>
                      <a:pt x="5" y="264"/>
                      <a:pt x="4" y="267"/>
                      <a:pt x="4" y="267"/>
                    </a:cubicBezTo>
                    <a:cubicBezTo>
                      <a:pt x="4" y="267"/>
                      <a:pt x="3" y="268"/>
                      <a:pt x="2" y="268"/>
                    </a:cubicBezTo>
                    <a:cubicBezTo>
                      <a:pt x="2" y="269"/>
                      <a:pt x="1" y="269"/>
                      <a:pt x="1" y="269"/>
                    </a:cubicBezTo>
                    <a:cubicBezTo>
                      <a:pt x="1" y="269"/>
                      <a:pt x="1" y="271"/>
                      <a:pt x="1" y="271"/>
                    </a:cubicBezTo>
                    <a:cubicBezTo>
                      <a:pt x="1" y="271"/>
                      <a:pt x="1" y="273"/>
                      <a:pt x="1" y="273"/>
                    </a:cubicBezTo>
                    <a:cubicBezTo>
                      <a:pt x="2" y="275"/>
                      <a:pt x="2" y="275"/>
                      <a:pt x="2" y="275"/>
                    </a:cubicBezTo>
                    <a:cubicBezTo>
                      <a:pt x="1" y="277"/>
                      <a:pt x="1" y="277"/>
                      <a:pt x="1" y="277"/>
                    </a:cubicBezTo>
                    <a:cubicBezTo>
                      <a:pt x="2" y="278"/>
                      <a:pt x="2" y="278"/>
                      <a:pt x="2" y="278"/>
                    </a:cubicBezTo>
                    <a:cubicBezTo>
                      <a:pt x="1" y="280"/>
                      <a:pt x="1" y="280"/>
                      <a:pt x="1" y="280"/>
                    </a:cubicBezTo>
                    <a:cubicBezTo>
                      <a:pt x="1" y="282"/>
                      <a:pt x="1" y="282"/>
                      <a:pt x="1" y="282"/>
                    </a:cubicBezTo>
                    <a:cubicBezTo>
                      <a:pt x="1" y="283"/>
                      <a:pt x="1" y="283"/>
                      <a:pt x="1" y="283"/>
                    </a:cubicBezTo>
                    <a:cubicBezTo>
                      <a:pt x="0" y="285"/>
                      <a:pt x="0" y="285"/>
                      <a:pt x="0" y="285"/>
                    </a:cubicBezTo>
                    <a:cubicBezTo>
                      <a:pt x="1" y="288"/>
                      <a:pt x="1" y="288"/>
                      <a:pt x="1" y="288"/>
                    </a:cubicBezTo>
                    <a:cubicBezTo>
                      <a:pt x="12" y="290"/>
                      <a:pt x="12" y="290"/>
                      <a:pt x="12" y="290"/>
                    </a:cubicBezTo>
                    <a:cubicBezTo>
                      <a:pt x="17" y="290"/>
                      <a:pt x="21" y="294"/>
                      <a:pt x="25" y="296"/>
                    </a:cubicBezTo>
                    <a:cubicBezTo>
                      <a:pt x="27" y="297"/>
                      <a:pt x="32" y="307"/>
                      <a:pt x="33" y="309"/>
                    </a:cubicBezTo>
                    <a:cubicBezTo>
                      <a:pt x="33" y="309"/>
                      <a:pt x="33" y="315"/>
                      <a:pt x="31" y="315"/>
                    </a:cubicBezTo>
                    <a:cubicBezTo>
                      <a:pt x="30" y="318"/>
                      <a:pt x="33" y="319"/>
                      <a:pt x="34" y="321"/>
                    </a:cubicBezTo>
                    <a:cubicBezTo>
                      <a:pt x="37" y="325"/>
                      <a:pt x="34" y="328"/>
                      <a:pt x="34" y="328"/>
                    </a:cubicBezTo>
                    <a:cubicBezTo>
                      <a:pt x="34" y="331"/>
                      <a:pt x="37" y="339"/>
                      <a:pt x="40" y="342"/>
                    </a:cubicBezTo>
                    <a:cubicBezTo>
                      <a:pt x="42" y="344"/>
                      <a:pt x="44" y="342"/>
                      <a:pt x="45" y="344"/>
                    </a:cubicBezTo>
                    <a:cubicBezTo>
                      <a:pt x="47" y="351"/>
                      <a:pt x="52" y="351"/>
                      <a:pt x="56" y="353"/>
                    </a:cubicBezTo>
                    <a:cubicBezTo>
                      <a:pt x="58" y="352"/>
                      <a:pt x="61" y="349"/>
                      <a:pt x="63" y="348"/>
                    </a:cubicBezTo>
                    <a:cubicBezTo>
                      <a:pt x="67" y="346"/>
                      <a:pt x="68" y="343"/>
                      <a:pt x="71" y="341"/>
                    </a:cubicBezTo>
                    <a:cubicBezTo>
                      <a:pt x="72" y="339"/>
                      <a:pt x="76" y="340"/>
                      <a:pt x="78" y="339"/>
                    </a:cubicBezTo>
                    <a:cubicBezTo>
                      <a:pt x="85" y="336"/>
                      <a:pt x="90" y="339"/>
                      <a:pt x="93" y="338"/>
                    </a:cubicBezTo>
                    <a:cubicBezTo>
                      <a:pt x="95" y="338"/>
                      <a:pt x="98" y="335"/>
                      <a:pt x="101" y="334"/>
                    </a:cubicBezTo>
                    <a:cubicBezTo>
                      <a:pt x="103" y="333"/>
                      <a:pt x="106" y="333"/>
                      <a:pt x="108" y="331"/>
                    </a:cubicBezTo>
                    <a:cubicBezTo>
                      <a:pt x="108" y="331"/>
                      <a:pt x="118" y="333"/>
                      <a:pt x="122" y="334"/>
                    </a:cubicBezTo>
                    <a:cubicBezTo>
                      <a:pt x="129" y="335"/>
                      <a:pt x="136" y="339"/>
                      <a:pt x="140" y="339"/>
                    </a:cubicBezTo>
                    <a:cubicBezTo>
                      <a:pt x="143" y="339"/>
                      <a:pt x="143" y="336"/>
                      <a:pt x="145" y="337"/>
                    </a:cubicBezTo>
                    <a:cubicBezTo>
                      <a:pt x="145" y="337"/>
                      <a:pt x="157" y="343"/>
                      <a:pt x="163" y="344"/>
                    </a:cubicBezTo>
                    <a:cubicBezTo>
                      <a:pt x="167" y="344"/>
                      <a:pt x="167" y="338"/>
                      <a:pt x="172" y="339"/>
                    </a:cubicBezTo>
                    <a:cubicBezTo>
                      <a:pt x="175" y="339"/>
                      <a:pt x="175" y="340"/>
                      <a:pt x="178" y="340"/>
                    </a:cubicBezTo>
                    <a:cubicBezTo>
                      <a:pt x="180" y="340"/>
                      <a:pt x="182" y="346"/>
                      <a:pt x="184" y="346"/>
                    </a:cubicBezTo>
                    <a:cubicBezTo>
                      <a:pt x="185" y="345"/>
                      <a:pt x="189" y="341"/>
                      <a:pt x="190" y="340"/>
                    </a:cubicBezTo>
                    <a:cubicBezTo>
                      <a:pt x="190" y="340"/>
                      <a:pt x="196" y="334"/>
                      <a:pt x="196" y="332"/>
                    </a:cubicBezTo>
                    <a:cubicBezTo>
                      <a:pt x="196" y="330"/>
                      <a:pt x="199" y="322"/>
                      <a:pt x="199" y="322"/>
                    </a:cubicBezTo>
                    <a:cubicBezTo>
                      <a:pt x="202" y="320"/>
                      <a:pt x="207" y="322"/>
                      <a:pt x="210" y="319"/>
                    </a:cubicBezTo>
                    <a:cubicBezTo>
                      <a:pt x="218" y="312"/>
                      <a:pt x="218" y="312"/>
                      <a:pt x="218" y="312"/>
                    </a:cubicBezTo>
                    <a:cubicBezTo>
                      <a:pt x="232" y="316"/>
                      <a:pt x="232" y="316"/>
                      <a:pt x="232" y="316"/>
                    </a:cubicBezTo>
                    <a:cubicBezTo>
                      <a:pt x="240" y="315"/>
                      <a:pt x="240" y="315"/>
                      <a:pt x="240" y="315"/>
                    </a:cubicBezTo>
                    <a:cubicBezTo>
                      <a:pt x="240" y="313"/>
                      <a:pt x="239" y="308"/>
                      <a:pt x="240" y="305"/>
                    </a:cubicBezTo>
                    <a:cubicBezTo>
                      <a:pt x="244" y="300"/>
                      <a:pt x="242" y="301"/>
                      <a:pt x="246" y="296"/>
                    </a:cubicBezTo>
                    <a:cubicBezTo>
                      <a:pt x="248" y="293"/>
                      <a:pt x="249" y="290"/>
                      <a:pt x="252" y="288"/>
                    </a:cubicBezTo>
                    <a:cubicBezTo>
                      <a:pt x="258" y="281"/>
                      <a:pt x="261" y="278"/>
                      <a:pt x="266" y="277"/>
                    </a:cubicBezTo>
                    <a:cubicBezTo>
                      <a:pt x="269" y="276"/>
                      <a:pt x="279" y="270"/>
                      <a:pt x="280" y="269"/>
                    </a:cubicBezTo>
                    <a:cubicBezTo>
                      <a:pt x="282" y="268"/>
                      <a:pt x="274" y="262"/>
                      <a:pt x="270" y="257"/>
                    </a:cubicBezTo>
                    <a:cubicBezTo>
                      <a:pt x="267" y="252"/>
                      <a:pt x="267" y="247"/>
                      <a:pt x="267" y="245"/>
                    </a:cubicBezTo>
                    <a:cubicBezTo>
                      <a:pt x="264" y="232"/>
                      <a:pt x="265" y="238"/>
                      <a:pt x="270" y="228"/>
                    </a:cubicBezTo>
                    <a:cubicBezTo>
                      <a:pt x="273" y="223"/>
                      <a:pt x="278" y="219"/>
                      <a:pt x="281" y="216"/>
                    </a:cubicBezTo>
                    <a:cubicBezTo>
                      <a:pt x="282" y="215"/>
                      <a:pt x="288" y="205"/>
                      <a:pt x="295" y="200"/>
                    </a:cubicBezTo>
                    <a:cubicBezTo>
                      <a:pt x="297" y="199"/>
                      <a:pt x="299" y="193"/>
                      <a:pt x="301" y="192"/>
                    </a:cubicBezTo>
                    <a:cubicBezTo>
                      <a:pt x="306" y="188"/>
                      <a:pt x="312" y="189"/>
                      <a:pt x="313" y="187"/>
                    </a:cubicBezTo>
                    <a:cubicBezTo>
                      <a:pt x="314" y="184"/>
                      <a:pt x="309" y="186"/>
                      <a:pt x="309" y="183"/>
                    </a:cubicBezTo>
                    <a:cubicBezTo>
                      <a:pt x="308" y="176"/>
                      <a:pt x="312" y="177"/>
                      <a:pt x="315" y="176"/>
                    </a:cubicBezTo>
                    <a:cubicBezTo>
                      <a:pt x="318" y="175"/>
                      <a:pt x="322" y="173"/>
                      <a:pt x="325" y="172"/>
                    </a:cubicBezTo>
                    <a:cubicBezTo>
                      <a:pt x="345" y="166"/>
                      <a:pt x="342" y="170"/>
                      <a:pt x="348" y="167"/>
                    </a:cubicBezTo>
                    <a:cubicBezTo>
                      <a:pt x="351" y="165"/>
                      <a:pt x="357" y="167"/>
                      <a:pt x="358" y="165"/>
                    </a:cubicBezTo>
                    <a:cubicBezTo>
                      <a:pt x="359" y="163"/>
                      <a:pt x="365" y="157"/>
                      <a:pt x="367" y="158"/>
                    </a:cubicBezTo>
                    <a:cubicBezTo>
                      <a:pt x="370" y="159"/>
                      <a:pt x="374" y="154"/>
                      <a:pt x="377" y="154"/>
                    </a:cubicBezTo>
                    <a:cubicBezTo>
                      <a:pt x="386" y="152"/>
                      <a:pt x="393" y="147"/>
                      <a:pt x="396" y="142"/>
                    </a:cubicBezTo>
                    <a:cubicBezTo>
                      <a:pt x="398" y="139"/>
                      <a:pt x="392" y="131"/>
                      <a:pt x="395" y="128"/>
                    </a:cubicBezTo>
                    <a:cubicBezTo>
                      <a:pt x="396" y="126"/>
                      <a:pt x="397" y="130"/>
                      <a:pt x="399" y="128"/>
                    </a:cubicBezTo>
                    <a:cubicBezTo>
                      <a:pt x="403" y="124"/>
                      <a:pt x="401" y="122"/>
                      <a:pt x="398" y="12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3" name="Rectangle 120"/>
              <p:cNvSpPr>
                <a:spLocks noChangeArrowheads="1"/>
              </p:cNvSpPr>
              <p:nvPr/>
            </p:nvSpPr>
            <p:spPr bwMode="auto">
              <a:xfrm>
                <a:off x="2676" y="2463"/>
                <a:ext cx="2" cy="1"/>
              </a:xfrm>
              <a:prstGeom prst="rect">
                <a:avLst/>
              </a:prstGeom>
              <a:grpFill/>
              <a:ln w="9525">
                <a:solidFill>
                  <a:schemeClr val="bg1">
                    <a:alpha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4" name="Freeform 121"/>
              <p:cNvSpPr>
                <a:spLocks/>
              </p:cNvSpPr>
              <p:nvPr/>
            </p:nvSpPr>
            <p:spPr bwMode="auto">
              <a:xfrm>
                <a:off x="2973" y="2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5" name="Freeform 122"/>
              <p:cNvSpPr>
                <a:spLocks/>
              </p:cNvSpPr>
              <p:nvPr/>
            </p:nvSpPr>
            <p:spPr bwMode="auto">
              <a:xfrm>
                <a:off x="2460" y="2225"/>
                <a:ext cx="42" cy="60"/>
              </a:xfrm>
              <a:custGeom>
                <a:avLst/>
                <a:gdLst>
                  <a:gd name="T0" fmla="*/ 0 w 21"/>
                  <a:gd name="T1" fmla="*/ 16 h 30"/>
                  <a:gd name="T2" fmla="*/ 0 w 21"/>
                  <a:gd name="T3" fmla="*/ 17 h 30"/>
                  <a:gd name="T4" fmla="*/ 2 w 21"/>
                  <a:gd name="T5" fmla="*/ 19 h 30"/>
                  <a:gd name="T6" fmla="*/ 3 w 21"/>
                  <a:gd name="T7" fmla="*/ 21 h 30"/>
                  <a:gd name="T8" fmla="*/ 3 w 21"/>
                  <a:gd name="T9" fmla="*/ 22 h 30"/>
                  <a:gd name="T10" fmla="*/ 3 w 21"/>
                  <a:gd name="T11" fmla="*/ 22 h 30"/>
                  <a:gd name="T12" fmla="*/ 3 w 21"/>
                  <a:gd name="T13" fmla="*/ 22 h 30"/>
                  <a:gd name="T14" fmla="*/ 4 w 21"/>
                  <a:gd name="T15" fmla="*/ 24 h 30"/>
                  <a:gd name="T16" fmla="*/ 2 w 21"/>
                  <a:gd name="T17" fmla="*/ 25 h 30"/>
                  <a:gd name="T18" fmla="*/ 3 w 21"/>
                  <a:gd name="T19" fmla="*/ 26 h 30"/>
                  <a:gd name="T20" fmla="*/ 3 w 21"/>
                  <a:gd name="T21" fmla="*/ 28 h 30"/>
                  <a:gd name="T22" fmla="*/ 6 w 21"/>
                  <a:gd name="T23" fmla="*/ 30 h 30"/>
                  <a:gd name="T24" fmla="*/ 8 w 21"/>
                  <a:gd name="T25" fmla="*/ 30 h 30"/>
                  <a:gd name="T26" fmla="*/ 15 w 21"/>
                  <a:gd name="T27" fmla="*/ 29 h 30"/>
                  <a:gd name="T28" fmla="*/ 16 w 21"/>
                  <a:gd name="T29" fmla="*/ 30 h 30"/>
                  <a:gd name="T30" fmla="*/ 20 w 21"/>
                  <a:gd name="T31" fmla="*/ 23 h 30"/>
                  <a:gd name="T32" fmla="*/ 17 w 21"/>
                  <a:gd name="T33" fmla="*/ 17 h 30"/>
                  <a:gd name="T34" fmla="*/ 11 w 21"/>
                  <a:gd name="T35" fmla="*/ 8 h 30"/>
                  <a:gd name="T36" fmla="*/ 11 w 21"/>
                  <a:gd name="T37" fmla="*/ 0 h 30"/>
                  <a:gd name="T38" fmla="*/ 9 w 21"/>
                  <a:gd name="T39" fmla="*/ 1 h 30"/>
                  <a:gd name="T40" fmla="*/ 9 w 21"/>
                  <a:gd name="T41" fmla="*/ 1 h 30"/>
                  <a:gd name="T42" fmla="*/ 9 w 21"/>
                  <a:gd name="T43" fmla="*/ 1 h 30"/>
                  <a:gd name="T44" fmla="*/ 8 w 21"/>
                  <a:gd name="T45" fmla="*/ 0 h 30"/>
                  <a:gd name="T46" fmla="*/ 8 w 21"/>
                  <a:gd name="T47" fmla="*/ 0 h 30"/>
                  <a:gd name="T48" fmla="*/ 7 w 21"/>
                  <a:gd name="T49" fmla="*/ 1 h 30"/>
                  <a:gd name="T50" fmla="*/ 7 w 21"/>
                  <a:gd name="T51" fmla="*/ 1 h 30"/>
                  <a:gd name="T52" fmla="*/ 7 w 21"/>
                  <a:gd name="T53" fmla="*/ 1 h 30"/>
                  <a:gd name="T54" fmla="*/ 7 w 21"/>
                  <a:gd name="T55" fmla="*/ 1 h 30"/>
                  <a:gd name="T56" fmla="*/ 6 w 21"/>
                  <a:gd name="T57" fmla="*/ 1 h 30"/>
                  <a:gd name="T58" fmla="*/ 6 w 21"/>
                  <a:gd name="T59" fmla="*/ 2 h 30"/>
                  <a:gd name="T60" fmla="*/ 6 w 21"/>
                  <a:gd name="T61" fmla="*/ 2 h 30"/>
                  <a:gd name="T62" fmla="*/ 5 w 21"/>
                  <a:gd name="T63" fmla="*/ 3 h 30"/>
                  <a:gd name="T64" fmla="*/ 4 w 21"/>
                  <a:gd name="T65" fmla="*/ 4 h 30"/>
                  <a:gd name="T66" fmla="*/ 4 w 21"/>
                  <a:gd name="T67" fmla="*/ 5 h 30"/>
                  <a:gd name="T68" fmla="*/ 4 w 21"/>
                  <a:gd name="T69" fmla="*/ 5 h 30"/>
                  <a:gd name="T70" fmla="*/ 4 w 21"/>
                  <a:gd name="T71" fmla="*/ 5 h 30"/>
                  <a:gd name="T72" fmla="*/ 2 w 21"/>
                  <a:gd name="T73" fmla="*/ 7 h 30"/>
                  <a:gd name="T74" fmla="*/ 3 w 21"/>
                  <a:gd name="T75" fmla="*/ 8 h 30"/>
                  <a:gd name="T76" fmla="*/ 3 w 21"/>
                  <a:gd name="T77" fmla="*/ 8 h 30"/>
                  <a:gd name="T78" fmla="*/ 3 w 21"/>
                  <a:gd name="T79" fmla="*/ 8 h 30"/>
                  <a:gd name="T80" fmla="*/ 0 w 21"/>
                  <a:gd name="T81" fmla="*/ 11 h 30"/>
                  <a:gd name="T82" fmla="*/ 0 w 21"/>
                  <a:gd name="T83" fmla="*/ 11 h 30"/>
                  <a:gd name="T84" fmla="*/ 0 w 21"/>
                  <a:gd name="T85" fmla="*/ 12 h 30"/>
                  <a:gd name="T86" fmla="*/ 0 w 21"/>
                  <a:gd name="T87" fmla="*/ 15 h 30"/>
                  <a:gd name="T88" fmla="*/ 0 w 21"/>
                  <a:gd name="T89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1" h="30"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4" y="23"/>
                      <a:pt x="4" y="23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6" y="29"/>
                      <a:pt x="6" y="29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8" y="30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17" y="17"/>
                      <a:pt x="17" y="17"/>
                    </a:cubicBezTo>
                    <a:cubicBezTo>
                      <a:pt x="16" y="16"/>
                      <a:pt x="13" y="15"/>
                      <a:pt x="13" y="15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3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9"/>
                      <a:pt x="2" y="10"/>
                    </a:cubicBezTo>
                    <a:cubicBezTo>
                      <a:pt x="1" y="10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1" y="13"/>
                      <a:pt x="1" y="1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6" name="Freeform 123"/>
              <p:cNvSpPr>
                <a:spLocks/>
              </p:cNvSpPr>
              <p:nvPr/>
            </p:nvSpPr>
            <p:spPr bwMode="auto">
              <a:xfrm>
                <a:off x="1348" y="2793"/>
                <a:ext cx="283" cy="441"/>
              </a:xfrm>
              <a:custGeom>
                <a:avLst/>
                <a:gdLst>
                  <a:gd name="T0" fmla="*/ 56 w 141"/>
                  <a:gd name="T1" fmla="*/ 208 h 220"/>
                  <a:gd name="T2" fmla="*/ 56 w 141"/>
                  <a:gd name="T3" fmla="*/ 198 h 220"/>
                  <a:gd name="T4" fmla="*/ 61 w 141"/>
                  <a:gd name="T5" fmla="*/ 191 h 220"/>
                  <a:gd name="T6" fmla="*/ 73 w 141"/>
                  <a:gd name="T7" fmla="*/ 182 h 220"/>
                  <a:gd name="T8" fmla="*/ 80 w 141"/>
                  <a:gd name="T9" fmla="*/ 180 h 220"/>
                  <a:gd name="T10" fmla="*/ 74 w 141"/>
                  <a:gd name="T11" fmla="*/ 170 h 220"/>
                  <a:gd name="T12" fmla="*/ 71 w 141"/>
                  <a:gd name="T13" fmla="*/ 163 h 220"/>
                  <a:gd name="T14" fmla="*/ 76 w 141"/>
                  <a:gd name="T15" fmla="*/ 154 h 220"/>
                  <a:gd name="T16" fmla="*/ 90 w 141"/>
                  <a:gd name="T17" fmla="*/ 141 h 220"/>
                  <a:gd name="T18" fmla="*/ 86 w 141"/>
                  <a:gd name="T19" fmla="*/ 139 h 220"/>
                  <a:gd name="T20" fmla="*/ 82 w 141"/>
                  <a:gd name="T21" fmla="*/ 128 h 220"/>
                  <a:gd name="T22" fmla="*/ 80 w 141"/>
                  <a:gd name="T23" fmla="*/ 118 h 220"/>
                  <a:gd name="T24" fmla="*/ 77 w 141"/>
                  <a:gd name="T25" fmla="*/ 109 h 220"/>
                  <a:gd name="T26" fmla="*/ 88 w 141"/>
                  <a:gd name="T27" fmla="*/ 109 h 220"/>
                  <a:gd name="T28" fmla="*/ 97 w 141"/>
                  <a:gd name="T29" fmla="*/ 109 h 220"/>
                  <a:gd name="T30" fmla="*/ 103 w 141"/>
                  <a:gd name="T31" fmla="*/ 100 h 220"/>
                  <a:gd name="T32" fmla="*/ 100 w 141"/>
                  <a:gd name="T33" fmla="*/ 92 h 220"/>
                  <a:gd name="T34" fmla="*/ 108 w 141"/>
                  <a:gd name="T35" fmla="*/ 85 h 220"/>
                  <a:gd name="T36" fmla="*/ 110 w 141"/>
                  <a:gd name="T37" fmla="*/ 73 h 220"/>
                  <a:gd name="T38" fmla="*/ 112 w 141"/>
                  <a:gd name="T39" fmla="*/ 65 h 220"/>
                  <a:gd name="T40" fmla="*/ 111 w 141"/>
                  <a:gd name="T41" fmla="*/ 55 h 220"/>
                  <a:gd name="T42" fmla="*/ 122 w 141"/>
                  <a:gd name="T43" fmla="*/ 49 h 220"/>
                  <a:gd name="T44" fmla="*/ 130 w 141"/>
                  <a:gd name="T45" fmla="*/ 46 h 220"/>
                  <a:gd name="T46" fmla="*/ 139 w 141"/>
                  <a:gd name="T47" fmla="*/ 39 h 220"/>
                  <a:gd name="T48" fmla="*/ 135 w 141"/>
                  <a:gd name="T49" fmla="*/ 34 h 220"/>
                  <a:gd name="T50" fmla="*/ 132 w 141"/>
                  <a:gd name="T51" fmla="*/ 25 h 220"/>
                  <a:gd name="T52" fmla="*/ 129 w 141"/>
                  <a:gd name="T53" fmla="*/ 20 h 220"/>
                  <a:gd name="T54" fmla="*/ 120 w 141"/>
                  <a:gd name="T55" fmla="*/ 17 h 220"/>
                  <a:gd name="T56" fmla="*/ 111 w 141"/>
                  <a:gd name="T57" fmla="*/ 20 h 220"/>
                  <a:gd name="T58" fmla="*/ 101 w 141"/>
                  <a:gd name="T59" fmla="*/ 19 h 220"/>
                  <a:gd name="T60" fmla="*/ 95 w 141"/>
                  <a:gd name="T61" fmla="*/ 14 h 220"/>
                  <a:gd name="T62" fmla="*/ 90 w 141"/>
                  <a:gd name="T63" fmla="*/ 13 h 220"/>
                  <a:gd name="T64" fmla="*/ 82 w 141"/>
                  <a:gd name="T65" fmla="*/ 14 h 220"/>
                  <a:gd name="T66" fmla="*/ 79 w 141"/>
                  <a:gd name="T67" fmla="*/ 9 h 220"/>
                  <a:gd name="T68" fmla="*/ 83 w 141"/>
                  <a:gd name="T69" fmla="*/ 1 h 220"/>
                  <a:gd name="T70" fmla="*/ 76 w 141"/>
                  <a:gd name="T71" fmla="*/ 1 h 220"/>
                  <a:gd name="T72" fmla="*/ 70 w 141"/>
                  <a:gd name="T73" fmla="*/ 1 h 220"/>
                  <a:gd name="T74" fmla="*/ 65 w 141"/>
                  <a:gd name="T75" fmla="*/ 3 h 220"/>
                  <a:gd name="T76" fmla="*/ 59 w 141"/>
                  <a:gd name="T77" fmla="*/ 5 h 220"/>
                  <a:gd name="T78" fmla="*/ 59 w 141"/>
                  <a:gd name="T79" fmla="*/ 16 h 220"/>
                  <a:gd name="T80" fmla="*/ 57 w 141"/>
                  <a:gd name="T81" fmla="*/ 27 h 220"/>
                  <a:gd name="T82" fmla="*/ 53 w 141"/>
                  <a:gd name="T83" fmla="*/ 51 h 220"/>
                  <a:gd name="T84" fmla="*/ 34 w 141"/>
                  <a:gd name="T85" fmla="*/ 89 h 220"/>
                  <a:gd name="T86" fmla="*/ 25 w 141"/>
                  <a:gd name="T87" fmla="*/ 102 h 220"/>
                  <a:gd name="T88" fmla="*/ 16 w 141"/>
                  <a:gd name="T89" fmla="*/ 106 h 220"/>
                  <a:gd name="T90" fmla="*/ 12 w 141"/>
                  <a:gd name="T91" fmla="*/ 116 h 220"/>
                  <a:gd name="T92" fmla="*/ 7 w 141"/>
                  <a:gd name="T93" fmla="*/ 127 h 220"/>
                  <a:gd name="T94" fmla="*/ 7 w 141"/>
                  <a:gd name="T95" fmla="*/ 136 h 220"/>
                  <a:gd name="T96" fmla="*/ 11 w 141"/>
                  <a:gd name="T97" fmla="*/ 139 h 220"/>
                  <a:gd name="T98" fmla="*/ 12 w 141"/>
                  <a:gd name="T99" fmla="*/ 148 h 220"/>
                  <a:gd name="T100" fmla="*/ 22 w 141"/>
                  <a:gd name="T101" fmla="*/ 150 h 220"/>
                  <a:gd name="T102" fmla="*/ 20 w 141"/>
                  <a:gd name="T103" fmla="*/ 165 h 220"/>
                  <a:gd name="T104" fmla="*/ 15 w 141"/>
                  <a:gd name="T105" fmla="*/ 184 h 220"/>
                  <a:gd name="T106" fmla="*/ 9 w 141"/>
                  <a:gd name="T107" fmla="*/ 199 h 220"/>
                  <a:gd name="T108" fmla="*/ 0 w 141"/>
                  <a:gd name="T109" fmla="*/ 210 h 220"/>
                  <a:gd name="T110" fmla="*/ 13 w 141"/>
                  <a:gd name="T111" fmla="*/ 210 h 220"/>
                  <a:gd name="T112" fmla="*/ 25 w 141"/>
                  <a:gd name="T113" fmla="*/ 213 h 220"/>
                  <a:gd name="T114" fmla="*/ 36 w 141"/>
                  <a:gd name="T115" fmla="*/ 220 h 220"/>
                  <a:gd name="T116" fmla="*/ 55 w 141"/>
                  <a:gd name="T117" fmla="*/ 217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41" h="220">
                    <a:moveTo>
                      <a:pt x="55" y="215"/>
                    </a:moveTo>
                    <a:cubicBezTo>
                      <a:pt x="55" y="213"/>
                      <a:pt x="55" y="213"/>
                      <a:pt x="55" y="213"/>
                    </a:cubicBezTo>
                    <a:cubicBezTo>
                      <a:pt x="55" y="212"/>
                      <a:pt x="55" y="212"/>
                      <a:pt x="55" y="212"/>
                    </a:cubicBezTo>
                    <a:cubicBezTo>
                      <a:pt x="56" y="209"/>
                      <a:pt x="56" y="209"/>
                      <a:pt x="56" y="209"/>
                    </a:cubicBezTo>
                    <a:cubicBezTo>
                      <a:pt x="56" y="208"/>
                      <a:pt x="56" y="208"/>
                      <a:pt x="56" y="208"/>
                    </a:cubicBezTo>
                    <a:cubicBezTo>
                      <a:pt x="56" y="208"/>
                      <a:pt x="56" y="208"/>
                      <a:pt x="56" y="208"/>
                    </a:cubicBezTo>
                    <a:cubicBezTo>
                      <a:pt x="56" y="205"/>
                      <a:pt x="56" y="205"/>
                      <a:pt x="56" y="205"/>
                    </a:cubicBezTo>
                    <a:cubicBezTo>
                      <a:pt x="56" y="204"/>
                      <a:pt x="56" y="204"/>
                      <a:pt x="56" y="204"/>
                    </a:cubicBezTo>
                    <a:cubicBezTo>
                      <a:pt x="56" y="204"/>
                      <a:pt x="56" y="204"/>
                      <a:pt x="56" y="204"/>
                    </a:cubicBezTo>
                    <a:cubicBezTo>
                      <a:pt x="56" y="204"/>
                      <a:pt x="56" y="202"/>
                      <a:pt x="55" y="202"/>
                    </a:cubicBezTo>
                    <a:cubicBezTo>
                      <a:pt x="55" y="201"/>
                      <a:pt x="55" y="200"/>
                      <a:pt x="56" y="199"/>
                    </a:cubicBezTo>
                    <a:cubicBezTo>
                      <a:pt x="56" y="198"/>
                      <a:pt x="56" y="198"/>
                      <a:pt x="56" y="198"/>
                    </a:cubicBezTo>
                    <a:cubicBezTo>
                      <a:pt x="56" y="198"/>
                      <a:pt x="56" y="198"/>
                      <a:pt x="56" y="198"/>
                    </a:cubicBezTo>
                    <a:cubicBezTo>
                      <a:pt x="56" y="198"/>
                      <a:pt x="57" y="198"/>
                      <a:pt x="57" y="197"/>
                    </a:cubicBezTo>
                    <a:cubicBezTo>
                      <a:pt x="57" y="197"/>
                      <a:pt x="58" y="197"/>
                      <a:pt x="58" y="197"/>
                    </a:cubicBezTo>
                    <a:cubicBezTo>
                      <a:pt x="58" y="197"/>
                      <a:pt x="58" y="196"/>
                      <a:pt x="59" y="196"/>
                    </a:cubicBezTo>
                    <a:cubicBezTo>
                      <a:pt x="59" y="195"/>
                      <a:pt x="60" y="194"/>
                      <a:pt x="60" y="194"/>
                    </a:cubicBezTo>
                    <a:cubicBezTo>
                      <a:pt x="60" y="193"/>
                      <a:pt x="60" y="192"/>
                      <a:pt x="61" y="191"/>
                    </a:cubicBezTo>
                    <a:cubicBezTo>
                      <a:pt x="61" y="191"/>
                      <a:pt x="61" y="191"/>
                      <a:pt x="61" y="191"/>
                    </a:cubicBezTo>
                    <a:cubicBezTo>
                      <a:pt x="67" y="188"/>
                      <a:pt x="67" y="188"/>
                      <a:pt x="67" y="188"/>
                    </a:cubicBezTo>
                    <a:cubicBezTo>
                      <a:pt x="67" y="187"/>
                      <a:pt x="67" y="187"/>
                      <a:pt x="67" y="187"/>
                    </a:cubicBezTo>
                    <a:cubicBezTo>
                      <a:pt x="69" y="182"/>
                      <a:pt x="69" y="182"/>
                      <a:pt x="69" y="182"/>
                    </a:cubicBezTo>
                    <a:cubicBezTo>
                      <a:pt x="70" y="182"/>
                      <a:pt x="70" y="182"/>
                      <a:pt x="70" y="182"/>
                    </a:cubicBezTo>
                    <a:cubicBezTo>
                      <a:pt x="71" y="182"/>
                      <a:pt x="73" y="182"/>
                      <a:pt x="73" y="182"/>
                    </a:cubicBezTo>
                    <a:cubicBezTo>
                      <a:pt x="73" y="182"/>
                      <a:pt x="74" y="182"/>
                      <a:pt x="74" y="182"/>
                    </a:cubicBezTo>
                    <a:cubicBezTo>
                      <a:pt x="74" y="182"/>
                      <a:pt x="74" y="182"/>
                      <a:pt x="74" y="182"/>
                    </a:cubicBezTo>
                    <a:cubicBezTo>
                      <a:pt x="77" y="180"/>
                      <a:pt x="77" y="180"/>
                      <a:pt x="77" y="180"/>
                    </a:cubicBezTo>
                    <a:cubicBezTo>
                      <a:pt x="79" y="181"/>
                      <a:pt x="79" y="181"/>
                      <a:pt x="79" y="181"/>
                    </a:cubicBezTo>
                    <a:cubicBezTo>
                      <a:pt x="79" y="180"/>
                      <a:pt x="79" y="180"/>
                      <a:pt x="79" y="180"/>
                    </a:cubicBezTo>
                    <a:cubicBezTo>
                      <a:pt x="80" y="180"/>
                      <a:pt x="80" y="180"/>
                      <a:pt x="80" y="180"/>
                    </a:cubicBezTo>
                    <a:cubicBezTo>
                      <a:pt x="80" y="180"/>
                      <a:pt x="79" y="180"/>
                      <a:pt x="79" y="180"/>
                    </a:cubicBezTo>
                    <a:cubicBezTo>
                      <a:pt x="78" y="179"/>
                      <a:pt x="76" y="179"/>
                      <a:pt x="76" y="176"/>
                    </a:cubicBezTo>
                    <a:cubicBezTo>
                      <a:pt x="76" y="176"/>
                      <a:pt x="76" y="176"/>
                      <a:pt x="76" y="176"/>
                    </a:cubicBezTo>
                    <a:cubicBezTo>
                      <a:pt x="75" y="175"/>
                      <a:pt x="75" y="173"/>
                      <a:pt x="74" y="172"/>
                    </a:cubicBezTo>
                    <a:cubicBezTo>
                      <a:pt x="74" y="172"/>
                      <a:pt x="74" y="171"/>
                      <a:pt x="75" y="171"/>
                    </a:cubicBezTo>
                    <a:cubicBezTo>
                      <a:pt x="75" y="171"/>
                      <a:pt x="74" y="170"/>
                      <a:pt x="74" y="170"/>
                    </a:cubicBezTo>
                    <a:cubicBezTo>
                      <a:pt x="74" y="170"/>
                      <a:pt x="74" y="170"/>
                      <a:pt x="74" y="170"/>
                    </a:cubicBezTo>
                    <a:cubicBezTo>
                      <a:pt x="73" y="169"/>
                      <a:pt x="73" y="168"/>
                      <a:pt x="73" y="168"/>
                    </a:cubicBezTo>
                    <a:cubicBezTo>
                      <a:pt x="73" y="167"/>
                      <a:pt x="73" y="167"/>
                      <a:pt x="72" y="166"/>
                    </a:cubicBezTo>
                    <a:cubicBezTo>
                      <a:pt x="72" y="165"/>
                      <a:pt x="72" y="165"/>
                      <a:pt x="72" y="165"/>
                    </a:cubicBezTo>
                    <a:cubicBezTo>
                      <a:pt x="71" y="164"/>
                      <a:pt x="71" y="164"/>
                      <a:pt x="71" y="164"/>
                    </a:cubicBezTo>
                    <a:cubicBezTo>
                      <a:pt x="71" y="163"/>
                      <a:pt x="71" y="163"/>
                      <a:pt x="71" y="163"/>
                    </a:cubicBezTo>
                    <a:cubicBezTo>
                      <a:pt x="70" y="163"/>
                      <a:pt x="70" y="163"/>
                      <a:pt x="70" y="163"/>
                    </a:cubicBezTo>
                    <a:cubicBezTo>
                      <a:pt x="72" y="161"/>
                      <a:pt x="72" y="161"/>
                      <a:pt x="72" y="161"/>
                    </a:cubicBezTo>
                    <a:cubicBezTo>
                      <a:pt x="74" y="158"/>
                      <a:pt x="74" y="158"/>
                      <a:pt x="74" y="158"/>
                    </a:cubicBezTo>
                    <a:cubicBezTo>
                      <a:pt x="74" y="157"/>
                      <a:pt x="74" y="157"/>
                      <a:pt x="74" y="157"/>
                    </a:cubicBezTo>
                    <a:cubicBezTo>
                      <a:pt x="74" y="157"/>
                      <a:pt x="75" y="157"/>
                      <a:pt x="75" y="157"/>
                    </a:cubicBezTo>
                    <a:cubicBezTo>
                      <a:pt x="75" y="156"/>
                      <a:pt x="76" y="154"/>
                      <a:pt x="76" y="154"/>
                    </a:cubicBezTo>
                    <a:cubicBezTo>
                      <a:pt x="77" y="149"/>
                      <a:pt x="77" y="149"/>
                      <a:pt x="77" y="149"/>
                    </a:cubicBezTo>
                    <a:cubicBezTo>
                      <a:pt x="80" y="149"/>
                      <a:pt x="80" y="149"/>
                      <a:pt x="80" y="149"/>
                    </a:cubicBezTo>
                    <a:cubicBezTo>
                      <a:pt x="86" y="146"/>
                      <a:pt x="86" y="146"/>
                      <a:pt x="86" y="146"/>
                    </a:cubicBezTo>
                    <a:cubicBezTo>
                      <a:pt x="86" y="145"/>
                      <a:pt x="86" y="145"/>
                      <a:pt x="86" y="145"/>
                    </a:cubicBezTo>
                    <a:cubicBezTo>
                      <a:pt x="89" y="142"/>
                      <a:pt x="89" y="142"/>
                      <a:pt x="89" y="142"/>
                    </a:cubicBezTo>
                    <a:cubicBezTo>
                      <a:pt x="90" y="141"/>
                      <a:pt x="90" y="141"/>
                      <a:pt x="90" y="141"/>
                    </a:cubicBezTo>
                    <a:cubicBezTo>
                      <a:pt x="90" y="141"/>
                      <a:pt x="90" y="141"/>
                      <a:pt x="90" y="141"/>
                    </a:cubicBezTo>
                    <a:cubicBezTo>
                      <a:pt x="90" y="140"/>
                      <a:pt x="90" y="140"/>
                      <a:pt x="90" y="140"/>
                    </a:cubicBezTo>
                    <a:cubicBezTo>
                      <a:pt x="90" y="140"/>
                      <a:pt x="89" y="140"/>
                      <a:pt x="89" y="139"/>
                    </a:cubicBezTo>
                    <a:cubicBezTo>
                      <a:pt x="89" y="140"/>
                      <a:pt x="89" y="140"/>
                      <a:pt x="89" y="140"/>
                    </a:cubicBezTo>
                    <a:cubicBezTo>
                      <a:pt x="88" y="140"/>
                      <a:pt x="88" y="140"/>
                      <a:pt x="88" y="140"/>
                    </a:cubicBezTo>
                    <a:cubicBezTo>
                      <a:pt x="88" y="140"/>
                      <a:pt x="86" y="139"/>
                      <a:pt x="86" y="139"/>
                    </a:cubicBezTo>
                    <a:cubicBezTo>
                      <a:pt x="85" y="139"/>
                      <a:pt x="85" y="139"/>
                      <a:pt x="85" y="139"/>
                    </a:cubicBezTo>
                    <a:cubicBezTo>
                      <a:pt x="85" y="138"/>
                      <a:pt x="85" y="138"/>
                      <a:pt x="85" y="138"/>
                    </a:cubicBezTo>
                    <a:cubicBezTo>
                      <a:pt x="84" y="137"/>
                      <a:pt x="84" y="136"/>
                      <a:pt x="85" y="135"/>
                    </a:cubicBezTo>
                    <a:cubicBezTo>
                      <a:pt x="83" y="134"/>
                      <a:pt x="83" y="134"/>
                      <a:pt x="83" y="134"/>
                    </a:cubicBezTo>
                    <a:cubicBezTo>
                      <a:pt x="82" y="131"/>
                      <a:pt x="82" y="131"/>
                      <a:pt x="82" y="131"/>
                    </a:cubicBezTo>
                    <a:cubicBezTo>
                      <a:pt x="82" y="128"/>
                      <a:pt x="82" y="128"/>
                      <a:pt x="82" y="128"/>
                    </a:cubicBezTo>
                    <a:cubicBezTo>
                      <a:pt x="82" y="127"/>
                      <a:pt x="82" y="127"/>
                      <a:pt x="82" y="127"/>
                    </a:cubicBezTo>
                    <a:cubicBezTo>
                      <a:pt x="81" y="123"/>
                      <a:pt x="81" y="123"/>
                      <a:pt x="81" y="123"/>
                    </a:cubicBezTo>
                    <a:cubicBezTo>
                      <a:pt x="82" y="121"/>
                      <a:pt x="82" y="121"/>
                      <a:pt x="82" y="121"/>
                    </a:cubicBezTo>
                    <a:cubicBezTo>
                      <a:pt x="82" y="121"/>
                      <a:pt x="82" y="121"/>
                      <a:pt x="82" y="121"/>
                    </a:cubicBezTo>
                    <a:cubicBezTo>
                      <a:pt x="81" y="121"/>
                      <a:pt x="81" y="120"/>
                      <a:pt x="80" y="118"/>
                    </a:cubicBezTo>
                    <a:cubicBezTo>
                      <a:pt x="80" y="118"/>
                      <a:pt x="80" y="118"/>
                      <a:pt x="80" y="118"/>
                    </a:cubicBezTo>
                    <a:cubicBezTo>
                      <a:pt x="80" y="118"/>
                      <a:pt x="80" y="118"/>
                      <a:pt x="80" y="118"/>
                    </a:cubicBezTo>
                    <a:cubicBezTo>
                      <a:pt x="80" y="117"/>
                      <a:pt x="80" y="117"/>
                      <a:pt x="79" y="117"/>
                    </a:cubicBezTo>
                    <a:cubicBezTo>
                      <a:pt x="79" y="116"/>
                      <a:pt x="79" y="116"/>
                      <a:pt x="78" y="114"/>
                    </a:cubicBezTo>
                    <a:cubicBezTo>
                      <a:pt x="78" y="114"/>
                      <a:pt x="78" y="113"/>
                      <a:pt x="78" y="113"/>
                    </a:cubicBezTo>
                    <a:cubicBezTo>
                      <a:pt x="78" y="112"/>
                      <a:pt x="77" y="112"/>
                      <a:pt x="77" y="111"/>
                    </a:cubicBezTo>
                    <a:cubicBezTo>
                      <a:pt x="77" y="109"/>
                      <a:pt x="77" y="109"/>
                      <a:pt x="77" y="109"/>
                    </a:cubicBezTo>
                    <a:cubicBezTo>
                      <a:pt x="81" y="108"/>
                      <a:pt x="81" y="108"/>
                      <a:pt x="81" y="108"/>
                    </a:cubicBezTo>
                    <a:cubicBezTo>
                      <a:pt x="84" y="109"/>
                      <a:pt x="84" y="109"/>
                      <a:pt x="84" y="109"/>
                    </a:cubicBezTo>
                    <a:cubicBezTo>
                      <a:pt x="85" y="109"/>
                      <a:pt x="85" y="109"/>
                      <a:pt x="85" y="109"/>
                    </a:cubicBezTo>
                    <a:cubicBezTo>
                      <a:pt x="85" y="109"/>
                      <a:pt x="85" y="109"/>
                      <a:pt x="85" y="109"/>
                    </a:cubicBezTo>
                    <a:cubicBezTo>
                      <a:pt x="86" y="110"/>
                      <a:pt x="86" y="110"/>
                      <a:pt x="86" y="110"/>
                    </a:cubicBezTo>
                    <a:cubicBezTo>
                      <a:pt x="88" y="109"/>
                      <a:pt x="88" y="109"/>
                      <a:pt x="88" y="109"/>
                    </a:cubicBezTo>
                    <a:cubicBezTo>
                      <a:pt x="91" y="110"/>
                      <a:pt x="91" y="110"/>
                      <a:pt x="91" y="110"/>
                    </a:cubicBezTo>
                    <a:cubicBezTo>
                      <a:pt x="92" y="110"/>
                      <a:pt x="92" y="110"/>
                      <a:pt x="93" y="111"/>
                    </a:cubicBezTo>
                    <a:cubicBezTo>
                      <a:pt x="93" y="111"/>
                      <a:pt x="94" y="111"/>
                      <a:pt x="94" y="111"/>
                    </a:cubicBezTo>
                    <a:cubicBezTo>
                      <a:pt x="94" y="111"/>
                      <a:pt x="95" y="111"/>
                      <a:pt x="95" y="111"/>
                    </a:cubicBezTo>
                    <a:cubicBezTo>
                      <a:pt x="96" y="109"/>
                      <a:pt x="96" y="109"/>
                      <a:pt x="96" y="109"/>
                    </a:cubicBezTo>
                    <a:cubicBezTo>
                      <a:pt x="97" y="109"/>
                      <a:pt x="97" y="109"/>
                      <a:pt x="97" y="109"/>
                    </a:cubicBezTo>
                    <a:cubicBezTo>
                      <a:pt x="97" y="107"/>
                      <a:pt x="97" y="107"/>
                      <a:pt x="97" y="107"/>
                    </a:cubicBezTo>
                    <a:cubicBezTo>
                      <a:pt x="97" y="107"/>
                      <a:pt x="98" y="106"/>
                      <a:pt x="98" y="106"/>
                    </a:cubicBezTo>
                    <a:cubicBezTo>
                      <a:pt x="98" y="105"/>
                      <a:pt x="98" y="105"/>
                      <a:pt x="98" y="105"/>
                    </a:cubicBezTo>
                    <a:cubicBezTo>
                      <a:pt x="99" y="105"/>
                      <a:pt x="99" y="105"/>
                      <a:pt x="99" y="105"/>
                    </a:cubicBezTo>
                    <a:cubicBezTo>
                      <a:pt x="101" y="102"/>
                      <a:pt x="101" y="102"/>
                      <a:pt x="101" y="102"/>
                    </a:cubicBezTo>
                    <a:cubicBezTo>
                      <a:pt x="102" y="101"/>
                      <a:pt x="102" y="100"/>
                      <a:pt x="103" y="100"/>
                    </a:cubicBezTo>
                    <a:cubicBezTo>
                      <a:pt x="103" y="100"/>
                      <a:pt x="103" y="100"/>
                      <a:pt x="103" y="100"/>
                    </a:cubicBezTo>
                    <a:cubicBezTo>
                      <a:pt x="102" y="99"/>
                      <a:pt x="102" y="99"/>
                      <a:pt x="102" y="99"/>
                    </a:cubicBezTo>
                    <a:cubicBezTo>
                      <a:pt x="102" y="96"/>
                      <a:pt x="102" y="96"/>
                      <a:pt x="102" y="96"/>
                    </a:cubicBezTo>
                    <a:cubicBezTo>
                      <a:pt x="101" y="96"/>
                      <a:pt x="101" y="96"/>
                      <a:pt x="101" y="96"/>
                    </a:cubicBezTo>
                    <a:cubicBezTo>
                      <a:pt x="101" y="96"/>
                      <a:pt x="101" y="96"/>
                      <a:pt x="101" y="95"/>
                    </a:cubicBezTo>
                    <a:cubicBezTo>
                      <a:pt x="100" y="95"/>
                      <a:pt x="100" y="93"/>
                      <a:pt x="100" y="92"/>
                    </a:cubicBezTo>
                    <a:cubicBezTo>
                      <a:pt x="99" y="91"/>
                      <a:pt x="99" y="91"/>
                      <a:pt x="99" y="91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3" y="88"/>
                      <a:pt x="103" y="88"/>
                      <a:pt x="103" y="88"/>
                    </a:cubicBezTo>
                    <a:cubicBezTo>
                      <a:pt x="104" y="87"/>
                      <a:pt x="104" y="87"/>
                      <a:pt x="104" y="87"/>
                    </a:cubicBezTo>
                    <a:cubicBezTo>
                      <a:pt x="107" y="86"/>
                      <a:pt x="107" y="86"/>
                      <a:pt x="107" y="86"/>
                    </a:cubicBezTo>
                    <a:cubicBezTo>
                      <a:pt x="108" y="85"/>
                      <a:pt x="108" y="85"/>
                      <a:pt x="108" y="85"/>
                    </a:cubicBezTo>
                    <a:cubicBezTo>
                      <a:pt x="109" y="85"/>
                      <a:pt x="109" y="85"/>
                      <a:pt x="109" y="85"/>
                    </a:cubicBezTo>
                    <a:cubicBezTo>
                      <a:pt x="108" y="83"/>
                      <a:pt x="108" y="83"/>
                      <a:pt x="108" y="83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10" y="77"/>
                      <a:pt x="110" y="77"/>
                      <a:pt x="110" y="77"/>
                    </a:cubicBezTo>
                    <a:cubicBezTo>
                      <a:pt x="109" y="77"/>
                      <a:pt x="109" y="77"/>
                      <a:pt x="109" y="77"/>
                    </a:cubicBezTo>
                    <a:cubicBezTo>
                      <a:pt x="110" y="73"/>
                      <a:pt x="110" y="73"/>
                      <a:pt x="110" y="73"/>
                    </a:cubicBezTo>
                    <a:cubicBezTo>
                      <a:pt x="112" y="72"/>
                      <a:pt x="112" y="72"/>
                      <a:pt x="112" y="72"/>
                    </a:cubicBezTo>
                    <a:cubicBezTo>
                      <a:pt x="112" y="71"/>
                      <a:pt x="112" y="71"/>
                      <a:pt x="112" y="71"/>
                    </a:cubicBezTo>
                    <a:cubicBezTo>
                      <a:pt x="112" y="70"/>
                      <a:pt x="112" y="70"/>
                      <a:pt x="112" y="69"/>
                    </a:cubicBezTo>
                    <a:cubicBezTo>
                      <a:pt x="112" y="67"/>
                      <a:pt x="112" y="67"/>
                      <a:pt x="112" y="67"/>
                    </a:cubicBezTo>
                    <a:cubicBezTo>
                      <a:pt x="112" y="65"/>
                      <a:pt x="112" y="65"/>
                      <a:pt x="112" y="65"/>
                    </a:cubicBezTo>
                    <a:cubicBezTo>
                      <a:pt x="112" y="65"/>
                      <a:pt x="112" y="65"/>
                      <a:pt x="112" y="65"/>
                    </a:cubicBezTo>
                    <a:cubicBezTo>
                      <a:pt x="113" y="64"/>
                      <a:pt x="113" y="64"/>
                      <a:pt x="113" y="64"/>
                    </a:cubicBezTo>
                    <a:cubicBezTo>
                      <a:pt x="113" y="64"/>
                      <a:pt x="113" y="64"/>
                      <a:pt x="113" y="64"/>
                    </a:cubicBezTo>
                    <a:cubicBezTo>
                      <a:pt x="112" y="63"/>
                      <a:pt x="112" y="63"/>
                      <a:pt x="112" y="63"/>
                    </a:cubicBezTo>
                    <a:cubicBezTo>
                      <a:pt x="112" y="63"/>
                      <a:pt x="112" y="61"/>
                      <a:pt x="112" y="60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1" y="55"/>
                      <a:pt x="111" y="55"/>
                      <a:pt x="111" y="55"/>
                    </a:cubicBezTo>
                    <a:cubicBezTo>
                      <a:pt x="114" y="53"/>
                      <a:pt x="114" y="53"/>
                      <a:pt x="114" y="53"/>
                    </a:cubicBezTo>
                    <a:cubicBezTo>
                      <a:pt x="114" y="53"/>
                      <a:pt x="116" y="54"/>
                      <a:pt x="116" y="54"/>
                    </a:cubicBezTo>
                    <a:cubicBezTo>
                      <a:pt x="116" y="54"/>
                      <a:pt x="116" y="53"/>
                      <a:pt x="117" y="53"/>
                    </a:cubicBezTo>
                    <a:cubicBezTo>
                      <a:pt x="117" y="53"/>
                      <a:pt x="118" y="53"/>
                      <a:pt x="118" y="53"/>
                    </a:cubicBezTo>
                    <a:cubicBezTo>
                      <a:pt x="119" y="51"/>
                      <a:pt x="119" y="51"/>
                      <a:pt x="119" y="51"/>
                    </a:cubicBezTo>
                    <a:cubicBezTo>
                      <a:pt x="122" y="49"/>
                      <a:pt x="122" y="49"/>
                      <a:pt x="122" y="49"/>
                    </a:cubicBezTo>
                    <a:cubicBezTo>
                      <a:pt x="122" y="48"/>
                      <a:pt x="122" y="48"/>
                      <a:pt x="122" y="48"/>
                    </a:cubicBezTo>
                    <a:cubicBezTo>
                      <a:pt x="127" y="47"/>
                      <a:pt x="127" y="47"/>
                      <a:pt x="127" y="47"/>
                    </a:cubicBezTo>
                    <a:cubicBezTo>
                      <a:pt x="127" y="47"/>
                      <a:pt x="127" y="47"/>
                      <a:pt x="127" y="47"/>
                    </a:cubicBezTo>
                    <a:cubicBezTo>
                      <a:pt x="128" y="46"/>
                      <a:pt x="128" y="46"/>
                      <a:pt x="128" y="46"/>
                    </a:cubicBezTo>
                    <a:cubicBezTo>
                      <a:pt x="129" y="46"/>
                      <a:pt x="129" y="46"/>
                      <a:pt x="129" y="46"/>
                    </a:cubicBezTo>
                    <a:cubicBezTo>
                      <a:pt x="130" y="46"/>
                      <a:pt x="130" y="46"/>
                      <a:pt x="130" y="46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4" y="42"/>
                      <a:pt x="134" y="42"/>
                      <a:pt x="134" y="42"/>
                    </a:cubicBezTo>
                    <a:cubicBezTo>
                      <a:pt x="136" y="42"/>
                      <a:pt x="136" y="42"/>
                      <a:pt x="136" y="42"/>
                    </a:cubicBezTo>
                    <a:cubicBezTo>
                      <a:pt x="136" y="42"/>
                      <a:pt x="136" y="42"/>
                      <a:pt x="136" y="42"/>
                    </a:cubicBezTo>
                    <a:cubicBezTo>
                      <a:pt x="136" y="42"/>
                      <a:pt x="137" y="40"/>
                      <a:pt x="137" y="40"/>
                    </a:cubicBezTo>
                    <a:cubicBezTo>
                      <a:pt x="139" y="39"/>
                      <a:pt x="139" y="39"/>
                      <a:pt x="139" y="39"/>
                    </a:cubicBezTo>
                    <a:cubicBezTo>
                      <a:pt x="141" y="37"/>
                      <a:pt x="141" y="37"/>
                      <a:pt x="141" y="37"/>
                    </a:cubicBezTo>
                    <a:cubicBezTo>
                      <a:pt x="140" y="36"/>
                      <a:pt x="140" y="36"/>
                      <a:pt x="140" y="36"/>
                    </a:cubicBezTo>
                    <a:cubicBezTo>
                      <a:pt x="139" y="36"/>
                      <a:pt x="138" y="35"/>
                      <a:pt x="138" y="34"/>
                    </a:cubicBezTo>
                    <a:cubicBezTo>
                      <a:pt x="138" y="34"/>
                      <a:pt x="137" y="34"/>
                      <a:pt x="137" y="33"/>
                    </a:cubicBezTo>
                    <a:cubicBezTo>
                      <a:pt x="136" y="33"/>
                      <a:pt x="136" y="33"/>
                      <a:pt x="136" y="33"/>
                    </a:cubicBezTo>
                    <a:cubicBezTo>
                      <a:pt x="136" y="33"/>
                      <a:pt x="135" y="33"/>
                      <a:pt x="135" y="34"/>
                    </a:cubicBezTo>
                    <a:cubicBezTo>
                      <a:pt x="134" y="34"/>
                      <a:pt x="134" y="34"/>
                      <a:pt x="134" y="34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1"/>
                      <a:pt x="131" y="31"/>
                      <a:pt x="131" y="31"/>
                    </a:cubicBezTo>
                    <a:cubicBezTo>
                      <a:pt x="130" y="30"/>
                      <a:pt x="130" y="29"/>
                      <a:pt x="131" y="28"/>
                    </a:cubicBezTo>
                    <a:cubicBezTo>
                      <a:pt x="130" y="27"/>
                      <a:pt x="130" y="27"/>
                      <a:pt x="130" y="27"/>
                    </a:cubicBezTo>
                    <a:cubicBezTo>
                      <a:pt x="132" y="25"/>
                      <a:pt x="132" y="25"/>
                      <a:pt x="132" y="25"/>
                    </a:cubicBezTo>
                    <a:cubicBezTo>
                      <a:pt x="132" y="25"/>
                      <a:pt x="133" y="24"/>
                      <a:pt x="133" y="24"/>
                    </a:cubicBezTo>
                    <a:cubicBezTo>
                      <a:pt x="133" y="23"/>
                      <a:pt x="133" y="23"/>
                      <a:pt x="133" y="23"/>
                    </a:cubicBezTo>
                    <a:cubicBezTo>
                      <a:pt x="133" y="23"/>
                      <a:pt x="133" y="23"/>
                      <a:pt x="133" y="23"/>
                    </a:cubicBezTo>
                    <a:cubicBezTo>
                      <a:pt x="132" y="22"/>
                      <a:pt x="132" y="22"/>
                      <a:pt x="132" y="22"/>
                    </a:cubicBezTo>
                    <a:cubicBezTo>
                      <a:pt x="132" y="22"/>
                      <a:pt x="132" y="21"/>
                      <a:pt x="132" y="21"/>
                    </a:cubicBezTo>
                    <a:cubicBezTo>
                      <a:pt x="131" y="20"/>
                      <a:pt x="130" y="20"/>
                      <a:pt x="129" y="20"/>
                    </a:cubicBezTo>
                    <a:cubicBezTo>
                      <a:pt x="129" y="20"/>
                      <a:pt x="128" y="20"/>
                      <a:pt x="128" y="19"/>
                    </a:cubicBezTo>
                    <a:cubicBezTo>
                      <a:pt x="128" y="19"/>
                      <a:pt x="128" y="19"/>
                      <a:pt x="128" y="19"/>
                    </a:cubicBezTo>
                    <a:cubicBezTo>
                      <a:pt x="124" y="19"/>
                      <a:pt x="124" y="19"/>
                      <a:pt x="124" y="19"/>
                    </a:cubicBezTo>
                    <a:cubicBezTo>
                      <a:pt x="123" y="19"/>
                      <a:pt x="123" y="18"/>
                      <a:pt x="122" y="18"/>
                    </a:cubicBezTo>
                    <a:cubicBezTo>
                      <a:pt x="121" y="18"/>
                      <a:pt x="121" y="17"/>
                      <a:pt x="121" y="17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8" y="16"/>
                      <a:pt x="117" y="16"/>
                      <a:pt x="117" y="15"/>
                    </a:cubicBezTo>
                    <a:cubicBezTo>
                      <a:pt x="116" y="17"/>
                      <a:pt x="116" y="17"/>
                      <a:pt x="116" y="17"/>
                    </a:cubicBezTo>
                    <a:cubicBezTo>
                      <a:pt x="114" y="20"/>
                      <a:pt x="114" y="20"/>
                      <a:pt x="114" y="20"/>
                    </a:cubicBezTo>
                    <a:cubicBezTo>
                      <a:pt x="114" y="20"/>
                      <a:pt x="112" y="20"/>
                      <a:pt x="111" y="20"/>
                    </a:cubicBezTo>
                    <a:cubicBezTo>
                      <a:pt x="109" y="20"/>
                      <a:pt x="109" y="20"/>
                      <a:pt x="109" y="20"/>
                    </a:cubicBezTo>
                    <a:cubicBezTo>
                      <a:pt x="109" y="20"/>
                      <a:pt x="109" y="20"/>
                      <a:pt x="109" y="20"/>
                    </a:cubicBezTo>
                    <a:cubicBezTo>
                      <a:pt x="109" y="20"/>
                      <a:pt x="108" y="20"/>
                      <a:pt x="108" y="20"/>
                    </a:cubicBezTo>
                    <a:cubicBezTo>
                      <a:pt x="107" y="20"/>
                      <a:pt x="106" y="20"/>
                      <a:pt x="106" y="20"/>
                    </a:cubicBezTo>
                    <a:cubicBezTo>
                      <a:pt x="105" y="20"/>
                      <a:pt x="104" y="19"/>
                      <a:pt x="103" y="18"/>
                    </a:cubicBezTo>
                    <a:cubicBezTo>
                      <a:pt x="103" y="18"/>
                      <a:pt x="102" y="19"/>
                      <a:pt x="101" y="19"/>
                    </a:cubicBezTo>
                    <a:cubicBezTo>
                      <a:pt x="100" y="19"/>
                      <a:pt x="100" y="19"/>
                      <a:pt x="100" y="19"/>
                    </a:cubicBezTo>
                    <a:cubicBezTo>
                      <a:pt x="100" y="19"/>
                      <a:pt x="100" y="19"/>
                      <a:pt x="100" y="19"/>
                    </a:cubicBezTo>
                    <a:cubicBezTo>
                      <a:pt x="99" y="18"/>
                      <a:pt x="98" y="17"/>
                      <a:pt x="98" y="15"/>
                    </a:cubicBezTo>
                    <a:cubicBezTo>
                      <a:pt x="98" y="14"/>
                      <a:pt x="97" y="14"/>
                      <a:pt x="97" y="14"/>
                    </a:cubicBezTo>
                    <a:cubicBezTo>
                      <a:pt x="97" y="14"/>
                      <a:pt x="96" y="14"/>
                      <a:pt x="96" y="14"/>
                    </a:cubicBezTo>
                    <a:cubicBezTo>
                      <a:pt x="95" y="14"/>
                      <a:pt x="95" y="14"/>
                      <a:pt x="95" y="14"/>
                    </a:cubicBezTo>
                    <a:cubicBezTo>
                      <a:pt x="95" y="14"/>
                      <a:pt x="94" y="14"/>
                      <a:pt x="94" y="14"/>
                    </a:cubicBezTo>
                    <a:cubicBezTo>
                      <a:pt x="94" y="14"/>
                      <a:pt x="94" y="14"/>
                      <a:pt x="94" y="14"/>
                    </a:cubicBezTo>
                    <a:cubicBezTo>
                      <a:pt x="93" y="15"/>
                      <a:pt x="92" y="15"/>
                      <a:pt x="92" y="15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90" y="14"/>
                      <a:pt x="90" y="14"/>
                      <a:pt x="90" y="13"/>
                    </a:cubicBezTo>
                    <a:cubicBezTo>
                      <a:pt x="89" y="14"/>
                      <a:pt x="89" y="14"/>
                      <a:pt x="89" y="14"/>
                    </a:cubicBezTo>
                    <a:cubicBezTo>
                      <a:pt x="88" y="14"/>
                      <a:pt x="88" y="14"/>
                      <a:pt x="88" y="14"/>
                    </a:cubicBezTo>
                    <a:cubicBezTo>
                      <a:pt x="88" y="14"/>
                      <a:pt x="88" y="14"/>
                      <a:pt x="88" y="14"/>
                    </a:cubicBezTo>
                    <a:cubicBezTo>
                      <a:pt x="87" y="14"/>
                      <a:pt x="87" y="14"/>
                      <a:pt x="86" y="15"/>
                    </a:cubicBezTo>
                    <a:cubicBezTo>
                      <a:pt x="85" y="15"/>
                      <a:pt x="84" y="15"/>
                      <a:pt x="84" y="15"/>
                    </a:cubicBezTo>
                    <a:cubicBezTo>
                      <a:pt x="83" y="15"/>
                      <a:pt x="82" y="14"/>
                      <a:pt x="82" y="14"/>
                    </a:cubicBezTo>
                    <a:cubicBezTo>
                      <a:pt x="80" y="13"/>
                      <a:pt x="80" y="12"/>
                      <a:pt x="80" y="11"/>
                    </a:cubicBezTo>
                    <a:cubicBezTo>
                      <a:pt x="80" y="11"/>
                      <a:pt x="80" y="11"/>
                      <a:pt x="80" y="11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9" y="9"/>
                      <a:pt x="79" y="9"/>
                      <a:pt x="79" y="9"/>
                    </a:cubicBezTo>
                    <a:cubicBezTo>
                      <a:pt x="79" y="8"/>
                      <a:pt x="79" y="7"/>
                      <a:pt x="80" y="6"/>
                    </a:cubicBezTo>
                    <a:cubicBezTo>
                      <a:pt x="80" y="5"/>
                      <a:pt x="81" y="5"/>
                      <a:pt x="81" y="5"/>
                    </a:cubicBezTo>
                    <a:cubicBezTo>
                      <a:pt x="81" y="5"/>
                      <a:pt x="81" y="4"/>
                      <a:pt x="81" y="4"/>
                    </a:cubicBezTo>
                    <a:cubicBezTo>
                      <a:pt x="82" y="4"/>
                      <a:pt x="83" y="3"/>
                      <a:pt x="84" y="3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83" y="2"/>
                      <a:pt x="83" y="2"/>
                      <a:pt x="83" y="1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0"/>
                      <a:pt x="80" y="1"/>
                      <a:pt x="79" y="1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77" y="1"/>
                      <a:pt x="77" y="1"/>
                      <a:pt x="76" y="1"/>
                    </a:cubicBezTo>
                    <a:cubicBezTo>
                      <a:pt x="76" y="1"/>
                      <a:pt x="75" y="1"/>
                      <a:pt x="75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0"/>
                      <a:pt x="73" y="1"/>
                      <a:pt x="73" y="1"/>
                    </a:cubicBezTo>
                    <a:cubicBezTo>
                      <a:pt x="72" y="1"/>
                      <a:pt x="72" y="1"/>
                      <a:pt x="72" y="1"/>
                    </a:cubicBezTo>
                    <a:cubicBezTo>
                      <a:pt x="71" y="1"/>
                      <a:pt x="71" y="1"/>
                      <a:pt x="71" y="1"/>
                    </a:cubicBezTo>
                    <a:cubicBezTo>
                      <a:pt x="70" y="1"/>
                      <a:pt x="70" y="1"/>
                      <a:pt x="70" y="1"/>
                    </a:cubicBezTo>
                    <a:cubicBezTo>
                      <a:pt x="70" y="1"/>
                      <a:pt x="70" y="1"/>
                      <a:pt x="70" y="1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9" y="2"/>
                      <a:pt x="69" y="2"/>
                      <a:pt x="69" y="2"/>
                    </a:cubicBezTo>
                    <a:cubicBezTo>
                      <a:pt x="68" y="2"/>
                      <a:pt x="67" y="3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4"/>
                      <a:pt x="64" y="4"/>
                      <a:pt x="64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4" y="4"/>
                      <a:pt x="63" y="5"/>
                      <a:pt x="62" y="5"/>
                    </a:cubicBezTo>
                    <a:cubicBezTo>
                      <a:pt x="60" y="7"/>
                      <a:pt x="60" y="7"/>
                      <a:pt x="60" y="7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58" y="28"/>
                      <a:pt x="58" y="28"/>
                      <a:pt x="58" y="28"/>
                    </a:cubicBezTo>
                    <a:cubicBezTo>
                      <a:pt x="57" y="31"/>
                      <a:pt x="57" y="31"/>
                      <a:pt x="57" y="31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3" y="51"/>
                      <a:pt x="53" y="51"/>
                      <a:pt x="53" y="51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46" y="66"/>
                      <a:pt x="46" y="66"/>
                      <a:pt x="46" y="66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34" y="89"/>
                      <a:pt x="34" y="89"/>
                      <a:pt x="34" y="89"/>
                    </a:cubicBezTo>
                    <a:cubicBezTo>
                      <a:pt x="30" y="94"/>
                      <a:pt x="30" y="94"/>
                      <a:pt x="30" y="94"/>
                    </a:cubicBezTo>
                    <a:cubicBezTo>
                      <a:pt x="30" y="94"/>
                      <a:pt x="28" y="97"/>
                      <a:pt x="28" y="97"/>
                    </a:cubicBezTo>
                    <a:cubicBezTo>
                      <a:pt x="28" y="98"/>
                      <a:pt x="27" y="99"/>
                      <a:pt x="27" y="99"/>
                    </a:cubicBezTo>
                    <a:cubicBezTo>
                      <a:pt x="27" y="100"/>
                      <a:pt x="26" y="100"/>
                      <a:pt x="26" y="100"/>
                    </a:cubicBezTo>
                    <a:cubicBezTo>
                      <a:pt x="25" y="101"/>
                      <a:pt x="25" y="101"/>
                      <a:pt x="25" y="101"/>
                    </a:cubicBezTo>
                    <a:cubicBezTo>
                      <a:pt x="25" y="101"/>
                      <a:pt x="25" y="101"/>
                      <a:pt x="25" y="102"/>
                    </a:cubicBezTo>
                    <a:cubicBezTo>
                      <a:pt x="24" y="103"/>
                      <a:pt x="24" y="103"/>
                      <a:pt x="24" y="103"/>
                    </a:cubicBezTo>
                    <a:cubicBezTo>
                      <a:pt x="24" y="103"/>
                      <a:pt x="22" y="104"/>
                      <a:pt x="22" y="104"/>
                    </a:cubicBezTo>
                    <a:cubicBezTo>
                      <a:pt x="22" y="104"/>
                      <a:pt x="21" y="104"/>
                      <a:pt x="21" y="104"/>
                    </a:cubicBezTo>
                    <a:cubicBezTo>
                      <a:pt x="20" y="104"/>
                      <a:pt x="19" y="105"/>
                      <a:pt x="19" y="106"/>
                    </a:cubicBezTo>
                    <a:cubicBezTo>
                      <a:pt x="18" y="106"/>
                      <a:pt x="17" y="106"/>
                      <a:pt x="17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4" y="107"/>
                      <a:pt x="14" y="107"/>
                      <a:pt x="14" y="107"/>
                    </a:cubicBezTo>
                    <a:cubicBezTo>
                      <a:pt x="15" y="108"/>
                      <a:pt x="15" y="108"/>
                      <a:pt x="15" y="108"/>
                    </a:cubicBezTo>
                    <a:cubicBezTo>
                      <a:pt x="15" y="109"/>
                      <a:pt x="15" y="109"/>
                      <a:pt x="15" y="109"/>
                    </a:cubicBezTo>
                    <a:cubicBezTo>
                      <a:pt x="15" y="109"/>
                      <a:pt x="15" y="112"/>
                      <a:pt x="15" y="112"/>
                    </a:cubicBezTo>
                    <a:cubicBezTo>
                      <a:pt x="15" y="112"/>
                      <a:pt x="14" y="114"/>
                      <a:pt x="14" y="114"/>
                    </a:cubicBezTo>
                    <a:cubicBezTo>
                      <a:pt x="14" y="114"/>
                      <a:pt x="12" y="116"/>
                      <a:pt x="12" y="116"/>
                    </a:cubicBezTo>
                    <a:cubicBezTo>
                      <a:pt x="12" y="116"/>
                      <a:pt x="11" y="118"/>
                      <a:pt x="11" y="118"/>
                    </a:cubicBezTo>
                    <a:cubicBezTo>
                      <a:pt x="11" y="118"/>
                      <a:pt x="10" y="119"/>
                      <a:pt x="10" y="119"/>
                    </a:cubicBezTo>
                    <a:cubicBezTo>
                      <a:pt x="10" y="120"/>
                      <a:pt x="9" y="121"/>
                      <a:pt x="9" y="121"/>
                    </a:cubicBezTo>
                    <a:cubicBezTo>
                      <a:pt x="9" y="122"/>
                      <a:pt x="9" y="123"/>
                      <a:pt x="9" y="123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8" y="126"/>
                      <a:pt x="8" y="126"/>
                      <a:pt x="7" y="127"/>
                    </a:cubicBezTo>
                    <a:cubicBezTo>
                      <a:pt x="6" y="127"/>
                      <a:pt x="6" y="128"/>
                      <a:pt x="5" y="129"/>
                    </a:cubicBezTo>
                    <a:cubicBezTo>
                      <a:pt x="5" y="129"/>
                      <a:pt x="5" y="130"/>
                      <a:pt x="4" y="131"/>
                    </a:cubicBezTo>
                    <a:cubicBezTo>
                      <a:pt x="4" y="132"/>
                      <a:pt x="4" y="132"/>
                      <a:pt x="4" y="132"/>
                    </a:cubicBezTo>
                    <a:cubicBezTo>
                      <a:pt x="4" y="133"/>
                      <a:pt x="4" y="134"/>
                      <a:pt x="4" y="134"/>
                    </a:cubicBezTo>
                    <a:cubicBezTo>
                      <a:pt x="4" y="134"/>
                      <a:pt x="6" y="135"/>
                      <a:pt x="6" y="135"/>
                    </a:cubicBezTo>
                    <a:cubicBezTo>
                      <a:pt x="7" y="136"/>
                      <a:pt x="7" y="136"/>
                      <a:pt x="7" y="136"/>
                    </a:cubicBezTo>
                    <a:cubicBezTo>
                      <a:pt x="8" y="137"/>
                      <a:pt x="8" y="137"/>
                      <a:pt x="8" y="137"/>
                    </a:cubicBezTo>
                    <a:cubicBezTo>
                      <a:pt x="8" y="137"/>
                      <a:pt x="9" y="136"/>
                      <a:pt x="9" y="136"/>
                    </a:cubicBezTo>
                    <a:cubicBezTo>
                      <a:pt x="10" y="136"/>
                      <a:pt x="11" y="136"/>
                      <a:pt x="11" y="136"/>
                    </a:cubicBezTo>
                    <a:cubicBezTo>
                      <a:pt x="12" y="137"/>
                      <a:pt x="12" y="137"/>
                      <a:pt x="12" y="137"/>
                    </a:cubicBezTo>
                    <a:cubicBezTo>
                      <a:pt x="12" y="137"/>
                      <a:pt x="11" y="137"/>
                      <a:pt x="11" y="138"/>
                    </a:cubicBezTo>
                    <a:cubicBezTo>
                      <a:pt x="10" y="138"/>
                      <a:pt x="11" y="139"/>
                      <a:pt x="11" y="139"/>
                    </a:cubicBezTo>
                    <a:cubicBezTo>
                      <a:pt x="11" y="139"/>
                      <a:pt x="12" y="142"/>
                      <a:pt x="12" y="142"/>
                    </a:cubicBezTo>
                    <a:cubicBezTo>
                      <a:pt x="12" y="142"/>
                      <a:pt x="12" y="144"/>
                      <a:pt x="12" y="145"/>
                    </a:cubicBezTo>
                    <a:cubicBezTo>
                      <a:pt x="12" y="145"/>
                      <a:pt x="12" y="145"/>
                      <a:pt x="12" y="145"/>
                    </a:cubicBezTo>
                    <a:cubicBezTo>
                      <a:pt x="12" y="145"/>
                      <a:pt x="10" y="148"/>
                      <a:pt x="9" y="148"/>
                    </a:cubicBezTo>
                    <a:cubicBezTo>
                      <a:pt x="9" y="149"/>
                      <a:pt x="10" y="149"/>
                      <a:pt x="10" y="149"/>
                    </a:cubicBezTo>
                    <a:cubicBezTo>
                      <a:pt x="11" y="149"/>
                      <a:pt x="12" y="148"/>
                      <a:pt x="12" y="148"/>
                    </a:cubicBezTo>
                    <a:cubicBezTo>
                      <a:pt x="14" y="149"/>
                      <a:pt x="14" y="149"/>
                      <a:pt x="14" y="149"/>
                    </a:cubicBezTo>
                    <a:cubicBezTo>
                      <a:pt x="16" y="148"/>
                      <a:pt x="16" y="148"/>
                      <a:pt x="16" y="148"/>
                    </a:cubicBezTo>
                    <a:cubicBezTo>
                      <a:pt x="16" y="148"/>
                      <a:pt x="19" y="148"/>
                      <a:pt x="19" y="148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2" y="147"/>
                      <a:pt x="22" y="147"/>
                      <a:pt x="22" y="147"/>
                    </a:cubicBezTo>
                    <a:cubicBezTo>
                      <a:pt x="22" y="150"/>
                      <a:pt x="22" y="150"/>
                      <a:pt x="22" y="150"/>
                    </a:cubicBezTo>
                    <a:cubicBezTo>
                      <a:pt x="22" y="150"/>
                      <a:pt x="23" y="151"/>
                      <a:pt x="23" y="151"/>
                    </a:cubicBezTo>
                    <a:cubicBezTo>
                      <a:pt x="23" y="151"/>
                      <a:pt x="23" y="152"/>
                      <a:pt x="23" y="152"/>
                    </a:cubicBezTo>
                    <a:cubicBezTo>
                      <a:pt x="23" y="152"/>
                      <a:pt x="23" y="154"/>
                      <a:pt x="23" y="155"/>
                    </a:cubicBezTo>
                    <a:cubicBezTo>
                      <a:pt x="23" y="155"/>
                      <a:pt x="23" y="157"/>
                      <a:pt x="23" y="157"/>
                    </a:cubicBezTo>
                    <a:cubicBezTo>
                      <a:pt x="22" y="161"/>
                      <a:pt x="22" y="161"/>
                      <a:pt x="22" y="161"/>
                    </a:cubicBezTo>
                    <a:cubicBezTo>
                      <a:pt x="20" y="165"/>
                      <a:pt x="20" y="165"/>
                      <a:pt x="20" y="165"/>
                    </a:cubicBezTo>
                    <a:cubicBezTo>
                      <a:pt x="18" y="169"/>
                      <a:pt x="18" y="169"/>
                      <a:pt x="18" y="169"/>
                    </a:cubicBezTo>
                    <a:cubicBezTo>
                      <a:pt x="16" y="172"/>
                      <a:pt x="16" y="172"/>
                      <a:pt x="16" y="172"/>
                    </a:cubicBezTo>
                    <a:cubicBezTo>
                      <a:pt x="18" y="175"/>
                      <a:pt x="18" y="175"/>
                      <a:pt x="18" y="175"/>
                    </a:cubicBezTo>
                    <a:cubicBezTo>
                      <a:pt x="18" y="175"/>
                      <a:pt x="18" y="177"/>
                      <a:pt x="17" y="178"/>
                    </a:cubicBezTo>
                    <a:cubicBezTo>
                      <a:pt x="17" y="178"/>
                      <a:pt x="16" y="180"/>
                      <a:pt x="16" y="180"/>
                    </a:cubicBezTo>
                    <a:cubicBezTo>
                      <a:pt x="16" y="180"/>
                      <a:pt x="15" y="183"/>
                      <a:pt x="15" y="184"/>
                    </a:cubicBezTo>
                    <a:cubicBezTo>
                      <a:pt x="15" y="185"/>
                      <a:pt x="14" y="187"/>
                      <a:pt x="14" y="187"/>
                    </a:cubicBezTo>
                    <a:cubicBezTo>
                      <a:pt x="14" y="187"/>
                      <a:pt x="14" y="190"/>
                      <a:pt x="14" y="190"/>
                    </a:cubicBezTo>
                    <a:cubicBezTo>
                      <a:pt x="14" y="191"/>
                      <a:pt x="13" y="192"/>
                      <a:pt x="13" y="192"/>
                    </a:cubicBezTo>
                    <a:cubicBezTo>
                      <a:pt x="13" y="193"/>
                      <a:pt x="12" y="194"/>
                      <a:pt x="12" y="195"/>
                    </a:cubicBezTo>
                    <a:cubicBezTo>
                      <a:pt x="12" y="196"/>
                      <a:pt x="11" y="196"/>
                      <a:pt x="11" y="196"/>
                    </a:cubicBezTo>
                    <a:cubicBezTo>
                      <a:pt x="9" y="199"/>
                      <a:pt x="9" y="199"/>
                      <a:pt x="9" y="199"/>
                    </a:cubicBezTo>
                    <a:cubicBezTo>
                      <a:pt x="9" y="202"/>
                      <a:pt x="9" y="202"/>
                      <a:pt x="9" y="202"/>
                    </a:cubicBezTo>
                    <a:cubicBezTo>
                      <a:pt x="6" y="203"/>
                      <a:pt x="6" y="203"/>
                      <a:pt x="6" y="203"/>
                    </a:cubicBezTo>
                    <a:cubicBezTo>
                      <a:pt x="6" y="206"/>
                      <a:pt x="6" y="206"/>
                      <a:pt x="6" y="206"/>
                    </a:cubicBezTo>
                    <a:cubicBezTo>
                      <a:pt x="4" y="207"/>
                      <a:pt x="4" y="207"/>
                      <a:pt x="4" y="207"/>
                    </a:cubicBezTo>
                    <a:cubicBezTo>
                      <a:pt x="2" y="209"/>
                      <a:pt x="2" y="209"/>
                      <a:pt x="2" y="209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3" y="211"/>
                      <a:pt x="3" y="211"/>
                      <a:pt x="3" y="211"/>
                    </a:cubicBezTo>
                    <a:cubicBezTo>
                      <a:pt x="4" y="210"/>
                      <a:pt x="4" y="210"/>
                      <a:pt x="4" y="210"/>
                    </a:cubicBezTo>
                    <a:cubicBezTo>
                      <a:pt x="8" y="210"/>
                      <a:pt x="8" y="210"/>
                      <a:pt x="8" y="210"/>
                    </a:cubicBezTo>
                    <a:cubicBezTo>
                      <a:pt x="9" y="210"/>
                      <a:pt x="9" y="210"/>
                      <a:pt x="9" y="210"/>
                    </a:cubicBezTo>
                    <a:cubicBezTo>
                      <a:pt x="11" y="210"/>
                      <a:pt x="11" y="210"/>
                      <a:pt x="11" y="210"/>
                    </a:cubicBezTo>
                    <a:cubicBezTo>
                      <a:pt x="13" y="210"/>
                      <a:pt x="13" y="210"/>
                      <a:pt x="13" y="210"/>
                    </a:cubicBezTo>
                    <a:cubicBezTo>
                      <a:pt x="14" y="210"/>
                      <a:pt x="14" y="210"/>
                      <a:pt x="14" y="210"/>
                    </a:cubicBezTo>
                    <a:cubicBezTo>
                      <a:pt x="15" y="209"/>
                      <a:pt x="15" y="209"/>
                      <a:pt x="15" y="209"/>
                    </a:cubicBezTo>
                    <a:cubicBezTo>
                      <a:pt x="18" y="211"/>
                      <a:pt x="18" y="211"/>
                      <a:pt x="18" y="211"/>
                    </a:cubicBezTo>
                    <a:cubicBezTo>
                      <a:pt x="21" y="213"/>
                      <a:pt x="21" y="213"/>
                      <a:pt x="21" y="213"/>
                    </a:cubicBezTo>
                    <a:cubicBezTo>
                      <a:pt x="23" y="212"/>
                      <a:pt x="23" y="212"/>
                      <a:pt x="23" y="212"/>
                    </a:cubicBezTo>
                    <a:cubicBezTo>
                      <a:pt x="25" y="213"/>
                      <a:pt x="25" y="213"/>
                      <a:pt x="25" y="213"/>
                    </a:cubicBezTo>
                    <a:cubicBezTo>
                      <a:pt x="26" y="214"/>
                      <a:pt x="26" y="214"/>
                      <a:pt x="26" y="214"/>
                    </a:cubicBezTo>
                    <a:cubicBezTo>
                      <a:pt x="28" y="214"/>
                      <a:pt x="28" y="214"/>
                      <a:pt x="28" y="214"/>
                    </a:cubicBezTo>
                    <a:cubicBezTo>
                      <a:pt x="30" y="215"/>
                      <a:pt x="30" y="215"/>
                      <a:pt x="30" y="215"/>
                    </a:cubicBezTo>
                    <a:cubicBezTo>
                      <a:pt x="32" y="217"/>
                      <a:pt x="32" y="217"/>
                      <a:pt x="32" y="217"/>
                    </a:cubicBezTo>
                    <a:cubicBezTo>
                      <a:pt x="35" y="219"/>
                      <a:pt x="35" y="219"/>
                      <a:pt x="35" y="219"/>
                    </a:cubicBezTo>
                    <a:cubicBezTo>
                      <a:pt x="36" y="220"/>
                      <a:pt x="36" y="220"/>
                      <a:pt x="36" y="220"/>
                    </a:cubicBezTo>
                    <a:cubicBezTo>
                      <a:pt x="39" y="220"/>
                      <a:pt x="39" y="220"/>
                      <a:pt x="39" y="220"/>
                    </a:cubicBezTo>
                    <a:cubicBezTo>
                      <a:pt x="42" y="220"/>
                      <a:pt x="42" y="220"/>
                      <a:pt x="42" y="220"/>
                    </a:cubicBezTo>
                    <a:cubicBezTo>
                      <a:pt x="47" y="219"/>
                      <a:pt x="47" y="219"/>
                      <a:pt x="47" y="219"/>
                    </a:cubicBezTo>
                    <a:cubicBezTo>
                      <a:pt x="51" y="218"/>
                      <a:pt x="51" y="218"/>
                      <a:pt x="51" y="218"/>
                    </a:cubicBezTo>
                    <a:cubicBezTo>
                      <a:pt x="53" y="217"/>
                      <a:pt x="53" y="217"/>
                      <a:pt x="53" y="217"/>
                    </a:cubicBezTo>
                    <a:cubicBezTo>
                      <a:pt x="55" y="217"/>
                      <a:pt x="55" y="217"/>
                      <a:pt x="55" y="217"/>
                    </a:cubicBezTo>
                    <a:cubicBezTo>
                      <a:pt x="56" y="217"/>
                      <a:pt x="56" y="217"/>
                      <a:pt x="56" y="217"/>
                    </a:cubicBezTo>
                    <a:lnTo>
                      <a:pt x="55" y="21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7" name="Freeform 124"/>
              <p:cNvSpPr>
                <a:spLocks/>
              </p:cNvSpPr>
              <p:nvPr/>
            </p:nvSpPr>
            <p:spPr bwMode="auto">
              <a:xfrm>
                <a:off x="2468" y="2435"/>
                <a:ext cx="264" cy="167"/>
              </a:xfrm>
              <a:custGeom>
                <a:avLst/>
                <a:gdLst>
                  <a:gd name="T0" fmla="*/ 23 w 132"/>
                  <a:gd name="T1" fmla="*/ 68 h 83"/>
                  <a:gd name="T2" fmla="*/ 24 w 132"/>
                  <a:gd name="T3" fmla="*/ 76 h 83"/>
                  <a:gd name="T4" fmla="*/ 29 w 132"/>
                  <a:gd name="T5" fmla="*/ 83 h 83"/>
                  <a:gd name="T6" fmla="*/ 37 w 132"/>
                  <a:gd name="T7" fmla="*/ 82 h 83"/>
                  <a:gd name="T8" fmla="*/ 44 w 132"/>
                  <a:gd name="T9" fmla="*/ 79 h 83"/>
                  <a:gd name="T10" fmla="*/ 49 w 132"/>
                  <a:gd name="T11" fmla="*/ 80 h 83"/>
                  <a:gd name="T12" fmla="*/ 54 w 132"/>
                  <a:gd name="T13" fmla="*/ 79 h 83"/>
                  <a:gd name="T14" fmla="*/ 57 w 132"/>
                  <a:gd name="T15" fmla="*/ 72 h 83"/>
                  <a:gd name="T16" fmla="*/ 60 w 132"/>
                  <a:gd name="T17" fmla="*/ 64 h 83"/>
                  <a:gd name="T18" fmla="*/ 69 w 132"/>
                  <a:gd name="T19" fmla="*/ 57 h 83"/>
                  <a:gd name="T20" fmla="*/ 71 w 132"/>
                  <a:gd name="T21" fmla="*/ 67 h 83"/>
                  <a:gd name="T22" fmla="*/ 75 w 132"/>
                  <a:gd name="T23" fmla="*/ 72 h 83"/>
                  <a:gd name="T24" fmla="*/ 84 w 132"/>
                  <a:gd name="T25" fmla="*/ 74 h 83"/>
                  <a:gd name="T26" fmla="*/ 86 w 132"/>
                  <a:gd name="T27" fmla="*/ 79 h 83"/>
                  <a:gd name="T28" fmla="*/ 88 w 132"/>
                  <a:gd name="T29" fmla="*/ 72 h 83"/>
                  <a:gd name="T30" fmla="*/ 91 w 132"/>
                  <a:gd name="T31" fmla="*/ 70 h 83"/>
                  <a:gd name="T32" fmla="*/ 93 w 132"/>
                  <a:gd name="T33" fmla="*/ 64 h 83"/>
                  <a:gd name="T34" fmla="*/ 94 w 132"/>
                  <a:gd name="T35" fmla="*/ 56 h 83"/>
                  <a:gd name="T36" fmla="*/ 100 w 132"/>
                  <a:gd name="T37" fmla="*/ 55 h 83"/>
                  <a:gd name="T38" fmla="*/ 104 w 132"/>
                  <a:gd name="T39" fmla="*/ 63 h 83"/>
                  <a:gd name="T40" fmla="*/ 110 w 132"/>
                  <a:gd name="T41" fmla="*/ 62 h 83"/>
                  <a:gd name="T42" fmla="*/ 117 w 132"/>
                  <a:gd name="T43" fmla="*/ 59 h 83"/>
                  <a:gd name="T44" fmla="*/ 118 w 132"/>
                  <a:gd name="T45" fmla="*/ 53 h 83"/>
                  <a:gd name="T46" fmla="*/ 124 w 132"/>
                  <a:gd name="T47" fmla="*/ 49 h 83"/>
                  <a:gd name="T48" fmla="*/ 128 w 132"/>
                  <a:gd name="T49" fmla="*/ 47 h 83"/>
                  <a:gd name="T50" fmla="*/ 130 w 132"/>
                  <a:gd name="T51" fmla="*/ 40 h 83"/>
                  <a:gd name="T52" fmla="*/ 130 w 132"/>
                  <a:gd name="T53" fmla="*/ 37 h 83"/>
                  <a:gd name="T54" fmla="*/ 125 w 132"/>
                  <a:gd name="T55" fmla="*/ 38 h 83"/>
                  <a:gd name="T56" fmla="*/ 118 w 132"/>
                  <a:gd name="T57" fmla="*/ 40 h 83"/>
                  <a:gd name="T58" fmla="*/ 112 w 132"/>
                  <a:gd name="T59" fmla="*/ 34 h 83"/>
                  <a:gd name="T60" fmla="*/ 101 w 132"/>
                  <a:gd name="T61" fmla="*/ 33 h 83"/>
                  <a:gd name="T62" fmla="*/ 101 w 132"/>
                  <a:gd name="T63" fmla="*/ 31 h 83"/>
                  <a:gd name="T64" fmla="*/ 101 w 132"/>
                  <a:gd name="T65" fmla="*/ 28 h 83"/>
                  <a:gd name="T66" fmla="*/ 104 w 132"/>
                  <a:gd name="T67" fmla="*/ 20 h 83"/>
                  <a:gd name="T68" fmla="*/ 104 w 132"/>
                  <a:gd name="T69" fmla="*/ 14 h 83"/>
                  <a:gd name="T70" fmla="*/ 96 w 132"/>
                  <a:gd name="T71" fmla="*/ 8 h 83"/>
                  <a:gd name="T72" fmla="*/ 88 w 132"/>
                  <a:gd name="T73" fmla="*/ 6 h 83"/>
                  <a:gd name="T74" fmla="*/ 80 w 132"/>
                  <a:gd name="T75" fmla="*/ 4 h 83"/>
                  <a:gd name="T76" fmla="*/ 78 w 132"/>
                  <a:gd name="T77" fmla="*/ 5 h 83"/>
                  <a:gd name="T78" fmla="*/ 76 w 132"/>
                  <a:gd name="T79" fmla="*/ 1 h 83"/>
                  <a:gd name="T80" fmla="*/ 70 w 132"/>
                  <a:gd name="T81" fmla="*/ 2 h 83"/>
                  <a:gd name="T82" fmla="*/ 73 w 132"/>
                  <a:gd name="T83" fmla="*/ 7 h 83"/>
                  <a:gd name="T84" fmla="*/ 70 w 132"/>
                  <a:gd name="T85" fmla="*/ 10 h 83"/>
                  <a:gd name="T86" fmla="*/ 60 w 132"/>
                  <a:gd name="T87" fmla="*/ 11 h 83"/>
                  <a:gd name="T88" fmla="*/ 48 w 132"/>
                  <a:gd name="T89" fmla="*/ 11 h 83"/>
                  <a:gd name="T90" fmla="*/ 44 w 132"/>
                  <a:gd name="T91" fmla="*/ 12 h 83"/>
                  <a:gd name="T92" fmla="*/ 40 w 132"/>
                  <a:gd name="T93" fmla="*/ 18 h 83"/>
                  <a:gd name="T94" fmla="*/ 34 w 132"/>
                  <a:gd name="T95" fmla="*/ 20 h 83"/>
                  <a:gd name="T96" fmla="*/ 29 w 132"/>
                  <a:gd name="T97" fmla="*/ 17 h 83"/>
                  <a:gd name="T98" fmla="*/ 27 w 132"/>
                  <a:gd name="T99" fmla="*/ 25 h 83"/>
                  <a:gd name="T100" fmla="*/ 19 w 132"/>
                  <a:gd name="T101" fmla="*/ 33 h 83"/>
                  <a:gd name="T102" fmla="*/ 13 w 132"/>
                  <a:gd name="T103" fmla="*/ 39 h 83"/>
                  <a:gd name="T104" fmla="*/ 12 w 132"/>
                  <a:gd name="T105" fmla="*/ 46 h 83"/>
                  <a:gd name="T106" fmla="*/ 2 w 132"/>
                  <a:gd name="T107" fmla="*/ 54 h 83"/>
                  <a:gd name="T108" fmla="*/ 2 w 132"/>
                  <a:gd name="T109" fmla="*/ 61 h 83"/>
                  <a:gd name="T110" fmla="*/ 17 w 132"/>
                  <a:gd name="T111" fmla="*/ 57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2" h="83">
                    <a:moveTo>
                      <a:pt x="17" y="57"/>
                    </a:moveTo>
                    <a:cubicBezTo>
                      <a:pt x="22" y="60"/>
                      <a:pt x="22" y="60"/>
                      <a:pt x="22" y="60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2" y="63"/>
                      <a:pt x="22" y="64"/>
                      <a:pt x="22" y="64"/>
                    </a:cubicBezTo>
                    <a:cubicBezTo>
                      <a:pt x="23" y="65"/>
                      <a:pt x="23" y="67"/>
                      <a:pt x="23" y="67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23" y="69"/>
                      <a:pt x="23" y="70"/>
                      <a:pt x="23" y="70"/>
                    </a:cubicBezTo>
                    <a:cubicBezTo>
                      <a:pt x="23" y="70"/>
                      <a:pt x="22" y="71"/>
                      <a:pt x="22" y="72"/>
                    </a:cubicBezTo>
                    <a:cubicBezTo>
                      <a:pt x="22" y="72"/>
                      <a:pt x="23" y="72"/>
                      <a:pt x="23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73"/>
                      <a:pt x="24" y="75"/>
                      <a:pt x="24" y="76"/>
                    </a:cubicBezTo>
                    <a:cubicBezTo>
                      <a:pt x="24" y="76"/>
                      <a:pt x="24" y="76"/>
                      <a:pt x="24" y="76"/>
                    </a:cubicBezTo>
                    <a:cubicBezTo>
                      <a:pt x="24" y="76"/>
                      <a:pt x="25" y="77"/>
                      <a:pt x="25" y="77"/>
                    </a:cubicBezTo>
                    <a:cubicBezTo>
                      <a:pt x="26" y="78"/>
                      <a:pt x="26" y="78"/>
                      <a:pt x="27" y="79"/>
                    </a:cubicBezTo>
                    <a:cubicBezTo>
                      <a:pt x="28" y="80"/>
                      <a:pt x="29" y="81"/>
                      <a:pt x="29" y="82"/>
                    </a:cubicBezTo>
                    <a:cubicBezTo>
                      <a:pt x="29" y="82"/>
                      <a:pt x="29" y="82"/>
                      <a:pt x="29" y="82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29" y="83"/>
                      <a:pt x="29" y="83"/>
                      <a:pt x="29" y="83"/>
                    </a:cubicBezTo>
                    <a:cubicBezTo>
                      <a:pt x="29" y="83"/>
                      <a:pt x="29" y="83"/>
                      <a:pt x="29" y="83"/>
                    </a:cubicBezTo>
                    <a:cubicBezTo>
                      <a:pt x="30" y="83"/>
                      <a:pt x="30" y="83"/>
                      <a:pt x="31" y="82"/>
                    </a:cubicBezTo>
                    <a:cubicBezTo>
                      <a:pt x="31" y="82"/>
                      <a:pt x="32" y="81"/>
                      <a:pt x="33" y="81"/>
                    </a:cubicBezTo>
                    <a:cubicBezTo>
                      <a:pt x="34" y="81"/>
                      <a:pt x="34" y="81"/>
                      <a:pt x="35" y="82"/>
                    </a:cubicBezTo>
                    <a:cubicBezTo>
                      <a:pt x="35" y="82"/>
                      <a:pt x="35" y="82"/>
                      <a:pt x="36" y="82"/>
                    </a:cubicBezTo>
                    <a:cubicBezTo>
                      <a:pt x="36" y="82"/>
                      <a:pt x="36" y="82"/>
                      <a:pt x="37" y="82"/>
                    </a:cubicBezTo>
                    <a:cubicBezTo>
                      <a:pt x="37" y="81"/>
                      <a:pt x="38" y="80"/>
                      <a:pt x="39" y="80"/>
                    </a:cubicBezTo>
                    <a:cubicBezTo>
                      <a:pt x="39" y="80"/>
                      <a:pt x="39" y="79"/>
                      <a:pt x="39" y="79"/>
                    </a:cubicBezTo>
                    <a:cubicBezTo>
                      <a:pt x="40" y="79"/>
                      <a:pt x="40" y="79"/>
                      <a:pt x="40" y="79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42" y="79"/>
                      <a:pt x="43" y="79"/>
                      <a:pt x="44" y="79"/>
                    </a:cubicBezTo>
                    <a:cubicBezTo>
                      <a:pt x="45" y="79"/>
                      <a:pt x="45" y="79"/>
                      <a:pt x="45" y="79"/>
                    </a:cubicBezTo>
                    <a:cubicBezTo>
                      <a:pt x="46" y="79"/>
                      <a:pt x="47" y="80"/>
                      <a:pt x="47" y="80"/>
                    </a:cubicBezTo>
                    <a:cubicBezTo>
                      <a:pt x="47" y="81"/>
                      <a:pt x="48" y="81"/>
                      <a:pt x="48" y="81"/>
                    </a:cubicBezTo>
                    <a:cubicBezTo>
                      <a:pt x="48" y="81"/>
                      <a:pt x="48" y="81"/>
                      <a:pt x="48" y="81"/>
                    </a:cubicBezTo>
                    <a:cubicBezTo>
                      <a:pt x="48" y="81"/>
                      <a:pt x="48" y="81"/>
                      <a:pt x="49" y="81"/>
                    </a:cubicBezTo>
                    <a:cubicBezTo>
                      <a:pt x="49" y="81"/>
                      <a:pt x="49" y="81"/>
                      <a:pt x="49" y="80"/>
                    </a:cubicBezTo>
                    <a:cubicBezTo>
                      <a:pt x="50" y="79"/>
                      <a:pt x="51" y="79"/>
                      <a:pt x="52" y="79"/>
                    </a:cubicBezTo>
                    <a:cubicBezTo>
                      <a:pt x="52" y="79"/>
                      <a:pt x="52" y="79"/>
                      <a:pt x="52" y="79"/>
                    </a:cubicBezTo>
                    <a:cubicBezTo>
                      <a:pt x="53" y="79"/>
                      <a:pt x="53" y="79"/>
                      <a:pt x="53" y="79"/>
                    </a:cubicBezTo>
                    <a:cubicBezTo>
                      <a:pt x="53" y="79"/>
                      <a:pt x="53" y="79"/>
                      <a:pt x="53" y="79"/>
                    </a:cubicBezTo>
                    <a:cubicBezTo>
                      <a:pt x="53" y="79"/>
                      <a:pt x="53" y="79"/>
                      <a:pt x="53" y="79"/>
                    </a:cubicBezTo>
                    <a:cubicBezTo>
                      <a:pt x="54" y="79"/>
                      <a:pt x="54" y="79"/>
                      <a:pt x="54" y="79"/>
                    </a:cubicBezTo>
                    <a:cubicBezTo>
                      <a:pt x="54" y="78"/>
                      <a:pt x="54" y="78"/>
                      <a:pt x="54" y="78"/>
                    </a:cubicBezTo>
                    <a:cubicBezTo>
                      <a:pt x="54" y="78"/>
                      <a:pt x="54" y="77"/>
                      <a:pt x="54" y="77"/>
                    </a:cubicBezTo>
                    <a:cubicBezTo>
                      <a:pt x="54" y="76"/>
                      <a:pt x="54" y="76"/>
                      <a:pt x="54" y="76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4"/>
                      <a:pt x="57" y="73"/>
                      <a:pt x="57" y="73"/>
                    </a:cubicBezTo>
                    <a:cubicBezTo>
                      <a:pt x="57" y="73"/>
                      <a:pt x="57" y="72"/>
                      <a:pt x="57" y="72"/>
                    </a:cubicBezTo>
                    <a:cubicBezTo>
                      <a:pt x="57" y="71"/>
                      <a:pt x="57" y="71"/>
                      <a:pt x="57" y="71"/>
                    </a:cubicBezTo>
                    <a:cubicBezTo>
                      <a:pt x="57" y="70"/>
                      <a:pt x="57" y="70"/>
                      <a:pt x="57" y="70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8" y="65"/>
                      <a:pt x="58" y="65"/>
                      <a:pt x="58" y="65"/>
                    </a:cubicBezTo>
                    <a:cubicBezTo>
                      <a:pt x="58" y="65"/>
                      <a:pt x="58" y="65"/>
                      <a:pt x="58" y="65"/>
                    </a:cubicBezTo>
                    <a:cubicBezTo>
                      <a:pt x="58" y="65"/>
                      <a:pt x="58" y="65"/>
                      <a:pt x="60" y="64"/>
                    </a:cubicBezTo>
                    <a:cubicBezTo>
                      <a:pt x="61" y="64"/>
                      <a:pt x="62" y="63"/>
                      <a:pt x="62" y="63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1"/>
                      <a:pt x="63" y="60"/>
                      <a:pt x="64" y="59"/>
                    </a:cubicBezTo>
                    <a:cubicBezTo>
                      <a:pt x="65" y="59"/>
                      <a:pt x="68" y="58"/>
                      <a:pt x="68" y="58"/>
                    </a:cubicBezTo>
                    <a:cubicBezTo>
                      <a:pt x="69" y="57"/>
                      <a:pt x="69" y="57"/>
                      <a:pt x="69" y="57"/>
                    </a:cubicBezTo>
                    <a:cubicBezTo>
                      <a:pt x="70" y="58"/>
                      <a:pt x="70" y="58"/>
                      <a:pt x="70" y="58"/>
                    </a:cubicBezTo>
                    <a:cubicBezTo>
                      <a:pt x="71" y="59"/>
                      <a:pt x="71" y="60"/>
                      <a:pt x="71" y="62"/>
                    </a:cubicBezTo>
                    <a:cubicBezTo>
                      <a:pt x="71" y="62"/>
                      <a:pt x="71" y="62"/>
                      <a:pt x="71" y="63"/>
                    </a:cubicBezTo>
                    <a:cubicBezTo>
                      <a:pt x="71" y="63"/>
                      <a:pt x="71" y="65"/>
                      <a:pt x="71" y="65"/>
                    </a:cubicBezTo>
                    <a:cubicBezTo>
                      <a:pt x="71" y="65"/>
                      <a:pt x="71" y="65"/>
                      <a:pt x="71" y="66"/>
                    </a:cubicBezTo>
                    <a:cubicBezTo>
                      <a:pt x="71" y="66"/>
                      <a:pt x="71" y="67"/>
                      <a:pt x="71" y="67"/>
                    </a:cubicBezTo>
                    <a:cubicBezTo>
                      <a:pt x="71" y="67"/>
                      <a:pt x="71" y="67"/>
                      <a:pt x="71" y="67"/>
                    </a:cubicBezTo>
                    <a:cubicBezTo>
                      <a:pt x="72" y="68"/>
                      <a:pt x="72" y="68"/>
                      <a:pt x="72" y="69"/>
                    </a:cubicBezTo>
                    <a:cubicBezTo>
                      <a:pt x="72" y="69"/>
                      <a:pt x="73" y="69"/>
                      <a:pt x="73" y="69"/>
                    </a:cubicBezTo>
                    <a:cubicBezTo>
                      <a:pt x="73" y="69"/>
                      <a:pt x="73" y="69"/>
                      <a:pt x="73" y="69"/>
                    </a:cubicBezTo>
                    <a:cubicBezTo>
                      <a:pt x="74" y="71"/>
                      <a:pt x="75" y="71"/>
                      <a:pt x="75" y="72"/>
                    </a:cubicBezTo>
                    <a:cubicBezTo>
                      <a:pt x="75" y="72"/>
                      <a:pt x="75" y="72"/>
                      <a:pt x="75" y="72"/>
                    </a:cubicBezTo>
                    <a:cubicBezTo>
                      <a:pt x="75" y="72"/>
                      <a:pt x="76" y="72"/>
                      <a:pt x="76" y="72"/>
                    </a:cubicBezTo>
                    <a:cubicBezTo>
                      <a:pt x="77" y="72"/>
                      <a:pt x="78" y="72"/>
                      <a:pt x="79" y="73"/>
                    </a:cubicBezTo>
                    <a:cubicBezTo>
                      <a:pt x="79" y="73"/>
                      <a:pt x="79" y="73"/>
                      <a:pt x="79" y="73"/>
                    </a:cubicBezTo>
                    <a:cubicBezTo>
                      <a:pt x="79" y="73"/>
                      <a:pt x="79" y="73"/>
                      <a:pt x="80" y="73"/>
                    </a:cubicBezTo>
                    <a:cubicBezTo>
                      <a:pt x="80" y="73"/>
                      <a:pt x="80" y="73"/>
                      <a:pt x="80" y="73"/>
                    </a:cubicBezTo>
                    <a:cubicBezTo>
                      <a:pt x="84" y="74"/>
                      <a:pt x="84" y="74"/>
                      <a:pt x="84" y="74"/>
                    </a:cubicBezTo>
                    <a:cubicBezTo>
                      <a:pt x="84" y="75"/>
                      <a:pt x="84" y="75"/>
                      <a:pt x="84" y="75"/>
                    </a:cubicBezTo>
                    <a:cubicBezTo>
                      <a:pt x="85" y="76"/>
                      <a:pt x="85" y="77"/>
                      <a:pt x="85" y="78"/>
                    </a:cubicBezTo>
                    <a:cubicBezTo>
                      <a:pt x="84" y="78"/>
                      <a:pt x="84" y="78"/>
                      <a:pt x="84" y="79"/>
                    </a:cubicBezTo>
                    <a:cubicBezTo>
                      <a:pt x="84" y="80"/>
                      <a:pt x="84" y="80"/>
                      <a:pt x="84" y="80"/>
                    </a:cubicBezTo>
                    <a:cubicBezTo>
                      <a:pt x="84" y="80"/>
                      <a:pt x="85" y="80"/>
                      <a:pt x="85" y="80"/>
                    </a:cubicBezTo>
                    <a:cubicBezTo>
                      <a:pt x="85" y="80"/>
                      <a:pt x="85" y="80"/>
                      <a:pt x="86" y="79"/>
                    </a:cubicBezTo>
                    <a:cubicBezTo>
                      <a:pt x="86" y="79"/>
                      <a:pt x="86" y="79"/>
                      <a:pt x="86" y="79"/>
                    </a:cubicBezTo>
                    <a:cubicBezTo>
                      <a:pt x="86" y="79"/>
                      <a:pt x="86" y="79"/>
                      <a:pt x="86" y="78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87" y="76"/>
                      <a:pt x="87" y="76"/>
                      <a:pt x="87" y="76"/>
                    </a:cubicBezTo>
                    <a:cubicBezTo>
                      <a:pt x="87" y="74"/>
                      <a:pt x="87" y="73"/>
                      <a:pt x="88" y="72"/>
                    </a:cubicBezTo>
                    <a:cubicBezTo>
                      <a:pt x="88" y="72"/>
                      <a:pt x="88" y="72"/>
                      <a:pt x="88" y="72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9" y="72"/>
                      <a:pt x="89" y="72"/>
                      <a:pt x="89" y="71"/>
                    </a:cubicBezTo>
                    <a:cubicBezTo>
                      <a:pt x="90" y="70"/>
                      <a:pt x="90" y="70"/>
                      <a:pt x="90" y="70"/>
                    </a:cubicBezTo>
                    <a:cubicBezTo>
                      <a:pt x="90" y="70"/>
                      <a:pt x="91" y="70"/>
                      <a:pt x="91" y="70"/>
                    </a:cubicBezTo>
                    <a:cubicBezTo>
                      <a:pt x="91" y="70"/>
                      <a:pt x="91" y="70"/>
                      <a:pt x="91" y="70"/>
                    </a:cubicBezTo>
                    <a:cubicBezTo>
                      <a:pt x="91" y="69"/>
                      <a:pt x="92" y="69"/>
                      <a:pt x="92" y="69"/>
                    </a:cubicBezTo>
                    <a:cubicBezTo>
                      <a:pt x="92" y="68"/>
                      <a:pt x="92" y="68"/>
                      <a:pt x="92" y="68"/>
                    </a:cubicBezTo>
                    <a:cubicBezTo>
                      <a:pt x="92" y="68"/>
                      <a:pt x="92" y="67"/>
                      <a:pt x="93" y="66"/>
                    </a:cubicBezTo>
                    <a:cubicBezTo>
                      <a:pt x="93" y="65"/>
                      <a:pt x="93" y="65"/>
                      <a:pt x="93" y="65"/>
                    </a:cubicBezTo>
                    <a:cubicBezTo>
                      <a:pt x="93" y="65"/>
                      <a:pt x="93" y="65"/>
                      <a:pt x="93" y="64"/>
                    </a:cubicBezTo>
                    <a:cubicBezTo>
                      <a:pt x="93" y="64"/>
                      <a:pt x="93" y="64"/>
                      <a:pt x="93" y="64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3" y="62"/>
                      <a:pt x="93" y="62"/>
                      <a:pt x="93" y="62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92" y="59"/>
                      <a:pt x="92" y="59"/>
                      <a:pt x="92" y="59"/>
                    </a:cubicBezTo>
                    <a:cubicBezTo>
                      <a:pt x="94" y="56"/>
                      <a:pt x="94" y="56"/>
                      <a:pt x="94" y="56"/>
                    </a:cubicBezTo>
                    <a:cubicBezTo>
                      <a:pt x="94" y="56"/>
                      <a:pt x="94" y="56"/>
                      <a:pt x="94" y="56"/>
                    </a:cubicBezTo>
                    <a:cubicBezTo>
                      <a:pt x="95" y="55"/>
                      <a:pt x="96" y="55"/>
                      <a:pt x="97" y="55"/>
                    </a:cubicBezTo>
                    <a:cubicBezTo>
                      <a:pt x="97" y="55"/>
                      <a:pt x="98" y="55"/>
                      <a:pt x="99" y="56"/>
                    </a:cubicBezTo>
                    <a:cubicBezTo>
                      <a:pt x="99" y="56"/>
                      <a:pt x="99" y="56"/>
                      <a:pt x="99" y="56"/>
                    </a:cubicBezTo>
                    <a:cubicBezTo>
                      <a:pt x="99" y="55"/>
                      <a:pt x="99" y="55"/>
                      <a:pt x="99" y="55"/>
                    </a:cubicBezTo>
                    <a:cubicBezTo>
                      <a:pt x="100" y="55"/>
                      <a:pt x="100" y="55"/>
                      <a:pt x="100" y="55"/>
                    </a:cubicBezTo>
                    <a:cubicBezTo>
                      <a:pt x="102" y="55"/>
                      <a:pt x="103" y="56"/>
                      <a:pt x="103" y="57"/>
                    </a:cubicBezTo>
                    <a:cubicBezTo>
                      <a:pt x="104" y="58"/>
                      <a:pt x="104" y="58"/>
                      <a:pt x="104" y="58"/>
                    </a:cubicBezTo>
                    <a:cubicBezTo>
                      <a:pt x="103" y="60"/>
                      <a:pt x="103" y="60"/>
                      <a:pt x="103" y="60"/>
                    </a:cubicBezTo>
                    <a:cubicBezTo>
                      <a:pt x="103" y="60"/>
                      <a:pt x="104" y="61"/>
                      <a:pt x="104" y="61"/>
                    </a:cubicBezTo>
                    <a:cubicBezTo>
                      <a:pt x="104" y="62"/>
                      <a:pt x="104" y="62"/>
                      <a:pt x="104" y="63"/>
                    </a:cubicBezTo>
                    <a:cubicBezTo>
                      <a:pt x="104" y="63"/>
                      <a:pt x="104" y="63"/>
                      <a:pt x="104" y="63"/>
                    </a:cubicBezTo>
                    <a:cubicBezTo>
                      <a:pt x="104" y="63"/>
                      <a:pt x="104" y="63"/>
                      <a:pt x="104" y="63"/>
                    </a:cubicBezTo>
                    <a:cubicBezTo>
                      <a:pt x="104" y="64"/>
                      <a:pt x="105" y="64"/>
                      <a:pt x="105" y="64"/>
                    </a:cubicBezTo>
                    <a:cubicBezTo>
                      <a:pt x="106" y="64"/>
                      <a:pt x="106" y="64"/>
                      <a:pt x="106" y="64"/>
                    </a:cubicBezTo>
                    <a:cubicBezTo>
                      <a:pt x="106" y="64"/>
                      <a:pt x="106" y="63"/>
                      <a:pt x="107" y="63"/>
                    </a:cubicBezTo>
                    <a:cubicBezTo>
                      <a:pt x="107" y="62"/>
                      <a:pt x="107" y="62"/>
                      <a:pt x="107" y="62"/>
                    </a:cubicBezTo>
                    <a:cubicBezTo>
                      <a:pt x="110" y="62"/>
                      <a:pt x="110" y="62"/>
                      <a:pt x="110" y="62"/>
                    </a:cubicBezTo>
                    <a:cubicBezTo>
                      <a:pt x="110" y="62"/>
                      <a:pt x="110" y="62"/>
                      <a:pt x="110" y="62"/>
                    </a:cubicBezTo>
                    <a:cubicBezTo>
                      <a:pt x="110" y="62"/>
                      <a:pt x="110" y="62"/>
                      <a:pt x="110" y="62"/>
                    </a:cubicBezTo>
                    <a:cubicBezTo>
                      <a:pt x="112" y="61"/>
                      <a:pt x="112" y="61"/>
                      <a:pt x="112" y="61"/>
                    </a:cubicBezTo>
                    <a:cubicBezTo>
                      <a:pt x="113" y="60"/>
                      <a:pt x="114" y="60"/>
                      <a:pt x="114" y="60"/>
                    </a:cubicBezTo>
                    <a:cubicBezTo>
                      <a:pt x="117" y="60"/>
                      <a:pt x="117" y="60"/>
                      <a:pt x="117" y="60"/>
                    </a:cubicBezTo>
                    <a:cubicBezTo>
                      <a:pt x="117" y="60"/>
                      <a:pt x="117" y="60"/>
                      <a:pt x="117" y="59"/>
                    </a:cubicBezTo>
                    <a:cubicBezTo>
                      <a:pt x="117" y="59"/>
                      <a:pt x="117" y="59"/>
                      <a:pt x="117" y="59"/>
                    </a:cubicBezTo>
                    <a:cubicBezTo>
                      <a:pt x="116" y="58"/>
                      <a:pt x="116" y="58"/>
                      <a:pt x="116" y="58"/>
                    </a:cubicBezTo>
                    <a:cubicBezTo>
                      <a:pt x="117" y="56"/>
                      <a:pt x="117" y="56"/>
                      <a:pt x="117" y="56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17" y="55"/>
                      <a:pt x="117" y="54"/>
                      <a:pt x="118" y="53"/>
                    </a:cubicBezTo>
                    <a:cubicBezTo>
                      <a:pt x="118" y="52"/>
                      <a:pt x="118" y="52"/>
                      <a:pt x="119" y="52"/>
                    </a:cubicBezTo>
                    <a:cubicBezTo>
                      <a:pt x="119" y="51"/>
                      <a:pt x="120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2" y="50"/>
                      <a:pt x="122" y="50"/>
                    </a:cubicBezTo>
                    <a:cubicBezTo>
                      <a:pt x="123" y="49"/>
                      <a:pt x="123" y="49"/>
                      <a:pt x="123" y="49"/>
                    </a:cubicBezTo>
                    <a:cubicBezTo>
                      <a:pt x="123" y="49"/>
                      <a:pt x="124" y="49"/>
                      <a:pt x="124" y="49"/>
                    </a:cubicBezTo>
                    <a:cubicBezTo>
                      <a:pt x="125" y="49"/>
                      <a:pt x="126" y="50"/>
                      <a:pt x="126" y="50"/>
                    </a:cubicBezTo>
                    <a:cubicBezTo>
                      <a:pt x="127" y="50"/>
                      <a:pt x="127" y="50"/>
                      <a:pt x="127" y="50"/>
                    </a:cubicBezTo>
                    <a:cubicBezTo>
                      <a:pt x="126" y="50"/>
                      <a:pt x="126" y="49"/>
                      <a:pt x="126" y="49"/>
                    </a:cubicBezTo>
                    <a:cubicBezTo>
                      <a:pt x="126" y="48"/>
                      <a:pt x="126" y="48"/>
                      <a:pt x="126" y="48"/>
                    </a:cubicBezTo>
                    <a:cubicBezTo>
                      <a:pt x="127" y="47"/>
                      <a:pt x="127" y="47"/>
                      <a:pt x="127" y="47"/>
                    </a:cubicBezTo>
                    <a:cubicBezTo>
                      <a:pt x="127" y="47"/>
                      <a:pt x="127" y="47"/>
                      <a:pt x="128" y="47"/>
                    </a:cubicBezTo>
                    <a:cubicBezTo>
                      <a:pt x="127" y="46"/>
                      <a:pt x="127" y="46"/>
                      <a:pt x="127" y="46"/>
                    </a:cubicBezTo>
                    <a:cubicBezTo>
                      <a:pt x="128" y="44"/>
                      <a:pt x="128" y="44"/>
                      <a:pt x="128" y="44"/>
                    </a:cubicBezTo>
                    <a:cubicBezTo>
                      <a:pt x="127" y="44"/>
                      <a:pt x="127" y="44"/>
                      <a:pt x="127" y="44"/>
                    </a:cubicBezTo>
                    <a:cubicBezTo>
                      <a:pt x="128" y="43"/>
                      <a:pt x="128" y="43"/>
                      <a:pt x="128" y="43"/>
                    </a:cubicBezTo>
                    <a:cubicBezTo>
                      <a:pt x="128" y="42"/>
                      <a:pt x="128" y="42"/>
                      <a:pt x="128" y="42"/>
                    </a:cubicBezTo>
                    <a:cubicBezTo>
                      <a:pt x="129" y="41"/>
                      <a:pt x="129" y="40"/>
                      <a:pt x="130" y="40"/>
                    </a:cubicBezTo>
                    <a:cubicBezTo>
                      <a:pt x="130" y="40"/>
                      <a:pt x="130" y="40"/>
                      <a:pt x="130" y="40"/>
                    </a:cubicBezTo>
                    <a:cubicBezTo>
                      <a:pt x="131" y="40"/>
                      <a:pt x="131" y="40"/>
                      <a:pt x="131" y="40"/>
                    </a:cubicBezTo>
                    <a:cubicBezTo>
                      <a:pt x="131" y="40"/>
                      <a:pt x="131" y="40"/>
                      <a:pt x="131" y="40"/>
                    </a:cubicBezTo>
                    <a:cubicBezTo>
                      <a:pt x="131" y="40"/>
                      <a:pt x="131" y="39"/>
                      <a:pt x="131" y="39"/>
                    </a:cubicBezTo>
                    <a:cubicBezTo>
                      <a:pt x="131" y="39"/>
                      <a:pt x="131" y="38"/>
                      <a:pt x="131" y="38"/>
                    </a:cubicBezTo>
                    <a:cubicBezTo>
                      <a:pt x="132" y="38"/>
                      <a:pt x="130" y="37"/>
                      <a:pt x="130" y="37"/>
                    </a:cubicBezTo>
                    <a:cubicBezTo>
                      <a:pt x="130" y="36"/>
                      <a:pt x="130" y="36"/>
                      <a:pt x="130" y="36"/>
                    </a:cubicBezTo>
                    <a:cubicBezTo>
                      <a:pt x="130" y="36"/>
                      <a:pt x="129" y="35"/>
                      <a:pt x="129" y="35"/>
                    </a:cubicBezTo>
                    <a:cubicBezTo>
                      <a:pt x="128" y="35"/>
                      <a:pt x="127" y="35"/>
                      <a:pt x="127" y="35"/>
                    </a:cubicBezTo>
                    <a:cubicBezTo>
                      <a:pt x="127" y="35"/>
                      <a:pt x="127" y="37"/>
                      <a:pt x="127" y="37"/>
                    </a:cubicBezTo>
                    <a:cubicBezTo>
                      <a:pt x="127" y="37"/>
                      <a:pt x="126" y="38"/>
                      <a:pt x="126" y="38"/>
                    </a:cubicBezTo>
                    <a:cubicBezTo>
                      <a:pt x="125" y="38"/>
                      <a:pt x="125" y="38"/>
                      <a:pt x="125" y="38"/>
                    </a:cubicBezTo>
                    <a:cubicBezTo>
                      <a:pt x="125" y="38"/>
                      <a:pt x="125" y="38"/>
                      <a:pt x="125" y="38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3" y="40"/>
                      <a:pt x="123" y="40"/>
                      <a:pt x="123" y="40"/>
                    </a:cubicBezTo>
                    <a:cubicBezTo>
                      <a:pt x="123" y="40"/>
                      <a:pt x="122" y="41"/>
                      <a:pt x="121" y="41"/>
                    </a:cubicBezTo>
                    <a:cubicBezTo>
                      <a:pt x="120" y="41"/>
                      <a:pt x="119" y="41"/>
                      <a:pt x="119" y="41"/>
                    </a:cubicBezTo>
                    <a:cubicBezTo>
                      <a:pt x="118" y="40"/>
                      <a:pt x="118" y="40"/>
                      <a:pt x="118" y="40"/>
                    </a:cubicBezTo>
                    <a:cubicBezTo>
                      <a:pt x="116" y="39"/>
                      <a:pt x="116" y="39"/>
                      <a:pt x="116" y="39"/>
                    </a:cubicBezTo>
                    <a:cubicBezTo>
                      <a:pt x="116" y="39"/>
                      <a:pt x="116" y="39"/>
                      <a:pt x="116" y="39"/>
                    </a:cubicBezTo>
                    <a:cubicBezTo>
                      <a:pt x="114" y="38"/>
                      <a:pt x="114" y="38"/>
                      <a:pt x="114" y="38"/>
                    </a:cubicBezTo>
                    <a:cubicBezTo>
                      <a:pt x="113" y="38"/>
                      <a:pt x="113" y="38"/>
                      <a:pt x="113" y="38"/>
                    </a:cubicBezTo>
                    <a:cubicBezTo>
                      <a:pt x="113" y="36"/>
                      <a:pt x="113" y="36"/>
                      <a:pt x="113" y="36"/>
                    </a:cubicBezTo>
                    <a:cubicBezTo>
                      <a:pt x="112" y="34"/>
                      <a:pt x="112" y="34"/>
                      <a:pt x="112" y="34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06" y="32"/>
                      <a:pt x="106" y="32"/>
                      <a:pt x="106" y="32"/>
                    </a:cubicBezTo>
                    <a:cubicBezTo>
                      <a:pt x="104" y="33"/>
                      <a:pt x="104" y="33"/>
                      <a:pt x="104" y="33"/>
                    </a:cubicBezTo>
                    <a:cubicBezTo>
                      <a:pt x="104" y="33"/>
                      <a:pt x="102" y="33"/>
                      <a:pt x="101" y="33"/>
                    </a:cubicBezTo>
                    <a:cubicBezTo>
                      <a:pt x="101" y="33"/>
                      <a:pt x="101" y="33"/>
                      <a:pt x="101" y="32"/>
                    </a:cubicBezTo>
                    <a:cubicBezTo>
                      <a:pt x="101" y="33"/>
                      <a:pt x="101" y="33"/>
                      <a:pt x="101" y="33"/>
                    </a:cubicBezTo>
                    <a:cubicBezTo>
                      <a:pt x="101" y="33"/>
                      <a:pt x="101" y="33"/>
                      <a:pt x="101" y="32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100" y="32"/>
                      <a:pt x="100" y="32"/>
                      <a:pt x="100" y="32"/>
                    </a:cubicBezTo>
                    <a:cubicBezTo>
                      <a:pt x="101" y="31"/>
                      <a:pt x="101" y="31"/>
                      <a:pt x="101" y="31"/>
                    </a:cubicBezTo>
                    <a:cubicBezTo>
                      <a:pt x="101" y="31"/>
                      <a:pt x="101" y="31"/>
                      <a:pt x="101" y="31"/>
                    </a:cubicBezTo>
                    <a:cubicBezTo>
                      <a:pt x="101" y="31"/>
                      <a:pt x="101" y="31"/>
                      <a:pt x="101" y="30"/>
                    </a:cubicBezTo>
                    <a:cubicBezTo>
                      <a:pt x="101" y="30"/>
                      <a:pt x="101" y="30"/>
                      <a:pt x="101" y="29"/>
                    </a:cubicBezTo>
                    <a:cubicBezTo>
                      <a:pt x="101" y="29"/>
                      <a:pt x="101" y="29"/>
                      <a:pt x="101" y="29"/>
                    </a:cubicBezTo>
                    <a:cubicBezTo>
                      <a:pt x="101" y="29"/>
                      <a:pt x="101" y="28"/>
                      <a:pt x="101" y="28"/>
                    </a:cubicBezTo>
                    <a:cubicBezTo>
                      <a:pt x="101" y="28"/>
                      <a:pt x="101" y="28"/>
                      <a:pt x="101" y="28"/>
                    </a:cubicBezTo>
                    <a:cubicBezTo>
                      <a:pt x="101" y="28"/>
                      <a:pt x="101" y="28"/>
                      <a:pt x="101" y="28"/>
                    </a:cubicBezTo>
                    <a:cubicBezTo>
                      <a:pt x="101" y="27"/>
                      <a:pt x="101" y="27"/>
                      <a:pt x="101" y="27"/>
                    </a:cubicBezTo>
                    <a:cubicBezTo>
                      <a:pt x="101" y="25"/>
                      <a:pt x="101" y="25"/>
                      <a:pt x="101" y="25"/>
                    </a:cubicBezTo>
                    <a:cubicBezTo>
                      <a:pt x="103" y="23"/>
                      <a:pt x="103" y="23"/>
                      <a:pt x="103" y="23"/>
                    </a:cubicBezTo>
                    <a:cubicBezTo>
                      <a:pt x="103" y="23"/>
                      <a:pt x="103" y="22"/>
                      <a:pt x="104" y="21"/>
                    </a:cubicBezTo>
                    <a:cubicBezTo>
                      <a:pt x="104" y="21"/>
                      <a:pt x="104" y="20"/>
                      <a:pt x="104" y="20"/>
                    </a:cubicBezTo>
                    <a:cubicBezTo>
                      <a:pt x="106" y="19"/>
                      <a:pt x="106" y="19"/>
                      <a:pt x="106" y="19"/>
                    </a:cubicBezTo>
                    <a:cubicBezTo>
                      <a:pt x="106" y="19"/>
                      <a:pt x="106" y="18"/>
                      <a:pt x="106" y="18"/>
                    </a:cubicBezTo>
                    <a:cubicBezTo>
                      <a:pt x="106" y="18"/>
                      <a:pt x="105" y="17"/>
                      <a:pt x="105" y="17"/>
                    </a:cubicBezTo>
                    <a:cubicBezTo>
                      <a:pt x="105" y="16"/>
                      <a:pt x="106" y="15"/>
                      <a:pt x="106" y="15"/>
                    </a:cubicBezTo>
                    <a:cubicBezTo>
                      <a:pt x="106" y="15"/>
                      <a:pt x="105" y="14"/>
                      <a:pt x="105" y="14"/>
                    </a:cubicBezTo>
                    <a:cubicBezTo>
                      <a:pt x="105" y="14"/>
                      <a:pt x="104" y="14"/>
                      <a:pt x="104" y="14"/>
                    </a:cubicBezTo>
                    <a:cubicBezTo>
                      <a:pt x="104" y="13"/>
                      <a:pt x="103" y="12"/>
                      <a:pt x="103" y="12"/>
                    </a:cubicBezTo>
                    <a:cubicBezTo>
                      <a:pt x="103" y="12"/>
                      <a:pt x="103" y="11"/>
                      <a:pt x="103" y="11"/>
                    </a:cubicBezTo>
                    <a:cubicBezTo>
                      <a:pt x="102" y="11"/>
                      <a:pt x="102" y="11"/>
                      <a:pt x="101" y="10"/>
                    </a:cubicBezTo>
                    <a:cubicBezTo>
                      <a:pt x="100" y="10"/>
                      <a:pt x="99" y="9"/>
                      <a:pt x="99" y="9"/>
                    </a:cubicBezTo>
                    <a:cubicBezTo>
                      <a:pt x="99" y="9"/>
                      <a:pt x="97" y="8"/>
                      <a:pt x="97" y="8"/>
                    </a:cubicBezTo>
                    <a:cubicBezTo>
                      <a:pt x="97" y="8"/>
                      <a:pt x="96" y="8"/>
                      <a:pt x="96" y="8"/>
                    </a:cubicBezTo>
                    <a:cubicBezTo>
                      <a:pt x="96" y="8"/>
                      <a:pt x="95" y="7"/>
                      <a:pt x="95" y="7"/>
                    </a:cubicBezTo>
                    <a:cubicBezTo>
                      <a:pt x="94" y="7"/>
                      <a:pt x="94" y="7"/>
                      <a:pt x="94" y="7"/>
                    </a:cubicBezTo>
                    <a:cubicBezTo>
                      <a:pt x="94" y="7"/>
                      <a:pt x="94" y="7"/>
                      <a:pt x="94" y="7"/>
                    </a:cubicBezTo>
                    <a:cubicBezTo>
                      <a:pt x="94" y="7"/>
                      <a:pt x="94" y="7"/>
                      <a:pt x="93" y="6"/>
                    </a:cubicBezTo>
                    <a:cubicBezTo>
                      <a:pt x="91" y="6"/>
                      <a:pt x="92" y="6"/>
                      <a:pt x="91" y="6"/>
                    </a:cubicBezTo>
                    <a:cubicBezTo>
                      <a:pt x="89" y="6"/>
                      <a:pt x="88" y="6"/>
                      <a:pt x="88" y="6"/>
                    </a:cubicBezTo>
                    <a:cubicBezTo>
                      <a:pt x="88" y="6"/>
                      <a:pt x="88" y="6"/>
                      <a:pt x="86" y="6"/>
                    </a:cubicBezTo>
                    <a:cubicBezTo>
                      <a:pt x="85" y="6"/>
                      <a:pt x="84" y="7"/>
                      <a:pt x="83" y="7"/>
                    </a:cubicBezTo>
                    <a:cubicBezTo>
                      <a:pt x="83" y="7"/>
                      <a:pt x="82" y="6"/>
                      <a:pt x="82" y="6"/>
                    </a:cubicBezTo>
                    <a:cubicBezTo>
                      <a:pt x="82" y="6"/>
                      <a:pt x="82" y="6"/>
                      <a:pt x="82" y="5"/>
                    </a:cubicBezTo>
                    <a:cubicBezTo>
                      <a:pt x="82" y="5"/>
                      <a:pt x="81" y="4"/>
                      <a:pt x="81" y="4"/>
                    </a:cubicBezTo>
                    <a:cubicBezTo>
                      <a:pt x="81" y="4"/>
                      <a:pt x="80" y="4"/>
                      <a:pt x="80" y="4"/>
                    </a:cubicBezTo>
                    <a:cubicBezTo>
                      <a:pt x="80" y="4"/>
                      <a:pt x="79" y="4"/>
                      <a:pt x="80" y="4"/>
                    </a:cubicBezTo>
                    <a:cubicBezTo>
                      <a:pt x="80" y="5"/>
                      <a:pt x="81" y="6"/>
                      <a:pt x="80" y="5"/>
                    </a:cubicBezTo>
                    <a:cubicBezTo>
                      <a:pt x="79" y="5"/>
                      <a:pt x="78" y="5"/>
                      <a:pt x="78" y="5"/>
                    </a:cubicBezTo>
                    <a:cubicBezTo>
                      <a:pt x="76" y="6"/>
                      <a:pt x="76" y="6"/>
                      <a:pt x="76" y="6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6" y="4"/>
                      <a:pt x="78" y="5"/>
                      <a:pt x="78" y="5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8" y="4"/>
                      <a:pt x="77" y="3"/>
                      <a:pt x="78" y="3"/>
                    </a:cubicBezTo>
                    <a:cubicBezTo>
                      <a:pt x="78" y="3"/>
                      <a:pt x="79" y="3"/>
                      <a:pt x="78" y="2"/>
                    </a:cubicBezTo>
                    <a:cubicBezTo>
                      <a:pt x="78" y="2"/>
                      <a:pt x="77" y="2"/>
                      <a:pt x="77" y="2"/>
                    </a:cubicBezTo>
                    <a:cubicBezTo>
                      <a:pt x="77" y="1"/>
                      <a:pt x="77" y="1"/>
                      <a:pt x="77" y="1"/>
                    </a:cubicBezTo>
                    <a:cubicBezTo>
                      <a:pt x="77" y="1"/>
                      <a:pt x="76" y="0"/>
                      <a:pt x="76" y="1"/>
                    </a:cubicBezTo>
                    <a:cubicBezTo>
                      <a:pt x="76" y="1"/>
                      <a:pt x="76" y="2"/>
                      <a:pt x="75" y="2"/>
                    </a:cubicBezTo>
                    <a:cubicBezTo>
                      <a:pt x="75" y="2"/>
                      <a:pt x="75" y="2"/>
                      <a:pt x="75" y="1"/>
                    </a:cubicBezTo>
                    <a:cubicBezTo>
                      <a:pt x="75" y="1"/>
                      <a:pt x="75" y="1"/>
                      <a:pt x="75" y="0"/>
                    </a:cubicBezTo>
                    <a:cubicBezTo>
                      <a:pt x="74" y="0"/>
                      <a:pt x="73" y="0"/>
                      <a:pt x="73" y="0"/>
                    </a:cubicBezTo>
                    <a:cubicBezTo>
                      <a:pt x="73" y="0"/>
                      <a:pt x="74" y="2"/>
                      <a:pt x="73" y="2"/>
                    </a:cubicBezTo>
                    <a:cubicBezTo>
                      <a:pt x="72" y="2"/>
                      <a:pt x="71" y="2"/>
                      <a:pt x="70" y="2"/>
                    </a:cubicBezTo>
                    <a:cubicBezTo>
                      <a:pt x="69" y="3"/>
                      <a:pt x="69" y="4"/>
                      <a:pt x="69" y="4"/>
                    </a:cubicBezTo>
                    <a:cubicBezTo>
                      <a:pt x="69" y="4"/>
                      <a:pt x="68" y="5"/>
                      <a:pt x="68" y="5"/>
                    </a:cubicBezTo>
                    <a:cubicBezTo>
                      <a:pt x="68" y="6"/>
                      <a:pt x="68" y="6"/>
                      <a:pt x="69" y="6"/>
                    </a:cubicBezTo>
                    <a:cubicBezTo>
                      <a:pt x="70" y="6"/>
                      <a:pt x="70" y="7"/>
                      <a:pt x="71" y="7"/>
                    </a:cubicBezTo>
                    <a:cubicBezTo>
                      <a:pt x="72" y="7"/>
                      <a:pt x="72" y="6"/>
                      <a:pt x="72" y="6"/>
                    </a:cubicBezTo>
                    <a:cubicBezTo>
                      <a:pt x="72" y="6"/>
                      <a:pt x="72" y="6"/>
                      <a:pt x="73" y="7"/>
                    </a:cubicBezTo>
                    <a:cubicBezTo>
                      <a:pt x="74" y="7"/>
                      <a:pt x="74" y="6"/>
                      <a:pt x="74" y="7"/>
                    </a:cubicBezTo>
                    <a:cubicBezTo>
                      <a:pt x="74" y="8"/>
                      <a:pt x="75" y="9"/>
                      <a:pt x="74" y="9"/>
                    </a:cubicBezTo>
                    <a:cubicBezTo>
                      <a:pt x="74" y="9"/>
                      <a:pt x="73" y="9"/>
                      <a:pt x="73" y="9"/>
                    </a:cubicBezTo>
                    <a:cubicBezTo>
                      <a:pt x="73" y="9"/>
                      <a:pt x="73" y="8"/>
                      <a:pt x="72" y="8"/>
                    </a:cubicBezTo>
                    <a:cubicBezTo>
                      <a:pt x="71" y="8"/>
                      <a:pt x="71" y="8"/>
                      <a:pt x="71" y="8"/>
                    </a:cubicBezTo>
                    <a:cubicBezTo>
                      <a:pt x="70" y="10"/>
                      <a:pt x="70" y="10"/>
                      <a:pt x="70" y="10"/>
                    </a:cubicBezTo>
                    <a:cubicBezTo>
                      <a:pt x="70" y="10"/>
                      <a:pt x="70" y="10"/>
                      <a:pt x="69" y="10"/>
                    </a:cubicBezTo>
                    <a:cubicBezTo>
                      <a:pt x="68" y="10"/>
                      <a:pt x="69" y="10"/>
                      <a:pt x="68" y="10"/>
                    </a:cubicBezTo>
                    <a:cubicBezTo>
                      <a:pt x="66" y="10"/>
                      <a:pt x="66" y="9"/>
                      <a:pt x="65" y="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4" y="9"/>
                      <a:pt x="63" y="8"/>
                      <a:pt x="62" y="9"/>
                    </a:cubicBezTo>
                    <a:cubicBezTo>
                      <a:pt x="61" y="10"/>
                      <a:pt x="60" y="11"/>
                      <a:pt x="60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8" y="11"/>
                      <a:pt x="58" y="11"/>
                      <a:pt x="57" y="11"/>
                    </a:cubicBezTo>
                    <a:cubicBezTo>
                      <a:pt x="56" y="11"/>
                      <a:pt x="55" y="11"/>
                      <a:pt x="55" y="11"/>
                    </a:cubicBezTo>
                    <a:cubicBezTo>
                      <a:pt x="54" y="12"/>
                      <a:pt x="53" y="10"/>
                      <a:pt x="53" y="10"/>
                    </a:cubicBezTo>
                    <a:cubicBezTo>
                      <a:pt x="53" y="10"/>
                      <a:pt x="54" y="8"/>
                      <a:pt x="52" y="9"/>
                    </a:cubicBezTo>
                    <a:cubicBezTo>
                      <a:pt x="49" y="11"/>
                      <a:pt x="49" y="11"/>
                      <a:pt x="48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7" y="12"/>
                      <a:pt x="47" y="12"/>
                      <a:pt x="46" y="12"/>
                    </a:cubicBezTo>
                    <a:cubicBezTo>
                      <a:pt x="46" y="12"/>
                      <a:pt x="46" y="12"/>
                      <a:pt x="46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3"/>
                      <a:pt x="43" y="15"/>
                      <a:pt x="43" y="15"/>
                    </a:cubicBezTo>
                    <a:cubicBezTo>
                      <a:pt x="42" y="15"/>
                      <a:pt x="42" y="16"/>
                      <a:pt x="42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7"/>
                      <a:pt x="40" y="18"/>
                      <a:pt x="40" y="18"/>
                    </a:cubicBezTo>
                    <a:cubicBezTo>
                      <a:pt x="40" y="18"/>
                      <a:pt x="38" y="19"/>
                      <a:pt x="37" y="19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9"/>
                      <a:pt x="31" y="18"/>
                      <a:pt x="30" y="18"/>
                    </a:cubicBezTo>
                    <a:cubicBezTo>
                      <a:pt x="30" y="17"/>
                      <a:pt x="30" y="17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8" y="24"/>
                      <a:pt x="28" y="24"/>
                    </a:cubicBezTo>
                    <a:cubicBezTo>
                      <a:pt x="28" y="24"/>
                      <a:pt x="27" y="25"/>
                      <a:pt x="27" y="25"/>
                    </a:cubicBezTo>
                    <a:cubicBezTo>
                      <a:pt x="27" y="26"/>
                      <a:pt x="26" y="27"/>
                      <a:pt x="25" y="28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39"/>
                      <a:pt x="14" y="39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2" y="44"/>
                      <a:pt x="11" y="44"/>
                      <a:pt x="11" y="44"/>
                    </a:cubicBezTo>
                    <a:cubicBezTo>
                      <a:pt x="12" y="45"/>
                      <a:pt x="12" y="46"/>
                      <a:pt x="12" y="46"/>
                    </a:cubicBezTo>
                    <a:cubicBezTo>
                      <a:pt x="11" y="48"/>
                      <a:pt x="11" y="48"/>
                      <a:pt x="10" y="49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9" y="50"/>
                      <a:pt x="8" y="50"/>
                      <a:pt x="7" y="50"/>
                    </a:cubicBezTo>
                    <a:cubicBezTo>
                      <a:pt x="7" y="50"/>
                      <a:pt x="6" y="51"/>
                      <a:pt x="6" y="51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6"/>
                      <a:pt x="1" y="57"/>
                    </a:cubicBezTo>
                    <a:cubicBezTo>
                      <a:pt x="1" y="58"/>
                      <a:pt x="1" y="59"/>
                      <a:pt x="0" y="59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1" y="57"/>
                      <a:pt x="13" y="57"/>
                      <a:pt x="13" y="57"/>
                    </a:cubicBezTo>
                    <a:lnTo>
                      <a:pt x="17" y="57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8" name="Freeform 125"/>
              <p:cNvSpPr>
                <a:spLocks/>
              </p:cNvSpPr>
              <p:nvPr/>
            </p:nvSpPr>
            <p:spPr bwMode="auto">
              <a:xfrm>
                <a:off x="2670" y="25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9" name="Freeform 126"/>
              <p:cNvSpPr>
                <a:spLocks/>
              </p:cNvSpPr>
              <p:nvPr/>
            </p:nvSpPr>
            <p:spPr bwMode="auto">
              <a:xfrm>
                <a:off x="2668" y="2498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  <a:gd name="T10" fmla="*/ 1 w 1"/>
                  <a:gd name="T11" fmla="*/ 0 h 1"/>
                  <a:gd name="T12" fmla="*/ 1 w 1"/>
                  <a:gd name="T13" fmla="*/ 0 h 1"/>
                  <a:gd name="T14" fmla="*/ 0 w 1"/>
                  <a:gd name="T15" fmla="*/ 1 h 1"/>
                  <a:gd name="T16" fmla="*/ 1 w 1"/>
                  <a:gd name="T17" fmla="*/ 1 h 1"/>
                  <a:gd name="T18" fmla="*/ 0 w 1"/>
                  <a:gd name="T1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0" name="Rectangle 127"/>
              <p:cNvSpPr>
                <a:spLocks noChangeArrowheads="1"/>
              </p:cNvSpPr>
              <p:nvPr/>
            </p:nvSpPr>
            <p:spPr bwMode="auto">
              <a:xfrm>
                <a:off x="2676" y="2463"/>
                <a:ext cx="1" cy="1"/>
              </a:xfrm>
              <a:prstGeom prst="rect">
                <a:avLst/>
              </a:prstGeom>
              <a:grpFill/>
              <a:ln w="9525">
                <a:solidFill>
                  <a:schemeClr val="bg1">
                    <a:alpha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1" name="Freeform 128"/>
              <p:cNvSpPr>
                <a:spLocks/>
              </p:cNvSpPr>
              <p:nvPr/>
            </p:nvSpPr>
            <p:spPr bwMode="auto">
              <a:xfrm>
                <a:off x="2913" y="2498"/>
                <a:ext cx="183" cy="140"/>
              </a:xfrm>
              <a:custGeom>
                <a:avLst/>
                <a:gdLst>
                  <a:gd name="T0" fmla="*/ 85 w 91"/>
                  <a:gd name="T1" fmla="*/ 6 h 70"/>
                  <a:gd name="T2" fmla="*/ 84 w 91"/>
                  <a:gd name="T3" fmla="*/ 3 h 70"/>
                  <a:gd name="T4" fmla="*/ 83 w 91"/>
                  <a:gd name="T5" fmla="*/ 2 h 70"/>
                  <a:gd name="T6" fmla="*/ 81 w 91"/>
                  <a:gd name="T7" fmla="*/ 0 h 70"/>
                  <a:gd name="T8" fmla="*/ 75 w 91"/>
                  <a:gd name="T9" fmla="*/ 6 h 70"/>
                  <a:gd name="T10" fmla="*/ 66 w 91"/>
                  <a:gd name="T11" fmla="*/ 11 h 70"/>
                  <a:gd name="T12" fmla="*/ 53 w 91"/>
                  <a:gd name="T13" fmla="*/ 14 h 70"/>
                  <a:gd name="T14" fmla="*/ 40 w 91"/>
                  <a:gd name="T15" fmla="*/ 21 h 70"/>
                  <a:gd name="T16" fmla="*/ 32 w 91"/>
                  <a:gd name="T17" fmla="*/ 27 h 70"/>
                  <a:gd name="T18" fmla="*/ 14 w 91"/>
                  <a:gd name="T19" fmla="*/ 25 h 70"/>
                  <a:gd name="T20" fmla="*/ 5 w 91"/>
                  <a:gd name="T21" fmla="*/ 28 h 70"/>
                  <a:gd name="T22" fmla="*/ 3 w 91"/>
                  <a:gd name="T23" fmla="*/ 30 h 70"/>
                  <a:gd name="T24" fmla="*/ 0 w 91"/>
                  <a:gd name="T25" fmla="*/ 32 h 70"/>
                  <a:gd name="T26" fmla="*/ 3 w 91"/>
                  <a:gd name="T27" fmla="*/ 35 h 70"/>
                  <a:gd name="T28" fmla="*/ 8 w 91"/>
                  <a:gd name="T29" fmla="*/ 37 h 70"/>
                  <a:gd name="T30" fmla="*/ 4 w 91"/>
                  <a:gd name="T31" fmla="*/ 44 h 70"/>
                  <a:gd name="T32" fmla="*/ 7 w 91"/>
                  <a:gd name="T33" fmla="*/ 45 h 70"/>
                  <a:gd name="T34" fmla="*/ 7 w 91"/>
                  <a:gd name="T35" fmla="*/ 51 h 70"/>
                  <a:gd name="T36" fmla="*/ 7 w 91"/>
                  <a:gd name="T37" fmla="*/ 56 h 70"/>
                  <a:gd name="T38" fmla="*/ 14 w 91"/>
                  <a:gd name="T39" fmla="*/ 62 h 70"/>
                  <a:gd name="T40" fmla="*/ 11 w 91"/>
                  <a:gd name="T41" fmla="*/ 63 h 70"/>
                  <a:gd name="T42" fmla="*/ 11 w 91"/>
                  <a:gd name="T43" fmla="*/ 65 h 70"/>
                  <a:gd name="T44" fmla="*/ 7 w 91"/>
                  <a:gd name="T45" fmla="*/ 66 h 70"/>
                  <a:gd name="T46" fmla="*/ 6 w 91"/>
                  <a:gd name="T47" fmla="*/ 68 h 70"/>
                  <a:gd name="T48" fmla="*/ 10 w 91"/>
                  <a:gd name="T49" fmla="*/ 69 h 70"/>
                  <a:gd name="T50" fmla="*/ 15 w 91"/>
                  <a:gd name="T51" fmla="*/ 70 h 70"/>
                  <a:gd name="T52" fmla="*/ 17 w 91"/>
                  <a:gd name="T53" fmla="*/ 69 h 70"/>
                  <a:gd name="T54" fmla="*/ 18 w 91"/>
                  <a:gd name="T55" fmla="*/ 67 h 70"/>
                  <a:gd name="T56" fmla="*/ 20 w 91"/>
                  <a:gd name="T57" fmla="*/ 66 h 70"/>
                  <a:gd name="T58" fmla="*/ 24 w 91"/>
                  <a:gd name="T59" fmla="*/ 67 h 70"/>
                  <a:gd name="T60" fmla="*/ 30 w 91"/>
                  <a:gd name="T61" fmla="*/ 66 h 70"/>
                  <a:gd name="T62" fmla="*/ 34 w 91"/>
                  <a:gd name="T63" fmla="*/ 63 h 70"/>
                  <a:gd name="T64" fmla="*/ 35 w 91"/>
                  <a:gd name="T65" fmla="*/ 59 h 70"/>
                  <a:gd name="T66" fmla="*/ 37 w 91"/>
                  <a:gd name="T67" fmla="*/ 59 h 70"/>
                  <a:gd name="T68" fmla="*/ 39 w 91"/>
                  <a:gd name="T69" fmla="*/ 62 h 70"/>
                  <a:gd name="T70" fmla="*/ 42 w 91"/>
                  <a:gd name="T71" fmla="*/ 65 h 70"/>
                  <a:gd name="T72" fmla="*/ 47 w 91"/>
                  <a:gd name="T73" fmla="*/ 64 h 70"/>
                  <a:gd name="T74" fmla="*/ 50 w 91"/>
                  <a:gd name="T75" fmla="*/ 64 h 70"/>
                  <a:gd name="T76" fmla="*/ 54 w 91"/>
                  <a:gd name="T77" fmla="*/ 66 h 70"/>
                  <a:gd name="T78" fmla="*/ 57 w 91"/>
                  <a:gd name="T79" fmla="*/ 65 h 70"/>
                  <a:gd name="T80" fmla="*/ 61 w 91"/>
                  <a:gd name="T81" fmla="*/ 63 h 70"/>
                  <a:gd name="T82" fmla="*/ 58 w 91"/>
                  <a:gd name="T83" fmla="*/ 59 h 70"/>
                  <a:gd name="T84" fmla="*/ 60 w 91"/>
                  <a:gd name="T85" fmla="*/ 57 h 70"/>
                  <a:gd name="T86" fmla="*/ 59 w 91"/>
                  <a:gd name="T87" fmla="*/ 53 h 70"/>
                  <a:gd name="T88" fmla="*/ 57 w 91"/>
                  <a:gd name="T89" fmla="*/ 53 h 70"/>
                  <a:gd name="T90" fmla="*/ 62 w 91"/>
                  <a:gd name="T91" fmla="*/ 50 h 70"/>
                  <a:gd name="T92" fmla="*/ 65 w 91"/>
                  <a:gd name="T93" fmla="*/ 48 h 70"/>
                  <a:gd name="T94" fmla="*/ 69 w 91"/>
                  <a:gd name="T95" fmla="*/ 47 h 70"/>
                  <a:gd name="T96" fmla="*/ 69 w 91"/>
                  <a:gd name="T97" fmla="*/ 43 h 70"/>
                  <a:gd name="T98" fmla="*/ 69 w 91"/>
                  <a:gd name="T99" fmla="*/ 38 h 70"/>
                  <a:gd name="T100" fmla="*/ 65 w 91"/>
                  <a:gd name="T101" fmla="*/ 35 h 70"/>
                  <a:gd name="T102" fmla="*/ 66 w 91"/>
                  <a:gd name="T103" fmla="*/ 30 h 70"/>
                  <a:gd name="T104" fmla="*/ 70 w 91"/>
                  <a:gd name="T105" fmla="*/ 29 h 70"/>
                  <a:gd name="T106" fmla="*/ 75 w 91"/>
                  <a:gd name="T107" fmla="*/ 26 h 70"/>
                  <a:gd name="T108" fmla="*/ 79 w 91"/>
                  <a:gd name="T109" fmla="*/ 24 h 70"/>
                  <a:gd name="T110" fmla="*/ 80 w 91"/>
                  <a:gd name="T111" fmla="*/ 21 h 70"/>
                  <a:gd name="T112" fmla="*/ 84 w 91"/>
                  <a:gd name="T113" fmla="*/ 18 h 70"/>
                  <a:gd name="T114" fmla="*/ 85 w 91"/>
                  <a:gd name="T115" fmla="*/ 16 h 70"/>
                  <a:gd name="T116" fmla="*/ 91 w 91"/>
                  <a:gd name="T117" fmla="*/ 1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1" h="70">
                    <a:moveTo>
                      <a:pt x="86" y="7"/>
                    </a:moveTo>
                    <a:cubicBezTo>
                      <a:pt x="85" y="6"/>
                      <a:pt x="85" y="6"/>
                      <a:pt x="85" y="6"/>
                    </a:cubicBezTo>
                    <a:cubicBezTo>
                      <a:pt x="85" y="6"/>
                      <a:pt x="85" y="6"/>
                      <a:pt x="85" y="6"/>
                    </a:cubicBezTo>
                    <a:cubicBezTo>
                      <a:pt x="85" y="6"/>
                      <a:pt x="85" y="5"/>
                      <a:pt x="85" y="5"/>
                    </a:cubicBezTo>
                    <a:cubicBezTo>
                      <a:pt x="84" y="4"/>
                      <a:pt x="84" y="4"/>
                      <a:pt x="84" y="4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83" y="3"/>
                      <a:pt x="83" y="2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77" y="14"/>
                      <a:pt x="77" y="14"/>
                      <a:pt x="77" y="14"/>
                    </a:cubicBezTo>
                    <a:cubicBezTo>
                      <a:pt x="69" y="10"/>
                      <a:pt x="69" y="10"/>
                      <a:pt x="69" y="10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44" y="15"/>
                      <a:pt x="44" y="15"/>
                      <a:pt x="44" y="15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6"/>
                      <a:pt x="7" y="27"/>
                      <a:pt x="7" y="27"/>
                    </a:cubicBezTo>
                    <a:cubicBezTo>
                      <a:pt x="7" y="28"/>
                      <a:pt x="6" y="28"/>
                      <a:pt x="5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2" y="31"/>
                      <a:pt x="1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1"/>
                      <a:pt x="4" y="43"/>
                      <a:pt x="4" y="44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4" y="44"/>
                      <a:pt x="4" y="44"/>
                      <a:pt x="5" y="44"/>
                    </a:cubicBezTo>
                    <a:cubicBezTo>
                      <a:pt x="5" y="44"/>
                      <a:pt x="6" y="44"/>
                      <a:pt x="7" y="45"/>
                    </a:cubicBezTo>
                    <a:cubicBezTo>
                      <a:pt x="7" y="45"/>
                      <a:pt x="8" y="46"/>
                      <a:pt x="8" y="46"/>
                    </a:cubicBezTo>
                    <a:cubicBezTo>
                      <a:pt x="8" y="47"/>
                      <a:pt x="8" y="48"/>
                      <a:pt x="8" y="49"/>
                    </a:cubicBezTo>
                    <a:cubicBezTo>
                      <a:pt x="8" y="50"/>
                      <a:pt x="8" y="50"/>
                      <a:pt x="7" y="51"/>
                    </a:cubicBezTo>
                    <a:cubicBezTo>
                      <a:pt x="7" y="52"/>
                      <a:pt x="7" y="52"/>
                      <a:pt x="7" y="52"/>
                    </a:cubicBezTo>
                    <a:cubicBezTo>
                      <a:pt x="7" y="52"/>
                      <a:pt x="10" y="54"/>
                      <a:pt x="10" y="54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9"/>
                      <a:pt x="9" y="59"/>
                      <a:pt x="11" y="61"/>
                    </a:cubicBezTo>
                    <a:cubicBezTo>
                      <a:pt x="12" y="62"/>
                      <a:pt x="15" y="62"/>
                      <a:pt x="14" y="62"/>
                    </a:cubicBezTo>
                    <a:cubicBezTo>
                      <a:pt x="14" y="63"/>
                      <a:pt x="14" y="63"/>
                      <a:pt x="13" y="63"/>
                    </a:cubicBezTo>
                    <a:cubicBezTo>
                      <a:pt x="13" y="63"/>
                      <a:pt x="13" y="63"/>
                      <a:pt x="12" y="63"/>
                    </a:cubicBezTo>
                    <a:cubicBezTo>
                      <a:pt x="12" y="63"/>
                      <a:pt x="11" y="63"/>
                      <a:pt x="11" y="63"/>
                    </a:cubicBezTo>
                    <a:cubicBezTo>
                      <a:pt x="10" y="63"/>
                      <a:pt x="10" y="64"/>
                      <a:pt x="10" y="64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1" y="64"/>
                      <a:pt x="10" y="64"/>
                      <a:pt x="11" y="65"/>
                    </a:cubicBezTo>
                    <a:cubicBezTo>
                      <a:pt x="11" y="66"/>
                      <a:pt x="10" y="65"/>
                      <a:pt x="10" y="65"/>
                    </a:cubicBezTo>
                    <a:cubicBezTo>
                      <a:pt x="9" y="65"/>
                      <a:pt x="9" y="65"/>
                      <a:pt x="9" y="66"/>
                    </a:cubicBezTo>
                    <a:cubicBezTo>
                      <a:pt x="9" y="66"/>
                      <a:pt x="8" y="66"/>
                      <a:pt x="7" y="66"/>
                    </a:cubicBezTo>
                    <a:cubicBezTo>
                      <a:pt x="7" y="66"/>
                      <a:pt x="6" y="66"/>
                      <a:pt x="5" y="66"/>
                    </a:cubicBezTo>
                    <a:cubicBezTo>
                      <a:pt x="5" y="66"/>
                      <a:pt x="6" y="67"/>
                      <a:pt x="6" y="67"/>
                    </a:cubicBezTo>
                    <a:cubicBezTo>
                      <a:pt x="6" y="67"/>
                      <a:pt x="6" y="68"/>
                      <a:pt x="6" y="68"/>
                    </a:cubicBezTo>
                    <a:cubicBezTo>
                      <a:pt x="6" y="69"/>
                      <a:pt x="7" y="69"/>
                      <a:pt x="7" y="69"/>
                    </a:cubicBezTo>
                    <a:cubicBezTo>
                      <a:pt x="7" y="69"/>
                      <a:pt x="8" y="69"/>
                      <a:pt x="9" y="69"/>
                    </a:cubicBezTo>
                    <a:cubicBezTo>
                      <a:pt x="9" y="69"/>
                      <a:pt x="10" y="69"/>
                      <a:pt x="10" y="69"/>
                    </a:cubicBezTo>
                    <a:cubicBezTo>
                      <a:pt x="10" y="69"/>
                      <a:pt x="12" y="69"/>
                      <a:pt x="12" y="69"/>
                    </a:cubicBezTo>
                    <a:cubicBezTo>
                      <a:pt x="13" y="69"/>
                      <a:pt x="14" y="70"/>
                      <a:pt x="14" y="70"/>
                    </a:cubicBezTo>
                    <a:cubicBezTo>
                      <a:pt x="14" y="70"/>
                      <a:pt x="15" y="70"/>
                      <a:pt x="15" y="70"/>
                    </a:cubicBezTo>
                    <a:cubicBezTo>
                      <a:pt x="16" y="70"/>
                      <a:pt x="16" y="70"/>
                      <a:pt x="16" y="70"/>
                    </a:cubicBezTo>
                    <a:cubicBezTo>
                      <a:pt x="16" y="70"/>
                      <a:pt x="16" y="69"/>
                      <a:pt x="16" y="69"/>
                    </a:cubicBezTo>
                    <a:cubicBezTo>
                      <a:pt x="16" y="69"/>
                      <a:pt x="17" y="69"/>
                      <a:pt x="17" y="69"/>
                    </a:cubicBezTo>
                    <a:cubicBezTo>
                      <a:pt x="18" y="69"/>
                      <a:pt x="18" y="68"/>
                      <a:pt x="18" y="68"/>
                    </a:cubicBezTo>
                    <a:cubicBezTo>
                      <a:pt x="19" y="68"/>
                      <a:pt x="19" y="68"/>
                      <a:pt x="19" y="67"/>
                    </a:cubicBezTo>
                    <a:cubicBezTo>
                      <a:pt x="19" y="67"/>
                      <a:pt x="18" y="67"/>
                      <a:pt x="18" y="67"/>
                    </a:cubicBezTo>
                    <a:cubicBezTo>
                      <a:pt x="18" y="66"/>
                      <a:pt x="18" y="66"/>
                      <a:pt x="18" y="66"/>
                    </a:cubicBezTo>
                    <a:cubicBezTo>
                      <a:pt x="18" y="66"/>
                      <a:pt x="19" y="66"/>
                      <a:pt x="19" y="66"/>
                    </a:cubicBezTo>
                    <a:cubicBezTo>
                      <a:pt x="19" y="66"/>
                      <a:pt x="20" y="66"/>
                      <a:pt x="20" y="66"/>
                    </a:cubicBezTo>
                    <a:cubicBezTo>
                      <a:pt x="21" y="66"/>
                      <a:pt x="21" y="67"/>
                      <a:pt x="22" y="67"/>
                    </a:cubicBezTo>
                    <a:cubicBezTo>
                      <a:pt x="22" y="67"/>
                      <a:pt x="23" y="67"/>
                      <a:pt x="23" y="67"/>
                    </a:cubicBezTo>
                    <a:cubicBezTo>
                      <a:pt x="23" y="67"/>
                      <a:pt x="24" y="67"/>
                      <a:pt x="24" y="67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8" y="66"/>
                      <a:pt x="28" y="66"/>
                      <a:pt x="28" y="66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0" y="66"/>
                      <a:pt x="31" y="65"/>
                      <a:pt x="32" y="65"/>
                    </a:cubicBezTo>
                    <a:cubicBezTo>
                      <a:pt x="32" y="64"/>
                      <a:pt x="32" y="64"/>
                      <a:pt x="33" y="64"/>
                    </a:cubicBezTo>
                    <a:cubicBezTo>
                      <a:pt x="33" y="64"/>
                      <a:pt x="34" y="63"/>
                      <a:pt x="34" y="63"/>
                    </a:cubicBezTo>
                    <a:cubicBezTo>
                      <a:pt x="34" y="62"/>
                      <a:pt x="34" y="62"/>
                      <a:pt x="33" y="62"/>
                    </a:cubicBezTo>
                    <a:cubicBezTo>
                      <a:pt x="33" y="61"/>
                      <a:pt x="34" y="61"/>
                      <a:pt x="34" y="60"/>
                    </a:cubicBezTo>
                    <a:cubicBezTo>
                      <a:pt x="34" y="60"/>
                      <a:pt x="35" y="59"/>
                      <a:pt x="35" y="59"/>
                    </a:cubicBezTo>
                    <a:cubicBezTo>
                      <a:pt x="35" y="59"/>
                      <a:pt x="35" y="58"/>
                      <a:pt x="36" y="58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7" y="59"/>
                      <a:pt x="37" y="59"/>
                      <a:pt x="37" y="59"/>
                    </a:cubicBezTo>
                    <a:cubicBezTo>
                      <a:pt x="37" y="59"/>
                      <a:pt x="38" y="60"/>
                      <a:pt x="38" y="60"/>
                    </a:cubicBezTo>
                    <a:cubicBezTo>
                      <a:pt x="38" y="61"/>
                      <a:pt x="39" y="61"/>
                      <a:pt x="39" y="61"/>
                    </a:cubicBezTo>
                    <a:cubicBezTo>
                      <a:pt x="40" y="61"/>
                      <a:pt x="39" y="61"/>
                      <a:pt x="39" y="62"/>
                    </a:cubicBezTo>
                    <a:cubicBezTo>
                      <a:pt x="39" y="63"/>
                      <a:pt x="39" y="63"/>
                      <a:pt x="40" y="63"/>
                    </a:cubicBezTo>
                    <a:cubicBezTo>
                      <a:pt x="40" y="63"/>
                      <a:pt x="40" y="63"/>
                      <a:pt x="41" y="63"/>
                    </a:cubicBezTo>
                    <a:cubicBezTo>
                      <a:pt x="41" y="63"/>
                      <a:pt x="42" y="64"/>
                      <a:pt x="42" y="65"/>
                    </a:cubicBezTo>
                    <a:cubicBezTo>
                      <a:pt x="43" y="65"/>
                      <a:pt x="44" y="66"/>
                      <a:pt x="45" y="66"/>
                    </a:cubicBezTo>
                    <a:cubicBezTo>
                      <a:pt x="46" y="66"/>
                      <a:pt x="45" y="66"/>
                      <a:pt x="46" y="65"/>
                    </a:cubicBezTo>
                    <a:cubicBezTo>
                      <a:pt x="47" y="65"/>
                      <a:pt x="47" y="64"/>
                      <a:pt x="47" y="64"/>
                    </a:cubicBezTo>
                    <a:cubicBezTo>
                      <a:pt x="47" y="63"/>
                      <a:pt x="47" y="63"/>
                      <a:pt x="47" y="63"/>
                    </a:cubicBezTo>
                    <a:cubicBezTo>
                      <a:pt x="48" y="64"/>
                      <a:pt x="48" y="64"/>
                      <a:pt x="48" y="64"/>
                    </a:cubicBezTo>
                    <a:cubicBezTo>
                      <a:pt x="50" y="64"/>
                      <a:pt x="50" y="64"/>
                      <a:pt x="50" y="64"/>
                    </a:cubicBezTo>
                    <a:cubicBezTo>
                      <a:pt x="50" y="64"/>
                      <a:pt x="51" y="64"/>
                      <a:pt x="51" y="64"/>
                    </a:cubicBezTo>
                    <a:cubicBezTo>
                      <a:pt x="51" y="64"/>
                      <a:pt x="52" y="65"/>
                      <a:pt x="52" y="65"/>
                    </a:cubicBezTo>
                    <a:cubicBezTo>
                      <a:pt x="52" y="65"/>
                      <a:pt x="53" y="65"/>
                      <a:pt x="54" y="66"/>
                    </a:cubicBezTo>
                    <a:cubicBezTo>
                      <a:pt x="56" y="66"/>
                      <a:pt x="55" y="66"/>
                      <a:pt x="55" y="66"/>
                    </a:cubicBezTo>
                    <a:cubicBezTo>
                      <a:pt x="55" y="66"/>
                      <a:pt x="56" y="66"/>
                      <a:pt x="56" y="66"/>
                    </a:cubicBezTo>
                    <a:cubicBezTo>
                      <a:pt x="56" y="66"/>
                      <a:pt x="57" y="65"/>
                      <a:pt x="57" y="65"/>
                    </a:cubicBezTo>
                    <a:cubicBezTo>
                      <a:pt x="57" y="64"/>
                      <a:pt x="59" y="65"/>
                      <a:pt x="59" y="65"/>
                    </a:cubicBezTo>
                    <a:cubicBezTo>
                      <a:pt x="59" y="65"/>
                      <a:pt x="61" y="64"/>
                      <a:pt x="61" y="64"/>
                    </a:cubicBezTo>
                    <a:cubicBezTo>
                      <a:pt x="61" y="64"/>
                      <a:pt x="61" y="63"/>
                      <a:pt x="61" y="63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0" y="62"/>
                      <a:pt x="58" y="61"/>
                      <a:pt x="58" y="61"/>
                    </a:cubicBezTo>
                    <a:cubicBezTo>
                      <a:pt x="58" y="60"/>
                      <a:pt x="58" y="59"/>
                      <a:pt x="58" y="59"/>
                    </a:cubicBezTo>
                    <a:cubicBezTo>
                      <a:pt x="58" y="59"/>
                      <a:pt x="58" y="58"/>
                      <a:pt x="58" y="58"/>
                    </a:cubicBezTo>
                    <a:cubicBezTo>
                      <a:pt x="58" y="58"/>
                      <a:pt x="58" y="58"/>
                      <a:pt x="59" y="57"/>
                    </a:cubicBezTo>
                    <a:cubicBezTo>
                      <a:pt x="59" y="57"/>
                      <a:pt x="59" y="57"/>
                      <a:pt x="60" y="57"/>
                    </a:cubicBezTo>
                    <a:cubicBezTo>
                      <a:pt x="60" y="56"/>
                      <a:pt x="61" y="56"/>
                      <a:pt x="61" y="56"/>
                    </a:cubicBezTo>
                    <a:cubicBezTo>
                      <a:pt x="60" y="54"/>
                      <a:pt x="60" y="54"/>
                      <a:pt x="60" y="54"/>
                    </a:cubicBezTo>
                    <a:cubicBezTo>
                      <a:pt x="60" y="54"/>
                      <a:pt x="59" y="54"/>
                      <a:pt x="59" y="53"/>
                    </a:cubicBezTo>
                    <a:cubicBezTo>
                      <a:pt x="59" y="53"/>
                      <a:pt x="59" y="54"/>
                      <a:pt x="59" y="54"/>
                    </a:cubicBezTo>
                    <a:cubicBezTo>
                      <a:pt x="59" y="54"/>
                      <a:pt x="58" y="54"/>
                      <a:pt x="58" y="54"/>
                    </a:cubicBezTo>
                    <a:cubicBezTo>
                      <a:pt x="57" y="53"/>
                      <a:pt x="57" y="53"/>
                      <a:pt x="57" y="53"/>
                    </a:cubicBezTo>
                    <a:cubicBezTo>
                      <a:pt x="58" y="52"/>
                      <a:pt x="58" y="52"/>
                      <a:pt x="58" y="52"/>
                    </a:cubicBezTo>
                    <a:cubicBezTo>
                      <a:pt x="60" y="51"/>
                      <a:pt x="60" y="51"/>
                      <a:pt x="60" y="51"/>
                    </a:cubicBezTo>
                    <a:cubicBezTo>
                      <a:pt x="62" y="50"/>
                      <a:pt x="62" y="50"/>
                      <a:pt x="62" y="50"/>
                    </a:cubicBezTo>
                    <a:cubicBezTo>
                      <a:pt x="62" y="48"/>
                      <a:pt x="62" y="48"/>
                      <a:pt x="62" y="48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5" y="48"/>
                      <a:pt x="65" y="48"/>
                      <a:pt x="65" y="48"/>
                    </a:cubicBezTo>
                    <a:cubicBezTo>
                      <a:pt x="65" y="48"/>
                      <a:pt x="66" y="48"/>
                      <a:pt x="66" y="48"/>
                    </a:cubicBezTo>
                    <a:cubicBezTo>
                      <a:pt x="66" y="48"/>
                      <a:pt x="67" y="48"/>
                      <a:pt x="68" y="48"/>
                    </a:cubicBezTo>
                    <a:cubicBezTo>
                      <a:pt x="68" y="48"/>
                      <a:pt x="69" y="47"/>
                      <a:pt x="69" y="47"/>
                    </a:cubicBezTo>
                    <a:cubicBezTo>
                      <a:pt x="70" y="46"/>
                      <a:pt x="69" y="46"/>
                      <a:pt x="69" y="46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9" y="43"/>
                      <a:pt x="69" y="43"/>
                      <a:pt x="69" y="43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8" y="41"/>
                      <a:pt x="69" y="39"/>
                      <a:pt x="69" y="39"/>
                    </a:cubicBezTo>
                    <a:cubicBezTo>
                      <a:pt x="69" y="39"/>
                      <a:pt x="69" y="38"/>
                      <a:pt x="69" y="38"/>
                    </a:cubicBezTo>
                    <a:cubicBezTo>
                      <a:pt x="68" y="37"/>
                      <a:pt x="68" y="37"/>
                      <a:pt x="68" y="37"/>
                    </a:cubicBezTo>
                    <a:cubicBezTo>
                      <a:pt x="68" y="37"/>
                      <a:pt x="67" y="37"/>
                      <a:pt x="67" y="36"/>
                    </a:cubicBezTo>
                    <a:cubicBezTo>
                      <a:pt x="67" y="36"/>
                      <a:pt x="65" y="35"/>
                      <a:pt x="65" y="35"/>
                    </a:cubicBezTo>
                    <a:cubicBezTo>
                      <a:pt x="65" y="35"/>
                      <a:pt x="65" y="33"/>
                      <a:pt x="65" y="33"/>
                    </a:cubicBezTo>
                    <a:cubicBezTo>
                      <a:pt x="65" y="33"/>
                      <a:pt x="66" y="32"/>
                      <a:pt x="66" y="32"/>
                    </a:cubicBezTo>
                    <a:cubicBezTo>
                      <a:pt x="66" y="30"/>
                      <a:pt x="66" y="30"/>
                      <a:pt x="66" y="30"/>
                    </a:cubicBezTo>
                    <a:cubicBezTo>
                      <a:pt x="66" y="30"/>
                      <a:pt x="68" y="30"/>
                      <a:pt x="68" y="30"/>
                    </a:cubicBezTo>
                    <a:cubicBezTo>
                      <a:pt x="68" y="30"/>
                      <a:pt x="70" y="30"/>
                      <a:pt x="70" y="30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75" y="26"/>
                      <a:pt x="75" y="26"/>
                      <a:pt x="75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79" y="24"/>
                      <a:pt x="79" y="22"/>
                      <a:pt x="79" y="22"/>
                    </a:cubicBezTo>
                    <a:cubicBezTo>
                      <a:pt x="79" y="22"/>
                      <a:pt x="79" y="22"/>
                      <a:pt x="79" y="22"/>
                    </a:cubicBezTo>
                    <a:cubicBezTo>
                      <a:pt x="80" y="21"/>
                      <a:pt x="80" y="21"/>
                      <a:pt x="80" y="21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86" y="22"/>
                      <a:pt x="86" y="22"/>
                      <a:pt x="84" y="18"/>
                    </a:cubicBezTo>
                    <a:cubicBezTo>
                      <a:pt x="84" y="17"/>
                      <a:pt x="84" y="17"/>
                      <a:pt x="84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5" y="17"/>
                      <a:pt x="85" y="16"/>
                      <a:pt x="85" y="16"/>
                    </a:cubicBezTo>
                    <a:cubicBezTo>
                      <a:pt x="86" y="15"/>
                      <a:pt x="87" y="15"/>
                      <a:pt x="87" y="15"/>
                    </a:cubicBezTo>
                    <a:cubicBezTo>
                      <a:pt x="87" y="15"/>
                      <a:pt x="89" y="15"/>
                      <a:pt x="89" y="15"/>
                    </a:cubicBezTo>
                    <a:cubicBezTo>
                      <a:pt x="89" y="15"/>
                      <a:pt x="90" y="15"/>
                      <a:pt x="91" y="15"/>
                    </a:cubicBezTo>
                    <a:cubicBezTo>
                      <a:pt x="86" y="9"/>
                      <a:pt x="86" y="9"/>
                      <a:pt x="86" y="9"/>
                    </a:cubicBezTo>
                    <a:lnTo>
                      <a:pt x="86" y="7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2" name="Freeform 129"/>
              <p:cNvSpPr>
                <a:spLocks/>
              </p:cNvSpPr>
              <p:nvPr/>
            </p:nvSpPr>
            <p:spPr bwMode="auto">
              <a:xfrm>
                <a:off x="2674" y="2317"/>
                <a:ext cx="444" cy="229"/>
              </a:xfrm>
              <a:custGeom>
                <a:avLst/>
                <a:gdLst>
                  <a:gd name="T0" fmla="*/ 219 w 221"/>
                  <a:gd name="T1" fmla="*/ 34 h 114"/>
                  <a:gd name="T2" fmla="*/ 214 w 221"/>
                  <a:gd name="T3" fmla="*/ 29 h 114"/>
                  <a:gd name="T4" fmla="*/ 211 w 221"/>
                  <a:gd name="T5" fmla="*/ 22 h 114"/>
                  <a:gd name="T6" fmla="*/ 213 w 221"/>
                  <a:gd name="T7" fmla="*/ 14 h 114"/>
                  <a:gd name="T8" fmla="*/ 201 w 221"/>
                  <a:gd name="T9" fmla="*/ 6 h 114"/>
                  <a:gd name="T10" fmla="*/ 178 w 221"/>
                  <a:gd name="T11" fmla="*/ 5 h 114"/>
                  <a:gd name="T12" fmla="*/ 162 w 221"/>
                  <a:gd name="T13" fmla="*/ 3 h 114"/>
                  <a:gd name="T14" fmla="*/ 153 w 221"/>
                  <a:gd name="T15" fmla="*/ 11 h 114"/>
                  <a:gd name="T16" fmla="*/ 140 w 221"/>
                  <a:gd name="T17" fmla="*/ 18 h 114"/>
                  <a:gd name="T18" fmla="*/ 125 w 221"/>
                  <a:gd name="T19" fmla="*/ 16 h 114"/>
                  <a:gd name="T20" fmla="*/ 123 w 221"/>
                  <a:gd name="T21" fmla="*/ 23 h 114"/>
                  <a:gd name="T22" fmla="*/ 115 w 221"/>
                  <a:gd name="T23" fmla="*/ 25 h 114"/>
                  <a:gd name="T24" fmla="*/ 108 w 221"/>
                  <a:gd name="T25" fmla="*/ 36 h 114"/>
                  <a:gd name="T26" fmla="*/ 102 w 221"/>
                  <a:gd name="T27" fmla="*/ 39 h 114"/>
                  <a:gd name="T28" fmla="*/ 94 w 221"/>
                  <a:gd name="T29" fmla="*/ 44 h 114"/>
                  <a:gd name="T30" fmla="*/ 99 w 221"/>
                  <a:gd name="T31" fmla="*/ 59 h 114"/>
                  <a:gd name="T32" fmla="*/ 105 w 221"/>
                  <a:gd name="T33" fmla="*/ 61 h 114"/>
                  <a:gd name="T34" fmla="*/ 102 w 221"/>
                  <a:gd name="T35" fmla="*/ 74 h 114"/>
                  <a:gd name="T36" fmla="*/ 93 w 221"/>
                  <a:gd name="T37" fmla="*/ 65 h 114"/>
                  <a:gd name="T38" fmla="*/ 87 w 221"/>
                  <a:gd name="T39" fmla="*/ 67 h 114"/>
                  <a:gd name="T40" fmla="*/ 79 w 221"/>
                  <a:gd name="T41" fmla="*/ 64 h 114"/>
                  <a:gd name="T42" fmla="*/ 76 w 221"/>
                  <a:gd name="T43" fmla="*/ 69 h 114"/>
                  <a:gd name="T44" fmla="*/ 65 w 221"/>
                  <a:gd name="T45" fmla="*/ 71 h 114"/>
                  <a:gd name="T46" fmla="*/ 55 w 221"/>
                  <a:gd name="T47" fmla="*/ 74 h 114"/>
                  <a:gd name="T48" fmla="*/ 47 w 221"/>
                  <a:gd name="T49" fmla="*/ 77 h 114"/>
                  <a:gd name="T50" fmla="*/ 41 w 221"/>
                  <a:gd name="T51" fmla="*/ 79 h 114"/>
                  <a:gd name="T52" fmla="*/ 34 w 221"/>
                  <a:gd name="T53" fmla="*/ 73 h 114"/>
                  <a:gd name="T54" fmla="*/ 27 w 221"/>
                  <a:gd name="T55" fmla="*/ 73 h 114"/>
                  <a:gd name="T56" fmla="*/ 27 w 221"/>
                  <a:gd name="T57" fmla="*/ 77 h 114"/>
                  <a:gd name="T58" fmla="*/ 24 w 221"/>
                  <a:gd name="T59" fmla="*/ 83 h 114"/>
                  <a:gd name="T60" fmla="*/ 15 w 221"/>
                  <a:gd name="T61" fmla="*/ 81 h 114"/>
                  <a:gd name="T62" fmla="*/ 9 w 221"/>
                  <a:gd name="T63" fmla="*/ 73 h 114"/>
                  <a:gd name="T64" fmla="*/ 5 w 221"/>
                  <a:gd name="T65" fmla="*/ 75 h 114"/>
                  <a:gd name="T66" fmla="*/ 2 w 221"/>
                  <a:gd name="T67" fmla="*/ 82 h 114"/>
                  <a:gd name="T68" fmla="*/ 0 w 221"/>
                  <a:gd name="T69" fmla="*/ 87 h 114"/>
                  <a:gd name="T70" fmla="*/ 1 w 221"/>
                  <a:gd name="T71" fmla="*/ 90 h 114"/>
                  <a:gd name="T72" fmla="*/ 12 w 221"/>
                  <a:gd name="T73" fmla="*/ 96 h 114"/>
                  <a:gd name="T74" fmla="*/ 17 w 221"/>
                  <a:gd name="T75" fmla="*/ 98 h 114"/>
                  <a:gd name="T76" fmla="*/ 22 w 221"/>
                  <a:gd name="T77" fmla="*/ 95 h 114"/>
                  <a:gd name="T78" fmla="*/ 23 w 221"/>
                  <a:gd name="T79" fmla="*/ 93 h 114"/>
                  <a:gd name="T80" fmla="*/ 29 w 221"/>
                  <a:gd name="T81" fmla="*/ 94 h 114"/>
                  <a:gd name="T82" fmla="*/ 32 w 221"/>
                  <a:gd name="T83" fmla="*/ 100 h 114"/>
                  <a:gd name="T84" fmla="*/ 43 w 221"/>
                  <a:gd name="T85" fmla="*/ 96 h 114"/>
                  <a:gd name="T86" fmla="*/ 65 w 221"/>
                  <a:gd name="T87" fmla="*/ 90 h 114"/>
                  <a:gd name="T88" fmla="*/ 80 w 221"/>
                  <a:gd name="T89" fmla="*/ 93 h 114"/>
                  <a:gd name="T90" fmla="*/ 86 w 221"/>
                  <a:gd name="T91" fmla="*/ 104 h 114"/>
                  <a:gd name="T92" fmla="*/ 121 w 221"/>
                  <a:gd name="T93" fmla="*/ 109 h 114"/>
                  <a:gd name="T94" fmla="*/ 149 w 221"/>
                  <a:gd name="T95" fmla="*/ 114 h 114"/>
                  <a:gd name="T96" fmla="*/ 158 w 221"/>
                  <a:gd name="T97" fmla="*/ 108 h 114"/>
                  <a:gd name="T98" fmla="*/ 177 w 221"/>
                  <a:gd name="T99" fmla="*/ 103 h 114"/>
                  <a:gd name="T100" fmla="*/ 192 w 221"/>
                  <a:gd name="T101" fmla="*/ 96 h 114"/>
                  <a:gd name="T102" fmla="*/ 204 w 221"/>
                  <a:gd name="T103" fmla="*/ 80 h 114"/>
                  <a:gd name="T104" fmla="*/ 206 w 221"/>
                  <a:gd name="T105" fmla="*/ 66 h 114"/>
                  <a:gd name="T106" fmla="*/ 204 w 221"/>
                  <a:gd name="T107" fmla="*/ 53 h 114"/>
                  <a:gd name="T108" fmla="*/ 219 w 221"/>
                  <a:gd name="T109" fmla="*/ 5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114">
                    <a:moveTo>
                      <a:pt x="219" y="49"/>
                    </a:moveTo>
                    <a:cubicBezTo>
                      <a:pt x="219" y="47"/>
                      <a:pt x="219" y="45"/>
                      <a:pt x="219" y="45"/>
                    </a:cubicBezTo>
                    <a:cubicBezTo>
                      <a:pt x="219" y="41"/>
                      <a:pt x="219" y="41"/>
                      <a:pt x="219" y="41"/>
                    </a:cubicBezTo>
                    <a:cubicBezTo>
                      <a:pt x="219" y="41"/>
                      <a:pt x="219" y="35"/>
                      <a:pt x="219" y="35"/>
                    </a:cubicBezTo>
                    <a:cubicBezTo>
                      <a:pt x="219" y="35"/>
                      <a:pt x="219" y="35"/>
                      <a:pt x="219" y="34"/>
                    </a:cubicBezTo>
                    <a:cubicBezTo>
                      <a:pt x="218" y="34"/>
                      <a:pt x="217" y="34"/>
                      <a:pt x="217" y="34"/>
                    </a:cubicBezTo>
                    <a:cubicBezTo>
                      <a:pt x="217" y="34"/>
                      <a:pt x="215" y="33"/>
                      <a:pt x="215" y="33"/>
                    </a:cubicBezTo>
                    <a:cubicBezTo>
                      <a:pt x="215" y="33"/>
                      <a:pt x="215" y="32"/>
                      <a:pt x="215" y="31"/>
                    </a:cubicBezTo>
                    <a:cubicBezTo>
                      <a:pt x="214" y="30"/>
                      <a:pt x="214" y="29"/>
                      <a:pt x="214" y="29"/>
                    </a:cubicBezTo>
                    <a:cubicBezTo>
                      <a:pt x="214" y="29"/>
                      <a:pt x="214" y="29"/>
                      <a:pt x="214" y="29"/>
                    </a:cubicBezTo>
                    <a:cubicBezTo>
                      <a:pt x="213" y="29"/>
                      <a:pt x="212" y="28"/>
                      <a:pt x="212" y="28"/>
                    </a:cubicBezTo>
                    <a:cubicBezTo>
                      <a:pt x="212" y="28"/>
                      <a:pt x="213" y="26"/>
                      <a:pt x="212" y="26"/>
                    </a:cubicBezTo>
                    <a:cubicBezTo>
                      <a:pt x="212" y="26"/>
                      <a:pt x="211" y="26"/>
                      <a:pt x="211" y="26"/>
                    </a:cubicBezTo>
                    <a:cubicBezTo>
                      <a:pt x="211" y="26"/>
                      <a:pt x="211" y="23"/>
                      <a:pt x="211" y="23"/>
                    </a:cubicBezTo>
                    <a:cubicBezTo>
                      <a:pt x="211" y="22"/>
                      <a:pt x="211" y="22"/>
                      <a:pt x="211" y="22"/>
                    </a:cubicBezTo>
                    <a:cubicBezTo>
                      <a:pt x="212" y="20"/>
                      <a:pt x="212" y="20"/>
                      <a:pt x="212" y="20"/>
                    </a:cubicBezTo>
                    <a:cubicBezTo>
                      <a:pt x="212" y="20"/>
                      <a:pt x="212" y="19"/>
                      <a:pt x="212" y="19"/>
                    </a:cubicBezTo>
                    <a:cubicBezTo>
                      <a:pt x="212" y="18"/>
                      <a:pt x="213" y="17"/>
                      <a:pt x="213" y="17"/>
                    </a:cubicBezTo>
                    <a:cubicBezTo>
                      <a:pt x="212" y="16"/>
                      <a:pt x="212" y="16"/>
                      <a:pt x="212" y="16"/>
                    </a:cubicBezTo>
                    <a:cubicBezTo>
                      <a:pt x="213" y="14"/>
                      <a:pt x="213" y="14"/>
                      <a:pt x="213" y="14"/>
                    </a:cubicBezTo>
                    <a:cubicBezTo>
                      <a:pt x="213" y="14"/>
                      <a:pt x="213" y="14"/>
                      <a:pt x="213" y="14"/>
                    </a:cubicBezTo>
                    <a:cubicBezTo>
                      <a:pt x="212" y="13"/>
                      <a:pt x="212" y="13"/>
                      <a:pt x="212" y="13"/>
                    </a:cubicBezTo>
                    <a:cubicBezTo>
                      <a:pt x="210" y="8"/>
                      <a:pt x="210" y="8"/>
                      <a:pt x="210" y="8"/>
                    </a:cubicBezTo>
                    <a:cubicBezTo>
                      <a:pt x="210" y="8"/>
                      <a:pt x="207" y="9"/>
                      <a:pt x="205" y="9"/>
                    </a:cubicBezTo>
                    <a:cubicBezTo>
                      <a:pt x="203" y="8"/>
                      <a:pt x="201" y="6"/>
                      <a:pt x="201" y="6"/>
                    </a:cubicBezTo>
                    <a:cubicBezTo>
                      <a:pt x="200" y="6"/>
                      <a:pt x="197" y="6"/>
                      <a:pt x="197" y="6"/>
                    </a:cubicBezTo>
                    <a:cubicBezTo>
                      <a:pt x="196" y="9"/>
                      <a:pt x="196" y="9"/>
                      <a:pt x="196" y="9"/>
                    </a:cubicBezTo>
                    <a:cubicBezTo>
                      <a:pt x="187" y="9"/>
                      <a:pt x="187" y="9"/>
                      <a:pt x="187" y="9"/>
                    </a:cubicBezTo>
                    <a:cubicBezTo>
                      <a:pt x="184" y="7"/>
                      <a:pt x="184" y="7"/>
                      <a:pt x="184" y="7"/>
                    </a:cubicBezTo>
                    <a:cubicBezTo>
                      <a:pt x="178" y="5"/>
                      <a:pt x="178" y="5"/>
                      <a:pt x="178" y="5"/>
                    </a:cubicBezTo>
                    <a:cubicBezTo>
                      <a:pt x="177" y="4"/>
                      <a:pt x="177" y="4"/>
                      <a:pt x="177" y="4"/>
                    </a:cubicBezTo>
                    <a:cubicBezTo>
                      <a:pt x="177" y="4"/>
                      <a:pt x="174" y="4"/>
                      <a:pt x="173" y="4"/>
                    </a:cubicBezTo>
                    <a:cubicBezTo>
                      <a:pt x="172" y="4"/>
                      <a:pt x="169" y="4"/>
                      <a:pt x="169" y="4"/>
                    </a:cubicBezTo>
                    <a:cubicBezTo>
                      <a:pt x="169" y="4"/>
                      <a:pt x="166" y="2"/>
                      <a:pt x="165" y="2"/>
                    </a:cubicBezTo>
                    <a:cubicBezTo>
                      <a:pt x="164" y="2"/>
                      <a:pt x="162" y="3"/>
                      <a:pt x="162" y="3"/>
                    </a:cubicBezTo>
                    <a:cubicBezTo>
                      <a:pt x="159" y="2"/>
                      <a:pt x="159" y="2"/>
                      <a:pt x="159" y="2"/>
                    </a:cubicBezTo>
                    <a:cubicBezTo>
                      <a:pt x="159" y="2"/>
                      <a:pt x="156" y="0"/>
                      <a:pt x="155" y="1"/>
                    </a:cubicBezTo>
                    <a:cubicBezTo>
                      <a:pt x="153" y="1"/>
                      <a:pt x="154" y="3"/>
                      <a:pt x="154" y="3"/>
                    </a:cubicBezTo>
                    <a:cubicBezTo>
                      <a:pt x="154" y="3"/>
                      <a:pt x="154" y="7"/>
                      <a:pt x="154" y="8"/>
                    </a:cubicBezTo>
                    <a:cubicBezTo>
                      <a:pt x="154" y="9"/>
                      <a:pt x="153" y="11"/>
                      <a:pt x="153" y="11"/>
                    </a:cubicBezTo>
                    <a:cubicBezTo>
                      <a:pt x="150" y="12"/>
                      <a:pt x="150" y="12"/>
                      <a:pt x="150" y="12"/>
                    </a:cubicBezTo>
                    <a:cubicBezTo>
                      <a:pt x="150" y="12"/>
                      <a:pt x="149" y="15"/>
                      <a:pt x="148" y="15"/>
                    </a:cubicBezTo>
                    <a:cubicBezTo>
                      <a:pt x="147" y="15"/>
                      <a:pt x="147" y="19"/>
                      <a:pt x="147" y="19"/>
                    </a:cubicBezTo>
                    <a:cubicBezTo>
                      <a:pt x="144" y="20"/>
                      <a:pt x="144" y="20"/>
                      <a:pt x="144" y="20"/>
                    </a:cubicBezTo>
                    <a:cubicBezTo>
                      <a:pt x="140" y="18"/>
                      <a:pt x="140" y="18"/>
                      <a:pt x="140" y="18"/>
                    </a:cubicBezTo>
                    <a:cubicBezTo>
                      <a:pt x="138" y="19"/>
                      <a:pt x="138" y="19"/>
                      <a:pt x="138" y="19"/>
                    </a:cubicBezTo>
                    <a:cubicBezTo>
                      <a:pt x="138" y="21"/>
                      <a:pt x="138" y="21"/>
                      <a:pt x="138" y="21"/>
                    </a:cubicBezTo>
                    <a:cubicBezTo>
                      <a:pt x="138" y="21"/>
                      <a:pt x="133" y="21"/>
                      <a:pt x="133" y="21"/>
                    </a:cubicBezTo>
                    <a:cubicBezTo>
                      <a:pt x="133" y="21"/>
                      <a:pt x="129" y="19"/>
                      <a:pt x="129" y="19"/>
                    </a:cubicBezTo>
                    <a:cubicBezTo>
                      <a:pt x="129" y="19"/>
                      <a:pt x="126" y="17"/>
                      <a:pt x="125" y="16"/>
                    </a:cubicBezTo>
                    <a:cubicBezTo>
                      <a:pt x="125" y="16"/>
                      <a:pt x="123" y="15"/>
                      <a:pt x="122" y="14"/>
                    </a:cubicBezTo>
                    <a:cubicBezTo>
                      <a:pt x="122" y="15"/>
                      <a:pt x="122" y="15"/>
                      <a:pt x="122" y="15"/>
                    </a:cubicBezTo>
                    <a:cubicBezTo>
                      <a:pt x="123" y="19"/>
                      <a:pt x="123" y="19"/>
                      <a:pt x="123" y="19"/>
                    </a:cubicBezTo>
                    <a:cubicBezTo>
                      <a:pt x="123" y="22"/>
                      <a:pt x="123" y="22"/>
                      <a:pt x="123" y="22"/>
                    </a:cubicBezTo>
                    <a:cubicBezTo>
                      <a:pt x="123" y="23"/>
                      <a:pt x="123" y="23"/>
                      <a:pt x="123" y="23"/>
                    </a:cubicBezTo>
                    <a:cubicBezTo>
                      <a:pt x="122" y="24"/>
                      <a:pt x="121" y="25"/>
                      <a:pt x="121" y="25"/>
                    </a:cubicBezTo>
                    <a:cubicBezTo>
                      <a:pt x="120" y="25"/>
                      <a:pt x="119" y="26"/>
                      <a:pt x="118" y="26"/>
                    </a:cubicBezTo>
                    <a:cubicBezTo>
                      <a:pt x="117" y="27"/>
                      <a:pt x="117" y="27"/>
                      <a:pt x="117" y="27"/>
                    </a:cubicBezTo>
                    <a:cubicBezTo>
                      <a:pt x="116" y="26"/>
                      <a:pt x="116" y="26"/>
                      <a:pt x="116" y="26"/>
                    </a:cubicBezTo>
                    <a:cubicBezTo>
                      <a:pt x="116" y="26"/>
                      <a:pt x="115" y="25"/>
                      <a:pt x="115" y="25"/>
                    </a:cubicBezTo>
                    <a:cubicBezTo>
                      <a:pt x="113" y="25"/>
                      <a:pt x="113" y="25"/>
                      <a:pt x="113" y="25"/>
                    </a:cubicBezTo>
                    <a:cubicBezTo>
                      <a:pt x="113" y="25"/>
                      <a:pt x="113" y="26"/>
                      <a:pt x="113" y="26"/>
                    </a:cubicBezTo>
                    <a:cubicBezTo>
                      <a:pt x="112" y="27"/>
                      <a:pt x="112" y="27"/>
                      <a:pt x="112" y="27"/>
                    </a:cubicBezTo>
                    <a:cubicBezTo>
                      <a:pt x="113" y="32"/>
                      <a:pt x="113" y="32"/>
                      <a:pt x="113" y="32"/>
                    </a:cubicBezTo>
                    <a:cubicBezTo>
                      <a:pt x="108" y="36"/>
                      <a:pt x="108" y="36"/>
                      <a:pt x="108" y="36"/>
                    </a:cubicBezTo>
                    <a:cubicBezTo>
                      <a:pt x="108" y="36"/>
                      <a:pt x="108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6" y="37"/>
                      <a:pt x="106" y="37"/>
                      <a:pt x="106" y="37"/>
                    </a:cubicBezTo>
                    <a:cubicBezTo>
                      <a:pt x="106" y="37"/>
                      <a:pt x="105" y="37"/>
                      <a:pt x="105" y="37"/>
                    </a:cubicBezTo>
                    <a:cubicBezTo>
                      <a:pt x="105" y="37"/>
                      <a:pt x="103" y="38"/>
                      <a:pt x="102" y="39"/>
                    </a:cubicBezTo>
                    <a:cubicBezTo>
                      <a:pt x="100" y="41"/>
                      <a:pt x="100" y="41"/>
                      <a:pt x="100" y="41"/>
                    </a:cubicBezTo>
                    <a:cubicBezTo>
                      <a:pt x="99" y="41"/>
                      <a:pt x="99" y="41"/>
                      <a:pt x="99" y="41"/>
                    </a:cubicBezTo>
                    <a:cubicBezTo>
                      <a:pt x="99" y="41"/>
                      <a:pt x="99" y="41"/>
                      <a:pt x="99" y="41"/>
                    </a:cubicBezTo>
                    <a:cubicBezTo>
                      <a:pt x="99" y="41"/>
                      <a:pt x="98" y="42"/>
                      <a:pt x="95" y="44"/>
                    </a:cubicBezTo>
                    <a:cubicBezTo>
                      <a:pt x="94" y="44"/>
                      <a:pt x="94" y="44"/>
                      <a:pt x="94" y="44"/>
                    </a:cubicBezTo>
                    <a:cubicBezTo>
                      <a:pt x="95" y="46"/>
                      <a:pt x="95" y="46"/>
                      <a:pt x="95" y="46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100" y="53"/>
                      <a:pt x="100" y="53"/>
                      <a:pt x="100" y="53"/>
                    </a:cubicBezTo>
                    <a:cubicBezTo>
                      <a:pt x="101" y="57"/>
                      <a:pt x="101" y="57"/>
                      <a:pt x="101" y="57"/>
                    </a:cubicBezTo>
                    <a:cubicBezTo>
                      <a:pt x="101" y="57"/>
                      <a:pt x="99" y="58"/>
                      <a:pt x="99" y="59"/>
                    </a:cubicBezTo>
                    <a:cubicBezTo>
                      <a:pt x="100" y="59"/>
                      <a:pt x="100" y="59"/>
                      <a:pt x="101" y="59"/>
                    </a:cubicBezTo>
                    <a:cubicBezTo>
                      <a:pt x="102" y="59"/>
                      <a:pt x="102" y="59"/>
                      <a:pt x="102" y="59"/>
                    </a:cubicBezTo>
                    <a:cubicBezTo>
                      <a:pt x="102" y="59"/>
                      <a:pt x="102" y="59"/>
                      <a:pt x="102" y="59"/>
                    </a:cubicBezTo>
                    <a:cubicBezTo>
                      <a:pt x="104" y="60"/>
                      <a:pt x="104" y="61"/>
                      <a:pt x="104" y="61"/>
                    </a:cubicBezTo>
                    <a:cubicBezTo>
                      <a:pt x="105" y="61"/>
                      <a:pt x="105" y="61"/>
                      <a:pt x="105" y="61"/>
                    </a:cubicBezTo>
                    <a:cubicBezTo>
                      <a:pt x="104" y="65"/>
                      <a:pt x="104" y="65"/>
                      <a:pt x="104" y="65"/>
                    </a:cubicBezTo>
                    <a:cubicBezTo>
                      <a:pt x="104" y="65"/>
                      <a:pt x="104" y="67"/>
                      <a:pt x="104" y="69"/>
                    </a:cubicBezTo>
                    <a:cubicBezTo>
                      <a:pt x="105" y="71"/>
                      <a:pt x="104" y="72"/>
                      <a:pt x="104" y="73"/>
                    </a:cubicBezTo>
                    <a:cubicBezTo>
                      <a:pt x="103" y="74"/>
                      <a:pt x="103" y="74"/>
                      <a:pt x="103" y="74"/>
                    </a:cubicBezTo>
                    <a:cubicBezTo>
                      <a:pt x="102" y="74"/>
                      <a:pt x="102" y="74"/>
                      <a:pt x="102" y="74"/>
                    </a:cubicBezTo>
                    <a:cubicBezTo>
                      <a:pt x="101" y="74"/>
                      <a:pt x="101" y="74"/>
                      <a:pt x="100" y="73"/>
                    </a:cubicBezTo>
                    <a:cubicBezTo>
                      <a:pt x="96" y="72"/>
                      <a:pt x="96" y="72"/>
                      <a:pt x="96" y="72"/>
                    </a:cubicBezTo>
                    <a:cubicBezTo>
                      <a:pt x="95" y="71"/>
                      <a:pt x="94" y="70"/>
                      <a:pt x="94" y="70"/>
                    </a:cubicBezTo>
                    <a:cubicBezTo>
                      <a:pt x="93" y="69"/>
                      <a:pt x="92" y="67"/>
                      <a:pt x="93" y="65"/>
                    </a:cubicBezTo>
                    <a:cubicBezTo>
                      <a:pt x="93" y="65"/>
                      <a:pt x="93" y="65"/>
                      <a:pt x="93" y="65"/>
                    </a:cubicBezTo>
                    <a:cubicBezTo>
                      <a:pt x="93" y="65"/>
                      <a:pt x="92" y="65"/>
                      <a:pt x="92" y="65"/>
                    </a:cubicBezTo>
                    <a:cubicBezTo>
                      <a:pt x="92" y="65"/>
                      <a:pt x="92" y="65"/>
                      <a:pt x="92" y="65"/>
                    </a:cubicBezTo>
                    <a:cubicBezTo>
                      <a:pt x="91" y="65"/>
                      <a:pt x="91" y="65"/>
                      <a:pt x="90" y="65"/>
                    </a:cubicBezTo>
                    <a:cubicBezTo>
                      <a:pt x="90" y="65"/>
                      <a:pt x="89" y="66"/>
                      <a:pt x="89" y="66"/>
                    </a:cubicBezTo>
                    <a:cubicBezTo>
                      <a:pt x="89" y="67"/>
                      <a:pt x="88" y="67"/>
                      <a:pt x="87" y="67"/>
                    </a:cubicBezTo>
                    <a:cubicBezTo>
                      <a:pt x="86" y="67"/>
                      <a:pt x="86" y="67"/>
                      <a:pt x="85" y="67"/>
                    </a:cubicBezTo>
                    <a:cubicBezTo>
                      <a:pt x="84" y="66"/>
                      <a:pt x="83" y="66"/>
                      <a:pt x="83" y="65"/>
                    </a:cubicBezTo>
                    <a:cubicBezTo>
                      <a:pt x="83" y="65"/>
                      <a:pt x="82" y="65"/>
                      <a:pt x="82" y="65"/>
                    </a:cubicBezTo>
                    <a:cubicBezTo>
                      <a:pt x="81" y="64"/>
                      <a:pt x="80" y="64"/>
                      <a:pt x="80" y="64"/>
                    </a:cubicBezTo>
                    <a:cubicBezTo>
                      <a:pt x="80" y="64"/>
                      <a:pt x="79" y="64"/>
                      <a:pt x="79" y="64"/>
                    </a:cubicBezTo>
                    <a:cubicBezTo>
                      <a:pt x="79" y="64"/>
                      <a:pt x="79" y="65"/>
                      <a:pt x="79" y="65"/>
                    </a:cubicBezTo>
                    <a:cubicBezTo>
                      <a:pt x="79" y="65"/>
                      <a:pt x="80" y="67"/>
                      <a:pt x="79" y="68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8" y="69"/>
                      <a:pt x="78" y="69"/>
                      <a:pt x="78" y="69"/>
                    </a:cubicBezTo>
                    <a:cubicBezTo>
                      <a:pt x="77" y="69"/>
                      <a:pt x="77" y="69"/>
                      <a:pt x="76" y="69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75" y="69"/>
                      <a:pt x="75" y="69"/>
                      <a:pt x="75" y="69"/>
                    </a:cubicBezTo>
                    <a:cubicBezTo>
                      <a:pt x="72" y="69"/>
                      <a:pt x="72" y="69"/>
                      <a:pt x="72" y="69"/>
                    </a:cubicBezTo>
                    <a:cubicBezTo>
                      <a:pt x="72" y="69"/>
                      <a:pt x="70" y="69"/>
                      <a:pt x="70" y="69"/>
                    </a:cubicBezTo>
                    <a:cubicBezTo>
                      <a:pt x="69" y="71"/>
                      <a:pt x="67" y="71"/>
                      <a:pt x="65" y="71"/>
                    </a:cubicBezTo>
                    <a:cubicBezTo>
                      <a:pt x="62" y="71"/>
                      <a:pt x="62" y="71"/>
                      <a:pt x="62" y="71"/>
                    </a:cubicBezTo>
                    <a:cubicBezTo>
                      <a:pt x="62" y="71"/>
                      <a:pt x="61" y="72"/>
                      <a:pt x="61" y="72"/>
                    </a:cubicBezTo>
                    <a:cubicBezTo>
                      <a:pt x="60" y="73"/>
                      <a:pt x="58" y="73"/>
                      <a:pt x="56" y="73"/>
                    </a:cubicBezTo>
                    <a:cubicBezTo>
                      <a:pt x="56" y="73"/>
                      <a:pt x="56" y="73"/>
                      <a:pt x="56" y="73"/>
                    </a:cubicBezTo>
                    <a:cubicBezTo>
                      <a:pt x="55" y="74"/>
                      <a:pt x="55" y="74"/>
                      <a:pt x="55" y="74"/>
                    </a:cubicBezTo>
                    <a:cubicBezTo>
                      <a:pt x="54" y="75"/>
                      <a:pt x="54" y="75"/>
                      <a:pt x="53" y="76"/>
                    </a:cubicBezTo>
                    <a:cubicBezTo>
                      <a:pt x="52" y="77"/>
                      <a:pt x="51" y="78"/>
                      <a:pt x="50" y="78"/>
                    </a:cubicBezTo>
                    <a:cubicBezTo>
                      <a:pt x="50" y="78"/>
                      <a:pt x="49" y="78"/>
                      <a:pt x="49" y="78"/>
                    </a:cubicBezTo>
                    <a:cubicBezTo>
                      <a:pt x="49" y="78"/>
                      <a:pt x="48" y="78"/>
                      <a:pt x="47" y="78"/>
                    </a:cubicBezTo>
                    <a:cubicBezTo>
                      <a:pt x="47" y="78"/>
                      <a:pt x="47" y="77"/>
                      <a:pt x="47" y="77"/>
                    </a:cubicBezTo>
                    <a:cubicBezTo>
                      <a:pt x="47" y="78"/>
                      <a:pt x="47" y="78"/>
                      <a:pt x="47" y="78"/>
                    </a:cubicBezTo>
                    <a:cubicBezTo>
                      <a:pt x="46" y="78"/>
                      <a:pt x="46" y="78"/>
                      <a:pt x="46" y="78"/>
                    </a:cubicBezTo>
                    <a:cubicBezTo>
                      <a:pt x="45" y="79"/>
                      <a:pt x="44" y="80"/>
                      <a:pt x="43" y="80"/>
                    </a:cubicBezTo>
                    <a:cubicBezTo>
                      <a:pt x="43" y="80"/>
                      <a:pt x="42" y="79"/>
                      <a:pt x="42" y="79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39" y="79"/>
                      <a:pt x="38" y="77"/>
                      <a:pt x="38" y="75"/>
                    </a:cubicBezTo>
                    <a:cubicBezTo>
                      <a:pt x="38" y="74"/>
                      <a:pt x="38" y="74"/>
                      <a:pt x="38" y="74"/>
                    </a:cubicBezTo>
                    <a:cubicBezTo>
                      <a:pt x="38" y="74"/>
                      <a:pt x="38" y="74"/>
                      <a:pt x="38" y="74"/>
                    </a:cubicBezTo>
                    <a:cubicBezTo>
                      <a:pt x="36" y="74"/>
                      <a:pt x="35" y="73"/>
                      <a:pt x="34" y="73"/>
                    </a:cubicBezTo>
                    <a:cubicBezTo>
                      <a:pt x="34" y="73"/>
                      <a:pt x="33" y="73"/>
                      <a:pt x="33" y="73"/>
                    </a:cubicBezTo>
                    <a:cubicBezTo>
                      <a:pt x="30" y="73"/>
                      <a:pt x="30" y="73"/>
                      <a:pt x="30" y="73"/>
                    </a:cubicBezTo>
                    <a:cubicBezTo>
                      <a:pt x="29" y="73"/>
                      <a:pt x="29" y="73"/>
                      <a:pt x="28" y="73"/>
                    </a:cubicBezTo>
                    <a:cubicBezTo>
                      <a:pt x="28" y="73"/>
                      <a:pt x="27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74"/>
                      <a:pt x="27" y="74"/>
                      <a:pt x="28" y="75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6"/>
                      <a:pt x="27" y="76"/>
                      <a:pt x="27" y="77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27" y="78"/>
                      <a:pt x="27" y="79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5" y="81"/>
                      <a:pt x="25" y="81"/>
                      <a:pt x="25" y="82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4"/>
                      <a:pt x="23" y="86"/>
                      <a:pt x="21" y="86"/>
                    </a:cubicBezTo>
                    <a:cubicBezTo>
                      <a:pt x="20" y="86"/>
                      <a:pt x="19" y="85"/>
                      <a:pt x="19" y="85"/>
                    </a:cubicBezTo>
                    <a:cubicBezTo>
                      <a:pt x="18" y="85"/>
                      <a:pt x="18" y="85"/>
                      <a:pt x="18" y="85"/>
                    </a:cubicBezTo>
                    <a:cubicBezTo>
                      <a:pt x="17" y="84"/>
                      <a:pt x="16" y="84"/>
                      <a:pt x="15" y="83"/>
                    </a:cubicBezTo>
                    <a:cubicBezTo>
                      <a:pt x="15" y="82"/>
                      <a:pt x="15" y="82"/>
                      <a:pt x="15" y="81"/>
                    </a:cubicBezTo>
                    <a:cubicBezTo>
                      <a:pt x="15" y="81"/>
                      <a:pt x="14" y="81"/>
                      <a:pt x="13" y="80"/>
                    </a:cubicBezTo>
                    <a:cubicBezTo>
                      <a:pt x="12" y="79"/>
                      <a:pt x="12" y="77"/>
                      <a:pt x="13" y="76"/>
                    </a:cubicBezTo>
                    <a:cubicBezTo>
                      <a:pt x="13" y="75"/>
                      <a:pt x="12" y="75"/>
                      <a:pt x="12" y="75"/>
                    </a:cubicBezTo>
                    <a:cubicBezTo>
                      <a:pt x="11" y="75"/>
                      <a:pt x="10" y="74"/>
                      <a:pt x="10" y="74"/>
                    </a:cubicBezTo>
                    <a:cubicBezTo>
                      <a:pt x="9" y="74"/>
                      <a:pt x="9" y="73"/>
                      <a:pt x="9" y="73"/>
                    </a:cubicBezTo>
                    <a:cubicBezTo>
                      <a:pt x="8" y="72"/>
                      <a:pt x="7" y="72"/>
                      <a:pt x="7" y="71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6" y="72"/>
                      <a:pt x="6" y="72"/>
                      <a:pt x="5" y="73"/>
                    </a:cubicBezTo>
                    <a:cubicBezTo>
                      <a:pt x="5" y="73"/>
                      <a:pt x="5" y="73"/>
                      <a:pt x="5" y="73"/>
                    </a:cubicBezTo>
                    <a:cubicBezTo>
                      <a:pt x="5" y="74"/>
                      <a:pt x="5" y="75"/>
                      <a:pt x="5" y="75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5" y="77"/>
                      <a:pt x="5" y="78"/>
                      <a:pt x="4" y="79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3" y="80"/>
                      <a:pt x="3" y="80"/>
                      <a:pt x="3" y="80"/>
                    </a:cubicBezTo>
                    <a:cubicBezTo>
                      <a:pt x="3" y="81"/>
                      <a:pt x="3" y="81"/>
                      <a:pt x="2" y="82"/>
                    </a:cubicBezTo>
                    <a:cubicBezTo>
                      <a:pt x="2" y="82"/>
                      <a:pt x="2" y="83"/>
                      <a:pt x="2" y="83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3" y="89"/>
                      <a:pt x="3" y="89"/>
                      <a:pt x="3" y="89"/>
                    </a:cubicBezTo>
                    <a:cubicBezTo>
                      <a:pt x="7" y="90"/>
                      <a:pt x="7" y="90"/>
                      <a:pt x="7" y="90"/>
                    </a:cubicBezTo>
                    <a:cubicBezTo>
                      <a:pt x="10" y="91"/>
                      <a:pt x="10" y="91"/>
                      <a:pt x="10" y="91"/>
                    </a:cubicBezTo>
                    <a:cubicBezTo>
                      <a:pt x="12" y="94"/>
                      <a:pt x="12" y="94"/>
                      <a:pt x="12" y="94"/>
                    </a:cubicBezTo>
                    <a:cubicBezTo>
                      <a:pt x="12" y="96"/>
                      <a:pt x="12" y="96"/>
                      <a:pt x="12" y="96"/>
                    </a:cubicBezTo>
                    <a:cubicBezTo>
                      <a:pt x="13" y="96"/>
                      <a:pt x="13" y="96"/>
                      <a:pt x="13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16" y="97"/>
                      <a:pt x="16" y="97"/>
                      <a:pt x="16" y="97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8" y="98"/>
                      <a:pt x="18" y="98"/>
                      <a:pt x="18" y="98"/>
                    </a:cubicBezTo>
                    <a:cubicBezTo>
                      <a:pt x="18" y="98"/>
                      <a:pt x="19" y="98"/>
                      <a:pt x="19" y="98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22" y="95"/>
                      <a:pt x="22" y="95"/>
                      <a:pt x="22" y="95"/>
                    </a:cubicBezTo>
                    <a:cubicBezTo>
                      <a:pt x="22" y="95"/>
                      <a:pt x="22" y="95"/>
                      <a:pt x="22" y="95"/>
                    </a:cubicBezTo>
                    <a:cubicBezTo>
                      <a:pt x="22" y="95"/>
                      <a:pt x="22" y="95"/>
                      <a:pt x="22" y="95"/>
                    </a:cubicBezTo>
                    <a:cubicBezTo>
                      <a:pt x="22" y="95"/>
                      <a:pt x="22" y="94"/>
                      <a:pt x="22" y="94"/>
                    </a:cubicBezTo>
                    <a:cubicBezTo>
                      <a:pt x="23" y="94"/>
                      <a:pt x="23" y="94"/>
                      <a:pt x="23" y="94"/>
                    </a:cubicBezTo>
                    <a:cubicBezTo>
                      <a:pt x="23" y="93"/>
                      <a:pt x="23" y="93"/>
                      <a:pt x="23" y="93"/>
                    </a:cubicBezTo>
                    <a:cubicBezTo>
                      <a:pt x="24" y="92"/>
                      <a:pt x="25" y="92"/>
                      <a:pt x="25" y="92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26" y="92"/>
                      <a:pt x="27" y="92"/>
                      <a:pt x="28" y="93"/>
                    </a:cubicBezTo>
                    <a:cubicBezTo>
                      <a:pt x="29" y="94"/>
                      <a:pt x="29" y="94"/>
                      <a:pt x="29" y="94"/>
                    </a:cubicBezTo>
                    <a:cubicBezTo>
                      <a:pt x="30" y="95"/>
                      <a:pt x="31" y="96"/>
                      <a:pt x="30" y="98"/>
                    </a:cubicBezTo>
                    <a:cubicBezTo>
                      <a:pt x="30" y="98"/>
                      <a:pt x="30" y="98"/>
                      <a:pt x="30" y="98"/>
                    </a:cubicBezTo>
                    <a:cubicBezTo>
                      <a:pt x="30" y="98"/>
                      <a:pt x="30" y="99"/>
                      <a:pt x="30" y="99"/>
                    </a:cubicBezTo>
                    <a:cubicBezTo>
                      <a:pt x="30" y="99"/>
                      <a:pt x="30" y="99"/>
                      <a:pt x="30" y="99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9" y="101"/>
                      <a:pt x="39" y="101"/>
                      <a:pt x="39" y="101"/>
                    </a:cubicBezTo>
                    <a:cubicBezTo>
                      <a:pt x="42" y="102"/>
                      <a:pt x="42" y="102"/>
                      <a:pt x="42" y="102"/>
                    </a:cubicBezTo>
                    <a:cubicBezTo>
                      <a:pt x="43" y="100"/>
                      <a:pt x="43" y="100"/>
                      <a:pt x="43" y="100"/>
                    </a:cubicBezTo>
                    <a:cubicBezTo>
                      <a:pt x="43" y="96"/>
                      <a:pt x="43" y="96"/>
                      <a:pt x="43" y="96"/>
                    </a:cubicBezTo>
                    <a:cubicBezTo>
                      <a:pt x="49" y="93"/>
                      <a:pt x="49" y="93"/>
                      <a:pt x="49" y="93"/>
                    </a:cubicBezTo>
                    <a:cubicBezTo>
                      <a:pt x="51" y="91"/>
                      <a:pt x="51" y="91"/>
                      <a:pt x="51" y="91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66" y="89"/>
                      <a:pt x="72" y="88"/>
                      <a:pt x="72" y="88"/>
                    </a:cubicBezTo>
                    <a:cubicBezTo>
                      <a:pt x="73" y="88"/>
                      <a:pt x="75" y="87"/>
                      <a:pt x="77" y="87"/>
                    </a:cubicBezTo>
                    <a:cubicBezTo>
                      <a:pt x="78" y="86"/>
                      <a:pt x="78" y="86"/>
                      <a:pt x="78" y="86"/>
                    </a:cubicBezTo>
                    <a:cubicBezTo>
                      <a:pt x="81" y="90"/>
                      <a:pt x="81" y="90"/>
                      <a:pt x="81" y="90"/>
                    </a:cubicBezTo>
                    <a:cubicBezTo>
                      <a:pt x="80" y="93"/>
                      <a:pt x="80" y="93"/>
                      <a:pt x="80" y="93"/>
                    </a:cubicBezTo>
                    <a:cubicBezTo>
                      <a:pt x="81" y="95"/>
                      <a:pt x="81" y="95"/>
                      <a:pt x="81" y="95"/>
                    </a:cubicBezTo>
                    <a:cubicBezTo>
                      <a:pt x="83" y="99"/>
                      <a:pt x="83" y="99"/>
                      <a:pt x="83" y="99"/>
                    </a:cubicBezTo>
                    <a:cubicBezTo>
                      <a:pt x="83" y="100"/>
                      <a:pt x="83" y="100"/>
                      <a:pt x="83" y="100"/>
                    </a:cubicBezTo>
                    <a:cubicBezTo>
                      <a:pt x="84" y="101"/>
                      <a:pt x="85" y="102"/>
                      <a:pt x="85" y="102"/>
                    </a:cubicBezTo>
                    <a:cubicBezTo>
                      <a:pt x="85" y="103"/>
                      <a:pt x="86" y="103"/>
                      <a:pt x="86" y="104"/>
                    </a:cubicBezTo>
                    <a:cubicBezTo>
                      <a:pt x="97" y="105"/>
                      <a:pt x="97" y="105"/>
                      <a:pt x="97" y="105"/>
                    </a:cubicBezTo>
                    <a:cubicBezTo>
                      <a:pt x="105" y="107"/>
                      <a:pt x="105" y="107"/>
                      <a:pt x="105" y="107"/>
                    </a:cubicBezTo>
                    <a:cubicBezTo>
                      <a:pt x="106" y="108"/>
                      <a:pt x="111" y="109"/>
                      <a:pt x="113" y="109"/>
                    </a:cubicBezTo>
                    <a:cubicBezTo>
                      <a:pt x="113" y="109"/>
                      <a:pt x="115" y="109"/>
                      <a:pt x="115" y="109"/>
                    </a:cubicBezTo>
                    <a:cubicBezTo>
                      <a:pt x="117" y="109"/>
                      <a:pt x="120" y="109"/>
                      <a:pt x="121" y="109"/>
                    </a:cubicBezTo>
                    <a:cubicBezTo>
                      <a:pt x="127" y="109"/>
                      <a:pt x="127" y="109"/>
                      <a:pt x="127" y="109"/>
                    </a:cubicBezTo>
                    <a:cubicBezTo>
                      <a:pt x="127" y="111"/>
                      <a:pt x="127" y="111"/>
                      <a:pt x="127" y="111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2" y="114"/>
                      <a:pt x="142" y="114"/>
                      <a:pt x="142" y="114"/>
                    </a:cubicBezTo>
                    <a:cubicBezTo>
                      <a:pt x="149" y="114"/>
                      <a:pt x="149" y="114"/>
                      <a:pt x="149" y="114"/>
                    </a:cubicBezTo>
                    <a:cubicBezTo>
                      <a:pt x="150" y="114"/>
                      <a:pt x="150" y="114"/>
                      <a:pt x="150" y="114"/>
                    </a:cubicBezTo>
                    <a:cubicBezTo>
                      <a:pt x="153" y="113"/>
                      <a:pt x="153" y="113"/>
                      <a:pt x="153" y="113"/>
                    </a:cubicBezTo>
                    <a:cubicBezTo>
                      <a:pt x="155" y="110"/>
                      <a:pt x="155" y="110"/>
                      <a:pt x="155" y="110"/>
                    </a:cubicBezTo>
                    <a:cubicBezTo>
                      <a:pt x="157" y="110"/>
                      <a:pt x="157" y="110"/>
                      <a:pt x="157" y="110"/>
                    </a:cubicBezTo>
                    <a:cubicBezTo>
                      <a:pt x="158" y="108"/>
                      <a:pt x="158" y="108"/>
                      <a:pt x="158" y="108"/>
                    </a:cubicBezTo>
                    <a:cubicBezTo>
                      <a:pt x="160" y="105"/>
                      <a:pt x="160" y="105"/>
                      <a:pt x="160" y="105"/>
                    </a:cubicBezTo>
                    <a:cubicBezTo>
                      <a:pt x="163" y="103"/>
                      <a:pt x="163" y="103"/>
                      <a:pt x="163" y="103"/>
                    </a:cubicBezTo>
                    <a:cubicBezTo>
                      <a:pt x="167" y="103"/>
                      <a:pt x="167" y="103"/>
                      <a:pt x="167" y="103"/>
                    </a:cubicBezTo>
                    <a:cubicBezTo>
                      <a:pt x="173" y="102"/>
                      <a:pt x="173" y="102"/>
                      <a:pt x="173" y="102"/>
                    </a:cubicBezTo>
                    <a:cubicBezTo>
                      <a:pt x="177" y="103"/>
                      <a:pt x="177" y="103"/>
                      <a:pt x="177" y="103"/>
                    </a:cubicBezTo>
                    <a:cubicBezTo>
                      <a:pt x="181" y="99"/>
                      <a:pt x="181" y="99"/>
                      <a:pt x="181" y="99"/>
                    </a:cubicBezTo>
                    <a:cubicBezTo>
                      <a:pt x="184" y="99"/>
                      <a:pt x="184" y="99"/>
                      <a:pt x="184" y="99"/>
                    </a:cubicBezTo>
                    <a:cubicBezTo>
                      <a:pt x="188" y="98"/>
                      <a:pt x="188" y="98"/>
                      <a:pt x="188" y="98"/>
                    </a:cubicBezTo>
                    <a:cubicBezTo>
                      <a:pt x="193" y="101"/>
                      <a:pt x="193" y="101"/>
                      <a:pt x="193" y="101"/>
                    </a:cubicBezTo>
                    <a:cubicBezTo>
                      <a:pt x="192" y="96"/>
                      <a:pt x="192" y="96"/>
                      <a:pt x="192" y="96"/>
                    </a:cubicBezTo>
                    <a:cubicBezTo>
                      <a:pt x="193" y="92"/>
                      <a:pt x="193" y="92"/>
                      <a:pt x="193" y="92"/>
                    </a:cubicBezTo>
                    <a:cubicBezTo>
                      <a:pt x="197" y="90"/>
                      <a:pt x="197" y="90"/>
                      <a:pt x="197" y="90"/>
                    </a:cubicBezTo>
                    <a:cubicBezTo>
                      <a:pt x="199" y="84"/>
                      <a:pt x="199" y="84"/>
                      <a:pt x="199" y="84"/>
                    </a:cubicBezTo>
                    <a:cubicBezTo>
                      <a:pt x="202" y="84"/>
                      <a:pt x="202" y="84"/>
                      <a:pt x="202" y="84"/>
                    </a:cubicBezTo>
                    <a:cubicBezTo>
                      <a:pt x="204" y="80"/>
                      <a:pt x="204" y="80"/>
                      <a:pt x="204" y="80"/>
                    </a:cubicBezTo>
                    <a:cubicBezTo>
                      <a:pt x="204" y="75"/>
                      <a:pt x="204" y="75"/>
                      <a:pt x="204" y="75"/>
                    </a:cubicBezTo>
                    <a:cubicBezTo>
                      <a:pt x="203" y="73"/>
                      <a:pt x="203" y="73"/>
                      <a:pt x="203" y="73"/>
                    </a:cubicBezTo>
                    <a:cubicBezTo>
                      <a:pt x="201" y="69"/>
                      <a:pt x="201" y="69"/>
                      <a:pt x="201" y="69"/>
                    </a:cubicBezTo>
                    <a:cubicBezTo>
                      <a:pt x="201" y="69"/>
                      <a:pt x="202" y="68"/>
                      <a:pt x="203" y="68"/>
                    </a:cubicBezTo>
                    <a:cubicBezTo>
                      <a:pt x="204" y="68"/>
                      <a:pt x="206" y="66"/>
                      <a:pt x="206" y="66"/>
                    </a:cubicBezTo>
                    <a:cubicBezTo>
                      <a:pt x="211" y="63"/>
                      <a:pt x="211" y="63"/>
                      <a:pt x="211" y="63"/>
                    </a:cubicBezTo>
                    <a:cubicBezTo>
                      <a:pt x="207" y="56"/>
                      <a:pt x="207" y="56"/>
                      <a:pt x="207" y="56"/>
                    </a:cubicBezTo>
                    <a:cubicBezTo>
                      <a:pt x="205" y="57"/>
                      <a:pt x="205" y="57"/>
                      <a:pt x="205" y="57"/>
                    </a:cubicBezTo>
                    <a:cubicBezTo>
                      <a:pt x="200" y="55"/>
                      <a:pt x="200" y="55"/>
                      <a:pt x="200" y="55"/>
                    </a:cubicBezTo>
                    <a:cubicBezTo>
                      <a:pt x="204" y="53"/>
                      <a:pt x="204" y="53"/>
                      <a:pt x="204" y="53"/>
                    </a:cubicBezTo>
                    <a:cubicBezTo>
                      <a:pt x="205" y="50"/>
                      <a:pt x="205" y="50"/>
                      <a:pt x="205" y="50"/>
                    </a:cubicBezTo>
                    <a:cubicBezTo>
                      <a:pt x="211" y="53"/>
                      <a:pt x="211" y="53"/>
                      <a:pt x="211" y="53"/>
                    </a:cubicBezTo>
                    <a:cubicBezTo>
                      <a:pt x="211" y="53"/>
                      <a:pt x="214" y="54"/>
                      <a:pt x="213" y="53"/>
                    </a:cubicBezTo>
                    <a:cubicBezTo>
                      <a:pt x="213" y="51"/>
                      <a:pt x="214" y="52"/>
                      <a:pt x="214" y="53"/>
                    </a:cubicBezTo>
                    <a:cubicBezTo>
                      <a:pt x="215" y="54"/>
                      <a:pt x="217" y="52"/>
                      <a:pt x="219" y="52"/>
                    </a:cubicBezTo>
                    <a:cubicBezTo>
                      <a:pt x="221" y="52"/>
                      <a:pt x="219" y="50"/>
                      <a:pt x="219" y="4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3" name="Freeform 130"/>
              <p:cNvSpPr>
                <a:spLocks/>
              </p:cNvSpPr>
              <p:nvPr/>
            </p:nvSpPr>
            <p:spPr bwMode="auto">
              <a:xfrm>
                <a:off x="2480" y="1819"/>
                <a:ext cx="495" cy="667"/>
              </a:xfrm>
              <a:custGeom>
                <a:avLst/>
                <a:gdLst>
                  <a:gd name="T0" fmla="*/ 233 w 247"/>
                  <a:gd name="T1" fmla="*/ 133 h 332"/>
                  <a:gd name="T2" fmla="*/ 230 w 247"/>
                  <a:gd name="T3" fmla="*/ 100 h 332"/>
                  <a:gd name="T4" fmla="*/ 219 w 247"/>
                  <a:gd name="T5" fmla="*/ 59 h 332"/>
                  <a:gd name="T6" fmla="*/ 211 w 247"/>
                  <a:gd name="T7" fmla="*/ 41 h 332"/>
                  <a:gd name="T8" fmla="*/ 190 w 247"/>
                  <a:gd name="T9" fmla="*/ 29 h 332"/>
                  <a:gd name="T10" fmla="*/ 195 w 247"/>
                  <a:gd name="T11" fmla="*/ 17 h 332"/>
                  <a:gd name="T12" fmla="*/ 189 w 247"/>
                  <a:gd name="T13" fmla="*/ 13 h 332"/>
                  <a:gd name="T14" fmla="*/ 184 w 247"/>
                  <a:gd name="T15" fmla="*/ 15 h 332"/>
                  <a:gd name="T16" fmla="*/ 170 w 247"/>
                  <a:gd name="T17" fmla="*/ 23 h 332"/>
                  <a:gd name="T18" fmla="*/ 166 w 247"/>
                  <a:gd name="T19" fmla="*/ 24 h 332"/>
                  <a:gd name="T20" fmla="*/ 143 w 247"/>
                  <a:gd name="T21" fmla="*/ 40 h 332"/>
                  <a:gd name="T22" fmla="*/ 126 w 247"/>
                  <a:gd name="T23" fmla="*/ 40 h 332"/>
                  <a:gd name="T24" fmla="*/ 134 w 247"/>
                  <a:gd name="T25" fmla="*/ 25 h 332"/>
                  <a:gd name="T26" fmla="*/ 133 w 247"/>
                  <a:gd name="T27" fmla="*/ 24 h 332"/>
                  <a:gd name="T28" fmla="*/ 114 w 247"/>
                  <a:gd name="T29" fmla="*/ 23 h 332"/>
                  <a:gd name="T30" fmla="*/ 106 w 247"/>
                  <a:gd name="T31" fmla="*/ 8 h 332"/>
                  <a:gd name="T32" fmla="*/ 86 w 247"/>
                  <a:gd name="T33" fmla="*/ 4 h 332"/>
                  <a:gd name="T34" fmla="*/ 75 w 247"/>
                  <a:gd name="T35" fmla="*/ 12 h 332"/>
                  <a:gd name="T36" fmla="*/ 81 w 247"/>
                  <a:gd name="T37" fmla="*/ 19 h 332"/>
                  <a:gd name="T38" fmla="*/ 78 w 247"/>
                  <a:gd name="T39" fmla="*/ 33 h 332"/>
                  <a:gd name="T40" fmla="*/ 85 w 247"/>
                  <a:gd name="T41" fmla="*/ 44 h 332"/>
                  <a:gd name="T42" fmla="*/ 69 w 247"/>
                  <a:gd name="T43" fmla="*/ 52 h 332"/>
                  <a:gd name="T44" fmla="*/ 62 w 247"/>
                  <a:gd name="T45" fmla="*/ 63 h 332"/>
                  <a:gd name="T46" fmla="*/ 52 w 247"/>
                  <a:gd name="T47" fmla="*/ 49 h 332"/>
                  <a:gd name="T48" fmla="*/ 33 w 247"/>
                  <a:gd name="T49" fmla="*/ 54 h 332"/>
                  <a:gd name="T50" fmla="*/ 33 w 247"/>
                  <a:gd name="T51" fmla="*/ 70 h 332"/>
                  <a:gd name="T52" fmla="*/ 36 w 247"/>
                  <a:gd name="T53" fmla="*/ 86 h 332"/>
                  <a:gd name="T54" fmla="*/ 23 w 247"/>
                  <a:gd name="T55" fmla="*/ 104 h 332"/>
                  <a:gd name="T56" fmla="*/ 31 w 247"/>
                  <a:gd name="T57" fmla="*/ 119 h 332"/>
                  <a:gd name="T58" fmla="*/ 25 w 247"/>
                  <a:gd name="T59" fmla="*/ 126 h 332"/>
                  <a:gd name="T60" fmla="*/ 6 w 247"/>
                  <a:gd name="T61" fmla="*/ 133 h 332"/>
                  <a:gd name="T62" fmla="*/ 7 w 247"/>
                  <a:gd name="T63" fmla="*/ 143 h 332"/>
                  <a:gd name="T64" fmla="*/ 4 w 247"/>
                  <a:gd name="T65" fmla="*/ 158 h 332"/>
                  <a:gd name="T66" fmla="*/ 2 w 247"/>
                  <a:gd name="T67" fmla="*/ 169 h 332"/>
                  <a:gd name="T68" fmla="*/ 3 w 247"/>
                  <a:gd name="T69" fmla="*/ 178 h 332"/>
                  <a:gd name="T70" fmla="*/ 10 w 247"/>
                  <a:gd name="T71" fmla="*/ 189 h 332"/>
                  <a:gd name="T72" fmla="*/ 4 w 247"/>
                  <a:gd name="T73" fmla="*/ 201 h 332"/>
                  <a:gd name="T74" fmla="*/ 11 w 247"/>
                  <a:gd name="T75" fmla="*/ 217 h 332"/>
                  <a:gd name="T76" fmla="*/ 15 w 247"/>
                  <a:gd name="T77" fmla="*/ 241 h 332"/>
                  <a:gd name="T78" fmla="*/ 43 w 247"/>
                  <a:gd name="T79" fmla="*/ 252 h 332"/>
                  <a:gd name="T80" fmla="*/ 45 w 247"/>
                  <a:gd name="T81" fmla="*/ 277 h 332"/>
                  <a:gd name="T82" fmla="*/ 38 w 247"/>
                  <a:gd name="T83" fmla="*/ 311 h 332"/>
                  <a:gd name="T84" fmla="*/ 51 w 247"/>
                  <a:gd name="T85" fmla="*/ 316 h 332"/>
                  <a:gd name="T86" fmla="*/ 60 w 247"/>
                  <a:gd name="T87" fmla="*/ 313 h 332"/>
                  <a:gd name="T88" fmla="*/ 74 w 247"/>
                  <a:gd name="T89" fmla="*/ 307 h 332"/>
                  <a:gd name="T90" fmla="*/ 87 w 247"/>
                  <a:gd name="T91" fmla="*/ 311 h 332"/>
                  <a:gd name="T92" fmla="*/ 99 w 247"/>
                  <a:gd name="T93" fmla="*/ 318 h 332"/>
                  <a:gd name="T94" fmla="*/ 113 w 247"/>
                  <a:gd name="T95" fmla="*/ 327 h 332"/>
                  <a:gd name="T96" fmla="*/ 122 w 247"/>
                  <a:gd name="T97" fmla="*/ 321 h 332"/>
                  <a:gd name="T98" fmla="*/ 141 w 247"/>
                  <a:gd name="T99" fmla="*/ 325 h 332"/>
                  <a:gd name="T100" fmla="*/ 165 w 247"/>
                  <a:gd name="T101" fmla="*/ 316 h 332"/>
                  <a:gd name="T102" fmla="*/ 185 w 247"/>
                  <a:gd name="T103" fmla="*/ 313 h 332"/>
                  <a:gd name="T104" fmla="*/ 199 w 247"/>
                  <a:gd name="T105" fmla="*/ 313 h 332"/>
                  <a:gd name="T106" fmla="*/ 190 w 247"/>
                  <a:gd name="T107" fmla="*/ 296 h 332"/>
                  <a:gd name="T108" fmla="*/ 203 w 247"/>
                  <a:gd name="T109" fmla="*/ 283 h 332"/>
                  <a:gd name="T110" fmla="*/ 218 w 247"/>
                  <a:gd name="T111" fmla="*/ 270 h 332"/>
                  <a:gd name="T112" fmla="*/ 206 w 247"/>
                  <a:gd name="T113" fmla="*/ 254 h 332"/>
                  <a:gd name="T114" fmla="*/ 183 w 247"/>
                  <a:gd name="T115" fmla="*/ 234 h 332"/>
                  <a:gd name="T116" fmla="*/ 167 w 247"/>
                  <a:gd name="T117" fmla="*/ 200 h 332"/>
                  <a:gd name="T118" fmla="*/ 190 w 247"/>
                  <a:gd name="T119" fmla="*/ 193 h 332"/>
                  <a:gd name="T120" fmla="*/ 216 w 247"/>
                  <a:gd name="T121" fmla="*/ 172 h 332"/>
                  <a:gd name="T122" fmla="*/ 236 w 247"/>
                  <a:gd name="T123" fmla="*/ 171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47" h="332">
                    <a:moveTo>
                      <a:pt x="247" y="154"/>
                    </a:moveTo>
                    <a:cubicBezTo>
                      <a:pt x="247" y="154"/>
                      <a:pt x="245" y="151"/>
                      <a:pt x="244" y="151"/>
                    </a:cubicBezTo>
                    <a:cubicBezTo>
                      <a:pt x="244" y="151"/>
                      <a:pt x="242" y="148"/>
                      <a:pt x="242" y="147"/>
                    </a:cubicBezTo>
                    <a:cubicBezTo>
                      <a:pt x="242" y="147"/>
                      <a:pt x="242" y="145"/>
                      <a:pt x="242" y="145"/>
                    </a:cubicBezTo>
                    <a:cubicBezTo>
                      <a:pt x="242" y="145"/>
                      <a:pt x="240" y="144"/>
                      <a:pt x="239" y="144"/>
                    </a:cubicBezTo>
                    <a:cubicBezTo>
                      <a:pt x="239" y="143"/>
                      <a:pt x="236" y="143"/>
                      <a:pt x="236" y="143"/>
                    </a:cubicBezTo>
                    <a:cubicBezTo>
                      <a:pt x="236" y="140"/>
                      <a:pt x="236" y="140"/>
                      <a:pt x="236" y="140"/>
                    </a:cubicBezTo>
                    <a:cubicBezTo>
                      <a:pt x="237" y="136"/>
                      <a:pt x="237" y="136"/>
                      <a:pt x="237" y="136"/>
                    </a:cubicBezTo>
                    <a:cubicBezTo>
                      <a:pt x="233" y="133"/>
                      <a:pt x="233" y="133"/>
                      <a:pt x="233" y="133"/>
                    </a:cubicBezTo>
                    <a:cubicBezTo>
                      <a:pt x="232" y="130"/>
                      <a:pt x="232" y="130"/>
                      <a:pt x="232" y="130"/>
                    </a:cubicBezTo>
                    <a:cubicBezTo>
                      <a:pt x="232" y="130"/>
                      <a:pt x="233" y="128"/>
                      <a:pt x="233" y="127"/>
                    </a:cubicBezTo>
                    <a:cubicBezTo>
                      <a:pt x="234" y="126"/>
                      <a:pt x="235" y="123"/>
                      <a:pt x="235" y="123"/>
                    </a:cubicBezTo>
                    <a:cubicBezTo>
                      <a:pt x="233" y="120"/>
                      <a:pt x="233" y="120"/>
                      <a:pt x="233" y="120"/>
                    </a:cubicBezTo>
                    <a:cubicBezTo>
                      <a:pt x="233" y="120"/>
                      <a:pt x="232" y="119"/>
                      <a:pt x="233" y="118"/>
                    </a:cubicBezTo>
                    <a:cubicBezTo>
                      <a:pt x="233" y="118"/>
                      <a:pt x="232" y="113"/>
                      <a:pt x="232" y="113"/>
                    </a:cubicBezTo>
                    <a:cubicBezTo>
                      <a:pt x="232" y="113"/>
                      <a:pt x="232" y="109"/>
                      <a:pt x="230" y="109"/>
                    </a:cubicBezTo>
                    <a:cubicBezTo>
                      <a:pt x="229" y="109"/>
                      <a:pt x="228" y="106"/>
                      <a:pt x="228" y="106"/>
                    </a:cubicBezTo>
                    <a:cubicBezTo>
                      <a:pt x="230" y="100"/>
                      <a:pt x="230" y="100"/>
                      <a:pt x="230" y="100"/>
                    </a:cubicBezTo>
                    <a:cubicBezTo>
                      <a:pt x="230" y="100"/>
                      <a:pt x="231" y="96"/>
                      <a:pt x="228" y="95"/>
                    </a:cubicBezTo>
                    <a:cubicBezTo>
                      <a:pt x="225" y="94"/>
                      <a:pt x="221" y="92"/>
                      <a:pt x="220" y="91"/>
                    </a:cubicBezTo>
                    <a:cubicBezTo>
                      <a:pt x="220" y="90"/>
                      <a:pt x="218" y="88"/>
                      <a:pt x="217" y="87"/>
                    </a:cubicBezTo>
                    <a:cubicBezTo>
                      <a:pt x="216" y="87"/>
                      <a:pt x="216" y="87"/>
                      <a:pt x="216" y="87"/>
                    </a:cubicBezTo>
                    <a:cubicBezTo>
                      <a:pt x="217" y="80"/>
                      <a:pt x="217" y="80"/>
                      <a:pt x="217" y="80"/>
                    </a:cubicBezTo>
                    <a:cubicBezTo>
                      <a:pt x="221" y="77"/>
                      <a:pt x="221" y="77"/>
                      <a:pt x="221" y="77"/>
                    </a:cubicBezTo>
                    <a:cubicBezTo>
                      <a:pt x="221" y="70"/>
                      <a:pt x="221" y="70"/>
                      <a:pt x="221" y="70"/>
                    </a:cubicBezTo>
                    <a:cubicBezTo>
                      <a:pt x="221" y="63"/>
                      <a:pt x="221" y="63"/>
                      <a:pt x="221" y="63"/>
                    </a:cubicBezTo>
                    <a:cubicBezTo>
                      <a:pt x="221" y="63"/>
                      <a:pt x="222" y="61"/>
                      <a:pt x="219" y="59"/>
                    </a:cubicBezTo>
                    <a:cubicBezTo>
                      <a:pt x="217" y="56"/>
                      <a:pt x="217" y="53"/>
                      <a:pt x="217" y="52"/>
                    </a:cubicBezTo>
                    <a:cubicBezTo>
                      <a:pt x="217" y="52"/>
                      <a:pt x="216" y="49"/>
                      <a:pt x="216" y="48"/>
                    </a:cubicBezTo>
                    <a:cubicBezTo>
                      <a:pt x="216" y="47"/>
                      <a:pt x="215" y="47"/>
                      <a:pt x="215" y="46"/>
                    </a:cubicBezTo>
                    <a:cubicBezTo>
                      <a:pt x="212" y="46"/>
                      <a:pt x="208" y="47"/>
                      <a:pt x="208" y="47"/>
                    </a:cubicBezTo>
                    <a:cubicBezTo>
                      <a:pt x="208" y="47"/>
                      <a:pt x="207" y="46"/>
                      <a:pt x="206" y="46"/>
                    </a:cubicBezTo>
                    <a:cubicBezTo>
                      <a:pt x="206" y="46"/>
                      <a:pt x="204" y="44"/>
                      <a:pt x="204" y="44"/>
                    </a:cubicBezTo>
                    <a:cubicBezTo>
                      <a:pt x="206" y="44"/>
                      <a:pt x="206" y="44"/>
                      <a:pt x="206" y="44"/>
                    </a:cubicBezTo>
                    <a:cubicBezTo>
                      <a:pt x="209" y="43"/>
                      <a:pt x="209" y="43"/>
                      <a:pt x="209" y="43"/>
                    </a:cubicBezTo>
                    <a:cubicBezTo>
                      <a:pt x="211" y="41"/>
                      <a:pt x="211" y="41"/>
                      <a:pt x="211" y="41"/>
                    </a:cubicBezTo>
                    <a:cubicBezTo>
                      <a:pt x="212" y="40"/>
                      <a:pt x="212" y="40"/>
                      <a:pt x="212" y="40"/>
                    </a:cubicBezTo>
                    <a:cubicBezTo>
                      <a:pt x="211" y="36"/>
                      <a:pt x="211" y="36"/>
                      <a:pt x="211" y="36"/>
                    </a:cubicBezTo>
                    <a:cubicBezTo>
                      <a:pt x="210" y="36"/>
                      <a:pt x="210" y="36"/>
                      <a:pt x="210" y="36"/>
                    </a:cubicBezTo>
                    <a:cubicBezTo>
                      <a:pt x="210" y="36"/>
                      <a:pt x="206" y="34"/>
                      <a:pt x="206" y="33"/>
                    </a:cubicBezTo>
                    <a:cubicBezTo>
                      <a:pt x="206" y="33"/>
                      <a:pt x="205" y="31"/>
                      <a:pt x="205" y="31"/>
                    </a:cubicBezTo>
                    <a:cubicBezTo>
                      <a:pt x="203" y="31"/>
                      <a:pt x="203" y="31"/>
                      <a:pt x="203" y="31"/>
                    </a:cubicBezTo>
                    <a:cubicBezTo>
                      <a:pt x="203" y="31"/>
                      <a:pt x="197" y="31"/>
                      <a:pt x="197" y="31"/>
                    </a:cubicBezTo>
                    <a:cubicBezTo>
                      <a:pt x="197" y="32"/>
                      <a:pt x="193" y="31"/>
                      <a:pt x="193" y="31"/>
                    </a:cubicBezTo>
                    <a:cubicBezTo>
                      <a:pt x="193" y="31"/>
                      <a:pt x="191" y="30"/>
                      <a:pt x="190" y="29"/>
                    </a:cubicBezTo>
                    <a:cubicBezTo>
                      <a:pt x="190" y="28"/>
                      <a:pt x="190" y="27"/>
                      <a:pt x="190" y="26"/>
                    </a:cubicBezTo>
                    <a:cubicBezTo>
                      <a:pt x="190" y="25"/>
                      <a:pt x="190" y="26"/>
                      <a:pt x="192" y="25"/>
                    </a:cubicBezTo>
                    <a:cubicBezTo>
                      <a:pt x="193" y="24"/>
                      <a:pt x="194" y="24"/>
                      <a:pt x="195" y="24"/>
                    </a:cubicBezTo>
                    <a:cubicBezTo>
                      <a:pt x="195" y="23"/>
                      <a:pt x="195" y="23"/>
                      <a:pt x="195" y="23"/>
                    </a:cubicBezTo>
                    <a:cubicBezTo>
                      <a:pt x="195" y="23"/>
                      <a:pt x="199" y="23"/>
                      <a:pt x="199" y="23"/>
                    </a:cubicBezTo>
                    <a:cubicBezTo>
                      <a:pt x="199" y="23"/>
                      <a:pt x="199" y="21"/>
                      <a:pt x="199" y="21"/>
                    </a:cubicBezTo>
                    <a:cubicBezTo>
                      <a:pt x="197" y="20"/>
                      <a:pt x="197" y="20"/>
                      <a:pt x="197" y="20"/>
                    </a:cubicBezTo>
                    <a:cubicBezTo>
                      <a:pt x="197" y="20"/>
                      <a:pt x="195" y="18"/>
                      <a:pt x="195" y="18"/>
                    </a:cubicBezTo>
                    <a:cubicBezTo>
                      <a:pt x="195" y="17"/>
                      <a:pt x="195" y="17"/>
                      <a:pt x="195" y="17"/>
                    </a:cubicBezTo>
                    <a:cubicBezTo>
                      <a:pt x="195" y="17"/>
                      <a:pt x="197" y="15"/>
                      <a:pt x="197" y="15"/>
                    </a:cubicBezTo>
                    <a:cubicBezTo>
                      <a:pt x="198" y="14"/>
                      <a:pt x="197" y="13"/>
                      <a:pt x="197" y="13"/>
                    </a:cubicBezTo>
                    <a:cubicBezTo>
                      <a:pt x="197" y="13"/>
                      <a:pt x="196" y="12"/>
                      <a:pt x="195" y="12"/>
                    </a:cubicBezTo>
                    <a:cubicBezTo>
                      <a:pt x="195" y="12"/>
                      <a:pt x="194" y="14"/>
                      <a:pt x="194" y="14"/>
                    </a:cubicBezTo>
                    <a:cubicBezTo>
                      <a:pt x="193" y="14"/>
                      <a:pt x="193" y="16"/>
                      <a:pt x="193" y="16"/>
                    </a:cubicBezTo>
                    <a:cubicBezTo>
                      <a:pt x="193" y="16"/>
                      <a:pt x="191" y="17"/>
                      <a:pt x="191" y="17"/>
                    </a:cubicBezTo>
                    <a:cubicBezTo>
                      <a:pt x="190" y="16"/>
                      <a:pt x="191" y="16"/>
                      <a:pt x="191" y="15"/>
                    </a:cubicBezTo>
                    <a:cubicBezTo>
                      <a:pt x="191" y="15"/>
                      <a:pt x="190" y="14"/>
                      <a:pt x="190" y="14"/>
                    </a:cubicBezTo>
                    <a:cubicBezTo>
                      <a:pt x="190" y="14"/>
                      <a:pt x="189" y="13"/>
                      <a:pt x="189" y="13"/>
                    </a:cubicBezTo>
                    <a:cubicBezTo>
                      <a:pt x="189" y="12"/>
                      <a:pt x="190" y="12"/>
                      <a:pt x="191" y="12"/>
                    </a:cubicBezTo>
                    <a:cubicBezTo>
                      <a:pt x="191" y="11"/>
                      <a:pt x="191" y="10"/>
                      <a:pt x="191" y="10"/>
                    </a:cubicBezTo>
                    <a:cubicBezTo>
                      <a:pt x="191" y="10"/>
                      <a:pt x="191" y="9"/>
                      <a:pt x="190" y="9"/>
                    </a:cubicBezTo>
                    <a:cubicBezTo>
                      <a:pt x="190" y="8"/>
                      <a:pt x="189" y="9"/>
                      <a:pt x="189" y="9"/>
                    </a:cubicBezTo>
                    <a:cubicBezTo>
                      <a:pt x="189" y="9"/>
                      <a:pt x="187" y="11"/>
                      <a:pt x="187" y="11"/>
                    </a:cubicBezTo>
                    <a:cubicBezTo>
                      <a:pt x="187" y="11"/>
                      <a:pt x="186" y="12"/>
                      <a:pt x="186" y="12"/>
                    </a:cubicBezTo>
                    <a:cubicBezTo>
                      <a:pt x="186" y="12"/>
                      <a:pt x="186" y="14"/>
                      <a:pt x="186" y="14"/>
                    </a:cubicBezTo>
                    <a:cubicBezTo>
                      <a:pt x="186" y="14"/>
                      <a:pt x="184" y="15"/>
                      <a:pt x="184" y="15"/>
                    </a:cubicBezTo>
                    <a:cubicBezTo>
                      <a:pt x="184" y="15"/>
                      <a:pt x="184" y="15"/>
                      <a:pt x="184" y="15"/>
                    </a:cubicBezTo>
                    <a:cubicBezTo>
                      <a:pt x="184" y="15"/>
                      <a:pt x="183" y="17"/>
                      <a:pt x="183" y="17"/>
                    </a:cubicBezTo>
                    <a:cubicBezTo>
                      <a:pt x="183" y="17"/>
                      <a:pt x="183" y="19"/>
                      <a:pt x="183" y="19"/>
                    </a:cubicBezTo>
                    <a:cubicBezTo>
                      <a:pt x="183" y="19"/>
                      <a:pt x="182" y="20"/>
                      <a:pt x="181" y="21"/>
                    </a:cubicBezTo>
                    <a:cubicBezTo>
                      <a:pt x="180" y="21"/>
                      <a:pt x="180" y="22"/>
                      <a:pt x="180" y="22"/>
                    </a:cubicBezTo>
                    <a:cubicBezTo>
                      <a:pt x="180" y="23"/>
                      <a:pt x="180" y="23"/>
                      <a:pt x="180" y="23"/>
                    </a:cubicBezTo>
                    <a:cubicBezTo>
                      <a:pt x="177" y="24"/>
                      <a:pt x="177" y="24"/>
                      <a:pt x="177" y="24"/>
                    </a:cubicBezTo>
                    <a:cubicBezTo>
                      <a:pt x="177" y="24"/>
                      <a:pt x="175" y="23"/>
                      <a:pt x="175" y="23"/>
                    </a:cubicBezTo>
                    <a:cubicBezTo>
                      <a:pt x="175" y="23"/>
                      <a:pt x="173" y="23"/>
                      <a:pt x="173" y="23"/>
                    </a:cubicBezTo>
                    <a:cubicBezTo>
                      <a:pt x="173" y="23"/>
                      <a:pt x="170" y="23"/>
                      <a:pt x="170" y="23"/>
                    </a:cubicBezTo>
                    <a:cubicBezTo>
                      <a:pt x="170" y="23"/>
                      <a:pt x="169" y="24"/>
                      <a:pt x="169" y="24"/>
                    </a:cubicBezTo>
                    <a:cubicBezTo>
                      <a:pt x="168" y="26"/>
                      <a:pt x="168" y="26"/>
                      <a:pt x="168" y="26"/>
                    </a:cubicBezTo>
                    <a:cubicBezTo>
                      <a:pt x="168" y="26"/>
                      <a:pt x="168" y="24"/>
                      <a:pt x="168" y="24"/>
                    </a:cubicBezTo>
                    <a:cubicBezTo>
                      <a:pt x="169" y="23"/>
                      <a:pt x="170" y="22"/>
                      <a:pt x="170" y="22"/>
                    </a:cubicBezTo>
                    <a:cubicBezTo>
                      <a:pt x="171" y="22"/>
                      <a:pt x="171" y="21"/>
                      <a:pt x="171" y="20"/>
                    </a:cubicBezTo>
                    <a:cubicBezTo>
                      <a:pt x="171" y="20"/>
                      <a:pt x="170" y="19"/>
                      <a:pt x="170" y="19"/>
                    </a:cubicBezTo>
                    <a:cubicBezTo>
                      <a:pt x="168" y="20"/>
                      <a:pt x="168" y="20"/>
                      <a:pt x="168" y="20"/>
                    </a:cubicBezTo>
                    <a:cubicBezTo>
                      <a:pt x="168" y="20"/>
                      <a:pt x="167" y="22"/>
                      <a:pt x="167" y="23"/>
                    </a:cubicBezTo>
                    <a:cubicBezTo>
                      <a:pt x="167" y="24"/>
                      <a:pt x="166" y="24"/>
                      <a:pt x="166" y="24"/>
                    </a:cubicBezTo>
                    <a:cubicBezTo>
                      <a:pt x="164" y="26"/>
                      <a:pt x="164" y="26"/>
                      <a:pt x="164" y="26"/>
                    </a:cubicBezTo>
                    <a:cubicBezTo>
                      <a:pt x="163" y="28"/>
                      <a:pt x="163" y="28"/>
                      <a:pt x="163" y="28"/>
                    </a:cubicBezTo>
                    <a:cubicBezTo>
                      <a:pt x="163" y="28"/>
                      <a:pt x="160" y="31"/>
                      <a:pt x="159" y="31"/>
                    </a:cubicBezTo>
                    <a:cubicBezTo>
                      <a:pt x="159" y="32"/>
                      <a:pt x="156" y="33"/>
                      <a:pt x="156" y="33"/>
                    </a:cubicBezTo>
                    <a:cubicBezTo>
                      <a:pt x="156" y="33"/>
                      <a:pt x="151" y="33"/>
                      <a:pt x="150" y="33"/>
                    </a:cubicBezTo>
                    <a:cubicBezTo>
                      <a:pt x="149" y="33"/>
                      <a:pt x="148" y="35"/>
                      <a:pt x="148" y="35"/>
                    </a:cubicBezTo>
                    <a:cubicBezTo>
                      <a:pt x="148" y="35"/>
                      <a:pt x="147" y="36"/>
                      <a:pt x="147" y="37"/>
                    </a:cubicBezTo>
                    <a:cubicBezTo>
                      <a:pt x="146" y="37"/>
                      <a:pt x="145" y="38"/>
                      <a:pt x="145" y="38"/>
                    </a:cubicBezTo>
                    <a:cubicBezTo>
                      <a:pt x="144" y="39"/>
                      <a:pt x="143" y="40"/>
                      <a:pt x="143" y="40"/>
                    </a:cubicBezTo>
                    <a:cubicBezTo>
                      <a:pt x="143" y="40"/>
                      <a:pt x="142" y="42"/>
                      <a:pt x="142" y="42"/>
                    </a:cubicBezTo>
                    <a:cubicBezTo>
                      <a:pt x="142" y="43"/>
                      <a:pt x="139" y="42"/>
                      <a:pt x="139" y="42"/>
                    </a:cubicBezTo>
                    <a:cubicBezTo>
                      <a:pt x="138" y="41"/>
                      <a:pt x="138" y="41"/>
                      <a:pt x="138" y="41"/>
                    </a:cubicBezTo>
                    <a:cubicBezTo>
                      <a:pt x="135" y="40"/>
                      <a:pt x="135" y="40"/>
                      <a:pt x="135" y="40"/>
                    </a:cubicBezTo>
                    <a:cubicBezTo>
                      <a:pt x="132" y="40"/>
                      <a:pt x="132" y="40"/>
                      <a:pt x="132" y="40"/>
                    </a:cubicBezTo>
                    <a:cubicBezTo>
                      <a:pt x="131" y="41"/>
                      <a:pt x="131" y="41"/>
                      <a:pt x="131" y="41"/>
                    </a:cubicBezTo>
                    <a:cubicBezTo>
                      <a:pt x="130" y="42"/>
                      <a:pt x="130" y="42"/>
                      <a:pt x="130" y="42"/>
                    </a:cubicBezTo>
                    <a:cubicBezTo>
                      <a:pt x="128" y="42"/>
                      <a:pt x="128" y="42"/>
                      <a:pt x="128" y="42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5" y="38"/>
                      <a:pt x="125" y="38"/>
                      <a:pt x="125" y="38"/>
                    </a:cubicBezTo>
                    <a:cubicBezTo>
                      <a:pt x="126" y="37"/>
                      <a:pt x="126" y="37"/>
                      <a:pt x="126" y="37"/>
                    </a:cubicBezTo>
                    <a:cubicBezTo>
                      <a:pt x="129" y="37"/>
                      <a:pt x="129" y="37"/>
                      <a:pt x="129" y="37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1" y="34"/>
                      <a:pt x="131" y="34"/>
                      <a:pt x="131" y="34"/>
                    </a:cubicBezTo>
                    <a:cubicBezTo>
                      <a:pt x="131" y="34"/>
                      <a:pt x="133" y="33"/>
                      <a:pt x="133" y="33"/>
                    </a:cubicBezTo>
                    <a:cubicBezTo>
                      <a:pt x="134" y="33"/>
                      <a:pt x="134" y="31"/>
                      <a:pt x="134" y="31"/>
                    </a:cubicBezTo>
                    <a:cubicBezTo>
                      <a:pt x="134" y="28"/>
                      <a:pt x="134" y="28"/>
                      <a:pt x="134" y="28"/>
                    </a:cubicBezTo>
                    <a:cubicBezTo>
                      <a:pt x="134" y="25"/>
                      <a:pt x="134" y="25"/>
                      <a:pt x="134" y="25"/>
                    </a:cubicBezTo>
                    <a:cubicBezTo>
                      <a:pt x="135" y="23"/>
                      <a:pt x="135" y="23"/>
                      <a:pt x="135" y="23"/>
                    </a:cubicBezTo>
                    <a:cubicBezTo>
                      <a:pt x="138" y="22"/>
                      <a:pt x="138" y="22"/>
                      <a:pt x="138" y="22"/>
                    </a:cubicBezTo>
                    <a:cubicBezTo>
                      <a:pt x="138" y="20"/>
                      <a:pt x="138" y="20"/>
                      <a:pt x="138" y="20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37" y="17"/>
                      <a:pt x="133" y="17"/>
                      <a:pt x="133" y="17"/>
                    </a:cubicBezTo>
                    <a:cubicBezTo>
                      <a:pt x="132" y="17"/>
                      <a:pt x="131" y="18"/>
                      <a:pt x="131" y="18"/>
                    </a:cubicBezTo>
                    <a:cubicBezTo>
                      <a:pt x="131" y="21"/>
                      <a:pt x="131" y="21"/>
                      <a:pt x="131" y="21"/>
                    </a:cubicBezTo>
                    <a:cubicBezTo>
                      <a:pt x="133" y="23"/>
                      <a:pt x="133" y="23"/>
                      <a:pt x="133" y="23"/>
                    </a:cubicBezTo>
                    <a:cubicBezTo>
                      <a:pt x="133" y="24"/>
                      <a:pt x="133" y="24"/>
                      <a:pt x="133" y="24"/>
                    </a:cubicBezTo>
                    <a:cubicBezTo>
                      <a:pt x="131" y="25"/>
                      <a:pt x="131" y="25"/>
                      <a:pt x="131" y="25"/>
                    </a:cubicBezTo>
                    <a:cubicBezTo>
                      <a:pt x="129" y="24"/>
                      <a:pt x="129" y="24"/>
                      <a:pt x="129" y="24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7" y="28"/>
                      <a:pt x="127" y="28"/>
                      <a:pt x="127" y="28"/>
                    </a:cubicBezTo>
                    <a:cubicBezTo>
                      <a:pt x="123" y="27"/>
                      <a:pt x="123" y="27"/>
                      <a:pt x="123" y="27"/>
                    </a:cubicBezTo>
                    <a:cubicBezTo>
                      <a:pt x="120" y="25"/>
                      <a:pt x="120" y="25"/>
                      <a:pt x="120" y="25"/>
                    </a:cubicBezTo>
                    <a:cubicBezTo>
                      <a:pt x="118" y="23"/>
                      <a:pt x="118" y="23"/>
                      <a:pt x="118" y="23"/>
                    </a:cubicBezTo>
                    <a:cubicBezTo>
                      <a:pt x="115" y="23"/>
                      <a:pt x="115" y="23"/>
                      <a:pt x="115" y="23"/>
                    </a:cubicBezTo>
                    <a:cubicBezTo>
                      <a:pt x="114" y="23"/>
                      <a:pt x="114" y="23"/>
                      <a:pt x="114" y="23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110" y="22"/>
                      <a:pt x="110" y="22"/>
                      <a:pt x="110" y="22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07" y="21"/>
                      <a:pt x="107" y="21"/>
                      <a:pt x="107" y="21"/>
                    </a:cubicBezTo>
                    <a:cubicBezTo>
                      <a:pt x="105" y="20"/>
                      <a:pt x="105" y="20"/>
                      <a:pt x="105" y="20"/>
                    </a:cubicBezTo>
                    <a:cubicBezTo>
                      <a:pt x="105" y="18"/>
                      <a:pt x="105" y="18"/>
                      <a:pt x="105" y="18"/>
                    </a:cubicBezTo>
                    <a:cubicBezTo>
                      <a:pt x="105" y="18"/>
                      <a:pt x="106" y="15"/>
                      <a:pt x="106" y="14"/>
                    </a:cubicBezTo>
                    <a:cubicBezTo>
                      <a:pt x="107" y="14"/>
                      <a:pt x="107" y="12"/>
                      <a:pt x="107" y="12"/>
                    </a:cubicBezTo>
                    <a:cubicBezTo>
                      <a:pt x="106" y="8"/>
                      <a:pt x="106" y="8"/>
                      <a:pt x="106" y="8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9" y="3"/>
                      <a:pt x="99" y="3"/>
                      <a:pt x="99" y="3"/>
                    </a:cubicBezTo>
                    <a:cubicBezTo>
                      <a:pt x="97" y="4"/>
                      <a:pt x="97" y="4"/>
                      <a:pt x="97" y="4"/>
                    </a:cubicBezTo>
                    <a:cubicBezTo>
                      <a:pt x="96" y="2"/>
                      <a:pt x="96" y="2"/>
                      <a:pt x="96" y="2"/>
                    </a:cubicBezTo>
                    <a:cubicBezTo>
                      <a:pt x="96" y="2"/>
                      <a:pt x="95" y="1"/>
                      <a:pt x="95" y="2"/>
                    </a:cubicBezTo>
                    <a:cubicBezTo>
                      <a:pt x="94" y="2"/>
                      <a:pt x="91" y="4"/>
                      <a:pt x="91" y="4"/>
                    </a:cubicBezTo>
                    <a:cubicBezTo>
                      <a:pt x="91" y="4"/>
                      <a:pt x="90" y="4"/>
                      <a:pt x="89" y="4"/>
                    </a:cubicBezTo>
                    <a:cubicBezTo>
                      <a:pt x="89" y="4"/>
                      <a:pt x="88" y="5"/>
                      <a:pt x="88" y="5"/>
                    </a:cubicBezTo>
                    <a:cubicBezTo>
                      <a:pt x="86" y="4"/>
                      <a:pt x="86" y="4"/>
                      <a:pt x="86" y="4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2"/>
                      <a:pt x="81" y="2"/>
                      <a:pt x="80" y="2"/>
                    </a:cubicBezTo>
                    <a:cubicBezTo>
                      <a:pt x="79" y="2"/>
                      <a:pt x="76" y="0"/>
                      <a:pt x="76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1" y="1"/>
                      <a:pt x="71" y="1"/>
                      <a:pt x="71" y="1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4" y="11"/>
                      <a:pt x="74" y="11"/>
                      <a:pt x="74" y="11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7" y="14"/>
                      <a:pt x="77" y="14"/>
                      <a:pt x="77" y="14"/>
                    </a:cubicBezTo>
                    <a:cubicBezTo>
                      <a:pt x="79" y="17"/>
                      <a:pt x="79" y="17"/>
                      <a:pt x="79" y="17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79" y="19"/>
                      <a:pt x="79" y="19"/>
                      <a:pt x="79" y="19"/>
                    </a:cubicBezTo>
                    <a:cubicBezTo>
                      <a:pt x="77" y="19"/>
                      <a:pt x="77" y="19"/>
                      <a:pt x="77" y="19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8" y="21"/>
                      <a:pt x="78" y="21"/>
                    </a:cubicBezTo>
                    <a:cubicBezTo>
                      <a:pt x="79" y="21"/>
                      <a:pt x="80" y="20"/>
                      <a:pt x="80" y="20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76" y="23"/>
                      <a:pt x="76" y="23"/>
                      <a:pt x="76" y="23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1" y="27"/>
                      <a:pt x="71" y="27"/>
                      <a:pt x="71" y="27"/>
                    </a:cubicBezTo>
                    <a:cubicBezTo>
                      <a:pt x="73" y="29"/>
                      <a:pt x="73" y="29"/>
                      <a:pt x="73" y="29"/>
                    </a:cubicBezTo>
                    <a:cubicBezTo>
                      <a:pt x="75" y="29"/>
                      <a:pt x="75" y="29"/>
                      <a:pt x="75" y="29"/>
                    </a:cubicBezTo>
                    <a:cubicBezTo>
                      <a:pt x="78" y="29"/>
                      <a:pt x="78" y="29"/>
                      <a:pt x="78" y="29"/>
                    </a:cubicBezTo>
                    <a:cubicBezTo>
                      <a:pt x="78" y="29"/>
                      <a:pt x="78" y="30"/>
                      <a:pt x="77" y="31"/>
                    </a:cubicBezTo>
                    <a:cubicBezTo>
                      <a:pt x="77" y="33"/>
                      <a:pt x="78" y="33"/>
                      <a:pt x="78" y="33"/>
                    </a:cubicBezTo>
                    <a:cubicBezTo>
                      <a:pt x="80" y="33"/>
                      <a:pt x="80" y="33"/>
                      <a:pt x="80" y="33"/>
                    </a:cubicBezTo>
                    <a:cubicBezTo>
                      <a:pt x="80" y="33"/>
                      <a:pt x="80" y="34"/>
                      <a:pt x="79" y="35"/>
                    </a:cubicBezTo>
                    <a:cubicBezTo>
                      <a:pt x="78" y="35"/>
                      <a:pt x="78" y="38"/>
                      <a:pt x="78" y="38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80" y="41"/>
                      <a:pt x="80" y="41"/>
                      <a:pt x="80" y="41"/>
                    </a:cubicBezTo>
                    <a:cubicBezTo>
                      <a:pt x="79" y="43"/>
                      <a:pt x="79" y="43"/>
                      <a:pt x="79" y="43"/>
                    </a:cubicBezTo>
                    <a:cubicBezTo>
                      <a:pt x="79" y="43"/>
                      <a:pt x="81" y="45"/>
                      <a:pt x="81" y="46"/>
                    </a:cubicBezTo>
                    <a:cubicBezTo>
                      <a:pt x="81" y="46"/>
                      <a:pt x="84" y="46"/>
                      <a:pt x="84" y="46"/>
                    </a:cubicBezTo>
                    <a:cubicBezTo>
                      <a:pt x="84" y="46"/>
                      <a:pt x="85" y="44"/>
                      <a:pt x="85" y="44"/>
                    </a:cubicBezTo>
                    <a:cubicBezTo>
                      <a:pt x="85" y="44"/>
                      <a:pt x="87" y="45"/>
                      <a:pt x="87" y="45"/>
                    </a:cubicBezTo>
                    <a:cubicBezTo>
                      <a:pt x="88" y="45"/>
                      <a:pt x="89" y="47"/>
                      <a:pt x="89" y="47"/>
                    </a:cubicBezTo>
                    <a:cubicBezTo>
                      <a:pt x="86" y="47"/>
                      <a:pt x="86" y="47"/>
                      <a:pt x="86" y="47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79" y="48"/>
                      <a:pt x="79" y="48"/>
                      <a:pt x="79" y="48"/>
                    </a:cubicBezTo>
                    <a:cubicBezTo>
                      <a:pt x="75" y="48"/>
                      <a:pt x="75" y="48"/>
                      <a:pt x="75" y="48"/>
                    </a:cubicBezTo>
                    <a:cubicBezTo>
                      <a:pt x="73" y="47"/>
                      <a:pt x="73" y="47"/>
                      <a:pt x="73" y="47"/>
                    </a:cubicBezTo>
                    <a:cubicBezTo>
                      <a:pt x="70" y="49"/>
                      <a:pt x="70" y="49"/>
                      <a:pt x="70" y="49"/>
                    </a:cubicBezTo>
                    <a:cubicBezTo>
                      <a:pt x="69" y="52"/>
                      <a:pt x="69" y="52"/>
                      <a:pt x="69" y="52"/>
                    </a:cubicBezTo>
                    <a:cubicBezTo>
                      <a:pt x="68" y="56"/>
                      <a:pt x="68" y="56"/>
                      <a:pt x="68" y="56"/>
                    </a:cubicBezTo>
                    <a:cubicBezTo>
                      <a:pt x="68" y="56"/>
                      <a:pt x="70" y="60"/>
                      <a:pt x="71" y="60"/>
                    </a:cubicBezTo>
                    <a:cubicBezTo>
                      <a:pt x="71" y="60"/>
                      <a:pt x="68" y="61"/>
                      <a:pt x="68" y="61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66" y="60"/>
                      <a:pt x="64" y="58"/>
                      <a:pt x="63" y="58"/>
                    </a:cubicBezTo>
                    <a:cubicBezTo>
                      <a:pt x="62" y="57"/>
                      <a:pt x="61" y="58"/>
                      <a:pt x="61" y="58"/>
                    </a:cubicBezTo>
                    <a:cubicBezTo>
                      <a:pt x="60" y="61"/>
                      <a:pt x="60" y="61"/>
                      <a:pt x="60" y="61"/>
                    </a:cubicBezTo>
                    <a:cubicBezTo>
                      <a:pt x="61" y="61"/>
                      <a:pt x="61" y="61"/>
                      <a:pt x="61" y="61"/>
                    </a:cubicBezTo>
                    <a:cubicBezTo>
                      <a:pt x="62" y="63"/>
                      <a:pt x="62" y="63"/>
                      <a:pt x="62" y="63"/>
                    </a:cubicBezTo>
                    <a:cubicBezTo>
                      <a:pt x="62" y="65"/>
                      <a:pt x="62" y="65"/>
                      <a:pt x="62" y="65"/>
                    </a:cubicBezTo>
                    <a:cubicBezTo>
                      <a:pt x="60" y="66"/>
                      <a:pt x="60" y="66"/>
                      <a:pt x="60" y="66"/>
                    </a:cubicBezTo>
                    <a:cubicBezTo>
                      <a:pt x="60" y="66"/>
                      <a:pt x="59" y="65"/>
                      <a:pt x="59" y="64"/>
                    </a:cubicBezTo>
                    <a:cubicBezTo>
                      <a:pt x="59" y="64"/>
                      <a:pt x="58" y="61"/>
                      <a:pt x="58" y="61"/>
                    </a:cubicBezTo>
                    <a:cubicBezTo>
                      <a:pt x="58" y="60"/>
                      <a:pt x="58" y="58"/>
                      <a:pt x="58" y="58"/>
                    </a:cubicBezTo>
                    <a:cubicBezTo>
                      <a:pt x="58" y="58"/>
                      <a:pt x="57" y="56"/>
                      <a:pt x="57" y="56"/>
                    </a:cubicBezTo>
                    <a:cubicBezTo>
                      <a:pt x="58" y="55"/>
                      <a:pt x="56" y="54"/>
                      <a:pt x="56" y="53"/>
                    </a:cubicBezTo>
                    <a:cubicBezTo>
                      <a:pt x="56" y="53"/>
                      <a:pt x="54" y="51"/>
                      <a:pt x="54" y="51"/>
                    </a:cubicBezTo>
                    <a:cubicBezTo>
                      <a:pt x="52" y="49"/>
                      <a:pt x="52" y="49"/>
                      <a:pt x="52" y="49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1" y="52"/>
                      <a:pt x="41" y="52"/>
                      <a:pt x="41" y="52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7" y="54"/>
                      <a:pt x="36" y="54"/>
                      <a:pt x="36" y="54"/>
                    </a:cubicBezTo>
                    <a:cubicBezTo>
                      <a:pt x="35" y="54"/>
                      <a:pt x="35" y="54"/>
                      <a:pt x="34" y="54"/>
                    </a:cubicBezTo>
                    <a:cubicBezTo>
                      <a:pt x="33" y="54"/>
                      <a:pt x="33" y="54"/>
                      <a:pt x="33" y="54"/>
                    </a:cubicBezTo>
                    <a:cubicBezTo>
                      <a:pt x="33" y="54"/>
                      <a:pt x="33" y="54"/>
                      <a:pt x="33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2" y="62"/>
                      <a:pt x="32" y="62"/>
                      <a:pt x="32" y="62"/>
                    </a:cubicBezTo>
                    <a:cubicBezTo>
                      <a:pt x="32" y="62"/>
                      <a:pt x="30" y="64"/>
                      <a:pt x="29" y="64"/>
                    </a:cubicBezTo>
                    <a:cubicBezTo>
                      <a:pt x="29" y="64"/>
                      <a:pt x="29" y="65"/>
                      <a:pt x="28" y="67"/>
                    </a:cubicBezTo>
                    <a:cubicBezTo>
                      <a:pt x="29" y="68"/>
                      <a:pt x="29" y="68"/>
                      <a:pt x="29" y="68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33" y="70"/>
                      <a:pt x="33" y="72"/>
                      <a:pt x="33" y="72"/>
                    </a:cubicBezTo>
                    <a:cubicBezTo>
                      <a:pt x="34" y="72"/>
                      <a:pt x="36" y="73"/>
                      <a:pt x="36" y="73"/>
                    </a:cubicBezTo>
                    <a:cubicBezTo>
                      <a:pt x="36" y="75"/>
                      <a:pt x="36" y="75"/>
                      <a:pt x="36" y="75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36" y="76"/>
                      <a:pt x="36" y="76"/>
                      <a:pt x="36" y="77"/>
                    </a:cubicBezTo>
                    <a:cubicBezTo>
                      <a:pt x="36" y="77"/>
                      <a:pt x="36" y="79"/>
                      <a:pt x="36" y="79"/>
                    </a:cubicBezTo>
                    <a:cubicBezTo>
                      <a:pt x="36" y="80"/>
                      <a:pt x="36" y="85"/>
                      <a:pt x="36" y="85"/>
                    </a:cubicBezTo>
                    <a:cubicBezTo>
                      <a:pt x="36" y="86"/>
                      <a:pt x="36" y="86"/>
                      <a:pt x="36" y="86"/>
                    </a:cubicBezTo>
                    <a:cubicBezTo>
                      <a:pt x="36" y="86"/>
                      <a:pt x="36" y="86"/>
                      <a:pt x="36" y="86"/>
                    </a:cubicBezTo>
                    <a:cubicBezTo>
                      <a:pt x="36" y="86"/>
                      <a:pt x="34" y="89"/>
                      <a:pt x="33" y="91"/>
                    </a:cubicBezTo>
                    <a:cubicBezTo>
                      <a:pt x="33" y="92"/>
                      <a:pt x="33" y="92"/>
                      <a:pt x="33" y="93"/>
                    </a:cubicBezTo>
                    <a:cubicBezTo>
                      <a:pt x="33" y="93"/>
                      <a:pt x="33" y="93"/>
                      <a:pt x="33" y="93"/>
                    </a:cubicBezTo>
                    <a:cubicBezTo>
                      <a:pt x="32" y="98"/>
                      <a:pt x="32" y="98"/>
                      <a:pt x="32" y="98"/>
                    </a:cubicBezTo>
                    <a:cubicBezTo>
                      <a:pt x="32" y="99"/>
                      <a:pt x="31" y="103"/>
                      <a:pt x="29" y="103"/>
                    </a:cubicBezTo>
                    <a:cubicBezTo>
                      <a:pt x="28" y="103"/>
                      <a:pt x="28" y="103"/>
                      <a:pt x="28" y="103"/>
                    </a:cubicBezTo>
                    <a:cubicBezTo>
                      <a:pt x="28" y="103"/>
                      <a:pt x="28" y="103"/>
                      <a:pt x="28" y="103"/>
                    </a:cubicBezTo>
                    <a:cubicBezTo>
                      <a:pt x="28" y="103"/>
                      <a:pt x="27" y="103"/>
                      <a:pt x="27" y="102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23" y="105"/>
                      <a:pt x="23" y="105"/>
                      <a:pt x="23" y="105"/>
                    </a:cubicBezTo>
                    <a:cubicBezTo>
                      <a:pt x="23" y="105"/>
                      <a:pt x="24" y="105"/>
                      <a:pt x="24" y="105"/>
                    </a:cubicBezTo>
                    <a:cubicBezTo>
                      <a:pt x="25" y="105"/>
                      <a:pt x="25" y="105"/>
                      <a:pt x="25" y="105"/>
                    </a:cubicBezTo>
                    <a:cubicBezTo>
                      <a:pt x="27" y="106"/>
                      <a:pt x="27" y="106"/>
                      <a:pt x="27" y="106"/>
                    </a:cubicBezTo>
                    <a:cubicBezTo>
                      <a:pt x="28" y="106"/>
                      <a:pt x="28" y="106"/>
                      <a:pt x="28" y="106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1" y="114"/>
                      <a:pt x="31" y="114"/>
                      <a:pt x="31" y="114"/>
                    </a:cubicBezTo>
                    <a:cubicBezTo>
                      <a:pt x="31" y="114"/>
                      <a:pt x="31" y="115"/>
                      <a:pt x="31" y="116"/>
                    </a:cubicBezTo>
                    <a:cubicBezTo>
                      <a:pt x="32" y="117"/>
                      <a:pt x="32" y="118"/>
                      <a:pt x="31" y="119"/>
                    </a:cubicBezTo>
                    <a:cubicBezTo>
                      <a:pt x="31" y="119"/>
                      <a:pt x="31" y="119"/>
                      <a:pt x="31" y="119"/>
                    </a:cubicBezTo>
                    <a:cubicBezTo>
                      <a:pt x="30" y="119"/>
                      <a:pt x="30" y="119"/>
                      <a:pt x="30" y="119"/>
                    </a:cubicBezTo>
                    <a:cubicBezTo>
                      <a:pt x="29" y="119"/>
                      <a:pt x="29" y="120"/>
                      <a:pt x="29" y="120"/>
                    </a:cubicBezTo>
                    <a:cubicBezTo>
                      <a:pt x="29" y="120"/>
                      <a:pt x="29" y="120"/>
                      <a:pt x="29" y="120"/>
                    </a:cubicBezTo>
                    <a:cubicBezTo>
                      <a:pt x="28" y="121"/>
                      <a:pt x="28" y="121"/>
                      <a:pt x="28" y="121"/>
                    </a:cubicBezTo>
                    <a:cubicBezTo>
                      <a:pt x="28" y="121"/>
                      <a:pt x="27" y="122"/>
                      <a:pt x="25" y="123"/>
                    </a:cubicBezTo>
                    <a:cubicBezTo>
                      <a:pt x="25" y="123"/>
                      <a:pt x="24" y="124"/>
                      <a:pt x="22" y="124"/>
                    </a:cubicBezTo>
                    <a:cubicBezTo>
                      <a:pt x="22" y="124"/>
                      <a:pt x="22" y="124"/>
                      <a:pt x="22" y="124"/>
                    </a:cubicBezTo>
                    <a:cubicBezTo>
                      <a:pt x="25" y="126"/>
                      <a:pt x="25" y="126"/>
                      <a:pt x="25" y="126"/>
                    </a:cubicBezTo>
                    <a:cubicBezTo>
                      <a:pt x="24" y="130"/>
                      <a:pt x="24" y="130"/>
                      <a:pt x="24" y="130"/>
                    </a:cubicBezTo>
                    <a:cubicBezTo>
                      <a:pt x="21" y="131"/>
                      <a:pt x="21" y="131"/>
                      <a:pt x="21" y="131"/>
                    </a:cubicBezTo>
                    <a:cubicBezTo>
                      <a:pt x="20" y="133"/>
                      <a:pt x="20" y="133"/>
                      <a:pt x="20" y="133"/>
                    </a:cubicBezTo>
                    <a:cubicBezTo>
                      <a:pt x="17" y="133"/>
                      <a:pt x="17" y="133"/>
                      <a:pt x="17" y="133"/>
                    </a:cubicBezTo>
                    <a:cubicBezTo>
                      <a:pt x="14" y="134"/>
                      <a:pt x="14" y="134"/>
                      <a:pt x="14" y="134"/>
                    </a:cubicBezTo>
                    <a:cubicBezTo>
                      <a:pt x="13" y="134"/>
                      <a:pt x="13" y="134"/>
                      <a:pt x="13" y="134"/>
                    </a:cubicBezTo>
                    <a:cubicBezTo>
                      <a:pt x="12" y="137"/>
                      <a:pt x="12" y="137"/>
                      <a:pt x="12" y="137"/>
                    </a:cubicBezTo>
                    <a:cubicBezTo>
                      <a:pt x="8" y="134"/>
                      <a:pt x="8" y="134"/>
                      <a:pt x="8" y="134"/>
                    </a:cubicBezTo>
                    <a:cubicBezTo>
                      <a:pt x="6" y="133"/>
                      <a:pt x="6" y="133"/>
                      <a:pt x="6" y="133"/>
                    </a:cubicBezTo>
                    <a:cubicBezTo>
                      <a:pt x="4" y="134"/>
                      <a:pt x="4" y="134"/>
                      <a:pt x="4" y="134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3" y="135"/>
                      <a:pt x="4" y="135"/>
                      <a:pt x="4" y="135"/>
                    </a:cubicBezTo>
                    <a:cubicBezTo>
                      <a:pt x="5" y="136"/>
                      <a:pt x="5" y="136"/>
                      <a:pt x="5" y="136"/>
                    </a:cubicBezTo>
                    <a:cubicBezTo>
                      <a:pt x="4" y="138"/>
                      <a:pt x="4" y="138"/>
                      <a:pt x="4" y="138"/>
                    </a:cubicBezTo>
                    <a:cubicBezTo>
                      <a:pt x="6" y="140"/>
                      <a:pt x="6" y="140"/>
                      <a:pt x="6" y="140"/>
                    </a:cubicBezTo>
                    <a:cubicBezTo>
                      <a:pt x="6" y="141"/>
                      <a:pt x="6" y="141"/>
                      <a:pt x="6" y="141"/>
                    </a:cubicBezTo>
                    <a:cubicBezTo>
                      <a:pt x="7" y="143"/>
                      <a:pt x="7" y="143"/>
                      <a:pt x="7" y="143"/>
                    </a:cubicBezTo>
                    <a:cubicBezTo>
                      <a:pt x="7" y="145"/>
                      <a:pt x="7" y="145"/>
                      <a:pt x="7" y="145"/>
                    </a:cubicBezTo>
                    <a:cubicBezTo>
                      <a:pt x="9" y="148"/>
                      <a:pt x="9" y="148"/>
                      <a:pt x="9" y="148"/>
                    </a:cubicBezTo>
                    <a:cubicBezTo>
                      <a:pt x="8" y="151"/>
                      <a:pt x="8" y="151"/>
                      <a:pt x="8" y="151"/>
                    </a:cubicBezTo>
                    <a:cubicBezTo>
                      <a:pt x="8" y="152"/>
                      <a:pt x="8" y="153"/>
                      <a:pt x="8" y="154"/>
                    </a:cubicBezTo>
                    <a:cubicBezTo>
                      <a:pt x="8" y="154"/>
                      <a:pt x="8" y="154"/>
                      <a:pt x="8" y="154"/>
                    </a:cubicBezTo>
                    <a:cubicBezTo>
                      <a:pt x="7" y="154"/>
                      <a:pt x="7" y="154"/>
                      <a:pt x="7" y="154"/>
                    </a:cubicBezTo>
                    <a:cubicBezTo>
                      <a:pt x="7" y="155"/>
                      <a:pt x="6" y="156"/>
                      <a:pt x="6" y="156"/>
                    </a:cubicBezTo>
                    <a:cubicBezTo>
                      <a:pt x="4" y="158"/>
                      <a:pt x="4" y="158"/>
                      <a:pt x="4" y="158"/>
                    </a:cubicBezTo>
                    <a:cubicBezTo>
                      <a:pt x="4" y="158"/>
                      <a:pt x="4" y="158"/>
                      <a:pt x="4" y="158"/>
                    </a:cubicBezTo>
                    <a:cubicBezTo>
                      <a:pt x="6" y="159"/>
                      <a:pt x="8" y="160"/>
                      <a:pt x="7" y="162"/>
                    </a:cubicBezTo>
                    <a:cubicBezTo>
                      <a:pt x="7" y="163"/>
                      <a:pt x="7" y="163"/>
                      <a:pt x="7" y="163"/>
                    </a:cubicBezTo>
                    <a:cubicBezTo>
                      <a:pt x="7" y="163"/>
                      <a:pt x="7" y="163"/>
                      <a:pt x="7" y="163"/>
                    </a:cubicBezTo>
                    <a:cubicBezTo>
                      <a:pt x="5" y="164"/>
                      <a:pt x="4" y="164"/>
                      <a:pt x="2" y="164"/>
                    </a:cubicBezTo>
                    <a:cubicBezTo>
                      <a:pt x="1" y="164"/>
                      <a:pt x="1" y="164"/>
                      <a:pt x="1" y="164"/>
                    </a:cubicBezTo>
                    <a:cubicBezTo>
                      <a:pt x="1" y="165"/>
                      <a:pt x="1" y="165"/>
                      <a:pt x="1" y="165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0" y="166"/>
                      <a:pt x="2" y="167"/>
                      <a:pt x="2" y="167"/>
                    </a:cubicBezTo>
                    <a:cubicBezTo>
                      <a:pt x="2" y="167"/>
                      <a:pt x="2" y="169"/>
                      <a:pt x="2" y="169"/>
                    </a:cubicBezTo>
                    <a:cubicBezTo>
                      <a:pt x="3" y="169"/>
                      <a:pt x="3" y="170"/>
                      <a:pt x="3" y="170"/>
                    </a:cubicBezTo>
                    <a:cubicBezTo>
                      <a:pt x="4" y="170"/>
                      <a:pt x="4" y="170"/>
                      <a:pt x="4" y="170"/>
                    </a:cubicBezTo>
                    <a:cubicBezTo>
                      <a:pt x="4" y="171"/>
                      <a:pt x="4" y="171"/>
                      <a:pt x="4" y="171"/>
                    </a:cubicBezTo>
                    <a:cubicBezTo>
                      <a:pt x="4" y="171"/>
                      <a:pt x="4" y="173"/>
                      <a:pt x="3" y="174"/>
                    </a:cubicBezTo>
                    <a:cubicBezTo>
                      <a:pt x="3" y="175"/>
                      <a:pt x="3" y="176"/>
                      <a:pt x="1" y="177"/>
                    </a:cubicBezTo>
                    <a:cubicBezTo>
                      <a:pt x="1" y="177"/>
                      <a:pt x="1" y="177"/>
                      <a:pt x="1" y="177"/>
                    </a:cubicBezTo>
                    <a:cubicBezTo>
                      <a:pt x="1" y="177"/>
                      <a:pt x="1" y="177"/>
                      <a:pt x="1" y="177"/>
                    </a:cubicBezTo>
                    <a:cubicBezTo>
                      <a:pt x="2" y="177"/>
                      <a:pt x="2" y="178"/>
                      <a:pt x="3" y="178"/>
                    </a:cubicBezTo>
                    <a:cubicBezTo>
                      <a:pt x="3" y="178"/>
                      <a:pt x="3" y="178"/>
                      <a:pt x="3" y="178"/>
                    </a:cubicBezTo>
                    <a:cubicBezTo>
                      <a:pt x="4" y="180"/>
                      <a:pt x="4" y="180"/>
                      <a:pt x="4" y="180"/>
                    </a:cubicBezTo>
                    <a:cubicBezTo>
                      <a:pt x="4" y="180"/>
                      <a:pt x="4" y="180"/>
                      <a:pt x="4" y="180"/>
                    </a:cubicBezTo>
                    <a:cubicBezTo>
                      <a:pt x="4" y="180"/>
                      <a:pt x="6" y="181"/>
                      <a:pt x="6" y="181"/>
                    </a:cubicBezTo>
                    <a:cubicBezTo>
                      <a:pt x="7" y="182"/>
                      <a:pt x="7" y="182"/>
                      <a:pt x="7" y="182"/>
                    </a:cubicBezTo>
                    <a:cubicBezTo>
                      <a:pt x="7" y="183"/>
                      <a:pt x="7" y="183"/>
                      <a:pt x="7" y="183"/>
                    </a:cubicBezTo>
                    <a:cubicBezTo>
                      <a:pt x="7" y="183"/>
                      <a:pt x="7" y="185"/>
                      <a:pt x="6" y="186"/>
                    </a:cubicBezTo>
                    <a:cubicBezTo>
                      <a:pt x="7" y="187"/>
                      <a:pt x="7" y="187"/>
                      <a:pt x="7" y="187"/>
                    </a:cubicBezTo>
                    <a:cubicBezTo>
                      <a:pt x="7" y="187"/>
                      <a:pt x="8" y="187"/>
                      <a:pt x="10" y="188"/>
                    </a:cubicBezTo>
                    <a:cubicBezTo>
                      <a:pt x="10" y="189"/>
                      <a:pt x="10" y="189"/>
                      <a:pt x="10" y="189"/>
                    </a:cubicBezTo>
                    <a:cubicBezTo>
                      <a:pt x="10" y="189"/>
                      <a:pt x="10" y="189"/>
                      <a:pt x="10" y="189"/>
                    </a:cubicBezTo>
                    <a:cubicBezTo>
                      <a:pt x="10" y="189"/>
                      <a:pt x="11" y="191"/>
                      <a:pt x="11" y="192"/>
                    </a:cubicBezTo>
                    <a:cubicBezTo>
                      <a:pt x="11" y="193"/>
                      <a:pt x="10" y="194"/>
                      <a:pt x="10" y="195"/>
                    </a:cubicBezTo>
                    <a:cubicBezTo>
                      <a:pt x="10" y="196"/>
                      <a:pt x="10" y="196"/>
                      <a:pt x="10" y="196"/>
                    </a:cubicBezTo>
                    <a:cubicBezTo>
                      <a:pt x="10" y="197"/>
                      <a:pt x="10" y="198"/>
                      <a:pt x="8" y="199"/>
                    </a:cubicBezTo>
                    <a:cubicBezTo>
                      <a:pt x="8" y="199"/>
                      <a:pt x="7" y="200"/>
                      <a:pt x="7" y="200"/>
                    </a:cubicBezTo>
                    <a:cubicBezTo>
                      <a:pt x="7" y="201"/>
                      <a:pt x="6" y="201"/>
                      <a:pt x="5" y="201"/>
                    </a:cubicBezTo>
                    <a:cubicBezTo>
                      <a:pt x="5" y="201"/>
                      <a:pt x="5" y="201"/>
                      <a:pt x="5" y="201"/>
                    </a:cubicBezTo>
                    <a:cubicBezTo>
                      <a:pt x="5" y="201"/>
                      <a:pt x="5" y="201"/>
                      <a:pt x="4" y="201"/>
                    </a:cubicBezTo>
                    <a:cubicBezTo>
                      <a:pt x="4" y="203"/>
                      <a:pt x="4" y="203"/>
                      <a:pt x="4" y="203"/>
                    </a:cubicBezTo>
                    <a:cubicBezTo>
                      <a:pt x="3" y="204"/>
                      <a:pt x="3" y="204"/>
                      <a:pt x="3" y="204"/>
                    </a:cubicBezTo>
                    <a:cubicBezTo>
                      <a:pt x="3" y="204"/>
                      <a:pt x="3" y="204"/>
                      <a:pt x="3" y="204"/>
                    </a:cubicBezTo>
                    <a:cubicBezTo>
                      <a:pt x="2" y="207"/>
                      <a:pt x="2" y="207"/>
                      <a:pt x="2" y="207"/>
                    </a:cubicBezTo>
                    <a:cubicBezTo>
                      <a:pt x="3" y="210"/>
                      <a:pt x="3" y="210"/>
                      <a:pt x="3" y="210"/>
                    </a:cubicBezTo>
                    <a:cubicBezTo>
                      <a:pt x="5" y="215"/>
                      <a:pt x="5" y="215"/>
                      <a:pt x="5" y="215"/>
                    </a:cubicBezTo>
                    <a:cubicBezTo>
                      <a:pt x="5" y="215"/>
                      <a:pt x="6" y="215"/>
                      <a:pt x="6" y="216"/>
                    </a:cubicBezTo>
                    <a:cubicBezTo>
                      <a:pt x="7" y="216"/>
                      <a:pt x="7" y="216"/>
                      <a:pt x="8" y="217"/>
                    </a:cubicBezTo>
                    <a:cubicBezTo>
                      <a:pt x="8" y="217"/>
                      <a:pt x="9" y="217"/>
                      <a:pt x="11" y="217"/>
                    </a:cubicBezTo>
                    <a:cubicBezTo>
                      <a:pt x="12" y="218"/>
                      <a:pt x="12" y="218"/>
                      <a:pt x="12" y="218"/>
                    </a:cubicBezTo>
                    <a:cubicBezTo>
                      <a:pt x="13" y="222"/>
                      <a:pt x="13" y="222"/>
                      <a:pt x="13" y="222"/>
                    </a:cubicBezTo>
                    <a:cubicBezTo>
                      <a:pt x="12" y="226"/>
                      <a:pt x="12" y="226"/>
                      <a:pt x="12" y="226"/>
                    </a:cubicBezTo>
                    <a:cubicBezTo>
                      <a:pt x="10" y="228"/>
                      <a:pt x="10" y="228"/>
                      <a:pt x="10" y="228"/>
                    </a:cubicBezTo>
                    <a:cubicBezTo>
                      <a:pt x="8" y="230"/>
                      <a:pt x="8" y="230"/>
                      <a:pt x="8" y="230"/>
                    </a:cubicBezTo>
                    <a:cubicBezTo>
                      <a:pt x="9" y="232"/>
                      <a:pt x="9" y="232"/>
                      <a:pt x="9" y="232"/>
                    </a:cubicBezTo>
                    <a:cubicBezTo>
                      <a:pt x="9" y="232"/>
                      <a:pt x="9" y="232"/>
                      <a:pt x="9" y="232"/>
                    </a:cubicBezTo>
                    <a:cubicBezTo>
                      <a:pt x="14" y="237"/>
                      <a:pt x="14" y="237"/>
                      <a:pt x="14" y="237"/>
                    </a:cubicBezTo>
                    <a:cubicBezTo>
                      <a:pt x="15" y="241"/>
                      <a:pt x="15" y="241"/>
                      <a:pt x="15" y="241"/>
                    </a:cubicBezTo>
                    <a:cubicBezTo>
                      <a:pt x="17" y="244"/>
                      <a:pt x="17" y="244"/>
                      <a:pt x="17" y="244"/>
                    </a:cubicBezTo>
                    <a:cubicBezTo>
                      <a:pt x="18" y="245"/>
                      <a:pt x="18" y="245"/>
                      <a:pt x="18" y="245"/>
                    </a:cubicBezTo>
                    <a:cubicBezTo>
                      <a:pt x="21" y="243"/>
                      <a:pt x="21" y="243"/>
                      <a:pt x="21" y="243"/>
                    </a:cubicBezTo>
                    <a:cubicBezTo>
                      <a:pt x="27" y="247"/>
                      <a:pt x="27" y="247"/>
                      <a:pt x="27" y="247"/>
                    </a:cubicBezTo>
                    <a:cubicBezTo>
                      <a:pt x="30" y="248"/>
                      <a:pt x="30" y="248"/>
                      <a:pt x="30" y="248"/>
                    </a:cubicBezTo>
                    <a:cubicBezTo>
                      <a:pt x="32" y="247"/>
                      <a:pt x="32" y="247"/>
                      <a:pt x="32" y="247"/>
                    </a:cubicBezTo>
                    <a:cubicBezTo>
                      <a:pt x="37" y="245"/>
                      <a:pt x="37" y="245"/>
                      <a:pt x="37" y="245"/>
                    </a:cubicBezTo>
                    <a:cubicBezTo>
                      <a:pt x="40" y="250"/>
                      <a:pt x="40" y="250"/>
                      <a:pt x="40" y="250"/>
                    </a:cubicBezTo>
                    <a:cubicBezTo>
                      <a:pt x="43" y="252"/>
                      <a:pt x="43" y="252"/>
                      <a:pt x="43" y="252"/>
                    </a:cubicBezTo>
                    <a:cubicBezTo>
                      <a:pt x="49" y="252"/>
                      <a:pt x="49" y="252"/>
                      <a:pt x="49" y="252"/>
                    </a:cubicBezTo>
                    <a:cubicBezTo>
                      <a:pt x="62" y="256"/>
                      <a:pt x="62" y="256"/>
                      <a:pt x="62" y="256"/>
                    </a:cubicBezTo>
                    <a:cubicBezTo>
                      <a:pt x="54" y="265"/>
                      <a:pt x="54" y="265"/>
                      <a:pt x="54" y="265"/>
                    </a:cubicBezTo>
                    <a:cubicBezTo>
                      <a:pt x="54" y="265"/>
                      <a:pt x="48" y="273"/>
                      <a:pt x="45" y="275"/>
                    </a:cubicBezTo>
                    <a:cubicBezTo>
                      <a:pt x="44" y="275"/>
                      <a:pt x="44" y="275"/>
                      <a:pt x="44" y="275"/>
                    </a:cubicBezTo>
                    <a:cubicBezTo>
                      <a:pt x="44" y="275"/>
                      <a:pt x="44" y="275"/>
                      <a:pt x="44" y="275"/>
                    </a:cubicBezTo>
                    <a:cubicBezTo>
                      <a:pt x="44" y="275"/>
                      <a:pt x="44" y="275"/>
                      <a:pt x="44" y="276"/>
                    </a:cubicBezTo>
                    <a:cubicBezTo>
                      <a:pt x="45" y="276"/>
                      <a:pt x="45" y="276"/>
                      <a:pt x="45" y="276"/>
                    </a:cubicBezTo>
                    <a:cubicBezTo>
                      <a:pt x="45" y="277"/>
                      <a:pt x="45" y="277"/>
                      <a:pt x="45" y="277"/>
                    </a:cubicBezTo>
                    <a:cubicBezTo>
                      <a:pt x="45" y="286"/>
                      <a:pt x="45" y="286"/>
                      <a:pt x="45" y="286"/>
                    </a:cubicBezTo>
                    <a:cubicBezTo>
                      <a:pt x="44" y="286"/>
                      <a:pt x="44" y="286"/>
                      <a:pt x="44" y="286"/>
                    </a:cubicBezTo>
                    <a:cubicBezTo>
                      <a:pt x="44" y="286"/>
                      <a:pt x="42" y="291"/>
                      <a:pt x="40" y="294"/>
                    </a:cubicBezTo>
                    <a:cubicBezTo>
                      <a:pt x="40" y="294"/>
                      <a:pt x="40" y="294"/>
                      <a:pt x="39" y="294"/>
                    </a:cubicBezTo>
                    <a:cubicBezTo>
                      <a:pt x="40" y="294"/>
                      <a:pt x="40" y="294"/>
                      <a:pt x="40" y="294"/>
                    </a:cubicBezTo>
                    <a:cubicBezTo>
                      <a:pt x="41" y="295"/>
                      <a:pt x="41" y="301"/>
                      <a:pt x="41" y="301"/>
                    </a:cubicBezTo>
                    <a:cubicBezTo>
                      <a:pt x="41" y="303"/>
                      <a:pt x="40" y="308"/>
                      <a:pt x="40" y="309"/>
                    </a:cubicBezTo>
                    <a:cubicBezTo>
                      <a:pt x="40" y="309"/>
                      <a:pt x="40" y="309"/>
                      <a:pt x="40" y="309"/>
                    </a:cubicBezTo>
                    <a:cubicBezTo>
                      <a:pt x="38" y="311"/>
                      <a:pt x="38" y="311"/>
                      <a:pt x="38" y="311"/>
                    </a:cubicBezTo>
                    <a:cubicBezTo>
                      <a:pt x="39" y="312"/>
                      <a:pt x="41" y="313"/>
                      <a:pt x="42" y="315"/>
                    </a:cubicBezTo>
                    <a:cubicBezTo>
                      <a:pt x="42" y="315"/>
                      <a:pt x="42" y="315"/>
                      <a:pt x="42" y="315"/>
                    </a:cubicBezTo>
                    <a:cubicBezTo>
                      <a:pt x="42" y="316"/>
                      <a:pt x="42" y="316"/>
                      <a:pt x="42" y="316"/>
                    </a:cubicBezTo>
                    <a:cubicBezTo>
                      <a:pt x="43" y="315"/>
                      <a:pt x="43" y="315"/>
                      <a:pt x="44" y="315"/>
                    </a:cubicBezTo>
                    <a:cubicBezTo>
                      <a:pt x="45" y="314"/>
                      <a:pt x="46" y="313"/>
                      <a:pt x="47" y="313"/>
                    </a:cubicBezTo>
                    <a:cubicBezTo>
                      <a:pt x="48" y="313"/>
                      <a:pt x="48" y="313"/>
                      <a:pt x="48" y="313"/>
                    </a:cubicBezTo>
                    <a:cubicBezTo>
                      <a:pt x="48" y="314"/>
                      <a:pt x="48" y="314"/>
                      <a:pt x="48" y="314"/>
                    </a:cubicBezTo>
                    <a:cubicBezTo>
                      <a:pt x="49" y="314"/>
                      <a:pt x="49" y="315"/>
                      <a:pt x="50" y="316"/>
                    </a:cubicBezTo>
                    <a:cubicBezTo>
                      <a:pt x="51" y="316"/>
                      <a:pt x="51" y="316"/>
                      <a:pt x="51" y="316"/>
                    </a:cubicBezTo>
                    <a:cubicBezTo>
                      <a:pt x="52" y="316"/>
                      <a:pt x="52" y="316"/>
                      <a:pt x="52" y="316"/>
                    </a:cubicBezTo>
                    <a:cubicBezTo>
                      <a:pt x="53" y="316"/>
                      <a:pt x="53" y="316"/>
                      <a:pt x="53" y="316"/>
                    </a:cubicBezTo>
                    <a:cubicBezTo>
                      <a:pt x="54" y="315"/>
                      <a:pt x="54" y="315"/>
                      <a:pt x="55" y="314"/>
                    </a:cubicBezTo>
                    <a:cubicBezTo>
                      <a:pt x="55" y="314"/>
                      <a:pt x="56" y="313"/>
                      <a:pt x="57" y="313"/>
                    </a:cubicBezTo>
                    <a:cubicBezTo>
                      <a:pt x="58" y="313"/>
                      <a:pt x="59" y="314"/>
                      <a:pt x="59" y="314"/>
                    </a:cubicBezTo>
                    <a:cubicBezTo>
                      <a:pt x="60" y="314"/>
                      <a:pt x="60" y="314"/>
                      <a:pt x="60" y="314"/>
                    </a:cubicBezTo>
                    <a:cubicBezTo>
                      <a:pt x="60" y="314"/>
                      <a:pt x="60" y="314"/>
                      <a:pt x="60" y="314"/>
                    </a:cubicBezTo>
                    <a:cubicBezTo>
                      <a:pt x="61" y="315"/>
                      <a:pt x="61" y="315"/>
                      <a:pt x="61" y="315"/>
                    </a:cubicBezTo>
                    <a:cubicBezTo>
                      <a:pt x="61" y="314"/>
                      <a:pt x="60" y="314"/>
                      <a:pt x="60" y="313"/>
                    </a:cubicBezTo>
                    <a:cubicBezTo>
                      <a:pt x="60" y="312"/>
                      <a:pt x="59" y="311"/>
                      <a:pt x="61" y="310"/>
                    </a:cubicBezTo>
                    <a:cubicBezTo>
                      <a:pt x="61" y="310"/>
                      <a:pt x="61" y="310"/>
                      <a:pt x="61" y="310"/>
                    </a:cubicBezTo>
                    <a:cubicBezTo>
                      <a:pt x="61" y="309"/>
                      <a:pt x="62" y="308"/>
                      <a:pt x="63" y="307"/>
                    </a:cubicBezTo>
                    <a:cubicBezTo>
                      <a:pt x="63" y="307"/>
                      <a:pt x="64" y="307"/>
                      <a:pt x="64" y="307"/>
                    </a:cubicBezTo>
                    <a:cubicBezTo>
                      <a:pt x="64" y="306"/>
                      <a:pt x="64" y="306"/>
                      <a:pt x="64" y="306"/>
                    </a:cubicBezTo>
                    <a:cubicBezTo>
                      <a:pt x="70" y="305"/>
                      <a:pt x="70" y="305"/>
                      <a:pt x="70" y="305"/>
                    </a:cubicBezTo>
                    <a:cubicBezTo>
                      <a:pt x="70" y="306"/>
                      <a:pt x="70" y="306"/>
                      <a:pt x="70" y="306"/>
                    </a:cubicBezTo>
                    <a:cubicBezTo>
                      <a:pt x="71" y="306"/>
                      <a:pt x="72" y="306"/>
                      <a:pt x="73" y="307"/>
                    </a:cubicBezTo>
                    <a:cubicBezTo>
                      <a:pt x="73" y="307"/>
                      <a:pt x="74" y="307"/>
                      <a:pt x="74" y="307"/>
                    </a:cubicBezTo>
                    <a:cubicBezTo>
                      <a:pt x="74" y="307"/>
                      <a:pt x="74" y="308"/>
                      <a:pt x="74" y="308"/>
                    </a:cubicBezTo>
                    <a:cubicBezTo>
                      <a:pt x="74" y="308"/>
                      <a:pt x="74" y="308"/>
                      <a:pt x="74" y="308"/>
                    </a:cubicBezTo>
                    <a:cubicBezTo>
                      <a:pt x="75" y="308"/>
                      <a:pt x="75" y="309"/>
                      <a:pt x="76" y="309"/>
                    </a:cubicBezTo>
                    <a:cubicBezTo>
                      <a:pt x="76" y="309"/>
                      <a:pt x="77" y="310"/>
                      <a:pt x="78" y="311"/>
                    </a:cubicBezTo>
                    <a:cubicBezTo>
                      <a:pt x="79" y="311"/>
                      <a:pt x="79" y="311"/>
                      <a:pt x="80" y="310"/>
                    </a:cubicBezTo>
                    <a:cubicBezTo>
                      <a:pt x="81" y="310"/>
                      <a:pt x="81" y="310"/>
                      <a:pt x="81" y="310"/>
                    </a:cubicBezTo>
                    <a:cubicBezTo>
                      <a:pt x="82" y="310"/>
                      <a:pt x="83" y="310"/>
                      <a:pt x="83" y="311"/>
                    </a:cubicBezTo>
                    <a:cubicBezTo>
                      <a:pt x="84" y="311"/>
                      <a:pt x="84" y="311"/>
                      <a:pt x="85" y="311"/>
                    </a:cubicBezTo>
                    <a:cubicBezTo>
                      <a:pt x="87" y="311"/>
                      <a:pt x="87" y="311"/>
                      <a:pt x="87" y="311"/>
                    </a:cubicBezTo>
                    <a:cubicBezTo>
                      <a:pt x="87" y="311"/>
                      <a:pt x="88" y="311"/>
                      <a:pt x="88" y="311"/>
                    </a:cubicBezTo>
                    <a:cubicBezTo>
                      <a:pt x="89" y="311"/>
                      <a:pt x="89" y="312"/>
                      <a:pt x="90" y="312"/>
                    </a:cubicBezTo>
                    <a:cubicBezTo>
                      <a:pt x="91" y="313"/>
                      <a:pt x="91" y="313"/>
                      <a:pt x="91" y="313"/>
                    </a:cubicBezTo>
                    <a:cubicBezTo>
                      <a:pt x="91" y="313"/>
                      <a:pt x="92" y="313"/>
                      <a:pt x="92" y="313"/>
                    </a:cubicBezTo>
                    <a:cubicBezTo>
                      <a:pt x="93" y="314"/>
                      <a:pt x="93" y="314"/>
                      <a:pt x="94" y="314"/>
                    </a:cubicBezTo>
                    <a:cubicBezTo>
                      <a:pt x="94" y="314"/>
                      <a:pt x="94" y="314"/>
                      <a:pt x="95" y="315"/>
                    </a:cubicBezTo>
                    <a:cubicBezTo>
                      <a:pt x="96" y="315"/>
                      <a:pt x="96" y="315"/>
                      <a:pt x="96" y="315"/>
                    </a:cubicBezTo>
                    <a:cubicBezTo>
                      <a:pt x="97" y="316"/>
                      <a:pt x="97" y="316"/>
                      <a:pt x="98" y="316"/>
                    </a:cubicBezTo>
                    <a:cubicBezTo>
                      <a:pt x="99" y="317"/>
                      <a:pt x="99" y="318"/>
                      <a:pt x="99" y="318"/>
                    </a:cubicBezTo>
                    <a:cubicBezTo>
                      <a:pt x="99" y="319"/>
                      <a:pt x="100" y="319"/>
                      <a:pt x="100" y="319"/>
                    </a:cubicBezTo>
                    <a:cubicBezTo>
                      <a:pt x="100" y="319"/>
                      <a:pt x="100" y="319"/>
                      <a:pt x="100" y="319"/>
                    </a:cubicBezTo>
                    <a:cubicBezTo>
                      <a:pt x="101" y="318"/>
                      <a:pt x="102" y="318"/>
                      <a:pt x="102" y="318"/>
                    </a:cubicBezTo>
                    <a:cubicBezTo>
                      <a:pt x="102" y="318"/>
                      <a:pt x="104" y="316"/>
                      <a:pt x="105" y="317"/>
                    </a:cubicBezTo>
                    <a:cubicBezTo>
                      <a:pt x="106" y="318"/>
                      <a:pt x="108" y="320"/>
                      <a:pt x="108" y="320"/>
                    </a:cubicBezTo>
                    <a:cubicBezTo>
                      <a:pt x="108" y="320"/>
                      <a:pt x="109" y="321"/>
                      <a:pt x="110" y="321"/>
                    </a:cubicBezTo>
                    <a:cubicBezTo>
                      <a:pt x="110" y="321"/>
                      <a:pt x="111" y="322"/>
                      <a:pt x="112" y="322"/>
                    </a:cubicBezTo>
                    <a:cubicBezTo>
                      <a:pt x="112" y="323"/>
                      <a:pt x="112" y="322"/>
                      <a:pt x="112" y="324"/>
                    </a:cubicBezTo>
                    <a:cubicBezTo>
                      <a:pt x="112" y="325"/>
                      <a:pt x="111" y="327"/>
                      <a:pt x="113" y="327"/>
                    </a:cubicBezTo>
                    <a:cubicBezTo>
                      <a:pt x="114" y="326"/>
                      <a:pt x="114" y="326"/>
                      <a:pt x="115" y="326"/>
                    </a:cubicBezTo>
                    <a:cubicBezTo>
                      <a:pt x="115" y="327"/>
                      <a:pt x="116" y="326"/>
                      <a:pt x="115" y="328"/>
                    </a:cubicBezTo>
                    <a:cubicBezTo>
                      <a:pt x="115" y="330"/>
                      <a:pt x="114" y="330"/>
                      <a:pt x="115" y="330"/>
                    </a:cubicBezTo>
                    <a:cubicBezTo>
                      <a:pt x="117" y="331"/>
                      <a:pt x="118" y="332"/>
                      <a:pt x="119" y="331"/>
                    </a:cubicBezTo>
                    <a:cubicBezTo>
                      <a:pt x="119" y="329"/>
                      <a:pt x="119" y="331"/>
                      <a:pt x="120" y="329"/>
                    </a:cubicBezTo>
                    <a:cubicBezTo>
                      <a:pt x="121" y="327"/>
                      <a:pt x="120" y="327"/>
                      <a:pt x="121" y="327"/>
                    </a:cubicBezTo>
                    <a:cubicBezTo>
                      <a:pt x="122" y="326"/>
                      <a:pt x="121" y="326"/>
                      <a:pt x="122" y="325"/>
                    </a:cubicBezTo>
                    <a:cubicBezTo>
                      <a:pt x="122" y="323"/>
                      <a:pt x="123" y="324"/>
                      <a:pt x="122" y="323"/>
                    </a:cubicBezTo>
                    <a:cubicBezTo>
                      <a:pt x="122" y="323"/>
                      <a:pt x="122" y="322"/>
                      <a:pt x="122" y="321"/>
                    </a:cubicBezTo>
                    <a:cubicBezTo>
                      <a:pt x="121" y="320"/>
                      <a:pt x="120" y="320"/>
                      <a:pt x="122" y="320"/>
                    </a:cubicBezTo>
                    <a:cubicBezTo>
                      <a:pt x="124" y="319"/>
                      <a:pt x="124" y="319"/>
                      <a:pt x="124" y="319"/>
                    </a:cubicBezTo>
                    <a:cubicBezTo>
                      <a:pt x="125" y="318"/>
                      <a:pt x="127" y="318"/>
                      <a:pt x="127" y="318"/>
                    </a:cubicBezTo>
                    <a:cubicBezTo>
                      <a:pt x="127" y="318"/>
                      <a:pt x="129" y="318"/>
                      <a:pt x="130" y="318"/>
                    </a:cubicBezTo>
                    <a:cubicBezTo>
                      <a:pt x="130" y="318"/>
                      <a:pt x="133" y="318"/>
                      <a:pt x="133" y="319"/>
                    </a:cubicBezTo>
                    <a:cubicBezTo>
                      <a:pt x="133" y="320"/>
                      <a:pt x="135" y="320"/>
                      <a:pt x="135" y="320"/>
                    </a:cubicBezTo>
                    <a:cubicBezTo>
                      <a:pt x="135" y="320"/>
                      <a:pt x="137" y="320"/>
                      <a:pt x="137" y="322"/>
                    </a:cubicBezTo>
                    <a:cubicBezTo>
                      <a:pt x="138" y="323"/>
                      <a:pt x="138" y="325"/>
                      <a:pt x="138" y="325"/>
                    </a:cubicBezTo>
                    <a:cubicBezTo>
                      <a:pt x="139" y="325"/>
                      <a:pt x="140" y="326"/>
                      <a:pt x="141" y="325"/>
                    </a:cubicBezTo>
                    <a:cubicBezTo>
                      <a:pt x="142" y="324"/>
                      <a:pt x="142" y="324"/>
                      <a:pt x="143" y="324"/>
                    </a:cubicBezTo>
                    <a:cubicBezTo>
                      <a:pt x="144" y="323"/>
                      <a:pt x="142" y="323"/>
                      <a:pt x="145" y="323"/>
                    </a:cubicBezTo>
                    <a:cubicBezTo>
                      <a:pt x="148" y="324"/>
                      <a:pt x="147" y="324"/>
                      <a:pt x="148" y="323"/>
                    </a:cubicBezTo>
                    <a:cubicBezTo>
                      <a:pt x="150" y="321"/>
                      <a:pt x="150" y="321"/>
                      <a:pt x="151" y="320"/>
                    </a:cubicBezTo>
                    <a:cubicBezTo>
                      <a:pt x="152" y="320"/>
                      <a:pt x="152" y="319"/>
                      <a:pt x="152" y="319"/>
                    </a:cubicBezTo>
                    <a:cubicBezTo>
                      <a:pt x="153" y="319"/>
                      <a:pt x="155" y="319"/>
                      <a:pt x="156" y="319"/>
                    </a:cubicBezTo>
                    <a:cubicBezTo>
                      <a:pt x="157" y="318"/>
                      <a:pt x="157" y="316"/>
                      <a:pt x="158" y="316"/>
                    </a:cubicBezTo>
                    <a:cubicBezTo>
                      <a:pt x="158" y="316"/>
                      <a:pt x="161" y="316"/>
                      <a:pt x="162" y="316"/>
                    </a:cubicBezTo>
                    <a:cubicBezTo>
                      <a:pt x="163" y="316"/>
                      <a:pt x="165" y="316"/>
                      <a:pt x="165" y="316"/>
                    </a:cubicBezTo>
                    <a:cubicBezTo>
                      <a:pt x="165" y="315"/>
                      <a:pt x="165" y="314"/>
                      <a:pt x="167" y="314"/>
                    </a:cubicBezTo>
                    <a:cubicBezTo>
                      <a:pt x="168" y="314"/>
                      <a:pt x="169" y="314"/>
                      <a:pt x="170" y="314"/>
                    </a:cubicBezTo>
                    <a:cubicBezTo>
                      <a:pt x="172" y="314"/>
                      <a:pt x="172" y="314"/>
                      <a:pt x="172" y="314"/>
                    </a:cubicBezTo>
                    <a:cubicBezTo>
                      <a:pt x="173" y="314"/>
                      <a:pt x="174" y="316"/>
                      <a:pt x="174" y="313"/>
                    </a:cubicBezTo>
                    <a:cubicBezTo>
                      <a:pt x="173" y="311"/>
                      <a:pt x="173" y="311"/>
                      <a:pt x="174" y="310"/>
                    </a:cubicBezTo>
                    <a:cubicBezTo>
                      <a:pt x="175" y="310"/>
                      <a:pt x="177" y="310"/>
                      <a:pt x="177" y="310"/>
                    </a:cubicBezTo>
                    <a:cubicBezTo>
                      <a:pt x="177" y="310"/>
                      <a:pt x="181" y="311"/>
                      <a:pt x="181" y="311"/>
                    </a:cubicBezTo>
                    <a:cubicBezTo>
                      <a:pt x="181" y="311"/>
                      <a:pt x="182" y="312"/>
                      <a:pt x="183" y="312"/>
                    </a:cubicBezTo>
                    <a:cubicBezTo>
                      <a:pt x="183" y="312"/>
                      <a:pt x="184" y="313"/>
                      <a:pt x="185" y="313"/>
                    </a:cubicBezTo>
                    <a:cubicBezTo>
                      <a:pt x="185" y="312"/>
                      <a:pt x="186" y="311"/>
                      <a:pt x="186" y="311"/>
                    </a:cubicBezTo>
                    <a:cubicBezTo>
                      <a:pt x="187" y="311"/>
                      <a:pt x="190" y="310"/>
                      <a:pt x="190" y="311"/>
                    </a:cubicBezTo>
                    <a:cubicBezTo>
                      <a:pt x="190" y="311"/>
                      <a:pt x="193" y="312"/>
                      <a:pt x="193" y="312"/>
                    </a:cubicBezTo>
                    <a:cubicBezTo>
                      <a:pt x="192" y="312"/>
                      <a:pt x="192" y="313"/>
                      <a:pt x="192" y="314"/>
                    </a:cubicBezTo>
                    <a:cubicBezTo>
                      <a:pt x="192" y="315"/>
                      <a:pt x="192" y="316"/>
                      <a:pt x="192" y="316"/>
                    </a:cubicBezTo>
                    <a:cubicBezTo>
                      <a:pt x="193" y="317"/>
                      <a:pt x="194" y="318"/>
                      <a:pt x="194" y="318"/>
                    </a:cubicBezTo>
                    <a:cubicBezTo>
                      <a:pt x="195" y="318"/>
                      <a:pt x="198" y="319"/>
                      <a:pt x="198" y="319"/>
                    </a:cubicBezTo>
                    <a:cubicBezTo>
                      <a:pt x="198" y="319"/>
                      <a:pt x="199" y="321"/>
                      <a:pt x="199" y="317"/>
                    </a:cubicBezTo>
                    <a:cubicBezTo>
                      <a:pt x="199" y="314"/>
                      <a:pt x="199" y="313"/>
                      <a:pt x="199" y="313"/>
                    </a:cubicBezTo>
                    <a:cubicBezTo>
                      <a:pt x="199" y="310"/>
                      <a:pt x="199" y="310"/>
                      <a:pt x="199" y="310"/>
                    </a:cubicBezTo>
                    <a:cubicBezTo>
                      <a:pt x="199" y="310"/>
                      <a:pt x="199" y="309"/>
                      <a:pt x="199" y="309"/>
                    </a:cubicBezTo>
                    <a:cubicBezTo>
                      <a:pt x="198" y="309"/>
                      <a:pt x="198" y="309"/>
                      <a:pt x="198" y="309"/>
                    </a:cubicBezTo>
                    <a:cubicBezTo>
                      <a:pt x="197" y="309"/>
                      <a:pt x="194" y="309"/>
                      <a:pt x="194" y="308"/>
                    </a:cubicBezTo>
                    <a:cubicBezTo>
                      <a:pt x="193" y="308"/>
                      <a:pt x="193" y="307"/>
                      <a:pt x="193" y="306"/>
                    </a:cubicBezTo>
                    <a:cubicBezTo>
                      <a:pt x="193" y="306"/>
                      <a:pt x="195" y="304"/>
                      <a:pt x="195" y="304"/>
                    </a:cubicBezTo>
                    <a:cubicBezTo>
                      <a:pt x="195" y="302"/>
                      <a:pt x="195" y="302"/>
                      <a:pt x="195" y="302"/>
                    </a:cubicBezTo>
                    <a:cubicBezTo>
                      <a:pt x="193" y="298"/>
                      <a:pt x="193" y="298"/>
                      <a:pt x="193" y="298"/>
                    </a:cubicBezTo>
                    <a:cubicBezTo>
                      <a:pt x="190" y="296"/>
                      <a:pt x="190" y="296"/>
                      <a:pt x="190" y="296"/>
                    </a:cubicBezTo>
                    <a:cubicBezTo>
                      <a:pt x="189" y="292"/>
                      <a:pt x="189" y="292"/>
                      <a:pt x="189" y="292"/>
                    </a:cubicBezTo>
                    <a:cubicBezTo>
                      <a:pt x="189" y="292"/>
                      <a:pt x="189" y="292"/>
                      <a:pt x="189" y="292"/>
                    </a:cubicBezTo>
                    <a:cubicBezTo>
                      <a:pt x="189" y="291"/>
                      <a:pt x="189" y="291"/>
                      <a:pt x="189" y="291"/>
                    </a:cubicBezTo>
                    <a:cubicBezTo>
                      <a:pt x="191" y="290"/>
                      <a:pt x="191" y="290"/>
                      <a:pt x="191" y="290"/>
                    </a:cubicBezTo>
                    <a:cubicBezTo>
                      <a:pt x="193" y="289"/>
                      <a:pt x="195" y="287"/>
                      <a:pt x="195" y="287"/>
                    </a:cubicBezTo>
                    <a:cubicBezTo>
                      <a:pt x="195" y="287"/>
                      <a:pt x="195" y="287"/>
                      <a:pt x="196" y="286"/>
                    </a:cubicBezTo>
                    <a:cubicBezTo>
                      <a:pt x="197" y="285"/>
                      <a:pt x="197" y="285"/>
                      <a:pt x="197" y="285"/>
                    </a:cubicBezTo>
                    <a:cubicBezTo>
                      <a:pt x="197" y="285"/>
                      <a:pt x="201" y="283"/>
                      <a:pt x="202" y="283"/>
                    </a:cubicBezTo>
                    <a:cubicBezTo>
                      <a:pt x="202" y="283"/>
                      <a:pt x="202" y="283"/>
                      <a:pt x="203" y="283"/>
                    </a:cubicBezTo>
                    <a:cubicBezTo>
                      <a:pt x="203" y="283"/>
                      <a:pt x="203" y="283"/>
                      <a:pt x="203" y="283"/>
                    </a:cubicBezTo>
                    <a:cubicBezTo>
                      <a:pt x="207" y="279"/>
                      <a:pt x="207" y="279"/>
                      <a:pt x="207" y="279"/>
                    </a:cubicBezTo>
                    <a:cubicBezTo>
                      <a:pt x="207" y="275"/>
                      <a:pt x="207" y="275"/>
                      <a:pt x="207" y="275"/>
                    </a:cubicBezTo>
                    <a:cubicBezTo>
                      <a:pt x="208" y="273"/>
                      <a:pt x="208" y="273"/>
                      <a:pt x="208" y="273"/>
                    </a:cubicBezTo>
                    <a:cubicBezTo>
                      <a:pt x="208" y="272"/>
                      <a:pt x="208" y="271"/>
                      <a:pt x="208" y="271"/>
                    </a:cubicBezTo>
                    <a:cubicBezTo>
                      <a:pt x="213" y="270"/>
                      <a:pt x="213" y="270"/>
                      <a:pt x="213" y="270"/>
                    </a:cubicBezTo>
                    <a:cubicBezTo>
                      <a:pt x="213" y="270"/>
                      <a:pt x="213" y="271"/>
                      <a:pt x="214" y="272"/>
                    </a:cubicBezTo>
                    <a:cubicBezTo>
                      <a:pt x="215" y="272"/>
                      <a:pt x="216" y="271"/>
                      <a:pt x="216" y="271"/>
                    </a:cubicBezTo>
                    <a:cubicBezTo>
                      <a:pt x="217" y="271"/>
                      <a:pt x="218" y="270"/>
                      <a:pt x="218" y="270"/>
                    </a:cubicBezTo>
                    <a:cubicBezTo>
                      <a:pt x="218" y="267"/>
                      <a:pt x="218" y="267"/>
                      <a:pt x="218" y="267"/>
                    </a:cubicBezTo>
                    <a:cubicBezTo>
                      <a:pt x="217" y="263"/>
                      <a:pt x="217" y="263"/>
                      <a:pt x="217" y="263"/>
                    </a:cubicBezTo>
                    <a:cubicBezTo>
                      <a:pt x="217" y="261"/>
                      <a:pt x="217" y="261"/>
                      <a:pt x="217" y="261"/>
                    </a:cubicBezTo>
                    <a:cubicBezTo>
                      <a:pt x="217" y="261"/>
                      <a:pt x="217" y="261"/>
                      <a:pt x="217" y="261"/>
                    </a:cubicBezTo>
                    <a:cubicBezTo>
                      <a:pt x="217" y="261"/>
                      <a:pt x="217" y="260"/>
                      <a:pt x="217" y="260"/>
                    </a:cubicBezTo>
                    <a:cubicBezTo>
                      <a:pt x="215" y="258"/>
                      <a:pt x="216" y="259"/>
                      <a:pt x="215" y="258"/>
                    </a:cubicBezTo>
                    <a:cubicBezTo>
                      <a:pt x="213" y="257"/>
                      <a:pt x="212" y="257"/>
                      <a:pt x="211" y="256"/>
                    </a:cubicBezTo>
                    <a:cubicBezTo>
                      <a:pt x="211" y="255"/>
                      <a:pt x="212" y="254"/>
                      <a:pt x="210" y="254"/>
                    </a:cubicBezTo>
                    <a:cubicBezTo>
                      <a:pt x="208" y="254"/>
                      <a:pt x="207" y="255"/>
                      <a:pt x="206" y="254"/>
                    </a:cubicBezTo>
                    <a:cubicBezTo>
                      <a:pt x="205" y="253"/>
                      <a:pt x="205" y="253"/>
                      <a:pt x="204" y="252"/>
                    </a:cubicBezTo>
                    <a:cubicBezTo>
                      <a:pt x="204" y="250"/>
                      <a:pt x="204" y="248"/>
                      <a:pt x="203" y="248"/>
                    </a:cubicBezTo>
                    <a:cubicBezTo>
                      <a:pt x="201" y="248"/>
                      <a:pt x="200" y="248"/>
                      <a:pt x="200" y="248"/>
                    </a:cubicBezTo>
                    <a:cubicBezTo>
                      <a:pt x="200" y="248"/>
                      <a:pt x="199" y="248"/>
                      <a:pt x="199" y="246"/>
                    </a:cubicBezTo>
                    <a:cubicBezTo>
                      <a:pt x="198" y="244"/>
                      <a:pt x="200" y="245"/>
                      <a:pt x="197" y="243"/>
                    </a:cubicBezTo>
                    <a:cubicBezTo>
                      <a:pt x="195" y="240"/>
                      <a:pt x="196" y="241"/>
                      <a:pt x="194" y="239"/>
                    </a:cubicBezTo>
                    <a:cubicBezTo>
                      <a:pt x="192" y="238"/>
                      <a:pt x="187" y="239"/>
                      <a:pt x="187" y="239"/>
                    </a:cubicBezTo>
                    <a:cubicBezTo>
                      <a:pt x="187" y="239"/>
                      <a:pt x="187" y="238"/>
                      <a:pt x="186" y="237"/>
                    </a:cubicBezTo>
                    <a:cubicBezTo>
                      <a:pt x="184" y="235"/>
                      <a:pt x="185" y="236"/>
                      <a:pt x="183" y="234"/>
                    </a:cubicBezTo>
                    <a:cubicBezTo>
                      <a:pt x="181" y="232"/>
                      <a:pt x="182" y="233"/>
                      <a:pt x="181" y="231"/>
                    </a:cubicBezTo>
                    <a:cubicBezTo>
                      <a:pt x="181" y="228"/>
                      <a:pt x="181" y="227"/>
                      <a:pt x="180" y="226"/>
                    </a:cubicBezTo>
                    <a:cubicBezTo>
                      <a:pt x="178" y="224"/>
                      <a:pt x="177" y="223"/>
                      <a:pt x="177" y="223"/>
                    </a:cubicBezTo>
                    <a:cubicBezTo>
                      <a:pt x="177" y="223"/>
                      <a:pt x="176" y="220"/>
                      <a:pt x="177" y="219"/>
                    </a:cubicBezTo>
                    <a:cubicBezTo>
                      <a:pt x="179" y="217"/>
                      <a:pt x="179" y="216"/>
                      <a:pt x="179" y="216"/>
                    </a:cubicBezTo>
                    <a:cubicBezTo>
                      <a:pt x="179" y="215"/>
                      <a:pt x="180" y="213"/>
                      <a:pt x="178" y="211"/>
                    </a:cubicBezTo>
                    <a:cubicBezTo>
                      <a:pt x="175" y="210"/>
                      <a:pt x="175" y="209"/>
                      <a:pt x="173" y="208"/>
                    </a:cubicBezTo>
                    <a:cubicBezTo>
                      <a:pt x="171" y="207"/>
                      <a:pt x="170" y="207"/>
                      <a:pt x="169" y="206"/>
                    </a:cubicBezTo>
                    <a:cubicBezTo>
                      <a:pt x="169" y="205"/>
                      <a:pt x="167" y="200"/>
                      <a:pt x="167" y="200"/>
                    </a:cubicBezTo>
                    <a:cubicBezTo>
                      <a:pt x="166" y="198"/>
                      <a:pt x="166" y="198"/>
                      <a:pt x="166" y="198"/>
                    </a:cubicBezTo>
                    <a:cubicBezTo>
                      <a:pt x="170" y="198"/>
                      <a:pt x="170" y="198"/>
                      <a:pt x="170" y="198"/>
                    </a:cubicBezTo>
                    <a:cubicBezTo>
                      <a:pt x="171" y="200"/>
                      <a:pt x="171" y="200"/>
                      <a:pt x="171" y="200"/>
                    </a:cubicBezTo>
                    <a:cubicBezTo>
                      <a:pt x="172" y="203"/>
                      <a:pt x="172" y="203"/>
                      <a:pt x="172" y="203"/>
                    </a:cubicBezTo>
                    <a:cubicBezTo>
                      <a:pt x="174" y="198"/>
                      <a:pt x="174" y="198"/>
                      <a:pt x="174" y="198"/>
                    </a:cubicBezTo>
                    <a:cubicBezTo>
                      <a:pt x="178" y="195"/>
                      <a:pt x="178" y="195"/>
                      <a:pt x="178" y="195"/>
                    </a:cubicBezTo>
                    <a:cubicBezTo>
                      <a:pt x="178" y="195"/>
                      <a:pt x="177" y="195"/>
                      <a:pt x="180" y="194"/>
                    </a:cubicBezTo>
                    <a:cubicBezTo>
                      <a:pt x="182" y="194"/>
                      <a:pt x="184" y="193"/>
                      <a:pt x="185" y="193"/>
                    </a:cubicBezTo>
                    <a:cubicBezTo>
                      <a:pt x="186" y="193"/>
                      <a:pt x="188" y="194"/>
                      <a:pt x="190" y="193"/>
                    </a:cubicBezTo>
                    <a:cubicBezTo>
                      <a:pt x="191" y="193"/>
                      <a:pt x="192" y="193"/>
                      <a:pt x="192" y="191"/>
                    </a:cubicBezTo>
                    <a:cubicBezTo>
                      <a:pt x="192" y="190"/>
                      <a:pt x="191" y="189"/>
                      <a:pt x="194" y="188"/>
                    </a:cubicBezTo>
                    <a:cubicBezTo>
                      <a:pt x="197" y="187"/>
                      <a:pt x="197" y="186"/>
                      <a:pt x="197" y="186"/>
                    </a:cubicBezTo>
                    <a:cubicBezTo>
                      <a:pt x="200" y="184"/>
                      <a:pt x="200" y="184"/>
                      <a:pt x="200" y="184"/>
                    </a:cubicBezTo>
                    <a:cubicBezTo>
                      <a:pt x="202" y="184"/>
                      <a:pt x="206" y="180"/>
                      <a:pt x="206" y="180"/>
                    </a:cubicBezTo>
                    <a:cubicBezTo>
                      <a:pt x="211" y="178"/>
                      <a:pt x="211" y="178"/>
                      <a:pt x="211" y="178"/>
                    </a:cubicBezTo>
                    <a:cubicBezTo>
                      <a:pt x="213" y="177"/>
                      <a:pt x="213" y="177"/>
                      <a:pt x="213" y="177"/>
                    </a:cubicBezTo>
                    <a:cubicBezTo>
                      <a:pt x="214" y="173"/>
                      <a:pt x="214" y="173"/>
                      <a:pt x="214" y="173"/>
                    </a:cubicBezTo>
                    <a:cubicBezTo>
                      <a:pt x="214" y="173"/>
                      <a:pt x="213" y="172"/>
                      <a:pt x="216" y="172"/>
                    </a:cubicBezTo>
                    <a:cubicBezTo>
                      <a:pt x="218" y="172"/>
                      <a:pt x="226" y="170"/>
                      <a:pt x="226" y="170"/>
                    </a:cubicBezTo>
                    <a:cubicBezTo>
                      <a:pt x="227" y="168"/>
                      <a:pt x="227" y="168"/>
                      <a:pt x="227" y="168"/>
                    </a:cubicBezTo>
                    <a:cubicBezTo>
                      <a:pt x="224" y="166"/>
                      <a:pt x="224" y="166"/>
                      <a:pt x="224" y="166"/>
                    </a:cubicBezTo>
                    <a:cubicBezTo>
                      <a:pt x="224" y="166"/>
                      <a:pt x="225" y="163"/>
                      <a:pt x="225" y="163"/>
                    </a:cubicBezTo>
                    <a:cubicBezTo>
                      <a:pt x="226" y="163"/>
                      <a:pt x="229" y="162"/>
                      <a:pt x="230" y="162"/>
                    </a:cubicBezTo>
                    <a:cubicBezTo>
                      <a:pt x="232" y="163"/>
                      <a:pt x="234" y="164"/>
                      <a:pt x="234" y="165"/>
                    </a:cubicBezTo>
                    <a:cubicBezTo>
                      <a:pt x="234" y="166"/>
                      <a:pt x="235" y="165"/>
                      <a:pt x="235" y="166"/>
                    </a:cubicBezTo>
                    <a:cubicBezTo>
                      <a:pt x="234" y="168"/>
                      <a:pt x="235" y="169"/>
                      <a:pt x="235" y="169"/>
                    </a:cubicBezTo>
                    <a:cubicBezTo>
                      <a:pt x="235" y="169"/>
                      <a:pt x="235" y="170"/>
                      <a:pt x="236" y="171"/>
                    </a:cubicBezTo>
                    <a:cubicBezTo>
                      <a:pt x="237" y="171"/>
                      <a:pt x="238" y="171"/>
                      <a:pt x="238" y="171"/>
                    </a:cubicBezTo>
                    <a:cubicBezTo>
                      <a:pt x="238" y="171"/>
                      <a:pt x="239" y="171"/>
                      <a:pt x="239" y="171"/>
                    </a:cubicBezTo>
                    <a:cubicBezTo>
                      <a:pt x="241" y="168"/>
                      <a:pt x="241" y="168"/>
                      <a:pt x="241" y="168"/>
                    </a:cubicBezTo>
                    <a:cubicBezTo>
                      <a:pt x="242" y="167"/>
                      <a:pt x="243" y="165"/>
                      <a:pt x="243" y="165"/>
                    </a:cubicBezTo>
                    <a:cubicBezTo>
                      <a:pt x="243" y="165"/>
                      <a:pt x="244" y="164"/>
                      <a:pt x="244" y="164"/>
                    </a:cubicBezTo>
                    <a:cubicBezTo>
                      <a:pt x="244" y="164"/>
                      <a:pt x="244" y="162"/>
                      <a:pt x="244" y="161"/>
                    </a:cubicBezTo>
                    <a:cubicBezTo>
                      <a:pt x="244" y="161"/>
                      <a:pt x="242" y="160"/>
                      <a:pt x="244" y="158"/>
                    </a:cubicBezTo>
                    <a:cubicBezTo>
                      <a:pt x="247" y="156"/>
                      <a:pt x="247" y="154"/>
                      <a:pt x="247" y="15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4" name="Freeform 131"/>
              <p:cNvSpPr>
                <a:spLocks/>
              </p:cNvSpPr>
              <p:nvPr/>
            </p:nvSpPr>
            <p:spPr bwMode="auto">
              <a:xfrm>
                <a:off x="2293" y="2106"/>
                <a:ext cx="203" cy="171"/>
              </a:xfrm>
              <a:custGeom>
                <a:avLst/>
                <a:gdLst>
                  <a:gd name="T0" fmla="*/ 84 w 101"/>
                  <a:gd name="T1" fmla="*/ 82 h 85"/>
                  <a:gd name="T2" fmla="*/ 83 w 101"/>
                  <a:gd name="T3" fmla="*/ 80 h 85"/>
                  <a:gd name="T4" fmla="*/ 80 w 101"/>
                  <a:gd name="T5" fmla="*/ 75 h 85"/>
                  <a:gd name="T6" fmla="*/ 83 w 101"/>
                  <a:gd name="T7" fmla="*/ 67 h 85"/>
                  <a:gd name="T8" fmla="*/ 85 w 101"/>
                  <a:gd name="T9" fmla="*/ 63 h 85"/>
                  <a:gd name="T10" fmla="*/ 87 w 101"/>
                  <a:gd name="T11" fmla="*/ 60 h 85"/>
                  <a:gd name="T12" fmla="*/ 89 w 101"/>
                  <a:gd name="T13" fmla="*/ 58 h 85"/>
                  <a:gd name="T14" fmla="*/ 91 w 101"/>
                  <a:gd name="T15" fmla="*/ 57 h 85"/>
                  <a:gd name="T16" fmla="*/ 95 w 101"/>
                  <a:gd name="T17" fmla="*/ 58 h 85"/>
                  <a:gd name="T18" fmla="*/ 98 w 101"/>
                  <a:gd name="T19" fmla="*/ 56 h 85"/>
                  <a:gd name="T20" fmla="*/ 101 w 101"/>
                  <a:gd name="T21" fmla="*/ 52 h 85"/>
                  <a:gd name="T22" fmla="*/ 97 w 101"/>
                  <a:gd name="T23" fmla="*/ 46 h 85"/>
                  <a:gd name="T24" fmla="*/ 96 w 101"/>
                  <a:gd name="T25" fmla="*/ 39 h 85"/>
                  <a:gd name="T26" fmla="*/ 91 w 101"/>
                  <a:gd name="T27" fmla="*/ 35 h 85"/>
                  <a:gd name="T28" fmla="*/ 83 w 101"/>
                  <a:gd name="T29" fmla="*/ 34 h 85"/>
                  <a:gd name="T30" fmla="*/ 83 w 101"/>
                  <a:gd name="T31" fmla="*/ 28 h 85"/>
                  <a:gd name="T32" fmla="*/ 88 w 101"/>
                  <a:gd name="T33" fmla="*/ 20 h 85"/>
                  <a:gd name="T34" fmla="*/ 80 w 101"/>
                  <a:gd name="T35" fmla="*/ 14 h 85"/>
                  <a:gd name="T36" fmla="*/ 75 w 101"/>
                  <a:gd name="T37" fmla="*/ 11 h 85"/>
                  <a:gd name="T38" fmla="*/ 69 w 101"/>
                  <a:gd name="T39" fmla="*/ 8 h 85"/>
                  <a:gd name="T40" fmla="*/ 67 w 101"/>
                  <a:gd name="T41" fmla="*/ 2 h 85"/>
                  <a:gd name="T42" fmla="*/ 61 w 101"/>
                  <a:gd name="T43" fmla="*/ 3 h 85"/>
                  <a:gd name="T44" fmla="*/ 57 w 101"/>
                  <a:gd name="T45" fmla="*/ 3 h 85"/>
                  <a:gd name="T46" fmla="*/ 51 w 101"/>
                  <a:gd name="T47" fmla="*/ 1 h 85"/>
                  <a:gd name="T48" fmla="*/ 47 w 101"/>
                  <a:gd name="T49" fmla="*/ 5 h 85"/>
                  <a:gd name="T50" fmla="*/ 31 w 101"/>
                  <a:gd name="T51" fmla="*/ 8 h 85"/>
                  <a:gd name="T52" fmla="*/ 24 w 101"/>
                  <a:gd name="T53" fmla="*/ 6 h 85"/>
                  <a:gd name="T54" fmla="*/ 15 w 101"/>
                  <a:gd name="T55" fmla="*/ 5 h 85"/>
                  <a:gd name="T56" fmla="*/ 0 w 101"/>
                  <a:gd name="T57" fmla="*/ 17 h 85"/>
                  <a:gd name="T58" fmla="*/ 2 w 101"/>
                  <a:gd name="T59" fmla="*/ 24 h 85"/>
                  <a:gd name="T60" fmla="*/ 9 w 101"/>
                  <a:gd name="T61" fmla="*/ 27 h 85"/>
                  <a:gd name="T62" fmla="*/ 17 w 101"/>
                  <a:gd name="T63" fmla="*/ 30 h 85"/>
                  <a:gd name="T64" fmla="*/ 19 w 101"/>
                  <a:gd name="T65" fmla="*/ 39 h 85"/>
                  <a:gd name="T66" fmla="*/ 23 w 101"/>
                  <a:gd name="T67" fmla="*/ 38 h 85"/>
                  <a:gd name="T68" fmla="*/ 27 w 101"/>
                  <a:gd name="T69" fmla="*/ 43 h 85"/>
                  <a:gd name="T70" fmla="*/ 30 w 101"/>
                  <a:gd name="T71" fmla="*/ 47 h 85"/>
                  <a:gd name="T72" fmla="*/ 38 w 101"/>
                  <a:gd name="T73" fmla="*/ 47 h 85"/>
                  <a:gd name="T74" fmla="*/ 43 w 101"/>
                  <a:gd name="T75" fmla="*/ 51 h 85"/>
                  <a:gd name="T76" fmla="*/ 42 w 101"/>
                  <a:gd name="T77" fmla="*/ 57 h 85"/>
                  <a:gd name="T78" fmla="*/ 41 w 101"/>
                  <a:gd name="T79" fmla="*/ 64 h 85"/>
                  <a:gd name="T80" fmla="*/ 48 w 101"/>
                  <a:gd name="T81" fmla="*/ 64 h 85"/>
                  <a:gd name="T82" fmla="*/ 53 w 101"/>
                  <a:gd name="T83" fmla="*/ 59 h 85"/>
                  <a:gd name="T84" fmla="*/ 57 w 101"/>
                  <a:gd name="T85" fmla="*/ 56 h 85"/>
                  <a:gd name="T86" fmla="*/ 61 w 101"/>
                  <a:gd name="T87" fmla="*/ 62 h 85"/>
                  <a:gd name="T88" fmla="*/ 59 w 101"/>
                  <a:gd name="T89" fmla="*/ 67 h 85"/>
                  <a:gd name="T90" fmla="*/ 60 w 101"/>
                  <a:gd name="T91" fmla="*/ 72 h 85"/>
                  <a:gd name="T92" fmla="*/ 67 w 101"/>
                  <a:gd name="T93" fmla="*/ 74 h 85"/>
                  <a:gd name="T94" fmla="*/ 72 w 101"/>
                  <a:gd name="T95" fmla="*/ 80 h 85"/>
                  <a:gd name="T96" fmla="*/ 76 w 101"/>
                  <a:gd name="T97" fmla="*/ 82 h 85"/>
                  <a:gd name="T98" fmla="*/ 79 w 101"/>
                  <a:gd name="T9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1" h="85">
                    <a:moveTo>
                      <a:pt x="80" y="84"/>
                    </a:moveTo>
                    <a:cubicBezTo>
                      <a:pt x="80" y="84"/>
                      <a:pt x="82" y="84"/>
                      <a:pt x="83" y="83"/>
                    </a:cubicBezTo>
                    <a:cubicBezTo>
                      <a:pt x="83" y="83"/>
                      <a:pt x="83" y="83"/>
                      <a:pt x="83" y="83"/>
                    </a:cubicBezTo>
                    <a:cubicBezTo>
                      <a:pt x="84" y="82"/>
                      <a:pt x="84" y="82"/>
                      <a:pt x="84" y="82"/>
                    </a:cubicBezTo>
                    <a:cubicBezTo>
                      <a:pt x="84" y="82"/>
                      <a:pt x="84" y="81"/>
                      <a:pt x="84" y="81"/>
                    </a:cubicBezTo>
                    <a:cubicBezTo>
                      <a:pt x="84" y="81"/>
                      <a:pt x="84" y="81"/>
                      <a:pt x="84" y="81"/>
                    </a:cubicBezTo>
                    <a:cubicBezTo>
                      <a:pt x="84" y="81"/>
                      <a:pt x="84" y="81"/>
                      <a:pt x="84" y="81"/>
                    </a:cubicBezTo>
                    <a:cubicBezTo>
                      <a:pt x="83" y="80"/>
                      <a:pt x="83" y="80"/>
                      <a:pt x="83" y="80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0" y="77"/>
                      <a:pt x="80" y="77"/>
                      <a:pt x="80" y="77"/>
                    </a:cubicBezTo>
                    <a:cubicBezTo>
                      <a:pt x="80" y="76"/>
                      <a:pt x="80" y="76"/>
                      <a:pt x="80" y="76"/>
                    </a:cubicBezTo>
                    <a:cubicBezTo>
                      <a:pt x="80" y="75"/>
                      <a:pt x="80" y="75"/>
                      <a:pt x="80" y="75"/>
                    </a:cubicBezTo>
                    <a:cubicBezTo>
                      <a:pt x="80" y="74"/>
                      <a:pt x="81" y="73"/>
                      <a:pt x="81" y="73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1" y="72"/>
                      <a:pt x="80" y="71"/>
                      <a:pt x="80" y="70"/>
                    </a:cubicBezTo>
                    <a:cubicBezTo>
                      <a:pt x="81" y="69"/>
                      <a:pt x="83" y="67"/>
                      <a:pt x="83" y="67"/>
                    </a:cubicBezTo>
                    <a:cubicBezTo>
                      <a:pt x="83" y="66"/>
                      <a:pt x="83" y="66"/>
                      <a:pt x="83" y="66"/>
                    </a:cubicBezTo>
                    <a:cubicBezTo>
                      <a:pt x="83" y="65"/>
                      <a:pt x="83" y="65"/>
                      <a:pt x="83" y="65"/>
                    </a:cubicBezTo>
                    <a:cubicBezTo>
                      <a:pt x="84" y="65"/>
                      <a:pt x="84" y="64"/>
                      <a:pt x="85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85" y="62"/>
                      <a:pt x="85" y="62"/>
                      <a:pt x="85" y="62"/>
                    </a:cubicBezTo>
                    <a:cubicBezTo>
                      <a:pt x="85" y="61"/>
                      <a:pt x="86" y="60"/>
                      <a:pt x="87" y="60"/>
                    </a:cubicBezTo>
                    <a:cubicBezTo>
                      <a:pt x="87" y="60"/>
                      <a:pt x="87" y="60"/>
                      <a:pt x="87" y="60"/>
                    </a:cubicBezTo>
                    <a:cubicBezTo>
                      <a:pt x="87" y="59"/>
                      <a:pt x="87" y="59"/>
                      <a:pt x="87" y="59"/>
                    </a:cubicBezTo>
                    <a:cubicBezTo>
                      <a:pt x="88" y="59"/>
                      <a:pt x="88" y="58"/>
                      <a:pt x="88" y="58"/>
                    </a:cubicBezTo>
                    <a:cubicBezTo>
                      <a:pt x="88" y="58"/>
                      <a:pt x="88" y="58"/>
                      <a:pt x="88" y="58"/>
                    </a:cubicBezTo>
                    <a:cubicBezTo>
                      <a:pt x="89" y="58"/>
                      <a:pt x="89" y="58"/>
                      <a:pt x="89" y="58"/>
                    </a:cubicBezTo>
                    <a:cubicBezTo>
                      <a:pt x="89" y="58"/>
                      <a:pt x="89" y="57"/>
                      <a:pt x="89" y="57"/>
                    </a:cubicBezTo>
                    <a:cubicBezTo>
                      <a:pt x="90" y="57"/>
                      <a:pt x="91" y="57"/>
                      <a:pt x="91" y="57"/>
                    </a:cubicBezTo>
                    <a:cubicBezTo>
                      <a:pt x="91" y="57"/>
                      <a:pt x="91" y="57"/>
                      <a:pt x="91" y="57"/>
                    </a:cubicBezTo>
                    <a:cubicBezTo>
                      <a:pt x="91" y="57"/>
                      <a:pt x="91" y="57"/>
                      <a:pt x="91" y="57"/>
                    </a:cubicBezTo>
                    <a:cubicBezTo>
                      <a:pt x="92" y="57"/>
                      <a:pt x="92" y="57"/>
                      <a:pt x="92" y="58"/>
                    </a:cubicBezTo>
                    <a:cubicBezTo>
                      <a:pt x="93" y="57"/>
                      <a:pt x="93" y="57"/>
                      <a:pt x="93" y="57"/>
                    </a:cubicBezTo>
                    <a:cubicBezTo>
                      <a:pt x="94" y="57"/>
                      <a:pt x="94" y="57"/>
                      <a:pt x="94" y="57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96" y="57"/>
                      <a:pt x="96" y="57"/>
                      <a:pt x="96" y="57"/>
                    </a:cubicBezTo>
                    <a:cubicBezTo>
                      <a:pt x="96" y="57"/>
                      <a:pt x="96" y="56"/>
                      <a:pt x="97" y="56"/>
                    </a:cubicBezTo>
                    <a:cubicBezTo>
                      <a:pt x="97" y="56"/>
                      <a:pt x="97" y="56"/>
                      <a:pt x="98" y="56"/>
                    </a:cubicBezTo>
                    <a:cubicBezTo>
                      <a:pt x="99" y="56"/>
                      <a:pt x="99" y="54"/>
                      <a:pt x="99" y="54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100" y="54"/>
                      <a:pt x="101" y="53"/>
                      <a:pt x="101" y="53"/>
                    </a:cubicBezTo>
                    <a:cubicBezTo>
                      <a:pt x="101" y="52"/>
                      <a:pt x="101" y="52"/>
                      <a:pt x="101" y="52"/>
                    </a:cubicBezTo>
                    <a:cubicBezTo>
                      <a:pt x="101" y="52"/>
                      <a:pt x="101" y="50"/>
                      <a:pt x="101" y="49"/>
                    </a:cubicBezTo>
                    <a:cubicBezTo>
                      <a:pt x="101" y="48"/>
                      <a:pt x="101" y="47"/>
                      <a:pt x="101" y="47"/>
                    </a:cubicBezTo>
                    <a:cubicBezTo>
                      <a:pt x="101" y="47"/>
                      <a:pt x="100" y="46"/>
                      <a:pt x="100" y="46"/>
                    </a:cubicBezTo>
                    <a:cubicBezTo>
                      <a:pt x="99" y="46"/>
                      <a:pt x="98" y="46"/>
                      <a:pt x="97" y="46"/>
                    </a:cubicBezTo>
                    <a:cubicBezTo>
                      <a:pt x="97" y="46"/>
                      <a:pt x="96" y="44"/>
                      <a:pt x="96" y="44"/>
                    </a:cubicBezTo>
                    <a:cubicBezTo>
                      <a:pt x="96" y="44"/>
                      <a:pt x="97" y="43"/>
                      <a:pt x="97" y="43"/>
                    </a:cubicBezTo>
                    <a:cubicBezTo>
                      <a:pt x="98" y="42"/>
                      <a:pt x="98" y="40"/>
                      <a:pt x="98" y="40"/>
                    </a:cubicBezTo>
                    <a:cubicBezTo>
                      <a:pt x="98" y="40"/>
                      <a:pt x="96" y="40"/>
                      <a:pt x="96" y="39"/>
                    </a:cubicBezTo>
                    <a:cubicBezTo>
                      <a:pt x="96" y="39"/>
                      <a:pt x="95" y="39"/>
                      <a:pt x="95" y="39"/>
                    </a:cubicBezTo>
                    <a:cubicBezTo>
                      <a:pt x="94" y="37"/>
                      <a:pt x="94" y="37"/>
                      <a:pt x="94" y="37"/>
                    </a:cubicBezTo>
                    <a:cubicBezTo>
                      <a:pt x="94" y="37"/>
                      <a:pt x="93" y="36"/>
                      <a:pt x="92" y="36"/>
                    </a:cubicBezTo>
                    <a:cubicBezTo>
                      <a:pt x="92" y="36"/>
                      <a:pt x="91" y="35"/>
                      <a:pt x="91" y="35"/>
                    </a:cubicBezTo>
                    <a:cubicBezTo>
                      <a:pt x="91" y="35"/>
                      <a:pt x="90" y="34"/>
                      <a:pt x="89" y="34"/>
                    </a:cubicBezTo>
                    <a:cubicBezTo>
                      <a:pt x="89" y="34"/>
                      <a:pt x="88" y="34"/>
                      <a:pt x="87" y="34"/>
                    </a:cubicBezTo>
                    <a:cubicBezTo>
                      <a:pt x="86" y="34"/>
                      <a:pt x="85" y="34"/>
                      <a:pt x="85" y="34"/>
                    </a:cubicBezTo>
                    <a:cubicBezTo>
                      <a:pt x="83" y="34"/>
                      <a:pt x="83" y="34"/>
                      <a:pt x="83" y="34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1" y="31"/>
                      <a:pt x="81" y="31"/>
                      <a:pt x="81" y="31"/>
                    </a:cubicBezTo>
                    <a:cubicBezTo>
                      <a:pt x="81" y="31"/>
                      <a:pt x="81" y="29"/>
                      <a:pt x="81" y="29"/>
                    </a:cubicBezTo>
                    <a:cubicBezTo>
                      <a:pt x="81" y="28"/>
                      <a:pt x="82" y="28"/>
                      <a:pt x="83" y="28"/>
                    </a:cubicBezTo>
                    <a:cubicBezTo>
                      <a:pt x="83" y="28"/>
                      <a:pt x="84" y="26"/>
                      <a:pt x="84" y="26"/>
                    </a:cubicBezTo>
                    <a:cubicBezTo>
                      <a:pt x="84" y="26"/>
                      <a:pt x="85" y="25"/>
                      <a:pt x="86" y="24"/>
                    </a:cubicBezTo>
                    <a:cubicBezTo>
                      <a:pt x="86" y="24"/>
                      <a:pt x="87" y="22"/>
                      <a:pt x="87" y="21"/>
                    </a:cubicBezTo>
                    <a:cubicBezTo>
                      <a:pt x="87" y="21"/>
                      <a:pt x="88" y="20"/>
                      <a:pt x="88" y="20"/>
                    </a:cubicBezTo>
                    <a:cubicBezTo>
                      <a:pt x="88" y="20"/>
                      <a:pt x="89" y="18"/>
                      <a:pt x="89" y="18"/>
                    </a:cubicBezTo>
                    <a:cubicBezTo>
                      <a:pt x="89" y="17"/>
                      <a:pt x="88" y="17"/>
                      <a:pt x="87" y="17"/>
                    </a:cubicBezTo>
                    <a:cubicBezTo>
                      <a:pt x="87" y="17"/>
                      <a:pt x="84" y="16"/>
                      <a:pt x="84" y="15"/>
                    </a:cubicBezTo>
                    <a:cubicBezTo>
                      <a:pt x="84" y="15"/>
                      <a:pt x="82" y="15"/>
                      <a:pt x="80" y="14"/>
                    </a:cubicBezTo>
                    <a:cubicBezTo>
                      <a:pt x="78" y="14"/>
                      <a:pt x="80" y="13"/>
                      <a:pt x="80" y="12"/>
                    </a:cubicBezTo>
                    <a:cubicBezTo>
                      <a:pt x="80" y="11"/>
                      <a:pt x="78" y="11"/>
                      <a:pt x="78" y="11"/>
                    </a:cubicBezTo>
                    <a:cubicBezTo>
                      <a:pt x="78" y="10"/>
                      <a:pt x="78" y="11"/>
                      <a:pt x="77" y="12"/>
                    </a:cubicBezTo>
                    <a:cubicBezTo>
                      <a:pt x="76" y="12"/>
                      <a:pt x="75" y="11"/>
                      <a:pt x="75" y="11"/>
                    </a:cubicBezTo>
                    <a:cubicBezTo>
                      <a:pt x="74" y="11"/>
                      <a:pt x="72" y="11"/>
                      <a:pt x="72" y="11"/>
                    </a:cubicBezTo>
                    <a:cubicBezTo>
                      <a:pt x="72" y="11"/>
                      <a:pt x="72" y="10"/>
                      <a:pt x="72" y="9"/>
                    </a:cubicBezTo>
                    <a:cubicBezTo>
                      <a:pt x="72" y="8"/>
                      <a:pt x="71" y="9"/>
                      <a:pt x="71" y="9"/>
                    </a:cubicBezTo>
                    <a:cubicBezTo>
                      <a:pt x="71" y="9"/>
                      <a:pt x="70" y="8"/>
                      <a:pt x="69" y="8"/>
                    </a:cubicBezTo>
                    <a:cubicBezTo>
                      <a:pt x="69" y="8"/>
                      <a:pt x="70" y="8"/>
                      <a:pt x="70" y="7"/>
                    </a:cubicBezTo>
                    <a:cubicBezTo>
                      <a:pt x="70" y="7"/>
                      <a:pt x="69" y="7"/>
                      <a:pt x="69" y="7"/>
                    </a:cubicBezTo>
                    <a:cubicBezTo>
                      <a:pt x="68" y="7"/>
                      <a:pt x="68" y="5"/>
                      <a:pt x="68" y="5"/>
                    </a:cubicBezTo>
                    <a:cubicBezTo>
                      <a:pt x="68" y="5"/>
                      <a:pt x="67" y="3"/>
                      <a:pt x="67" y="2"/>
                    </a:cubicBezTo>
                    <a:cubicBezTo>
                      <a:pt x="67" y="1"/>
                      <a:pt x="66" y="2"/>
                      <a:pt x="66" y="2"/>
                    </a:cubicBezTo>
                    <a:cubicBezTo>
                      <a:pt x="65" y="5"/>
                      <a:pt x="65" y="5"/>
                      <a:pt x="65" y="5"/>
                    </a:cubicBezTo>
                    <a:cubicBezTo>
                      <a:pt x="65" y="5"/>
                      <a:pt x="64" y="5"/>
                      <a:pt x="62" y="4"/>
                    </a:cubicBezTo>
                    <a:cubicBezTo>
                      <a:pt x="60" y="3"/>
                      <a:pt x="61" y="3"/>
                      <a:pt x="61" y="3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2" y="1"/>
                      <a:pt x="61" y="1"/>
                      <a:pt x="60" y="0"/>
                    </a:cubicBezTo>
                    <a:cubicBezTo>
                      <a:pt x="59" y="0"/>
                      <a:pt x="59" y="0"/>
                      <a:pt x="58" y="1"/>
                    </a:cubicBezTo>
                    <a:cubicBezTo>
                      <a:pt x="58" y="2"/>
                      <a:pt x="57" y="3"/>
                      <a:pt x="57" y="3"/>
                    </a:cubicBezTo>
                    <a:cubicBezTo>
                      <a:pt x="56" y="4"/>
                      <a:pt x="56" y="3"/>
                      <a:pt x="55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3" y="2"/>
                      <a:pt x="52" y="2"/>
                      <a:pt x="52" y="1"/>
                    </a:cubicBezTo>
                    <a:cubicBezTo>
                      <a:pt x="52" y="0"/>
                      <a:pt x="51" y="1"/>
                      <a:pt x="51" y="1"/>
                    </a:cubicBezTo>
                    <a:cubicBezTo>
                      <a:pt x="51" y="1"/>
                      <a:pt x="50" y="1"/>
                      <a:pt x="49" y="2"/>
                    </a:cubicBezTo>
                    <a:cubicBezTo>
                      <a:pt x="49" y="2"/>
                      <a:pt x="49" y="3"/>
                      <a:pt x="50" y="4"/>
                    </a:cubicBezTo>
                    <a:cubicBezTo>
                      <a:pt x="50" y="4"/>
                      <a:pt x="50" y="6"/>
                      <a:pt x="50" y="6"/>
                    </a:cubicBezTo>
                    <a:cubicBezTo>
                      <a:pt x="50" y="6"/>
                      <a:pt x="48" y="5"/>
                      <a:pt x="47" y="5"/>
                    </a:cubicBezTo>
                    <a:cubicBezTo>
                      <a:pt x="47" y="5"/>
                      <a:pt x="46" y="5"/>
                      <a:pt x="45" y="5"/>
                    </a:cubicBezTo>
                    <a:cubicBezTo>
                      <a:pt x="43" y="4"/>
                      <a:pt x="44" y="6"/>
                      <a:pt x="44" y="6"/>
                    </a:cubicBezTo>
                    <a:cubicBezTo>
                      <a:pt x="44" y="6"/>
                      <a:pt x="42" y="8"/>
                      <a:pt x="42" y="8"/>
                    </a:cubicBezTo>
                    <a:cubicBezTo>
                      <a:pt x="34" y="10"/>
                      <a:pt x="37" y="9"/>
                      <a:pt x="31" y="8"/>
                    </a:cubicBezTo>
                    <a:cubicBezTo>
                      <a:pt x="31" y="8"/>
                      <a:pt x="31" y="4"/>
                      <a:pt x="30" y="4"/>
                    </a:cubicBezTo>
                    <a:cubicBezTo>
                      <a:pt x="29" y="3"/>
                      <a:pt x="28" y="4"/>
                      <a:pt x="27" y="4"/>
                    </a:cubicBezTo>
                    <a:cubicBezTo>
                      <a:pt x="27" y="5"/>
                      <a:pt x="27" y="6"/>
                      <a:pt x="26" y="6"/>
                    </a:cubicBezTo>
                    <a:cubicBezTo>
                      <a:pt x="26" y="7"/>
                      <a:pt x="25" y="6"/>
                      <a:pt x="24" y="6"/>
                    </a:cubicBezTo>
                    <a:cubicBezTo>
                      <a:pt x="24" y="5"/>
                      <a:pt x="23" y="3"/>
                      <a:pt x="23" y="3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9" y="9"/>
                      <a:pt x="4" y="11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2" y="18"/>
                      <a:pt x="2" y="19"/>
                      <a:pt x="2" y="21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3"/>
                      <a:pt x="2" y="24"/>
                      <a:pt x="2" y="24"/>
                    </a:cubicBezTo>
                    <a:cubicBezTo>
                      <a:pt x="3" y="25"/>
                      <a:pt x="4" y="26"/>
                      <a:pt x="5" y="27"/>
                    </a:cubicBezTo>
                    <a:cubicBezTo>
                      <a:pt x="5" y="28"/>
                      <a:pt x="5" y="28"/>
                      <a:pt x="5" y="29"/>
                    </a:cubicBezTo>
                    <a:cubicBezTo>
                      <a:pt x="6" y="28"/>
                      <a:pt x="6" y="27"/>
                      <a:pt x="8" y="27"/>
                    </a:cubicBezTo>
                    <a:cubicBezTo>
                      <a:pt x="8" y="27"/>
                      <a:pt x="9" y="27"/>
                      <a:pt x="9" y="27"/>
                    </a:cubicBezTo>
                    <a:cubicBezTo>
                      <a:pt x="9" y="27"/>
                      <a:pt x="10" y="27"/>
                      <a:pt x="11" y="26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9"/>
                      <a:pt x="16" y="29"/>
                      <a:pt x="17" y="30"/>
                    </a:cubicBezTo>
                    <a:cubicBezTo>
                      <a:pt x="18" y="31"/>
                      <a:pt x="18" y="33"/>
                      <a:pt x="17" y="34"/>
                    </a:cubicBezTo>
                    <a:cubicBezTo>
                      <a:pt x="18" y="34"/>
                      <a:pt x="18" y="35"/>
                      <a:pt x="18" y="35"/>
                    </a:cubicBezTo>
                    <a:cubicBezTo>
                      <a:pt x="18" y="35"/>
                      <a:pt x="18" y="36"/>
                      <a:pt x="18" y="36"/>
                    </a:cubicBezTo>
                    <a:cubicBezTo>
                      <a:pt x="19" y="36"/>
                      <a:pt x="19" y="37"/>
                      <a:pt x="19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39"/>
                      <a:pt x="21" y="38"/>
                      <a:pt x="21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6" y="40"/>
                      <a:pt x="27" y="42"/>
                      <a:pt x="27" y="43"/>
                    </a:cubicBezTo>
                    <a:cubicBezTo>
                      <a:pt x="28" y="43"/>
                      <a:pt x="28" y="44"/>
                      <a:pt x="28" y="44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30" y="47"/>
                    </a:cubicBezTo>
                    <a:cubicBezTo>
                      <a:pt x="31" y="47"/>
                      <a:pt x="32" y="47"/>
                      <a:pt x="32" y="47"/>
                    </a:cubicBezTo>
                    <a:cubicBezTo>
                      <a:pt x="33" y="47"/>
                      <a:pt x="33" y="47"/>
                      <a:pt x="34" y="47"/>
                    </a:cubicBezTo>
                    <a:cubicBezTo>
                      <a:pt x="34" y="47"/>
                      <a:pt x="35" y="47"/>
                      <a:pt x="35" y="47"/>
                    </a:cubicBezTo>
                    <a:cubicBezTo>
                      <a:pt x="36" y="47"/>
                      <a:pt x="38" y="47"/>
                      <a:pt x="38" y="47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1"/>
                      <a:pt x="43" y="51"/>
                      <a:pt x="43" y="51"/>
                    </a:cubicBezTo>
                    <a:cubicBezTo>
                      <a:pt x="43" y="52"/>
                      <a:pt x="43" y="52"/>
                      <a:pt x="43" y="52"/>
                    </a:cubicBezTo>
                    <a:cubicBezTo>
                      <a:pt x="43" y="54"/>
                      <a:pt x="43" y="56"/>
                      <a:pt x="42" y="56"/>
                    </a:cubicBezTo>
                    <a:cubicBezTo>
                      <a:pt x="42" y="57"/>
                      <a:pt x="42" y="57"/>
                      <a:pt x="42" y="57"/>
                    </a:cubicBezTo>
                    <a:cubicBezTo>
                      <a:pt x="42" y="57"/>
                      <a:pt x="42" y="57"/>
                      <a:pt x="42" y="57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2"/>
                      <a:pt x="43" y="62"/>
                      <a:pt x="43" y="62"/>
                    </a:cubicBezTo>
                    <a:cubicBezTo>
                      <a:pt x="43" y="62"/>
                      <a:pt x="42" y="63"/>
                      <a:pt x="41" y="63"/>
                    </a:cubicBezTo>
                    <a:cubicBezTo>
                      <a:pt x="41" y="64"/>
                      <a:pt x="41" y="64"/>
                      <a:pt x="41" y="64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5" y="65"/>
                      <a:pt x="47" y="65"/>
                      <a:pt x="47" y="65"/>
                    </a:cubicBezTo>
                    <a:cubicBezTo>
                      <a:pt x="47" y="64"/>
                      <a:pt x="48" y="64"/>
                      <a:pt x="48" y="64"/>
                    </a:cubicBezTo>
                    <a:cubicBezTo>
                      <a:pt x="48" y="64"/>
                      <a:pt x="50" y="63"/>
                      <a:pt x="51" y="63"/>
                    </a:cubicBezTo>
                    <a:cubicBezTo>
                      <a:pt x="51" y="63"/>
                      <a:pt x="51" y="63"/>
                      <a:pt x="51" y="63"/>
                    </a:cubicBezTo>
                    <a:cubicBezTo>
                      <a:pt x="52" y="62"/>
                      <a:pt x="52" y="62"/>
                      <a:pt x="52" y="62"/>
                    </a:cubicBezTo>
                    <a:cubicBezTo>
                      <a:pt x="53" y="59"/>
                      <a:pt x="53" y="59"/>
                      <a:pt x="53" y="59"/>
                    </a:cubicBezTo>
                    <a:cubicBezTo>
                      <a:pt x="53" y="59"/>
                      <a:pt x="53" y="59"/>
                      <a:pt x="53" y="59"/>
                    </a:cubicBezTo>
                    <a:cubicBezTo>
                      <a:pt x="54" y="58"/>
                      <a:pt x="54" y="58"/>
                      <a:pt x="54" y="58"/>
                    </a:cubicBezTo>
                    <a:cubicBezTo>
                      <a:pt x="54" y="58"/>
                      <a:pt x="54" y="58"/>
                      <a:pt x="54" y="58"/>
                    </a:cubicBezTo>
                    <a:cubicBezTo>
                      <a:pt x="55" y="57"/>
                      <a:pt x="56" y="56"/>
                      <a:pt x="57" y="56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61" y="59"/>
                      <a:pt x="61" y="59"/>
                      <a:pt x="61" y="59"/>
                    </a:cubicBezTo>
                    <a:cubicBezTo>
                      <a:pt x="62" y="59"/>
                      <a:pt x="61" y="60"/>
                      <a:pt x="61" y="62"/>
                    </a:cubicBezTo>
                    <a:cubicBezTo>
                      <a:pt x="60" y="63"/>
                      <a:pt x="60" y="63"/>
                      <a:pt x="60" y="63"/>
                    </a:cubicBezTo>
                    <a:cubicBezTo>
                      <a:pt x="60" y="64"/>
                      <a:pt x="60" y="64"/>
                      <a:pt x="60" y="64"/>
                    </a:cubicBezTo>
                    <a:cubicBezTo>
                      <a:pt x="60" y="65"/>
                      <a:pt x="60" y="65"/>
                      <a:pt x="60" y="66"/>
                    </a:cubicBezTo>
                    <a:cubicBezTo>
                      <a:pt x="59" y="66"/>
                      <a:pt x="59" y="67"/>
                      <a:pt x="59" y="67"/>
                    </a:cubicBez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71"/>
                      <a:pt x="60" y="71"/>
                      <a:pt x="60" y="71"/>
                    </a:cubicBezTo>
                    <a:cubicBezTo>
                      <a:pt x="60" y="71"/>
                      <a:pt x="60" y="72"/>
                      <a:pt x="60" y="72"/>
                    </a:cubicBezTo>
                    <a:cubicBezTo>
                      <a:pt x="60" y="72"/>
                      <a:pt x="60" y="72"/>
                      <a:pt x="60" y="72"/>
                    </a:cubicBezTo>
                    <a:cubicBezTo>
                      <a:pt x="61" y="72"/>
                      <a:pt x="62" y="72"/>
                      <a:pt x="62" y="73"/>
                    </a:cubicBezTo>
                    <a:cubicBezTo>
                      <a:pt x="63" y="73"/>
                      <a:pt x="63" y="73"/>
                      <a:pt x="64" y="73"/>
                    </a:cubicBezTo>
                    <a:cubicBezTo>
                      <a:pt x="64" y="73"/>
                      <a:pt x="64" y="73"/>
                      <a:pt x="64" y="73"/>
                    </a:cubicBezTo>
                    <a:cubicBezTo>
                      <a:pt x="65" y="73"/>
                      <a:pt x="66" y="74"/>
                      <a:pt x="67" y="74"/>
                    </a:cubicBezTo>
                    <a:cubicBezTo>
                      <a:pt x="67" y="75"/>
                      <a:pt x="68" y="76"/>
                      <a:pt x="68" y="76"/>
                    </a:cubicBezTo>
                    <a:cubicBezTo>
                      <a:pt x="69" y="77"/>
                      <a:pt x="69" y="77"/>
                      <a:pt x="69" y="77"/>
                    </a:cubicBezTo>
                    <a:cubicBezTo>
                      <a:pt x="69" y="77"/>
                      <a:pt x="69" y="77"/>
                      <a:pt x="69" y="77"/>
                    </a:cubicBezTo>
                    <a:cubicBezTo>
                      <a:pt x="71" y="77"/>
                      <a:pt x="72" y="79"/>
                      <a:pt x="72" y="80"/>
                    </a:cubicBezTo>
                    <a:cubicBezTo>
                      <a:pt x="73" y="80"/>
                      <a:pt x="73" y="80"/>
                      <a:pt x="73" y="80"/>
                    </a:cubicBezTo>
                    <a:cubicBezTo>
                      <a:pt x="73" y="81"/>
                      <a:pt x="73" y="81"/>
                      <a:pt x="73" y="81"/>
                    </a:cubicBezTo>
                    <a:cubicBezTo>
                      <a:pt x="73" y="81"/>
                      <a:pt x="73" y="81"/>
                      <a:pt x="73" y="81"/>
                    </a:cubicBezTo>
                    <a:cubicBezTo>
                      <a:pt x="76" y="82"/>
                      <a:pt x="76" y="82"/>
                      <a:pt x="76" y="82"/>
                    </a:cubicBezTo>
                    <a:cubicBezTo>
                      <a:pt x="76" y="85"/>
                      <a:pt x="76" y="85"/>
                      <a:pt x="76" y="85"/>
                    </a:cubicBezTo>
                    <a:cubicBezTo>
                      <a:pt x="76" y="85"/>
                      <a:pt x="76" y="85"/>
                      <a:pt x="76" y="85"/>
                    </a:cubicBezTo>
                    <a:cubicBezTo>
                      <a:pt x="77" y="85"/>
                      <a:pt x="77" y="85"/>
                      <a:pt x="77" y="85"/>
                    </a:cubicBezTo>
                    <a:cubicBezTo>
                      <a:pt x="79" y="84"/>
                      <a:pt x="79" y="84"/>
                      <a:pt x="79" y="84"/>
                    </a:cubicBezTo>
                    <a:cubicBezTo>
                      <a:pt x="80" y="84"/>
                      <a:pt x="80" y="84"/>
                      <a:pt x="80" y="8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5" name="Freeform 132"/>
              <p:cNvSpPr>
                <a:spLocks/>
              </p:cNvSpPr>
              <p:nvPr/>
            </p:nvSpPr>
            <p:spPr bwMode="auto">
              <a:xfrm>
                <a:off x="3182" y="1739"/>
                <a:ext cx="152" cy="80"/>
              </a:xfrm>
              <a:custGeom>
                <a:avLst/>
                <a:gdLst>
                  <a:gd name="T0" fmla="*/ 7 w 76"/>
                  <a:gd name="T1" fmla="*/ 30 h 40"/>
                  <a:gd name="T2" fmla="*/ 11 w 76"/>
                  <a:gd name="T3" fmla="*/ 32 h 40"/>
                  <a:gd name="T4" fmla="*/ 4 w 76"/>
                  <a:gd name="T5" fmla="*/ 39 h 40"/>
                  <a:gd name="T6" fmla="*/ 3 w 76"/>
                  <a:gd name="T7" fmla="*/ 40 h 40"/>
                  <a:gd name="T8" fmla="*/ 13 w 76"/>
                  <a:gd name="T9" fmla="*/ 39 h 40"/>
                  <a:gd name="T10" fmla="*/ 14 w 76"/>
                  <a:gd name="T11" fmla="*/ 39 h 40"/>
                  <a:gd name="T12" fmla="*/ 19 w 76"/>
                  <a:gd name="T13" fmla="*/ 39 h 40"/>
                  <a:gd name="T14" fmla="*/ 29 w 76"/>
                  <a:gd name="T15" fmla="*/ 38 h 40"/>
                  <a:gd name="T16" fmla="*/ 37 w 76"/>
                  <a:gd name="T17" fmla="*/ 37 h 40"/>
                  <a:gd name="T18" fmla="*/ 49 w 76"/>
                  <a:gd name="T19" fmla="*/ 36 h 40"/>
                  <a:gd name="T20" fmla="*/ 65 w 76"/>
                  <a:gd name="T21" fmla="*/ 34 h 40"/>
                  <a:gd name="T22" fmla="*/ 66 w 76"/>
                  <a:gd name="T23" fmla="*/ 34 h 40"/>
                  <a:gd name="T24" fmla="*/ 71 w 76"/>
                  <a:gd name="T25" fmla="*/ 30 h 40"/>
                  <a:gd name="T26" fmla="*/ 76 w 76"/>
                  <a:gd name="T27" fmla="*/ 30 h 40"/>
                  <a:gd name="T28" fmla="*/ 74 w 76"/>
                  <a:gd name="T29" fmla="*/ 28 h 40"/>
                  <a:gd name="T30" fmla="*/ 74 w 76"/>
                  <a:gd name="T31" fmla="*/ 20 h 40"/>
                  <a:gd name="T32" fmla="*/ 74 w 76"/>
                  <a:gd name="T33" fmla="*/ 17 h 40"/>
                  <a:gd name="T34" fmla="*/ 76 w 76"/>
                  <a:gd name="T35" fmla="*/ 12 h 40"/>
                  <a:gd name="T36" fmla="*/ 73 w 76"/>
                  <a:gd name="T37" fmla="*/ 9 h 40"/>
                  <a:gd name="T38" fmla="*/ 70 w 76"/>
                  <a:gd name="T39" fmla="*/ 6 h 40"/>
                  <a:gd name="T40" fmla="*/ 68 w 76"/>
                  <a:gd name="T41" fmla="*/ 6 h 40"/>
                  <a:gd name="T42" fmla="*/ 66 w 76"/>
                  <a:gd name="T43" fmla="*/ 3 h 40"/>
                  <a:gd name="T44" fmla="*/ 61 w 76"/>
                  <a:gd name="T45" fmla="*/ 4 h 40"/>
                  <a:gd name="T46" fmla="*/ 57 w 76"/>
                  <a:gd name="T47" fmla="*/ 5 h 40"/>
                  <a:gd name="T48" fmla="*/ 55 w 76"/>
                  <a:gd name="T49" fmla="*/ 7 h 40"/>
                  <a:gd name="T50" fmla="*/ 46 w 76"/>
                  <a:gd name="T51" fmla="*/ 6 h 40"/>
                  <a:gd name="T52" fmla="*/ 42 w 76"/>
                  <a:gd name="T53" fmla="*/ 3 h 40"/>
                  <a:gd name="T54" fmla="*/ 39 w 76"/>
                  <a:gd name="T55" fmla="*/ 3 h 40"/>
                  <a:gd name="T56" fmla="*/ 36 w 76"/>
                  <a:gd name="T57" fmla="*/ 0 h 40"/>
                  <a:gd name="T58" fmla="*/ 32 w 76"/>
                  <a:gd name="T59" fmla="*/ 1 h 40"/>
                  <a:gd name="T60" fmla="*/ 31 w 76"/>
                  <a:gd name="T61" fmla="*/ 6 h 40"/>
                  <a:gd name="T62" fmla="*/ 21 w 76"/>
                  <a:gd name="T63" fmla="*/ 19 h 40"/>
                  <a:gd name="T64" fmla="*/ 8 w 76"/>
                  <a:gd name="T65" fmla="*/ 17 h 40"/>
                  <a:gd name="T66" fmla="*/ 3 w 76"/>
                  <a:gd name="T67" fmla="*/ 28 h 40"/>
                  <a:gd name="T68" fmla="*/ 7 w 76"/>
                  <a:gd name="T69" fmla="*/ 3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6" h="40">
                    <a:moveTo>
                      <a:pt x="7" y="30"/>
                    </a:moveTo>
                    <a:cubicBezTo>
                      <a:pt x="11" y="32"/>
                      <a:pt x="11" y="32"/>
                      <a:pt x="11" y="32"/>
                    </a:cubicBezTo>
                    <a:cubicBezTo>
                      <a:pt x="14" y="31"/>
                      <a:pt x="4" y="39"/>
                      <a:pt x="4" y="39"/>
                    </a:cubicBezTo>
                    <a:cubicBezTo>
                      <a:pt x="4" y="39"/>
                      <a:pt x="4" y="40"/>
                      <a:pt x="3" y="40"/>
                    </a:cubicBezTo>
                    <a:cubicBezTo>
                      <a:pt x="4" y="40"/>
                      <a:pt x="7" y="40"/>
                      <a:pt x="13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5" y="39"/>
                      <a:pt x="18" y="39"/>
                      <a:pt x="19" y="39"/>
                    </a:cubicBezTo>
                    <a:cubicBezTo>
                      <a:pt x="21" y="39"/>
                      <a:pt x="28" y="38"/>
                      <a:pt x="29" y="38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8" y="37"/>
                      <a:pt x="48" y="36"/>
                      <a:pt x="49" y="36"/>
                    </a:cubicBezTo>
                    <a:cubicBezTo>
                      <a:pt x="50" y="36"/>
                      <a:pt x="53" y="36"/>
                      <a:pt x="65" y="34"/>
                    </a:cubicBezTo>
                    <a:cubicBezTo>
                      <a:pt x="66" y="34"/>
                      <a:pt x="66" y="34"/>
                      <a:pt x="66" y="34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76" y="30"/>
                      <a:pt x="76" y="30"/>
                      <a:pt x="76" y="30"/>
                    </a:cubicBezTo>
                    <a:cubicBezTo>
                      <a:pt x="74" y="28"/>
                      <a:pt x="74" y="28"/>
                      <a:pt x="74" y="28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17"/>
                      <a:pt x="74" y="17"/>
                      <a:pt x="74" y="17"/>
                    </a:cubicBezTo>
                    <a:cubicBezTo>
                      <a:pt x="76" y="12"/>
                      <a:pt x="76" y="12"/>
                      <a:pt x="76" y="12"/>
                    </a:cubicBezTo>
                    <a:cubicBezTo>
                      <a:pt x="76" y="12"/>
                      <a:pt x="74" y="11"/>
                      <a:pt x="73" y="9"/>
                    </a:cubicBezTo>
                    <a:cubicBezTo>
                      <a:pt x="72" y="8"/>
                      <a:pt x="70" y="6"/>
                      <a:pt x="70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2"/>
                      <a:pt x="33" y="0"/>
                      <a:pt x="32" y="1"/>
                    </a:cubicBezTo>
                    <a:cubicBezTo>
                      <a:pt x="31" y="1"/>
                      <a:pt x="31" y="4"/>
                      <a:pt x="31" y="6"/>
                    </a:cubicBezTo>
                    <a:cubicBezTo>
                      <a:pt x="32" y="15"/>
                      <a:pt x="34" y="20"/>
                      <a:pt x="21" y="19"/>
                    </a:cubicBezTo>
                    <a:cubicBezTo>
                      <a:pt x="16" y="19"/>
                      <a:pt x="10" y="18"/>
                      <a:pt x="8" y="17"/>
                    </a:cubicBezTo>
                    <a:cubicBezTo>
                      <a:pt x="4" y="17"/>
                      <a:pt x="0" y="21"/>
                      <a:pt x="3" y="28"/>
                    </a:cubicBezTo>
                    <a:lnTo>
                      <a:pt x="7" y="3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6" name="Freeform 133"/>
              <p:cNvSpPr>
                <a:spLocks/>
              </p:cNvSpPr>
              <p:nvPr/>
            </p:nvSpPr>
            <p:spPr bwMode="auto">
              <a:xfrm>
                <a:off x="3102" y="2239"/>
                <a:ext cx="309" cy="170"/>
              </a:xfrm>
              <a:custGeom>
                <a:avLst/>
                <a:gdLst>
                  <a:gd name="T0" fmla="*/ 152 w 154"/>
                  <a:gd name="T1" fmla="*/ 9 h 85"/>
                  <a:gd name="T2" fmla="*/ 147 w 154"/>
                  <a:gd name="T3" fmla="*/ 9 h 85"/>
                  <a:gd name="T4" fmla="*/ 137 w 154"/>
                  <a:gd name="T5" fmla="*/ 6 h 85"/>
                  <a:gd name="T6" fmla="*/ 136 w 154"/>
                  <a:gd name="T7" fmla="*/ 3 h 85"/>
                  <a:gd name="T8" fmla="*/ 135 w 154"/>
                  <a:gd name="T9" fmla="*/ 3 h 85"/>
                  <a:gd name="T10" fmla="*/ 133 w 154"/>
                  <a:gd name="T11" fmla="*/ 1 h 85"/>
                  <a:gd name="T12" fmla="*/ 127 w 154"/>
                  <a:gd name="T13" fmla="*/ 0 h 85"/>
                  <a:gd name="T14" fmla="*/ 123 w 154"/>
                  <a:gd name="T15" fmla="*/ 0 h 85"/>
                  <a:gd name="T16" fmla="*/ 118 w 154"/>
                  <a:gd name="T17" fmla="*/ 1 h 85"/>
                  <a:gd name="T18" fmla="*/ 116 w 154"/>
                  <a:gd name="T19" fmla="*/ 3 h 85"/>
                  <a:gd name="T20" fmla="*/ 110 w 154"/>
                  <a:gd name="T21" fmla="*/ 7 h 85"/>
                  <a:gd name="T22" fmla="*/ 107 w 154"/>
                  <a:gd name="T23" fmla="*/ 9 h 85"/>
                  <a:gd name="T24" fmla="*/ 103 w 154"/>
                  <a:gd name="T25" fmla="*/ 8 h 85"/>
                  <a:gd name="T26" fmla="*/ 99 w 154"/>
                  <a:gd name="T27" fmla="*/ 6 h 85"/>
                  <a:gd name="T28" fmla="*/ 97 w 154"/>
                  <a:gd name="T29" fmla="*/ 7 h 85"/>
                  <a:gd name="T30" fmla="*/ 92 w 154"/>
                  <a:gd name="T31" fmla="*/ 8 h 85"/>
                  <a:gd name="T32" fmla="*/ 89 w 154"/>
                  <a:gd name="T33" fmla="*/ 11 h 85"/>
                  <a:gd name="T34" fmla="*/ 85 w 154"/>
                  <a:gd name="T35" fmla="*/ 18 h 85"/>
                  <a:gd name="T36" fmla="*/ 83 w 154"/>
                  <a:gd name="T37" fmla="*/ 18 h 85"/>
                  <a:gd name="T38" fmla="*/ 76 w 154"/>
                  <a:gd name="T39" fmla="*/ 19 h 85"/>
                  <a:gd name="T40" fmla="*/ 74 w 154"/>
                  <a:gd name="T41" fmla="*/ 14 h 85"/>
                  <a:gd name="T42" fmla="*/ 72 w 154"/>
                  <a:gd name="T43" fmla="*/ 11 h 85"/>
                  <a:gd name="T44" fmla="*/ 62 w 154"/>
                  <a:gd name="T45" fmla="*/ 6 h 85"/>
                  <a:gd name="T46" fmla="*/ 61 w 154"/>
                  <a:gd name="T47" fmla="*/ 11 h 85"/>
                  <a:gd name="T48" fmla="*/ 56 w 154"/>
                  <a:gd name="T49" fmla="*/ 13 h 85"/>
                  <a:gd name="T50" fmla="*/ 49 w 154"/>
                  <a:gd name="T51" fmla="*/ 10 h 85"/>
                  <a:gd name="T52" fmla="*/ 43 w 154"/>
                  <a:gd name="T53" fmla="*/ 11 h 85"/>
                  <a:gd name="T54" fmla="*/ 38 w 154"/>
                  <a:gd name="T55" fmla="*/ 16 h 85"/>
                  <a:gd name="T56" fmla="*/ 32 w 154"/>
                  <a:gd name="T57" fmla="*/ 25 h 85"/>
                  <a:gd name="T58" fmla="*/ 26 w 154"/>
                  <a:gd name="T59" fmla="*/ 38 h 85"/>
                  <a:gd name="T60" fmla="*/ 20 w 154"/>
                  <a:gd name="T61" fmla="*/ 43 h 85"/>
                  <a:gd name="T62" fmla="*/ 16 w 154"/>
                  <a:gd name="T63" fmla="*/ 45 h 85"/>
                  <a:gd name="T64" fmla="*/ 13 w 154"/>
                  <a:gd name="T65" fmla="*/ 44 h 85"/>
                  <a:gd name="T66" fmla="*/ 11 w 154"/>
                  <a:gd name="T67" fmla="*/ 45 h 85"/>
                  <a:gd name="T68" fmla="*/ 6 w 154"/>
                  <a:gd name="T69" fmla="*/ 44 h 85"/>
                  <a:gd name="T70" fmla="*/ 5 w 154"/>
                  <a:gd name="T71" fmla="*/ 45 h 85"/>
                  <a:gd name="T72" fmla="*/ 2 w 154"/>
                  <a:gd name="T73" fmla="*/ 52 h 85"/>
                  <a:gd name="T74" fmla="*/ 2 w 154"/>
                  <a:gd name="T75" fmla="*/ 58 h 85"/>
                  <a:gd name="T76" fmla="*/ 0 w 154"/>
                  <a:gd name="T77" fmla="*/ 62 h 85"/>
                  <a:gd name="T78" fmla="*/ 2 w 154"/>
                  <a:gd name="T79" fmla="*/ 67 h 85"/>
                  <a:gd name="T80" fmla="*/ 5 w 154"/>
                  <a:gd name="T81" fmla="*/ 71 h 85"/>
                  <a:gd name="T82" fmla="*/ 8 w 154"/>
                  <a:gd name="T83" fmla="*/ 80 h 85"/>
                  <a:gd name="T84" fmla="*/ 15 w 154"/>
                  <a:gd name="T85" fmla="*/ 76 h 85"/>
                  <a:gd name="T86" fmla="*/ 28 w 154"/>
                  <a:gd name="T87" fmla="*/ 85 h 85"/>
                  <a:gd name="T88" fmla="*/ 61 w 154"/>
                  <a:gd name="T89" fmla="*/ 78 h 85"/>
                  <a:gd name="T90" fmla="*/ 67 w 154"/>
                  <a:gd name="T91" fmla="*/ 66 h 85"/>
                  <a:gd name="T92" fmla="*/ 83 w 154"/>
                  <a:gd name="T93" fmla="*/ 59 h 85"/>
                  <a:gd name="T94" fmla="*/ 95 w 154"/>
                  <a:gd name="T95" fmla="*/ 55 h 85"/>
                  <a:gd name="T96" fmla="*/ 104 w 154"/>
                  <a:gd name="T97" fmla="*/ 41 h 85"/>
                  <a:gd name="T98" fmla="*/ 129 w 154"/>
                  <a:gd name="T99" fmla="*/ 36 h 85"/>
                  <a:gd name="T100" fmla="*/ 148 w 154"/>
                  <a:gd name="T101" fmla="*/ 42 h 85"/>
                  <a:gd name="T102" fmla="*/ 149 w 154"/>
                  <a:gd name="T103" fmla="*/ 36 h 85"/>
                  <a:gd name="T104" fmla="*/ 148 w 154"/>
                  <a:gd name="T105" fmla="*/ 30 h 85"/>
                  <a:gd name="T106" fmla="*/ 151 w 154"/>
                  <a:gd name="T107" fmla="*/ 25 h 85"/>
                  <a:gd name="T108" fmla="*/ 152 w 154"/>
                  <a:gd name="T109" fmla="*/ 20 h 85"/>
                  <a:gd name="T110" fmla="*/ 153 w 154"/>
                  <a:gd name="T111" fmla="*/ 1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4" h="85">
                    <a:moveTo>
                      <a:pt x="154" y="11"/>
                    </a:moveTo>
                    <a:cubicBezTo>
                      <a:pt x="153" y="11"/>
                      <a:pt x="153" y="11"/>
                      <a:pt x="153" y="11"/>
                    </a:cubicBezTo>
                    <a:cubicBezTo>
                      <a:pt x="152" y="9"/>
                      <a:pt x="152" y="9"/>
                      <a:pt x="152" y="9"/>
                    </a:cubicBezTo>
                    <a:cubicBezTo>
                      <a:pt x="152" y="9"/>
                      <a:pt x="152" y="9"/>
                      <a:pt x="152" y="9"/>
                    </a:cubicBezTo>
                    <a:cubicBezTo>
                      <a:pt x="152" y="9"/>
                      <a:pt x="151" y="9"/>
                      <a:pt x="151" y="10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0" y="10"/>
                      <a:pt x="149" y="9"/>
                      <a:pt x="148" y="8"/>
                    </a:cubicBezTo>
                    <a:cubicBezTo>
                      <a:pt x="147" y="9"/>
                      <a:pt x="147" y="9"/>
                      <a:pt x="147" y="9"/>
                    </a:cubicBezTo>
                    <a:cubicBezTo>
                      <a:pt x="144" y="8"/>
                      <a:pt x="144" y="8"/>
                      <a:pt x="144" y="8"/>
                    </a:cubicBezTo>
                    <a:cubicBezTo>
                      <a:pt x="144" y="8"/>
                      <a:pt x="143" y="8"/>
                      <a:pt x="143" y="8"/>
                    </a:cubicBezTo>
                    <a:cubicBezTo>
                      <a:pt x="143" y="7"/>
                      <a:pt x="142" y="7"/>
                      <a:pt x="141" y="7"/>
                    </a:cubicBezTo>
                    <a:cubicBezTo>
                      <a:pt x="138" y="7"/>
                      <a:pt x="138" y="7"/>
                      <a:pt x="137" y="6"/>
                    </a:cubicBezTo>
                    <a:cubicBezTo>
                      <a:pt x="137" y="6"/>
                      <a:pt x="136" y="5"/>
                      <a:pt x="136" y="4"/>
                    </a:cubicBezTo>
                    <a:cubicBezTo>
                      <a:pt x="136" y="3"/>
                      <a:pt x="136" y="3"/>
                      <a:pt x="136" y="3"/>
                    </a:cubicBezTo>
                    <a:cubicBezTo>
                      <a:pt x="136" y="3"/>
                      <a:pt x="136" y="3"/>
                      <a:pt x="136" y="3"/>
                    </a:cubicBezTo>
                    <a:cubicBezTo>
                      <a:pt x="136" y="3"/>
                      <a:pt x="136" y="3"/>
                      <a:pt x="136" y="3"/>
                    </a:cubicBezTo>
                    <a:cubicBezTo>
                      <a:pt x="136" y="3"/>
                      <a:pt x="136" y="3"/>
                      <a:pt x="136" y="3"/>
                    </a:cubicBezTo>
                    <a:cubicBezTo>
                      <a:pt x="136" y="3"/>
                      <a:pt x="136" y="3"/>
                      <a:pt x="136" y="3"/>
                    </a:cubicBezTo>
                    <a:cubicBezTo>
                      <a:pt x="137" y="2"/>
                      <a:pt x="137" y="2"/>
                      <a:pt x="137" y="2"/>
                    </a:cubicBezTo>
                    <a:cubicBezTo>
                      <a:pt x="135" y="3"/>
                      <a:pt x="135" y="3"/>
                      <a:pt x="135" y="3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4" y="2"/>
                      <a:pt x="133" y="2"/>
                      <a:pt x="133" y="1"/>
                    </a:cubicBezTo>
                    <a:cubicBezTo>
                      <a:pt x="133" y="1"/>
                      <a:pt x="133" y="1"/>
                      <a:pt x="133" y="1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32" y="2"/>
                      <a:pt x="131" y="2"/>
                      <a:pt x="130" y="2"/>
                    </a:cubicBezTo>
                    <a:cubicBezTo>
                      <a:pt x="130" y="2"/>
                      <a:pt x="129" y="2"/>
                      <a:pt x="128" y="1"/>
                    </a:cubicBezTo>
                    <a:cubicBezTo>
                      <a:pt x="128" y="1"/>
                      <a:pt x="127" y="0"/>
                      <a:pt x="127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6" y="0"/>
                      <a:pt x="126" y="0"/>
                      <a:pt x="125" y="0"/>
                    </a:cubicBezTo>
                    <a:cubicBezTo>
                      <a:pt x="125" y="0"/>
                      <a:pt x="124" y="0"/>
                      <a:pt x="123" y="0"/>
                    </a:cubicBezTo>
                    <a:cubicBezTo>
                      <a:pt x="123" y="1"/>
                      <a:pt x="122" y="2"/>
                      <a:pt x="121" y="2"/>
                    </a:cubicBezTo>
                    <a:cubicBezTo>
                      <a:pt x="121" y="2"/>
                      <a:pt x="120" y="1"/>
                      <a:pt x="120" y="1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18" y="1"/>
                      <a:pt x="118" y="1"/>
                      <a:pt x="118" y="1"/>
                    </a:cubicBezTo>
                    <a:cubicBezTo>
                      <a:pt x="118" y="1"/>
                      <a:pt x="118" y="1"/>
                      <a:pt x="118" y="1"/>
                    </a:cubicBezTo>
                    <a:cubicBezTo>
                      <a:pt x="118" y="1"/>
                      <a:pt x="118" y="1"/>
                      <a:pt x="118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3"/>
                      <a:pt x="116" y="3"/>
                      <a:pt x="116" y="3"/>
                    </a:cubicBezTo>
                    <a:cubicBezTo>
                      <a:pt x="114" y="3"/>
                      <a:pt x="114" y="3"/>
                      <a:pt x="114" y="3"/>
                    </a:cubicBezTo>
                    <a:cubicBezTo>
                      <a:pt x="114" y="3"/>
                      <a:pt x="114" y="3"/>
                      <a:pt x="114" y="3"/>
                    </a:cubicBezTo>
                    <a:cubicBezTo>
                      <a:pt x="113" y="5"/>
                      <a:pt x="112" y="5"/>
                      <a:pt x="111" y="6"/>
                    </a:cubicBezTo>
                    <a:cubicBezTo>
                      <a:pt x="111" y="6"/>
                      <a:pt x="110" y="6"/>
                      <a:pt x="110" y="7"/>
                    </a:cubicBezTo>
                    <a:cubicBezTo>
                      <a:pt x="110" y="7"/>
                      <a:pt x="110" y="8"/>
                      <a:pt x="110" y="8"/>
                    </a:cubicBezTo>
                    <a:cubicBezTo>
                      <a:pt x="109" y="9"/>
                      <a:pt x="109" y="9"/>
                      <a:pt x="109" y="9"/>
                    </a:cubicBezTo>
                    <a:cubicBezTo>
                      <a:pt x="109" y="9"/>
                      <a:pt x="109" y="9"/>
                      <a:pt x="109" y="9"/>
                    </a:cubicBezTo>
                    <a:cubicBezTo>
                      <a:pt x="108" y="9"/>
                      <a:pt x="108" y="9"/>
                      <a:pt x="107" y="9"/>
                    </a:cubicBezTo>
                    <a:cubicBezTo>
                      <a:pt x="107" y="9"/>
                      <a:pt x="106" y="9"/>
                      <a:pt x="106" y="9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106" y="9"/>
                      <a:pt x="105" y="9"/>
                      <a:pt x="104" y="8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2" y="8"/>
                      <a:pt x="102" y="8"/>
                      <a:pt x="102" y="8"/>
                    </a:cubicBezTo>
                    <a:cubicBezTo>
                      <a:pt x="102" y="7"/>
                      <a:pt x="102" y="7"/>
                      <a:pt x="101" y="6"/>
                    </a:cubicBezTo>
                    <a:cubicBezTo>
                      <a:pt x="101" y="6"/>
                      <a:pt x="100" y="6"/>
                      <a:pt x="100" y="6"/>
                    </a:cubicBezTo>
                    <a:cubicBezTo>
                      <a:pt x="100" y="6"/>
                      <a:pt x="99" y="6"/>
                      <a:pt x="99" y="6"/>
                    </a:cubicBezTo>
                    <a:cubicBezTo>
                      <a:pt x="99" y="6"/>
                      <a:pt x="99" y="6"/>
                      <a:pt x="99" y="6"/>
                    </a:cubicBezTo>
                    <a:cubicBezTo>
                      <a:pt x="98" y="6"/>
                      <a:pt x="98" y="6"/>
                      <a:pt x="98" y="7"/>
                    </a:cubicBezTo>
                    <a:cubicBezTo>
                      <a:pt x="97" y="7"/>
                      <a:pt x="97" y="7"/>
                      <a:pt x="97" y="7"/>
                    </a:cubicBezTo>
                    <a:cubicBezTo>
                      <a:pt x="97" y="7"/>
                      <a:pt x="97" y="7"/>
                      <a:pt x="97" y="7"/>
                    </a:cubicBezTo>
                    <a:cubicBezTo>
                      <a:pt x="97" y="7"/>
                      <a:pt x="97" y="7"/>
                      <a:pt x="97" y="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5" y="7"/>
                      <a:pt x="95" y="7"/>
                      <a:pt x="94" y="7"/>
                    </a:cubicBezTo>
                    <a:cubicBezTo>
                      <a:pt x="94" y="8"/>
                      <a:pt x="93" y="8"/>
                      <a:pt x="92" y="8"/>
                    </a:cubicBezTo>
                    <a:cubicBezTo>
                      <a:pt x="92" y="8"/>
                      <a:pt x="92" y="8"/>
                      <a:pt x="92" y="8"/>
                    </a:cubicBezTo>
                    <a:cubicBezTo>
                      <a:pt x="91" y="9"/>
                      <a:pt x="91" y="9"/>
                      <a:pt x="90" y="10"/>
                    </a:cubicBezTo>
                    <a:cubicBezTo>
                      <a:pt x="90" y="10"/>
                      <a:pt x="89" y="10"/>
                      <a:pt x="89" y="10"/>
                    </a:cubicBezTo>
                    <a:cubicBezTo>
                      <a:pt x="89" y="10"/>
                      <a:pt x="89" y="11"/>
                      <a:pt x="89" y="11"/>
                    </a:cubicBezTo>
                    <a:cubicBezTo>
                      <a:pt x="88" y="11"/>
                      <a:pt x="88" y="11"/>
                      <a:pt x="87" y="12"/>
                    </a:cubicBezTo>
                    <a:cubicBezTo>
                      <a:pt x="87" y="12"/>
                      <a:pt x="87" y="13"/>
                      <a:pt x="87" y="13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7" y="16"/>
                      <a:pt x="86" y="17"/>
                      <a:pt x="85" y="18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2" y="17"/>
                      <a:pt x="82" y="17"/>
                      <a:pt x="81" y="17"/>
                    </a:cubicBezTo>
                    <a:cubicBezTo>
                      <a:pt x="81" y="18"/>
                      <a:pt x="80" y="18"/>
                      <a:pt x="78" y="19"/>
                    </a:cubicBezTo>
                    <a:cubicBezTo>
                      <a:pt x="77" y="19"/>
                      <a:pt x="77" y="19"/>
                      <a:pt x="77" y="19"/>
                    </a:cubicBezTo>
                    <a:cubicBezTo>
                      <a:pt x="76" y="19"/>
                      <a:pt x="76" y="19"/>
                      <a:pt x="76" y="19"/>
                    </a:cubicBezTo>
                    <a:cubicBezTo>
                      <a:pt x="76" y="19"/>
                      <a:pt x="76" y="19"/>
                      <a:pt x="76" y="19"/>
                    </a:cubicBezTo>
                    <a:cubicBezTo>
                      <a:pt x="76" y="19"/>
                      <a:pt x="76" y="19"/>
                      <a:pt x="76" y="19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4" y="14"/>
                      <a:pt x="74" y="14"/>
                      <a:pt x="74" y="14"/>
                    </a:cubicBezTo>
                    <a:cubicBezTo>
                      <a:pt x="74" y="13"/>
                      <a:pt x="74" y="13"/>
                      <a:pt x="74" y="13"/>
                    </a:cubicBezTo>
                    <a:cubicBezTo>
                      <a:pt x="74" y="12"/>
                      <a:pt x="74" y="12"/>
                      <a:pt x="74" y="12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4" y="5"/>
                      <a:pt x="63" y="6"/>
                      <a:pt x="62" y="6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1" y="7"/>
                      <a:pt x="61" y="8"/>
                      <a:pt x="61" y="8"/>
                    </a:cubicBezTo>
                    <a:cubicBezTo>
                      <a:pt x="61" y="9"/>
                      <a:pt x="61" y="10"/>
                      <a:pt x="61" y="10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0" y="12"/>
                      <a:pt x="60" y="13"/>
                      <a:pt x="59" y="13"/>
                    </a:cubicBezTo>
                    <a:cubicBezTo>
                      <a:pt x="58" y="13"/>
                      <a:pt x="58" y="13"/>
                      <a:pt x="57" y="12"/>
                    </a:cubicBezTo>
                    <a:cubicBezTo>
                      <a:pt x="57" y="12"/>
                      <a:pt x="57" y="12"/>
                      <a:pt x="56" y="13"/>
                    </a:cubicBezTo>
                    <a:cubicBezTo>
                      <a:pt x="55" y="14"/>
                      <a:pt x="53" y="14"/>
                      <a:pt x="52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0" y="13"/>
                      <a:pt x="49" y="11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8" y="10"/>
                      <a:pt x="47" y="10"/>
                      <a:pt x="47" y="10"/>
                    </a:cubicBezTo>
                    <a:cubicBezTo>
                      <a:pt x="46" y="10"/>
                      <a:pt x="45" y="11"/>
                      <a:pt x="44" y="11"/>
                    </a:cubicBezTo>
                    <a:cubicBezTo>
                      <a:pt x="44" y="11"/>
                      <a:pt x="43" y="11"/>
                      <a:pt x="43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3" y="22"/>
                      <a:pt x="32" y="23"/>
                      <a:pt x="32" y="23"/>
                    </a:cubicBezTo>
                    <a:cubicBezTo>
                      <a:pt x="32" y="24"/>
                      <a:pt x="32" y="24"/>
                      <a:pt x="32" y="25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5" y="39"/>
                      <a:pt x="24" y="39"/>
                      <a:pt x="24" y="39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9" y="43"/>
                      <a:pt x="19" y="43"/>
                      <a:pt x="18" y="43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4"/>
                      <a:pt x="17" y="45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4" y="45"/>
                      <a:pt x="14" y="45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5"/>
                      <a:pt x="9" y="45"/>
                      <a:pt x="9" y="44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7" y="44"/>
                      <a:pt x="6" y="44"/>
                      <a:pt x="6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5" y="46"/>
                      <a:pt x="4" y="47"/>
                      <a:pt x="4" y="47"/>
                    </a:cubicBezTo>
                    <a:cubicBezTo>
                      <a:pt x="3" y="47"/>
                      <a:pt x="3" y="48"/>
                      <a:pt x="3" y="48"/>
                    </a:cubicBezTo>
                    <a:cubicBezTo>
                      <a:pt x="3" y="50"/>
                      <a:pt x="3" y="50"/>
                      <a:pt x="2" y="51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1" y="59"/>
                      <a:pt x="1" y="60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2"/>
                      <a:pt x="0" y="63"/>
                      <a:pt x="0" y="63"/>
                    </a:cubicBezTo>
                    <a:cubicBezTo>
                      <a:pt x="1" y="64"/>
                      <a:pt x="2" y="64"/>
                      <a:pt x="2" y="66"/>
                    </a:cubicBezTo>
                    <a:cubicBezTo>
                      <a:pt x="2" y="66"/>
                      <a:pt x="2" y="66"/>
                      <a:pt x="2" y="67"/>
                    </a:cubicBezTo>
                    <a:cubicBezTo>
                      <a:pt x="2" y="67"/>
                      <a:pt x="3" y="67"/>
                      <a:pt x="3" y="67"/>
                    </a:cubicBezTo>
                    <a:cubicBezTo>
                      <a:pt x="3" y="68"/>
                      <a:pt x="4" y="69"/>
                      <a:pt x="4" y="70"/>
                    </a:cubicBezTo>
                    <a:cubicBezTo>
                      <a:pt x="4" y="70"/>
                      <a:pt x="4" y="70"/>
                      <a:pt x="4" y="71"/>
                    </a:cubicBezTo>
                    <a:cubicBezTo>
                      <a:pt x="4" y="71"/>
                      <a:pt x="4" y="71"/>
                      <a:pt x="5" y="71"/>
                    </a:cubicBezTo>
                    <a:cubicBezTo>
                      <a:pt x="6" y="71"/>
                      <a:pt x="6" y="71"/>
                      <a:pt x="6" y="71"/>
                    </a:cubicBezTo>
                    <a:cubicBezTo>
                      <a:pt x="7" y="71"/>
                      <a:pt x="8" y="73"/>
                      <a:pt x="8" y="74"/>
                    </a:cubicBezTo>
                    <a:cubicBezTo>
                      <a:pt x="8" y="74"/>
                      <a:pt x="8" y="78"/>
                      <a:pt x="8" y="80"/>
                    </a:cubicBezTo>
                    <a:cubicBezTo>
                      <a:pt x="8" y="80"/>
                      <a:pt x="8" y="80"/>
                      <a:pt x="8" y="80"/>
                    </a:cubicBezTo>
                    <a:cubicBezTo>
                      <a:pt x="9" y="79"/>
                      <a:pt x="9" y="79"/>
                      <a:pt x="9" y="79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20" y="80"/>
                      <a:pt x="20" y="80"/>
                      <a:pt x="20" y="80"/>
                    </a:cubicBezTo>
                    <a:cubicBezTo>
                      <a:pt x="25" y="83"/>
                      <a:pt x="25" y="83"/>
                      <a:pt x="25" y="83"/>
                    </a:cubicBezTo>
                    <a:cubicBezTo>
                      <a:pt x="28" y="85"/>
                      <a:pt x="28" y="85"/>
                      <a:pt x="28" y="85"/>
                    </a:cubicBezTo>
                    <a:cubicBezTo>
                      <a:pt x="36" y="84"/>
                      <a:pt x="36" y="84"/>
                      <a:pt x="36" y="84"/>
                    </a:cubicBezTo>
                    <a:cubicBezTo>
                      <a:pt x="49" y="83"/>
                      <a:pt x="49" y="83"/>
                      <a:pt x="49" y="83"/>
                    </a:cubicBezTo>
                    <a:cubicBezTo>
                      <a:pt x="49" y="83"/>
                      <a:pt x="56" y="82"/>
                      <a:pt x="57" y="81"/>
                    </a:cubicBezTo>
                    <a:cubicBezTo>
                      <a:pt x="58" y="80"/>
                      <a:pt x="63" y="79"/>
                      <a:pt x="61" y="78"/>
                    </a:cubicBezTo>
                    <a:cubicBezTo>
                      <a:pt x="60" y="77"/>
                      <a:pt x="56" y="75"/>
                      <a:pt x="56" y="75"/>
                    </a:cubicBezTo>
                    <a:cubicBezTo>
                      <a:pt x="56" y="73"/>
                      <a:pt x="56" y="73"/>
                      <a:pt x="56" y="73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67" y="66"/>
                      <a:pt x="67" y="66"/>
                      <a:pt x="67" y="66"/>
                    </a:cubicBezTo>
                    <a:cubicBezTo>
                      <a:pt x="73" y="66"/>
                      <a:pt x="73" y="66"/>
                      <a:pt x="73" y="66"/>
                    </a:cubicBezTo>
                    <a:cubicBezTo>
                      <a:pt x="76" y="65"/>
                      <a:pt x="76" y="65"/>
                      <a:pt x="76" y="65"/>
                    </a:cubicBezTo>
                    <a:cubicBezTo>
                      <a:pt x="78" y="60"/>
                      <a:pt x="78" y="60"/>
                      <a:pt x="78" y="60"/>
                    </a:cubicBezTo>
                    <a:cubicBezTo>
                      <a:pt x="83" y="59"/>
                      <a:pt x="83" y="59"/>
                      <a:pt x="83" y="59"/>
                    </a:cubicBezTo>
                    <a:cubicBezTo>
                      <a:pt x="86" y="60"/>
                      <a:pt x="86" y="60"/>
                      <a:pt x="86" y="60"/>
                    </a:cubicBezTo>
                    <a:cubicBezTo>
                      <a:pt x="90" y="60"/>
                      <a:pt x="90" y="60"/>
                      <a:pt x="90" y="60"/>
                    </a:cubicBezTo>
                    <a:cubicBezTo>
                      <a:pt x="93" y="57"/>
                      <a:pt x="93" y="57"/>
                      <a:pt x="93" y="57"/>
                    </a:cubicBezTo>
                    <a:cubicBezTo>
                      <a:pt x="95" y="55"/>
                      <a:pt x="95" y="55"/>
                      <a:pt x="95" y="55"/>
                    </a:cubicBezTo>
                    <a:cubicBezTo>
                      <a:pt x="99" y="54"/>
                      <a:pt x="99" y="54"/>
                      <a:pt x="99" y="54"/>
                    </a:cubicBezTo>
                    <a:cubicBezTo>
                      <a:pt x="101" y="49"/>
                      <a:pt x="101" y="49"/>
                      <a:pt x="101" y="49"/>
                    </a:cubicBezTo>
                    <a:cubicBezTo>
                      <a:pt x="103" y="43"/>
                      <a:pt x="103" y="43"/>
                      <a:pt x="103" y="43"/>
                    </a:cubicBezTo>
                    <a:cubicBezTo>
                      <a:pt x="104" y="41"/>
                      <a:pt x="104" y="41"/>
                      <a:pt x="104" y="41"/>
                    </a:cubicBezTo>
                    <a:cubicBezTo>
                      <a:pt x="115" y="37"/>
                      <a:pt x="115" y="37"/>
                      <a:pt x="115" y="37"/>
                    </a:cubicBezTo>
                    <a:cubicBezTo>
                      <a:pt x="119" y="40"/>
                      <a:pt x="119" y="40"/>
                      <a:pt x="119" y="40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34" y="37"/>
                      <a:pt x="134" y="37"/>
                      <a:pt x="134" y="37"/>
                    </a:cubicBezTo>
                    <a:cubicBezTo>
                      <a:pt x="140" y="43"/>
                      <a:pt x="140" y="43"/>
                      <a:pt x="140" y="43"/>
                    </a:cubicBezTo>
                    <a:cubicBezTo>
                      <a:pt x="146" y="43"/>
                      <a:pt x="146" y="43"/>
                      <a:pt x="146" y="43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7" y="39"/>
                      <a:pt x="147" y="39"/>
                      <a:pt x="147" y="39"/>
                    </a:cubicBezTo>
                    <a:cubicBezTo>
                      <a:pt x="148" y="39"/>
                      <a:pt x="148" y="39"/>
                      <a:pt x="148" y="39"/>
                    </a:cubicBezTo>
                    <a:cubicBezTo>
                      <a:pt x="149" y="38"/>
                      <a:pt x="149" y="38"/>
                      <a:pt x="149" y="38"/>
                    </a:cubicBezTo>
                    <a:cubicBezTo>
                      <a:pt x="149" y="38"/>
                      <a:pt x="149" y="37"/>
                      <a:pt x="149" y="36"/>
                    </a:cubicBezTo>
                    <a:cubicBezTo>
                      <a:pt x="149" y="36"/>
                      <a:pt x="148" y="35"/>
                      <a:pt x="148" y="35"/>
                    </a:cubicBezTo>
                    <a:cubicBezTo>
                      <a:pt x="148" y="35"/>
                      <a:pt x="149" y="34"/>
                      <a:pt x="149" y="34"/>
                    </a:cubicBezTo>
                    <a:cubicBezTo>
                      <a:pt x="149" y="34"/>
                      <a:pt x="148" y="33"/>
                      <a:pt x="148" y="33"/>
                    </a:cubicBezTo>
                    <a:cubicBezTo>
                      <a:pt x="148" y="32"/>
                      <a:pt x="148" y="31"/>
                      <a:pt x="148" y="30"/>
                    </a:cubicBezTo>
                    <a:cubicBezTo>
                      <a:pt x="148" y="30"/>
                      <a:pt x="149" y="29"/>
                      <a:pt x="149" y="29"/>
                    </a:cubicBezTo>
                    <a:cubicBezTo>
                      <a:pt x="149" y="28"/>
                      <a:pt x="149" y="28"/>
                      <a:pt x="149" y="28"/>
                    </a:cubicBezTo>
                    <a:cubicBezTo>
                      <a:pt x="149" y="28"/>
                      <a:pt x="150" y="26"/>
                      <a:pt x="150" y="26"/>
                    </a:cubicBezTo>
                    <a:cubicBezTo>
                      <a:pt x="150" y="26"/>
                      <a:pt x="151" y="26"/>
                      <a:pt x="151" y="25"/>
                    </a:cubicBezTo>
                    <a:cubicBezTo>
                      <a:pt x="152" y="25"/>
                      <a:pt x="151" y="24"/>
                      <a:pt x="151" y="24"/>
                    </a:cubicBezTo>
                    <a:cubicBezTo>
                      <a:pt x="151" y="22"/>
                      <a:pt x="151" y="22"/>
                      <a:pt x="151" y="22"/>
                    </a:cubicBezTo>
                    <a:cubicBezTo>
                      <a:pt x="152" y="21"/>
                      <a:pt x="152" y="21"/>
                      <a:pt x="152" y="21"/>
                    </a:cubicBezTo>
                    <a:cubicBezTo>
                      <a:pt x="152" y="20"/>
                      <a:pt x="152" y="20"/>
                      <a:pt x="152" y="20"/>
                    </a:cubicBezTo>
                    <a:cubicBezTo>
                      <a:pt x="152" y="20"/>
                      <a:pt x="152" y="19"/>
                      <a:pt x="152" y="19"/>
                    </a:cubicBezTo>
                    <a:cubicBezTo>
                      <a:pt x="151" y="18"/>
                      <a:pt x="152" y="17"/>
                      <a:pt x="152" y="17"/>
                    </a:cubicBezTo>
                    <a:cubicBezTo>
                      <a:pt x="152" y="16"/>
                      <a:pt x="152" y="16"/>
                      <a:pt x="152" y="16"/>
                    </a:cubicBezTo>
                    <a:cubicBezTo>
                      <a:pt x="152" y="16"/>
                      <a:pt x="152" y="14"/>
                      <a:pt x="153" y="14"/>
                    </a:cubicBezTo>
                    <a:cubicBezTo>
                      <a:pt x="153" y="14"/>
                      <a:pt x="153" y="14"/>
                      <a:pt x="153" y="14"/>
                    </a:cubicBezTo>
                    <a:cubicBezTo>
                      <a:pt x="153" y="14"/>
                      <a:pt x="153" y="12"/>
                      <a:pt x="153" y="11"/>
                    </a:cubicBezTo>
                    <a:cubicBezTo>
                      <a:pt x="153" y="11"/>
                      <a:pt x="154" y="11"/>
                      <a:pt x="154" y="1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7" name="Freeform 134"/>
              <p:cNvSpPr>
                <a:spLocks/>
              </p:cNvSpPr>
              <p:nvPr/>
            </p:nvSpPr>
            <p:spPr bwMode="auto">
              <a:xfrm>
                <a:off x="3078" y="2317"/>
                <a:ext cx="379" cy="267"/>
              </a:xfrm>
              <a:custGeom>
                <a:avLst/>
                <a:gdLst>
                  <a:gd name="T0" fmla="*/ 184 w 189"/>
                  <a:gd name="T1" fmla="*/ 10 h 133"/>
                  <a:gd name="T2" fmla="*/ 175 w 189"/>
                  <a:gd name="T3" fmla="*/ 5 h 133"/>
                  <a:gd name="T4" fmla="*/ 166 w 189"/>
                  <a:gd name="T5" fmla="*/ 0 h 133"/>
                  <a:gd name="T6" fmla="*/ 163 w 189"/>
                  <a:gd name="T7" fmla="*/ 4 h 133"/>
                  <a:gd name="T8" fmla="*/ 145 w 189"/>
                  <a:gd name="T9" fmla="*/ 0 h 133"/>
                  <a:gd name="T10" fmla="*/ 131 w 189"/>
                  <a:gd name="T11" fmla="*/ 3 h 133"/>
                  <a:gd name="T12" fmla="*/ 117 w 189"/>
                  <a:gd name="T13" fmla="*/ 5 h 133"/>
                  <a:gd name="T14" fmla="*/ 108 w 189"/>
                  <a:gd name="T15" fmla="*/ 18 h 133"/>
                  <a:gd name="T16" fmla="*/ 95 w 189"/>
                  <a:gd name="T17" fmla="*/ 22 h 133"/>
                  <a:gd name="T18" fmla="*/ 86 w 189"/>
                  <a:gd name="T19" fmla="*/ 29 h 133"/>
                  <a:gd name="T20" fmla="*/ 71 w 189"/>
                  <a:gd name="T21" fmla="*/ 35 h 133"/>
                  <a:gd name="T22" fmla="*/ 76 w 189"/>
                  <a:gd name="T23" fmla="*/ 40 h 133"/>
                  <a:gd name="T24" fmla="*/ 61 w 189"/>
                  <a:gd name="T25" fmla="*/ 46 h 133"/>
                  <a:gd name="T26" fmla="*/ 40 w 189"/>
                  <a:gd name="T27" fmla="*/ 48 h 133"/>
                  <a:gd name="T28" fmla="*/ 30 w 189"/>
                  <a:gd name="T29" fmla="*/ 43 h 133"/>
                  <a:gd name="T30" fmla="*/ 23 w 189"/>
                  <a:gd name="T31" fmla="*/ 41 h 133"/>
                  <a:gd name="T32" fmla="*/ 21 w 189"/>
                  <a:gd name="T33" fmla="*/ 45 h 133"/>
                  <a:gd name="T34" fmla="*/ 21 w 189"/>
                  <a:gd name="T35" fmla="*/ 49 h 133"/>
                  <a:gd name="T36" fmla="*/ 17 w 189"/>
                  <a:gd name="T37" fmla="*/ 55 h 133"/>
                  <a:gd name="T38" fmla="*/ 12 w 189"/>
                  <a:gd name="T39" fmla="*/ 56 h 133"/>
                  <a:gd name="T40" fmla="*/ 13 w 189"/>
                  <a:gd name="T41" fmla="*/ 64 h 133"/>
                  <a:gd name="T42" fmla="*/ 5 w 189"/>
                  <a:gd name="T43" fmla="*/ 73 h 133"/>
                  <a:gd name="T44" fmla="*/ 3 w 189"/>
                  <a:gd name="T45" fmla="*/ 86 h 133"/>
                  <a:gd name="T46" fmla="*/ 3 w 189"/>
                  <a:gd name="T47" fmla="*/ 89 h 133"/>
                  <a:gd name="T48" fmla="*/ 4 w 189"/>
                  <a:gd name="T49" fmla="*/ 93 h 133"/>
                  <a:gd name="T50" fmla="*/ 12 w 189"/>
                  <a:gd name="T51" fmla="*/ 105 h 133"/>
                  <a:gd name="T52" fmla="*/ 14 w 189"/>
                  <a:gd name="T53" fmla="*/ 109 h 133"/>
                  <a:gd name="T54" fmla="*/ 22 w 189"/>
                  <a:gd name="T55" fmla="*/ 117 h 133"/>
                  <a:gd name="T56" fmla="*/ 37 w 189"/>
                  <a:gd name="T57" fmla="*/ 127 h 133"/>
                  <a:gd name="T58" fmla="*/ 45 w 189"/>
                  <a:gd name="T59" fmla="*/ 130 h 133"/>
                  <a:gd name="T60" fmla="*/ 55 w 189"/>
                  <a:gd name="T61" fmla="*/ 133 h 133"/>
                  <a:gd name="T62" fmla="*/ 68 w 189"/>
                  <a:gd name="T63" fmla="*/ 131 h 133"/>
                  <a:gd name="T64" fmla="*/ 78 w 189"/>
                  <a:gd name="T65" fmla="*/ 128 h 133"/>
                  <a:gd name="T66" fmla="*/ 85 w 189"/>
                  <a:gd name="T67" fmla="*/ 123 h 133"/>
                  <a:gd name="T68" fmla="*/ 92 w 189"/>
                  <a:gd name="T69" fmla="*/ 119 h 133"/>
                  <a:gd name="T70" fmla="*/ 97 w 189"/>
                  <a:gd name="T71" fmla="*/ 115 h 133"/>
                  <a:gd name="T72" fmla="*/ 106 w 189"/>
                  <a:gd name="T73" fmla="*/ 109 h 133"/>
                  <a:gd name="T74" fmla="*/ 116 w 189"/>
                  <a:gd name="T75" fmla="*/ 108 h 133"/>
                  <a:gd name="T76" fmla="*/ 125 w 189"/>
                  <a:gd name="T77" fmla="*/ 108 h 133"/>
                  <a:gd name="T78" fmla="*/ 138 w 189"/>
                  <a:gd name="T79" fmla="*/ 107 h 133"/>
                  <a:gd name="T80" fmla="*/ 144 w 189"/>
                  <a:gd name="T81" fmla="*/ 104 h 133"/>
                  <a:gd name="T82" fmla="*/ 152 w 189"/>
                  <a:gd name="T83" fmla="*/ 92 h 133"/>
                  <a:gd name="T84" fmla="*/ 155 w 189"/>
                  <a:gd name="T85" fmla="*/ 85 h 133"/>
                  <a:gd name="T86" fmla="*/ 158 w 189"/>
                  <a:gd name="T87" fmla="*/ 75 h 133"/>
                  <a:gd name="T88" fmla="*/ 161 w 189"/>
                  <a:gd name="T89" fmla="*/ 63 h 133"/>
                  <a:gd name="T90" fmla="*/ 165 w 189"/>
                  <a:gd name="T91" fmla="*/ 47 h 133"/>
                  <a:gd name="T92" fmla="*/ 168 w 189"/>
                  <a:gd name="T93" fmla="*/ 38 h 133"/>
                  <a:gd name="T94" fmla="*/ 173 w 189"/>
                  <a:gd name="T95" fmla="*/ 29 h 133"/>
                  <a:gd name="T96" fmla="*/ 182 w 189"/>
                  <a:gd name="T97" fmla="*/ 25 h 133"/>
                  <a:gd name="T98" fmla="*/ 189 w 189"/>
                  <a:gd name="T99" fmla="*/ 19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9" h="133">
                    <a:moveTo>
                      <a:pt x="187" y="15"/>
                    </a:moveTo>
                    <a:cubicBezTo>
                      <a:pt x="188" y="13"/>
                      <a:pt x="188" y="13"/>
                      <a:pt x="188" y="13"/>
                    </a:cubicBezTo>
                    <a:cubicBezTo>
                      <a:pt x="184" y="10"/>
                      <a:pt x="184" y="10"/>
                      <a:pt x="184" y="10"/>
                    </a:cubicBezTo>
                    <a:cubicBezTo>
                      <a:pt x="180" y="11"/>
                      <a:pt x="180" y="11"/>
                      <a:pt x="180" y="11"/>
                    </a:cubicBezTo>
                    <a:cubicBezTo>
                      <a:pt x="178" y="8"/>
                      <a:pt x="178" y="8"/>
                      <a:pt x="178" y="8"/>
                    </a:cubicBezTo>
                    <a:cubicBezTo>
                      <a:pt x="175" y="5"/>
                      <a:pt x="175" y="5"/>
                      <a:pt x="175" y="5"/>
                    </a:cubicBezTo>
                    <a:cubicBezTo>
                      <a:pt x="171" y="5"/>
                      <a:pt x="171" y="5"/>
                      <a:pt x="171" y="5"/>
                    </a:cubicBezTo>
                    <a:cubicBezTo>
                      <a:pt x="169" y="3"/>
                      <a:pt x="169" y="3"/>
                      <a:pt x="169" y="3"/>
                    </a:cubicBezTo>
                    <a:cubicBezTo>
                      <a:pt x="166" y="0"/>
                      <a:pt x="166" y="0"/>
                      <a:pt x="166" y="0"/>
                    </a:cubicBezTo>
                    <a:cubicBezTo>
                      <a:pt x="162" y="2"/>
                      <a:pt x="162" y="2"/>
                      <a:pt x="162" y="2"/>
                    </a:cubicBezTo>
                    <a:cubicBezTo>
                      <a:pt x="162" y="2"/>
                      <a:pt x="162" y="2"/>
                      <a:pt x="162" y="2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59" y="6"/>
                      <a:pt x="159" y="6"/>
                      <a:pt x="159" y="6"/>
                    </a:cubicBezTo>
                    <a:cubicBezTo>
                      <a:pt x="152" y="7"/>
                      <a:pt x="152" y="7"/>
                      <a:pt x="152" y="7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137" y="2"/>
                      <a:pt x="137" y="2"/>
                      <a:pt x="137" y="2"/>
                    </a:cubicBezTo>
                    <a:cubicBezTo>
                      <a:pt x="131" y="3"/>
                      <a:pt x="131" y="3"/>
                      <a:pt x="131" y="3"/>
                    </a:cubicBezTo>
                    <a:cubicBezTo>
                      <a:pt x="126" y="1"/>
                      <a:pt x="126" y="1"/>
                      <a:pt x="126" y="1"/>
                    </a:cubicBezTo>
                    <a:cubicBezTo>
                      <a:pt x="118" y="4"/>
                      <a:pt x="118" y="4"/>
                      <a:pt x="118" y="4"/>
                    </a:cubicBezTo>
                    <a:cubicBezTo>
                      <a:pt x="117" y="5"/>
                      <a:pt x="117" y="5"/>
                      <a:pt x="117" y="5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2" y="16"/>
                      <a:pt x="112" y="16"/>
                      <a:pt x="112" y="16"/>
                    </a:cubicBezTo>
                    <a:cubicBezTo>
                      <a:pt x="108" y="18"/>
                      <a:pt x="108" y="18"/>
                      <a:pt x="108" y="18"/>
                    </a:cubicBezTo>
                    <a:cubicBezTo>
                      <a:pt x="107" y="19"/>
                      <a:pt x="107" y="19"/>
                      <a:pt x="107" y="19"/>
                    </a:cubicBezTo>
                    <a:cubicBezTo>
                      <a:pt x="104" y="23"/>
                      <a:pt x="104" y="23"/>
                      <a:pt x="104" y="23"/>
                    </a:cubicBezTo>
                    <a:cubicBezTo>
                      <a:pt x="95" y="22"/>
                      <a:pt x="95" y="22"/>
                      <a:pt x="95" y="22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90" y="27"/>
                      <a:pt x="90" y="27"/>
                      <a:pt x="90" y="27"/>
                    </a:cubicBezTo>
                    <a:cubicBezTo>
                      <a:pt x="86" y="29"/>
                      <a:pt x="86" y="29"/>
                      <a:pt x="86" y="29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74" y="32"/>
                      <a:pt x="74" y="32"/>
                      <a:pt x="74" y="32"/>
                    </a:cubicBezTo>
                    <a:cubicBezTo>
                      <a:pt x="71" y="35"/>
                      <a:pt x="71" y="35"/>
                      <a:pt x="71" y="35"/>
                    </a:cubicBezTo>
                    <a:cubicBezTo>
                      <a:pt x="72" y="35"/>
                      <a:pt x="73" y="36"/>
                      <a:pt x="74" y="37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75" y="37"/>
                      <a:pt x="76" y="39"/>
                      <a:pt x="76" y="40"/>
                    </a:cubicBezTo>
                    <a:cubicBezTo>
                      <a:pt x="76" y="42"/>
                      <a:pt x="74" y="43"/>
                      <a:pt x="72" y="43"/>
                    </a:cubicBezTo>
                    <a:cubicBezTo>
                      <a:pt x="71" y="43"/>
                      <a:pt x="71" y="44"/>
                      <a:pt x="71" y="44"/>
                    </a:cubicBezTo>
                    <a:cubicBezTo>
                      <a:pt x="70" y="44"/>
                      <a:pt x="69" y="45"/>
                      <a:pt x="61" y="46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1" y="44"/>
                      <a:pt x="21" y="44"/>
                      <a:pt x="21" y="44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0" y="47"/>
                      <a:pt x="20" y="48"/>
                      <a:pt x="20" y="48"/>
                    </a:cubicBezTo>
                    <a:cubicBezTo>
                      <a:pt x="20" y="48"/>
                      <a:pt x="20" y="49"/>
                      <a:pt x="21" y="49"/>
                    </a:cubicBezTo>
                    <a:cubicBezTo>
                      <a:pt x="21" y="50"/>
                      <a:pt x="21" y="51"/>
                      <a:pt x="21" y="53"/>
                    </a:cubicBezTo>
                    <a:cubicBezTo>
                      <a:pt x="20" y="53"/>
                      <a:pt x="20" y="54"/>
                      <a:pt x="18" y="54"/>
                    </a:cubicBezTo>
                    <a:cubicBezTo>
                      <a:pt x="18" y="54"/>
                      <a:pt x="18" y="55"/>
                      <a:pt x="17" y="55"/>
                    </a:cubicBezTo>
                    <a:cubicBezTo>
                      <a:pt x="16" y="55"/>
                      <a:pt x="15" y="56"/>
                      <a:pt x="14" y="56"/>
                    </a:cubicBezTo>
                    <a:cubicBezTo>
                      <a:pt x="14" y="56"/>
                      <a:pt x="14" y="55"/>
                      <a:pt x="13" y="55"/>
                    </a:cubicBezTo>
                    <a:cubicBezTo>
                      <a:pt x="13" y="56"/>
                      <a:pt x="12" y="56"/>
                      <a:pt x="12" y="56"/>
                    </a:cubicBezTo>
                    <a:cubicBezTo>
                      <a:pt x="11" y="56"/>
                      <a:pt x="9" y="55"/>
                      <a:pt x="9" y="55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13" y="64"/>
                      <a:pt x="13" y="64"/>
                      <a:pt x="13" y="64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5" y="68"/>
                      <a:pt x="4" y="69"/>
                      <a:pt x="3" y="70"/>
                    </a:cubicBezTo>
                    <a:cubicBezTo>
                      <a:pt x="5" y="73"/>
                      <a:pt x="5" y="73"/>
                      <a:pt x="5" y="73"/>
                    </a:cubicBezTo>
                    <a:cubicBezTo>
                      <a:pt x="5" y="75"/>
                      <a:pt x="5" y="75"/>
                      <a:pt x="5" y="75"/>
                    </a:cubicBezTo>
                    <a:cubicBezTo>
                      <a:pt x="6" y="80"/>
                      <a:pt x="6" y="80"/>
                      <a:pt x="6" y="80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3" y="89"/>
                      <a:pt x="3" y="89"/>
                      <a:pt x="3" y="89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7" y="96"/>
                      <a:pt x="7" y="96"/>
                      <a:pt x="7" y="96"/>
                    </a:cubicBezTo>
                    <a:cubicBezTo>
                      <a:pt x="6" y="98"/>
                      <a:pt x="6" y="98"/>
                      <a:pt x="6" y="98"/>
                    </a:cubicBezTo>
                    <a:cubicBezTo>
                      <a:pt x="12" y="105"/>
                      <a:pt x="12" y="105"/>
                      <a:pt x="12" y="105"/>
                    </a:cubicBezTo>
                    <a:cubicBezTo>
                      <a:pt x="10" y="106"/>
                      <a:pt x="10" y="106"/>
                      <a:pt x="10" y="106"/>
                    </a:cubicBezTo>
                    <a:cubicBezTo>
                      <a:pt x="11" y="107"/>
                      <a:pt x="11" y="107"/>
                      <a:pt x="11" y="107"/>
                    </a:cubicBezTo>
                    <a:cubicBezTo>
                      <a:pt x="14" y="109"/>
                      <a:pt x="14" y="109"/>
                      <a:pt x="14" y="109"/>
                    </a:cubicBezTo>
                    <a:cubicBezTo>
                      <a:pt x="17" y="112"/>
                      <a:pt x="17" y="112"/>
                      <a:pt x="17" y="112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22" y="117"/>
                      <a:pt x="22" y="117"/>
                      <a:pt x="22" y="117"/>
                    </a:cubicBezTo>
                    <a:cubicBezTo>
                      <a:pt x="29" y="119"/>
                      <a:pt x="29" y="119"/>
                      <a:pt x="29" y="119"/>
                    </a:cubicBezTo>
                    <a:cubicBezTo>
                      <a:pt x="33" y="124"/>
                      <a:pt x="33" y="124"/>
                      <a:pt x="33" y="124"/>
                    </a:cubicBezTo>
                    <a:cubicBezTo>
                      <a:pt x="37" y="127"/>
                      <a:pt x="37" y="127"/>
                      <a:pt x="37" y="127"/>
                    </a:cubicBezTo>
                    <a:cubicBezTo>
                      <a:pt x="40" y="127"/>
                      <a:pt x="40" y="127"/>
                      <a:pt x="40" y="127"/>
                    </a:cubicBezTo>
                    <a:cubicBezTo>
                      <a:pt x="41" y="129"/>
                      <a:pt x="41" y="129"/>
                      <a:pt x="41" y="129"/>
                    </a:cubicBezTo>
                    <a:cubicBezTo>
                      <a:pt x="45" y="130"/>
                      <a:pt x="45" y="130"/>
                      <a:pt x="45" y="130"/>
                    </a:cubicBezTo>
                    <a:cubicBezTo>
                      <a:pt x="48" y="132"/>
                      <a:pt x="48" y="132"/>
                      <a:pt x="48" y="132"/>
                    </a:cubicBezTo>
                    <a:cubicBezTo>
                      <a:pt x="53" y="133"/>
                      <a:pt x="53" y="133"/>
                      <a:pt x="53" y="133"/>
                    </a:cubicBezTo>
                    <a:cubicBezTo>
                      <a:pt x="55" y="133"/>
                      <a:pt x="55" y="133"/>
                      <a:pt x="55" y="133"/>
                    </a:cubicBezTo>
                    <a:cubicBezTo>
                      <a:pt x="55" y="133"/>
                      <a:pt x="59" y="133"/>
                      <a:pt x="60" y="133"/>
                    </a:cubicBezTo>
                    <a:cubicBezTo>
                      <a:pt x="61" y="133"/>
                      <a:pt x="62" y="132"/>
                      <a:pt x="62" y="132"/>
                    </a:cubicBezTo>
                    <a:cubicBezTo>
                      <a:pt x="68" y="131"/>
                      <a:pt x="68" y="131"/>
                      <a:pt x="68" y="131"/>
                    </a:cubicBezTo>
                    <a:cubicBezTo>
                      <a:pt x="72" y="131"/>
                      <a:pt x="72" y="131"/>
                      <a:pt x="72" y="131"/>
                    </a:cubicBezTo>
                    <a:cubicBezTo>
                      <a:pt x="72" y="131"/>
                      <a:pt x="76" y="131"/>
                      <a:pt x="76" y="130"/>
                    </a:cubicBezTo>
                    <a:cubicBezTo>
                      <a:pt x="76" y="130"/>
                      <a:pt x="78" y="128"/>
                      <a:pt x="78" y="128"/>
                    </a:cubicBezTo>
                    <a:cubicBezTo>
                      <a:pt x="80" y="125"/>
                      <a:pt x="80" y="125"/>
                      <a:pt x="80" y="125"/>
                    </a:cubicBezTo>
                    <a:cubicBezTo>
                      <a:pt x="82" y="125"/>
                      <a:pt x="82" y="125"/>
                      <a:pt x="82" y="125"/>
                    </a:cubicBezTo>
                    <a:cubicBezTo>
                      <a:pt x="85" y="123"/>
                      <a:pt x="85" y="123"/>
                      <a:pt x="85" y="123"/>
                    </a:cubicBezTo>
                    <a:cubicBezTo>
                      <a:pt x="88" y="119"/>
                      <a:pt x="88" y="119"/>
                      <a:pt x="88" y="119"/>
                    </a:cubicBezTo>
                    <a:cubicBezTo>
                      <a:pt x="89" y="120"/>
                      <a:pt x="89" y="120"/>
                      <a:pt x="89" y="120"/>
                    </a:cubicBezTo>
                    <a:cubicBezTo>
                      <a:pt x="89" y="120"/>
                      <a:pt x="91" y="119"/>
                      <a:pt x="92" y="119"/>
                    </a:cubicBezTo>
                    <a:cubicBezTo>
                      <a:pt x="94" y="119"/>
                      <a:pt x="94" y="119"/>
                      <a:pt x="94" y="119"/>
                    </a:cubicBezTo>
                    <a:cubicBezTo>
                      <a:pt x="96" y="117"/>
                      <a:pt x="96" y="117"/>
                      <a:pt x="96" y="117"/>
                    </a:cubicBezTo>
                    <a:cubicBezTo>
                      <a:pt x="97" y="115"/>
                      <a:pt x="97" y="115"/>
                      <a:pt x="97" y="115"/>
                    </a:cubicBezTo>
                    <a:cubicBezTo>
                      <a:pt x="97" y="115"/>
                      <a:pt x="99" y="113"/>
                      <a:pt x="101" y="113"/>
                    </a:cubicBezTo>
                    <a:cubicBezTo>
                      <a:pt x="102" y="112"/>
                      <a:pt x="101" y="111"/>
                      <a:pt x="101" y="111"/>
                    </a:cubicBezTo>
                    <a:cubicBezTo>
                      <a:pt x="101" y="111"/>
                      <a:pt x="105" y="109"/>
                      <a:pt x="106" y="109"/>
                    </a:cubicBezTo>
                    <a:cubicBezTo>
                      <a:pt x="107" y="109"/>
                      <a:pt x="107" y="110"/>
                      <a:pt x="107" y="110"/>
                    </a:cubicBezTo>
                    <a:cubicBezTo>
                      <a:pt x="111" y="109"/>
                      <a:pt x="111" y="109"/>
                      <a:pt x="111" y="109"/>
                    </a:cubicBezTo>
                    <a:cubicBezTo>
                      <a:pt x="111" y="109"/>
                      <a:pt x="116" y="108"/>
                      <a:pt x="116" y="108"/>
                    </a:cubicBezTo>
                    <a:cubicBezTo>
                      <a:pt x="117" y="108"/>
                      <a:pt x="119" y="108"/>
                      <a:pt x="119" y="108"/>
                    </a:cubicBezTo>
                    <a:cubicBezTo>
                      <a:pt x="119" y="108"/>
                      <a:pt x="123" y="108"/>
                      <a:pt x="124" y="108"/>
                    </a:cubicBezTo>
                    <a:cubicBezTo>
                      <a:pt x="125" y="108"/>
                      <a:pt x="125" y="108"/>
                      <a:pt x="125" y="108"/>
                    </a:cubicBezTo>
                    <a:cubicBezTo>
                      <a:pt x="131" y="109"/>
                      <a:pt x="131" y="109"/>
                      <a:pt x="131" y="109"/>
                    </a:cubicBezTo>
                    <a:cubicBezTo>
                      <a:pt x="132" y="109"/>
                      <a:pt x="132" y="109"/>
                      <a:pt x="132" y="109"/>
                    </a:cubicBezTo>
                    <a:cubicBezTo>
                      <a:pt x="132" y="109"/>
                      <a:pt x="136" y="108"/>
                      <a:pt x="138" y="107"/>
                    </a:cubicBezTo>
                    <a:cubicBezTo>
                      <a:pt x="139" y="106"/>
                      <a:pt x="138" y="105"/>
                      <a:pt x="138" y="105"/>
                    </a:cubicBezTo>
                    <a:cubicBezTo>
                      <a:pt x="140" y="103"/>
                      <a:pt x="140" y="103"/>
                      <a:pt x="140" y="103"/>
                    </a:cubicBezTo>
                    <a:cubicBezTo>
                      <a:pt x="144" y="104"/>
                      <a:pt x="144" y="104"/>
                      <a:pt x="144" y="104"/>
                    </a:cubicBezTo>
                    <a:cubicBezTo>
                      <a:pt x="150" y="98"/>
                      <a:pt x="150" y="98"/>
                      <a:pt x="150" y="98"/>
                    </a:cubicBezTo>
                    <a:cubicBezTo>
                      <a:pt x="152" y="94"/>
                      <a:pt x="152" y="94"/>
                      <a:pt x="152" y="94"/>
                    </a:cubicBezTo>
                    <a:cubicBezTo>
                      <a:pt x="152" y="92"/>
                      <a:pt x="152" y="92"/>
                      <a:pt x="152" y="92"/>
                    </a:cubicBezTo>
                    <a:cubicBezTo>
                      <a:pt x="153" y="91"/>
                      <a:pt x="153" y="91"/>
                      <a:pt x="153" y="91"/>
                    </a:cubicBezTo>
                    <a:cubicBezTo>
                      <a:pt x="155" y="88"/>
                      <a:pt x="155" y="88"/>
                      <a:pt x="155" y="88"/>
                    </a:cubicBezTo>
                    <a:cubicBezTo>
                      <a:pt x="155" y="85"/>
                      <a:pt x="155" y="85"/>
                      <a:pt x="155" y="85"/>
                    </a:cubicBezTo>
                    <a:cubicBezTo>
                      <a:pt x="156" y="82"/>
                      <a:pt x="156" y="82"/>
                      <a:pt x="156" y="82"/>
                    </a:cubicBezTo>
                    <a:cubicBezTo>
                      <a:pt x="155" y="79"/>
                      <a:pt x="155" y="79"/>
                      <a:pt x="155" y="79"/>
                    </a:cubicBezTo>
                    <a:cubicBezTo>
                      <a:pt x="158" y="75"/>
                      <a:pt x="158" y="75"/>
                      <a:pt x="158" y="75"/>
                    </a:cubicBezTo>
                    <a:cubicBezTo>
                      <a:pt x="157" y="69"/>
                      <a:pt x="157" y="69"/>
                      <a:pt x="157" y="69"/>
                    </a:cubicBezTo>
                    <a:cubicBezTo>
                      <a:pt x="157" y="69"/>
                      <a:pt x="159" y="67"/>
                      <a:pt x="160" y="67"/>
                    </a:cubicBezTo>
                    <a:cubicBezTo>
                      <a:pt x="162" y="67"/>
                      <a:pt x="161" y="63"/>
                      <a:pt x="161" y="63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4" y="54"/>
                      <a:pt x="164" y="54"/>
                      <a:pt x="164" y="54"/>
                    </a:cubicBezTo>
                    <a:cubicBezTo>
                      <a:pt x="165" y="47"/>
                      <a:pt x="165" y="47"/>
                      <a:pt x="165" y="47"/>
                    </a:cubicBezTo>
                    <a:cubicBezTo>
                      <a:pt x="165" y="47"/>
                      <a:pt x="166" y="47"/>
                      <a:pt x="167" y="46"/>
                    </a:cubicBezTo>
                    <a:cubicBezTo>
                      <a:pt x="169" y="46"/>
                      <a:pt x="167" y="42"/>
                      <a:pt x="167" y="42"/>
                    </a:cubicBezTo>
                    <a:cubicBezTo>
                      <a:pt x="168" y="38"/>
                      <a:pt x="168" y="38"/>
                      <a:pt x="168" y="38"/>
                    </a:cubicBezTo>
                    <a:cubicBezTo>
                      <a:pt x="171" y="36"/>
                      <a:pt x="171" y="36"/>
                      <a:pt x="171" y="36"/>
                    </a:cubicBezTo>
                    <a:cubicBezTo>
                      <a:pt x="172" y="31"/>
                      <a:pt x="172" y="31"/>
                      <a:pt x="172" y="31"/>
                    </a:cubicBezTo>
                    <a:cubicBezTo>
                      <a:pt x="173" y="29"/>
                      <a:pt x="173" y="29"/>
                      <a:pt x="173" y="29"/>
                    </a:cubicBezTo>
                    <a:cubicBezTo>
                      <a:pt x="176" y="29"/>
                      <a:pt x="176" y="29"/>
                      <a:pt x="176" y="29"/>
                    </a:cubicBezTo>
                    <a:cubicBezTo>
                      <a:pt x="179" y="28"/>
                      <a:pt x="179" y="28"/>
                      <a:pt x="179" y="28"/>
                    </a:cubicBezTo>
                    <a:cubicBezTo>
                      <a:pt x="182" y="25"/>
                      <a:pt x="182" y="25"/>
                      <a:pt x="182" y="25"/>
                    </a:cubicBezTo>
                    <a:cubicBezTo>
                      <a:pt x="182" y="25"/>
                      <a:pt x="183" y="24"/>
                      <a:pt x="184" y="24"/>
                    </a:cubicBezTo>
                    <a:cubicBezTo>
                      <a:pt x="185" y="24"/>
                      <a:pt x="186" y="22"/>
                      <a:pt x="186" y="22"/>
                    </a:cubicBezTo>
                    <a:cubicBezTo>
                      <a:pt x="189" y="19"/>
                      <a:pt x="189" y="19"/>
                      <a:pt x="189" y="19"/>
                    </a:cubicBezTo>
                    <a:lnTo>
                      <a:pt x="187" y="1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8" name="Freeform 135"/>
              <p:cNvSpPr>
                <a:spLocks/>
              </p:cNvSpPr>
              <p:nvPr/>
            </p:nvSpPr>
            <p:spPr bwMode="auto">
              <a:xfrm>
                <a:off x="3421" y="2622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9" name="Freeform 136"/>
              <p:cNvSpPr>
                <a:spLocks/>
              </p:cNvSpPr>
              <p:nvPr/>
            </p:nvSpPr>
            <p:spPr bwMode="auto">
              <a:xfrm>
                <a:off x="3702" y="23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0" name="Rectangle 137"/>
              <p:cNvSpPr>
                <a:spLocks noChangeArrowheads="1"/>
              </p:cNvSpPr>
              <p:nvPr/>
            </p:nvSpPr>
            <p:spPr bwMode="auto">
              <a:xfrm>
                <a:off x="3718" y="2323"/>
                <a:ext cx="1" cy="1"/>
              </a:xfrm>
              <a:prstGeom prst="rect">
                <a:avLst/>
              </a:prstGeom>
              <a:grpFill/>
              <a:ln w="9525">
                <a:solidFill>
                  <a:schemeClr val="bg1">
                    <a:alpha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1" name="Freeform 138"/>
              <p:cNvSpPr>
                <a:spLocks/>
              </p:cNvSpPr>
              <p:nvPr/>
            </p:nvSpPr>
            <p:spPr bwMode="auto">
              <a:xfrm>
                <a:off x="3499" y="2662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2" name="Freeform 139"/>
              <p:cNvSpPr>
                <a:spLocks/>
              </p:cNvSpPr>
              <p:nvPr/>
            </p:nvSpPr>
            <p:spPr bwMode="auto">
              <a:xfrm>
                <a:off x="3680" y="22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3" name="Freeform 140"/>
              <p:cNvSpPr>
                <a:spLocks/>
              </p:cNvSpPr>
              <p:nvPr/>
            </p:nvSpPr>
            <p:spPr bwMode="auto">
              <a:xfrm>
                <a:off x="3696" y="22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4" name="Rectangle 141"/>
              <p:cNvSpPr>
                <a:spLocks noChangeArrowheads="1"/>
              </p:cNvSpPr>
              <p:nvPr/>
            </p:nvSpPr>
            <p:spPr bwMode="auto">
              <a:xfrm>
                <a:off x="3698" y="2297"/>
                <a:ext cx="1" cy="1"/>
              </a:xfrm>
              <a:prstGeom prst="rect">
                <a:avLst/>
              </a:prstGeom>
              <a:grpFill/>
              <a:ln w="9525">
                <a:solidFill>
                  <a:schemeClr val="bg1">
                    <a:alpha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5" name="Rectangle 142"/>
              <p:cNvSpPr>
                <a:spLocks noChangeArrowheads="1"/>
              </p:cNvSpPr>
              <p:nvPr/>
            </p:nvSpPr>
            <p:spPr bwMode="auto">
              <a:xfrm>
                <a:off x="3790" y="2403"/>
                <a:ext cx="1" cy="2"/>
              </a:xfrm>
              <a:prstGeom prst="rect">
                <a:avLst/>
              </a:prstGeom>
              <a:grpFill/>
              <a:ln w="9525">
                <a:solidFill>
                  <a:schemeClr val="bg1">
                    <a:alpha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6" name="Freeform 143"/>
              <p:cNvSpPr>
                <a:spLocks/>
              </p:cNvSpPr>
              <p:nvPr/>
            </p:nvSpPr>
            <p:spPr bwMode="auto">
              <a:xfrm>
                <a:off x="3268" y="26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7" name="Rectangle 144"/>
              <p:cNvSpPr>
                <a:spLocks noChangeArrowheads="1"/>
              </p:cNvSpPr>
              <p:nvPr/>
            </p:nvSpPr>
            <p:spPr bwMode="auto">
              <a:xfrm>
                <a:off x="3483" y="2650"/>
                <a:ext cx="1" cy="1"/>
              </a:xfrm>
              <a:prstGeom prst="rect">
                <a:avLst/>
              </a:prstGeom>
              <a:grpFill/>
              <a:ln w="9525">
                <a:solidFill>
                  <a:schemeClr val="bg1">
                    <a:alpha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8" name="Freeform 145"/>
              <p:cNvSpPr>
                <a:spLocks/>
              </p:cNvSpPr>
              <p:nvPr/>
            </p:nvSpPr>
            <p:spPr bwMode="auto">
              <a:xfrm>
                <a:off x="3501" y="2662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9" name="Freeform 146"/>
              <p:cNvSpPr>
                <a:spLocks/>
              </p:cNvSpPr>
              <p:nvPr/>
            </p:nvSpPr>
            <p:spPr bwMode="auto">
              <a:xfrm>
                <a:off x="3328" y="27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0" name="Freeform 147"/>
              <p:cNvSpPr>
                <a:spLocks/>
              </p:cNvSpPr>
              <p:nvPr/>
            </p:nvSpPr>
            <p:spPr bwMode="auto">
              <a:xfrm>
                <a:off x="3292" y="27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1" name="Freeform 148"/>
              <p:cNvSpPr>
                <a:spLocks/>
              </p:cNvSpPr>
              <p:nvPr/>
            </p:nvSpPr>
            <p:spPr bwMode="auto">
              <a:xfrm>
                <a:off x="3272" y="26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2" name="Freeform 149"/>
              <p:cNvSpPr>
                <a:spLocks/>
              </p:cNvSpPr>
              <p:nvPr/>
            </p:nvSpPr>
            <p:spPr bwMode="auto">
              <a:xfrm>
                <a:off x="3278" y="26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3" name="Freeform 150"/>
              <p:cNvSpPr>
                <a:spLocks/>
              </p:cNvSpPr>
              <p:nvPr/>
            </p:nvSpPr>
            <p:spPr bwMode="auto">
              <a:xfrm>
                <a:off x="3292" y="2767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4" name="Freeform 151"/>
              <p:cNvSpPr>
                <a:spLocks/>
              </p:cNvSpPr>
              <p:nvPr/>
            </p:nvSpPr>
            <p:spPr bwMode="auto">
              <a:xfrm>
                <a:off x="3064" y="2640"/>
                <a:ext cx="248" cy="219"/>
              </a:xfrm>
              <a:custGeom>
                <a:avLst/>
                <a:gdLst>
                  <a:gd name="T0" fmla="*/ 122 w 124"/>
                  <a:gd name="T1" fmla="*/ 43 h 109"/>
                  <a:gd name="T2" fmla="*/ 120 w 124"/>
                  <a:gd name="T3" fmla="*/ 38 h 109"/>
                  <a:gd name="T4" fmla="*/ 114 w 124"/>
                  <a:gd name="T5" fmla="*/ 33 h 109"/>
                  <a:gd name="T6" fmla="*/ 107 w 124"/>
                  <a:gd name="T7" fmla="*/ 29 h 109"/>
                  <a:gd name="T8" fmla="*/ 107 w 124"/>
                  <a:gd name="T9" fmla="*/ 19 h 109"/>
                  <a:gd name="T10" fmla="*/ 111 w 124"/>
                  <a:gd name="T11" fmla="*/ 8 h 109"/>
                  <a:gd name="T12" fmla="*/ 106 w 124"/>
                  <a:gd name="T13" fmla="*/ 6 h 109"/>
                  <a:gd name="T14" fmla="*/ 103 w 124"/>
                  <a:gd name="T15" fmla="*/ 9 h 109"/>
                  <a:gd name="T16" fmla="*/ 92 w 124"/>
                  <a:gd name="T17" fmla="*/ 9 h 109"/>
                  <a:gd name="T18" fmla="*/ 90 w 124"/>
                  <a:gd name="T19" fmla="*/ 4 h 109"/>
                  <a:gd name="T20" fmla="*/ 83 w 124"/>
                  <a:gd name="T21" fmla="*/ 2 h 109"/>
                  <a:gd name="T22" fmla="*/ 79 w 124"/>
                  <a:gd name="T23" fmla="*/ 2 h 109"/>
                  <a:gd name="T24" fmla="*/ 75 w 124"/>
                  <a:gd name="T25" fmla="*/ 1 h 109"/>
                  <a:gd name="T26" fmla="*/ 72 w 124"/>
                  <a:gd name="T27" fmla="*/ 1 h 109"/>
                  <a:gd name="T28" fmla="*/ 70 w 124"/>
                  <a:gd name="T29" fmla="*/ 2 h 109"/>
                  <a:gd name="T30" fmla="*/ 65 w 124"/>
                  <a:gd name="T31" fmla="*/ 3 h 109"/>
                  <a:gd name="T32" fmla="*/ 63 w 124"/>
                  <a:gd name="T33" fmla="*/ 4 h 109"/>
                  <a:gd name="T34" fmla="*/ 60 w 124"/>
                  <a:gd name="T35" fmla="*/ 4 h 109"/>
                  <a:gd name="T36" fmla="*/ 46 w 124"/>
                  <a:gd name="T37" fmla="*/ 2 h 109"/>
                  <a:gd name="T38" fmla="*/ 37 w 124"/>
                  <a:gd name="T39" fmla="*/ 2 h 109"/>
                  <a:gd name="T40" fmla="*/ 32 w 124"/>
                  <a:gd name="T41" fmla="*/ 0 h 109"/>
                  <a:gd name="T42" fmla="*/ 25 w 124"/>
                  <a:gd name="T43" fmla="*/ 2 h 109"/>
                  <a:gd name="T44" fmla="*/ 21 w 124"/>
                  <a:gd name="T45" fmla="*/ 5 h 109"/>
                  <a:gd name="T46" fmla="*/ 18 w 124"/>
                  <a:gd name="T47" fmla="*/ 11 h 109"/>
                  <a:gd name="T48" fmla="*/ 10 w 124"/>
                  <a:gd name="T49" fmla="*/ 11 h 109"/>
                  <a:gd name="T50" fmla="*/ 1 w 124"/>
                  <a:gd name="T51" fmla="*/ 6 h 109"/>
                  <a:gd name="T52" fmla="*/ 1 w 124"/>
                  <a:gd name="T53" fmla="*/ 13 h 109"/>
                  <a:gd name="T54" fmla="*/ 1 w 124"/>
                  <a:gd name="T55" fmla="*/ 21 h 109"/>
                  <a:gd name="T56" fmla="*/ 5 w 124"/>
                  <a:gd name="T57" fmla="*/ 22 h 109"/>
                  <a:gd name="T58" fmla="*/ 10 w 124"/>
                  <a:gd name="T59" fmla="*/ 27 h 109"/>
                  <a:gd name="T60" fmla="*/ 14 w 124"/>
                  <a:gd name="T61" fmla="*/ 34 h 109"/>
                  <a:gd name="T62" fmla="*/ 17 w 124"/>
                  <a:gd name="T63" fmla="*/ 38 h 109"/>
                  <a:gd name="T64" fmla="*/ 21 w 124"/>
                  <a:gd name="T65" fmla="*/ 46 h 109"/>
                  <a:gd name="T66" fmla="*/ 27 w 124"/>
                  <a:gd name="T67" fmla="*/ 52 h 109"/>
                  <a:gd name="T68" fmla="*/ 34 w 124"/>
                  <a:gd name="T69" fmla="*/ 58 h 109"/>
                  <a:gd name="T70" fmla="*/ 41 w 124"/>
                  <a:gd name="T71" fmla="*/ 63 h 109"/>
                  <a:gd name="T72" fmla="*/ 47 w 124"/>
                  <a:gd name="T73" fmla="*/ 69 h 109"/>
                  <a:gd name="T74" fmla="*/ 53 w 124"/>
                  <a:gd name="T75" fmla="*/ 73 h 109"/>
                  <a:gd name="T76" fmla="*/ 63 w 124"/>
                  <a:gd name="T77" fmla="*/ 84 h 109"/>
                  <a:gd name="T78" fmla="*/ 67 w 124"/>
                  <a:gd name="T79" fmla="*/ 90 h 109"/>
                  <a:gd name="T80" fmla="*/ 71 w 124"/>
                  <a:gd name="T81" fmla="*/ 92 h 109"/>
                  <a:gd name="T82" fmla="*/ 79 w 124"/>
                  <a:gd name="T83" fmla="*/ 99 h 109"/>
                  <a:gd name="T84" fmla="*/ 92 w 124"/>
                  <a:gd name="T85" fmla="*/ 106 h 109"/>
                  <a:gd name="T86" fmla="*/ 97 w 124"/>
                  <a:gd name="T87" fmla="*/ 109 h 109"/>
                  <a:gd name="T88" fmla="*/ 100 w 124"/>
                  <a:gd name="T89" fmla="*/ 105 h 109"/>
                  <a:gd name="T90" fmla="*/ 99 w 124"/>
                  <a:gd name="T91" fmla="*/ 101 h 109"/>
                  <a:gd name="T92" fmla="*/ 97 w 124"/>
                  <a:gd name="T93" fmla="*/ 95 h 109"/>
                  <a:gd name="T94" fmla="*/ 97 w 124"/>
                  <a:gd name="T95" fmla="*/ 88 h 109"/>
                  <a:gd name="T96" fmla="*/ 100 w 124"/>
                  <a:gd name="T97" fmla="*/ 81 h 109"/>
                  <a:gd name="T98" fmla="*/ 104 w 124"/>
                  <a:gd name="T99" fmla="*/ 73 h 109"/>
                  <a:gd name="T100" fmla="*/ 109 w 124"/>
                  <a:gd name="T101" fmla="*/ 75 h 109"/>
                  <a:gd name="T102" fmla="*/ 111 w 124"/>
                  <a:gd name="T103" fmla="*/ 72 h 109"/>
                  <a:gd name="T104" fmla="*/ 108 w 124"/>
                  <a:gd name="T105" fmla="*/ 68 h 109"/>
                  <a:gd name="T106" fmla="*/ 106 w 124"/>
                  <a:gd name="T107" fmla="*/ 66 h 109"/>
                  <a:gd name="T108" fmla="*/ 110 w 124"/>
                  <a:gd name="T109" fmla="*/ 65 h 109"/>
                  <a:gd name="T110" fmla="*/ 114 w 124"/>
                  <a:gd name="T111" fmla="*/ 63 h 109"/>
                  <a:gd name="T112" fmla="*/ 122 w 124"/>
                  <a:gd name="T113" fmla="*/ 61 h 109"/>
                  <a:gd name="T114" fmla="*/ 119 w 124"/>
                  <a:gd name="T115" fmla="*/ 51 h 109"/>
                  <a:gd name="T116" fmla="*/ 113 w 124"/>
                  <a:gd name="T117" fmla="*/ 4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4" h="109">
                    <a:moveTo>
                      <a:pt x="114" y="44"/>
                    </a:moveTo>
                    <a:cubicBezTo>
                      <a:pt x="115" y="44"/>
                      <a:pt x="116" y="44"/>
                      <a:pt x="117" y="44"/>
                    </a:cubicBezTo>
                    <a:cubicBezTo>
                      <a:pt x="118" y="44"/>
                      <a:pt x="119" y="44"/>
                      <a:pt x="119" y="44"/>
                    </a:cubicBezTo>
                    <a:cubicBezTo>
                      <a:pt x="120" y="44"/>
                      <a:pt x="122" y="43"/>
                      <a:pt x="122" y="43"/>
                    </a:cubicBezTo>
                    <a:cubicBezTo>
                      <a:pt x="122" y="43"/>
                      <a:pt x="123" y="42"/>
                      <a:pt x="123" y="42"/>
                    </a:cubicBezTo>
                    <a:cubicBezTo>
                      <a:pt x="123" y="42"/>
                      <a:pt x="124" y="41"/>
                      <a:pt x="124" y="40"/>
                    </a:cubicBezTo>
                    <a:cubicBezTo>
                      <a:pt x="123" y="40"/>
                      <a:pt x="122" y="39"/>
                      <a:pt x="122" y="39"/>
                    </a:cubicBezTo>
                    <a:cubicBezTo>
                      <a:pt x="121" y="39"/>
                      <a:pt x="120" y="38"/>
                      <a:pt x="120" y="38"/>
                    </a:cubicBezTo>
                    <a:cubicBezTo>
                      <a:pt x="120" y="37"/>
                      <a:pt x="119" y="36"/>
                      <a:pt x="118" y="36"/>
                    </a:cubicBezTo>
                    <a:cubicBezTo>
                      <a:pt x="118" y="36"/>
                      <a:pt x="118" y="37"/>
                      <a:pt x="117" y="36"/>
                    </a:cubicBezTo>
                    <a:cubicBezTo>
                      <a:pt x="116" y="36"/>
                      <a:pt x="115" y="35"/>
                      <a:pt x="115" y="35"/>
                    </a:cubicBezTo>
                    <a:cubicBezTo>
                      <a:pt x="115" y="34"/>
                      <a:pt x="115" y="34"/>
                      <a:pt x="114" y="33"/>
                    </a:cubicBezTo>
                    <a:cubicBezTo>
                      <a:pt x="113" y="33"/>
                      <a:pt x="112" y="32"/>
                      <a:pt x="111" y="32"/>
                    </a:cubicBezTo>
                    <a:cubicBezTo>
                      <a:pt x="110" y="32"/>
                      <a:pt x="111" y="32"/>
                      <a:pt x="109" y="32"/>
                    </a:cubicBezTo>
                    <a:cubicBezTo>
                      <a:pt x="107" y="32"/>
                      <a:pt x="106" y="31"/>
                      <a:pt x="106" y="30"/>
                    </a:cubicBezTo>
                    <a:cubicBezTo>
                      <a:pt x="106" y="29"/>
                      <a:pt x="106" y="30"/>
                      <a:pt x="107" y="29"/>
                    </a:cubicBezTo>
                    <a:cubicBezTo>
                      <a:pt x="107" y="28"/>
                      <a:pt x="107" y="26"/>
                      <a:pt x="107" y="25"/>
                    </a:cubicBezTo>
                    <a:cubicBezTo>
                      <a:pt x="106" y="25"/>
                      <a:pt x="106" y="25"/>
                      <a:pt x="105" y="23"/>
                    </a:cubicBezTo>
                    <a:cubicBezTo>
                      <a:pt x="105" y="21"/>
                      <a:pt x="107" y="22"/>
                      <a:pt x="107" y="22"/>
                    </a:cubicBezTo>
                    <a:cubicBezTo>
                      <a:pt x="107" y="22"/>
                      <a:pt x="107" y="20"/>
                      <a:pt x="107" y="19"/>
                    </a:cubicBezTo>
                    <a:cubicBezTo>
                      <a:pt x="107" y="19"/>
                      <a:pt x="108" y="17"/>
                      <a:pt x="108" y="17"/>
                    </a:cubicBezTo>
                    <a:cubicBezTo>
                      <a:pt x="110" y="14"/>
                      <a:pt x="110" y="14"/>
                      <a:pt x="110" y="14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1" y="8"/>
                      <a:pt x="111" y="8"/>
                      <a:pt x="111" y="8"/>
                    </a:cubicBezTo>
                    <a:cubicBezTo>
                      <a:pt x="111" y="5"/>
                      <a:pt x="111" y="5"/>
                      <a:pt x="111" y="5"/>
                    </a:cubicBezTo>
                    <a:cubicBezTo>
                      <a:pt x="108" y="5"/>
                      <a:pt x="108" y="5"/>
                      <a:pt x="108" y="5"/>
                    </a:cubicBezTo>
                    <a:cubicBezTo>
                      <a:pt x="106" y="4"/>
                      <a:pt x="106" y="4"/>
                      <a:pt x="106" y="4"/>
                    </a:cubicBezTo>
                    <a:cubicBezTo>
                      <a:pt x="106" y="5"/>
                      <a:pt x="106" y="5"/>
                      <a:pt x="106" y="6"/>
                    </a:cubicBezTo>
                    <a:cubicBezTo>
                      <a:pt x="106" y="6"/>
                      <a:pt x="106" y="8"/>
                      <a:pt x="105" y="8"/>
                    </a:cubicBezTo>
                    <a:cubicBezTo>
                      <a:pt x="105" y="9"/>
                      <a:pt x="105" y="9"/>
                      <a:pt x="105" y="9"/>
                    </a:cubicBezTo>
                    <a:cubicBezTo>
                      <a:pt x="104" y="9"/>
                      <a:pt x="104" y="9"/>
                      <a:pt x="104" y="9"/>
                    </a:cubicBezTo>
                    <a:cubicBezTo>
                      <a:pt x="104" y="9"/>
                      <a:pt x="104" y="9"/>
                      <a:pt x="103" y="9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1" y="12"/>
                      <a:pt x="101" y="12"/>
                      <a:pt x="101" y="12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99" y="12"/>
                      <a:pt x="97" y="11"/>
                      <a:pt x="92" y="9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92" y="9"/>
                      <a:pt x="90" y="8"/>
                      <a:pt x="90" y="6"/>
                    </a:cubicBezTo>
                    <a:cubicBezTo>
                      <a:pt x="90" y="6"/>
                      <a:pt x="90" y="5"/>
                      <a:pt x="90" y="4"/>
                    </a:cubicBezTo>
                    <a:cubicBezTo>
                      <a:pt x="87" y="2"/>
                      <a:pt x="87" y="2"/>
                      <a:pt x="87" y="2"/>
                    </a:cubicBezTo>
                    <a:cubicBezTo>
                      <a:pt x="87" y="2"/>
                      <a:pt x="87" y="2"/>
                      <a:pt x="87" y="2"/>
                    </a:cubicBezTo>
                    <a:cubicBezTo>
                      <a:pt x="87" y="2"/>
                      <a:pt x="87" y="1"/>
                      <a:pt x="86" y="1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79" y="2"/>
                      <a:pt x="79" y="2"/>
                      <a:pt x="79" y="2"/>
                    </a:cubicBezTo>
                    <a:cubicBezTo>
                      <a:pt x="78" y="1"/>
                      <a:pt x="77" y="1"/>
                      <a:pt x="77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6" y="0"/>
                      <a:pt x="76" y="0"/>
                      <a:pt x="75" y="1"/>
                    </a:cubicBezTo>
                    <a:cubicBezTo>
                      <a:pt x="75" y="1"/>
                      <a:pt x="75" y="1"/>
                      <a:pt x="75" y="1"/>
                    </a:cubicBezTo>
                    <a:cubicBezTo>
                      <a:pt x="74" y="1"/>
                      <a:pt x="74" y="1"/>
                      <a:pt x="74" y="1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3" y="1"/>
                      <a:pt x="73" y="1"/>
                      <a:pt x="72" y="1"/>
                    </a:cubicBezTo>
                    <a:cubicBezTo>
                      <a:pt x="71" y="1"/>
                      <a:pt x="71" y="1"/>
                      <a:pt x="71" y="1"/>
                    </a:cubicBezTo>
                    <a:cubicBezTo>
                      <a:pt x="70" y="2"/>
                      <a:pt x="70" y="2"/>
                      <a:pt x="70" y="2"/>
                    </a:cubicBezTo>
                    <a:cubicBezTo>
                      <a:pt x="70" y="2"/>
                      <a:pt x="70" y="2"/>
                      <a:pt x="70" y="2"/>
                    </a:cubicBezTo>
                    <a:cubicBezTo>
                      <a:pt x="70" y="2"/>
                      <a:pt x="70" y="2"/>
                      <a:pt x="70" y="2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8" y="3"/>
                      <a:pt x="68" y="3"/>
                      <a:pt x="68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64" y="3"/>
                      <a:pt x="63" y="3"/>
                      <a:pt x="63" y="3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6" y="2"/>
                      <a:pt x="46" y="2"/>
                      <a:pt x="46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0" y="3"/>
                      <a:pt x="30" y="3"/>
                      <a:pt x="29" y="3"/>
                    </a:cubicBezTo>
                    <a:cubicBezTo>
                      <a:pt x="28" y="3"/>
                      <a:pt x="26" y="2"/>
                      <a:pt x="25" y="2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9"/>
                      <a:pt x="18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7"/>
                      <a:pt x="2" y="18"/>
                    </a:cubicBezTo>
                    <a:cubicBezTo>
                      <a:pt x="2" y="18"/>
                      <a:pt x="2" y="20"/>
                      <a:pt x="1" y="21"/>
                    </a:cubicBezTo>
                    <a:cubicBezTo>
                      <a:pt x="1" y="21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6" y="23"/>
                      <a:pt x="7" y="24"/>
                      <a:pt x="8" y="25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8"/>
                      <a:pt x="10" y="29"/>
                      <a:pt x="10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4" y="31"/>
                      <a:pt x="15" y="33"/>
                      <a:pt x="14" y="34"/>
                    </a:cubicBezTo>
                    <a:cubicBezTo>
                      <a:pt x="14" y="34"/>
                      <a:pt x="15" y="34"/>
                      <a:pt x="15" y="35"/>
                    </a:cubicBezTo>
                    <a:cubicBezTo>
                      <a:pt x="15" y="35"/>
                      <a:pt x="15" y="36"/>
                      <a:pt x="15" y="36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6" y="37"/>
                      <a:pt x="16" y="38"/>
                      <a:pt x="17" y="38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5" y="51"/>
                      <a:pt x="25" y="51"/>
                      <a:pt x="25" y="51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5" y="60"/>
                      <a:pt x="35" y="60"/>
                      <a:pt x="35" y="60"/>
                    </a:cubicBezTo>
                    <a:cubicBezTo>
                      <a:pt x="37" y="62"/>
                      <a:pt x="37" y="62"/>
                      <a:pt x="37" y="62"/>
                    </a:cubicBezTo>
                    <a:cubicBezTo>
                      <a:pt x="41" y="63"/>
                      <a:pt x="41" y="63"/>
                      <a:pt x="41" y="63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4" y="67"/>
                      <a:pt x="44" y="67"/>
                      <a:pt x="44" y="67"/>
                    </a:cubicBezTo>
                    <a:cubicBezTo>
                      <a:pt x="45" y="67"/>
                      <a:pt x="45" y="67"/>
                      <a:pt x="45" y="67"/>
                    </a:cubicBezTo>
                    <a:cubicBezTo>
                      <a:pt x="47" y="69"/>
                      <a:pt x="47" y="69"/>
                      <a:pt x="47" y="69"/>
                    </a:cubicBezTo>
                    <a:cubicBezTo>
                      <a:pt x="47" y="69"/>
                      <a:pt x="47" y="70"/>
                      <a:pt x="48" y="70"/>
                    </a:cubicBezTo>
                    <a:cubicBezTo>
                      <a:pt x="48" y="71"/>
                      <a:pt x="50" y="71"/>
                      <a:pt x="52" y="72"/>
                    </a:cubicBezTo>
                    <a:cubicBezTo>
                      <a:pt x="53" y="72"/>
                      <a:pt x="53" y="72"/>
                      <a:pt x="53" y="72"/>
                    </a:cubicBezTo>
                    <a:cubicBezTo>
                      <a:pt x="53" y="73"/>
                      <a:pt x="53" y="73"/>
                      <a:pt x="53" y="73"/>
                    </a:cubicBezTo>
                    <a:cubicBezTo>
                      <a:pt x="54" y="76"/>
                      <a:pt x="54" y="76"/>
                      <a:pt x="54" y="76"/>
                    </a:cubicBezTo>
                    <a:cubicBezTo>
                      <a:pt x="55" y="78"/>
                      <a:pt x="55" y="78"/>
                      <a:pt x="55" y="78"/>
                    </a:cubicBezTo>
                    <a:cubicBezTo>
                      <a:pt x="55" y="78"/>
                      <a:pt x="55" y="78"/>
                      <a:pt x="55" y="78"/>
                    </a:cubicBezTo>
                    <a:cubicBezTo>
                      <a:pt x="63" y="84"/>
                      <a:pt x="63" y="84"/>
                      <a:pt x="63" y="84"/>
                    </a:cubicBezTo>
                    <a:cubicBezTo>
                      <a:pt x="64" y="86"/>
                      <a:pt x="64" y="86"/>
                      <a:pt x="64" y="86"/>
                    </a:cubicBezTo>
                    <a:cubicBezTo>
                      <a:pt x="68" y="87"/>
                      <a:pt x="68" y="87"/>
                      <a:pt x="68" y="87"/>
                    </a:cubicBezTo>
                    <a:cubicBezTo>
                      <a:pt x="67" y="89"/>
                      <a:pt x="67" y="89"/>
                      <a:pt x="67" y="89"/>
                    </a:cubicBezTo>
                    <a:cubicBezTo>
                      <a:pt x="67" y="89"/>
                      <a:pt x="67" y="89"/>
                      <a:pt x="67" y="90"/>
                    </a:cubicBezTo>
                    <a:cubicBezTo>
                      <a:pt x="67" y="90"/>
                      <a:pt x="67" y="90"/>
                      <a:pt x="67" y="90"/>
                    </a:cubicBezTo>
                    <a:cubicBezTo>
                      <a:pt x="68" y="90"/>
                      <a:pt x="68" y="90"/>
                      <a:pt x="68" y="90"/>
                    </a:cubicBezTo>
                    <a:cubicBezTo>
                      <a:pt x="71" y="90"/>
                      <a:pt x="71" y="90"/>
                      <a:pt x="71" y="90"/>
                    </a:cubicBezTo>
                    <a:cubicBezTo>
                      <a:pt x="71" y="92"/>
                      <a:pt x="71" y="92"/>
                      <a:pt x="71" y="92"/>
                    </a:cubicBezTo>
                    <a:cubicBezTo>
                      <a:pt x="71" y="92"/>
                      <a:pt x="71" y="93"/>
                      <a:pt x="71" y="94"/>
                    </a:cubicBezTo>
                    <a:cubicBezTo>
                      <a:pt x="73" y="94"/>
                      <a:pt x="73" y="94"/>
                      <a:pt x="73" y="94"/>
                    </a:cubicBezTo>
                    <a:cubicBezTo>
                      <a:pt x="78" y="97"/>
                      <a:pt x="78" y="97"/>
                      <a:pt x="78" y="97"/>
                    </a:cubicBezTo>
                    <a:cubicBezTo>
                      <a:pt x="79" y="99"/>
                      <a:pt x="79" y="99"/>
                      <a:pt x="79" y="99"/>
                    </a:cubicBezTo>
                    <a:cubicBezTo>
                      <a:pt x="80" y="100"/>
                      <a:pt x="80" y="100"/>
                      <a:pt x="80" y="100"/>
                    </a:cubicBezTo>
                    <a:cubicBezTo>
                      <a:pt x="84" y="102"/>
                      <a:pt x="84" y="102"/>
                      <a:pt x="84" y="102"/>
                    </a:cubicBezTo>
                    <a:cubicBezTo>
                      <a:pt x="89" y="104"/>
                      <a:pt x="89" y="104"/>
                      <a:pt x="89" y="104"/>
                    </a:cubicBezTo>
                    <a:cubicBezTo>
                      <a:pt x="90" y="105"/>
                      <a:pt x="92" y="106"/>
                      <a:pt x="92" y="106"/>
                    </a:cubicBezTo>
                    <a:cubicBezTo>
                      <a:pt x="93" y="106"/>
                      <a:pt x="93" y="107"/>
                      <a:pt x="94" y="108"/>
                    </a:cubicBezTo>
                    <a:cubicBezTo>
                      <a:pt x="94" y="108"/>
                      <a:pt x="94" y="108"/>
                      <a:pt x="94" y="108"/>
                    </a:cubicBezTo>
                    <a:cubicBezTo>
                      <a:pt x="97" y="108"/>
                      <a:pt x="97" y="108"/>
                      <a:pt x="97" y="108"/>
                    </a:cubicBezTo>
                    <a:cubicBezTo>
                      <a:pt x="97" y="109"/>
                      <a:pt x="97" y="109"/>
                      <a:pt x="97" y="109"/>
                    </a:cubicBezTo>
                    <a:cubicBezTo>
                      <a:pt x="98" y="107"/>
                      <a:pt x="98" y="107"/>
                      <a:pt x="98" y="107"/>
                    </a:cubicBezTo>
                    <a:cubicBezTo>
                      <a:pt x="99" y="108"/>
                      <a:pt x="99" y="108"/>
                      <a:pt x="99" y="108"/>
                    </a:cubicBezTo>
                    <a:cubicBezTo>
                      <a:pt x="99" y="106"/>
                      <a:pt x="99" y="106"/>
                      <a:pt x="99" y="106"/>
                    </a:cubicBezTo>
                    <a:cubicBezTo>
                      <a:pt x="100" y="105"/>
                      <a:pt x="100" y="105"/>
                      <a:pt x="100" y="105"/>
                    </a:cubicBezTo>
                    <a:cubicBezTo>
                      <a:pt x="100" y="103"/>
                      <a:pt x="100" y="103"/>
                      <a:pt x="100" y="103"/>
                    </a:cubicBezTo>
                    <a:cubicBezTo>
                      <a:pt x="100" y="102"/>
                      <a:pt x="100" y="102"/>
                      <a:pt x="100" y="102"/>
                    </a:cubicBezTo>
                    <a:cubicBezTo>
                      <a:pt x="100" y="101"/>
                      <a:pt x="100" y="101"/>
                      <a:pt x="100" y="101"/>
                    </a:cubicBezTo>
                    <a:cubicBezTo>
                      <a:pt x="99" y="101"/>
                      <a:pt x="99" y="101"/>
                      <a:pt x="99" y="101"/>
                    </a:cubicBezTo>
                    <a:cubicBezTo>
                      <a:pt x="98" y="101"/>
                      <a:pt x="98" y="101"/>
                      <a:pt x="98" y="101"/>
                    </a:cubicBezTo>
                    <a:cubicBezTo>
                      <a:pt x="96" y="97"/>
                      <a:pt x="96" y="97"/>
                      <a:pt x="96" y="97"/>
                    </a:cubicBezTo>
                    <a:cubicBezTo>
                      <a:pt x="96" y="96"/>
                      <a:pt x="96" y="96"/>
                      <a:pt x="96" y="96"/>
                    </a:cubicBezTo>
                    <a:cubicBezTo>
                      <a:pt x="97" y="95"/>
                      <a:pt x="97" y="95"/>
                      <a:pt x="97" y="95"/>
                    </a:cubicBezTo>
                    <a:cubicBezTo>
                      <a:pt x="95" y="93"/>
                      <a:pt x="95" y="93"/>
                      <a:pt x="95" y="93"/>
                    </a:cubicBezTo>
                    <a:cubicBezTo>
                      <a:pt x="94" y="92"/>
                      <a:pt x="94" y="92"/>
                      <a:pt x="94" y="92"/>
                    </a:cubicBezTo>
                    <a:cubicBezTo>
                      <a:pt x="94" y="89"/>
                      <a:pt x="94" y="89"/>
                      <a:pt x="94" y="89"/>
                    </a:cubicBezTo>
                    <a:cubicBezTo>
                      <a:pt x="97" y="88"/>
                      <a:pt x="97" y="88"/>
                      <a:pt x="97" y="8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5"/>
                      <a:pt x="100" y="85"/>
                      <a:pt x="100" y="85"/>
                    </a:cubicBezTo>
                    <a:cubicBezTo>
                      <a:pt x="99" y="84"/>
                      <a:pt x="99" y="84"/>
                      <a:pt x="99" y="84"/>
                    </a:cubicBezTo>
                    <a:cubicBezTo>
                      <a:pt x="100" y="81"/>
                      <a:pt x="100" y="81"/>
                      <a:pt x="100" y="81"/>
                    </a:cubicBezTo>
                    <a:cubicBezTo>
                      <a:pt x="101" y="79"/>
                      <a:pt x="101" y="79"/>
                      <a:pt x="101" y="79"/>
                    </a:cubicBezTo>
                    <a:cubicBezTo>
                      <a:pt x="100" y="78"/>
                      <a:pt x="100" y="78"/>
                      <a:pt x="100" y="78"/>
                    </a:cubicBezTo>
                    <a:cubicBezTo>
                      <a:pt x="104" y="74"/>
                      <a:pt x="104" y="74"/>
                      <a:pt x="104" y="74"/>
                    </a:cubicBezTo>
                    <a:cubicBezTo>
                      <a:pt x="104" y="73"/>
                      <a:pt x="104" y="73"/>
                      <a:pt x="104" y="73"/>
                    </a:cubicBezTo>
                    <a:cubicBezTo>
                      <a:pt x="106" y="72"/>
                      <a:pt x="106" y="72"/>
                      <a:pt x="106" y="72"/>
                    </a:cubicBezTo>
                    <a:cubicBezTo>
                      <a:pt x="107" y="73"/>
                      <a:pt x="107" y="73"/>
                      <a:pt x="107" y="73"/>
                    </a:cubicBezTo>
                    <a:cubicBezTo>
                      <a:pt x="108" y="74"/>
                      <a:pt x="108" y="74"/>
                      <a:pt x="108" y="74"/>
                    </a:cubicBezTo>
                    <a:cubicBezTo>
                      <a:pt x="109" y="75"/>
                      <a:pt x="109" y="75"/>
                      <a:pt x="109" y="75"/>
                    </a:cubicBezTo>
                    <a:cubicBezTo>
                      <a:pt x="110" y="76"/>
                      <a:pt x="110" y="76"/>
                      <a:pt x="110" y="76"/>
                    </a:cubicBezTo>
                    <a:cubicBezTo>
                      <a:pt x="111" y="74"/>
                      <a:pt x="111" y="74"/>
                      <a:pt x="111" y="74"/>
                    </a:cubicBezTo>
                    <a:cubicBezTo>
                      <a:pt x="112" y="73"/>
                      <a:pt x="112" y="73"/>
                      <a:pt x="112" y="73"/>
                    </a:cubicBezTo>
                    <a:cubicBezTo>
                      <a:pt x="111" y="72"/>
                      <a:pt x="111" y="72"/>
                      <a:pt x="111" y="72"/>
                    </a:cubicBezTo>
                    <a:cubicBezTo>
                      <a:pt x="110" y="71"/>
                      <a:pt x="110" y="71"/>
                      <a:pt x="110" y="71"/>
                    </a:cubicBezTo>
                    <a:cubicBezTo>
                      <a:pt x="110" y="70"/>
                      <a:pt x="110" y="70"/>
                      <a:pt x="110" y="70"/>
                    </a:cubicBezTo>
                    <a:cubicBezTo>
                      <a:pt x="109" y="69"/>
                      <a:pt x="109" y="69"/>
                      <a:pt x="109" y="69"/>
                    </a:cubicBezTo>
                    <a:cubicBezTo>
                      <a:pt x="109" y="69"/>
                      <a:pt x="108" y="68"/>
                      <a:pt x="108" y="68"/>
                    </a:cubicBezTo>
                    <a:cubicBezTo>
                      <a:pt x="108" y="68"/>
                      <a:pt x="107" y="68"/>
                      <a:pt x="107" y="68"/>
                    </a:cubicBezTo>
                    <a:cubicBezTo>
                      <a:pt x="107" y="67"/>
                      <a:pt x="107" y="67"/>
                      <a:pt x="107" y="67"/>
                    </a:cubicBezTo>
                    <a:cubicBezTo>
                      <a:pt x="107" y="67"/>
                      <a:pt x="106" y="67"/>
                      <a:pt x="106" y="67"/>
                    </a:cubicBezTo>
                    <a:cubicBezTo>
                      <a:pt x="106" y="67"/>
                      <a:pt x="106" y="66"/>
                      <a:pt x="106" y="66"/>
                    </a:cubicBezTo>
                    <a:cubicBezTo>
                      <a:pt x="107" y="65"/>
                      <a:pt x="107" y="65"/>
                      <a:pt x="107" y="65"/>
                    </a:cubicBezTo>
                    <a:cubicBezTo>
                      <a:pt x="108" y="64"/>
                      <a:pt x="108" y="64"/>
                      <a:pt x="108" y="64"/>
                    </a:cubicBezTo>
                    <a:cubicBezTo>
                      <a:pt x="109" y="64"/>
                      <a:pt x="109" y="64"/>
                      <a:pt x="109" y="64"/>
                    </a:cubicBezTo>
                    <a:cubicBezTo>
                      <a:pt x="110" y="65"/>
                      <a:pt x="110" y="65"/>
                      <a:pt x="110" y="65"/>
                    </a:cubicBezTo>
                    <a:cubicBezTo>
                      <a:pt x="110" y="65"/>
                      <a:pt x="110" y="65"/>
                      <a:pt x="110" y="65"/>
                    </a:cubicBezTo>
                    <a:cubicBezTo>
                      <a:pt x="110" y="65"/>
                      <a:pt x="111" y="64"/>
                      <a:pt x="111" y="64"/>
                    </a:cubicBezTo>
                    <a:cubicBezTo>
                      <a:pt x="111" y="64"/>
                      <a:pt x="113" y="63"/>
                      <a:pt x="113" y="63"/>
                    </a:cubicBezTo>
                    <a:cubicBezTo>
                      <a:pt x="114" y="63"/>
                      <a:pt x="114" y="63"/>
                      <a:pt x="114" y="63"/>
                    </a:cubicBezTo>
                    <a:cubicBezTo>
                      <a:pt x="115" y="63"/>
                      <a:pt x="116" y="62"/>
                      <a:pt x="116" y="62"/>
                    </a:cubicBezTo>
                    <a:cubicBezTo>
                      <a:pt x="118" y="60"/>
                      <a:pt x="118" y="60"/>
                      <a:pt x="118" y="60"/>
                    </a:cubicBezTo>
                    <a:cubicBezTo>
                      <a:pt x="118" y="60"/>
                      <a:pt x="118" y="60"/>
                      <a:pt x="119" y="60"/>
                    </a:cubicBezTo>
                    <a:cubicBezTo>
                      <a:pt x="120" y="61"/>
                      <a:pt x="121" y="61"/>
                      <a:pt x="122" y="61"/>
                    </a:cubicBezTo>
                    <a:cubicBezTo>
                      <a:pt x="123" y="61"/>
                      <a:pt x="123" y="62"/>
                      <a:pt x="123" y="60"/>
                    </a:cubicBezTo>
                    <a:cubicBezTo>
                      <a:pt x="124" y="57"/>
                      <a:pt x="123" y="56"/>
                      <a:pt x="123" y="56"/>
                    </a:cubicBezTo>
                    <a:cubicBezTo>
                      <a:pt x="120" y="53"/>
                      <a:pt x="120" y="53"/>
                      <a:pt x="120" y="53"/>
                    </a:cubicBezTo>
                    <a:cubicBezTo>
                      <a:pt x="120" y="53"/>
                      <a:pt x="120" y="52"/>
                      <a:pt x="119" y="51"/>
                    </a:cubicBezTo>
                    <a:cubicBezTo>
                      <a:pt x="118" y="50"/>
                      <a:pt x="117" y="49"/>
                      <a:pt x="117" y="49"/>
                    </a:cubicBezTo>
                    <a:cubicBezTo>
                      <a:pt x="117" y="49"/>
                      <a:pt x="114" y="47"/>
                      <a:pt x="114" y="47"/>
                    </a:cubicBezTo>
                    <a:cubicBezTo>
                      <a:pt x="114" y="47"/>
                      <a:pt x="113" y="46"/>
                      <a:pt x="113" y="46"/>
                    </a:cubicBezTo>
                    <a:cubicBezTo>
                      <a:pt x="113" y="45"/>
                      <a:pt x="113" y="44"/>
                      <a:pt x="113" y="44"/>
                    </a:cubicBezTo>
                    <a:cubicBezTo>
                      <a:pt x="114" y="44"/>
                      <a:pt x="114" y="43"/>
                      <a:pt x="114" y="4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5" name="Freeform 152"/>
              <p:cNvSpPr>
                <a:spLocks/>
              </p:cNvSpPr>
              <p:nvPr/>
            </p:nvSpPr>
            <p:spPr bwMode="auto">
              <a:xfrm>
                <a:off x="3258" y="2773"/>
                <a:ext cx="123" cy="138"/>
              </a:xfrm>
              <a:custGeom>
                <a:avLst/>
                <a:gdLst>
                  <a:gd name="T0" fmla="*/ 52 w 61"/>
                  <a:gd name="T1" fmla="*/ 16 h 69"/>
                  <a:gd name="T2" fmla="*/ 44 w 61"/>
                  <a:gd name="T3" fmla="*/ 13 h 69"/>
                  <a:gd name="T4" fmla="*/ 42 w 61"/>
                  <a:gd name="T5" fmla="*/ 12 h 69"/>
                  <a:gd name="T6" fmla="*/ 36 w 61"/>
                  <a:gd name="T7" fmla="*/ 10 h 69"/>
                  <a:gd name="T8" fmla="*/ 32 w 61"/>
                  <a:gd name="T9" fmla="*/ 10 h 69"/>
                  <a:gd name="T10" fmla="*/ 29 w 61"/>
                  <a:gd name="T11" fmla="*/ 8 h 69"/>
                  <a:gd name="T12" fmla="*/ 25 w 61"/>
                  <a:gd name="T13" fmla="*/ 5 h 69"/>
                  <a:gd name="T14" fmla="*/ 22 w 61"/>
                  <a:gd name="T15" fmla="*/ 3 h 69"/>
                  <a:gd name="T16" fmla="*/ 17 w 61"/>
                  <a:gd name="T17" fmla="*/ 0 h 69"/>
                  <a:gd name="T18" fmla="*/ 17 w 61"/>
                  <a:gd name="T19" fmla="*/ 0 h 69"/>
                  <a:gd name="T20" fmla="*/ 15 w 61"/>
                  <a:gd name="T21" fmla="*/ 1 h 69"/>
                  <a:gd name="T22" fmla="*/ 15 w 61"/>
                  <a:gd name="T23" fmla="*/ 4 h 69"/>
                  <a:gd name="T24" fmla="*/ 14 w 61"/>
                  <a:gd name="T25" fmla="*/ 12 h 69"/>
                  <a:gd name="T26" fmla="*/ 6 w 61"/>
                  <a:gd name="T27" fmla="*/ 12 h 69"/>
                  <a:gd name="T28" fmla="*/ 5 w 61"/>
                  <a:gd name="T29" fmla="*/ 17 h 69"/>
                  <a:gd name="T30" fmla="*/ 0 w 61"/>
                  <a:gd name="T31" fmla="*/ 25 h 69"/>
                  <a:gd name="T32" fmla="*/ 1 w 61"/>
                  <a:gd name="T33" fmla="*/ 31 h 69"/>
                  <a:gd name="T34" fmla="*/ 5 w 61"/>
                  <a:gd name="T35" fmla="*/ 36 h 69"/>
                  <a:gd name="T36" fmla="*/ 4 w 61"/>
                  <a:gd name="T37" fmla="*/ 41 h 69"/>
                  <a:gd name="T38" fmla="*/ 2 w 61"/>
                  <a:gd name="T39" fmla="*/ 44 h 69"/>
                  <a:gd name="T40" fmla="*/ 0 w 61"/>
                  <a:gd name="T41" fmla="*/ 45 h 69"/>
                  <a:gd name="T42" fmla="*/ 7 w 61"/>
                  <a:gd name="T43" fmla="*/ 47 h 69"/>
                  <a:gd name="T44" fmla="*/ 7 w 61"/>
                  <a:gd name="T45" fmla="*/ 44 h 69"/>
                  <a:gd name="T46" fmla="*/ 11 w 61"/>
                  <a:gd name="T47" fmla="*/ 44 h 69"/>
                  <a:gd name="T48" fmla="*/ 9 w 61"/>
                  <a:gd name="T49" fmla="*/ 46 h 69"/>
                  <a:gd name="T50" fmla="*/ 8 w 61"/>
                  <a:gd name="T51" fmla="*/ 49 h 69"/>
                  <a:gd name="T52" fmla="*/ 4 w 61"/>
                  <a:gd name="T53" fmla="*/ 48 h 69"/>
                  <a:gd name="T54" fmla="*/ 7 w 61"/>
                  <a:gd name="T55" fmla="*/ 49 h 69"/>
                  <a:gd name="T56" fmla="*/ 10 w 61"/>
                  <a:gd name="T57" fmla="*/ 51 h 69"/>
                  <a:gd name="T58" fmla="*/ 15 w 61"/>
                  <a:gd name="T59" fmla="*/ 52 h 69"/>
                  <a:gd name="T60" fmla="*/ 20 w 61"/>
                  <a:gd name="T61" fmla="*/ 57 h 69"/>
                  <a:gd name="T62" fmla="*/ 23 w 61"/>
                  <a:gd name="T63" fmla="*/ 59 h 69"/>
                  <a:gd name="T64" fmla="*/ 25 w 61"/>
                  <a:gd name="T65" fmla="*/ 61 h 69"/>
                  <a:gd name="T66" fmla="*/ 26 w 61"/>
                  <a:gd name="T67" fmla="*/ 64 h 69"/>
                  <a:gd name="T68" fmla="*/ 29 w 61"/>
                  <a:gd name="T69" fmla="*/ 66 h 69"/>
                  <a:gd name="T70" fmla="*/ 31 w 61"/>
                  <a:gd name="T71" fmla="*/ 67 h 69"/>
                  <a:gd name="T72" fmla="*/ 34 w 61"/>
                  <a:gd name="T73" fmla="*/ 68 h 69"/>
                  <a:gd name="T74" fmla="*/ 32 w 61"/>
                  <a:gd name="T75" fmla="*/ 65 h 69"/>
                  <a:gd name="T76" fmla="*/ 33 w 61"/>
                  <a:gd name="T77" fmla="*/ 62 h 69"/>
                  <a:gd name="T78" fmla="*/ 33 w 61"/>
                  <a:gd name="T79" fmla="*/ 58 h 69"/>
                  <a:gd name="T80" fmla="*/ 30 w 61"/>
                  <a:gd name="T81" fmla="*/ 55 h 69"/>
                  <a:gd name="T82" fmla="*/ 31 w 61"/>
                  <a:gd name="T83" fmla="*/ 51 h 69"/>
                  <a:gd name="T84" fmla="*/ 32 w 61"/>
                  <a:gd name="T85" fmla="*/ 47 h 69"/>
                  <a:gd name="T86" fmla="*/ 33 w 61"/>
                  <a:gd name="T87" fmla="*/ 44 h 69"/>
                  <a:gd name="T88" fmla="*/ 36 w 61"/>
                  <a:gd name="T89" fmla="*/ 40 h 69"/>
                  <a:gd name="T90" fmla="*/ 37 w 61"/>
                  <a:gd name="T91" fmla="*/ 36 h 69"/>
                  <a:gd name="T92" fmla="*/ 42 w 61"/>
                  <a:gd name="T93" fmla="*/ 33 h 69"/>
                  <a:gd name="T94" fmla="*/ 43 w 61"/>
                  <a:gd name="T95" fmla="*/ 36 h 69"/>
                  <a:gd name="T96" fmla="*/ 44 w 61"/>
                  <a:gd name="T97" fmla="*/ 39 h 69"/>
                  <a:gd name="T98" fmla="*/ 47 w 61"/>
                  <a:gd name="T99" fmla="*/ 40 h 69"/>
                  <a:gd name="T100" fmla="*/ 52 w 61"/>
                  <a:gd name="T101" fmla="*/ 36 h 69"/>
                  <a:gd name="T102" fmla="*/ 52 w 61"/>
                  <a:gd name="T103" fmla="*/ 31 h 69"/>
                  <a:gd name="T104" fmla="*/ 51 w 61"/>
                  <a:gd name="T105" fmla="*/ 30 h 69"/>
                  <a:gd name="T106" fmla="*/ 55 w 61"/>
                  <a:gd name="T107" fmla="*/ 24 h 69"/>
                  <a:gd name="T108" fmla="*/ 61 w 61"/>
                  <a:gd name="T109" fmla="*/ 2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1" h="69">
                    <a:moveTo>
                      <a:pt x="56" y="18"/>
                    </a:moveTo>
                    <a:cubicBezTo>
                      <a:pt x="56" y="18"/>
                      <a:pt x="56" y="18"/>
                      <a:pt x="55" y="17"/>
                    </a:cubicBezTo>
                    <a:cubicBezTo>
                      <a:pt x="54" y="17"/>
                      <a:pt x="52" y="16"/>
                      <a:pt x="52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6"/>
                      <a:pt x="47" y="14"/>
                      <a:pt x="47" y="14"/>
                    </a:cubicBezTo>
                    <a:cubicBezTo>
                      <a:pt x="47" y="14"/>
                      <a:pt x="44" y="13"/>
                      <a:pt x="44" y="13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11"/>
                      <a:pt x="43" y="11"/>
                      <a:pt x="43" y="11"/>
                    </a:cubicBezTo>
                    <a:cubicBezTo>
                      <a:pt x="43" y="11"/>
                      <a:pt x="42" y="12"/>
                      <a:pt x="42" y="12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8" y="13"/>
                      <a:pt x="38" y="12"/>
                    </a:cubicBezTo>
                    <a:cubicBezTo>
                      <a:pt x="37" y="12"/>
                      <a:pt x="36" y="10"/>
                      <a:pt x="36" y="10"/>
                    </a:cubicBezTo>
                    <a:cubicBezTo>
                      <a:pt x="36" y="10"/>
                      <a:pt x="36" y="10"/>
                      <a:pt x="35" y="10"/>
                    </a:cubicBezTo>
                    <a:cubicBezTo>
                      <a:pt x="35" y="11"/>
                      <a:pt x="36" y="11"/>
                      <a:pt x="34" y="11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28" y="7"/>
                      <a:pt x="28" y="7"/>
                    </a:cubicBezTo>
                    <a:cubicBezTo>
                      <a:pt x="28" y="7"/>
                      <a:pt x="28" y="5"/>
                      <a:pt x="28" y="5"/>
                    </a:cubicBezTo>
                    <a:cubicBezTo>
                      <a:pt x="28" y="5"/>
                      <a:pt x="25" y="5"/>
                      <a:pt x="25" y="5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7" y="45"/>
                      <a:pt x="7" y="44"/>
                      <a:pt x="7" y="44"/>
                    </a:cubicBezTo>
                    <a:cubicBezTo>
                      <a:pt x="7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7"/>
                      <a:pt x="9" y="49"/>
                      <a:pt x="9" y="49"/>
                    </a:cubicBezTo>
                    <a:cubicBezTo>
                      <a:pt x="9" y="49"/>
                      <a:pt x="9" y="49"/>
                      <a:pt x="8" y="49"/>
                    </a:cubicBezTo>
                    <a:cubicBezTo>
                      <a:pt x="8" y="48"/>
                      <a:pt x="7" y="48"/>
                      <a:pt x="7" y="48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9"/>
                      <a:pt x="4" y="49"/>
                    </a:cubicBezTo>
                    <a:cubicBezTo>
                      <a:pt x="5" y="49"/>
                      <a:pt x="5" y="50"/>
                      <a:pt x="6" y="50"/>
                    </a:cubicBezTo>
                    <a:cubicBezTo>
                      <a:pt x="6" y="50"/>
                      <a:pt x="7" y="49"/>
                      <a:pt x="7" y="49"/>
                    </a:cubicBezTo>
                    <a:cubicBezTo>
                      <a:pt x="7" y="49"/>
                      <a:pt x="8" y="49"/>
                      <a:pt x="8" y="50"/>
                    </a:cubicBezTo>
                    <a:cubicBezTo>
                      <a:pt x="8" y="50"/>
                      <a:pt x="9" y="50"/>
                      <a:pt x="9" y="50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7" y="55"/>
                      <a:pt x="19" y="56"/>
                      <a:pt x="19" y="56"/>
                    </a:cubicBezTo>
                    <a:cubicBezTo>
                      <a:pt x="19" y="56"/>
                      <a:pt x="20" y="57"/>
                      <a:pt x="20" y="57"/>
                    </a:cubicBezTo>
                    <a:cubicBezTo>
                      <a:pt x="21" y="57"/>
                      <a:pt x="21" y="57"/>
                      <a:pt x="21" y="57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2" y="58"/>
                      <a:pt x="23" y="58"/>
                      <a:pt x="23" y="59"/>
                    </a:cubicBezTo>
                    <a:cubicBezTo>
                      <a:pt x="23" y="59"/>
                      <a:pt x="22" y="59"/>
                      <a:pt x="22" y="59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5" y="62"/>
                      <a:pt x="25" y="63"/>
                      <a:pt x="25" y="63"/>
                    </a:cubicBezTo>
                    <a:cubicBezTo>
                      <a:pt x="26" y="64"/>
                      <a:pt x="26" y="64"/>
                      <a:pt x="26" y="64"/>
                    </a:cubicBezTo>
                    <a:cubicBezTo>
                      <a:pt x="26" y="64"/>
                      <a:pt x="26" y="64"/>
                      <a:pt x="27" y="65"/>
                    </a:cubicBezTo>
                    <a:cubicBezTo>
                      <a:pt x="27" y="65"/>
                      <a:pt x="26" y="65"/>
                      <a:pt x="27" y="65"/>
                    </a:cubicBezTo>
                    <a:cubicBezTo>
                      <a:pt x="27" y="66"/>
                      <a:pt x="29" y="66"/>
                      <a:pt x="29" y="66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1" y="67"/>
                      <a:pt x="31" y="67"/>
                      <a:pt x="31" y="67"/>
                    </a:cubicBezTo>
                    <a:cubicBezTo>
                      <a:pt x="31" y="67"/>
                      <a:pt x="31" y="67"/>
                      <a:pt x="31" y="67"/>
                    </a:cubicBezTo>
                    <a:cubicBezTo>
                      <a:pt x="31" y="67"/>
                      <a:pt x="35" y="69"/>
                      <a:pt x="35" y="69"/>
                    </a:cubicBezTo>
                    <a:cubicBezTo>
                      <a:pt x="35" y="69"/>
                      <a:pt x="35" y="68"/>
                      <a:pt x="34" y="68"/>
                    </a:cubicBezTo>
                    <a:cubicBezTo>
                      <a:pt x="34" y="68"/>
                      <a:pt x="34" y="68"/>
                      <a:pt x="34" y="68"/>
                    </a:cubicBezTo>
                    <a:cubicBezTo>
                      <a:pt x="34" y="68"/>
                      <a:pt x="33" y="68"/>
                      <a:pt x="33" y="67"/>
                    </a:cubicBezTo>
                    <a:cubicBezTo>
                      <a:pt x="33" y="67"/>
                      <a:pt x="33" y="66"/>
                      <a:pt x="33" y="66"/>
                    </a:cubicBezTo>
                    <a:cubicBezTo>
                      <a:pt x="33" y="66"/>
                      <a:pt x="32" y="65"/>
                      <a:pt x="32" y="65"/>
                    </a:cubicBezTo>
                    <a:cubicBezTo>
                      <a:pt x="33" y="64"/>
                      <a:pt x="33" y="64"/>
                      <a:pt x="33" y="64"/>
                    </a:cubicBezTo>
                    <a:cubicBezTo>
                      <a:pt x="33" y="64"/>
                      <a:pt x="33" y="63"/>
                      <a:pt x="33" y="63"/>
                    </a:cubicBezTo>
                    <a:cubicBezTo>
                      <a:pt x="33" y="62"/>
                      <a:pt x="33" y="62"/>
                      <a:pt x="33" y="62"/>
                    </a:cubicBezTo>
                    <a:cubicBezTo>
                      <a:pt x="33" y="62"/>
                      <a:pt x="32" y="60"/>
                      <a:pt x="32" y="60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3" y="59"/>
                      <a:pt x="33" y="58"/>
                      <a:pt x="33" y="58"/>
                    </a:cubicBezTo>
                    <a:cubicBezTo>
                      <a:pt x="33" y="58"/>
                      <a:pt x="33" y="57"/>
                      <a:pt x="33" y="57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29" y="53"/>
                      <a:pt x="29" y="53"/>
                      <a:pt x="29" y="53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49"/>
                      <a:pt x="32" y="49"/>
                      <a:pt x="32" y="48"/>
                    </a:cubicBezTo>
                    <a:cubicBezTo>
                      <a:pt x="32" y="48"/>
                      <a:pt x="32" y="47"/>
                      <a:pt x="32" y="47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3" y="44"/>
                      <a:pt x="34" y="43"/>
                      <a:pt x="34" y="43"/>
                    </a:cubicBezTo>
                    <a:cubicBezTo>
                      <a:pt x="35" y="43"/>
                      <a:pt x="35" y="42"/>
                      <a:pt x="35" y="42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37" y="36"/>
                      <a:pt x="40" y="33"/>
                      <a:pt x="40" y="33"/>
                    </a:cubicBezTo>
                    <a:cubicBezTo>
                      <a:pt x="40" y="33"/>
                      <a:pt x="41" y="33"/>
                      <a:pt x="41" y="33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3" y="35"/>
                      <a:pt x="43" y="36"/>
                      <a:pt x="43" y="36"/>
                    </a:cubicBezTo>
                    <a:cubicBezTo>
                      <a:pt x="43" y="37"/>
                      <a:pt x="43" y="37"/>
                      <a:pt x="43" y="37"/>
                    </a:cubicBezTo>
                    <a:cubicBezTo>
                      <a:pt x="43" y="37"/>
                      <a:pt x="43" y="38"/>
                      <a:pt x="43" y="39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39"/>
                      <a:pt x="44" y="40"/>
                      <a:pt x="45" y="40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8" y="38"/>
                      <a:pt x="50" y="38"/>
                      <a:pt x="51" y="38"/>
                    </a:cubicBezTo>
                    <a:cubicBezTo>
                      <a:pt x="51" y="37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1" y="34"/>
                      <a:pt x="53" y="33"/>
                      <a:pt x="52" y="31"/>
                    </a:cubicBezTo>
                    <a:cubicBezTo>
                      <a:pt x="52" y="31"/>
                      <a:pt x="52" y="31"/>
                      <a:pt x="51" y="30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50" y="29"/>
                      <a:pt x="48" y="28"/>
                      <a:pt x="48" y="28"/>
                    </a:cubicBezTo>
                    <a:cubicBezTo>
                      <a:pt x="49" y="26"/>
                      <a:pt x="52" y="27"/>
                      <a:pt x="54" y="26"/>
                    </a:cubicBezTo>
                    <a:cubicBezTo>
                      <a:pt x="55" y="26"/>
                      <a:pt x="55" y="25"/>
                      <a:pt x="55" y="24"/>
                    </a:cubicBezTo>
                    <a:cubicBezTo>
                      <a:pt x="56" y="24"/>
                      <a:pt x="58" y="24"/>
                      <a:pt x="58" y="23"/>
                    </a:cubicBezTo>
                    <a:cubicBezTo>
                      <a:pt x="58" y="22"/>
                      <a:pt x="59" y="21"/>
                      <a:pt x="61" y="22"/>
                    </a:cubicBezTo>
                    <a:cubicBezTo>
                      <a:pt x="61" y="22"/>
                      <a:pt x="61" y="22"/>
                      <a:pt x="61" y="22"/>
                    </a:cubicBezTo>
                    <a:cubicBezTo>
                      <a:pt x="59" y="21"/>
                      <a:pt x="57" y="19"/>
                      <a:pt x="56" y="1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6" name="Freeform 153"/>
              <p:cNvSpPr>
                <a:spLocks/>
              </p:cNvSpPr>
              <p:nvPr/>
            </p:nvSpPr>
            <p:spPr bwMode="auto">
              <a:xfrm>
                <a:off x="3364" y="2779"/>
                <a:ext cx="105" cy="120"/>
              </a:xfrm>
              <a:custGeom>
                <a:avLst/>
                <a:gdLst>
                  <a:gd name="T0" fmla="*/ 47 w 52"/>
                  <a:gd name="T1" fmla="*/ 35 h 60"/>
                  <a:gd name="T2" fmla="*/ 48 w 52"/>
                  <a:gd name="T3" fmla="*/ 32 h 60"/>
                  <a:gd name="T4" fmla="*/ 50 w 52"/>
                  <a:gd name="T5" fmla="*/ 30 h 60"/>
                  <a:gd name="T6" fmla="*/ 50 w 52"/>
                  <a:gd name="T7" fmla="*/ 25 h 60"/>
                  <a:gd name="T8" fmla="*/ 51 w 52"/>
                  <a:gd name="T9" fmla="*/ 25 h 60"/>
                  <a:gd name="T10" fmla="*/ 52 w 52"/>
                  <a:gd name="T11" fmla="*/ 23 h 60"/>
                  <a:gd name="T12" fmla="*/ 51 w 52"/>
                  <a:gd name="T13" fmla="*/ 20 h 60"/>
                  <a:gd name="T14" fmla="*/ 47 w 52"/>
                  <a:gd name="T15" fmla="*/ 21 h 60"/>
                  <a:gd name="T16" fmla="*/ 46 w 52"/>
                  <a:gd name="T17" fmla="*/ 18 h 60"/>
                  <a:gd name="T18" fmla="*/ 41 w 52"/>
                  <a:gd name="T19" fmla="*/ 20 h 60"/>
                  <a:gd name="T20" fmla="*/ 33 w 52"/>
                  <a:gd name="T21" fmla="*/ 12 h 60"/>
                  <a:gd name="T22" fmla="*/ 32 w 52"/>
                  <a:gd name="T23" fmla="*/ 8 h 60"/>
                  <a:gd name="T24" fmla="*/ 31 w 52"/>
                  <a:gd name="T25" fmla="*/ 8 h 60"/>
                  <a:gd name="T26" fmla="*/ 25 w 52"/>
                  <a:gd name="T27" fmla="*/ 5 h 60"/>
                  <a:gd name="T28" fmla="*/ 19 w 52"/>
                  <a:gd name="T29" fmla="*/ 0 h 60"/>
                  <a:gd name="T30" fmla="*/ 15 w 52"/>
                  <a:gd name="T31" fmla="*/ 2 h 60"/>
                  <a:gd name="T32" fmla="*/ 15 w 52"/>
                  <a:gd name="T33" fmla="*/ 3 h 60"/>
                  <a:gd name="T34" fmla="*/ 17 w 52"/>
                  <a:gd name="T35" fmla="*/ 4 h 60"/>
                  <a:gd name="T36" fmla="*/ 12 w 52"/>
                  <a:gd name="T37" fmla="*/ 15 h 60"/>
                  <a:gd name="T38" fmla="*/ 13 w 52"/>
                  <a:gd name="T39" fmla="*/ 17 h 60"/>
                  <a:gd name="T40" fmla="*/ 12 w 52"/>
                  <a:gd name="T41" fmla="*/ 20 h 60"/>
                  <a:gd name="T42" fmla="*/ 7 w 52"/>
                  <a:gd name="T43" fmla="*/ 21 h 60"/>
                  <a:gd name="T44" fmla="*/ 4 w 52"/>
                  <a:gd name="T45" fmla="*/ 23 h 60"/>
                  <a:gd name="T46" fmla="*/ 0 w 52"/>
                  <a:gd name="T47" fmla="*/ 26 h 60"/>
                  <a:gd name="T48" fmla="*/ 1 w 52"/>
                  <a:gd name="T49" fmla="*/ 31 h 60"/>
                  <a:gd name="T50" fmla="*/ 2 w 52"/>
                  <a:gd name="T51" fmla="*/ 33 h 60"/>
                  <a:gd name="T52" fmla="*/ 1 w 52"/>
                  <a:gd name="T53" fmla="*/ 34 h 60"/>
                  <a:gd name="T54" fmla="*/ 5 w 52"/>
                  <a:gd name="T55" fmla="*/ 37 h 60"/>
                  <a:gd name="T56" fmla="*/ 7 w 52"/>
                  <a:gd name="T57" fmla="*/ 42 h 60"/>
                  <a:gd name="T58" fmla="*/ 10 w 52"/>
                  <a:gd name="T59" fmla="*/ 43 h 60"/>
                  <a:gd name="T60" fmla="*/ 11 w 52"/>
                  <a:gd name="T61" fmla="*/ 43 h 60"/>
                  <a:gd name="T62" fmla="*/ 15 w 52"/>
                  <a:gd name="T63" fmla="*/ 46 h 60"/>
                  <a:gd name="T64" fmla="*/ 18 w 52"/>
                  <a:gd name="T65" fmla="*/ 51 h 60"/>
                  <a:gd name="T66" fmla="*/ 19 w 52"/>
                  <a:gd name="T67" fmla="*/ 54 h 60"/>
                  <a:gd name="T68" fmla="*/ 20 w 52"/>
                  <a:gd name="T69" fmla="*/ 58 h 60"/>
                  <a:gd name="T70" fmla="*/ 25 w 52"/>
                  <a:gd name="T71" fmla="*/ 59 h 60"/>
                  <a:gd name="T72" fmla="*/ 27 w 52"/>
                  <a:gd name="T73" fmla="*/ 50 h 60"/>
                  <a:gd name="T74" fmla="*/ 36 w 52"/>
                  <a:gd name="T75" fmla="*/ 42 h 60"/>
                  <a:gd name="T76" fmla="*/ 49 w 52"/>
                  <a:gd name="T77" fmla="*/ 3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2" h="60">
                    <a:moveTo>
                      <a:pt x="48" y="36"/>
                    </a:moveTo>
                    <a:cubicBezTo>
                      <a:pt x="47" y="35"/>
                      <a:pt x="47" y="35"/>
                      <a:pt x="47" y="35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9" y="31"/>
                    </a:cubicBezTo>
                    <a:cubicBezTo>
                      <a:pt x="49" y="31"/>
                      <a:pt x="50" y="31"/>
                      <a:pt x="50" y="30"/>
                    </a:cubicBezTo>
                    <a:cubicBezTo>
                      <a:pt x="49" y="30"/>
                      <a:pt x="49" y="30"/>
                      <a:pt x="49" y="30"/>
                    </a:cubicBezTo>
                    <a:cubicBezTo>
                      <a:pt x="48" y="27"/>
                      <a:pt x="50" y="26"/>
                      <a:pt x="50" y="25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51" y="25"/>
                      <a:pt x="51" y="25"/>
                      <a:pt x="52" y="25"/>
                    </a:cubicBezTo>
                    <a:cubicBezTo>
                      <a:pt x="52" y="25"/>
                      <a:pt x="52" y="24"/>
                      <a:pt x="52" y="23"/>
                    </a:cubicBezTo>
                    <a:cubicBezTo>
                      <a:pt x="51" y="22"/>
                      <a:pt x="51" y="21"/>
                      <a:pt x="52" y="20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6" y="19"/>
                      <a:pt x="46" y="18"/>
                    </a:cubicBezTo>
                    <a:cubicBezTo>
                      <a:pt x="45" y="18"/>
                      <a:pt x="44" y="18"/>
                      <a:pt x="43" y="18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0"/>
                      <a:pt x="32" y="9"/>
                      <a:pt x="32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5"/>
                      <a:pt x="25" y="5"/>
                      <a:pt x="25" y="5"/>
                    </a:cubicBezTo>
                    <a:cubicBezTo>
                      <a:pt x="25" y="5"/>
                      <a:pt x="24" y="5"/>
                      <a:pt x="22" y="4"/>
                    </a:cubicBezTo>
                    <a:cubicBezTo>
                      <a:pt x="20" y="3"/>
                      <a:pt x="19" y="1"/>
                      <a:pt x="19" y="0"/>
                    </a:cubicBezTo>
                    <a:cubicBezTo>
                      <a:pt x="18" y="1"/>
                      <a:pt x="17" y="1"/>
                      <a:pt x="17" y="2"/>
                    </a:cubicBezTo>
                    <a:cubicBezTo>
                      <a:pt x="16" y="2"/>
                      <a:pt x="16" y="2"/>
                      <a:pt x="15" y="2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6" y="4"/>
                      <a:pt x="16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2" y="19"/>
                      <a:pt x="11" y="19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6" y="22"/>
                      <a:pt x="6" y="23"/>
                      <a:pt x="4" y="23"/>
                    </a:cubicBezTo>
                    <a:cubicBezTo>
                      <a:pt x="3" y="24"/>
                      <a:pt x="3" y="25"/>
                      <a:pt x="1" y="26"/>
                    </a:cubicBezTo>
                    <a:cubicBezTo>
                      <a:pt x="1" y="26"/>
                      <a:pt x="1" y="26"/>
                      <a:pt x="0" y="26"/>
                    </a:cubicBezTo>
                    <a:cubicBezTo>
                      <a:pt x="1" y="26"/>
                      <a:pt x="1" y="27"/>
                      <a:pt x="1" y="27"/>
                    </a:cubicBezTo>
                    <a:cubicBezTo>
                      <a:pt x="2" y="29"/>
                      <a:pt x="2" y="30"/>
                      <a:pt x="1" y="31"/>
                    </a:cubicBezTo>
                    <a:cubicBezTo>
                      <a:pt x="1" y="31"/>
                      <a:pt x="1" y="31"/>
                      <a:pt x="2" y="32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43"/>
                      <a:pt x="13" y="44"/>
                      <a:pt x="14" y="44"/>
                    </a:cubicBezTo>
                    <a:cubicBezTo>
                      <a:pt x="15" y="45"/>
                      <a:pt x="15" y="46"/>
                      <a:pt x="15" y="46"/>
                    </a:cubicBezTo>
                    <a:cubicBezTo>
                      <a:pt x="16" y="46"/>
                      <a:pt x="17" y="48"/>
                      <a:pt x="17" y="48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8" y="51"/>
                      <a:pt x="19" y="52"/>
                      <a:pt x="19" y="53"/>
                    </a:cubicBezTo>
                    <a:cubicBezTo>
                      <a:pt x="19" y="53"/>
                      <a:pt x="19" y="54"/>
                      <a:pt x="19" y="54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0" y="58"/>
                      <a:pt x="20" y="58"/>
                      <a:pt x="20" y="58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2" y="60"/>
                      <a:pt x="24" y="60"/>
                      <a:pt x="25" y="59"/>
                    </a:cubicBezTo>
                    <a:cubicBezTo>
                      <a:pt x="26" y="59"/>
                      <a:pt x="26" y="57"/>
                      <a:pt x="26" y="55"/>
                    </a:cubicBezTo>
                    <a:cubicBezTo>
                      <a:pt x="26" y="53"/>
                      <a:pt x="26" y="52"/>
                      <a:pt x="27" y="50"/>
                    </a:cubicBezTo>
                    <a:cubicBezTo>
                      <a:pt x="27" y="48"/>
                      <a:pt x="30" y="47"/>
                      <a:pt x="32" y="45"/>
                    </a:cubicBezTo>
                    <a:cubicBezTo>
                      <a:pt x="34" y="44"/>
                      <a:pt x="33" y="42"/>
                      <a:pt x="36" y="42"/>
                    </a:cubicBezTo>
                    <a:cubicBezTo>
                      <a:pt x="39" y="43"/>
                      <a:pt x="42" y="52"/>
                      <a:pt x="43" y="43"/>
                    </a:cubicBezTo>
                    <a:cubicBezTo>
                      <a:pt x="43" y="38"/>
                      <a:pt x="47" y="38"/>
                      <a:pt x="49" y="37"/>
                    </a:cubicBezTo>
                    <a:lnTo>
                      <a:pt x="48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7" name="Rectangle 154"/>
              <p:cNvSpPr>
                <a:spLocks noChangeArrowheads="1"/>
              </p:cNvSpPr>
              <p:nvPr/>
            </p:nvSpPr>
            <p:spPr bwMode="auto">
              <a:xfrm>
                <a:off x="3557" y="2917"/>
                <a:ext cx="1" cy="1"/>
              </a:xfrm>
              <a:prstGeom prst="rect">
                <a:avLst/>
              </a:prstGeom>
              <a:grpFill/>
              <a:ln w="9525">
                <a:solidFill>
                  <a:schemeClr val="bg1">
                    <a:alpha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8" name="Freeform 155"/>
              <p:cNvSpPr>
                <a:spLocks/>
              </p:cNvSpPr>
              <p:nvPr/>
            </p:nvSpPr>
            <p:spPr bwMode="auto">
              <a:xfrm>
                <a:off x="3517" y="2692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9" name="Freeform 156"/>
              <p:cNvSpPr>
                <a:spLocks/>
              </p:cNvSpPr>
              <p:nvPr/>
            </p:nvSpPr>
            <p:spPr bwMode="auto">
              <a:xfrm>
                <a:off x="3525" y="28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0" name="Freeform 157"/>
              <p:cNvSpPr>
                <a:spLocks/>
              </p:cNvSpPr>
              <p:nvPr/>
            </p:nvSpPr>
            <p:spPr bwMode="auto">
              <a:xfrm>
                <a:off x="3322" y="2845"/>
                <a:ext cx="131" cy="251"/>
              </a:xfrm>
              <a:custGeom>
                <a:avLst/>
                <a:gdLst>
                  <a:gd name="T0" fmla="*/ 61 w 65"/>
                  <a:gd name="T1" fmla="*/ 70 h 125"/>
                  <a:gd name="T2" fmla="*/ 56 w 65"/>
                  <a:gd name="T3" fmla="*/ 68 h 125"/>
                  <a:gd name="T4" fmla="*/ 51 w 65"/>
                  <a:gd name="T5" fmla="*/ 69 h 125"/>
                  <a:gd name="T6" fmla="*/ 51 w 65"/>
                  <a:gd name="T7" fmla="*/ 69 h 125"/>
                  <a:gd name="T8" fmla="*/ 51 w 65"/>
                  <a:gd name="T9" fmla="*/ 69 h 125"/>
                  <a:gd name="T10" fmla="*/ 49 w 65"/>
                  <a:gd name="T11" fmla="*/ 62 h 125"/>
                  <a:gd name="T12" fmla="*/ 45 w 65"/>
                  <a:gd name="T13" fmla="*/ 58 h 125"/>
                  <a:gd name="T14" fmla="*/ 41 w 65"/>
                  <a:gd name="T15" fmla="*/ 51 h 125"/>
                  <a:gd name="T16" fmla="*/ 39 w 65"/>
                  <a:gd name="T17" fmla="*/ 44 h 125"/>
                  <a:gd name="T18" fmla="*/ 42 w 65"/>
                  <a:gd name="T19" fmla="*/ 39 h 125"/>
                  <a:gd name="T20" fmla="*/ 40 w 65"/>
                  <a:gd name="T21" fmla="*/ 31 h 125"/>
                  <a:gd name="T22" fmla="*/ 40 w 65"/>
                  <a:gd name="T23" fmla="*/ 28 h 125"/>
                  <a:gd name="T24" fmla="*/ 38 w 65"/>
                  <a:gd name="T25" fmla="*/ 22 h 125"/>
                  <a:gd name="T26" fmla="*/ 35 w 65"/>
                  <a:gd name="T27" fmla="*/ 15 h 125"/>
                  <a:gd name="T28" fmla="*/ 29 w 65"/>
                  <a:gd name="T29" fmla="*/ 11 h 125"/>
                  <a:gd name="T30" fmla="*/ 21 w 65"/>
                  <a:gd name="T31" fmla="*/ 3 h 125"/>
                  <a:gd name="T32" fmla="*/ 14 w 65"/>
                  <a:gd name="T33" fmla="*/ 7 h 125"/>
                  <a:gd name="T34" fmla="*/ 9 w 65"/>
                  <a:gd name="T35" fmla="*/ 4 h 125"/>
                  <a:gd name="T36" fmla="*/ 8 w 65"/>
                  <a:gd name="T37" fmla="*/ 1 h 125"/>
                  <a:gd name="T38" fmla="*/ 6 w 65"/>
                  <a:gd name="T39" fmla="*/ 5 h 125"/>
                  <a:gd name="T40" fmla="*/ 3 w 65"/>
                  <a:gd name="T41" fmla="*/ 10 h 125"/>
                  <a:gd name="T42" fmla="*/ 2 w 65"/>
                  <a:gd name="T43" fmla="*/ 13 h 125"/>
                  <a:gd name="T44" fmla="*/ 3 w 65"/>
                  <a:gd name="T45" fmla="*/ 19 h 125"/>
                  <a:gd name="T46" fmla="*/ 3 w 65"/>
                  <a:gd name="T47" fmla="*/ 24 h 125"/>
                  <a:gd name="T48" fmla="*/ 3 w 65"/>
                  <a:gd name="T49" fmla="*/ 29 h 125"/>
                  <a:gd name="T50" fmla="*/ 5 w 65"/>
                  <a:gd name="T51" fmla="*/ 32 h 125"/>
                  <a:gd name="T52" fmla="*/ 9 w 65"/>
                  <a:gd name="T53" fmla="*/ 34 h 125"/>
                  <a:gd name="T54" fmla="*/ 9 w 65"/>
                  <a:gd name="T55" fmla="*/ 41 h 125"/>
                  <a:gd name="T56" fmla="*/ 6 w 65"/>
                  <a:gd name="T57" fmla="*/ 44 h 125"/>
                  <a:gd name="T58" fmla="*/ 8 w 65"/>
                  <a:gd name="T59" fmla="*/ 48 h 125"/>
                  <a:gd name="T60" fmla="*/ 5 w 65"/>
                  <a:gd name="T61" fmla="*/ 51 h 125"/>
                  <a:gd name="T62" fmla="*/ 7 w 65"/>
                  <a:gd name="T63" fmla="*/ 54 h 125"/>
                  <a:gd name="T64" fmla="*/ 8 w 65"/>
                  <a:gd name="T65" fmla="*/ 62 h 125"/>
                  <a:gd name="T66" fmla="*/ 7 w 65"/>
                  <a:gd name="T67" fmla="*/ 68 h 125"/>
                  <a:gd name="T68" fmla="*/ 7 w 65"/>
                  <a:gd name="T69" fmla="*/ 72 h 125"/>
                  <a:gd name="T70" fmla="*/ 7 w 65"/>
                  <a:gd name="T71" fmla="*/ 75 h 125"/>
                  <a:gd name="T72" fmla="*/ 7 w 65"/>
                  <a:gd name="T73" fmla="*/ 80 h 125"/>
                  <a:gd name="T74" fmla="*/ 8 w 65"/>
                  <a:gd name="T75" fmla="*/ 88 h 125"/>
                  <a:gd name="T76" fmla="*/ 11 w 65"/>
                  <a:gd name="T77" fmla="*/ 95 h 125"/>
                  <a:gd name="T78" fmla="*/ 11 w 65"/>
                  <a:gd name="T79" fmla="*/ 97 h 125"/>
                  <a:gd name="T80" fmla="*/ 6 w 65"/>
                  <a:gd name="T81" fmla="*/ 93 h 125"/>
                  <a:gd name="T82" fmla="*/ 9 w 65"/>
                  <a:gd name="T83" fmla="*/ 97 h 125"/>
                  <a:gd name="T84" fmla="*/ 19 w 65"/>
                  <a:gd name="T85" fmla="*/ 105 h 125"/>
                  <a:gd name="T86" fmla="*/ 24 w 65"/>
                  <a:gd name="T87" fmla="*/ 108 h 125"/>
                  <a:gd name="T88" fmla="*/ 30 w 65"/>
                  <a:gd name="T89" fmla="*/ 113 h 125"/>
                  <a:gd name="T90" fmla="*/ 33 w 65"/>
                  <a:gd name="T91" fmla="*/ 119 h 125"/>
                  <a:gd name="T92" fmla="*/ 34 w 65"/>
                  <a:gd name="T93" fmla="*/ 123 h 125"/>
                  <a:gd name="T94" fmla="*/ 41 w 65"/>
                  <a:gd name="T95" fmla="*/ 125 h 125"/>
                  <a:gd name="T96" fmla="*/ 44 w 65"/>
                  <a:gd name="T97" fmla="*/ 120 h 125"/>
                  <a:gd name="T98" fmla="*/ 48 w 65"/>
                  <a:gd name="T99" fmla="*/ 117 h 125"/>
                  <a:gd name="T100" fmla="*/ 43 w 65"/>
                  <a:gd name="T101" fmla="*/ 112 h 125"/>
                  <a:gd name="T102" fmla="*/ 45 w 65"/>
                  <a:gd name="T103" fmla="*/ 109 h 125"/>
                  <a:gd name="T104" fmla="*/ 53 w 65"/>
                  <a:gd name="T105" fmla="*/ 103 h 125"/>
                  <a:gd name="T106" fmla="*/ 65 w 65"/>
                  <a:gd name="T107" fmla="*/ 8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5" h="125">
                    <a:moveTo>
                      <a:pt x="62" y="72"/>
                    </a:moveTo>
                    <a:cubicBezTo>
                      <a:pt x="62" y="70"/>
                      <a:pt x="62" y="70"/>
                      <a:pt x="62" y="70"/>
                    </a:cubicBezTo>
                    <a:cubicBezTo>
                      <a:pt x="62" y="70"/>
                      <a:pt x="62" y="70"/>
                      <a:pt x="61" y="70"/>
                    </a:cubicBezTo>
                    <a:cubicBezTo>
                      <a:pt x="61" y="70"/>
                      <a:pt x="61" y="70"/>
                      <a:pt x="61" y="70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58" y="68"/>
                      <a:pt x="58" y="68"/>
                      <a:pt x="58" y="68"/>
                    </a:cubicBezTo>
                    <a:cubicBezTo>
                      <a:pt x="58" y="68"/>
                      <a:pt x="58" y="68"/>
                      <a:pt x="57" y="68"/>
                    </a:cubicBezTo>
                    <a:cubicBezTo>
                      <a:pt x="57" y="68"/>
                      <a:pt x="56" y="67"/>
                      <a:pt x="56" y="68"/>
                    </a:cubicBezTo>
                    <a:cubicBezTo>
                      <a:pt x="56" y="68"/>
                      <a:pt x="56" y="68"/>
                      <a:pt x="56" y="68"/>
                    </a:cubicBezTo>
                    <a:cubicBezTo>
                      <a:pt x="55" y="67"/>
                      <a:pt x="54" y="67"/>
                      <a:pt x="54" y="68"/>
                    </a:cubicBezTo>
                    <a:cubicBezTo>
                      <a:pt x="53" y="68"/>
                      <a:pt x="52" y="69"/>
                      <a:pt x="52" y="69"/>
                    </a:cubicBezTo>
                    <a:cubicBezTo>
                      <a:pt x="52" y="69"/>
                      <a:pt x="52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8"/>
                      <a:pt x="51" y="67"/>
                      <a:pt x="51" y="66"/>
                    </a:cubicBezTo>
                    <a:cubicBezTo>
                      <a:pt x="51" y="66"/>
                      <a:pt x="50" y="64"/>
                      <a:pt x="50" y="63"/>
                    </a:cubicBezTo>
                    <a:cubicBezTo>
                      <a:pt x="49" y="63"/>
                      <a:pt x="49" y="62"/>
                      <a:pt x="49" y="62"/>
                    </a:cubicBezTo>
                    <a:cubicBezTo>
                      <a:pt x="49" y="62"/>
                      <a:pt x="48" y="62"/>
                      <a:pt x="47" y="62"/>
                    </a:cubicBezTo>
                    <a:cubicBezTo>
                      <a:pt x="47" y="62"/>
                      <a:pt x="46" y="62"/>
                      <a:pt x="46" y="62"/>
                    </a:cubicBezTo>
                    <a:cubicBezTo>
                      <a:pt x="46" y="62"/>
                      <a:pt x="45" y="60"/>
                      <a:pt x="46" y="60"/>
                    </a:cubicBezTo>
                    <a:cubicBezTo>
                      <a:pt x="46" y="60"/>
                      <a:pt x="45" y="58"/>
                      <a:pt x="45" y="58"/>
                    </a:cubicBezTo>
                    <a:cubicBezTo>
                      <a:pt x="44" y="58"/>
                      <a:pt x="43" y="55"/>
                      <a:pt x="43" y="55"/>
                    </a:cubicBezTo>
                    <a:cubicBezTo>
                      <a:pt x="43" y="55"/>
                      <a:pt x="42" y="56"/>
                      <a:pt x="42" y="55"/>
                    </a:cubicBezTo>
                    <a:cubicBezTo>
                      <a:pt x="42" y="54"/>
                      <a:pt x="42" y="53"/>
                      <a:pt x="42" y="53"/>
                    </a:cubicBezTo>
                    <a:cubicBezTo>
                      <a:pt x="41" y="51"/>
                      <a:pt x="41" y="51"/>
                      <a:pt x="41" y="51"/>
                    </a:cubicBezTo>
                    <a:cubicBezTo>
                      <a:pt x="41" y="51"/>
                      <a:pt x="42" y="50"/>
                      <a:pt x="42" y="50"/>
                    </a:cubicBezTo>
                    <a:cubicBezTo>
                      <a:pt x="42" y="50"/>
                      <a:pt x="43" y="49"/>
                      <a:pt x="43" y="48"/>
                    </a:cubicBezTo>
                    <a:cubicBezTo>
                      <a:pt x="43" y="48"/>
                      <a:pt x="41" y="46"/>
                      <a:pt x="41" y="46"/>
                    </a:cubicBezTo>
                    <a:cubicBezTo>
                      <a:pt x="41" y="46"/>
                      <a:pt x="39" y="45"/>
                      <a:pt x="39" y="44"/>
                    </a:cubicBezTo>
                    <a:cubicBezTo>
                      <a:pt x="38" y="43"/>
                      <a:pt x="38" y="42"/>
                      <a:pt x="38" y="42"/>
                    </a:cubicBezTo>
                    <a:cubicBezTo>
                      <a:pt x="38" y="42"/>
                      <a:pt x="39" y="42"/>
                      <a:pt x="40" y="42"/>
                    </a:cubicBezTo>
                    <a:cubicBezTo>
                      <a:pt x="40" y="41"/>
                      <a:pt x="41" y="41"/>
                      <a:pt x="41" y="40"/>
                    </a:cubicBezTo>
                    <a:cubicBezTo>
                      <a:pt x="41" y="40"/>
                      <a:pt x="42" y="40"/>
                      <a:pt x="42" y="39"/>
                    </a:cubicBezTo>
                    <a:cubicBezTo>
                      <a:pt x="41" y="39"/>
                      <a:pt x="40" y="38"/>
                      <a:pt x="40" y="38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1" y="34"/>
                      <a:pt x="41" y="34"/>
                      <a:pt x="41" y="34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29"/>
                      <a:pt x="41" y="29"/>
                    </a:cubicBezTo>
                    <a:cubicBezTo>
                      <a:pt x="41" y="29"/>
                      <a:pt x="41" y="29"/>
                      <a:pt x="41" y="28"/>
                    </a:cubicBezTo>
                    <a:cubicBezTo>
                      <a:pt x="41" y="28"/>
                      <a:pt x="40" y="28"/>
                      <a:pt x="40" y="28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0" y="23"/>
                      <a:pt x="40" y="23"/>
                      <a:pt x="40" y="23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7" y="20"/>
                      <a:pt x="37" y="19"/>
                      <a:pt x="37" y="18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6" y="16"/>
                      <a:pt x="35" y="15"/>
                      <a:pt x="35" y="15"/>
                    </a:cubicBezTo>
                    <a:cubicBezTo>
                      <a:pt x="34" y="14"/>
                      <a:pt x="34" y="14"/>
                      <a:pt x="34" y="13"/>
                    </a:cubicBezTo>
                    <a:cubicBezTo>
                      <a:pt x="33" y="13"/>
                      <a:pt x="32" y="13"/>
                      <a:pt x="32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4"/>
                    </a:cubicBezTo>
                    <a:cubicBezTo>
                      <a:pt x="19" y="4"/>
                      <a:pt x="19" y="4"/>
                      <a:pt x="17" y="4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1" y="6"/>
                      <a:pt x="11" y="6"/>
                      <a:pt x="10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4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2" y="13"/>
                      <a:pt x="2" y="13"/>
                    </a:cubicBezTo>
                    <a:cubicBezTo>
                      <a:pt x="2" y="13"/>
                      <a:pt x="2" y="13"/>
                      <a:pt x="1" y="14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4" y="22"/>
                      <a:pt x="4" y="22"/>
                    </a:cubicBezTo>
                    <a:cubicBezTo>
                      <a:pt x="4" y="23"/>
                      <a:pt x="3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5"/>
                      <a:pt x="4" y="26"/>
                      <a:pt x="3" y="27"/>
                    </a:cubicBezTo>
                    <a:cubicBezTo>
                      <a:pt x="3" y="27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0" y="41"/>
                      <a:pt x="10" y="43"/>
                      <a:pt x="9" y="43"/>
                    </a:cubicBezTo>
                    <a:cubicBezTo>
                      <a:pt x="9" y="43"/>
                      <a:pt x="8" y="43"/>
                      <a:pt x="7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46"/>
                      <a:pt x="8" y="45"/>
                      <a:pt x="8" y="46"/>
                    </a:cubicBezTo>
                    <a:cubicBezTo>
                      <a:pt x="8" y="46"/>
                      <a:pt x="8" y="48"/>
                      <a:pt x="8" y="48"/>
                    </a:cubicBezTo>
                    <a:cubicBezTo>
                      <a:pt x="8" y="48"/>
                      <a:pt x="8" y="49"/>
                      <a:pt x="8" y="49"/>
                    </a:cubicBezTo>
                    <a:cubicBezTo>
                      <a:pt x="7" y="49"/>
                      <a:pt x="6" y="50"/>
                      <a:pt x="6" y="50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6" y="54"/>
                      <a:pt x="6" y="54"/>
                      <a:pt x="7" y="54"/>
                    </a:cubicBezTo>
                    <a:cubicBezTo>
                      <a:pt x="7" y="54"/>
                      <a:pt x="9" y="56"/>
                      <a:pt x="9" y="56"/>
                    </a:cubicBezTo>
                    <a:cubicBezTo>
                      <a:pt x="9" y="57"/>
                      <a:pt x="9" y="57"/>
                      <a:pt x="9" y="57"/>
                    </a:cubicBezTo>
                    <a:cubicBezTo>
                      <a:pt x="9" y="57"/>
                      <a:pt x="8" y="58"/>
                      <a:pt x="8" y="58"/>
                    </a:cubicBezTo>
                    <a:cubicBezTo>
                      <a:pt x="8" y="59"/>
                      <a:pt x="8" y="62"/>
                      <a:pt x="8" y="62"/>
                    </a:cubicBezTo>
                    <a:cubicBezTo>
                      <a:pt x="7" y="63"/>
                      <a:pt x="7" y="63"/>
                      <a:pt x="7" y="63"/>
                    </a:cubicBezTo>
                    <a:cubicBezTo>
                      <a:pt x="7" y="63"/>
                      <a:pt x="8" y="66"/>
                      <a:pt x="8" y="66"/>
                    </a:cubicBezTo>
                    <a:cubicBezTo>
                      <a:pt x="8" y="67"/>
                      <a:pt x="8" y="67"/>
                      <a:pt x="8" y="67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8" y="71"/>
                      <a:pt x="7" y="71"/>
                      <a:pt x="7" y="72"/>
                    </a:cubicBezTo>
                    <a:cubicBezTo>
                      <a:pt x="7" y="72"/>
                      <a:pt x="7" y="73"/>
                      <a:pt x="7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7" y="75"/>
                      <a:pt x="7" y="75"/>
                      <a:pt x="7" y="75"/>
                    </a:cubicBezTo>
                    <a:cubicBezTo>
                      <a:pt x="7" y="75"/>
                      <a:pt x="7" y="76"/>
                      <a:pt x="7" y="76"/>
                    </a:cubicBezTo>
                    <a:cubicBezTo>
                      <a:pt x="7" y="76"/>
                      <a:pt x="7" y="77"/>
                      <a:pt x="7" y="77"/>
                    </a:cubicBezTo>
                    <a:cubicBezTo>
                      <a:pt x="7" y="77"/>
                      <a:pt x="6" y="78"/>
                      <a:pt x="6" y="78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6" y="83"/>
                      <a:pt x="6" y="83"/>
                      <a:pt x="6" y="83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7" y="86"/>
                      <a:pt x="7" y="86"/>
                      <a:pt x="7" y="86"/>
                    </a:cubicBezTo>
                    <a:cubicBezTo>
                      <a:pt x="8" y="88"/>
                      <a:pt x="8" y="88"/>
                      <a:pt x="8" y="88"/>
                    </a:cubicBezTo>
                    <a:cubicBezTo>
                      <a:pt x="10" y="90"/>
                      <a:pt x="10" y="90"/>
                      <a:pt x="10" y="90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12" y="92"/>
                      <a:pt x="12" y="92"/>
                      <a:pt x="12" y="92"/>
                    </a:cubicBezTo>
                    <a:cubicBezTo>
                      <a:pt x="11" y="95"/>
                      <a:pt x="11" y="95"/>
                      <a:pt x="11" y="95"/>
                    </a:cubicBezTo>
                    <a:cubicBezTo>
                      <a:pt x="12" y="96"/>
                      <a:pt x="12" y="96"/>
                      <a:pt x="12" y="96"/>
                    </a:cubicBezTo>
                    <a:cubicBezTo>
                      <a:pt x="12" y="97"/>
                      <a:pt x="12" y="97"/>
                      <a:pt x="12" y="97"/>
                    </a:cubicBezTo>
                    <a:cubicBezTo>
                      <a:pt x="12" y="97"/>
                      <a:pt x="12" y="97"/>
                      <a:pt x="12" y="98"/>
                    </a:cubicBezTo>
                    <a:cubicBezTo>
                      <a:pt x="11" y="98"/>
                      <a:pt x="11" y="98"/>
                      <a:pt x="11" y="97"/>
                    </a:cubicBezTo>
                    <a:cubicBezTo>
                      <a:pt x="10" y="97"/>
                      <a:pt x="9" y="96"/>
                      <a:pt x="9" y="95"/>
                    </a:cubicBezTo>
                    <a:cubicBezTo>
                      <a:pt x="9" y="95"/>
                      <a:pt x="8" y="94"/>
                      <a:pt x="8" y="94"/>
                    </a:cubicBezTo>
                    <a:cubicBezTo>
                      <a:pt x="8" y="94"/>
                      <a:pt x="7" y="93"/>
                      <a:pt x="7" y="93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6" y="93"/>
                      <a:pt x="6" y="94"/>
                      <a:pt x="6" y="94"/>
                    </a:cubicBezTo>
                    <a:cubicBezTo>
                      <a:pt x="6" y="94"/>
                      <a:pt x="6" y="95"/>
                      <a:pt x="7" y="95"/>
                    </a:cubicBezTo>
                    <a:cubicBezTo>
                      <a:pt x="7" y="96"/>
                      <a:pt x="8" y="96"/>
                      <a:pt x="8" y="96"/>
                    </a:cubicBezTo>
                    <a:cubicBezTo>
                      <a:pt x="8" y="97"/>
                      <a:pt x="9" y="97"/>
                      <a:pt x="9" y="97"/>
                    </a:cubicBezTo>
                    <a:cubicBezTo>
                      <a:pt x="9" y="98"/>
                      <a:pt x="9" y="100"/>
                      <a:pt x="9" y="100"/>
                    </a:cubicBezTo>
                    <a:cubicBezTo>
                      <a:pt x="11" y="101"/>
                      <a:pt x="11" y="101"/>
                      <a:pt x="11" y="101"/>
                    </a:cubicBezTo>
                    <a:cubicBezTo>
                      <a:pt x="12" y="102"/>
                      <a:pt x="12" y="102"/>
                      <a:pt x="12" y="102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23" y="108"/>
                      <a:pt x="23" y="108"/>
                      <a:pt x="23" y="108"/>
                    </a:cubicBezTo>
                    <a:cubicBezTo>
                      <a:pt x="24" y="108"/>
                      <a:pt x="24" y="108"/>
                      <a:pt x="24" y="108"/>
                    </a:cubicBezTo>
                    <a:cubicBezTo>
                      <a:pt x="24" y="108"/>
                      <a:pt x="24" y="108"/>
                      <a:pt x="25" y="108"/>
                    </a:cubicBezTo>
                    <a:cubicBezTo>
                      <a:pt x="25" y="108"/>
                      <a:pt x="27" y="108"/>
                      <a:pt x="27" y="108"/>
                    </a:cubicBezTo>
                    <a:cubicBezTo>
                      <a:pt x="27" y="108"/>
                      <a:pt x="27" y="108"/>
                      <a:pt x="27" y="109"/>
                    </a:cubicBezTo>
                    <a:cubicBezTo>
                      <a:pt x="27" y="110"/>
                      <a:pt x="30" y="113"/>
                      <a:pt x="30" y="113"/>
                    </a:cubicBezTo>
                    <a:cubicBezTo>
                      <a:pt x="30" y="113"/>
                      <a:pt x="30" y="114"/>
                      <a:pt x="31" y="115"/>
                    </a:cubicBezTo>
                    <a:cubicBezTo>
                      <a:pt x="31" y="115"/>
                      <a:pt x="33" y="116"/>
                      <a:pt x="33" y="116"/>
                    </a:cubicBezTo>
                    <a:cubicBezTo>
                      <a:pt x="33" y="116"/>
                      <a:pt x="33" y="117"/>
                      <a:pt x="33" y="118"/>
                    </a:cubicBezTo>
                    <a:cubicBezTo>
                      <a:pt x="33" y="118"/>
                      <a:pt x="32" y="119"/>
                      <a:pt x="33" y="119"/>
                    </a:cubicBezTo>
                    <a:cubicBezTo>
                      <a:pt x="33" y="120"/>
                      <a:pt x="33" y="120"/>
                      <a:pt x="33" y="120"/>
                    </a:cubicBezTo>
                    <a:cubicBezTo>
                      <a:pt x="33" y="120"/>
                      <a:pt x="33" y="120"/>
                      <a:pt x="33" y="120"/>
                    </a:cubicBezTo>
                    <a:cubicBezTo>
                      <a:pt x="34" y="121"/>
                      <a:pt x="34" y="121"/>
                      <a:pt x="34" y="121"/>
                    </a:cubicBezTo>
                    <a:cubicBezTo>
                      <a:pt x="34" y="123"/>
                      <a:pt x="34" y="123"/>
                      <a:pt x="34" y="123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37" y="124"/>
                      <a:pt x="37" y="124"/>
                      <a:pt x="37" y="124"/>
                    </a:cubicBezTo>
                    <a:cubicBezTo>
                      <a:pt x="39" y="125"/>
                      <a:pt x="39" y="125"/>
                      <a:pt x="39" y="125"/>
                    </a:cubicBezTo>
                    <a:cubicBezTo>
                      <a:pt x="41" y="125"/>
                      <a:pt x="41" y="125"/>
                      <a:pt x="41" y="125"/>
                    </a:cubicBezTo>
                    <a:cubicBezTo>
                      <a:pt x="43" y="123"/>
                      <a:pt x="43" y="123"/>
                      <a:pt x="43" y="123"/>
                    </a:cubicBezTo>
                    <a:cubicBezTo>
                      <a:pt x="43" y="123"/>
                      <a:pt x="44" y="122"/>
                      <a:pt x="44" y="122"/>
                    </a:cubicBezTo>
                    <a:cubicBezTo>
                      <a:pt x="44" y="122"/>
                      <a:pt x="44" y="121"/>
                      <a:pt x="44" y="121"/>
                    </a:cubicBezTo>
                    <a:cubicBezTo>
                      <a:pt x="44" y="120"/>
                      <a:pt x="44" y="120"/>
                      <a:pt x="44" y="120"/>
                    </a:cubicBezTo>
                    <a:cubicBezTo>
                      <a:pt x="44" y="120"/>
                      <a:pt x="43" y="118"/>
                      <a:pt x="44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6" y="118"/>
                      <a:pt x="45" y="118"/>
                      <a:pt x="46" y="118"/>
                    </a:cubicBezTo>
                    <a:cubicBezTo>
                      <a:pt x="47" y="118"/>
                      <a:pt x="47" y="117"/>
                      <a:pt x="48" y="117"/>
                    </a:cubicBezTo>
                    <a:cubicBezTo>
                      <a:pt x="48" y="116"/>
                      <a:pt x="48" y="116"/>
                      <a:pt x="48" y="116"/>
                    </a:cubicBezTo>
                    <a:cubicBezTo>
                      <a:pt x="48" y="116"/>
                      <a:pt x="48" y="116"/>
                      <a:pt x="48" y="116"/>
                    </a:cubicBezTo>
                    <a:cubicBezTo>
                      <a:pt x="47" y="115"/>
                      <a:pt x="44" y="114"/>
                      <a:pt x="44" y="114"/>
                    </a:cubicBezTo>
                    <a:cubicBezTo>
                      <a:pt x="44" y="113"/>
                      <a:pt x="43" y="113"/>
                      <a:pt x="43" y="112"/>
                    </a:cubicBezTo>
                    <a:cubicBezTo>
                      <a:pt x="43" y="112"/>
                      <a:pt x="43" y="111"/>
                      <a:pt x="43" y="111"/>
                    </a:cubicBezTo>
                    <a:cubicBezTo>
                      <a:pt x="43" y="110"/>
                      <a:pt x="43" y="110"/>
                      <a:pt x="43" y="110"/>
                    </a:cubicBezTo>
                    <a:cubicBezTo>
                      <a:pt x="43" y="110"/>
                      <a:pt x="44" y="110"/>
                      <a:pt x="44" y="109"/>
                    </a:cubicBezTo>
                    <a:cubicBezTo>
                      <a:pt x="44" y="109"/>
                      <a:pt x="45" y="109"/>
                      <a:pt x="45" y="109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6"/>
                      <a:pt x="47" y="106"/>
                    </a:cubicBezTo>
                    <a:cubicBezTo>
                      <a:pt x="47" y="106"/>
                      <a:pt x="47" y="106"/>
                      <a:pt x="48" y="106"/>
                    </a:cubicBezTo>
                    <a:cubicBezTo>
                      <a:pt x="53" y="103"/>
                      <a:pt x="53" y="103"/>
                      <a:pt x="53" y="103"/>
                    </a:cubicBezTo>
                    <a:cubicBezTo>
                      <a:pt x="57" y="96"/>
                      <a:pt x="57" y="96"/>
                      <a:pt x="57" y="96"/>
                    </a:cubicBezTo>
                    <a:cubicBezTo>
                      <a:pt x="58" y="89"/>
                      <a:pt x="58" y="89"/>
                      <a:pt x="58" y="89"/>
                    </a:cubicBezTo>
                    <a:cubicBezTo>
                      <a:pt x="61" y="82"/>
                      <a:pt x="61" y="82"/>
                      <a:pt x="61" y="82"/>
                    </a:cubicBezTo>
                    <a:cubicBezTo>
                      <a:pt x="61" y="82"/>
                      <a:pt x="64" y="79"/>
                      <a:pt x="65" y="80"/>
                    </a:cubicBezTo>
                    <a:cubicBezTo>
                      <a:pt x="65" y="81"/>
                      <a:pt x="64" y="74"/>
                      <a:pt x="64" y="74"/>
                    </a:cubicBezTo>
                    <a:lnTo>
                      <a:pt x="62" y="7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1" name="Freeform 158"/>
              <p:cNvSpPr>
                <a:spLocks/>
              </p:cNvSpPr>
              <p:nvPr/>
            </p:nvSpPr>
            <p:spPr bwMode="auto">
              <a:xfrm>
                <a:off x="3405" y="2839"/>
                <a:ext cx="166" cy="140"/>
              </a:xfrm>
              <a:custGeom>
                <a:avLst/>
                <a:gdLst>
                  <a:gd name="T0" fmla="*/ 83 w 83"/>
                  <a:gd name="T1" fmla="*/ 37 h 70"/>
                  <a:gd name="T2" fmla="*/ 81 w 83"/>
                  <a:gd name="T3" fmla="*/ 25 h 70"/>
                  <a:gd name="T4" fmla="*/ 79 w 83"/>
                  <a:gd name="T5" fmla="*/ 19 h 70"/>
                  <a:gd name="T6" fmla="*/ 74 w 83"/>
                  <a:gd name="T7" fmla="*/ 12 h 70"/>
                  <a:gd name="T8" fmla="*/ 67 w 83"/>
                  <a:gd name="T9" fmla="*/ 8 h 70"/>
                  <a:gd name="T10" fmla="*/ 59 w 83"/>
                  <a:gd name="T11" fmla="*/ 2 h 70"/>
                  <a:gd name="T12" fmla="*/ 57 w 83"/>
                  <a:gd name="T13" fmla="*/ 0 h 70"/>
                  <a:gd name="T14" fmla="*/ 54 w 83"/>
                  <a:gd name="T15" fmla="*/ 0 h 70"/>
                  <a:gd name="T16" fmla="*/ 52 w 83"/>
                  <a:gd name="T17" fmla="*/ 0 h 70"/>
                  <a:gd name="T18" fmla="*/ 49 w 83"/>
                  <a:gd name="T19" fmla="*/ 1 h 70"/>
                  <a:gd name="T20" fmla="*/ 47 w 83"/>
                  <a:gd name="T21" fmla="*/ 3 h 70"/>
                  <a:gd name="T22" fmla="*/ 43 w 83"/>
                  <a:gd name="T23" fmla="*/ 3 h 70"/>
                  <a:gd name="T24" fmla="*/ 40 w 83"/>
                  <a:gd name="T25" fmla="*/ 5 h 70"/>
                  <a:gd name="T26" fmla="*/ 36 w 83"/>
                  <a:gd name="T27" fmla="*/ 7 h 70"/>
                  <a:gd name="T28" fmla="*/ 36 w 83"/>
                  <a:gd name="T29" fmla="*/ 8 h 70"/>
                  <a:gd name="T30" fmla="*/ 34 w 83"/>
                  <a:gd name="T31" fmla="*/ 7 h 70"/>
                  <a:gd name="T32" fmla="*/ 34 w 83"/>
                  <a:gd name="T33" fmla="*/ 7 h 70"/>
                  <a:gd name="T34" fmla="*/ 34 w 83"/>
                  <a:gd name="T35" fmla="*/ 8 h 70"/>
                  <a:gd name="T36" fmla="*/ 33 w 83"/>
                  <a:gd name="T37" fmla="*/ 8 h 70"/>
                  <a:gd name="T38" fmla="*/ 31 w 83"/>
                  <a:gd name="T39" fmla="*/ 9 h 70"/>
                  <a:gd name="T40" fmla="*/ 25 w 83"/>
                  <a:gd name="T41" fmla="*/ 13 h 70"/>
                  <a:gd name="T42" fmla="*/ 18 w 83"/>
                  <a:gd name="T43" fmla="*/ 16 h 70"/>
                  <a:gd name="T44" fmla="*/ 15 w 83"/>
                  <a:gd name="T45" fmla="*/ 15 h 70"/>
                  <a:gd name="T46" fmla="*/ 15 w 83"/>
                  <a:gd name="T47" fmla="*/ 15 h 70"/>
                  <a:gd name="T48" fmla="*/ 11 w 83"/>
                  <a:gd name="T49" fmla="*/ 19 h 70"/>
                  <a:gd name="T50" fmla="*/ 8 w 83"/>
                  <a:gd name="T51" fmla="*/ 24 h 70"/>
                  <a:gd name="T52" fmla="*/ 3 w 83"/>
                  <a:gd name="T53" fmla="*/ 32 h 70"/>
                  <a:gd name="T54" fmla="*/ 2 w 83"/>
                  <a:gd name="T55" fmla="*/ 34 h 70"/>
                  <a:gd name="T56" fmla="*/ 2 w 83"/>
                  <a:gd name="T57" fmla="*/ 38 h 70"/>
                  <a:gd name="T58" fmla="*/ 2 w 83"/>
                  <a:gd name="T59" fmla="*/ 41 h 70"/>
                  <a:gd name="T60" fmla="*/ 1 w 83"/>
                  <a:gd name="T61" fmla="*/ 46 h 70"/>
                  <a:gd name="T62" fmla="*/ 1 w 83"/>
                  <a:gd name="T63" fmla="*/ 47 h 70"/>
                  <a:gd name="T64" fmla="*/ 4 w 83"/>
                  <a:gd name="T65" fmla="*/ 53 h 70"/>
                  <a:gd name="T66" fmla="*/ 3 w 83"/>
                  <a:gd name="T67" fmla="*/ 55 h 70"/>
                  <a:gd name="T68" fmla="*/ 4 w 83"/>
                  <a:gd name="T69" fmla="*/ 57 h 70"/>
                  <a:gd name="T70" fmla="*/ 7 w 83"/>
                  <a:gd name="T71" fmla="*/ 62 h 70"/>
                  <a:gd name="T72" fmla="*/ 9 w 83"/>
                  <a:gd name="T73" fmla="*/ 63 h 70"/>
                  <a:gd name="T74" fmla="*/ 11 w 83"/>
                  <a:gd name="T75" fmla="*/ 65 h 70"/>
                  <a:gd name="T76" fmla="*/ 14 w 83"/>
                  <a:gd name="T77" fmla="*/ 68 h 70"/>
                  <a:gd name="T78" fmla="*/ 16 w 83"/>
                  <a:gd name="T79" fmla="*/ 68 h 70"/>
                  <a:gd name="T80" fmla="*/ 17 w 83"/>
                  <a:gd name="T81" fmla="*/ 68 h 70"/>
                  <a:gd name="T82" fmla="*/ 21 w 83"/>
                  <a:gd name="T83" fmla="*/ 70 h 70"/>
                  <a:gd name="T84" fmla="*/ 26 w 83"/>
                  <a:gd name="T85" fmla="*/ 69 h 70"/>
                  <a:gd name="T86" fmla="*/ 30 w 83"/>
                  <a:gd name="T87" fmla="*/ 68 h 70"/>
                  <a:gd name="T88" fmla="*/ 35 w 83"/>
                  <a:gd name="T89" fmla="*/ 66 h 70"/>
                  <a:gd name="T90" fmla="*/ 45 w 83"/>
                  <a:gd name="T91" fmla="*/ 63 h 70"/>
                  <a:gd name="T92" fmla="*/ 50 w 83"/>
                  <a:gd name="T93" fmla="*/ 54 h 70"/>
                  <a:gd name="T94" fmla="*/ 56 w 83"/>
                  <a:gd name="T95" fmla="*/ 52 h 70"/>
                  <a:gd name="T96" fmla="*/ 62 w 83"/>
                  <a:gd name="T97" fmla="*/ 51 h 70"/>
                  <a:gd name="T98" fmla="*/ 77 w 83"/>
                  <a:gd name="T99" fmla="*/ 46 h 70"/>
                  <a:gd name="T100" fmla="*/ 83 w 83"/>
                  <a:gd name="T101" fmla="*/ 3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3" h="70">
                    <a:moveTo>
                      <a:pt x="83" y="37"/>
                    </a:moveTo>
                    <a:cubicBezTo>
                      <a:pt x="83" y="37"/>
                      <a:pt x="83" y="37"/>
                      <a:pt x="83" y="37"/>
                    </a:cubicBezTo>
                    <a:cubicBezTo>
                      <a:pt x="82" y="36"/>
                      <a:pt x="80" y="31"/>
                      <a:pt x="80" y="28"/>
                    </a:cubicBezTo>
                    <a:cubicBezTo>
                      <a:pt x="80" y="26"/>
                      <a:pt x="81" y="26"/>
                      <a:pt x="81" y="25"/>
                    </a:cubicBezTo>
                    <a:cubicBezTo>
                      <a:pt x="81" y="24"/>
                      <a:pt x="82" y="23"/>
                      <a:pt x="82" y="22"/>
                    </a:cubicBezTo>
                    <a:cubicBezTo>
                      <a:pt x="81" y="21"/>
                      <a:pt x="80" y="20"/>
                      <a:pt x="79" y="19"/>
                    </a:cubicBezTo>
                    <a:cubicBezTo>
                      <a:pt x="78" y="18"/>
                      <a:pt x="77" y="18"/>
                      <a:pt x="77" y="16"/>
                    </a:cubicBezTo>
                    <a:cubicBezTo>
                      <a:pt x="76" y="14"/>
                      <a:pt x="75" y="13"/>
                      <a:pt x="74" y="12"/>
                    </a:cubicBezTo>
                    <a:cubicBezTo>
                      <a:pt x="73" y="11"/>
                      <a:pt x="73" y="10"/>
                      <a:pt x="73" y="10"/>
                    </a:cubicBezTo>
                    <a:cubicBezTo>
                      <a:pt x="71" y="9"/>
                      <a:pt x="69" y="8"/>
                      <a:pt x="67" y="8"/>
                    </a:cubicBezTo>
                    <a:cubicBezTo>
                      <a:pt x="65" y="7"/>
                      <a:pt x="63" y="7"/>
                      <a:pt x="61" y="5"/>
                    </a:cubicBezTo>
                    <a:cubicBezTo>
                      <a:pt x="60" y="4"/>
                      <a:pt x="59" y="3"/>
                      <a:pt x="59" y="2"/>
                    </a:cubicBezTo>
                    <a:cubicBezTo>
                      <a:pt x="58" y="1"/>
                      <a:pt x="58" y="0"/>
                      <a:pt x="58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6" y="0"/>
                      <a:pt x="56" y="0"/>
                      <a:pt x="55" y="0"/>
                    </a:cubicBezTo>
                    <a:cubicBezTo>
                      <a:pt x="55" y="0"/>
                      <a:pt x="54" y="0"/>
                      <a:pt x="54" y="0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0" y="0"/>
                      <a:pt x="49" y="1"/>
                      <a:pt x="49" y="1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48" y="2"/>
                      <a:pt x="47" y="3"/>
                      <a:pt x="47" y="3"/>
                    </a:cubicBezTo>
                    <a:cubicBezTo>
                      <a:pt x="45" y="3"/>
                      <a:pt x="44" y="3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3"/>
                      <a:pt x="42" y="3"/>
                      <a:pt x="42" y="3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37" y="6"/>
                      <a:pt x="36" y="7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5" y="8"/>
                      <a:pt x="35" y="8"/>
                      <a:pt x="34" y="8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0" y="10"/>
                      <a:pt x="29" y="10"/>
                      <a:pt x="28" y="10"/>
                    </a:cubicBezTo>
                    <a:cubicBezTo>
                      <a:pt x="26" y="11"/>
                      <a:pt x="25" y="11"/>
                      <a:pt x="25" y="13"/>
                    </a:cubicBezTo>
                    <a:cubicBezTo>
                      <a:pt x="25" y="14"/>
                      <a:pt x="25" y="19"/>
                      <a:pt x="22" y="19"/>
                    </a:cubicBezTo>
                    <a:cubicBezTo>
                      <a:pt x="20" y="19"/>
                      <a:pt x="19" y="18"/>
                      <a:pt x="18" y="16"/>
                    </a:cubicBezTo>
                    <a:cubicBezTo>
                      <a:pt x="17" y="16"/>
                      <a:pt x="16" y="15"/>
                      <a:pt x="16" y="15"/>
                    </a:cubicBezTo>
                    <a:cubicBezTo>
                      <a:pt x="16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5"/>
                      <a:pt x="15" y="15"/>
                      <a:pt x="15" y="15"/>
                    </a:cubicBezTo>
                    <a:cubicBezTo>
                      <a:pt x="15" y="16"/>
                      <a:pt x="15" y="16"/>
                      <a:pt x="14" y="17"/>
                    </a:cubicBezTo>
                    <a:cubicBezTo>
                      <a:pt x="13" y="18"/>
                      <a:pt x="12" y="19"/>
                      <a:pt x="11" y="19"/>
                    </a:cubicBezTo>
                    <a:cubicBezTo>
                      <a:pt x="10" y="20"/>
                      <a:pt x="9" y="20"/>
                      <a:pt x="9" y="20"/>
                    </a:cubicBezTo>
                    <a:cubicBezTo>
                      <a:pt x="8" y="22"/>
                      <a:pt x="8" y="23"/>
                      <a:pt x="8" y="24"/>
                    </a:cubicBezTo>
                    <a:cubicBezTo>
                      <a:pt x="8" y="26"/>
                      <a:pt x="9" y="31"/>
                      <a:pt x="5" y="32"/>
                    </a:cubicBezTo>
                    <a:cubicBezTo>
                      <a:pt x="5" y="32"/>
                      <a:pt x="4" y="32"/>
                      <a:pt x="3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2"/>
                      <a:pt x="2" y="33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40"/>
                      <a:pt x="2" y="41"/>
                      <a:pt x="2" y="41"/>
                    </a:cubicBezTo>
                    <a:cubicBezTo>
                      <a:pt x="3" y="42"/>
                      <a:pt x="4" y="43"/>
                      <a:pt x="2" y="45"/>
                    </a:cubicBezTo>
                    <a:cubicBezTo>
                      <a:pt x="2" y="45"/>
                      <a:pt x="1" y="46"/>
                      <a:pt x="1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7"/>
                      <a:pt x="1" y="47"/>
                      <a:pt x="1" y="47"/>
                    </a:cubicBezTo>
                    <a:cubicBezTo>
                      <a:pt x="1" y="47"/>
                      <a:pt x="3" y="49"/>
                      <a:pt x="4" y="50"/>
                    </a:cubicBezTo>
                    <a:cubicBezTo>
                      <a:pt x="5" y="51"/>
                      <a:pt x="4" y="53"/>
                      <a:pt x="4" y="53"/>
                    </a:cubicBezTo>
                    <a:cubicBezTo>
                      <a:pt x="4" y="54"/>
                      <a:pt x="3" y="54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4" y="57"/>
                      <a:pt x="4" y="57"/>
                    </a:cubicBezTo>
                    <a:cubicBezTo>
                      <a:pt x="4" y="58"/>
                      <a:pt x="5" y="59"/>
                      <a:pt x="5" y="59"/>
                    </a:cubicBezTo>
                    <a:cubicBezTo>
                      <a:pt x="5" y="59"/>
                      <a:pt x="7" y="61"/>
                      <a:pt x="7" y="62"/>
                    </a:cubicBezTo>
                    <a:cubicBezTo>
                      <a:pt x="8" y="63"/>
                      <a:pt x="9" y="63"/>
                      <a:pt x="9" y="63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63"/>
                      <a:pt x="10" y="64"/>
                      <a:pt x="11" y="65"/>
                    </a:cubicBezTo>
                    <a:cubicBezTo>
                      <a:pt x="11" y="66"/>
                      <a:pt x="12" y="67"/>
                      <a:pt x="12" y="68"/>
                    </a:cubicBezTo>
                    <a:cubicBezTo>
                      <a:pt x="13" y="68"/>
                      <a:pt x="13" y="68"/>
                      <a:pt x="14" y="68"/>
                    </a:cubicBezTo>
                    <a:cubicBezTo>
                      <a:pt x="14" y="68"/>
                      <a:pt x="15" y="68"/>
                      <a:pt x="15" y="68"/>
                    </a:cubicBezTo>
                    <a:cubicBezTo>
                      <a:pt x="16" y="68"/>
                      <a:pt x="16" y="68"/>
                      <a:pt x="16" y="68"/>
                    </a:cubicBezTo>
                    <a:cubicBezTo>
                      <a:pt x="16" y="69"/>
                      <a:pt x="17" y="69"/>
                      <a:pt x="17" y="69"/>
                    </a:cubicBezTo>
                    <a:cubicBezTo>
                      <a:pt x="17" y="68"/>
                      <a:pt x="17" y="68"/>
                      <a:pt x="17" y="68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21" y="70"/>
                      <a:pt x="21" y="70"/>
                      <a:pt x="21" y="70"/>
                    </a:cubicBezTo>
                    <a:cubicBezTo>
                      <a:pt x="21" y="70"/>
                      <a:pt x="21" y="70"/>
                      <a:pt x="21" y="70"/>
                    </a:cubicBezTo>
                    <a:cubicBezTo>
                      <a:pt x="22" y="70"/>
                      <a:pt x="25" y="69"/>
                      <a:pt x="26" y="69"/>
                    </a:cubicBezTo>
                    <a:cubicBezTo>
                      <a:pt x="26" y="69"/>
                      <a:pt x="27" y="69"/>
                      <a:pt x="28" y="69"/>
                    </a:cubicBezTo>
                    <a:cubicBezTo>
                      <a:pt x="29" y="68"/>
                      <a:pt x="29" y="68"/>
                      <a:pt x="30" y="68"/>
                    </a:cubicBezTo>
                    <a:cubicBezTo>
                      <a:pt x="31" y="68"/>
                      <a:pt x="32" y="67"/>
                      <a:pt x="33" y="67"/>
                    </a:cubicBezTo>
                    <a:cubicBezTo>
                      <a:pt x="34" y="66"/>
                      <a:pt x="35" y="66"/>
                      <a:pt x="35" y="66"/>
                    </a:cubicBezTo>
                    <a:cubicBezTo>
                      <a:pt x="36" y="66"/>
                      <a:pt x="40" y="66"/>
                      <a:pt x="41" y="66"/>
                    </a:cubicBezTo>
                    <a:cubicBezTo>
                      <a:pt x="41" y="66"/>
                      <a:pt x="44" y="64"/>
                      <a:pt x="45" y="63"/>
                    </a:cubicBezTo>
                    <a:cubicBezTo>
                      <a:pt x="45" y="63"/>
                      <a:pt x="47" y="60"/>
                      <a:pt x="48" y="59"/>
                    </a:cubicBezTo>
                    <a:cubicBezTo>
                      <a:pt x="48" y="58"/>
                      <a:pt x="49" y="55"/>
                      <a:pt x="50" y="54"/>
                    </a:cubicBezTo>
                    <a:cubicBezTo>
                      <a:pt x="50" y="54"/>
                      <a:pt x="51" y="54"/>
                      <a:pt x="51" y="54"/>
                    </a:cubicBezTo>
                    <a:cubicBezTo>
                      <a:pt x="53" y="53"/>
                      <a:pt x="55" y="52"/>
                      <a:pt x="56" y="52"/>
                    </a:cubicBezTo>
                    <a:cubicBezTo>
                      <a:pt x="57" y="52"/>
                      <a:pt x="59" y="52"/>
                      <a:pt x="60" y="51"/>
                    </a:cubicBezTo>
                    <a:cubicBezTo>
                      <a:pt x="61" y="51"/>
                      <a:pt x="62" y="51"/>
                      <a:pt x="62" y="51"/>
                    </a:cubicBezTo>
                    <a:cubicBezTo>
                      <a:pt x="63" y="51"/>
                      <a:pt x="73" y="49"/>
                      <a:pt x="73" y="49"/>
                    </a:cubicBezTo>
                    <a:cubicBezTo>
                      <a:pt x="77" y="46"/>
                      <a:pt x="77" y="46"/>
                      <a:pt x="77" y="46"/>
                    </a:cubicBezTo>
                    <a:cubicBezTo>
                      <a:pt x="75" y="39"/>
                      <a:pt x="75" y="39"/>
                      <a:pt x="75" y="39"/>
                    </a:cubicBezTo>
                    <a:lnTo>
                      <a:pt x="83" y="37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2" name="Freeform 159"/>
              <p:cNvSpPr>
                <a:spLocks/>
              </p:cNvSpPr>
              <p:nvPr/>
            </p:nvSpPr>
            <p:spPr bwMode="auto">
              <a:xfrm>
                <a:off x="3746" y="2997"/>
                <a:ext cx="14" cy="22"/>
              </a:xfrm>
              <a:custGeom>
                <a:avLst/>
                <a:gdLst>
                  <a:gd name="T0" fmla="*/ 2 w 7"/>
                  <a:gd name="T1" fmla="*/ 9 h 11"/>
                  <a:gd name="T2" fmla="*/ 3 w 7"/>
                  <a:gd name="T3" fmla="*/ 10 h 11"/>
                  <a:gd name="T4" fmla="*/ 5 w 7"/>
                  <a:gd name="T5" fmla="*/ 9 h 11"/>
                  <a:gd name="T6" fmla="*/ 6 w 7"/>
                  <a:gd name="T7" fmla="*/ 8 h 11"/>
                  <a:gd name="T8" fmla="*/ 5 w 7"/>
                  <a:gd name="T9" fmla="*/ 6 h 11"/>
                  <a:gd name="T10" fmla="*/ 5 w 7"/>
                  <a:gd name="T11" fmla="*/ 5 h 11"/>
                  <a:gd name="T12" fmla="*/ 6 w 7"/>
                  <a:gd name="T13" fmla="*/ 3 h 11"/>
                  <a:gd name="T14" fmla="*/ 7 w 7"/>
                  <a:gd name="T15" fmla="*/ 1 h 11"/>
                  <a:gd name="T16" fmla="*/ 5 w 7"/>
                  <a:gd name="T17" fmla="*/ 0 h 11"/>
                  <a:gd name="T18" fmla="*/ 4 w 7"/>
                  <a:gd name="T19" fmla="*/ 2 h 11"/>
                  <a:gd name="T20" fmla="*/ 3 w 7"/>
                  <a:gd name="T21" fmla="*/ 3 h 11"/>
                  <a:gd name="T22" fmla="*/ 2 w 7"/>
                  <a:gd name="T23" fmla="*/ 5 h 11"/>
                  <a:gd name="T24" fmla="*/ 1 w 7"/>
                  <a:gd name="T25" fmla="*/ 7 h 11"/>
                  <a:gd name="T26" fmla="*/ 2 w 7"/>
                  <a:gd name="T2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11">
                    <a:moveTo>
                      <a:pt x="2" y="9"/>
                    </a:moveTo>
                    <a:cubicBezTo>
                      <a:pt x="3" y="10"/>
                      <a:pt x="2" y="9"/>
                      <a:pt x="3" y="10"/>
                    </a:cubicBezTo>
                    <a:cubicBezTo>
                      <a:pt x="3" y="11"/>
                      <a:pt x="4" y="10"/>
                      <a:pt x="5" y="9"/>
                    </a:cubicBezTo>
                    <a:cubicBezTo>
                      <a:pt x="7" y="8"/>
                      <a:pt x="6" y="9"/>
                      <a:pt x="6" y="8"/>
                    </a:cubicBezTo>
                    <a:cubicBezTo>
                      <a:pt x="6" y="8"/>
                      <a:pt x="5" y="6"/>
                      <a:pt x="5" y="6"/>
                    </a:cubicBezTo>
                    <a:cubicBezTo>
                      <a:pt x="5" y="6"/>
                      <a:pt x="4" y="5"/>
                      <a:pt x="5" y="5"/>
                    </a:cubicBezTo>
                    <a:cubicBezTo>
                      <a:pt x="5" y="5"/>
                      <a:pt x="5" y="4"/>
                      <a:pt x="6" y="3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5" y="0"/>
                      <a:pt x="5" y="0"/>
                    </a:cubicBezTo>
                    <a:cubicBezTo>
                      <a:pt x="5" y="0"/>
                      <a:pt x="4" y="1"/>
                      <a:pt x="4" y="2"/>
                    </a:cubicBezTo>
                    <a:cubicBezTo>
                      <a:pt x="4" y="2"/>
                      <a:pt x="3" y="3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6"/>
                      <a:pt x="1" y="7"/>
                    </a:cubicBezTo>
                    <a:cubicBezTo>
                      <a:pt x="0" y="8"/>
                      <a:pt x="1" y="8"/>
                      <a:pt x="2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3" name="Freeform 160"/>
              <p:cNvSpPr>
                <a:spLocks/>
              </p:cNvSpPr>
              <p:nvPr/>
            </p:nvSpPr>
            <p:spPr bwMode="auto">
              <a:xfrm>
                <a:off x="3742" y="3252"/>
                <a:ext cx="10" cy="12"/>
              </a:xfrm>
              <a:custGeom>
                <a:avLst/>
                <a:gdLst>
                  <a:gd name="T0" fmla="*/ 2 w 5"/>
                  <a:gd name="T1" fmla="*/ 6 h 6"/>
                  <a:gd name="T2" fmla="*/ 5 w 5"/>
                  <a:gd name="T3" fmla="*/ 3 h 6"/>
                  <a:gd name="T4" fmla="*/ 4 w 5"/>
                  <a:gd name="T5" fmla="*/ 1 h 6"/>
                  <a:gd name="T6" fmla="*/ 0 w 5"/>
                  <a:gd name="T7" fmla="*/ 1 h 6"/>
                  <a:gd name="T8" fmla="*/ 1 w 5"/>
                  <a:gd name="T9" fmla="*/ 5 h 6"/>
                  <a:gd name="T10" fmla="*/ 2 w 5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6">
                    <a:moveTo>
                      <a:pt x="2" y="6"/>
                    </a:moveTo>
                    <a:cubicBezTo>
                      <a:pt x="2" y="6"/>
                      <a:pt x="5" y="3"/>
                      <a:pt x="5" y="3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4" name="Freeform 161"/>
              <p:cNvSpPr>
                <a:spLocks/>
              </p:cNvSpPr>
              <p:nvPr/>
            </p:nvSpPr>
            <p:spPr bwMode="auto">
              <a:xfrm>
                <a:off x="3750" y="3212"/>
                <a:ext cx="8" cy="6"/>
              </a:xfrm>
              <a:custGeom>
                <a:avLst/>
                <a:gdLst>
                  <a:gd name="T0" fmla="*/ 0 w 4"/>
                  <a:gd name="T1" fmla="*/ 2 h 3"/>
                  <a:gd name="T2" fmla="*/ 0 w 4"/>
                  <a:gd name="T3" fmla="*/ 3 h 3"/>
                  <a:gd name="T4" fmla="*/ 0 w 4"/>
                  <a:gd name="T5" fmla="*/ 3 h 3"/>
                  <a:gd name="T6" fmla="*/ 3 w 4"/>
                  <a:gd name="T7" fmla="*/ 2 h 3"/>
                  <a:gd name="T8" fmla="*/ 3 w 4"/>
                  <a:gd name="T9" fmla="*/ 0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3" y="3"/>
                      <a:pt x="3" y="2"/>
                    </a:cubicBezTo>
                    <a:cubicBezTo>
                      <a:pt x="4" y="2"/>
                      <a:pt x="3" y="1"/>
                      <a:pt x="3" y="0"/>
                    </a:cubicBezTo>
                    <a:cubicBezTo>
                      <a:pt x="3" y="0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5" name="Freeform 162"/>
              <p:cNvSpPr>
                <a:spLocks/>
              </p:cNvSpPr>
              <p:nvPr/>
            </p:nvSpPr>
            <p:spPr bwMode="auto">
              <a:xfrm>
                <a:off x="3748" y="2951"/>
                <a:ext cx="24" cy="10"/>
              </a:xfrm>
              <a:custGeom>
                <a:avLst/>
                <a:gdLst>
                  <a:gd name="T0" fmla="*/ 9 w 12"/>
                  <a:gd name="T1" fmla="*/ 1 h 5"/>
                  <a:gd name="T2" fmla="*/ 5 w 12"/>
                  <a:gd name="T3" fmla="*/ 0 h 5"/>
                  <a:gd name="T4" fmla="*/ 1 w 12"/>
                  <a:gd name="T5" fmla="*/ 2 h 5"/>
                  <a:gd name="T6" fmla="*/ 2 w 12"/>
                  <a:gd name="T7" fmla="*/ 4 h 5"/>
                  <a:gd name="T8" fmla="*/ 5 w 12"/>
                  <a:gd name="T9" fmla="*/ 5 h 5"/>
                  <a:gd name="T10" fmla="*/ 10 w 12"/>
                  <a:gd name="T11" fmla="*/ 3 h 5"/>
                  <a:gd name="T12" fmla="*/ 9 w 12"/>
                  <a:gd name="T1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5">
                    <a:moveTo>
                      <a:pt x="9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1" y="2"/>
                      <a:pt x="1" y="2"/>
                    </a:cubicBezTo>
                    <a:cubicBezTo>
                      <a:pt x="0" y="2"/>
                      <a:pt x="1" y="4"/>
                      <a:pt x="2" y="4"/>
                    </a:cubicBezTo>
                    <a:cubicBezTo>
                      <a:pt x="2" y="5"/>
                      <a:pt x="5" y="5"/>
                      <a:pt x="5" y="5"/>
                    </a:cubicBezTo>
                    <a:cubicBezTo>
                      <a:pt x="6" y="5"/>
                      <a:pt x="8" y="4"/>
                      <a:pt x="10" y="3"/>
                    </a:cubicBezTo>
                    <a:cubicBezTo>
                      <a:pt x="12" y="1"/>
                      <a:pt x="9" y="1"/>
                      <a:pt x="9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6" name="Freeform 163"/>
              <p:cNvSpPr>
                <a:spLocks/>
              </p:cNvSpPr>
              <p:nvPr/>
            </p:nvSpPr>
            <p:spPr bwMode="auto">
              <a:xfrm>
                <a:off x="3744" y="3182"/>
                <a:ext cx="26" cy="22"/>
              </a:xfrm>
              <a:custGeom>
                <a:avLst/>
                <a:gdLst>
                  <a:gd name="T0" fmla="*/ 12 w 13"/>
                  <a:gd name="T1" fmla="*/ 11 h 11"/>
                  <a:gd name="T2" fmla="*/ 12 w 13"/>
                  <a:gd name="T3" fmla="*/ 10 h 11"/>
                  <a:gd name="T4" fmla="*/ 13 w 13"/>
                  <a:gd name="T5" fmla="*/ 7 h 11"/>
                  <a:gd name="T6" fmla="*/ 12 w 13"/>
                  <a:gd name="T7" fmla="*/ 5 h 11"/>
                  <a:gd name="T8" fmla="*/ 11 w 13"/>
                  <a:gd name="T9" fmla="*/ 3 h 11"/>
                  <a:gd name="T10" fmla="*/ 10 w 13"/>
                  <a:gd name="T11" fmla="*/ 3 h 11"/>
                  <a:gd name="T12" fmla="*/ 7 w 13"/>
                  <a:gd name="T13" fmla="*/ 3 h 11"/>
                  <a:gd name="T14" fmla="*/ 5 w 13"/>
                  <a:gd name="T15" fmla="*/ 1 h 11"/>
                  <a:gd name="T16" fmla="*/ 3 w 13"/>
                  <a:gd name="T17" fmla="*/ 0 h 11"/>
                  <a:gd name="T18" fmla="*/ 0 w 13"/>
                  <a:gd name="T19" fmla="*/ 3 h 11"/>
                  <a:gd name="T20" fmla="*/ 4 w 13"/>
                  <a:gd name="T21" fmla="*/ 6 h 11"/>
                  <a:gd name="T22" fmla="*/ 8 w 13"/>
                  <a:gd name="T23" fmla="*/ 8 h 11"/>
                  <a:gd name="T24" fmla="*/ 12 w 13"/>
                  <a:gd name="T2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11">
                    <a:moveTo>
                      <a:pt x="12" y="11"/>
                    </a:move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3" y="9"/>
                      <a:pt x="13" y="7"/>
                    </a:cubicBezTo>
                    <a:cubicBezTo>
                      <a:pt x="13" y="4"/>
                      <a:pt x="12" y="6"/>
                      <a:pt x="12" y="5"/>
                    </a:cubicBezTo>
                    <a:cubicBezTo>
                      <a:pt x="12" y="5"/>
                      <a:pt x="12" y="4"/>
                      <a:pt x="11" y="3"/>
                    </a:cubicBezTo>
                    <a:cubicBezTo>
                      <a:pt x="10" y="1"/>
                      <a:pt x="10" y="2"/>
                      <a:pt x="10" y="3"/>
                    </a:cubicBezTo>
                    <a:cubicBezTo>
                      <a:pt x="9" y="3"/>
                      <a:pt x="8" y="3"/>
                      <a:pt x="7" y="3"/>
                    </a:cubicBezTo>
                    <a:cubicBezTo>
                      <a:pt x="6" y="3"/>
                      <a:pt x="6" y="2"/>
                      <a:pt x="5" y="1"/>
                    </a:cubicBezTo>
                    <a:cubicBezTo>
                      <a:pt x="5" y="0"/>
                      <a:pt x="3" y="0"/>
                      <a:pt x="3" y="0"/>
                    </a:cubicBezTo>
                    <a:cubicBezTo>
                      <a:pt x="2" y="0"/>
                      <a:pt x="0" y="2"/>
                      <a:pt x="0" y="3"/>
                    </a:cubicBezTo>
                    <a:cubicBezTo>
                      <a:pt x="1" y="4"/>
                      <a:pt x="1" y="4"/>
                      <a:pt x="4" y="6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9" y="9"/>
                      <a:pt x="12" y="10"/>
                      <a:pt x="12" y="1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7" name="Freeform 164"/>
              <p:cNvSpPr>
                <a:spLocks/>
              </p:cNvSpPr>
              <p:nvPr/>
            </p:nvSpPr>
            <p:spPr bwMode="auto">
              <a:xfrm>
                <a:off x="3784" y="3294"/>
                <a:ext cx="8" cy="6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3 h 3"/>
                  <a:gd name="T4" fmla="*/ 4 w 4"/>
                  <a:gd name="T5" fmla="*/ 2 h 3"/>
                  <a:gd name="T6" fmla="*/ 2 w 4"/>
                  <a:gd name="T7" fmla="*/ 1 h 3"/>
                  <a:gd name="T8" fmla="*/ 0 w 4"/>
                  <a:gd name="T9" fmla="*/ 0 h 3"/>
                  <a:gd name="T10" fmla="*/ 0 w 4"/>
                  <a:gd name="T11" fmla="*/ 2 h 3"/>
                  <a:gd name="T12" fmla="*/ 1 w 4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2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8" name="Freeform 165"/>
              <p:cNvSpPr>
                <a:spLocks/>
              </p:cNvSpPr>
              <p:nvPr/>
            </p:nvSpPr>
            <p:spPr bwMode="auto">
              <a:xfrm>
                <a:off x="3768" y="3222"/>
                <a:ext cx="8" cy="16"/>
              </a:xfrm>
              <a:custGeom>
                <a:avLst/>
                <a:gdLst>
                  <a:gd name="T0" fmla="*/ 3 w 4"/>
                  <a:gd name="T1" fmla="*/ 2 h 8"/>
                  <a:gd name="T2" fmla="*/ 1 w 4"/>
                  <a:gd name="T3" fmla="*/ 1 h 8"/>
                  <a:gd name="T4" fmla="*/ 0 w 4"/>
                  <a:gd name="T5" fmla="*/ 0 h 8"/>
                  <a:gd name="T6" fmla="*/ 0 w 4"/>
                  <a:gd name="T7" fmla="*/ 2 h 8"/>
                  <a:gd name="T8" fmla="*/ 1 w 4"/>
                  <a:gd name="T9" fmla="*/ 4 h 8"/>
                  <a:gd name="T10" fmla="*/ 0 w 4"/>
                  <a:gd name="T11" fmla="*/ 5 h 8"/>
                  <a:gd name="T12" fmla="*/ 1 w 4"/>
                  <a:gd name="T13" fmla="*/ 8 h 8"/>
                  <a:gd name="T14" fmla="*/ 4 w 4"/>
                  <a:gd name="T15" fmla="*/ 4 h 8"/>
                  <a:gd name="T16" fmla="*/ 3 w 4"/>
                  <a:gd name="T1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8">
                    <a:moveTo>
                      <a:pt x="3" y="2"/>
                    </a:moveTo>
                    <a:cubicBezTo>
                      <a:pt x="3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5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9" name="Freeform 166"/>
              <p:cNvSpPr>
                <a:spLocks/>
              </p:cNvSpPr>
              <p:nvPr/>
            </p:nvSpPr>
            <p:spPr bwMode="auto">
              <a:xfrm>
                <a:off x="3790" y="3224"/>
                <a:ext cx="6" cy="6"/>
              </a:xfrm>
              <a:custGeom>
                <a:avLst/>
                <a:gdLst>
                  <a:gd name="T0" fmla="*/ 1 w 3"/>
                  <a:gd name="T1" fmla="*/ 3 h 3"/>
                  <a:gd name="T2" fmla="*/ 3 w 3"/>
                  <a:gd name="T3" fmla="*/ 1 h 3"/>
                  <a:gd name="T4" fmla="*/ 1 w 3"/>
                  <a:gd name="T5" fmla="*/ 0 h 3"/>
                  <a:gd name="T6" fmla="*/ 0 w 3"/>
                  <a:gd name="T7" fmla="*/ 2 h 3"/>
                  <a:gd name="T8" fmla="*/ 1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2" y="3"/>
                      <a:pt x="3" y="1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1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0" name="Freeform 167"/>
              <p:cNvSpPr>
                <a:spLocks/>
              </p:cNvSpPr>
              <p:nvPr/>
            </p:nvSpPr>
            <p:spPr bwMode="auto">
              <a:xfrm>
                <a:off x="3790" y="3118"/>
                <a:ext cx="14" cy="8"/>
              </a:xfrm>
              <a:custGeom>
                <a:avLst/>
                <a:gdLst>
                  <a:gd name="T0" fmla="*/ 5 w 7"/>
                  <a:gd name="T1" fmla="*/ 0 h 4"/>
                  <a:gd name="T2" fmla="*/ 2 w 7"/>
                  <a:gd name="T3" fmla="*/ 0 h 4"/>
                  <a:gd name="T4" fmla="*/ 0 w 7"/>
                  <a:gd name="T5" fmla="*/ 2 h 4"/>
                  <a:gd name="T6" fmla="*/ 1 w 7"/>
                  <a:gd name="T7" fmla="*/ 4 h 4"/>
                  <a:gd name="T8" fmla="*/ 5 w 7"/>
                  <a:gd name="T9" fmla="*/ 2 h 4"/>
                  <a:gd name="T10" fmla="*/ 5 w 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4">
                    <a:moveTo>
                      <a:pt x="5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2"/>
                      <a:pt x="0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3" y="3"/>
                      <a:pt x="5" y="2"/>
                    </a:cubicBezTo>
                    <a:cubicBezTo>
                      <a:pt x="7" y="2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1" name="Freeform 168"/>
              <p:cNvSpPr>
                <a:spLocks/>
              </p:cNvSpPr>
              <p:nvPr/>
            </p:nvSpPr>
            <p:spPr bwMode="auto">
              <a:xfrm>
                <a:off x="3770" y="3204"/>
                <a:ext cx="22" cy="12"/>
              </a:xfrm>
              <a:custGeom>
                <a:avLst/>
                <a:gdLst>
                  <a:gd name="T0" fmla="*/ 7 w 11"/>
                  <a:gd name="T1" fmla="*/ 5 h 6"/>
                  <a:gd name="T2" fmla="*/ 10 w 11"/>
                  <a:gd name="T3" fmla="*/ 5 h 6"/>
                  <a:gd name="T4" fmla="*/ 11 w 11"/>
                  <a:gd name="T5" fmla="*/ 4 h 6"/>
                  <a:gd name="T6" fmla="*/ 10 w 11"/>
                  <a:gd name="T7" fmla="*/ 2 h 6"/>
                  <a:gd name="T8" fmla="*/ 7 w 11"/>
                  <a:gd name="T9" fmla="*/ 1 h 6"/>
                  <a:gd name="T10" fmla="*/ 5 w 11"/>
                  <a:gd name="T11" fmla="*/ 1 h 6"/>
                  <a:gd name="T12" fmla="*/ 2 w 11"/>
                  <a:gd name="T13" fmla="*/ 0 h 6"/>
                  <a:gd name="T14" fmla="*/ 1 w 11"/>
                  <a:gd name="T15" fmla="*/ 1 h 6"/>
                  <a:gd name="T16" fmla="*/ 3 w 11"/>
                  <a:gd name="T17" fmla="*/ 3 h 6"/>
                  <a:gd name="T18" fmla="*/ 7 w 11"/>
                  <a:gd name="T1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6">
                    <a:moveTo>
                      <a:pt x="7" y="5"/>
                    </a:moveTo>
                    <a:cubicBezTo>
                      <a:pt x="7" y="6"/>
                      <a:pt x="9" y="5"/>
                      <a:pt x="10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0" y="2"/>
                      <a:pt x="10" y="2"/>
                    </a:cubicBezTo>
                    <a:cubicBezTo>
                      <a:pt x="10" y="2"/>
                      <a:pt x="9" y="1"/>
                      <a:pt x="7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2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7" y="5"/>
                      <a:pt x="7" y="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2" name="Freeform 169"/>
              <p:cNvSpPr>
                <a:spLocks/>
              </p:cNvSpPr>
              <p:nvPr/>
            </p:nvSpPr>
            <p:spPr bwMode="auto">
              <a:xfrm>
                <a:off x="3710" y="3098"/>
                <a:ext cx="30" cy="22"/>
              </a:xfrm>
              <a:custGeom>
                <a:avLst/>
                <a:gdLst>
                  <a:gd name="T0" fmla="*/ 4 w 15"/>
                  <a:gd name="T1" fmla="*/ 2 h 11"/>
                  <a:gd name="T2" fmla="*/ 2 w 15"/>
                  <a:gd name="T3" fmla="*/ 1 h 11"/>
                  <a:gd name="T4" fmla="*/ 0 w 15"/>
                  <a:gd name="T5" fmla="*/ 2 h 11"/>
                  <a:gd name="T6" fmla="*/ 3 w 15"/>
                  <a:gd name="T7" fmla="*/ 5 h 11"/>
                  <a:gd name="T8" fmla="*/ 9 w 15"/>
                  <a:gd name="T9" fmla="*/ 9 h 11"/>
                  <a:gd name="T10" fmla="*/ 4 w 15"/>
                  <a:gd name="T11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1">
                    <a:moveTo>
                      <a:pt x="4" y="2"/>
                    </a:moveTo>
                    <a:cubicBezTo>
                      <a:pt x="4" y="2"/>
                      <a:pt x="2" y="0"/>
                      <a:pt x="2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4"/>
                      <a:pt x="3" y="5"/>
                    </a:cubicBezTo>
                    <a:cubicBezTo>
                      <a:pt x="4" y="6"/>
                      <a:pt x="7" y="9"/>
                      <a:pt x="9" y="9"/>
                    </a:cubicBezTo>
                    <a:cubicBezTo>
                      <a:pt x="15" y="11"/>
                      <a:pt x="5" y="3"/>
                      <a:pt x="4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3" name="Freeform 170"/>
              <p:cNvSpPr>
                <a:spLocks/>
              </p:cNvSpPr>
              <p:nvPr/>
            </p:nvSpPr>
            <p:spPr bwMode="auto">
              <a:xfrm>
                <a:off x="3820" y="3266"/>
                <a:ext cx="8" cy="8"/>
              </a:xfrm>
              <a:custGeom>
                <a:avLst/>
                <a:gdLst>
                  <a:gd name="T0" fmla="*/ 4 w 4"/>
                  <a:gd name="T1" fmla="*/ 1 h 4"/>
                  <a:gd name="T2" fmla="*/ 1 w 4"/>
                  <a:gd name="T3" fmla="*/ 1 h 4"/>
                  <a:gd name="T4" fmla="*/ 1 w 4"/>
                  <a:gd name="T5" fmla="*/ 2 h 4"/>
                  <a:gd name="T6" fmla="*/ 4 w 4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4" y="1"/>
                      <a:pt x="2" y="0"/>
                      <a:pt x="1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3" y="4"/>
                      <a:pt x="4" y="1"/>
                      <a:pt x="4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4" name="Freeform 171"/>
              <p:cNvSpPr>
                <a:spLocks/>
              </p:cNvSpPr>
              <p:nvPr/>
            </p:nvSpPr>
            <p:spPr bwMode="auto">
              <a:xfrm>
                <a:off x="3812" y="3274"/>
                <a:ext cx="10" cy="16"/>
              </a:xfrm>
              <a:custGeom>
                <a:avLst/>
                <a:gdLst>
                  <a:gd name="T0" fmla="*/ 0 w 5"/>
                  <a:gd name="T1" fmla="*/ 6 h 8"/>
                  <a:gd name="T2" fmla="*/ 1 w 5"/>
                  <a:gd name="T3" fmla="*/ 7 h 8"/>
                  <a:gd name="T4" fmla="*/ 4 w 5"/>
                  <a:gd name="T5" fmla="*/ 7 h 8"/>
                  <a:gd name="T6" fmla="*/ 5 w 5"/>
                  <a:gd name="T7" fmla="*/ 5 h 8"/>
                  <a:gd name="T8" fmla="*/ 4 w 5"/>
                  <a:gd name="T9" fmla="*/ 2 h 8"/>
                  <a:gd name="T10" fmla="*/ 1 w 5"/>
                  <a:gd name="T11" fmla="*/ 2 h 8"/>
                  <a:gd name="T12" fmla="*/ 0 w 5"/>
                  <a:gd name="T13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8">
                    <a:moveTo>
                      <a:pt x="0" y="6"/>
                    </a:moveTo>
                    <a:cubicBezTo>
                      <a:pt x="0" y="7"/>
                      <a:pt x="1" y="6"/>
                      <a:pt x="1" y="7"/>
                    </a:cubicBezTo>
                    <a:cubicBezTo>
                      <a:pt x="2" y="8"/>
                      <a:pt x="3" y="7"/>
                      <a:pt x="4" y="7"/>
                    </a:cubicBezTo>
                    <a:cubicBezTo>
                      <a:pt x="5" y="7"/>
                      <a:pt x="5" y="5"/>
                      <a:pt x="5" y="5"/>
                    </a:cubicBezTo>
                    <a:cubicBezTo>
                      <a:pt x="5" y="5"/>
                      <a:pt x="4" y="4"/>
                      <a:pt x="4" y="2"/>
                    </a:cubicBezTo>
                    <a:cubicBezTo>
                      <a:pt x="3" y="0"/>
                      <a:pt x="1" y="2"/>
                      <a:pt x="1" y="2"/>
                    </a:cubicBezTo>
                    <a:cubicBezTo>
                      <a:pt x="1" y="2"/>
                      <a:pt x="0" y="5"/>
                      <a:pt x="0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5" name="Freeform 172"/>
              <p:cNvSpPr>
                <a:spLocks/>
              </p:cNvSpPr>
              <p:nvPr/>
            </p:nvSpPr>
            <p:spPr bwMode="auto">
              <a:xfrm>
                <a:off x="3814" y="3238"/>
                <a:ext cx="14" cy="28"/>
              </a:xfrm>
              <a:custGeom>
                <a:avLst/>
                <a:gdLst>
                  <a:gd name="T0" fmla="*/ 0 w 7"/>
                  <a:gd name="T1" fmla="*/ 11 h 14"/>
                  <a:gd name="T2" fmla="*/ 3 w 7"/>
                  <a:gd name="T3" fmla="*/ 13 h 14"/>
                  <a:gd name="T4" fmla="*/ 5 w 7"/>
                  <a:gd name="T5" fmla="*/ 12 h 14"/>
                  <a:gd name="T6" fmla="*/ 6 w 7"/>
                  <a:gd name="T7" fmla="*/ 10 h 14"/>
                  <a:gd name="T8" fmla="*/ 7 w 7"/>
                  <a:gd name="T9" fmla="*/ 7 h 14"/>
                  <a:gd name="T10" fmla="*/ 6 w 7"/>
                  <a:gd name="T11" fmla="*/ 5 h 14"/>
                  <a:gd name="T12" fmla="*/ 7 w 7"/>
                  <a:gd name="T13" fmla="*/ 2 h 14"/>
                  <a:gd name="T14" fmla="*/ 5 w 7"/>
                  <a:gd name="T15" fmla="*/ 0 h 14"/>
                  <a:gd name="T16" fmla="*/ 3 w 7"/>
                  <a:gd name="T17" fmla="*/ 1 h 14"/>
                  <a:gd name="T18" fmla="*/ 1 w 7"/>
                  <a:gd name="T19" fmla="*/ 3 h 14"/>
                  <a:gd name="T20" fmla="*/ 0 w 7"/>
                  <a:gd name="T21" fmla="*/ 7 h 14"/>
                  <a:gd name="T22" fmla="*/ 0 w 7"/>
                  <a:gd name="T23" fmla="*/ 9 h 14"/>
                  <a:gd name="T24" fmla="*/ 0 w 7"/>
                  <a:gd name="T25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14">
                    <a:moveTo>
                      <a:pt x="0" y="11"/>
                    </a:moveTo>
                    <a:cubicBezTo>
                      <a:pt x="0" y="11"/>
                      <a:pt x="2" y="12"/>
                      <a:pt x="3" y="13"/>
                    </a:cubicBezTo>
                    <a:cubicBezTo>
                      <a:pt x="5" y="14"/>
                      <a:pt x="4" y="13"/>
                      <a:pt x="5" y="12"/>
                    </a:cubicBezTo>
                    <a:cubicBezTo>
                      <a:pt x="6" y="12"/>
                      <a:pt x="6" y="11"/>
                      <a:pt x="6" y="10"/>
                    </a:cubicBezTo>
                    <a:cubicBezTo>
                      <a:pt x="7" y="9"/>
                      <a:pt x="7" y="8"/>
                      <a:pt x="7" y="7"/>
                    </a:cubicBezTo>
                    <a:cubicBezTo>
                      <a:pt x="7" y="6"/>
                      <a:pt x="6" y="5"/>
                      <a:pt x="6" y="5"/>
                    </a:cubicBezTo>
                    <a:cubicBezTo>
                      <a:pt x="6" y="4"/>
                      <a:pt x="7" y="2"/>
                      <a:pt x="7" y="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3" y="0"/>
                      <a:pt x="3" y="1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0" y="4"/>
                      <a:pt x="0" y="7"/>
                      <a:pt x="0" y="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10"/>
                      <a:pt x="0" y="1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6" name="Freeform 173"/>
              <p:cNvSpPr>
                <a:spLocks/>
              </p:cNvSpPr>
              <p:nvPr/>
            </p:nvSpPr>
            <p:spPr bwMode="auto">
              <a:xfrm>
                <a:off x="3808" y="3110"/>
                <a:ext cx="38" cy="40"/>
              </a:xfrm>
              <a:custGeom>
                <a:avLst/>
                <a:gdLst>
                  <a:gd name="T0" fmla="*/ 17 w 19"/>
                  <a:gd name="T1" fmla="*/ 2 h 20"/>
                  <a:gd name="T2" fmla="*/ 15 w 19"/>
                  <a:gd name="T3" fmla="*/ 1 h 20"/>
                  <a:gd name="T4" fmla="*/ 12 w 19"/>
                  <a:gd name="T5" fmla="*/ 2 h 20"/>
                  <a:gd name="T6" fmla="*/ 9 w 19"/>
                  <a:gd name="T7" fmla="*/ 1 h 20"/>
                  <a:gd name="T8" fmla="*/ 5 w 19"/>
                  <a:gd name="T9" fmla="*/ 0 h 20"/>
                  <a:gd name="T10" fmla="*/ 3 w 19"/>
                  <a:gd name="T11" fmla="*/ 3 h 20"/>
                  <a:gd name="T12" fmla="*/ 1 w 19"/>
                  <a:gd name="T13" fmla="*/ 5 h 20"/>
                  <a:gd name="T14" fmla="*/ 4 w 19"/>
                  <a:gd name="T15" fmla="*/ 7 h 20"/>
                  <a:gd name="T16" fmla="*/ 7 w 19"/>
                  <a:gd name="T17" fmla="*/ 8 h 20"/>
                  <a:gd name="T18" fmla="*/ 10 w 19"/>
                  <a:gd name="T19" fmla="*/ 10 h 20"/>
                  <a:gd name="T20" fmla="*/ 9 w 19"/>
                  <a:gd name="T21" fmla="*/ 13 h 20"/>
                  <a:gd name="T22" fmla="*/ 6 w 19"/>
                  <a:gd name="T23" fmla="*/ 16 h 20"/>
                  <a:gd name="T24" fmla="*/ 8 w 19"/>
                  <a:gd name="T25" fmla="*/ 18 h 20"/>
                  <a:gd name="T26" fmla="*/ 11 w 19"/>
                  <a:gd name="T27" fmla="*/ 19 h 20"/>
                  <a:gd name="T28" fmla="*/ 13 w 19"/>
                  <a:gd name="T29" fmla="*/ 18 h 20"/>
                  <a:gd name="T30" fmla="*/ 14 w 19"/>
                  <a:gd name="T31" fmla="*/ 15 h 20"/>
                  <a:gd name="T32" fmla="*/ 15 w 19"/>
                  <a:gd name="T33" fmla="*/ 14 h 20"/>
                  <a:gd name="T34" fmla="*/ 16 w 19"/>
                  <a:gd name="T35" fmla="*/ 12 h 20"/>
                  <a:gd name="T36" fmla="*/ 15 w 19"/>
                  <a:gd name="T37" fmla="*/ 10 h 20"/>
                  <a:gd name="T38" fmla="*/ 14 w 19"/>
                  <a:gd name="T39" fmla="*/ 9 h 20"/>
                  <a:gd name="T40" fmla="*/ 14 w 19"/>
                  <a:gd name="T41" fmla="*/ 7 h 20"/>
                  <a:gd name="T42" fmla="*/ 12 w 19"/>
                  <a:gd name="T43" fmla="*/ 6 h 20"/>
                  <a:gd name="T44" fmla="*/ 17 w 19"/>
                  <a:gd name="T45" fmla="*/ 3 h 20"/>
                  <a:gd name="T46" fmla="*/ 17 w 19"/>
                  <a:gd name="T4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0">
                    <a:moveTo>
                      <a:pt x="17" y="2"/>
                    </a:moveTo>
                    <a:cubicBezTo>
                      <a:pt x="17" y="1"/>
                      <a:pt x="16" y="1"/>
                      <a:pt x="15" y="1"/>
                    </a:cubicBezTo>
                    <a:cubicBezTo>
                      <a:pt x="14" y="1"/>
                      <a:pt x="13" y="1"/>
                      <a:pt x="12" y="2"/>
                    </a:cubicBezTo>
                    <a:cubicBezTo>
                      <a:pt x="10" y="2"/>
                      <a:pt x="10" y="1"/>
                      <a:pt x="9" y="1"/>
                    </a:cubicBezTo>
                    <a:cubicBezTo>
                      <a:pt x="9" y="1"/>
                      <a:pt x="5" y="0"/>
                      <a:pt x="5" y="0"/>
                    </a:cubicBezTo>
                    <a:cubicBezTo>
                      <a:pt x="5" y="0"/>
                      <a:pt x="4" y="2"/>
                      <a:pt x="3" y="3"/>
                    </a:cubicBezTo>
                    <a:cubicBezTo>
                      <a:pt x="2" y="3"/>
                      <a:pt x="2" y="4"/>
                      <a:pt x="1" y="5"/>
                    </a:cubicBezTo>
                    <a:cubicBezTo>
                      <a:pt x="0" y="5"/>
                      <a:pt x="3" y="7"/>
                      <a:pt x="4" y="7"/>
                    </a:cubicBezTo>
                    <a:cubicBezTo>
                      <a:pt x="4" y="8"/>
                      <a:pt x="6" y="8"/>
                      <a:pt x="7" y="8"/>
                    </a:cubicBezTo>
                    <a:cubicBezTo>
                      <a:pt x="7" y="8"/>
                      <a:pt x="10" y="10"/>
                      <a:pt x="10" y="10"/>
                    </a:cubicBezTo>
                    <a:cubicBezTo>
                      <a:pt x="11" y="11"/>
                      <a:pt x="10" y="12"/>
                      <a:pt x="9" y="13"/>
                    </a:cubicBezTo>
                    <a:cubicBezTo>
                      <a:pt x="8" y="15"/>
                      <a:pt x="7" y="15"/>
                      <a:pt x="6" y="16"/>
                    </a:cubicBezTo>
                    <a:cubicBezTo>
                      <a:pt x="5" y="16"/>
                      <a:pt x="8" y="17"/>
                      <a:pt x="8" y="18"/>
                    </a:cubicBezTo>
                    <a:cubicBezTo>
                      <a:pt x="9" y="19"/>
                      <a:pt x="10" y="20"/>
                      <a:pt x="11" y="19"/>
                    </a:cubicBezTo>
                    <a:cubicBezTo>
                      <a:pt x="11" y="19"/>
                      <a:pt x="13" y="18"/>
                      <a:pt x="13" y="18"/>
                    </a:cubicBezTo>
                    <a:cubicBezTo>
                      <a:pt x="13" y="18"/>
                      <a:pt x="14" y="16"/>
                      <a:pt x="14" y="15"/>
                    </a:cubicBezTo>
                    <a:cubicBezTo>
                      <a:pt x="14" y="15"/>
                      <a:pt x="15" y="14"/>
                      <a:pt x="15" y="14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5" y="4"/>
                      <a:pt x="17" y="3"/>
                    </a:cubicBezTo>
                    <a:cubicBezTo>
                      <a:pt x="19" y="2"/>
                      <a:pt x="17" y="2"/>
                      <a:pt x="17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7" name="Freeform 174"/>
              <p:cNvSpPr>
                <a:spLocks/>
              </p:cNvSpPr>
              <p:nvPr/>
            </p:nvSpPr>
            <p:spPr bwMode="auto">
              <a:xfrm>
                <a:off x="3842" y="3184"/>
                <a:ext cx="26" cy="20"/>
              </a:xfrm>
              <a:custGeom>
                <a:avLst/>
                <a:gdLst>
                  <a:gd name="T0" fmla="*/ 1 w 13"/>
                  <a:gd name="T1" fmla="*/ 8 h 10"/>
                  <a:gd name="T2" fmla="*/ 3 w 13"/>
                  <a:gd name="T3" fmla="*/ 10 h 10"/>
                  <a:gd name="T4" fmla="*/ 6 w 13"/>
                  <a:gd name="T5" fmla="*/ 8 h 10"/>
                  <a:gd name="T6" fmla="*/ 8 w 13"/>
                  <a:gd name="T7" fmla="*/ 6 h 10"/>
                  <a:gd name="T8" fmla="*/ 10 w 13"/>
                  <a:gd name="T9" fmla="*/ 4 h 10"/>
                  <a:gd name="T10" fmla="*/ 13 w 13"/>
                  <a:gd name="T11" fmla="*/ 0 h 10"/>
                  <a:gd name="T12" fmla="*/ 10 w 13"/>
                  <a:gd name="T13" fmla="*/ 0 h 10"/>
                  <a:gd name="T14" fmla="*/ 8 w 13"/>
                  <a:gd name="T15" fmla="*/ 3 h 10"/>
                  <a:gd name="T16" fmla="*/ 5 w 13"/>
                  <a:gd name="T17" fmla="*/ 2 h 10"/>
                  <a:gd name="T18" fmla="*/ 1 w 13"/>
                  <a:gd name="T1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0">
                    <a:moveTo>
                      <a:pt x="1" y="8"/>
                    </a:moveTo>
                    <a:cubicBezTo>
                      <a:pt x="0" y="9"/>
                      <a:pt x="3" y="10"/>
                      <a:pt x="3" y="10"/>
                    </a:cubicBezTo>
                    <a:cubicBezTo>
                      <a:pt x="3" y="10"/>
                      <a:pt x="6" y="8"/>
                      <a:pt x="6" y="8"/>
                    </a:cubicBezTo>
                    <a:cubicBezTo>
                      <a:pt x="7" y="8"/>
                      <a:pt x="7" y="7"/>
                      <a:pt x="8" y="6"/>
                    </a:cubicBezTo>
                    <a:cubicBezTo>
                      <a:pt x="8" y="5"/>
                      <a:pt x="9" y="5"/>
                      <a:pt x="10" y="4"/>
                    </a:cubicBezTo>
                    <a:cubicBezTo>
                      <a:pt x="12" y="4"/>
                      <a:pt x="13" y="0"/>
                      <a:pt x="13" y="0"/>
                    </a:cubicBezTo>
                    <a:cubicBezTo>
                      <a:pt x="13" y="0"/>
                      <a:pt x="10" y="0"/>
                      <a:pt x="10" y="0"/>
                    </a:cubicBezTo>
                    <a:cubicBezTo>
                      <a:pt x="10" y="1"/>
                      <a:pt x="9" y="3"/>
                      <a:pt x="8" y="3"/>
                    </a:cubicBezTo>
                    <a:cubicBezTo>
                      <a:pt x="8" y="3"/>
                      <a:pt x="6" y="2"/>
                      <a:pt x="5" y="2"/>
                    </a:cubicBezTo>
                    <a:cubicBezTo>
                      <a:pt x="5" y="2"/>
                      <a:pt x="1" y="6"/>
                      <a:pt x="1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8" name="Freeform 175"/>
              <p:cNvSpPr>
                <a:spLocks/>
              </p:cNvSpPr>
              <p:nvPr/>
            </p:nvSpPr>
            <p:spPr bwMode="auto">
              <a:xfrm>
                <a:off x="3734" y="3230"/>
                <a:ext cx="8" cy="18"/>
              </a:xfrm>
              <a:custGeom>
                <a:avLst/>
                <a:gdLst>
                  <a:gd name="T0" fmla="*/ 1 w 4"/>
                  <a:gd name="T1" fmla="*/ 1 h 9"/>
                  <a:gd name="T2" fmla="*/ 0 w 4"/>
                  <a:gd name="T3" fmla="*/ 4 h 9"/>
                  <a:gd name="T4" fmla="*/ 1 w 4"/>
                  <a:gd name="T5" fmla="*/ 9 h 9"/>
                  <a:gd name="T6" fmla="*/ 3 w 4"/>
                  <a:gd name="T7" fmla="*/ 7 h 9"/>
                  <a:gd name="T8" fmla="*/ 4 w 4"/>
                  <a:gd name="T9" fmla="*/ 4 h 9"/>
                  <a:gd name="T10" fmla="*/ 2 w 4"/>
                  <a:gd name="T11" fmla="*/ 1 h 9"/>
                  <a:gd name="T12" fmla="*/ 1 w 4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9">
                    <a:moveTo>
                      <a:pt x="1" y="1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8"/>
                      <a:pt x="1" y="9"/>
                    </a:cubicBezTo>
                    <a:cubicBezTo>
                      <a:pt x="1" y="9"/>
                      <a:pt x="3" y="7"/>
                      <a:pt x="3" y="7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2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9" name="Freeform 176"/>
              <p:cNvSpPr>
                <a:spLocks/>
              </p:cNvSpPr>
              <p:nvPr/>
            </p:nvSpPr>
            <p:spPr bwMode="auto">
              <a:xfrm>
                <a:off x="3822" y="3302"/>
                <a:ext cx="14" cy="13"/>
              </a:xfrm>
              <a:custGeom>
                <a:avLst/>
                <a:gdLst>
                  <a:gd name="T0" fmla="*/ 2 w 7"/>
                  <a:gd name="T1" fmla="*/ 4 h 6"/>
                  <a:gd name="T2" fmla="*/ 2 w 7"/>
                  <a:gd name="T3" fmla="*/ 5 h 6"/>
                  <a:gd name="T4" fmla="*/ 4 w 7"/>
                  <a:gd name="T5" fmla="*/ 6 h 6"/>
                  <a:gd name="T6" fmla="*/ 6 w 7"/>
                  <a:gd name="T7" fmla="*/ 5 h 6"/>
                  <a:gd name="T8" fmla="*/ 6 w 7"/>
                  <a:gd name="T9" fmla="*/ 3 h 6"/>
                  <a:gd name="T10" fmla="*/ 4 w 7"/>
                  <a:gd name="T11" fmla="*/ 1 h 6"/>
                  <a:gd name="T12" fmla="*/ 2 w 7"/>
                  <a:gd name="T13" fmla="*/ 0 h 6"/>
                  <a:gd name="T14" fmla="*/ 0 w 7"/>
                  <a:gd name="T15" fmla="*/ 2 h 6"/>
                  <a:gd name="T16" fmla="*/ 0 w 7"/>
                  <a:gd name="T17" fmla="*/ 3 h 6"/>
                  <a:gd name="T18" fmla="*/ 2 w 7"/>
                  <a:gd name="T1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6">
                    <a:moveTo>
                      <a:pt x="2" y="4"/>
                    </a:move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3" y="6"/>
                      <a:pt x="4" y="6"/>
                    </a:cubicBezTo>
                    <a:cubicBezTo>
                      <a:pt x="4" y="6"/>
                      <a:pt x="5" y="6"/>
                      <a:pt x="6" y="5"/>
                    </a:cubicBezTo>
                    <a:cubicBezTo>
                      <a:pt x="7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2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0" name="Freeform 177"/>
              <p:cNvSpPr>
                <a:spLocks/>
              </p:cNvSpPr>
              <p:nvPr/>
            </p:nvSpPr>
            <p:spPr bwMode="auto">
              <a:xfrm>
                <a:off x="3790" y="3246"/>
                <a:ext cx="16" cy="24"/>
              </a:xfrm>
              <a:custGeom>
                <a:avLst/>
                <a:gdLst>
                  <a:gd name="T0" fmla="*/ 2 w 8"/>
                  <a:gd name="T1" fmla="*/ 12 h 12"/>
                  <a:gd name="T2" fmla="*/ 2 w 8"/>
                  <a:gd name="T3" fmla="*/ 10 h 12"/>
                  <a:gd name="T4" fmla="*/ 4 w 8"/>
                  <a:gd name="T5" fmla="*/ 9 h 12"/>
                  <a:gd name="T6" fmla="*/ 6 w 8"/>
                  <a:gd name="T7" fmla="*/ 7 h 12"/>
                  <a:gd name="T8" fmla="*/ 8 w 8"/>
                  <a:gd name="T9" fmla="*/ 5 h 12"/>
                  <a:gd name="T10" fmla="*/ 8 w 8"/>
                  <a:gd name="T11" fmla="*/ 3 h 12"/>
                  <a:gd name="T12" fmla="*/ 8 w 8"/>
                  <a:gd name="T13" fmla="*/ 2 h 12"/>
                  <a:gd name="T14" fmla="*/ 6 w 8"/>
                  <a:gd name="T15" fmla="*/ 1 h 12"/>
                  <a:gd name="T16" fmla="*/ 5 w 8"/>
                  <a:gd name="T17" fmla="*/ 1 h 12"/>
                  <a:gd name="T18" fmla="*/ 4 w 8"/>
                  <a:gd name="T19" fmla="*/ 3 h 12"/>
                  <a:gd name="T20" fmla="*/ 2 w 8"/>
                  <a:gd name="T21" fmla="*/ 7 h 12"/>
                  <a:gd name="T22" fmla="*/ 2 w 8"/>
                  <a:gd name="T23" fmla="*/ 7 h 12"/>
                  <a:gd name="T24" fmla="*/ 0 w 8"/>
                  <a:gd name="T25" fmla="*/ 9 h 12"/>
                  <a:gd name="T26" fmla="*/ 1 w 8"/>
                  <a:gd name="T27" fmla="*/ 11 h 12"/>
                  <a:gd name="T28" fmla="*/ 2 w 8"/>
                  <a:gd name="T2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12">
                    <a:moveTo>
                      <a:pt x="2" y="12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6" y="8"/>
                      <a:pt x="6" y="7"/>
                    </a:cubicBezTo>
                    <a:cubicBezTo>
                      <a:pt x="7" y="7"/>
                      <a:pt x="8" y="6"/>
                      <a:pt x="8" y="5"/>
                    </a:cubicBezTo>
                    <a:cubicBezTo>
                      <a:pt x="8" y="5"/>
                      <a:pt x="8" y="3"/>
                      <a:pt x="8" y="3"/>
                    </a:cubicBezTo>
                    <a:cubicBezTo>
                      <a:pt x="8" y="3"/>
                      <a:pt x="8" y="2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0"/>
                      <a:pt x="6" y="1"/>
                      <a:pt x="5" y="1"/>
                    </a:cubicBezTo>
                    <a:cubicBezTo>
                      <a:pt x="4" y="1"/>
                      <a:pt x="4" y="3"/>
                      <a:pt x="4" y="3"/>
                    </a:cubicBezTo>
                    <a:cubicBezTo>
                      <a:pt x="4" y="3"/>
                      <a:pt x="3" y="6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1"/>
                      <a:pt x="1" y="11"/>
                      <a:pt x="1" y="11"/>
                    </a:cubicBezTo>
                    <a:lnTo>
                      <a:pt x="2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1" name="Freeform 178"/>
              <p:cNvSpPr>
                <a:spLocks/>
              </p:cNvSpPr>
              <p:nvPr/>
            </p:nvSpPr>
            <p:spPr bwMode="auto">
              <a:xfrm>
                <a:off x="3730" y="2999"/>
                <a:ext cx="20" cy="20"/>
              </a:xfrm>
              <a:custGeom>
                <a:avLst/>
                <a:gdLst>
                  <a:gd name="T0" fmla="*/ 6 w 10"/>
                  <a:gd name="T1" fmla="*/ 6 h 10"/>
                  <a:gd name="T2" fmla="*/ 9 w 10"/>
                  <a:gd name="T3" fmla="*/ 4 h 10"/>
                  <a:gd name="T4" fmla="*/ 9 w 10"/>
                  <a:gd name="T5" fmla="*/ 2 h 10"/>
                  <a:gd name="T6" fmla="*/ 9 w 10"/>
                  <a:gd name="T7" fmla="*/ 1 h 10"/>
                  <a:gd name="T8" fmla="*/ 5 w 10"/>
                  <a:gd name="T9" fmla="*/ 0 h 10"/>
                  <a:gd name="T10" fmla="*/ 2 w 10"/>
                  <a:gd name="T11" fmla="*/ 1 h 10"/>
                  <a:gd name="T12" fmla="*/ 0 w 10"/>
                  <a:gd name="T13" fmla="*/ 3 h 10"/>
                  <a:gd name="T14" fmla="*/ 1 w 10"/>
                  <a:gd name="T15" fmla="*/ 5 h 10"/>
                  <a:gd name="T16" fmla="*/ 2 w 10"/>
                  <a:gd name="T17" fmla="*/ 8 h 10"/>
                  <a:gd name="T18" fmla="*/ 3 w 10"/>
                  <a:gd name="T19" fmla="*/ 9 h 10"/>
                  <a:gd name="T20" fmla="*/ 6 w 10"/>
                  <a:gd name="T21" fmla="*/ 8 h 10"/>
                  <a:gd name="T22" fmla="*/ 6 w 10"/>
                  <a:gd name="T23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6"/>
                    </a:moveTo>
                    <a:cubicBezTo>
                      <a:pt x="6" y="6"/>
                      <a:pt x="8" y="5"/>
                      <a:pt x="9" y="4"/>
                    </a:cubicBezTo>
                    <a:cubicBezTo>
                      <a:pt x="10" y="3"/>
                      <a:pt x="9" y="2"/>
                      <a:pt x="9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7" y="0"/>
                      <a:pt x="5" y="0"/>
                    </a:cubicBezTo>
                    <a:cubicBezTo>
                      <a:pt x="3" y="0"/>
                      <a:pt x="4" y="0"/>
                      <a:pt x="2" y="1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2" y="6"/>
                      <a:pt x="2" y="6"/>
                      <a:pt x="2" y="8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4" y="9"/>
                      <a:pt x="5" y="9"/>
                      <a:pt x="6" y="8"/>
                    </a:cubicBezTo>
                    <a:cubicBezTo>
                      <a:pt x="8" y="7"/>
                      <a:pt x="6" y="6"/>
                      <a:pt x="6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2" name="Freeform 179"/>
              <p:cNvSpPr>
                <a:spLocks/>
              </p:cNvSpPr>
              <p:nvPr/>
            </p:nvSpPr>
            <p:spPr bwMode="auto">
              <a:xfrm>
                <a:off x="3742" y="3282"/>
                <a:ext cx="24" cy="22"/>
              </a:xfrm>
              <a:custGeom>
                <a:avLst/>
                <a:gdLst>
                  <a:gd name="T0" fmla="*/ 10 w 12"/>
                  <a:gd name="T1" fmla="*/ 4 h 11"/>
                  <a:gd name="T2" fmla="*/ 11 w 12"/>
                  <a:gd name="T3" fmla="*/ 3 h 11"/>
                  <a:gd name="T4" fmla="*/ 10 w 12"/>
                  <a:gd name="T5" fmla="*/ 1 h 11"/>
                  <a:gd name="T6" fmla="*/ 7 w 12"/>
                  <a:gd name="T7" fmla="*/ 2 h 11"/>
                  <a:gd name="T8" fmla="*/ 8 w 12"/>
                  <a:gd name="T9" fmla="*/ 3 h 11"/>
                  <a:gd name="T10" fmla="*/ 7 w 12"/>
                  <a:gd name="T11" fmla="*/ 3 h 11"/>
                  <a:gd name="T12" fmla="*/ 5 w 12"/>
                  <a:gd name="T13" fmla="*/ 4 h 11"/>
                  <a:gd name="T14" fmla="*/ 6 w 12"/>
                  <a:gd name="T15" fmla="*/ 6 h 11"/>
                  <a:gd name="T16" fmla="*/ 5 w 12"/>
                  <a:gd name="T17" fmla="*/ 7 h 11"/>
                  <a:gd name="T18" fmla="*/ 4 w 12"/>
                  <a:gd name="T19" fmla="*/ 6 h 11"/>
                  <a:gd name="T20" fmla="*/ 2 w 12"/>
                  <a:gd name="T21" fmla="*/ 6 h 11"/>
                  <a:gd name="T22" fmla="*/ 1 w 12"/>
                  <a:gd name="T23" fmla="*/ 10 h 11"/>
                  <a:gd name="T24" fmla="*/ 3 w 12"/>
                  <a:gd name="T25" fmla="*/ 10 h 11"/>
                  <a:gd name="T26" fmla="*/ 5 w 12"/>
                  <a:gd name="T27" fmla="*/ 9 h 11"/>
                  <a:gd name="T28" fmla="*/ 5 w 12"/>
                  <a:gd name="T29" fmla="*/ 10 h 11"/>
                  <a:gd name="T30" fmla="*/ 8 w 12"/>
                  <a:gd name="T31" fmla="*/ 8 h 11"/>
                  <a:gd name="T32" fmla="*/ 9 w 12"/>
                  <a:gd name="T33" fmla="*/ 7 h 11"/>
                  <a:gd name="T34" fmla="*/ 8 w 12"/>
                  <a:gd name="T35" fmla="*/ 5 h 11"/>
                  <a:gd name="T36" fmla="*/ 10 w 12"/>
                  <a:gd name="T37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" h="11">
                    <a:moveTo>
                      <a:pt x="10" y="4"/>
                    </a:moveTo>
                    <a:cubicBezTo>
                      <a:pt x="12" y="4"/>
                      <a:pt x="11" y="3"/>
                      <a:pt x="11" y="3"/>
                    </a:cubicBezTo>
                    <a:cubicBezTo>
                      <a:pt x="11" y="2"/>
                      <a:pt x="11" y="2"/>
                      <a:pt x="10" y="1"/>
                    </a:cubicBezTo>
                    <a:cubicBezTo>
                      <a:pt x="10" y="0"/>
                      <a:pt x="8" y="1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4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4" y="6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0" y="7"/>
                      <a:pt x="1" y="9"/>
                      <a:pt x="1" y="10"/>
                    </a:cubicBezTo>
                    <a:cubicBezTo>
                      <a:pt x="2" y="11"/>
                      <a:pt x="3" y="10"/>
                      <a:pt x="3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6" y="10"/>
                      <a:pt x="8" y="8"/>
                    </a:cubicBezTo>
                    <a:cubicBezTo>
                      <a:pt x="11" y="7"/>
                      <a:pt x="9" y="7"/>
                      <a:pt x="9" y="7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10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3" name="Freeform 180"/>
              <p:cNvSpPr>
                <a:spLocks/>
              </p:cNvSpPr>
              <p:nvPr/>
            </p:nvSpPr>
            <p:spPr bwMode="auto">
              <a:xfrm>
                <a:off x="3736" y="3044"/>
                <a:ext cx="8" cy="6"/>
              </a:xfrm>
              <a:custGeom>
                <a:avLst/>
                <a:gdLst>
                  <a:gd name="T0" fmla="*/ 3 w 4"/>
                  <a:gd name="T1" fmla="*/ 0 h 3"/>
                  <a:gd name="T2" fmla="*/ 1 w 4"/>
                  <a:gd name="T3" fmla="*/ 1 h 3"/>
                  <a:gd name="T4" fmla="*/ 0 w 4"/>
                  <a:gd name="T5" fmla="*/ 2 h 3"/>
                  <a:gd name="T6" fmla="*/ 1 w 4"/>
                  <a:gd name="T7" fmla="*/ 3 h 3"/>
                  <a:gd name="T8" fmla="*/ 3 w 4"/>
                  <a:gd name="T9" fmla="*/ 1 h 3"/>
                  <a:gd name="T10" fmla="*/ 3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4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4" name="Freeform 181"/>
              <p:cNvSpPr>
                <a:spLocks/>
              </p:cNvSpPr>
              <p:nvPr/>
            </p:nvSpPr>
            <p:spPr bwMode="auto">
              <a:xfrm>
                <a:off x="3762" y="3266"/>
                <a:ext cx="10" cy="14"/>
              </a:xfrm>
              <a:custGeom>
                <a:avLst/>
                <a:gdLst>
                  <a:gd name="T0" fmla="*/ 3 w 5"/>
                  <a:gd name="T1" fmla="*/ 6 h 7"/>
                  <a:gd name="T2" fmla="*/ 5 w 5"/>
                  <a:gd name="T3" fmla="*/ 3 h 7"/>
                  <a:gd name="T4" fmla="*/ 5 w 5"/>
                  <a:gd name="T5" fmla="*/ 1 h 7"/>
                  <a:gd name="T6" fmla="*/ 3 w 5"/>
                  <a:gd name="T7" fmla="*/ 0 h 7"/>
                  <a:gd name="T8" fmla="*/ 0 w 5"/>
                  <a:gd name="T9" fmla="*/ 1 h 7"/>
                  <a:gd name="T10" fmla="*/ 2 w 5"/>
                  <a:gd name="T11" fmla="*/ 3 h 7"/>
                  <a:gd name="T12" fmla="*/ 3 w 5"/>
                  <a:gd name="T1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7">
                    <a:moveTo>
                      <a:pt x="3" y="6"/>
                    </a:moveTo>
                    <a:cubicBezTo>
                      <a:pt x="4" y="7"/>
                      <a:pt x="5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5" name="Freeform 182"/>
              <p:cNvSpPr>
                <a:spLocks/>
              </p:cNvSpPr>
              <p:nvPr/>
            </p:nvSpPr>
            <p:spPr bwMode="auto">
              <a:xfrm>
                <a:off x="3708" y="3391"/>
                <a:ext cx="204" cy="56"/>
              </a:xfrm>
              <a:custGeom>
                <a:avLst/>
                <a:gdLst>
                  <a:gd name="T0" fmla="*/ 102 w 102"/>
                  <a:gd name="T1" fmla="*/ 0 h 28"/>
                  <a:gd name="T2" fmla="*/ 98 w 102"/>
                  <a:gd name="T3" fmla="*/ 3 h 28"/>
                  <a:gd name="T4" fmla="*/ 94 w 102"/>
                  <a:gd name="T5" fmla="*/ 6 h 28"/>
                  <a:gd name="T6" fmla="*/ 88 w 102"/>
                  <a:gd name="T7" fmla="*/ 9 h 28"/>
                  <a:gd name="T8" fmla="*/ 83 w 102"/>
                  <a:gd name="T9" fmla="*/ 12 h 28"/>
                  <a:gd name="T10" fmla="*/ 81 w 102"/>
                  <a:gd name="T11" fmla="*/ 5 h 28"/>
                  <a:gd name="T12" fmla="*/ 75 w 102"/>
                  <a:gd name="T13" fmla="*/ 5 h 28"/>
                  <a:gd name="T14" fmla="*/ 66 w 102"/>
                  <a:gd name="T15" fmla="*/ 8 h 28"/>
                  <a:gd name="T16" fmla="*/ 60 w 102"/>
                  <a:gd name="T17" fmla="*/ 9 h 28"/>
                  <a:gd name="T18" fmla="*/ 51 w 102"/>
                  <a:gd name="T19" fmla="*/ 6 h 28"/>
                  <a:gd name="T20" fmla="*/ 42 w 102"/>
                  <a:gd name="T21" fmla="*/ 8 h 28"/>
                  <a:gd name="T22" fmla="*/ 31 w 102"/>
                  <a:gd name="T23" fmla="*/ 13 h 28"/>
                  <a:gd name="T24" fmla="*/ 28 w 102"/>
                  <a:gd name="T25" fmla="*/ 11 h 28"/>
                  <a:gd name="T26" fmla="*/ 24 w 102"/>
                  <a:gd name="T27" fmla="*/ 9 h 28"/>
                  <a:gd name="T28" fmla="*/ 21 w 102"/>
                  <a:gd name="T29" fmla="*/ 9 h 28"/>
                  <a:gd name="T30" fmla="*/ 23 w 102"/>
                  <a:gd name="T31" fmla="*/ 5 h 28"/>
                  <a:gd name="T32" fmla="*/ 18 w 102"/>
                  <a:gd name="T33" fmla="*/ 6 h 28"/>
                  <a:gd name="T34" fmla="*/ 11 w 102"/>
                  <a:gd name="T35" fmla="*/ 10 h 28"/>
                  <a:gd name="T36" fmla="*/ 8 w 102"/>
                  <a:gd name="T37" fmla="*/ 6 h 28"/>
                  <a:gd name="T38" fmla="*/ 5 w 102"/>
                  <a:gd name="T39" fmla="*/ 4 h 28"/>
                  <a:gd name="T40" fmla="*/ 7 w 102"/>
                  <a:gd name="T41" fmla="*/ 10 h 28"/>
                  <a:gd name="T42" fmla="*/ 3 w 102"/>
                  <a:gd name="T43" fmla="*/ 12 h 28"/>
                  <a:gd name="T44" fmla="*/ 2 w 102"/>
                  <a:gd name="T45" fmla="*/ 8 h 28"/>
                  <a:gd name="T46" fmla="*/ 2 w 102"/>
                  <a:gd name="T47" fmla="*/ 15 h 28"/>
                  <a:gd name="T48" fmla="*/ 3 w 102"/>
                  <a:gd name="T49" fmla="*/ 22 h 28"/>
                  <a:gd name="T50" fmla="*/ 9 w 102"/>
                  <a:gd name="T51" fmla="*/ 24 h 28"/>
                  <a:gd name="T52" fmla="*/ 14 w 102"/>
                  <a:gd name="T53" fmla="*/ 21 h 28"/>
                  <a:gd name="T54" fmla="*/ 22 w 102"/>
                  <a:gd name="T55" fmla="*/ 22 h 28"/>
                  <a:gd name="T56" fmla="*/ 30 w 102"/>
                  <a:gd name="T57" fmla="*/ 21 h 28"/>
                  <a:gd name="T58" fmla="*/ 42 w 102"/>
                  <a:gd name="T59" fmla="*/ 22 h 28"/>
                  <a:gd name="T60" fmla="*/ 48 w 102"/>
                  <a:gd name="T61" fmla="*/ 23 h 28"/>
                  <a:gd name="T62" fmla="*/ 50 w 102"/>
                  <a:gd name="T63" fmla="*/ 28 h 28"/>
                  <a:gd name="T64" fmla="*/ 60 w 102"/>
                  <a:gd name="T65" fmla="*/ 26 h 28"/>
                  <a:gd name="T66" fmla="*/ 70 w 102"/>
                  <a:gd name="T67" fmla="*/ 22 h 28"/>
                  <a:gd name="T68" fmla="*/ 80 w 102"/>
                  <a:gd name="T69" fmla="*/ 18 h 28"/>
                  <a:gd name="T70" fmla="*/ 91 w 102"/>
                  <a:gd name="T71" fmla="*/ 15 h 28"/>
                  <a:gd name="T72" fmla="*/ 97 w 102"/>
                  <a:gd name="T73" fmla="*/ 15 h 28"/>
                  <a:gd name="T74" fmla="*/ 101 w 102"/>
                  <a:gd name="T75" fmla="*/ 11 h 28"/>
                  <a:gd name="T76" fmla="*/ 102 w 102"/>
                  <a:gd name="T77" fmla="*/ 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2" h="28">
                    <a:moveTo>
                      <a:pt x="100" y="3"/>
                    </a:moveTo>
                    <a:cubicBezTo>
                      <a:pt x="102" y="0"/>
                      <a:pt x="102" y="0"/>
                      <a:pt x="102" y="0"/>
                    </a:cubicBezTo>
                    <a:cubicBezTo>
                      <a:pt x="102" y="0"/>
                      <a:pt x="100" y="1"/>
                      <a:pt x="100" y="1"/>
                    </a:cubicBezTo>
                    <a:cubicBezTo>
                      <a:pt x="99" y="1"/>
                      <a:pt x="98" y="3"/>
                      <a:pt x="98" y="3"/>
                    </a:cubicBezTo>
                    <a:cubicBezTo>
                      <a:pt x="98" y="3"/>
                      <a:pt x="97" y="5"/>
                      <a:pt x="96" y="6"/>
                    </a:cubicBezTo>
                    <a:cubicBezTo>
                      <a:pt x="95" y="6"/>
                      <a:pt x="95" y="6"/>
                      <a:pt x="94" y="6"/>
                    </a:cubicBezTo>
                    <a:cubicBezTo>
                      <a:pt x="93" y="6"/>
                      <a:pt x="92" y="6"/>
                      <a:pt x="92" y="7"/>
                    </a:cubicBezTo>
                    <a:cubicBezTo>
                      <a:pt x="91" y="7"/>
                      <a:pt x="90" y="7"/>
                      <a:pt x="88" y="9"/>
                    </a:cubicBezTo>
                    <a:cubicBezTo>
                      <a:pt x="85" y="11"/>
                      <a:pt x="86" y="11"/>
                      <a:pt x="86" y="11"/>
                    </a:cubicBezTo>
                    <a:cubicBezTo>
                      <a:pt x="86" y="11"/>
                      <a:pt x="84" y="12"/>
                      <a:pt x="83" y="12"/>
                    </a:cubicBezTo>
                    <a:cubicBezTo>
                      <a:pt x="82" y="12"/>
                      <a:pt x="82" y="11"/>
                      <a:pt x="82" y="10"/>
                    </a:cubicBezTo>
                    <a:cubicBezTo>
                      <a:pt x="82" y="9"/>
                      <a:pt x="82" y="7"/>
                      <a:pt x="81" y="5"/>
                    </a:cubicBezTo>
                    <a:cubicBezTo>
                      <a:pt x="81" y="3"/>
                      <a:pt x="81" y="3"/>
                      <a:pt x="81" y="3"/>
                    </a:cubicBezTo>
                    <a:cubicBezTo>
                      <a:pt x="81" y="3"/>
                      <a:pt x="75" y="5"/>
                      <a:pt x="75" y="5"/>
                    </a:cubicBezTo>
                    <a:cubicBezTo>
                      <a:pt x="74" y="5"/>
                      <a:pt x="72" y="8"/>
                      <a:pt x="72" y="8"/>
                    </a:cubicBezTo>
                    <a:cubicBezTo>
                      <a:pt x="72" y="8"/>
                      <a:pt x="67" y="8"/>
                      <a:pt x="66" y="8"/>
                    </a:cubicBezTo>
                    <a:cubicBezTo>
                      <a:pt x="66" y="8"/>
                      <a:pt x="64" y="8"/>
                      <a:pt x="64" y="8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9"/>
                      <a:pt x="56" y="7"/>
                      <a:pt x="55" y="5"/>
                    </a:cubicBezTo>
                    <a:cubicBezTo>
                      <a:pt x="54" y="4"/>
                      <a:pt x="51" y="6"/>
                      <a:pt x="51" y="6"/>
                    </a:cubicBezTo>
                    <a:cubicBezTo>
                      <a:pt x="51" y="6"/>
                      <a:pt x="47" y="7"/>
                      <a:pt x="46" y="8"/>
                    </a:cubicBezTo>
                    <a:cubicBezTo>
                      <a:pt x="45" y="8"/>
                      <a:pt x="42" y="8"/>
                      <a:pt x="42" y="8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10"/>
                      <a:pt x="32" y="13"/>
                      <a:pt x="31" y="13"/>
                    </a:cubicBezTo>
                    <a:cubicBezTo>
                      <a:pt x="31" y="13"/>
                      <a:pt x="29" y="13"/>
                      <a:pt x="28" y="13"/>
                    </a:cubicBezTo>
                    <a:cubicBezTo>
                      <a:pt x="28" y="13"/>
                      <a:pt x="28" y="11"/>
                      <a:pt x="28" y="11"/>
                    </a:cubicBezTo>
                    <a:cubicBezTo>
                      <a:pt x="28" y="11"/>
                      <a:pt x="26" y="9"/>
                      <a:pt x="26" y="9"/>
                    </a:cubicBezTo>
                    <a:cubicBezTo>
                      <a:pt x="25" y="8"/>
                      <a:pt x="25" y="9"/>
                      <a:pt x="24" y="9"/>
                    </a:cubicBezTo>
                    <a:cubicBezTo>
                      <a:pt x="24" y="9"/>
                      <a:pt x="23" y="10"/>
                      <a:pt x="23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2" y="8"/>
                      <a:pt x="23" y="8"/>
                    </a:cubicBezTo>
                    <a:cubicBezTo>
                      <a:pt x="23" y="8"/>
                      <a:pt x="24" y="6"/>
                      <a:pt x="23" y="5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4"/>
                      <a:pt x="18" y="6"/>
                      <a:pt x="18" y="6"/>
                    </a:cubicBezTo>
                    <a:cubicBezTo>
                      <a:pt x="18" y="7"/>
                      <a:pt x="16" y="9"/>
                      <a:pt x="16" y="9"/>
                    </a:cubicBezTo>
                    <a:cubicBezTo>
                      <a:pt x="16" y="9"/>
                      <a:pt x="11" y="10"/>
                      <a:pt x="11" y="10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9" y="8"/>
                      <a:pt x="8" y="7"/>
                      <a:pt x="8" y="6"/>
                    </a:cubicBezTo>
                    <a:cubicBezTo>
                      <a:pt x="8" y="5"/>
                      <a:pt x="7" y="3"/>
                      <a:pt x="7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2"/>
                      <a:pt x="3" y="12"/>
                    </a:cubicBezTo>
                    <a:cubicBezTo>
                      <a:pt x="2" y="12"/>
                      <a:pt x="3" y="10"/>
                      <a:pt x="3" y="10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1" y="13"/>
                      <a:pt x="2" y="15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5" y="23"/>
                      <a:pt x="6" y="24"/>
                    </a:cubicBezTo>
                    <a:cubicBezTo>
                      <a:pt x="8" y="25"/>
                      <a:pt x="8" y="24"/>
                      <a:pt x="9" y="24"/>
                    </a:cubicBezTo>
                    <a:cubicBezTo>
                      <a:pt x="11" y="24"/>
                      <a:pt x="10" y="23"/>
                      <a:pt x="11" y="22"/>
                    </a:cubicBezTo>
                    <a:cubicBezTo>
                      <a:pt x="12" y="21"/>
                      <a:pt x="14" y="21"/>
                      <a:pt x="14" y="21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9" y="22"/>
                      <a:pt x="22" y="22"/>
                    </a:cubicBezTo>
                    <a:cubicBezTo>
                      <a:pt x="24" y="21"/>
                      <a:pt x="24" y="22"/>
                      <a:pt x="25" y="22"/>
                    </a:cubicBezTo>
                    <a:cubicBezTo>
                      <a:pt x="26" y="21"/>
                      <a:pt x="29" y="21"/>
                      <a:pt x="30" y="21"/>
                    </a:cubicBezTo>
                    <a:cubicBezTo>
                      <a:pt x="32" y="20"/>
                      <a:pt x="36" y="20"/>
                      <a:pt x="36" y="20"/>
                    </a:cubicBezTo>
                    <a:cubicBezTo>
                      <a:pt x="36" y="20"/>
                      <a:pt x="38" y="23"/>
                      <a:pt x="42" y="22"/>
                    </a:cubicBezTo>
                    <a:cubicBezTo>
                      <a:pt x="46" y="21"/>
                      <a:pt x="44" y="22"/>
                      <a:pt x="46" y="21"/>
                    </a:cubicBezTo>
                    <a:cubicBezTo>
                      <a:pt x="49" y="21"/>
                      <a:pt x="48" y="23"/>
                      <a:pt x="48" y="23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50" y="28"/>
                      <a:pt x="52" y="28"/>
                      <a:pt x="55" y="27"/>
                    </a:cubicBezTo>
                    <a:cubicBezTo>
                      <a:pt x="58" y="26"/>
                      <a:pt x="59" y="26"/>
                      <a:pt x="60" y="26"/>
                    </a:cubicBezTo>
                    <a:cubicBezTo>
                      <a:pt x="62" y="26"/>
                      <a:pt x="64" y="24"/>
                      <a:pt x="65" y="24"/>
                    </a:cubicBezTo>
                    <a:cubicBezTo>
                      <a:pt x="65" y="23"/>
                      <a:pt x="69" y="22"/>
                      <a:pt x="70" y="22"/>
                    </a:cubicBezTo>
                    <a:cubicBezTo>
                      <a:pt x="71" y="21"/>
                      <a:pt x="72" y="20"/>
                      <a:pt x="72" y="20"/>
                    </a:cubicBezTo>
                    <a:cubicBezTo>
                      <a:pt x="72" y="20"/>
                      <a:pt x="78" y="19"/>
                      <a:pt x="80" y="18"/>
                    </a:cubicBezTo>
                    <a:cubicBezTo>
                      <a:pt x="83" y="18"/>
                      <a:pt x="85" y="18"/>
                      <a:pt x="86" y="18"/>
                    </a:cubicBezTo>
                    <a:cubicBezTo>
                      <a:pt x="87" y="18"/>
                      <a:pt x="90" y="16"/>
                      <a:pt x="91" y="15"/>
                    </a:cubicBezTo>
                    <a:cubicBezTo>
                      <a:pt x="92" y="15"/>
                      <a:pt x="93" y="14"/>
                      <a:pt x="93" y="14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97" y="15"/>
                      <a:pt x="100" y="13"/>
                      <a:pt x="100" y="13"/>
                    </a:cubicBezTo>
                    <a:cubicBezTo>
                      <a:pt x="101" y="12"/>
                      <a:pt x="101" y="11"/>
                      <a:pt x="101" y="11"/>
                    </a:cubicBezTo>
                    <a:cubicBezTo>
                      <a:pt x="101" y="10"/>
                      <a:pt x="101" y="10"/>
                      <a:pt x="102" y="9"/>
                    </a:cubicBezTo>
                    <a:cubicBezTo>
                      <a:pt x="102" y="7"/>
                      <a:pt x="102" y="7"/>
                      <a:pt x="102" y="7"/>
                    </a:cubicBezTo>
                    <a:cubicBezTo>
                      <a:pt x="102" y="6"/>
                      <a:pt x="100" y="3"/>
                      <a:pt x="100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6" name="Freeform 183"/>
              <p:cNvSpPr>
                <a:spLocks/>
              </p:cNvSpPr>
              <p:nvPr/>
            </p:nvSpPr>
            <p:spPr bwMode="auto">
              <a:xfrm>
                <a:off x="3882" y="3208"/>
                <a:ext cx="8" cy="10"/>
              </a:xfrm>
              <a:custGeom>
                <a:avLst/>
                <a:gdLst>
                  <a:gd name="T0" fmla="*/ 4 w 4"/>
                  <a:gd name="T1" fmla="*/ 1 h 5"/>
                  <a:gd name="T2" fmla="*/ 2 w 4"/>
                  <a:gd name="T3" fmla="*/ 0 h 5"/>
                  <a:gd name="T4" fmla="*/ 0 w 4"/>
                  <a:gd name="T5" fmla="*/ 3 h 5"/>
                  <a:gd name="T6" fmla="*/ 2 w 4"/>
                  <a:gd name="T7" fmla="*/ 5 h 5"/>
                  <a:gd name="T8" fmla="*/ 4 w 4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4" y="1"/>
                    </a:moveTo>
                    <a:cubicBezTo>
                      <a:pt x="4" y="1"/>
                      <a:pt x="2" y="0"/>
                      <a:pt x="2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5"/>
                      <a:pt x="2" y="5"/>
                      <a:pt x="2" y="5"/>
                    </a:cubicBezTo>
                    <a:lnTo>
                      <a:pt x="4" y="1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7" name="Freeform 184"/>
              <p:cNvSpPr>
                <a:spLocks/>
              </p:cNvSpPr>
              <p:nvPr/>
            </p:nvSpPr>
            <p:spPr bwMode="auto">
              <a:xfrm>
                <a:off x="3637" y="3096"/>
                <a:ext cx="8" cy="4"/>
              </a:xfrm>
              <a:custGeom>
                <a:avLst/>
                <a:gdLst>
                  <a:gd name="T0" fmla="*/ 1 w 4"/>
                  <a:gd name="T1" fmla="*/ 0 h 2"/>
                  <a:gd name="T2" fmla="*/ 0 w 4"/>
                  <a:gd name="T3" fmla="*/ 2 h 2"/>
                  <a:gd name="T4" fmla="*/ 1 w 4"/>
                  <a:gd name="T5" fmla="*/ 2 h 2"/>
                  <a:gd name="T6" fmla="*/ 3 w 4"/>
                  <a:gd name="T7" fmla="*/ 1 h 2"/>
                  <a:gd name="T8" fmla="*/ 2 w 4"/>
                  <a:gd name="T9" fmla="*/ 0 h 2"/>
                  <a:gd name="T10" fmla="*/ 1 w 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8" name="Freeform 185"/>
              <p:cNvSpPr>
                <a:spLocks/>
              </p:cNvSpPr>
              <p:nvPr/>
            </p:nvSpPr>
            <p:spPr bwMode="auto">
              <a:xfrm>
                <a:off x="3724" y="3214"/>
                <a:ext cx="10" cy="18"/>
              </a:xfrm>
              <a:custGeom>
                <a:avLst/>
                <a:gdLst>
                  <a:gd name="T0" fmla="*/ 1 w 5"/>
                  <a:gd name="T1" fmla="*/ 3 h 9"/>
                  <a:gd name="T2" fmla="*/ 0 w 5"/>
                  <a:gd name="T3" fmla="*/ 6 h 9"/>
                  <a:gd name="T4" fmla="*/ 1 w 5"/>
                  <a:gd name="T5" fmla="*/ 8 h 9"/>
                  <a:gd name="T6" fmla="*/ 2 w 5"/>
                  <a:gd name="T7" fmla="*/ 7 h 9"/>
                  <a:gd name="T8" fmla="*/ 3 w 5"/>
                  <a:gd name="T9" fmla="*/ 6 h 9"/>
                  <a:gd name="T10" fmla="*/ 5 w 5"/>
                  <a:gd name="T11" fmla="*/ 4 h 9"/>
                  <a:gd name="T12" fmla="*/ 5 w 5"/>
                  <a:gd name="T13" fmla="*/ 2 h 9"/>
                  <a:gd name="T14" fmla="*/ 2 w 5"/>
                  <a:gd name="T15" fmla="*/ 0 h 9"/>
                  <a:gd name="T16" fmla="*/ 1 w 5"/>
                  <a:gd name="T1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9">
                    <a:moveTo>
                      <a:pt x="1" y="3"/>
                    </a:moveTo>
                    <a:cubicBezTo>
                      <a:pt x="1" y="3"/>
                      <a:pt x="0" y="6"/>
                      <a:pt x="0" y="6"/>
                    </a:cubicBezTo>
                    <a:cubicBezTo>
                      <a:pt x="0" y="7"/>
                      <a:pt x="1" y="8"/>
                      <a:pt x="1" y="8"/>
                    </a:cubicBezTo>
                    <a:cubicBezTo>
                      <a:pt x="1" y="9"/>
                      <a:pt x="1" y="8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2"/>
                      <a:pt x="3" y="0"/>
                      <a:pt x="2" y="0"/>
                    </a:cubicBezTo>
                    <a:cubicBezTo>
                      <a:pt x="2" y="0"/>
                      <a:pt x="1" y="3"/>
                      <a:pt x="1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9" name="Freeform 186"/>
              <p:cNvSpPr>
                <a:spLocks/>
              </p:cNvSpPr>
              <p:nvPr/>
            </p:nvSpPr>
            <p:spPr bwMode="auto">
              <a:xfrm>
                <a:off x="3880" y="3164"/>
                <a:ext cx="34" cy="20"/>
              </a:xfrm>
              <a:custGeom>
                <a:avLst/>
                <a:gdLst>
                  <a:gd name="T0" fmla="*/ 11 w 17"/>
                  <a:gd name="T1" fmla="*/ 1 h 10"/>
                  <a:gd name="T2" fmla="*/ 9 w 17"/>
                  <a:gd name="T3" fmla="*/ 2 h 10"/>
                  <a:gd name="T4" fmla="*/ 5 w 17"/>
                  <a:gd name="T5" fmla="*/ 1 h 10"/>
                  <a:gd name="T6" fmla="*/ 3 w 17"/>
                  <a:gd name="T7" fmla="*/ 1 h 10"/>
                  <a:gd name="T8" fmla="*/ 1 w 17"/>
                  <a:gd name="T9" fmla="*/ 4 h 10"/>
                  <a:gd name="T10" fmla="*/ 0 w 17"/>
                  <a:gd name="T11" fmla="*/ 7 h 10"/>
                  <a:gd name="T12" fmla="*/ 3 w 17"/>
                  <a:gd name="T13" fmla="*/ 8 h 10"/>
                  <a:gd name="T14" fmla="*/ 5 w 17"/>
                  <a:gd name="T15" fmla="*/ 6 h 10"/>
                  <a:gd name="T16" fmla="*/ 8 w 17"/>
                  <a:gd name="T17" fmla="*/ 9 h 10"/>
                  <a:gd name="T18" fmla="*/ 11 w 17"/>
                  <a:gd name="T19" fmla="*/ 9 h 10"/>
                  <a:gd name="T20" fmla="*/ 12 w 17"/>
                  <a:gd name="T21" fmla="*/ 7 h 10"/>
                  <a:gd name="T22" fmla="*/ 15 w 17"/>
                  <a:gd name="T23" fmla="*/ 5 h 10"/>
                  <a:gd name="T24" fmla="*/ 17 w 17"/>
                  <a:gd name="T25" fmla="*/ 2 h 10"/>
                  <a:gd name="T26" fmla="*/ 14 w 17"/>
                  <a:gd name="T27" fmla="*/ 0 h 10"/>
                  <a:gd name="T28" fmla="*/ 11 w 17"/>
                  <a:gd name="T2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0">
                    <a:moveTo>
                      <a:pt x="11" y="1"/>
                    </a:moveTo>
                    <a:cubicBezTo>
                      <a:pt x="11" y="1"/>
                      <a:pt x="9" y="2"/>
                      <a:pt x="9" y="2"/>
                    </a:cubicBezTo>
                    <a:cubicBezTo>
                      <a:pt x="9" y="2"/>
                      <a:pt x="6" y="1"/>
                      <a:pt x="5" y="1"/>
                    </a:cubicBezTo>
                    <a:cubicBezTo>
                      <a:pt x="5" y="0"/>
                      <a:pt x="4" y="1"/>
                      <a:pt x="3" y="1"/>
                    </a:cubicBezTo>
                    <a:cubicBezTo>
                      <a:pt x="3" y="1"/>
                      <a:pt x="2" y="3"/>
                      <a:pt x="1" y="4"/>
                    </a:cubicBezTo>
                    <a:cubicBezTo>
                      <a:pt x="0" y="5"/>
                      <a:pt x="1" y="6"/>
                      <a:pt x="0" y="7"/>
                    </a:cubicBezTo>
                    <a:cubicBezTo>
                      <a:pt x="0" y="7"/>
                      <a:pt x="2" y="8"/>
                      <a:pt x="3" y="8"/>
                    </a:cubicBezTo>
                    <a:cubicBezTo>
                      <a:pt x="3" y="7"/>
                      <a:pt x="5" y="6"/>
                      <a:pt x="5" y="6"/>
                    </a:cubicBezTo>
                    <a:cubicBezTo>
                      <a:pt x="5" y="6"/>
                      <a:pt x="7" y="8"/>
                      <a:pt x="8" y="9"/>
                    </a:cubicBezTo>
                    <a:cubicBezTo>
                      <a:pt x="10" y="10"/>
                      <a:pt x="10" y="9"/>
                      <a:pt x="11" y="9"/>
                    </a:cubicBezTo>
                    <a:cubicBezTo>
                      <a:pt x="12" y="8"/>
                      <a:pt x="11" y="8"/>
                      <a:pt x="12" y="7"/>
                    </a:cubicBezTo>
                    <a:cubicBezTo>
                      <a:pt x="13" y="6"/>
                      <a:pt x="14" y="5"/>
                      <a:pt x="15" y="5"/>
                    </a:cubicBezTo>
                    <a:cubicBezTo>
                      <a:pt x="16" y="5"/>
                      <a:pt x="17" y="2"/>
                      <a:pt x="17" y="2"/>
                    </a:cubicBezTo>
                    <a:cubicBezTo>
                      <a:pt x="17" y="2"/>
                      <a:pt x="14" y="0"/>
                      <a:pt x="14" y="0"/>
                    </a:cubicBezTo>
                    <a:cubicBezTo>
                      <a:pt x="14" y="0"/>
                      <a:pt x="11" y="1"/>
                      <a:pt x="11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0" name="Freeform 187"/>
              <p:cNvSpPr>
                <a:spLocks/>
              </p:cNvSpPr>
              <p:nvPr/>
            </p:nvSpPr>
            <p:spPr bwMode="auto">
              <a:xfrm>
                <a:off x="3912" y="3216"/>
                <a:ext cx="22" cy="24"/>
              </a:xfrm>
              <a:custGeom>
                <a:avLst/>
                <a:gdLst>
                  <a:gd name="T0" fmla="*/ 6 w 11"/>
                  <a:gd name="T1" fmla="*/ 11 h 12"/>
                  <a:gd name="T2" fmla="*/ 10 w 11"/>
                  <a:gd name="T3" fmla="*/ 11 h 12"/>
                  <a:gd name="T4" fmla="*/ 10 w 11"/>
                  <a:gd name="T5" fmla="*/ 8 h 12"/>
                  <a:gd name="T6" fmla="*/ 7 w 11"/>
                  <a:gd name="T7" fmla="*/ 7 h 12"/>
                  <a:gd name="T8" fmla="*/ 5 w 11"/>
                  <a:gd name="T9" fmla="*/ 6 h 12"/>
                  <a:gd name="T10" fmla="*/ 6 w 11"/>
                  <a:gd name="T11" fmla="*/ 9 h 12"/>
                  <a:gd name="T12" fmla="*/ 6 w 11"/>
                  <a:gd name="T13" fmla="*/ 10 h 12"/>
                  <a:gd name="T14" fmla="*/ 6 w 11"/>
                  <a:gd name="T1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2">
                    <a:moveTo>
                      <a:pt x="6" y="11"/>
                    </a:moveTo>
                    <a:cubicBezTo>
                      <a:pt x="6" y="11"/>
                      <a:pt x="10" y="12"/>
                      <a:pt x="10" y="11"/>
                    </a:cubicBezTo>
                    <a:cubicBezTo>
                      <a:pt x="10" y="10"/>
                      <a:pt x="11" y="9"/>
                      <a:pt x="10" y="8"/>
                    </a:cubicBezTo>
                    <a:cubicBezTo>
                      <a:pt x="10" y="8"/>
                      <a:pt x="8" y="7"/>
                      <a:pt x="7" y="7"/>
                    </a:cubicBezTo>
                    <a:cubicBezTo>
                      <a:pt x="6" y="7"/>
                      <a:pt x="6" y="7"/>
                      <a:pt x="5" y="6"/>
                    </a:cubicBezTo>
                    <a:cubicBezTo>
                      <a:pt x="0" y="0"/>
                      <a:pt x="3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lnTo>
                      <a:pt x="6" y="11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1" name="Freeform 188"/>
              <p:cNvSpPr>
                <a:spLocks/>
              </p:cNvSpPr>
              <p:nvPr/>
            </p:nvSpPr>
            <p:spPr bwMode="auto">
              <a:xfrm>
                <a:off x="3798" y="3284"/>
                <a:ext cx="10" cy="10"/>
              </a:xfrm>
              <a:custGeom>
                <a:avLst/>
                <a:gdLst>
                  <a:gd name="T0" fmla="*/ 4 w 5"/>
                  <a:gd name="T1" fmla="*/ 3 h 5"/>
                  <a:gd name="T2" fmla="*/ 4 w 5"/>
                  <a:gd name="T3" fmla="*/ 0 h 5"/>
                  <a:gd name="T4" fmla="*/ 1 w 5"/>
                  <a:gd name="T5" fmla="*/ 2 h 5"/>
                  <a:gd name="T6" fmla="*/ 0 w 5"/>
                  <a:gd name="T7" fmla="*/ 3 h 5"/>
                  <a:gd name="T8" fmla="*/ 1 w 5"/>
                  <a:gd name="T9" fmla="*/ 5 h 5"/>
                  <a:gd name="T10" fmla="*/ 4 w 5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5" y="2"/>
                      <a:pt x="4" y="0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3" y="4"/>
                      <a:pt x="4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2" name="Freeform 189"/>
              <p:cNvSpPr>
                <a:spLocks/>
              </p:cNvSpPr>
              <p:nvPr/>
            </p:nvSpPr>
            <p:spPr bwMode="auto">
              <a:xfrm>
                <a:off x="3999" y="3258"/>
                <a:ext cx="32" cy="57"/>
              </a:xfrm>
              <a:custGeom>
                <a:avLst/>
                <a:gdLst>
                  <a:gd name="T0" fmla="*/ 15 w 16"/>
                  <a:gd name="T1" fmla="*/ 10 h 28"/>
                  <a:gd name="T2" fmla="*/ 16 w 16"/>
                  <a:gd name="T3" fmla="*/ 6 h 28"/>
                  <a:gd name="T4" fmla="*/ 14 w 16"/>
                  <a:gd name="T5" fmla="*/ 0 h 28"/>
                  <a:gd name="T6" fmla="*/ 12 w 16"/>
                  <a:gd name="T7" fmla="*/ 2 h 28"/>
                  <a:gd name="T8" fmla="*/ 10 w 16"/>
                  <a:gd name="T9" fmla="*/ 4 h 28"/>
                  <a:gd name="T10" fmla="*/ 6 w 16"/>
                  <a:gd name="T11" fmla="*/ 6 h 28"/>
                  <a:gd name="T12" fmla="*/ 5 w 16"/>
                  <a:gd name="T13" fmla="*/ 9 h 28"/>
                  <a:gd name="T14" fmla="*/ 2 w 16"/>
                  <a:gd name="T15" fmla="*/ 13 h 28"/>
                  <a:gd name="T16" fmla="*/ 1 w 16"/>
                  <a:gd name="T17" fmla="*/ 16 h 28"/>
                  <a:gd name="T18" fmla="*/ 0 w 16"/>
                  <a:gd name="T19" fmla="*/ 19 h 28"/>
                  <a:gd name="T20" fmla="*/ 3 w 16"/>
                  <a:gd name="T21" fmla="*/ 22 h 28"/>
                  <a:gd name="T22" fmla="*/ 3 w 16"/>
                  <a:gd name="T23" fmla="*/ 26 h 28"/>
                  <a:gd name="T24" fmla="*/ 4 w 16"/>
                  <a:gd name="T25" fmla="*/ 28 h 28"/>
                  <a:gd name="T26" fmla="*/ 8 w 16"/>
                  <a:gd name="T27" fmla="*/ 27 h 28"/>
                  <a:gd name="T28" fmla="*/ 9 w 16"/>
                  <a:gd name="T29" fmla="*/ 23 h 28"/>
                  <a:gd name="T30" fmla="*/ 12 w 16"/>
                  <a:gd name="T31" fmla="*/ 19 h 28"/>
                  <a:gd name="T32" fmla="*/ 13 w 16"/>
                  <a:gd name="T33" fmla="*/ 18 h 28"/>
                  <a:gd name="T34" fmla="*/ 13 w 16"/>
                  <a:gd name="T35" fmla="*/ 15 h 28"/>
                  <a:gd name="T36" fmla="*/ 14 w 16"/>
                  <a:gd name="T37" fmla="*/ 13 h 28"/>
                  <a:gd name="T38" fmla="*/ 15 w 16"/>
                  <a:gd name="T39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" h="28">
                    <a:moveTo>
                      <a:pt x="15" y="10"/>
                    </a:moveTo>
                    <a:cubicBezTo>
                      <a:pt x="15" y="9"/>
                      <a:pt x="16" y="7"/>
                      <a:pt x="16" y="6"/>
                    </a:cubicBezTo>
                    <a:cubicBezTo>
                      <a:pt x="15" y="5"/>
                      <a:pt x="14" y="0"/>
                      <a:pt x="14" y="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1" y="4"/>
                      <a:pt x="10" y="4"/>
                    </a:cubicBezTo>
                    <a:cubicBezTo>
                      <a:pt x="8" y="4"/>
                      <a:pt x="6" y="6"/>
                      <a:pt x="6" y="6"/>
                    </a:cubicBezTo>
                    <a:cubicBezTo>
                      <a:pt x="6" y="6"/>
                      <a:pt x="6" y="8"/>
                      <a:pt x="5" y="9"/>
                    </a:cubicBezTo>
                    <a:cubicBezTo>
                      <a:pt x="4" y="10"/>
                      <a:pt x="2" y="13"/>
                      <a:pt x="2" y="1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0" y="19"/>
                      <a:pt x="0" y="19"/>
                    </a:cubicBezTo>
                    <a:cubicBezTo>
                      <a:pt x="0" y="19"/>
                      <a:pt x="3" y="22"/>
                      <a:pt x="3" y="22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8"/>
                      <a:pt x="4" y="28"/>
                    </a:cubicBezTo>
                    <a:cubicBezTo>
                      <a:pt x="6" y="28"/>
                      <a:pt x="8" y="28"/>
                      <a:pt x="8" y="27"/>
                    </a:cubicBezTo>
                    <a:cubicBezTo>
                      <a:pt x="8" y="25"/>
                      <a:pt x="8" y="24"/>
                      <a:pt x="9" y="23"/>
                    </a:cubicBezTo>
                    <a:cubicBezTo>
                      <a:pt x="10" y="21"/>
                      <a:pt x="12" y="19"/>
                      <a:pt x="12" y="19"/>
                    </a:cubicBezTo>
                    <a:cubicBezTo>
                      <a:pt x="12" y="19"/>
                      <a:pt x="13" y="19"/>
                      <a:pt x="13" y="18"/>
                    </a:cubicBezTo>
                    <a:cubicBezTo>
                      <a:pt x="14" y="18"/>
                      <a:pt x="13" y="15"/>
                      <a:pt x="13" y="15"/>
                    </a:cubicBezTo>
                    <a:cubicBezTo>
                      <a:pt x="13" y="15"/>
                      <a:pt x="12" y="15"/>
                      <a:pt x="14" y="13"/>
                    </a:cubicBezTo>
                    <a:cubicBezTo>
                      <a:pt x="15" y="10"/>
                      <a:pt x="15" y="10"/>
                      <a:pt x="15" y="1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3" name="Freeform 190"/>
              <p:cNvSpPr>
                <a:spLocks/>
              </p:cNvSpPr>
              <p:nvPr/>
            </p:nvSpPr>
            <p:spPr bwMode="auto">
              <a:xfrm>
                <a:off x="3952" y="3367"/>
                <a:ext cx="18" cy="14"/>
              </a:xfrm>
              <a:custGeom>
                <a:avLst/>
                <a:gdLst>
                  <a:gd name="T0" fmla="*/ 5 w 9"/>
                  <a:gd name="T1" fmla="*/ 0 h 7"/>
                  <a:gd name="T2" fmla="*/ 1 w 9"/>
                  <a:gd name="T3" fmla="*/ 3 h 7"/>
                  <a:gd name="T4" fmla="*/ 0 w 9"/>
                  <a:gd name="T5" fmla="*/ 6 h 7"/>
                  <a:gd name="T6" fmla="*/ 2 w 9"/>
                  <a:gd name="T7" fmla="*/ 6 h 7"/>
                  <a:gd name="T8" fmla="*/ 4 w 9"/>
                  <a:gd name="T9" fmla="*/ 5 h 7"/>
                  <a:gd name="T10" fmla="*/ 8 w 9"/>
                  <a:gd name="T11" fmla="*/ 2 h 7"/>
                  <a:gd name="T12" fmla="*/ 5 w 9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5" y="0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6"/>
                      <a:pt x="0" y="6"/>
                    </a:cubicBezTo>
                    <a:cubicBezTo>
                      <a:pt x="1" y="7"/>
                      <a:pt x="1" y="6"/>
                      <a:pt x="2" y="6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5" y="4"/>
                      <a:pt x="7" y="3"/>
                      <a:pt x="8" y="2"/>
                    </a:cubicBezTo>
                    <a:cubicBezTo>
                      <a:pt x="9" y="2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4" name="Freeform 191"/>
              <p:cNvSpPr>
                <a:spLocks/>
              </p:cNvSpPr>
              <p:nvPr/>
            </p:nvSpPr>
            <p:spPr bwMode="auto">
              <a:xfrm>
                <a:off x="3653" y="3096"/>
                <a:ext cx="12" cy="8"/>
              </a:xfrm>
              <a:custGeom>
                <a:avLst/>
                <a:gdLst>
                  <a:gd name="T0" fmla="*/ 0 w 6"/>
                  <a:gd name="T1" fmla="*/ 0 h 4"/>
                  <a:gd name="T2" fmla="*/ 0 w 6"/>
                  <a:gd name="T3" fmla="*/ 2 h 4"/>
                  <a:gd name="T4" fmla="*/ 4 w 6"/>
                  <a:gd name="T5" fmla="*/ 3 h 4"/>
                  <a:gd name="T6" fmla="*/ 5 w 6"/>
                  <a:gd name="T7" fmla="*/ 2 h 4"/>
                  <a:gd name="T8" fmla="*/ 3 w 6"/>
                  <a:gd name="T9" fmla="*/ 0 h 4"/>
                  <a:gd name="T10" fmla="*/ 0 w 6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3"/>
                      <a:pt x="4" y="3"/>
                    </a:cubicBezTo>
                    <a:cubicBezTo>
                      <a:pt x="6" y="4"/>
                      <a:pt x="5" y="2"/>
                      <a:pt x="5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5" name="Freeform 192"/>
              <p:cNvSpPr>
                <a:spLocks/>
              </p:cNvSpPr>
              <p:nvPr/>
            </p:nvSpPr>
            <p:spPr bwMode="auto">
              <a:xfrm>
                <a:off x="3924" y="3236"/>
                <a:ext cx="36" cy="28"/>
              </a:xfrm>
              <a:custGeom>
                <a:avLst/>
                <a:gdLst>
                  <a:gd name="T0" fmla="*/ 15 w 18"/>
                  <a:gd name="T1" fmla="*/ 0 h 14"/>
                  <a:gd name="T2" fmla="*/ 11 w 18"/>
                  <a:gd name="T3" fmla="*/ 1 h 14"/>
                  <a:gd name="T4" fmla="*/ 8 w 18"/>
                  <a:gd name="T5" fmla="*/ 3 h 14"/>
                  <a:gd name="T6" fmla="*/ 6 w 18"/>
                  <a:gd name="T7" fmla="*/ 7 h 14"/>
                  <a:gd name="T8" fmla="*/ 4 w 18"/>
                  <a:gd name="T9" fmla="*/ 7 h 14"/>
                  <a:gd name="T10" fmla="*/ 0 w 18"/>
                  <a:gd name="T11" fmla="*/ 7 h 14"/>
                  <a:gd name="T12" fmla="*/ 0 w 18"/>
                  <a:gd name="T13" fmla="*/ 11 h 14"/>
                  <a:gd name="T14" fmla="*/ 3 w 18"/>
                  <a:gd name="T15" fmla="*/ 13 h 14"/>
                  <a:gd name="T16" fmla="*/ 4 w 18"/>
                  <a:gd name="T17" fmla="*/ 13 h 14"/>
                  <a:gd name="T18" fmla="*/ 3 w 18"/>
                  <a:gd name="T19" fmla="*/ 10 h 14"/>
                  <a:gd name="T20" fmla="*/ 6 w 18"/>
                  <a:gd name="T21" fmla="*/ 8 h 14"/>
                  <a:gd name="T22" fmla="*/ 9 w 18"/>
                  <a:gd name="T23" fmla="*/ 7 h 14"/>
                  <a:gd name="T24" fmla="*/ 12 w 18"/>
                  <a:gd name="T25" fmla="*/ 4 h 14"/>
                  <a:gd name="T26" fmla="*/ 16 w 18"/>
                  <a:gd name="T27" fmla="*/ 2 h 14"/>
                  <a:gd name="T28" fmla="*/ 15 w 18"/>
                  <a:gd name="T2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4">
                    <a:moveTo>
                      <a:pt x="15" y="0"/>
                    </a:moveTo>
                    <a:cubicBezTo>
                      <a:pt x="15" y="0"/>
                      <a:pt x="12" y="1"/>
                      <a:pt x="11" y="1"/>
                    </a:cubicBezTo>
                    <a:cubicBezTo>
                      <a:pt x="10" y="1"/>
                      <a:pt x="8" y="3"/>
                      <a:pt x="8" y="3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13"/>
                      <a:pt x="3" y="13"/>
                    </a:cubicBezTo>
                    <a:cubicBezTo>
                      <a:pt x="3" y="14"/>
                      <a:pt x="4" y="13"/>
                      <a:pt x="4" y="13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11" y="5"/>
                      <a:pt x="12" y="4"/>
                    </a:cubicBezTo>
                    <a:cubicBezTo>
                      <a:pt x="12" y="4"/>
                      <a:pt x="15" y="3"/>
                      <a:pt x="16" y="2"/>
                    </a:cubicBezTo>
                    <a:cubicBezTo>
                      <a:pt x="18" y="1"/>
                      <a:pt x="15" y="0"/>
                      <a:pt x="15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6" name="Freeform 193"/>
              <p:cNvSpPr>
                <a:spLocks/>
              </p:cNvSpPr>
              <p:nvPr/>
            </p:nvSpPr>
            <p:spPr bwMode="auto">
              <a:xfrm>
                <a:off x="3966" y="3331"/>
                <a:ext cx="12" cy="38"/>
              </a:xfrm>
              <a:custGeom>
                <a:avLst/>
                <a:gdLst>
                  <a:gd name="T0" fmla="*/ 2 w 6"/>
                  <a:gd name="T1" fmla="*/ 9 h 19"/>
                  <a:gd name="T2" fmla="*/ 3 w 6"/>
                  <a:gd name="T3" fmla="*/ 4 h 19"/>
                  <a:gd name="T4" fmla="*/ 4 w 6"/>
                  <a:gd name="T5" fmla="*/ 0 h 19"/>
                  <a:gd name="T6" fmla="*/ 1 w 6"/>
                  <a:gd name="T7" fmla="*/ 0 h 19"/>
                  <a:gd name="T8" fmla="*/ 1 w 6"/>
                  <a:gd name="T9" fmla="*/ 6 h 19"/>
                  <a:gd name="T10" fmla="*/ 0 w 6"/>
                  <a:gd name="T11" fmla="*/ 11 h 19"/>
                  <a:gd name="T12" fmla="*/ 1 w 6"/>
                  <a:gd name="T13" fmla="*/ 12 h 19"/>
                  <a:gd name="T14" fmla="*/ 1 w 6"/>
                  <a:gd name="T15" fmla="*/ 15 h 19"/>
                  <a:gd name="T16" fmla="*/ 4 w 6"/>
                  <a:gd name="T17" fmla="*/ 19 h 19"/>
                  <a:gd name="T18" fmla="*/ 5 w 6"/>
                  <a:gd name="T19" fmla="*/ 16 h 19"/>
                  <a:gd name="T20" fmla="*/ 6 w 6"/>
                  <a:gd name="T21" fmla="*/ 14 h 19"/>
                  <a:gd name="T22" fmla="*/ 5 w 6"/>
                  <a:gd name="T23" fmla="*/ 10 h 19"/>
                  <a:gd name="T24" fmla="*/ 2 w 6"/>
                  <a:gd name="T25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19">
                    <a:moveTo>
                      <a:pt x="2" y="9"/>
                    </a:moveTo>
                    <a:cubicBezTo>
                      <a:pt x="2" y="9"/>
                      <a:pt x="3" y="5"/>
                      <a:pt x="3" y="4"/>
                    </a:cubicBezTo>
                    <a:cubicBezTo>
                      <a:pt x="3" y="3"/>
                      <a:pt x="4" y="1"/>
                      <a:pt x="4" y="0"/>
                    </a:cubicBezTo>
                    <a:cubicBezTo>
                      <a:pt x="4" y="0"/>
                      <a:pt x="1" y="0"/>
                      <a:pt x="1" y="0"/>
                    </a:cubicBezTo>
                    <a:cubicBezTo>
                      <a:pt x="1" y="0"/>
                      <a:pt x="1" y="5"/>
                      <a:pt x="1" y="6"/>
                    </a:cubicBezTo>
                    <a:cubicBezTo>
                      <a:pt x="1" y="7"/>
                      <a:pt x="0" y="11"/>
                      <a:pt x="0" y="11"/>
                    </a:cubicBezTo>
                    <a:cubicBezTo>
                      <a:pt x="0" y="12"/>
                      <a:pt x="1" y="12"/>
                      <a:pt x="1" y="12"/>
                    </a:cubicBezTo>
                    <a:cubicBezTo>
                      <a:pt x="1" y="12"/>
                      <a:pt x="1" y="14"/>
                      <a:pt x="1" y="15"/>
                    </a:cubicBezTo>
                    <a:cubicBezTo>
                      <a:pt x="1" y="16"/>
                      <a:pt x="3" y="18"/>
                      <a:pt x="4" y="19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1"/>
                      <a:pt x="5" y="10"/>
                    </a:cubicBezTo>
                    <a:cubicBezTo>
                      <a:pt x="3" y="9"/>
                      <a:pt x="2" y="10"/>
                      <a:pt x="2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7" name="Freeform 194"/>
              <p:cNvSpPr>
                <a:spLocks/>
              </p:cNvSpPr>
              <p:nvPr/>
            </p:nvSpPr>
            <p:spPr bwMode="auto">
              <a:xfrm>
                <a:off x="3441" y="3192"/>
                <a:ext cx="38" cy="36"/>
              </a:xfrm>
              <a:custGeom>
                <a:avLst/>
                <a:gdLst>
                  <a:gd name="T0" fmla="*/ 18 w 19"/>
                  <a:gd name="T1" fmla="*/ 17 h 18"/>
                  <a:gd name="T2" fmla="*/ 17 w 19"/>
                  <a:gd name="T3" fmla="*/ 14 h 18"/>
                  <a:gd name="T4" fmla="*/ 14 w 19"/>
                  <a:gd name="T5" fmla="*/ 12 h 18"/>
                  <a:gd name="T6" fmla="*/ 13 w 19"/>
                  <a:gd name="T7" fmla="*/ 10 h 18"/>
                  <a:gd name="T8" fmla="*/ 10 w 19"/>
                  <a:gd name="T9" fmla="*/ 9 h 18"/>
                  <a:gd name="T10" fmla="*/ 9 w 19"/>
                  <a:gd name="T11" fmla="*/ 7 h 18"/>
                  <a:gd name="T12" fmla="*/ 10 w 19"/>
                  <a:gd name="T13" fmla="*/ 6 h 18"/>
                  <a:gd name="T14" fmla="*/ 12 w 19"/>
                  <a:gd name="T15" fmla="*/ 7 h 18"/>
                  <a:gd name="T16" fmla="*/ 14 w 19"/>
                  <a:gd name="T17" fmla="*/ 6 h 18"/>
                  <a:gd name="T18" fmla="*/ 14 w 19"/>
                  <a:gd name="T19" fmla="*/ 5 h 18"/>
                  <a:gd name="T20" fmla="*/ 11 w 19"/>
                  <a:gd name="T21" fmla="*/ 4 h 18"/>
                  <a:gd name="T22" fmla="*/ 12 w 19"/>
                  <a:gd name="T23" fmla="*/ 1 h 18"/>
                  <a:gd name="T24" fmla="*/ 10 w 19"/>
                  <a:gd name="T25" fmla="*/ 0 h 18"/>
                  <a:gd name="T26" fmla="*/ 8 w 19"/>
                  <a:gd name="T27" fmla="*/ 2 h 18"/>
                  <a:gd name="T28" fmla="*/ 7 w 19"/>
                  <a:gd name="T29" fmla="*/ 1 h 18"/>
                  <a:gd name="T30" fmla="*/ 6 w 19"/>
                  <a:gd name="T31" fmla="*/ 3 h 18"/>
                  <a:gd name="T32" fmla="*/ 6 w 19"/>
                  <a:gd name="T33" fmla="*/ 6 h 18"/>
                  <a:gd name="T34" fmla="*/ 4 w 19"/>
                  <a:gd name="T35" fmla="*/ 10 h 18"/>
                  <a:gd name="T36" fmla="*/ 2 w 19"/>
                  <a:gd name="T37" fmla="*/ 7 h 18"/>
                  <a:gd name="T38" fmla="*/ 1 w 19"/>
                  <a:gd name="T39" fmla="*/ 10 h 18"/>
                  <a:gd name="T40" fmla="*/ 0 w 19"/>
                  <a:gd name="T41" fmla="*/ 13 h 18"/>
                  <a:gd name="T42" fmla="*/ 2 w 19"/>
                  <a:gd name="T43" fmla="*/ 15 h 18"/>
                  <a:gd name="T44" fmla="*/ 3 w 19"/>
                  <a:gd name="T45" fmla="*/ 15 h 18"/>
                  <a:gd name="T46" fmla="*/ 4 w 19"/>
                  <a:gd name="T47" fmla="*/ 13 h 18"/>
                  <a:gd name="T48" fmla="*/ 6 w 19"/>
                  <a:gd name="T49" fmla="*/ 15 h 18"/>
                  <a:gd name="T50" fmla="*/ 8 w 19"/>
                  <a:gd name="T51" fmla="*/ 18 h 18"/>
                  <a:gd name="T52" fmla="*/ 10 w 19"/>
                  <a:gd name="T53" fmla="*/ 16 h 18"/>
                  <a:gd name="T54" fmla="*/ 14 w 19"/>
                  <a:gd name="T55" fmla="*/ 18 h 18"/>
                  <a:gd name="T56" fmla="*/ 18 w 19"/>
                  <a:gd name="T57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" h="18">
                    <a:moveTo>
                      <a:pt x="18" y="17"/>
                    </a:moveTo>
                    <a:cubicBezTo>
                      <a:pt x="19" y="16"/>
                      <a:pt x="17" y="14"/>
                      <a:pt x="17" y="14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2" y="7"/>
                    </a:cubicBezTo>
                    <a:cubicBezTo>
                      <a:pt x="14" y="7"/>
                      <a:pt x="13" y="7"/>
                      <a:pt x="14" y="6"/>
                    </a:cubicBezTo>
                    <a:cubicBezTo>
                      <a:pt x="14" y="6"/>
                      <a:pt x="14" y="5"/>
                      <a:pt x="14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3"/>
                      <a:pt x="6" y="3"/>
                    </a:cubicBezTo>
                    <a:cubicBezTo>
                      <a:pt x="6" y="3"/>
                      <a:pt x="6" y="6"/>
                      <a:pt x="6" y="6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9" y="16"/>
                      <a:pt x="10" y="16"/>
                    </a:cubicBezTo>
                    <a:cubicBezTo>
                      <a:pt x="11" y="16"/>
                      <a:pt x="14" y="18"/>
                      <a:pt x="14" y="18"/>
                    </a:cubicBezTo>
                    <a:cubicBezTo>
                      <a:pt x="14" y="18"/>
                      <a:pt x="17" y="17"/>
                      <a:pt x="18" y="1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8" name="Freeform 195"/>
              <p:cNvSpPr>
                <a:spLocks/>
              </p:cNvSpPr>
              <p:nvPr/>
            </p:nvSpPr>
            <p:spPr bwMode="auto">
              <a:xfrm>
                <a:off x="3373" y="3084"/>
                <a:ext cx="38" cy="40"/>
              </a:xfrm>
              <a:custGeom>
                <a:avLst/>
                <a:gdLst>
                  <a:gd name="T0" fmla="*/ 15 w 19"/>
                  <a:gd name="T1" fmla="*/ 15 h 20"/>
                  <a:gd name="T2" fmla="*/ 12 w 19"/>
                  <a:gd name="T3" fmla="*/ 14 h 20"/>
                  <a:gd name="T4" fmla="*/ 10 w 19"/>
                  <a:gd name="T5" fmla="*/ 13 h 20"/>
                  <a:gd name="T6" fmla="*/ 8 w 19"/>
                  <a:gd name="T7" fmla="*/ 7 h 20"/>
                  <a:gd name="T8" fmla="*/ 8 w 19"/>
                  <a:gd name="T9" fmla="*/ 6 h 20"/>
                  <a:gd name="T10" fmla="*/ 7 w 19"/>
                  <a:gd name="T11" fmla="*/ 6 h 20"/>
                  <a:gd name="T12" fmla="*/ 7 w 19"/>
                  <a:gd name="T13" fmla="*/ 3 h 20"/>
                  <a:gd name="T14" fmla="*/ 6 w 19"/>
                  <a:gd name="T15" fmla="*/ 2 h 20"/>
                  <a:gd name="T16" fmla="*/ 6 w 19"/>
                  <a:gd name="T17" fmla="*/ 2 h 20"/>
                  <a:gd name="T18" fmla="*/ 5 w 19"/>
                  <a:gd name="T19" fmla="*/ 0 h 20"/>
                  <a:gd name="T20" fmla="*/ 2 w 19"/>
                  <a:gd name="T21" fmla="*/ 1 h 20"/>
                  <a:gd name="T22" fmla="*/ 1 w 19"/>
                  <a:gd name="T23" fmla="*/ 3 h 20"/>
                  <a:gd name="T24" fmla="*/ 0 w 19"/>
                  <a:gd name="T25" fmla="*/ 7 h 20"/>
                  <a:gd name="T26" fmla="*/ 5 w 19"/>
                  <a:gd name="T27" fmla="*/ 9 h 20"/>
                  <a:gd name="T28" fmla="*/ 7 w 19"/>
                  <a:gd name="T29" fmla="*/ 10 h 20"/>
                  <a:gd name="T30" fmla="*/ 8 w 19"/>
                  <a:gd name="T31" fmla="*/ 15 h 20"/>
                  <a:gd name="T32" fmla="*/ 11 w 19"/>
                  <a:gd name="T33" fmla="*/ 16 h 20"/>
                  <a:gd name="T34" fmla="*/ 17 w 19"/>
                  <a:gd name="T35" fmla="*/ 19 h 20"/>
                  <a:gd name="T36" fmla="*/ 18 w 19"/>
                  <a:gd name="T37" fmla="*/ 18 h 20"/>
                  <a:gd name="T38" fmla="*/ 15 w 19"/>
                  <a:gd name="T3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" h="20">
                    <a:moveTo>
                      <a:pt x="15" y="15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9" y="8"/>
                      <a:pt x="8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1"/>
                      <a:pt x="5" y="0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4"/>
                      <a:pt x="0" y="7"/>
                      <a:pt x="0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7" y="10"/>
                      <a:pt x="7" y="10"/>
                    </a:cubicBezTo>
                    <a:cubicBezTo>
                      <a:pt x="7" y="11"/>
                      <a:pt x="8" y="15"/>
                      <a:pt x="8" y="15"/>
                    </a:cubicBezTo>
                    <a:cubicBezTo>
                      <a:pt x="8" y="15"/>
                      <a:pt x="10" y="16"/>
                      <a:pt x="11" y="16"/>
                    </a:cubicBezTo>
                    <a:cubicBezTo>
                      <a:pt x="12" y="17"/>
                      <a:pt x="14" y="19"/>
                      <a:pt x="17" y="19"/>
                    </a:cubicBezTo>
                    <a:cubicBezTo>
                      <a:pt x="19" y="20"/>
                      <a:pt x="18" y="18"/>
                      <a:pt x="18" y="18"/>
                    </a:cubicBezTo>
                    <a:lnTo>
                      <a:pt x="15" y="15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9" name="Freeform 196"/>
              <p:cNvSpPr>
                <a:spLocks/>
              </p:cNvSpPr>
              <p:nvPr/>
            </p:nvSpPr>
            <p:spPr bwMode="auto">
              <a:xfrm>
                <a:off x="3796" y="3038"/>
                <a:ext cx="62" cy="34"/>
              </a:xfrm>
              <a:custGeom>
                <a:avLst/>
                <a:gdLst>
                  <a:gd name="T0" fmla="*/ 4 w 31"/>
                  <a:gd name="T1" fmla="*/ 8 h 17"/>
                  <a:gd name="T2" fmla="*/ 1 w 31"/>
                  <a:gd name="T3" fmla="*/ 10 h 17"/>
                  <a:gd name="T4" fmla="*/ 2 w 31"/>
                  <a:gd name="T5" fmla="*/ 12 h 17"/>
                  <a:gd name="T6" fmla="*/ 6 w 31"/>
                  <a:gd name="T7" fmla="*/ 14 h 17"/>
                  <a:gd name="T8" fmla="*/ 7 w 31"/>
                  <a:gd name="T9" fmla="*/ 14 h 17"/>
                  <a:gd name="T10" fmla="*/ 9 w 31"/>
                  <a:gd name="T11" fmla="*/ 15 h 17"/>
                  <a:gd name="T12" fmla="*/ 12 w 31"/>
                  <a:gd name="T13" fmla="*/ 13 h 17"/>
                  <a:gd name="T14" fmla="*/ 13 w 31"/>
                  <a:gd name="T15" fmla="*/ 11 h 17"/>
                  <a:gd name="T16" fmla="*/ 15 w 31"/>
                  <a:gd name="T17" fmla="*/ 9 h 17"/>
                  <a:gd name="T18" fmla="*/ 17 w 31"/>
                  <a:gd name="T19" fmla="*/ 8 h 17"/>
                  <a:gd name="T20" fmla="*/ 17 w 31"/>
                  <a:gd name="T21" fmla="*/ 11 h 17"/>
                  <a:gd name="T22" fmla="*/ 16 w 31"/>
                  <a:gd name="T23" fmla="*/ 13 h 17"/>
                  <a:gd name="T24" fmla="*/ 15 w 31"/>
                  <a:gd name="T25" fmla="*/ 14 h 17"/>
                  <a:gd name="T26" fmla="*/ 13 w 31"/>
                  <a:gd name="T27" fmla="*/ 16 h 17"/>
                  <a:gd name="T28" fmla="*/ 15 w 31"/>
                  <a:gd name="T29" fmla="*/ 17 h 17"/>
                  <a:gd name="T30" fmla="*/ 17 w 31"/>
                  <a:gd name="T31" fmla="*/ 17 h 17"/>
                  <a:gd name="T32" fmla="*/ 20 w 31"/>
                  <a:gd name="T33" fmla="*/ 17 h 17"/>
                  <a:gd name="T34" fmla="*/ 26 w 31"/>
                  <a:gd name="T35" fmla="*/ 17 h 17"/>
                  <a:gd name="T36" fmla="*/ 28 w 31"/>
                  <a:gd name="T37" fmla="*/ 16 h 17"/>
                  <a:gd name="T38" fmla="*/ 27 w 31"/>
                  <a:gd name="T39" fmla="*/ 14 h 17"/>
                  <a:gd name="T40" fmla="*/ 24 w 31"/>
                  <a:gd name="T41" fmla="*/ 12 h 17"/>
                  <a:gd name="T42" fmla="*/ 25 w 31"/>
                  <a:gd name="T43" fmla="*/ 11 h 17"/>
                  <a:gd name="T44" fmla="*/ 28 w 31"/>
                  <a:gd name="T45" fmla="*/ 14 h 17"/>
                  <a:gd name="T46" fmla="*/ 30 w 31"/>
                  <a:gd name="T47" fmla="*/ 13 h 17"/>
                  <a:gd name="T48" fmla="*/ 29 w 31"/>
                  <a:gd name="T49" fmla="*/ 9 h 17"/>
                  <a:gd name="T50" fmla="*/ 25 w 31"/>
                  <a:gd name="T51" fmla="*/ 8 h 17"/>
                  <a:gd name="T52" fmla="*/ 23 w 31"/>
                  <a:gd name="T53" fmla="*/ 6 h 17"/>
                  <a:gd name="T54" fmla="*/ 20 w 31"/>
                  <a:gd name="T55" fmla="*/ 4 h 17"/>
                  <a:gd name="T56" fmla="*/ 21 w 31"/>
                  <a:gd name="T57" fmla="*/ 1 h 17"/>
                  <a:gd name="T58" fmla="*/ 17 w 31"/>
                  <a:gd name="T59" fmla="*/ 0 h 17"/>
                  <a:gd name="T60" fmla="*/ 13 w 31"/>
                  <a:gd name="T61" fmla="*/ 1 h 17"/>
                  <a:gd name="T62" fmla="*/ 12 w 31"/>
                  <a:gd name="T63" fmla="*/ 2 h 17"/>
                  <a:gd name="T64" fmla="*/ 12 w 31"/>
                  <a:gd name="T65" fmla="*/ 4 h 17"/>
                  <a:gd name="T66" fmla="*/ 10 w 31"/>
                  <a:gd name="T67" fmla="*/ 5 h 17"/>
                  <a:gd name="T68" fmla="*/ 9 w 31"/>
                  <a:gd name="T69" fmla="*/ 7 h 17"/>
                  <a:gd name="T70" fmla="*/ 6 w 31"/>
                  <a:gd name="T71" fmla="*/ 8 h 17"/>
                  <a:gd name="T72" fmla="*/ 4 w 31"/>
                  <a:gd name="T7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1" h="17">
                    <a:moveTo>
                      <a:pt x="4" y="8"/>
                    </a:moveTo>
                    <a:cubicBezTo>
                      <a:pt x="3" y="9"/>
                      <a:pt x="1" y="10"/>
                      <a:pt x="1" y="10"/>
                    </a:cubicBezTo>
                    <a:cubicBezTo>
                      <a:pt x="1" y="10"/>
                      <a:pt x="0" y="11"/>
                      <a:pt x="2" y="12"/>
                    </a:cubicBezTo>
                    <a:cubicBezTo>
                      <a:pt x="3" y="13"/>
                      <a:pt x="5" y="13"/>
                      <a:pt x="6" y="14"/>
                    </a:cubicBezTo>
                    <a:cubicBezTo>
                      <a:pt x="6" y="14"/>
                      <a:pt x="6" y="14"/>
                      <a:pt x="7" y="14"/>
                    </a:cubicBezTo>
                    <a:cubicBezTo>
                      <a:pt x="8" y="15"/>
                      <a:pt x="8" y="15"/>
                      <a:pt x="9" y="15"/>
                    </a:cubicBezTo>
                    <a:cubicBezTo>
                      <a:pt x="10" y="14"/>
                      <a:pt x="11" y="14"/>
                      <a:pt x="12" y="13"/>
                    </a:cubicBezTo>
                    <a:cubicBezTo>
                      <a:pt x="12" y="13"/>
                      <a:pt x="13" y="11"/>
                      <a:pt x="13" y="11"/>
                    </a:cubicBezTo>
                    <a:cubicBezTo>
                      <a:pt x="14" y="10"/>
                      <a:pt x="13" y="9"/>
                      <a:pt x="15" y="9"/>
                    </a:cubicBezTo>
                    <a:cubicBezTo>
                      <a:pt x="16" y="9"/>
                      <a:pt x="17" y="8"/>
                      <a:pt x="17" y="8"/>
                    </a:cubicBezTo>
                    <a:cubicBezTo>
                      <a:pt x="17" y="8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3"/>
                    </a:cubicBezTo>
                    <a:cubicBezTo>
                      <a:pt x="16" y="13"/>
                      <a:pt x="15" y="13"/>
                      <a:pt x="15" y="14"/>
                    </a:cubicBezTo>
                    <a:cubicBezTo>
                      <a:pt x="14" y="14"/>
                      <a:pt x="13" y="16"/>
                      <a:pt x="13" y="16"/>
                    </a:cubicBezTo>
                    <a:cubicBezTo>
                      <a:pt x="13" y="16"/>
                      <a:pt x="14" y="16"/>
                      <a:pt x="15" y="17"/>
                    </a:cubicBezTo>
                    <a:cubicBezTo>
                      <a:pt x="16" y="17"/>
                      <a:pt x="16" y="17"/>
                      <a:pt x="17" y="17"/>
                    </a:cubicBezTo>
                    <a:cubicBezTo>
                      <a:pt x="18" y="17"/>
                      <a:pt x="17" y="17"/>
                      <a:pt x="20" y="17"/>
                    </a:cubicBezTo>
                    <a:cubicBezTo>
                      <a:pt x="23" y="17"/>
                      <a:pt x="26" y="17"/>
                      <a:pt x="26" y="17"/>
                    </a:cubicBezTo>
                    <a:cubicBezTo>
                      <a:pt x="26" y="17"/>
                      <a:pt x="28" y="16"/>
                      <a:pt x="28" y="16"/>
                    </a:cubicBezTo>
                    <a:cubicBezTo>
                      <a:pt x="28" y="16"/>
                      <a:pt x="28" y="15"/>
                      <a:pt x="27" y="14"/>
                    </a:cubicBezTo>
                    <a:cubicBezTo>
                      <a:pt x="26" y="13"/>
                      <a:pt x="25" y="12"/>
                      <a:pt x="24" y="12"/>
                    </a:cubicBezTo>
                    <a:cubicBezTo>
                      <a:pt x="24" y="12"/>
                      <a:pt x="24" y="11"/>
                      <a:pt x="25" y="11"/>
                    </a:cubicBezTo>
                    <a:cubicBezTo>
                      <a:pt x="26" y="11"/>
                      <a:pt x="27" y="14"/>
                      <a:pt x="28" y="14"/>
                    </a:cubicBezTo>
                    <a:cubicBezTo>
                      <a:pt x="29" y="14"/>
                      <a:pt x="30" y="14"/>
                      <a:pt x="30" y="13"/>
                    </a:cubicBezTo>
                    <a:cubicBezTo>
                      <a:pt x="30" y="11"/>
                      <a:pt x="31" y="10"/>
                      <a:pt x="29" y="9"/>
                    </a:cubicBezTo>
                    <a:cubicBezTo>
                      <a:pt x="27" y="8"/>
                      <a:pt x="26" y="8"/>
                      <a:pt x="25" y="8"/>
                    </a:cubicBezTo>
                    <a:cubicBezTo>
                      <a:pt x="24" y="7"/>
                      <a:pt x="26" y="8"/>
                      <a:pt x="23" y="6"/>
                    </a:cubicBezTo>
                    <a:cubicBezTo>
                      <a:pt x="19" y="4"/>
                      <a:pt x="20" y="4"/>
                      <a:pt x="20" y="4"/>
                    </a:cubicBezTo>
                    <a:cubicBezTo>
                      <a:pt x="20" y="4"/>
                      <a:pt x="21" y="2"/>
                      <a:pt x="21" y="1"/>
                    </a:cubicBezTo>
                    <a:cubicBezTo>
                      <a:pt x="20" y="1"/>
                      <a:pt x="17" y="0"/>
                      <a:pt x="17" y="0"/>
                    </a:cubicBezTo>
                    <a:cubicBezTo>
                      <a:pt x="17" y="0"/>
                      <a:pt x="13" y="1"/>
                      <a:pt x="13" y="1"/>
                    </a:cubicBezTo>
                    <a:cubicBezTo>
                      <a:pt x="13" y="2"/>
                      <a:pt x="12" y="2"/>
                      <a:pt x="12" y="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9" y="7"/>
                      <a:pt x="9" y="7"/>
                    </a:cubicBezTo>
                    <a:cubicBezTo>
                      <a:pt x="9" y="7"/>
                      <a:pt x="7" y="8"/>
                      <a:pt x="6" y="8"/>
                    </a:cubicBezTo>
                    <a:cubicBezTo>
                      <a:pt x="6" y="8"/>
                      <a:pt x="5" y="8"/>
                      <a:pt x="4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0" name="Freeform 197"/>
              <p:cNvSpPr>
                <a:spLocks/>
              </p:cNvSpPr>
              <p:nvPr/>
            </p:nvSpPr>
            <p:spPr bwMode="auto">
              <a:xfrm>
                <a:off x="3798" y="3214"/>
                <a:ext cx="14" cy="8"/>
              </a:xfrm>
              <a:custGeom>
                <a:avLst/>
                <a:gdLst>
                  <a:gd name="T0" fmla="*/ 5 w 7"/>
                  <a:gd name="T1" fmla="*/ 0 h 4"/>
                  <a:gd name="T2" fmla="*/ 3 w 7"/>
                  <a:gd name="T3" fmla="*/ 0 h 4"/>
                  <a:gd name="T4" fmla="*/ 0 w 7"/>
                  <a:gd name="T5" fmla="*/ 2 h 4"/>
                  <a:gd name="T6" fmla="*/ 1 w 7"/>
                  <a:gd name="T7" fmla="*/ 4 h 4"/>
                  <a:gd name="T8" fmla="*/ 5 w 7"/>
                  <a:gd name="T9" fmla="*/ 2 h 4"/>
                  <a:gd name="T10" fmla="*/ 5 w 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4">
                    <a:moveTo>
                      <a:pt x="5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2"/>
                      <a:pt x="0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3" y="3"/>
                      <a:pt x="5" y="2"/>
                    </a:cubicBezTo>
                    <a:cubicBezTo>
                      <a:pt x="7" y="2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1" name="Freeform 198"/>
              <p:cNvSpPr>
                <a:spLocks/>
              </p:cNvSpPr>
              <p:nvPr/>
            </p:nvSpPr>
            <p:spPr bwMode="auto">
              <a:xfrm>
                <a:off x="3467" y="3240"/>
                <a:ext cx="30" cy="24"/>
              </a:xfrm>
              <a:custGeom>
                <a:avLst/>
                <a:gdLst>
                  <a:gd name="T0" fmla="*/ 12 w 15"/>
                  <a:gd name="T1" fmla="*/ 6 h 12"/>
                  <a:gd name="T2" fmla="*/ 10 w 15"/>
                  <a:gd name="T3" fmla="*/ 4 h 12"/>
                  <a:gd name="T4" fmla="*/ 7 w 15"/>
                  <a:gd name="T5" fmla="*/ 4 h 12"/>
                  <a:gd name="T6" fmla="*/ 4 w 15"/>
                  <a:gd name="T7" fmla="*/ 2 h 12"/>
                  <a:gd name="T8" fmla="*/ 3 w 15"/>
                  <a:gd name="T9" fmla="*/ 0 h 12"/>
                  <a:gd name="T10" fmla="*/ 2 w 15"/>
                  <a:gd name="T11" fmla="*/ 0 h 12"/>
                  <a:gd name="T12" fmla="*/ 0 w 15"/>
                  <a:gd name="T13" fmla="*/ 2 h 12"/>
                  <a:gd name="T14" fmla="*/ 0 w 15"/>
                  <a:gd name="T15" fmla="*/ 4 h 12"/>
                  <a:gd name="T16" fmla="*/ 0 w 15"/>
                  <a:gd name="T17" fmla="*/ 6 h 12"/>
                  <a:gd name="T18" fmla="*/ 5 w 15"/>
                  <a:gd name="T19" fmla="*/ 10 h 12"/>
                  <a:gd name="T20" fmla="*/ 6 w 15"/>
                  <a:gd name="T21" fmla="*/ 11 h 12"/>
                  <a:gd name="T22" fmla="*/ 9 w 15"/>
                  <a:gd name="T23" fmla="*/ 12 h 12"/>
                  <a:gd name="T24" fmla="*/ 10 w 15"/>
                  <a:gd name="T25" fmla="*/ 11 h 12"/>
                  <a:gd name="T26" fmla="*/ 11 w 15"/>
                  <a:gd name="T27" fmla="*/ 10 h 12"/>
                  <a:gd name="T28" fmla="*/ 15 w 15"/>
                  <a:gd name="T29" fmla="*/ 8 h 12"/>
                  <a:gd name="T30" fmla="*/ 12 w 15"/>
                  <a:gd name="T3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12">
                    <a:moveTo>
                      <a:pt x="12" y="6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8" y="4"/>
                      <a:pt x="7" y="4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4" y="1"/>
                      <a:pt x="3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4" y="9"/>
                      <a:pt x="5" y="10"/>
                    </a:cubicBezTo>
                    <a:cubicBezTo>
                      <a:pt x="6" y="10"/>
                      <a:pt x="6" y="11"/>
                      <a:pt x="6" y="11"/>
                    </a:cubicBezTo>
                    <a:cubicBezTo>
                      <a:pt x="7" y="12"/>
                      <a:pt x="7" y="12"/>
                      <a:pt x="9" y="12"/>
                    </a:cubicBezTo>
                    <a:cubicBezTo>
                      <a:pt x="10" y="12"/>
                      <a:pt x="10" y="11"/>
                      <a:pt x="10" y="11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5" y="8"/>
                      <a:pt x="15" y="8"/>
                    </a:cubicBezTo>
                    <a:cubicBezTo>
                      <a:pt x="15" y="7"/>
                      <a:pt x="12" y="6"/>
                      <a:pt x="12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2" name="Freeform 199"/>
              <p:cNvSpPr>
                <a:spLocks/>
              </p:cNvSpPr>
              <p:nvPr/>
            </p:nvSpPr>
            <p:spPr bwMode="auto">
              <a:xfrm>
                <a:off x="3647" y="3349"/>
                <a:ext cx="20" cy="20"/>
              </a:xfrm>
              <a:custGeom>
                <a:avLst/>
                <a:gdLst>
                  <a:gd name="T0" fmla="*/ 7 w 10"/>
                  <a:gd name="T1" fmla="*/ 3 h 10"/>
                  <a:gd name="T2" fmla="*/ 5 w 10"/>
                  <a:gd name="T3" fmla="*/ 2 h 10"/>
                  <a:gd name="T4" fmla="*/ 4 w 10"/>
                  <a:gd name="T5" fmla="*/ 0 h 10"/>
                  <a:gd name="T6" fmla="*/ 2 w 10"/>
                  <a:gd name="T7" fmla="*/ 0 h 10"/>
                  <a:gd name="T8" fmla="*/ 0 w 10"/>
                  <a:gd name="T9" fmla="*/ 3 h 10"/>
                  <a:gd name="T10" fmla="*/ 2 w 10"/>
                  <a:gd name="T11" fmla="*/ 5 h 10"/>
                  <a:gd name="T12" fmla="*/ 3 w 10"/>
                  <a:gd name="T13" fmla="*/ 8 h 10"/>
                  <a:gd name="T14" fmla="*/ 6 w 10"/>
                  <a:gd name="T15" fmla="*/ 10 h 10"/>
                  <a:gd name="T16" fmla="*/ 9 w 10"/>
                  <a:gd name="T17" fmla="*/ 10 h 10"/>
                  <a:gd name="T18" fmla="*/ 9 w 10"/>
                  <a:gd name="T19" fmla="*/ 8 h 10"/>
                  <a:gd name="T20" fmla="*/ 10 w 10"/>
                  <a:gd name="T21" fmla="*/ 5 h 10"/>
                  <a:gd name="T22" fmla="*/ 7 w 10"/>
                  <a:gd name="T23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7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5" y="9"/>
                      <a:pt x="6" y="10"/>
                    </a:cubicBezTo>
                    <a:cubicBezTo>
                      <a:pt x="7" y="10"/>
                      <a:pt x="8" y="10"/>
                      <a:pt x="9" y="10"/>
                    </a:cubicBezTo>
                    <a:cubicBezTo>
                      <a:pt x="9" y="9"/>
                      <a:pt x="9" y="8"/>
                      <a:pt x="9" y="8"/>
                    </a:cubicBezTo>
                    <a:cubicBezTo>
                      <a:pt x="9" y="8"/>
                      <a:pt x="10" y="5"/>
                      <a:pt x="10" y="5"/>
                    </a:cubicBezTo>
                    <a:cubicBezTo>
                      <a:pt x="10" y="5"/>
                      <a:pt x="7" y="3"/>
                      <a:pt x="7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3" name="Freeform 200"/>
              <p:cNvSpPr>
                <a:spLocks/>
              </p:cNvSpPr>
              <p:nvPr/>
            </p:nvSpPr>
            <p:spPr bwMode="auto">
              <a:xfrm>
                <a:off x="3684" y="2941"/>
                <a:ext cx="20" cy="22"/>
              </a:xfrm>
              <a:custGeom>
                <a:avLst/>
                <a:gdLst>
                  <a:gd name="T0" fmla="*/ 9 w 10"/>
                  <a:gd name="T1" fmla="*/ 2 h 11"/>
                  <a:gd name="T2" fmla="*/ 7 w 10"/>
                  <a:gd name="T3" fmla="*/ 0 h 11"/>
                  <a:gd name="T4" fmla="*/ 4 w 10"/>
                  <a:gd name="T5" fmla="*/ 0 h 11"/>
                  <a:gd name="T6" fmla="*/ 2 w 10"/>
                  <a:gd name="T7" fmla="*/ 2 h 11"/>
                  <a:gd name="T8" fmla="*/ 1 w 10"/>
                  <a:gd name="T9" fmla="*/ 6 h 11"/>
                  <a:gd name="T10" fmla="*/ 1 w 10"/>
                  <a:gd name="T11" fmla="*/ 8 h 11"/>
                  <a:gd name="T12" fmla="*/ 4 w 10"/>
                  <a:gd name="T13" fmla="*/ 9 h 11"/>
                  <a:gd name="T14" fmla="*/ 8 w 10"/>
                  <a:gd name="T15" fmla="*/ 8 h 11"/>
                  <a:gd name="T16" fmla="*/ 10 w 10"/>
                  <a:gd name="T17" fmla="*/ 5 h 11"/>
                  <a:gd name="T18" fmla="*/ 9 w 10"/>
                  <a:gd name="T1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1">
                    <a:moveTo>
                      <a:pt x="9" y="2"/>
                    </a:moveTo>
                    <a:cubicBezTo>
                      <a:pt x="9" y="1"/>
                      <a:pt x="7" y="0"/>
                      <a:pt x="7" y="0"/>
                    </a:cubicBezTo>
                    <a:cubicBezTo>
                      <a:pt x="7" y="0"/>
                      <a:pt x="5" y="0"/>
                      <a:pt x="4" y="0"/>
                    </a:cubicBezTo>
                    <a:cubicBezTo>
                      <a:pt x="3" y="0"/>
                      <a:pt x="3" y="1"/>
                      <a:pt x="2" y="2"/>
                    </a:cubicBezTo>
                    <a:cubicBezTo>
                      <a:pt x="1" y="3"/>
                      <a:pt x="1" y="4"/>
                      <a:pt x="1" y="6"/>
                    </a:cubicBezTo>
                    <a:cubicBezTo>
                      <a:pt x="0" y="7"/>
                      <a:pt x="1" y="7"/>
                      <a:pt x="1" y="8"/>
                    </a:cubicBezTo>
                    <a:cubicBezTo>
                      <a:pt x="2" y="8"/>
                      <a:pt x="2" y="8"/>
                      <a:pt x="4" y="9"/>
                    </a:cubicBezTo>
                    <a:cubicBezTo>
                      <a:pt x="5" y="11"/>
                      <a:pt x="7" y="9"/>
                      <a:pt x="8" y="8"/>
                    </a:cubicBezTo>
                    <a:cubicBezTo>
                      <a:pt x="10" y="7"/>
                      <a:pt x="9" y="6"/>
                      <a:pt x="10" y="5"/>
                    </a:cubicBezTo>
                    <a:cubicBezTo>
                      <a:pt x="10" y="4"/>
                      <a:pt x="9" y="2"/>
                      <a:pt x="9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4" name="Freeform 201"/>
              <p:cNvSpPr>
                <a:spLocks/>
              </p:cNvSpPr>
              <p:nvPr/>
            </p:nvSpPr>
            <p:spPr bwMode="auto">
              <a:xfrm>
                <a:off x="3675" y="3074"/>
                <a:ext cx="9" cy="4"/>
              </a:xfrm>
              <a:custGeom>
                <a:avLst/>
                <a:gdLst>
                  <a:gd name="T0" fmla="*/ 1 w 4"/>
                  <a:gd name="T1" fmla="*/ 0 h 2"/>
                  <a:gd name="T2" fmla="*/ 0 w 4"/>
                  <a:gd name="T3" fmla="*/ 1 h 2"/>
                  <a:gd name="T4" fmla="*/ 1 w 4"/>
                  <a:gd name="T5" fmla="*/ 2 h 2"/>
                  <a:gd name="T6" fmla="*/ 3 w 4"/>
                  <a:gd name="T7" fmla="*/ 1 h 2"/>
                  <a:gd name="T8" fmla="*/ 3 w 4"/>
                  <a:gd name="T9" fmla="*/ 0 h 2"/>
                  <a:gd name="T10" fmla="*/ 1 w 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1"/>
                      <a:pt x="3" y="0"/>
                      <a:pt x="3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5" name="Freeform 202"/>
              <p:cNvSpPr>
                <a:spLocks/>
              </p:cNvSpPr>
              <p:nvPr/>
            </p:nvSpPr>
            <p:spPr bwMode="auto">
              <a:xfrm>
                <a:off x="3669" y="3080"/>
                <a:ext cx="6" cy="10"/>
              </a:xfrm>
              <a:custGeom>
                <a:avLst/>
                <a:gdLst>
                  <a:gd name="T0" fmla="*/ 1 w 3"/>
                  <a:gd name="T1" fmla="*/ 2 h 5"/>
                  <a:gd name="T2" fmla="*/ 0 w 3"/>
                  <a:gd name="T3" fmla="*/ 4 h 5"/>
                  <a:gd name="T4" fmla="*/ 1 w 3"/>
                  <a:gd name="T5" fmla="*/ 5 h 5"/>
                  <a:gd name="T6" fmla="*/ 2 w 3"/>
                  <a:gd name="T7" fmla="*/ 2 h 5"/>
                  <a:gd name="T8" fmla="*/ 2 w 3"/>
                  <a:gd name="T9" fmla="*/ 1 h 5"/>
                  <a:gd name="T10" fmla="*/ 1 w 3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2"/>
                    </a:moveTo>
                    <a:cubicBezTo>
                      <a:pt x="1" y="2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3"/>
                      <a:pt x="2" y="2"/>
                    </a:cubicBezTo>
                    <a:cubicBezTo>
                      <a:pt x="3" y="0"/>
                      <a:pt x="2" y="1"/>
                      <a:pt x="2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6" name="Freeform 203"/>
              <p:cNvSpPr>
                <a:spLocks/>
              </p:cNvSpPr>
              <p:nvPr/>
            </p:nvSpPr>
            <p:spPr bwMode="auto">
              <a:xfrm>
                <a:off x="3499" y="3192"/>
                <a:ext cx="174" cy="161"/>
              </a:xfrm>
              <a:custGeom>
                <a:avLst/>
                <a:gdLst>
                  <a:gd name="T0" fmla="*/ 82 w 87"/>
                  <a:gd name="T1" fmla="*/ 23 h 80"/>
                  <a:gd name="T2" fmla="*/ 80 w 87"/>
                  <a:gd name="T3" fmla="*/ 20 h 80"/>
                  <a:gd name="T4" fmla="*/ 74 w 87"/>
                  <a:gd name="T5" fmla="*/ 20 h 80"/>
                  <a:gd name="T6" fmla="*/ 72 w 87"/>
                  <a:gd name="T7" fmla="*/ 13 h 80"/>
                  <a:gd name="T8" fmla="*/ 64 w 87"/>
                  <a:gd name="T9" fmla="*/ 9 h 80"/>
                  <a:gd name="T10" fmla="*/ 58 w 87"/>
                  <a:gd name="T11" fmla="*/ 9 h 80"/>
                  <a:gd name="T12" fmla="*/ 44 w 87"/>
                  <a:gd name="T13" fmla="*/ 5 h 80"/>
                  <a:gd name="T14" fmla="*/ 29 w 87"/>
                  <a:gd name="T15" fmla="*/ 1 h 80"/>
                  <a:gd name="T16" fmla="*/ 19 w 87"/>
                  <a:gd name="T17" fmla="*/ 3 h 80"/>
                  <a:gd name="T18" fmla="*/ 11 w 87"/>
                  <a:gd name="T19" fmla="*/ 8 h 80"/>
                  <a:gd name="T20" fmla="*/ 7 w 87"/>
                  <a:gd name="T21" fmla="*/ 11 h 80"/>
                  <a:gd name="T22" fmla="*/ 5 w 87"/>
                  <a:gd name="T23" fmla="*/ 18 h 80"/>
                  <a:gd name="T24" fmla="*/ 1 w 87"/>
                  <a:gd name="T25" fmla="*/ 25 h 80"/>
                  <a:gd name="T26" fmla="*/ 9 w 87"/>
                  <a:gd name="T27" fmla="*/ 33 h 80"/>
                  <a:gd name="T28" fmla="*/ 17 w 87"/>
                  <a:gd name="T29" fmla="*/ 36 h 80"/>
                  <a:gd name="T30" fmla="*/ 24 w 87"/>
                  <a:gd name="T31" fmla="*/ 44 h 80"/>
                  <a:gd name="T32" fmla="*/ 23 w 87"/>
                  <a:gd name="T33" fmla="*/ 53 h 80"/>
                  <a:gd name="T34" fmla="*/ 25 w 87"/>
                  <a:gd name="T35" fmla="*/ 59 h 80"/>
                  <a:gd name="T36" fmla="*/ 28 w 87"/>
                  <a:gd name="T37" fmla="*/ 64 h 80"/>
                  <a:gd name="T38" fmla="*/ 34 w 87"/>
                  <a:gd name="T39" fmla="*/ 68 h 80"/>
                  <a:gd name="T40" fmla="*/ 37 w 87"/>
                  <a:gd name="T41" fmla="*/ 65 h 80"/>
                  <a:gd name="T42" fmla="*/ 37 w 87"/>
                  <a:gd name="T43" fmla="*/ 56 h 80"/>
                  <a:gd name="T44" fmla="*/ 43 w 87"/>
                  <a:gd name="T45" fmla="*/ 60 h 80"/>
                  <a:gd name="T46" fmla="*/ 51 w 87"/>
                  <a:gd name="T47" fmla="*/ 66 h 80"/>
                  <a:gd name="T48" fmla="*/ 55 w 87"/>
                  <a:gd name="T49" fmla="*/ 76 h 80"/>
                  <a:gd name="T50" fmla="*/ 60 w 87"/>
                  <a:gd name="T51" fmla="*/ 78 h 80"/>
                  <a:gd name="T52" fmla="*/ 59 w 87"/>
                  <a:gd name="T53" fmla="*/ 70 h 80"/>
                  <a:gd name="T54" fmla="*/ 61 w 87"/>
                  <a:gd name="T55" fmla="*/ 64 h 80"/>
                  <a:gd name="T56" fmla="*/ 66 w 87"/>
                  <a:gd name="T57" fmla="*/ 61 h 80"/>
                  <a:gd name="T58" fmla="*/ 70 w 87"/>
                  <a:gd name="T59" fmla="*/ 65 h 80"/>
                  <a:gd name="T60" fmla="*/ 75 w 87"/>
                  <a:gd name="T61" fmla="*/ 71 h 80"/>
                  <a:gd name="T62" fmla="*/ 77 w 87"/>
                  <a:gd name="T63" fmla="*/ 72 h 80"/>
                  <a:gd name="T64" fmla="*/ 85 w 87"/>
                  <a:gd name="T65" fmla="*/ 73 h 80"/>
                  <a:gd name="T66" fmla="*/ 78 w 87"/>
                  <a:gd name="T67" fmla="*/ 66 h 80"/>
                  <a:gd name="T68" fmla="*/ 78 w 87"/>
                  <a:gd name="T69" fmla="*/ 58 h 80"/>
                  <a:gd name="T70" fmla="*/ 73 w 87"/>
                  <a:gd name="T71" fmla="*/ 49 h 80"/>
                  <a:gd name="T72" fmla="*/ 67 w 87"/>
                  <a:gd name="T73" fmla="*/ 44 h 80"/>
                  <a:gd name="T74" fmla="*/ 62 w 87"/>
                  <a:gd name="T75" fmla="*/ 34 h 80"/>
                  <a:gd name="T76" fmla="*/ 60 w 87"/>
                  <a:gd name="T77" fmla="*/ 27 h 80"/>
                  <a:gd name="T78" fmla="*/ 68 w 87"/>
                  <a:gd name="T79" fmla="*/ 29 h 80"/>
                  <a:gd name="T80" fmla="*/ 74 w 87"/>
                  <a:gd name="T81" fmla="*/ 32 h 80"/>
                  <a:gd name="T82" fmla="*/ 75 w 87"/>
                  <a:gd name="T83" fmla="*/ 36 h 80"/>
                  <a:gd name="T84" fmla="*/ 76 w 87"/>
                  <a:gd name="T85" fmla="*/ 38 h 80"/>
                  <a:gd name="T86" fmla="*/ 80 w 87"/>
                  <a:gd name="T87" fmla="*/ 31 h 80"/>
                  <a:gd name="T88" fmla="*/ 87 w 87"/>
                  <a:gd name="T89" fmla="*/ 2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7" h="80">
                    <a:moveTo>
                      <a:pt x="85" y="24"/>
                    </a:move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83" y="23"/>
                      <a:pt x="83" y="20"/>
                      <a:pt x="83" y="20"/>
                    </a:cubicBezTo>
                    <a:cubicBezTo>
                      <a:pt x="83" y="20"/>
                      <a:pt x="81" y="20"/>
                      <a:pt x="80" y="20"/>
                    </a:cubicBezTo>
                    <a:cubicBezTo>
                      <a:pt x="79" y="21"/>
                      <a:pt x="80" y="23"/>
                      <a:pt x="80" y="23"/>
                    </a:cubicBezTo>
                    <a:cubicBezTo>
                      <a:pt x="80" y="23"/>
                      <a:pt x="76" y="22"/>
                      <a:pt x="75" y="22"/>
                    </a:cubicBezTo>
                    <a:cubicBezTo>
                      <a:pt x="75" y="22"/>
                      <a:pt x="74" y="21"/>
                      <a:pt x="74" y="20"/>
                    </a:cubicBezTo>
                    <a:cubicBezTo>
                      <a:pt x="74" y="20"/>
                      <a:pt x="75" y="17"/>
                      <a:pt x="75" y="17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6" y="14"/>
                      <a:pt x="72" y="13"/>
                      <a:pt x="72" y="13"/>
                    </a:cubicBezTo>
                    <a:cubicBezTo>
                      <a:pt x="72" y="12"/>
                      <a:pt x="68" y="14"/>
                      <a:pt x="67" y="12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2" y="10"/>
                      <a:pt x="62" y="10"/>
                      <a:pt x="62" y="10"/>
                    </a:cubicBezTo>
                    <a:cubicBezTo>
                      <a:pt x="62" y="10"/>
                      <a:pt x="60" y="10"/>
                      <a:pt x="59" y="10"/>
                    </a:cubicBezTo>
                    <a:cubicBezTo>
                      <a:pt x="58" y="10"/>
                      <a:pt x="58" y="9"/>
                      <a:pt x="58" y="9"/>
                    </a:cubicBezTo>
                    <a:cubicBezTo>
                      <a:pt x="54" y="7"/>
                      <a:pt x="54" y="7"/>
                      <a:pt x="54" y="7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6"/>
                      <a:pt x="45" y="5"/>
                      <a:pt x="44" y="5"/>
                    </a:cubicBezTo>
                    <a:cubicBezTo>
                      <a:pt x="43" y="4"/>
                      <a:pt x="39" y="4"/>
                      <a:pt x="38" y="4"/>
                    </a:cubicBezTo>
                    <a:cubicBezTo>
                      <a:pt x="36" y="3"/>
                      <a:pt x="34" y="4"/>
                      <a:pt x="33" y="3"/>
                    </a:cubicBezTo>
                    <a:cubicBezTo>
                      <a:pt x="32" y="2"/>
                      <a:pt x="29" y="1"/>
                      <a:pt x="29" y="1"/>
                    </a:cubicBezTo>
                    <a:cubicBezTo>
                      <a:pt x="29" y="1"/>
                      <a:pt x="25" y="0"/>
                      <a:pt x="24" y="0"/>
                    </a:cubicBezTo>
                    <a:cubicBezTo>
                      <a:pt x="24" y="0"/>
                      <a:pt x="23" y="0"/>
                      <a:pt x="23" y="0"/>
                    </a:cubicBezTo>
                    <a:cubicBezTo>
                      <a:pt x="22" y="0"/>
                      <a:pt x="20" y="2"/>
                      <a:pt x="19" y="3"/>
                    </a:cubicBezTo>
                    <a:cubicBezTo>
                      <a:pt x="18" y="3"/>
                      <a:pt x="18" y="5"/>
                      <a:pt x="18" y="6"/>
                    </a:cubicBezTo>
                    <a:cubicBezTo>
                      <a:pt x="17" y="7"/>
                      <a:pt x="16" y="8"/>
                      <a:pt x="16" y="9"/>
                    </a:cubicBezTo>
                    <a:cubicBezTo>
                      <a:pt x="16" y="9"/>
                      <a:pt x="11" y="8"/>
                      <a:pt x="11" y="8"/>
                    </a:cubicBezTo>
                    <a:cubicBezTo>
                      <a:pt x="11" y="8"/>
                      <a:pt x="10" y="8"/>
                      <a:pt x="9" y="9"/>
                    </a:cubicBezTo>
                    <a:cubicBezTo>
                      <a:pt x="9" y="9"/>
                      <a:pt x="8" y="8"/>
                      <a:pt x="7" y="8"/>
                    </a:cubicBezTo>
                    <a:cubicBezTo>
                      <a:pt x="6" y="8"/>
                      <a:pt x="7" y="10"/>
                      <a:pt x="7" y="11"/>
                    </a:cubicBezTo>
                    <a:cubicBezTo>
                      <a:pt x="7" y="11"/>
                      <a:pt x="7" y="12"/>
                      <a:pt x="7" y="13"/>
                    </a:cubicBezTo>
                    <a:cubicBezTo>
                      <a:pt x="6" y="14"/>
                      <a:pt x="6" y="15"/>
                      <a:pt x="6" y="15"/>
                    </a:cubicBezTo>
                    <a:cubicBezTo>
                      <a:pt x="6" y="16"/>
                      <a:pt x="5" y="18"/>
                      <a:pt x="5" y="18"/>
                    </a:cubicBezTo>
                    <a:cubicBezTo>
                      <a:pt x="5" y="18"/>
                      <a:pt x="3" y="20"/>
                      <a:pt x="2" y="20"/>
                    </a:cubicBezTo>
                    <a:cubicBezTo>
                      <a:pt x="1" y="20"/>
                      <a:pt x="0" y="22"/>
                      <a:pt x="0" y="22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5"/>
                      <a:pt x="3" y="25"/>
                      <a:pt x="4" y="25"/>
                    </a:cubicBezTo>
                    <a:cubicBezTo>
                      <a:pt x="5" y="26"/>
                      <a:pt x="7" y="28"/>
                      <a:pt x="7" y="28"/>
                    </a:cubicBezTo>
                    <a:cubicBezTo>
                      <a:pt x="8" y="28"/>
                      <a:pt x="9" y="32"/>
                      <a:pt x="9" y="33"/>
                    </a:cubicBezTo>
                    <a:cubicBezTo>
                      <a:pt x="10" y="33"/>
                      <a:pt x="11" y="33"/>
                      <a:pt x="11" y="33"/>
                    </a:cubicBezTo>
                    <a:cubicBezTo>
                      <a:pt x="11" y="33"/>
                      <a:pt x="12" y="34"/>
                      <a:pt x="13" y="34"/>
                    </a:cubicBezTo>
                    <a:cubicBezTo>
                      <a:pt x="14" y="34"/>
                      <a:pt x="16" y="35"/>
                      <a:pt x="17" y="36"/>
                    </a:cubicBezTo>
                    <a:cubicBezTo>
                      <a:pt x="17" y="36"/>
                      <a:pt x="19" y="38"/>
                      <a:pt x="20" y="38"/>
                    </a:cubicBezTo>
                    <a:cubicBezTo>
                      <a:pt x="20" y="39"/>
                      <a:pt x="22" y="40"/>
                      <a:pt x="22" y="40"/>
                    </a:cubicBezTo>
                    <a:cubicBezTo>
                      <a:pt x="22" y="40"/>
                      <a:pt x="24" y="43"/>
                      <a:pt x="24" y="44"/>
                    </a:cubicBezTo>
                    <a:cubicBezTo>
                      <a:pt x="25" y="45"/>
                      <a:pt x="24" y="46"/>
                      <a:pt x="24" y="47"/>
                    </a:cubicBezTo>
                    <a:cubicBezTo>
                      <a:pt x="23" y="47"/>
                      <a:pt x="23" y="48"/>
                      <a:pt x="22" y="49"/>
                    </a:cubicBezTo>
                    <a:cubicBezTo>
                      <a:pt x="21" y="51"/>
                      <a:pt x="23" y="53"/>
                      <a:pt x="23" y="53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24" y="58"/>
                      <a:pt x="25" y="59"/>
                      <a:pt x="25" y="59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6" y="60"/>
                      <a:pt x="28" y="62"/>
                      <a:pt x="28" y="62"/>
                    </a:cubicBezTo>
                    <a:cubicBezTo>
                      <a:pt x="29" y="63"/>
                      <a:pt x="28" y="64"/>
                      <a:pt x="28" y="64"/>
                    </a:cubicBezTo>
                    <a:cubicBezTo>
                      <a:pt x="27" y="65"/>
                      <a:pt x="29" y="68"/>
                      <a:pt x="29" y="68"/>
                    </a:cubicBezTo>
                    <a:cubicBezTo>
                      <a:pt x="29" y="68"/>
                      <a:pt x="31" y="68"/>
                      <a:pt x="32" y="68"/>
                    </a:cubicBezTo>
                    <a:cubicBezTo>
                      <a:pt x="33" y="67"/>
                      <a:pt x="33" y="68"/>
                      <a:pt x="34" y="68"/>
                    </a:cubicBezTo>
                    <a:cubicBezTo>
                      <a:pt x="35" y="69"/>
                      <a:pt x="35" y="70"/>
                      <a:pt x="35" y="70"/>
                    </a:cubicBezTo>
                    <a:cubicBezTo>
                      <a:pt x="35" y="70"/>
                      <a:pt x="38" y="68"/>
                      <a:pt x="38" y="67"/>
                    </a:cubicBezTo>
                    <a:cubicBezTo>
                      <a:pt x="38" y="67"/>
                      <a:pt x="37" y="65"/>
                      <a:pt x="37" y="65"/>
                    </a:cubicBezTo>
                    <a:cubicBezTo>
                      <a:pt x="37" y="65"/>
                      <a:pt x="38" y="62"/>
                      <a:pt x="37" y="61"/>
                    </a:cubicBezTo>
                    <a:cubicBezTo>
                      <a:pt x="37" y="61"/>
                      <a:pt x="37" y="58"/>
                      <a:pt x="36" y="58"/>
                    </a:cubicBezTo>
                    <a:cubicBezTo>
                      <a:pt x="36" y="57"/>
                      <a:pt x="37" y="56"/>
                      <a:pt x="37" y="56"/>
                    </a:cubicBezTo>
                    <a:cubicBezTo>
                      <a:pt x="37" y="56"/>
                      <a:pt x="40" y="55"/>
                      <a:pt x="41" y="55"/>
                    </a:cubicBezTo>
                    <a:cubicBezTo>
                      <a:pt x="41" y="55"/>
                      <a:pt x="43" y="56"/>
                      <a:pt x="43" y="57"/>
                    </a:cubicBezTo>
                    <a:cubicBezTo>
                      <a:pt x="43" y="57"/>
                      <a:pt x="43" y="60"/>
                      <a:pt x="43" y="60"/>
                    </a:cubicBezTo>
                    <a:cubicBezTo>
                      <a:pt x="48" y="61"/>
                      <a:pt x="48" y="61"/>
                      <a:pt x="48" y="61"/>
                    </a:cubicBezTo>
                    <a:cubicBezTo>
                      <a:pt x="48" y="61"/>
                      <a:pt x="50" y="62"/>
                      <a:pt x="50" y="63"/>
                    </a:cubicBezTo>
                    <a:cubicBezTo>
                      <a:pt x="50" y="63"/>
                      <a:pt x="50" y="65"/>
                      <a:pt x="51" y="66"/>
                    </a:cubicBezTo>
                    <a:cubicBezTo>
                      <a:pt x="52" y="66"/>
                      <a:pt x="53" y="67"/>
                      <a:pt x="53" y="67"/>
                    </a:cubicBezTo>
                    <a:cubicBezTo>
                      <a:pt x="53" y="67"/>
                      <a:pt x="55" y="71"/>
                      <a:pt x="55" y="72"/>
                    </a:cubicBezTo>
                    <a:cubicBezTo>
                      <a:pt x="55" y="73"/>
                      <a:pt x="55" y="74"/>
                      <a:pt x="55" y="76"/>
                    </a:cubicBezTo>
                    <a:cubicBezTo>
                      <a:pt x="55" y="78"/>
                      <a:pt x="55" y="77"/>
                      <a:pt x="55" y="77"/>
                    </a:cubicBezTo>
                    <a:cubicBezTo>
                      <a:pt x="55" y="77"/>
                      <a:pt x="57" y="78"/>
                      <a:pt x="58" y="79"/>
                    </a:cubicBezTo>
                    <a:cubicBezTo>
                      <a:pt x="60" y="80"/>
                      <a:pt x="59" y="79"/>
                      <a:pt x="60" y="78"/>
                    </a:cubicBezTo>
                    <a:cubicBezTo>
                      <a:pt x="61" y="78"/>
                      <a:pt x="60" y="77"/>
                      <a:pt x="60" y="76"/>
                    </a:cubicBezTo>
                    <a:cubicBezTo>
                      <a:pt x="60" y="75"/>
                      <a:pt x="60" y="74"/>
                      <a:pt x="60" y="72"/>
                    </a:cubicBezTo>
                    <a:cubicBezTo>
                      <a:pt x="59" y="71"/>
                      <a:pt x="59" y="70"/>
                      <a:pt x="59" y="70"/>
                    </a:cubicBezTo>
                    <a:cubicBezTo>
                      <a:pt x="59" y="70"/>
                      <a:pt x="60" y="68"/>
                      <a:pt x="60" y="68"/>
                    </a:cubicBezTo>
                    <a:cubicBezTo>
                      <a:pt x="60" y="68"/>
                      <a:pt x="60" y="67"/>
                      <a:pt x="60" y="66"/>
                    </a:cubicBezTo>
                    <a:cubicBezTo>
                      <a:pt x="60" y="65"/>
                      <a:pt x="61" y="64"/>
                      <a:pt x="61" y="64"/>
                    </a:cubicBezTo>
                    <a:cubicBezTo>
                      <a:pt x="61" y="64"/>
                      <a:pt x="62" y="63"/>
                      <a:pt x="62" y="62"/>
                    </a:cubicBezTo>
                    <a:cubicBezTo>
                      <a:pt x="63" y="61"/>
                      <a:pt x="63" y="62"/>
                      <a:pt x="63" y="61"/>
                    </a:cubicBezTo>
                    <a:cubicBezTo>
                      <a:pt x="64" y="61"/>
                      <a:pt x="65" y="61"/>
                      <a:pt x="66" y="61"/>
                    </a:cubicBezTo>
                    <a:cubicBezTo>
                      <a:pt x="67" y="61"/>
                      <a:pt x="68" y="61"/>
                      <a:pt x="68" y="61"/>
                    </a:cubicBezTo>
                    <a:cubicBezTo>
                      <a:pt x="70" y="64"/>
                      <a:pt x="70" y="64"/>
                      <a:pt x="70" y="64"/>
                    </a:cubicBezTo>
                    <a:cubicBezTo>
                      <a:pt x="70" y="64"/>
                      <a:pt x="70" y="64"/>
                      <a:pt x="70" y="65"/>
                    </a:cubicBezTo>
                    <a:cubicBezTo>
                      <a:pt x="70" y="65"/>
                      <a:pt x="71" y="67"/>
                      <a:pt x="71" y="67"/>
                    </a:cubicBezTo>
                    <a:cubicBezTo>
                      <a:pt x="74" y="69"/>
                      <a:pt x="74" y="69"/>
                      <a:pt x="74" y="69"/>
                    </a:cubicBezTo>
                    <a:cubicBezTo>
                      <a:pt x="74" y="69"/>
                      <a:pt x="75" y="70"/>
                      <a:pt x="75" y="71"/>
                    </a:cubicBezTo>
                    <a:cubicBezTo>
                      <a:pt x="75" y="71"/>
                      <a:pt x="75" y="73"/>
                      <a:pt x="76" y="74"/>
                    </a:cubicBezTo>
                    <a:cubicBezTo>
                      <a:pt x="77" y="75"/>
                      <a:pt x="76" y="73"/>
                      <a:pt x="76" y="73"/>
                    </a:cubicBezTo>
                    <a:cubicBezTo>
                      <a:pt x="77" y="72"/>
                      <a:pt x="77" y="72"/>
                      <a:pt x="77" y="72"/>
                    </a:cubicBezTo>
                    <a:cubicBezTo>
                      <a:pt x="79" y="73"/>
                      <a:pt x="79" y="73"/>
                      <a:pt x="79" y="73"/>
                    </a:cubicBezTo>
                    <a:cubicBezTo>
                      <a:pt x="79" y="73"/>
                      <a:pt x="83" y="74"/>
                      <a:pt x="84" y="74"/>
                    </a:cubicBezTo>
                    <a:cubicBezTo>
                      <a:pt x="84" y="74"/>
                      <a:pt x="85" y="73"/>
                      <a:pt x="85" y="73"/>
                    </a:cubicBezTo>
                    <a:cubicBezTo>
                      <a:pt x="83" y="72"/>
                      <a:pt x="83" y="72"/>
                      <a:pt x="83" y="72"/>
                    </a:cubicBezTo>
                    <a:cubicBezTo>
                      <a:pt x="82" y="69"/>
                      <a:pt x="82" y="69"/>
                      <a:pt x="82" y="69"/>
                    </a:cubicBezTo>
                    <a:cubicBezTo>
                      <a:pt x="82" y="69"/>
                      <a:pt x="79" y="67"/>
                      <a:pt x="78" y="66"/>
                    </a:cubicBezTo>
                    <a:cubicBezTo>
                      <a:pt x="78" y="66"/>
                      <a:pt x="77" y="64"/>
                      <a:pt x="77" y="64"/>
                    </a:cubicBezTo>
                    <a:cubicBezTo>
                      <a:pt x="76" y="63"/>
                      <a:pt x="76" y="62"/>
                      <a:pt x="76" y="61"/>
                    </a:cubicBezTo>
                    <a:cubicBezTo>
                      <a:pt x="76" y="60"/>
                      <a:pt x="77" y="59"/>
                      <a:pt x="78" y="58"/>
                    </a:cubicBezTo>
                    <a:cubicBezTo>
                      <a:pt x="79" y="56"/>
                      <a:pt x="77" y="58"/>
                      <a:pt x="77" y="58"/>
                    </a:cubicBezTo>
                    <a:cubicBezTo>
                      <a:pt x="77" y="58"/>
                      <a:pt x="76" y="55"/>
                      <a:pt x="76" y="54"/>
                    </a:cubicBezTo>
                    <a:cubicBezTo>
                      <a:pt x="76" y="54"/>
                      <a:pt x="73" y="49"/>
                      <a:pt x="73" y="49"/>
                    </a:cubicBezTo>
                    <a:cubicBezTo>
                      <a:pt x="73" y="49"/>
                      <a:pt x="72" y="48"/>
                      <a:pt x="72" y="48"/>
                    </a:cubicBezTo>
                    <a:cubicBezTo>
                      <a:pt x="72" y="47"/>
                      <a:pt x="70" y="46"/>
                      <a:pt x="69" y="46"/>
                    </a:cubicBezTo>
                    <a:cubicBezTo>
                      <a:pt x="68" y="46"/>
                      <a:pt x="68" y="45"/>
                      <a:pt x="67" y="44"/>
                    </a:cubicBezTo>
                    <a:cubicBezTo>
                      <a:pt x="67" y="44"/>
                      <a:pt x="67" y="42"/>
                      <a:pt x="67" y="41"/>
                    </a:cubicBezTo>
                    <a:cubicBezTo>
                      <a:pt x="67" y="40"/>
                      <a:pt x="65" y="39"/>
                      <a:pt x="65" y="38"/>
                    </a:cubicBezTo>
                    <a:cubicBezTo>
                      <a:pt x="64" y="37"/>
                      <a:pt x="64" y="36"/>
                      <a:pt x="62" y="34"/>
                    </a:cubicBezTo>
                    <a:cubicBezTo>
                      <a:pt x="61" y="33"/>
                      <a:pt x="60" y="31"/>
                      <a:pt x="60" y="31"/>
                    </a:cubicBezTo>
                    <a:cubicBezTo>
                      <a:pt x="60" y="29"/>
                      <a:pt x="60" y="29"/>
                      <a:pt x="60" y="29"/>
                    </a:cubicBezTo>
                    <a:cubicBezTo>
                      <a:pt x="60" y="27"/>
                      <a:pt x="60" y="27"/>
                      <a:pt x="60" y="27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4" y="28"/>
                      <a:pt x="65" y="28"/>
                    </a:cubicBezTo>
                    <a:cubicBezTo>
                      <a:pt x="65" y="28"/>
                      <a:pt x="68" y="29"/>
                      <a:pt x="68" y="29"/>
                    </a:cubicBezTo>
                    <a:cubicBezTo>
                      <a:pt x="68" y="29"/>
                      <a:pt x="70" y="29"/>
                      <a:pt x="70" y="30"/>
                    </a:cubicBezTo>
                    <a:cubicBezTo>
                      <a:pt x="71" y="30"/>
                      <a:pt x="71" y="30"/>
                      <a:pt x="72" y="30"/>
                    </a:cubicBezTo>
                    <a:cubicBezTo>
                      <a:pt x="72" y="30"/>
                      <a:pt x="73" y="31"/>
                      <a:pt x="74" y="32"/>
                    </a:cubicBezTo>
                    <a:cubicBezTo>
                      <a:pt x="74" y="32"/>
                      <a:pt x="73" y="33"/>
                      <a:pt x="73" y="34"/>
                    </a:cubicBezTo>
                    <a:cubicBezTo>
                      <a:pt x="72" y="34"/>
                      <a:pt x="73" y="35"/>
                      <a:pt x="73" y="35"/>
                    </a:cubicBezTo>
                    <a:cubicBezTo>
                      <a:pt x="73" y="35"/>
                      <a:pt x="75" y="35"/>
                      <a:pt x="75" y="36"/>
                    </a:cubicBezTo>
                    <a:cubicBezTo>
                      <a:pt x="76" y="36"/>
                      <a:pt x="75" y="37"/>
                      <a:pt x="75" y="37"/>
                    </a:cubicBezTo>
                    <a:cubicBezTo>
                      <a:pt x="75" y="37"/>
                      <a:pt x="75" y="39"/>
                      <a:pt x="75" y="40"/>
                    </a:cubicBezTo>
                    <a:cubicBezTo>
                      <a:pt x="75" y="40"/>
                      <a:pt x="76" y="38"/>
                      <a:pt x="76" y="38"/>
                    </a:cubicBezTo>
                    <a:cubicBezTo>
                      <a:pt x="76" y="38"/>
                      <a:pt x="77" y="37"/>
                      <a:pt x="77" y="36"/>
                    </a:cubicBezTo>
                    <a:cubicBezTo>
                      <a:pt x="77" y="35"/>
                      <a:pt x="78" y="34"/>
                      <a:pt x="78" y="34"/>
                    </a:cubicBezTo>
                    <a:cubicBezTo>
                      <a:pt x="80" y="31"/>
                      <a:pt x="80" y="31"/>
                      <a:pt x="80" y="31"/>
                    </a:cubicBezTo>
                    <a:cubicBezTo>
                      <a:pt x="82" y="29"/>
                      <a:pt x="82" y="29"/>
                      <a:pt x="82" y="29"/>
                    </a:cubicBezTo>
                    <a:cubicBezTo>
                      <a:pt x="82" y="29"/>
                      <a:pt x="85" y="28"/>
                      <a:pt x="86" y="28"/>
                    </a:cubicBezTo>
                    <a:cubicBezTo>
                      <a:pt x="87" y="27"/>
                      <a:pt x="86" y="27"/>
                      <a:pt x="87" y="27"/>
                    </a:cubicBezTo>
                    <a:cubicBezTo>
                      <a:pt x="87" y="27"/>
                      <a:pt x="87" y="25"/>
                      <a:pt x="87" y="25"/>
                    </a:cubicBezTo>
                    <a:lnTo>
                      <a:pt x="85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7" name="Freeform 204"/>
              <p:cNvSpPr>
                <a:spLocks/>
              </p:cNvSpPr>
              <p:nvPr/>
            </p:nvSpPr>
            <p:spPr bwMode="auto">
              <a:xfrm>
                <a:off x="3411" y="2835"/>
                <a:ext cx="403" cy="387"/>
              </a:xfrm>
              <a:custGeom>
                <a:avLst/>
                <a:gdLst>
                  <a:gd name="T0" fmla="*/ 143 w 201"/>
                  <a:gd name="T1" fmla="*/ 176 h 193"/>
                  <a:gd name="T2" fmla="*/ 129 w 201"/>
                  <a:gd name="T3" fmla="*/ 165 h 193"/>
                  <a:gd name="T4" fmla="*/ 142 w 201"/>
                  <a:gd name="T5" fmla="*/ 164 h 193"/>
                  <a:gd name="T6" fmla="*/ 153 w 201"/>
                  <a:gd name="T7" fmla="*/ 177 h 193"/>
                  <a:gd name="T8" fmla="*/ 157 w 201"/>
                  <a:gd name="T9" fmla="*/ 167 h 193"/>
                  <a:gd name="T10" fmla="*/ 145 w 201"/>
                  <a:gd name="T11" fmla="*/ 155 h 193"/>
                  <a:gd name="T12" fmla="*/ 128 w 201"/>
                  <a:gd name="T13" fmla="*/ 147 h 193"/>
                  <a:gd name="T14" fmla="*/ 111 w 201"/>
                  <a:gd name="T15" fmla="*/ 138 h 193"/>
                  <a:gd name="T16" fmla="*/ 111 w 201"/>
                  <a:gd name="T17" fmla="*/ 150 h 193"/>
                  <a:gd name="T18" fmla="*/ 115 w 201"/>
                  <a:gd name="T19" fmla="*/ 159 h 193"/>
                  <a:gd name="T20" fmla="*/ 106 w 201"/>
                  <a:gd name="T21" fmla="*/ 155 h 193"/>
                  <a:gd name="T22" fmla="*/ 93 w 201"/>
                  <a:gd name="T23" fmla="*/ 151 h 193"/>
                  <a:gd name="T24" fmla="*/ 96 w 201"/>
                  <a:gd name="T25" fmla="*/ 147 h 193"/>
                  <a:gd name="T26" fmla="*/ 98 w 201"/>
                  <a:gd name="T27" fmla="*/ 136 h 193"/>
                  <a:gd name="T28" fmla="*/ 101 w 201"/>
                  <a:gd name="T29" fmla="*/ 127 h 193"/>
                  <a:gd name="T30" fmla="*/ 106 w 201"/>
                  <a:gd name="T31" fmla="*/ 135 h 193"/>
                  <a:gd name="T32" fmla="*/ 99 w 201"/>
                  <a:gd name="T33" fmla="*/ 120 h 193"/>
                  <a:gd name="T34" fmla="*/ 90 w 201"/>
                  <a:gd name="T35" fmla="*/ 109 h 193"/>
                  <a:gd name="T36" fmla="*/ 76 w 201"/>
                  <a:gd name="T37" fmla="*/ 96 h 193"/>
                  <a:gd name="T38" fmla="*/ 79 w 201"/>
                  <a:gd name="T39" fmla="*/ 76 h 193"/>
                  <a:gd name="T40" fmla="*/ 84 w 201"/>
                  <a:gd name="T41" fmla="*/ 81 h 193"/>
                  <a:gd name="T42" fmla="*/ 102 w 201"/>
                  <a:gd name="T43" fmla="*/ 91 h 193"/>
                  <a:gd name="T44" fmla="*/ 114 w 201"/>
                  <a:gd name="T45" fmla="*/ 97 h 193"/>
                  <a:gd name="T46" fmla="*/ 106 w 201"/>
                  <a:gd name="T47" fmla="*/ 91 h 193"/>
                  <a:gd name="T48" fmla="*/ 110 w 201"/>
                  <a:gd name="T49" fmla="*/ 84 h 193"/>
                  <a:gd name="T50" fmla="*/ 124 w 201"/>
                  <a:gd name="T51" fmla="*/ 93 h 193"/>
                  <a:gd name="T52" fmla="*/ 113 w 201"/>
                  <a:gd name="T53" fmla="*/ 80 h 193"/>
                  <a:gd name="T54" fmla="*/ 122 w 201"/>
                  <a:gd name="T55" fmla="*/ 78 h 193"/>
                  <a:gd name="T56" fmla="*/ 138 w 201"/>
                  <a:gd name="T57" fmla="*/ 82 h 193"/>
                  <a:gd name="T58" fmla="*/ 123 w 201"/>
                  <a:gd name="T59" fmla="*/ 71 h 193"/>
                  <a:gd name="T60" fmla="*/ 115 w 201"/>
                  <a:gd name="T61" fmla="*/ 67 h 193"/>
                  <a:gd name="T62" fmla="*/ 123 w 201"/>
                  <a:gd name="T63" fmla="*/ 57 h 193"/>
                  <a:gd name="T64" fmla="*/ 146 w 201"/>
                  <a:gd name="T65" fmla="*/ 46 h 193"/>
                  <a:gd name="T66" fmla="*/ 163 w 201"/>
                  <a:gd name="T67" fmla="*/ 43 h 193"/>
                  <a:gd name="T68" fmla="*/ 195 w 201"/>
                  <a:gd name="T69" fmla="*/ 36 h 193"/>
                  <a:gd name="T70" fmla="*/ 197 w 201"/>
                  <a:gd name="T71" fmla="*/ 9 h 193"/>
                  <a:gd name="T72" fmla="*/ 182 w 201"/>
                  <a:gd name="T73" fmla="*/ 9 h 193"/>
                  <a:gd name="T74" fmla="*/ 163 w 201"/>
                  <a:gd name="T75" fmla="*/ 24 h 193"/>
                  <a:gd name="T76" fmla="*/ 132 w 201"/>
                  <a:gd name="T77" fmla="*/ 23 h 193"/>
                  <a:gd name="T78" fmla="*/ 113 w 201"/>
                  <a:gd name="T79" fmla="*/ 27 h 193"/>
                  <a:gd name="T80" fmla="*/ 84 w 201"/>
                  <a:gd name="T81" fmla="*/ 39 h 193"/>
                  <a:gd name="T82" fmla="*/ 47 w 201"/>
                  <a:gd name="T83" fmla="*/ 57 h 193"/>
                  <a:gd name="T84" fmla="*/ 23 w 201"/>
                  <a:gd name="T85" fmla="*/ 71 h 193"/>
                  <a:gd name="T86" fmla="*/ 22 w 201"/>
                  <a:gd name="T87" fmla="*/ 78 h 193"/>
                  <a:gd name="T88" fmla="*/ 17 w 201"/>
                  <a:gd name="T89" fmla="*/ 95 h 193"/>
                  <a:gd name="T90" fmla="*/ 3 w 201"/>
                  <a:gd name="T91" fmla="*/ 118 h 193"/>
                  <a:gd name="T92" fmla="*/ 4 w 201"/>
                  <a:gd name="T93" fmla="*/ 126 h 193"/>
                  <a:gd name="T94" fmla="*/ 7 w 201"/>
                  <a:gd name="T95" fmla="*/ 144 h 193"/>
                  <a:gd name="T96" fmla="*/ 22 w 201"/>
                  <a:gd name="T97" fmla="*/ 156 h 193"/>
                  <a:gd name="T98" fmla="*/ 38 w 201"/>
                  <a:gd name="T99" fmla="*/ 156 h 193"/>
                  <a:gd name="T100" fmla="*/ 23 w 201"/>
                  <a:gd name="T101" fmla="*/ 164 h 193"/>
                  <a:gd name="T102" fmla="*/ 25 w 201"/>
                  <a:gd name="T103" fmla="*/ 168 h 193"/>
                  <a:gd name="T104" fmla="*/ 35 w 201"/>
                  <a:gd name="T105" fmla="*/ 170 h 193"/>
                  <a:gd name="T106" fmla="*/ 48 w 201"/>
                  <a:gd name="T107" fmla="*/ 175 h 193"/>
                  <a:gd name="T108" fmla="*/ 70 w 201"/>
                  <a:gd name="T109" fmla="*/ 175 h 193"/>
                  <a:gd name="T110" fmla="*/ 88 w 201"/>
                  <a:gd name="T111" fmla="*/ 170 h 193"/>
                  <a:gd name="T112" fmla="*/ 104 w 201"/>
                  <a:gd name="T113" fmla="*/ 177 h 193"/>
                  <a:gd name="T114" fmla="*/ 108 w 201"/>
                  <a:gd name="T115" fmla="*/ 181 h 193"/>
                  <a:gd name="T116" fmla="*/ 113 w 201"/>
                  <a:gd name="T117" fmla="*/ 188 h 193"/>
                  <a:gd name="T118" fmla="*/ 127 w 201"/>
                  <a:gd name="T119" fmla="*/ 179 h 193"/>
                  <a:gd name="T120" fmla="*/ 129 w 201"/>
                  <a:gd name="T121" fmla="*/ 184 h 193"/>
                  <a:gd name="T122" fmla="*/ 141 w 201"/>
                  <a:gd name="T123" fmla="*/ 188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1" h="193">
                    <a:moveTo>
                      <a:pt x="149" y="188"/>
                    </a:moveTo>
                    <a:cubicBezTo>
                      <a:pt x="148" y="188"/>
                      <a:pt x="148" y="188"/>
                      <a:pt x="148" y="188"/>
                    </a:cubicBezTo>
                    <a:cubicBezTo>
                      <a:pt x="148" y="185"/>
                      <a:pt x="148" y="185"/>
                      <a:pt x="148" y="185"/>
                    </a:cubicBezTo>
                    <a:cubicBezTo>
                      <a:pt x="147" y="184"/>
                      <a:pt x="147" y="184"/>
                      <a:pt x="147" y="184"/>
                    </a:cubicBezTo>
                    <a:cubicBezTo>
                      <a:pt x="145" y="181"/>
                      <a:pt x="145" y="181"/>
                      <a:pt x="145" y="181"/>
                    </a:cubicBezTo>
                    <a:cubicBezTo>
                      <a:pt x="143" y="176"/>
                      <a:pt x="143" y="176"/>
                      <a:pt x="143" y="176"/>
                    </a:cubicBezTo>
                    <a:cubicBezTo>
                      <a:pt x="143" y="176"/>
                      <a:pt x="142" y="172"/>
                      <a:pt x="142" y="172"/>
                    </a:cubicBezTo>
                    <a:cubicBezTo>
                      <a:pt x="142" y="171"/>
                      <a:pt x="141" y="170"/>
                      <a:pt x="141" y="170"/>
                    </a:cubicBezTo>
                    <a:cubicBezTo>
                      <a:pt x="141" y="166"/>
                      <a:pt x="141" y="166"/>
                      <a:pt x="141" y="166"/>
                    </a:cubicBezTo>
                    <a:cubicBezTo>
                      <a:pt x="136" y="165"/>
                      <a:pt x="136" y="165"/>
                      <a:pt x="136" y="165"/>
                    </a:cubicBezTo>
                    <a:cubicBezTo>
                      <a:pt x="133" y="165"/>
                      <a:pt x="133" y="165"/>
                      <a:pt x="133" y="165"/>
                    </a:cubicBezTo>
                    <a:cubicBezTo>
                      <a:pt x="129" y="165"/>
                      <a:pt x="129" y="165"/>
                      <a:pt x="129" y="165"/>
                    </a:cubicBezTo>
                    <a:cubicBezTo>
                      <a:pt x="129" y="163"/>
                      <a:pt x="129" y="163"/>
                      <a:pt x="129" y="163"/>
                    </a:cubicBezTo>
                    <a:cubicBezTo>
                      <a:pt x="131" y="163"/>
                      <a:pt x="131" y="163"/>
                      <a:pt x="131" y="163"/>
                    </a:cubicBezTo>
                    <a:cubicBezTo>
                      <a:pt x="131" y="163"/>
                      <a:pt x="134" y="163"/>
                      <a:pt x="135" y="163"/>
                    </a:cubicBezTo>
                    <a:cubicBezTo>
                      <a:pt x="136" y="163"/>
                      <a:pt x="137" y="162"/>
                      <a:pt x="137" y="162"/>
                    </a:cubicBezTo>
                    <a:cubicBezTo>
                      <a:pt x="140" y="161"/>
                      <a:pt x="140" y="161"/>
                      <a:pt x="140" y="161"/>
                    </a:cubicBezTo>
                    <a:cubicBezTo>
                      <a:pt x="142" y="164"/>
                      <a:pt x="142" y="164"/>
                      <a:pt x="142" y="164"/>
                    </a:cubicBezTo>
                    <a:cubicBezTo>
                      <a:pt x="144" y="166"/>
                      <a:pt x="144" y="166"/>
                      <a:pt x="144" y="166"/>
                    </a:cubicBezTo>
                    <a:cubicBezTo>
                      <a:pt x="147" y="168"/>
                      <a:pt x="147" y="168"/>
                      <a:pt x="147" y="168"/>
                    </a:cubicBezTo>
                    <a:cubicBezTo>
                      <a:pt x="147" y="172"/>
                      <a:pt x="147" y="172"/>
                      <a:pt x="147" y="172"/>
                    </a:cubicBezTo>
                    <a:cubicBezTo>
                      <a:pt x="147" y="172"/>
                      <a:pt x="152" y="173"/>
                      <a:pt x="153" y="174"/>
                    </a:cubicBezTo>
                    <a:cubicBezTo>
                      <a:pt x="153" y="174"/>
                      <a:pt x="153" y="174"/>
                      <a:pt x="153" y="174"/>
                    </a:cubicBezTo>
                    <a:cubicBezTo>
                      <a:pt x="153" y="177"/>
                      <a:pt x="153" y="177"/>
                      <a:pt x="153" y="177"/>
                    </a:cubicBezTo>
                    <a:cubicBezTo>
                      <a:pt x="153" y="177"/>
                      <a:pt x="156" y="176"/>
                      <a:pt x="157" y="176"/>
                    </a:cubicBezTo>
                    <a:cubicBezTo>
                      <a:pt x="157" y="176"/>
                      <a:pt x="160" y="176"/>
                      <a:pt x="160" y="176"/>
                    </a:cubicBezTo>
                    <a:cubicBezTo>
                      <a:pt x="161" y="176"/>
                      <a:pt x="163" y="174"/>
                      <a:pt x="163" y="174"/>
                    </a:cubicBezTo>
                    <a:cubicBezTo>
                      <a:pt x="164" y="174"/>
                      <a:pt x="163" y="170"/>
                      <a:pt x="163" y="170"/>
                    </a:cubicBezTo>
                    <a:cubicBezTo>
                      <a:pt x="163" y="170"/>
                      <a:pt x="160" y="168"/>
                      <a:pt x="160" y="167"/>
                    </a:cubicBezTo>
                    <a:cubicBezTo>
                      <a:pt x="159" y="167"/>
                      <a:pt x="157" y="167"/>
                      <a:pt x="157" y="167"/>
                    </a:cubicBezTo>
                    <a:cubicBezTo>
                      <a:pt x="157" y="167"/>
                      <a:pt x="155" y="168"/>
                      <a:pt x="154" y="168"/>
                    </a:cubicBezTo>
                    <a:cubicBezTo>
                      <a:pt x="154" y="168"/>
                      <a:pt x="153" y="168"/>
                      <a:pt x="153" y="169"/>
                    </a:cubicBezTo>
                    <a:cubicBezTo>
                      <a:pt x="152" y="169"/>
                      <a:pt x="151" y="167"/>
                      <a:pt x="150" y="166"/>
                    </a:cubicBezTo>
                    <a:cubicBezTo>
                      <a:pt x="150" y="165"/>
                      <a:pt x="147" y="162"/>
                      <a:pt x="147" y="162"/>
                    </a:cubicBezTo>
                    <a:cubicBezTo>
                      <a:pt x="147" y="161"/>
                      <a:pt x="145" y="158"/>
                      <a:pt x="145" y="158"/>
                    </a:cubicBezTo>
                    <a:cubicBezTo>
                      <a:pt x="145" y="157"/>
                      <a:pt x="145" y="155"/>
                      <a:pt x="145" y="155"/>
                    </a:cubicBezTo>
                    <a:cubicBezTo>
                      <a:pt x="145" y="155"/>
                      <a:pt x="144" y="152"/>
                      <a:pt x="144" y="151"/>
                    </a:cubicBezTo>
                    <a:cubicBezTo>
                      <a:pt x="143" y="151"/>
                      <a:pt x="141" y="149"/>
                      <a:pt x="141" y="149"/>
                    </a:cubicBezTo>
                    <a:cubicBezTo>
                      <a:pt x="140" y="148"/>
                      <a:pt x="140" y="148"/>
                      <a:pt x="140" y="148"/>
                    </a:cubicBezTo>
                    <a:cubicBezTo>
                      <a:pt x="136" y="149"/>
                      <a:pt x="136" y="149"/>
                      <a:pt x="136" y="149"/>
                    </a:cubicBezTo>
                    <a:cubicBezTo>
                      <a:pt x="131" y="149"/>
                      <a:pt x="131" y="149"/>
                      <a:pt x="131" y="149"/>
                    </a:cubicBezTo>
                    <a:cubicBezTo>
                      <a:pt x="128" y="147"/>
                      <a:pt x="128" y="147"/>
                      <a:pt x="128" y="147"/>
                    </a:cubicBezTo>
                    <a:cubicBezTo>
                      <a:pt x="128" y="147"/>
                      <a:pt x="126" y="147"/>
                      <a:pt x="126" y="147"/>
                    </a:cubicBezTo>
                    <a:cubicBezTo>
                      <a:pt x="125" y="147"/>
                      <a:pt x="121" y="145"/>
                      <a:pt x="121" y="145"/>
                    </a:cubicBezTo>
                    <a:cubicBezTo>
                      <a:pt x="121" y="145"/>
                      <a:pt x="117" y="144"/>
                      <a:pt x="116" y="144"/>
                    </a:cubicBezTo>
                    <a:cubicBezTo>
                      <a:pt x="116" y="143"/>
                      <a:pt x="115" y="142"/>
                      <a:pt x="115" y="141"/>
                    </a:cubicBezTo>
                    <a:cubicBezTo>
                      <a:pt x="114" y="140"/>
                      <a:pt x="113" y="139"/>
                      <a:pt x="113" y="139"/>
                    </a:cubicBezTo>
                    <a:cubicBezTo>
                      <a:pt x="113" y="139"/>
                      <a:pt x="112" y="138"/>
                      <a:pt x="111" y="138"/>
                    </a:cubicBezTo>
                    <a:cubicBezTo>
                      <a:pt x="110" y="138"/>
                      <a:pt x="109" y="139"/>
                      <a:pt x="108" y="139"/>
                    </a:cubicBezTo>
                    <a:cubicBezTo>
                      <a:pt x="108" y="139"/>
                      <a:pt x="105" y="139"/>
                      <a:pt x="105" y="139"/>
                    </a:cubicBezTo>
                    <a:cubicBezTo>
                      <a:pt x="104" y="138"/>
                      <a:pt x="104" y="141"/>
                      <a:pt x="104" y="141"/>
                    </a:cubicBezTo>
                    <a:cubicBezTo>
                      <a:pt x="103" y="142"/>
                      <a:pt x="102" y="145"/>
                      <a:pt x="102" y="145"/>
                    </a:cubicBezTo>
                    <a:cubicBezTo>
                      <a:pt x="106" y="147"/>
                      <a:pt x="106" y="147"/>
                      <a:pt x="106" y="147"/>
                    </a:cubicBezTo>
                    <a:cubicBezTo>
                      <a:pt x="111" y="150"/>
                      <a:pt x="111" y="150"/>
                      <a:pt x="111" y="150"/>
                    </a:cubicBezTo>
                    <a:cubicBezTo>
                      <a:pt x="115" y="150"/>
                      <a:pt x="115" y="150"/>
                      <a:pt x="115" y="150"/>
                    </a:cubicBezTo>
                    <a:cubicBezTo>
                      <a:pt x="115" y="150"/>
                      <a:pt x="119" y="153"/>
                      <a:pt x="119" y="154"/>
                    </a:cubicBezTo>
                    <a:cubicBezTo>
                      <a:pt x="120" y="154"/>
                      <a:pt x="122" y="156"/>
                      <a:pt x="122" y="156"/>
                    </a:cubicBezTo>
                    <a:cubicBezTo>
                      <a:pt x="125" y="158"/>
                      <a:pt x="125" y="158"/>
                      <a:pt x="125" y="158"/>
                    </a:cubicBezTo>
                    <a:cubicBezTo>
                      <a:pt x="125" y="158"/>
                      <a:pt x="118" y="160"/>
                      <a:pt x="118" y="160"/>
                    </a:cubicBezTo>
                    <a:cubicBezTo>
                      <a:pt x="117" y="160"/>
                      <a:pt x="116" y="159"/>
                      <a:pt x="115" y="159"/>
                    </a:cubicBezTo>
                    <a:cubicBezTo>
                      <a:pt x="114" y="159"/>
                      <a:pt x="114" y="157"/>
                      <a:pt x="114" y="157"/>
                    </a:cubicBezTo>
                    <a:cubicBezTo>
                      <a:pt x="113" y="155"/>
                      <a:pt x="113" y="155"/>
                      <a:pt x="113" y="155"/>
                    </a:cubicBezTo>
                    <a:cubicBezTo>
                      <a:pt x="113" y="155"/>
                      <a:pt x="110" y="154"/>
                      <a:pt x="110" y="154"/>
                    </a:cubicBezTo>
                    <a:cubicBezTo>
                      <a:pt x="109" y="154"/>
                      <a:pt x="109" y="155"/>
                      <a:pt x="108" y="155"/>
                    </a:cubicBezTo>
                    <a:cubicBezTo>
                      <a:pt x="108" y="155"/>
                      <a:pt x="107" y="155"/>
                      <a:pt x="107" y="155"/>
                    </a:cubicBezTo>
                    <a:cubicBezTo>
                      <a:pt x="106" y="155"/>
                      <a:pt x="106" y="155"/>
                      <a:pt x="106" y="155"/>
                    </a:cubicBezTo>
                    <a:cubicBezTo>
                      <a:pt x="106" y="155"/>
                      <a:pt x="105" y="155"/>
                      <a:pt x="104" y="155"/>
                    </a:cubicBezTo>
                    <a:cubicBezTo>
                      <a:pt x="103" y="155"/>
                      <a:pt x="103" y="154"/>
                      <a:pt x="103" y="154"/>
                    </a:cubicBezTo>
                    <a:cubicBezTo>
                      <a:pt x="103" y="154"/>
                      <a:pt x="103" y="153"/>
                      <a:pt x="102" y="152"/>
                    </a:cubicBezTo>
                    <a:cubicBezTo>
                      <a:pt x="101" y="152"/>
                      <a:pt x="100" y="152"/>
                      <a:pt x="99" y="152"/>
                    </a:cubicBezTo>
                    <a:cubicBezTo>
                      <a:pt x="98" y="151"/>
                      <a:pt x="97" y="151"/>
                      <a:pt x="97" y="151"/>
                    </a:cubicBezTo>
                    <a:cubicBezTo>
                      <a:pt x="96" y="151"/>
                      <a:pt x="94" y="151"/>
                      <a:pt x="93" y="151"/>
                    </a:cubicBezTo>
                    <a:cubicBezTo>
                      <a:pt x="93" y="151"/>
                      <a:pt x="92" y="151"/>
                      <a:pt x="89" y="151"/>
                    </a:cubicBezTo>
                    <a:cubicBezTo>
                      <a:pt x="85" y="150"/>
                      <a:pt x="88" y="149"/>
                      <a:pt x="88" y="149"/>
                    </a:cubicBezTo>
                    <a:cubicBezTo>
                      <a:pt x="88" y="148"/>
                      <a:pt x="90" y="148"/>
                      <a:pt x="90" y="148"/>
                    </a:cubicBezTo>
                    <a:cubicBezTo>
                      <a:pt x="90" y="148"/>
                      <a:pt x="92" y="149"/>
                      <a:pt x="92" y="148"/>
                    </a:cubicBezTo>
                    <a:cubicBezTo>
                      <a:pt x="93" y="148"/>
                      <a:pt x="93" y="148"/>
                      <a:pt x="93" y="148"/>
                    </a:cubicBezTo>
                    <a:cubicBezTo>
                      <a:pt x="93" y="148"/>
                      <a:pt x="95" y="147"/>
                      <a:pt x="96" y="147"/>
                    </a:cubicBezTo>
                    <a:cubicBezTo>
                      <a:pt x="96" y="147"/>
                      <a:pt x="97" y="146"/>
                      <a:pt x="97" y="146"/>
                    </a:cubicBezTo>
                    <a:cubicBezTo>
                      <a:pt x="100" y="143"/>
                      <a:pt x="100" y="143"/>
                      <a:pt x="100" y="143"/>
                    </a:cubicBezTo>
                    <a:cubicBezTo>
                      <a:pt x="101" y="141"/>
                      <a:pt x="101" y="141"/>
                      <a:pt x="101" y="141"/>
                    </a:cubicBezTo>
                    <a:cubicBezTo>
                      <a:pt x="101" y="139"/>
                      <a:pt x="101" y="139"/>
                      <a:pt x="101" y="139"/>
                    </a:cubicBezTo>
                    <a:cubicBezTo>
                      <a:pt x="99" y="138"/>
                      <a:pt x="99" y="138"/>
                      <a:pt x="99" y="138"/>
                    </a:cubicBezTo>
                    <a:cubicBezTo>
                      <a:pt x="99" y="138"/>
                      <a:pt x="98" y="137"/>
                      <a:pt x="98" y="136"/>
                    </a:cubicBezTo>
                    <a:cubicBezTo>
                      <a:pt x="98" y="136"/>
                      <a:pt x="96" y="135"/>
                      <a:pt x="96" y="135"/>
                    </a:cubicBezTo>
                    <a:cubicBezTo>
                      <a:pt x="92" y="133"/>
                      <a:pt x="92" y="133"/>
                      <a:pt x="92" y="133"/>
                    </a:cubicBezTo>
                    <a:cubicBezTo>
                      <a:pt x="93" y="131"/>
                      <a:pt x="93" y="131"/>
                      <a:pt x="93" y="131"/>
                    </a:cubicBezTo>
                    <a:cubicBezTo>
                      <a:pt x="93" y="131"/>
                      <a:pt x="96" y="128"/>
                      <a:pt x="97" y="128"/>
                    </a:cubicBezTo>
                    <a:cubicBezTo>
                      <a:pt x="97" y="127"/>
                      <a:pt x="99" y="127"/>
                      <a:pt x="99" y="127"/>
                    </a:cubicBezTo>
                    <a:cubicBezTo>
                      <a:pt x="101" y="127"/>
                      <a:pt x="101" y="127"/>
                      <a:pt x="101" y="127"/>
                    </a:cubicBezTo>
                    <a:cubicBezTo>
                      <a:pt x="103" y="129"/>
                      <a:pt x="103" y="129"/>
                      <a:pt x="103" y="129"/>
                    </a:cubicBezTo>
                    <a:cubicBezTo>
                      <a:pt x="103" y="129"/>
                      <a:pt x="105" y="130"/>
                      <a:pt x="106" y="131"/>
                    </a:cubicBezTo>
                    <a:cubicBezTo>
                      <a:pt x="106" y="131"/>
                      <a:pt x="107" y="133"/>
                      <a:pt x="107" y="133"/>
                    </a:cubicBezTo>
                    <a:cubicBezTo>
                      <a:pt x="107" y="133"/>
                      <a:pt x="104" y="134"/>
                      <a:pt x="104" y="135"/>
                    </a:cubicBezTo>
                    <a:cubicBezTo>
                      <a:pt x="103" y="135"/>
                      <a:pt x="104" y="136"/>
                      <a:pt x="104" y="136"/>
                    </a:cubicBezTo>
                    <a:cubicBezTo>
                      <a:pt x="104" y="136"/>
                      <a:pt x="105" y="135"/>
                      <a:pt x="106" y="135"/>
                    </a:cubicBezTo>
                    <a:cubicBezTo>
                      <a:pt x="106" y="135"/>
                      <a:pt x="108" y="134"/>
                      <a:pt x="108" y="134"/>
                    </a:cubicBezTo>
                    <a:cubicBezTo>
                      <a:pt x="109" y="132"/>
                      <a:pt x="109" y="132"/>
                      <a:pt x="109" y="132"/>
                    </a:cubicBezTo>
                    <a:cubicBezTo>
                      <a:pt x="110" y="129"/>
                      <a:pt x="110" y="129"/>
                      <a:pt x="110" y="129"/>
                    </a:cubicBezTo>
                    <a:cubicBezTo>
                      <a:pt x="107" y="127"/>
                      <a:pt x="107" y="127"/>
                      <a:pt x="107" y="127"/>
                    </a:cubicBezTo>
                    <a:cubicBezTo>
                      <a:pt x="104" y="123"/>
                      <a:pt x="104" y="123"/>
                      <a:pt x="104" y="123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120"/>
                      <a:pt x="97" y="119"/>
                      <a:pt x="97" y="119"/>
                    </a:cubicBezTo>
                    <a:cubicBezTo>
                      <a:pt x="96" y="119"/>
                      <a:pt x="96" y="118"/>
                      <a:pt x="94" y="117"/>
                    </a:cubicBezTo>
                    <a:cubicBezTo>
                      <a:pt x="92" y="115"/>
                      <a:pt x="93" y="115"/>
                      <a:pt x="93" y="114"/>
                    </a:cubicBezTo>
                    <a:cubicBezTo>
                      <a:pt x="93" y="114"/>
                      <a:pt x="92" y="114"/>
                      <a:pt x="91" y="113"/>
                    </a:cubicBezTo>
                    <a:cubicBezTo>
                      <a:pt x="91" y="113"/>
                      <a:pt x="90" y="112"/>
                      <a:pt x="90" y="112"/>
                    </a:cubicBezTo>
                    <a:cubicBezTo>
                      <a:pt x="90" y="112"/>
                      <a:pt x="90" y="110"/>
                      <a:pt x="90" y="109"/>
                    </a:cubicBezTo>
                    <a:cubicBezTo>
                      <a:pt x="89" y="107"/>
                      <a:pt x="87" y="107"/>
                      <a:pt x="86" y="107"/>
                    </a:cubicBezTo>
                    <a:cubicBezTo>
                      <a:pt x="86" y="106"/>
                      <a:pt x="85" y="105"/>
                      <a:pt x="85" y="105"/>
                    </a:cubicBezTo>
                    <a:cubicBezTo>
                      <a:pt x="83" y="102"/>
                      <a:pt x="83" y="102"/>
                      <a:pt x="83" y="102"/>
                    </a:cubicBezTo>
                    <a:cubicBezTo>
                      <a:pt x="83" y="102"/>
                      <a:pt x="82" y="101"/>
                      <a:pt x="81" y="100"/>
                    </a:cubicBezTo>
                    <a:cubicBezTo>
                      <a:pt x="79" y="100"/>
                      <a:pt x="79" y="100"/>
                      <a:pt x="78" y="99"/>
                    </a:cubicBezTo>
                    <a:cubicBezTo>
                      <a:pt x="77" y="98"/>
                      <a:pt x="77" y="97"/>
                      <a:pt x="76" y="96"/>
                    </a:cubicBezTo>
                    <a:cubicBezTo>
                      <a:pt x="76" y="95"/>
                      <a:pt x="76" y="93"/>
                      <a:pt x="76" y="92"/>
                    </a:cubicBezTo>
                    <a:cubicBezTo>
                      <a:pt x="76" y="92"/>
                      <a:pt x="77" y="88"/>
                      <a:pt x="77" y="88"/>
                    </a:cubicBezTo>
                    <a:cubicBezTo>
                      <a:pt x="77" y="84"/>
                      <a:pt x="77" y="84"/>
                      <a:pt x="77" y="84"/>
                    </a:cubicBezTo>
                    <a:cubicBezTo>
                      <a:pt x="74" y="81"/>
                      <a:pt x="74" y="81"/>
                      <a:pt x="74" y="81"/>
                    </a:cubicBezTo>
                    <a:cubicBezTo>
                      <a:pt x="76" y="78"/>
                      <a:pt x="76" y="78"/>
                      <a:pt x="76" y="78"/>
                    </a:cubicBezTo>
                    <a:cubicBezTo>
                      <a:pt x="79" y="76"/>
                      <a:pt x="79" y="76"/>
                      <a:pt x="79" y="76"/>
                    </a:cubicBezTo>
                    <a:cubicBezTo>
                      <a:pt x="80" y="74"/>
                      <a:pt x="80" y="74"/>
                      <a:pt x="80" y="74"/>
                    </a:cubicBezTo>
                    <a:cubicBezTo>
                      <a:pt x="84" y="71"/>
                      <a:pt x="84" y="71"/>
                      <a:pt x="84" y="71"/>
                    </a:cubicBezTo>
                    <a:cubicBezTo>
                      <a:pt x="86" y="73"/>
                      <a:pt x="86" y="73"/>
                      <a:pt x="86" y="73"/>
                    </a:cubicBezTo>
                    <a:cubicBezTo>
                      <a:pt x="86" y="76"/>
                      <a:pt x="86" y="76"/>
                      <a:pt x="86" y="76"/>
                    </a:cubicBezTo>
                    <a:cubicBezTo>
                      <a:pt x="83" y="78"/>
                      <a:pt x="83" y="78"/>
                      <a:pt x="83" y="78"/>
                    </a:cubicBezTo>
                    <a:cubicBezTo>
                      <a:pt x="84" y="81"/>
                      <a:pt x="84" y="81"/>
                      <a:pt x="84" y="81"/>
                    </a:cubicBezTo>
                    <a:cubicBezTo>
                      <a:pt x="89" y="83"/>
                      <a:pt x="89" y="83"/>
                      <a:pt x="89" y="83"/>
                    </a:cubicBezTo>
                    <a:cubicBezTo>
                      <a:pt x="94" y="85"/>
                      <a:pt x="94" y="85"/>
                      <a:pt x="94" y="85"/>
                    </a:cubicBezTo>
                    <a:cubicBezTo>
                      <a:pt x="98" y="85"/>
                      <a:pt x="98" y="85"/>
                      <a:pt x="98" y="85"/>
                    </a:cubicBezTo>
                    <a:cubicBezTo>
                      <a:pt x="101" y="87"/>
                      <a:pt x="101" y="87"/>
                      <a:pt x="101" y="87"/>
                    </a:cubicBezTo>
                    <a:cubicBezTo>
                      <a:pt x="102" y="90"/>
                      <a:pt x="102" y="90"/>
                      <a:pt x="102" y="90"/>
                    </a:cubicBezTo>
                    <a:cubicBezTo>
                      <a:pt x="102" y="91"/>
                      <a:pt x="102" y="91"/>
                      <a:pt x="102" y="91"/>
                    </a:cubicBezTo>
                    <a:cubicBezTo>
                      <a:pt x="101" y="93"/>
                      <a:pt x="101" y="93"/>
                      <a:pt x="101" y="93"/>
                    </a:cubicBezTo>
                    <a:cubicBezTo>
                      <a:pt x="101" y="93"/>
                      <a:pt x="102" y="95"/>
                      <a:pt x="103" y="97"/>
                    </a:cubicBezTo>
                    <a:cubicBezTo>
                      <a:pt x="104" y="98"/>
                      <a:pt x="105" y="97"/>
                      <a:pt x="105" y="97"/>
                    </a:cubicBezTo>
                    <a:cubicBezTo>
                      <a:pt x="105" y="97"/>
                      <a:pt x="108" y="96"/>
                      <a:pt x="108" y="96"/>
                    </a:cubicBezTo>
                    <a:cubicBezTo>
                      <a:pt x="108" y="96"/>
                      <a:pt x="110" y="97"/>
                      <a:pt x="110" y="97"/>
                    </a:cubicBezTo>
                    <a:cubicBezTo>
                      <a:pt x="110" y="97"/>
                      <a:pt x="113" y="97"/>
                      <a:pt x="114" y="97"/>
                    </a:cubicBezTo>
                    <a:cubicBezTo>
                      <a:pt x="115" y="97"/>
                      <a:pt x="117" y="96"/>
                      <a:pt x="117" y="96"/>
                    </a:cubicBezTo>
                    <a:cubicBezTo>
                      <a:pt x="116" y="95"/>
                      <a:pt x="116" y="95"/>
                      <a:pt x="116" y="95"/>
                    </a:cubicBezTo>
                    <a:cubicBezTo>
                      <a:pt x="114" y="94"/>
                      <a:pt x="114" y="94"/>
                      <a:pt x="114" y="94"/>
                    </a:cubicBezTo>
                    <a:cubicBezTo>
                      <a:pt x="114" y="94"/>
                      <a:pt x="112" y="93"/>
                      <a:pt x="111" y="93"/>
                    </a:cubicBezTo>
                    <a:cubicBezTo>
                      <a:pt x="109" y="93"/>
                      <a:pt x="109" y="93"/>
                      <a:pt x="109" y="93"/>
                    </a:cubicBezTo>
                    <a:cubicBezTo>
                      <a:pt x="109" y="93"/>
                      <a:pt x="107" y="92"/>
                      <a:pt x="106" y="91"/>
                    </a:cubicBezTo>
                    <a:cubicBezTo>
                      <a:pt x="106" y="90"/>
                      <a:pt x="105" y="90"/>
                      <a:pt x="105" y="90"/>
                    </a:cubicBezTo>
                    <a:cubicBezTo>
                      <a:pt x="105" y="90"/>
                      <a:pt x="102" y="88"/>
                      <a:pt x="102" y="88"/>
                    </a:cubicBezTo>
                    <a:cubicBezTo>
                      <a:pt x="102" y="88"/>
                      <a:pt x="101" y="86"/>
                      <a:pt x="101" y="86"/>
                    </a:cubicBezTo>
                    <a:cubicBezTo>
                      <a:pt x="103" y="83"/>
                      <a:pt x="103" y="83"/>
                      <a:pt x="103" y="83"/>
                    </a:cubicBezTo>
                    <a:cubicBezTo>
                      <a:pt x="105" y="83"/>
                      <a:pt x="105" y="83"/>
                      <a:pt x="105" y="83"/>
                    </a:cubicBezTo>
                    <a:cubicBezTo>
                      <a:pt x="110" y="84"/>
                      <a:pt x="110" y="84"/>
                      <a:pt x="110" y="84"/>
                    </a:cubicBezTo>
                    <a:cubicBezTo>
                      <a:pt x="110" y="84"/>
                      <a:pt x="115" y="86"/>
                      <a:pt x="115" y="86"/>
                    </a:cubicBezTo>
                    <a:cubicBezTo>
                      <a:pt x="115" y="86"/>
                      <a:pt x="117" y="88"/>
                      <a:pt x="117" y="88"/>
                    </a:cubicBezTo>
                    <a:cubicBezTo>
                      <a:pt x="117" y="91"/>
                      <a:pt x="117" y="91"/>
                      <a:pt x="117" y="91"/>
                    </a:cubicBezTo>
                    <a:cubicBezTo>
                      <a:pt x="120" y="92"/>
                      <a:pt x="120" y="92"/>
                      <a:pt x="120" y="92"/>
                    </a:cubicBezTo>
                    <a:cubicBezTo>
                      <a:pt x="120" y="92"/>
                      <a:pt x="121" y="93"/>
                      <a:pt x="123" y="93"/>
                    </a:cubicBezTo>
                    <a:cubicBezTo>
                      <a:pt x="124" y="94"/>
                      <a:pt x="124" y="93"/>
                      <a:pt x="124" y="93"/>
                    </a:cubicBezTo>
                    <a:cubicBezTo>
                      <a:pt x="125" y="90"/>
                      <a:pt x="125" y="90"/>
                      <a:pt x="125" y="90"/>
                    </a:cubicBezTo>
                    <a:cubicBezTo>
                      <a:pt x="125" y="88"/>
                      <a:pt x="125" y="88"/>
                      <a:pt x="125" y="88"/>
                    </a:cubicBezTo>
                    <a:cubicBezTo>
                      <a:pt x="125" y="88"/>
                      <a:pt x="123" y="85"/>
                      <a:pt x="123" y="85"/>
                    </a:cubicBezTo>
                    <a:cubicBezTo>
                      <a:pt x="122" y="85"/>
                      <a:pt x="118" y="84"/>
                      <a:pt x="118" y="84"/>
                    </a:cubicBezTo>
                    <a:cubicBezTo>
                      <a:pt x="116" y="82"/>
                      <a:pt x="116" y="82"/>
                      <a:pt x="116" y="82"/>
                    </a:cubicBezTo>
                    <a:cubicBezTo>
                      <a:pt x="113" y="80"/>
                      <a:pt x="113" y="80"/>
                      <a:pt x="113" y="80"/>
                    </a:cubicBezTo>
                    <a:cubicBezTo>
                      <a:pt x="113" y="79"/>
                      <a:pt x="113" y="79"/>
                      <a:pt x="113" y="79"/>
                    </a:cubicBezTo>
                    <a:cubicBezTo>
                      <a:pt x="115" y="78"/>
                      <a:pt x="115" y="78"/>
                      <a:pt x="115" y="78"/>
                    </a:cubicBezTo>
                    <a:cubicBezTo>
                      <a:pt x="115" y="78"/>
                      <a:pt x="116" y="77"/>
                      <a:pt x="116" y="76"/>
                    </a:cubicBezTo>
                    <a:cubicBezTo>
                      <a:pt x="116" y="76"/>
                      <a:pt x="117" y="75"/>
                      <a:pt x="117" y="75"/>
                    </a:cubicBezTo>
                    <a:cubicBezTo>
                      <a:pt x="121" y="76"/>
                      <a:pt x="121" y="76"/>
                      <a:pt x="121" y="76"/>
                    </a:cubicBezTo>
                    <a:cubicBezTo>
                      <a:pt x="121" y="76"/>
                      <a:pt x="122" y="78"/>
                      <a:pt x="122" y="78"/>
                    </a:cubicBezTo>
                    <a:cubicBezTo>
                      <a:pt x="122" y="79"/>
                      <a:pt x="124" y="79"/>
                      <a:pt x="125" y="78"/>
                    </a:cubicBezTo>
                    <a:cubicBezTo>
                      <a:pt x="126" y="78"/>
                      <a:pt x="128" y="78"/>
                      <a:pt x="128" y="78"/>
                    </a:cubicBezTo>
                    <a:cubicBezTo>
                      <a:pt x="128" y="78"/>
                      <a:pt x="130" y="79"/>
                      <a:pt x="131" y="79"/>
                    </a:cubicBezTo>
                    <a:cubicBezTo>
                      <a:pt x="131" y="80"/>
                      <a:pt x="132" y="81"/>
                      <a:pt x="132" y="82"/>
                    </a:cubicBezTo>
                    <a:cubicBezTo>
                      <a:pt x="132" y="83"/>
                      <a:pt x="134" y="83"/>
                      <a:pt x="134" y="84"/>
                    </a:cubicBezTo>
                    <a:cubicBezTo>
                      <a:pt x="134" y="84"/>
                      <a:pt x="136" y="83"/>
                      <a:pt x="138" y="82"/>
                    </a:cubicBezTo>
                    <a:cubicBezTo>
                      <a:pt x="139" y="81"/>
                      <a:pt x="135" y="80"/>
                      <a:pt x="135" y="80"/>
                    </a:cubicBezTo>
                    <a:cubicBezTo>
                      <a:pt x="131" y="77"/>
                      <a:pt x="131" y="77"/>
                      <a:pt x="131" y="77"/>
                    </a:cubicBezTo>
                    <a:cubicBezTo>
                      <a:pt x="128" y="75"/>
                      <a:pt x="128" y="75"/>
                      <a:pt x="128" y="75"/>
                    </a:cubicBezTo>
                    <a:cubicBezTo>
                      <a:pt x="128" y="75"/>
                      <a:pt x="126" y="75"/>
                      <a:pt x="125" y="75"/>
                    </a:cubicBezTo>
                    <a:cubicBezTo>
                      <a:pt x="125" y="75"/>
                      <a:pt x="124" y="73"/>
                      <a:pt x="124" y="73"/>
                    </a:cubicBezTo>
                    <a:cubicBezTo>
                      <a:pt x="123" y="71"/>
                      <a:pt x="123" y="71"/>
                      <a:pt x="123" y="71"/>
                    </a:cubicBezTo>
                    <a:cubicBezTo>
                      <a:pt x="123" y="71"/>
                      <a:pt x="122" y="72"/>
                      <a:pt x="122" y="73"/>
                    </a:cubicBezTo>
                    <a:cubicBezTo>
                      <a:pt x="122" y="73"/>
                      <a:pt x="119" y="74"/>
                      <a:pt x="119" y="74"/>
                    </a:cubicBezTo>
                    <a:cubicBezTo>
                      <a:pt x="118" y="75"/>
                      <a:pt x="116" y="74"/>
                      <a:pt x="116" y="74"/>
                    </a:cubicBezTo>
                    <a:cubicBezTo>
                      <a:pt x="116" y="70"/>
                      <a:pt x="116" y="70"/>
                      <a:pt x="116" y="70"/>
                    </a:cubicBezTo>
                    <a:cubicBezTo>
                      <a:pt x="116" y="70"/>
                      <a:pt x="117" y="68"/>
                      <a:pt x="117" y="68"/>
                    </a:cubicBezTo>
                    <a:cubicBezTo>
                      <a:pt x="117" y="68"/>
                      <a:pt x="115" y="67"/>
                      <a:pt x="115" y="67"/>
                    </a:cubicBezTo>
                    <a:cubicBezTo>
                      <a:pt x="111" y="65"/>
                      <a:pt x="111" y="65"/>
                      <a:pt x="111" y="65"/>
                    </a:cubicBezTo>
                    <a:cubicBezTo>
                      <a:pt x="109" y="64"/>
                      <a:pt x="109" y="64"/>
                      <a:pt x="109" y="64"/>
                    </a:cubicBezTo>
                    <a:cubicBezTo>
                      <a:pt x="111" y="61"/>
                      <a:pt x="111" y="61"/>
                      <a:pt x="111" y="61"/>
                    </a:cubicBezTo>
                    <a:cubicBezTo>
                      <a:pt x="114" y="59"/>
                      <a:pt x="114" y="59"/>
                      <a:pt x="114" y="59"/>
                    </a:cubicBezTo>
                    <a:cubicBezTo>
                      <a:pt x="114" y="59"/>
                      <a:pt x="117" y="59"/>
                      <a:pt x="118" y="59"/>
                    </a:cubicBezTo>
                    <a:cubicBezTo>
                      <a:pt x="118" y="59"/>
                      <a:pt x="123" y="57"/>
                      <a:pt x="123" y="57"/>
                    </a:cubicBezTo>
                    <a:cubicBezTo>
                      <a:pt x="127" y="55"/>
                      <a:pt x="127" y="55"/>
                      <a:pt x="127" y="55"/>
                    </a:cubicBezTo>
                    <a:cubicBezTo>
                      <a:pt x="129" y="50"/>
                      <a:pt x="129" y="50"/>
                      <a:pt x="129" y="50"/>
                    </a:cubicBezTo>
                    <a:cubicBezTo>
                      <a:pt x="129" y="48"/>
                      <a:pt x="129" y="48"/>
                      <a:pt x="129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42" y="48"/>
                      <a:pt x="142" y="48"/>
                      <a:pt x="142" y="48"/>
                    </a:cubicBezTo>
                    <a:cubicBezTo>
                      <a:pt x="146" y="46"/>
                      <a:pt x="146" y="46"/>
                      <a:pt x="146" y="46"/>
                    </a:cubicBezTo>
                    <a:cubicBezTo>
                      <a:pt x="150" y="44"/>
                      <a:pt x="150" y="44"/>
                      <a:pt x="150" y="44"/>
                    </a:cubicBezTo>
                    <a:cubicBezTo>
                      <a:pt x="150" y="40"/>
                      <a:pt x="150" y="40"/>
                      <a:pt x="150" y="40"/>
                    </a:cubicBezTo>
                    <a:cubicBezTo>
                      <a:pt x="154" y="39"/>
                      <a:pt x="154" y="39"/>
                      <a:pt x="154" y="39"/>
                    </a:cubicBezTo>
                    <a:cubicBezTo>
                      <a:pt x="155" y="43"/>
                      <a:pt x="155" y="43"/>
                      <a:pt x="155" y="43"/>
                    </a:cubicBezTo>
                    <a:cubicBezTo>
                      <a:pt x="155" y="43"/>
                      <a:pt x="159" y="43"/>
                      <a:pt x="160" y="43"/>
                    </a:cubicBezTo>
                    <a:cubicBezTo>
                      <a:pt x="160" y="42"/>
                      <a:pt x="163" y="43"/>
                      <a:pt x="163" y="43"/>
                    </a:cubicBezTo>
                    <a:cubicBezTo>
                      <a:pt x="163" y="43"/>
                      <a:pt x="174" y="43"/>
                      <a:pt x="174" y="42"/>
                    </a:cubicBezTo>
                    <a:cubicBezTo>
                      <a:pt x="175" y="42"/>
                      <a:pt x="180" y="41"/>
                      <a:pt x="180" y="41"/>
                    </a:cubicBezTo>
                    <a:cubicBezTo>
                      <a:pt x="180" y="41"/>
                      <a:pt x="183" y="43"/>
                      <a:pt x="183" y="43"/>
                    </a:cubicBezTo>
                    <a:cubicBezTo>
                      <a:pt x="184" y="44"/>
                      <a:pt x="188" y="44"/>
                      <a:pt x="188" y="44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5" y="36"/>
                      <a:pt x="195" y="36"/>
                      <a:pt x="195" y="36"/>
                    </a:cubicBezTo>
                    <a:cubicBezTo>
                      <a:pt x="192" y="26"/>
                      <a:pt x="192" y="26"/>
                      <a:pt x="192" y="26"/>
                    </a:cubicBezTo>
                    <a:cubicBezTo>
                      <a:pt x="192" y="26"/>
                      <a:pt x="192" y="23"/>
                      <a:pt x="192" y="22"/>
                    </a:cubicBezTo>
                    <a:cubicBezTo>
                      <a:pt x="192" y="21"/>
                      <a:pt x="194" y="18"/>
                      <a:pt x="194" y="18"/>
                    </a:cubicBezTo>
                    <a:cubicBezTo>
                      <a:pt x="196" y="16"/>
                      <a:pt x="196" y="16"/>
                      <a:pt x="196" y="16"/>
                    </a:cubicBezTo>
                    <a:cubicBezTo>
                      <a:pt x="196" y="16"/>
                      <a:pt x="199" y="15"/>
                      <a:pt x="200" y="15"/>
                    </a:cubicBezTo>
                    <a:cubicBezTo>
                      <a:pt x="201" y="14"/>
                      <a:pt x="197" y="10"/>
                      <a:pt x="197" y="9"/>
                    </a:cubicBezTo>
                    <a:cubicBezTo>
                      <a:pt x="197" y="8"/>
                      <a:pt x="196" y="4"/>
                      <a:pt x="196" y="4"/>
                    </a:cubicBezTo>
                    <a:cubicBezTo>
                      <a:pt x="196" y="4"/>
                      <a:pt x="191" y="2"/>
                      <a:pt x="191" y="2"/>
                    </a:cubicBezTo>
                    <a:cubicBezTo>
                      <a:pt x="190" y="1"/>
                      <a:pt x="186" y="1"/>
                      <a:pt x="184" y="0"/>
                    </a:cubicBezTo>
                    <a:cubicBezTo>
                      <a:pt x="183" y="0"/>
                      <a:pt x="181" y="1"/>
                      <a:pt x="180" y="1"/>
                    </a:cubicBezTo>
                    <a:cubicBezTo>
                      <a:pt x="178" y="2"/>
                      <a:pt x="179" y="4"/>
                      <a:pt x="179" y="4"/>
                    </a:cubicBezTo>
                    <a:cubicBezTo>
                      <a:pt x="180" y="5"/>
                      <a:pt x="181" y="7"/>
                      <a:pt x="182" y="9"/>
                    </a:cubicBezTo>
                    <a:cubicBezTo>
                      <a:pt x="184" y="12"/>
                      <a:pt x="184" y="12"/>
                      <a:pt x="184" y="13"/>
                    </a:cubicBezTo>
                    <a:cubicBezTo>
                      <a:pt x="184" y="14"/>
                      <a:pt x="184" y="16"/>
                      <a:pt x="182" y="17"/>
                    </a:cubicBezTo>
                    <a:cubicBezTo>
                      <a:pt x="181" y="18"/>
                      <a:pt x="180" y="18"/>
                      <a:pt x="179" y="19"/>
                    </a:cubicBezTo>
                    <a:cubicBezTo>
                      <a:pt x="178" y="19"/>
                      <a:pt x="175" y="21"/>
                      <a:pt x="174" y="21"/>
                    </a:cubicBezTo>
                    <a:cubicBezTo>
                      <a:pt x="174" y="22"/>
                      <a:pt x="170" y="22"/>
                      <a:pt x="169" y="22"/>
                    </a:cubicBezTo>
                    <a:cubicBezTo>
                      <a:pt x="168" y="23"/>
                      <a:pt x="163" y="24"/>
                      <a:pt x="163" y="24"/>
                    </a:cubicBezTo>
                    <a:cubicBezTo>
                      <a:pt x="160" y="26"/>
                      <a:pt x="160" y="26"/>
                      <a:pt x="160" y="26"/>
                    </a:cubicBezTo>
                    <a:cubicBezTo>
                      <a:pt x="157" y="28"/>
                      <a:pt x="157" y="28"/>
                      <a:pt x="157" y="28"/>
                    </a:cubicBezTo>
                    <a:cubicBezTo>
                      <a:pt x="151" y="25"/>
                      <a:pt x="151" y="25"/>
                      <a:pt x="151" y="25"/>
                    </a:cubicBezTo>
                    <a:cubicBezTo>
                      <a:pt x="143" y="24"/>
                      <a:pt x="143" y="24"/>
                      <a:pt x="143" y="24"/>
                    </a:cubicBezTo>
                    <a:cubicBezTo>
                      <a:pt x="143" y="24"/>
                      <a:pt x="138" y="26"/>
                      <a:pt x="138" y="26"/>
                    </a:cubicBezTo>
                    <a:cubicBezTo>
                      <a:pt x="137" y="27"/>
                      <a:pt x="132" y="23"/>
                      <a:pt x="132" y="23"/>
                    </a:cubicBezTo>
                    <a:cubicBezTo>
                      <a:pt x="130" y="20"/>
                      <a:pt x="130" y="20"/>
                      <a:pt x="130" y="20"/>
                    </a:cubicBezTo>
                    <a:cubicBezTo>
                      <a:pt x="130" y="20"/>
                      <a:pt x="125" y="20"/>
                      <a:pt x="124" y="20"/>
                    </a:cubicBezTo>
                    <a:cubicBezTo>
                      <a:pt x="123" y="20"/>
                      <a:pt x="123" y="22"/>
                      <a:pt x="122" y="22"/>
                    </a:cubicBezTo>
                    <a:cubicBezTo>
                      <a:pt x="122" y="22"/>
                      <a:pt x="120" y="22"/>
                      <a:pt x="118" y="22"/>
                    </a:cubicBezTo>
                    <a:cubicBezTo>
                      <a:pt x="116" y="22"/>
                      <a:pt x="115" y="24"/>
                      <a:pt x="115" y="24"/>
                    </a:cubicBezTo>
                    <a:cubicBezTo>
                      <a:pt x="113" y="27"/>
                      <a:pt x="113" y="27"/>
                      <a:pt x="113" y="27"/>
                    </a:cubicBezTo>
                    <a:cubicBezTo>
                      <a:pt x="113" y="27"/>
                      <a:pt x="109" y="29"/>
                      <a:pt x="108" y="29"/>
                    </a:cubicBezTo>
                    <a:cubicBezTo>
                      <a:pt x="108" y="29"/>
                      <a:pt x="101" y="32"/>
                      <a:pt x="101" y="32"/>
                    </a:cubicBezTo>
                    <a:cubicBezTo>
                      <a:pt x="95" y="34"/>
                      <a:pt x="95" y="34"/>
                      <a:pt x="95" y="34"/>
                    </a:cubicBezTo>
                    <a:cubicBezTo>
                      <a:pt x="95" y="34"/>
                      <a:pt x="93" y="34"/>
                      <a:pt x="93" y="34"/>
                    </a:cubicBezTo>
                    <a:cubicBezTo>
                      <a:pt x="92" y="34"/>
                      <a:pt x="90" y="36"/>
                      <a:pt x="90" y="36"/>
                    </a:cubicBezTo>
                    <a:cubicBezTo>
                      <a:pt x="84" y="39"/>
                      <a:pt x="84" y="39"/>
                      <a:pt x="84" y="39"/>
                    </a:cubicBezTo>
                    <a:cubicBezTo>
                      <a:pt x="72" y="41"/>
                      <a:pt x="72" y="41"/>
                      <a:pt x="72" y="41"/>
                    </a:cubicBezTo>
                    <a:cubicBezTo>
                      <a:pt x="74" y="48"/>
                      <a:pt x="74" y="48"/>
                      <a:pt x="74" y="48"/>
                    </a:cubicBezTo>
                    <a:cubicBezTo>
                      <a:pt x="70" y="51"/>
                      <a:pt x="70" y="51"/>
                      <a:pt x="70" y="51"/>
                    </a:cubicBezTo>
                    <a:cubicBezTo>
                      <a:pt x="70" y="51"/>
                      <a:pt x="60" y="53"/>
                      <a:pt x="59" y="53"/>
                    </a:cubicBezTo>
                    <a:cubicBezTo>
                      <a:pt x="58" y="53"/>
                      <a:pt x="54" y="54"/>
                      <a:pt x="53" y="54"/>
                    </a:cubicBezTo>
                    <a:cubicBezTo>
                      <a:pt x="51" y="55"/>
                      <a:pt x="48" y="56"/>
                      <a:pt x="47" y="57"/>
                    </a:cubicBezTo>
                    <a:cubicBezTo>
                      <a:pt x="47" y="57"/>
                      <a:pt x="45" y="61"/>
                      <a:pt x="45" y="61"/>
                    </a:cubicBezTo>
                    <a:cubicBezTo>
                      <a:pt x="45" y="61"/>
                      <a:pt x="43" y="65"/>
                      <a:pt x="42" y="65"/>
                    </a:cubicBezTo>
                    <a:cubicBezTo>
                      <a:pt x="41" y="66"/>
                      <a:pt x="38" y="69"/>
                      <a:pt x="38" y="69"/>
                    </a:cubicBezTo>
                    <a:cubicBezTo>
                      <a:pt x="38" y="69"/>
                      <a:pt x="33" y="68"/>
                      <a:pt x="32" y="68"/>
                    </a:cubicBezTo>
                    <a:cubicBezTo>
                      <a:pt x="31" y="68"/>
                      <a:pt x="29" y="70"/>
                      <a:pt x="27" y="70"/>
                    </a:cubicBezTo>
                    <a:cubicBezTo>
                      <a:pt x="25" y="71"/>
                      <a:pt x="24" y="71"/>
                      <a:pt x="23" y="71"/>
                    </a:cubicBezTo>
                    <a:cubicBezTo>
                      <a:pt x="22" y="71"/>
                      <a:pt x="19" y="72"/>
                      <a:pt x="18" y="72"/>
                    </a:cubicBezTo>
                    <a:cubicBezTo>
                      <a:pt x="18" y="73"/>
                      <a:pt x="18" y="73"/>
                      <a:pt x="18" y="73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20" y="74"/>
                      <a:pt x="20" y="74"/>
                      <a:pt x="20" y="74"/>
                    </a:cubicBezTo>
                    <a:cubicBezTo>
                      <a:pt x="20" y="76"/>
                      <a:pt x="20" y="76"/>
                      <a:pt x="20" y="76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3" y="86"/>
                      <a:pt x="23" y="86"/>
                      <a:pt x="22" y="87"/>
                    </a:cubicBezTo>
                    <a:cubicBezTo>
                      <a:pt x="22" y="88"/>
                      <a:pt x="22" y="88"/>
                      <a:pt x="22" y="88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21" y="88"/>
                      <a:pt x="20" y="88"/>
                      <a:pt x="19" y="89"/>
                    </a:cubicBezTo>
                    <a:cubicBezTo>
                      <a:pt x="17" y="95"/>
                      <a:pt x="17" y="95"/>
                      <a:pt x="17" y="95"/>
                    </a:cubicBezTo>
                    <a:cubicBezTo>
                      <a:pt x="15" y="102"/>
                      <a:pt x="15" y="102"/>
                      <a:pt x="15" y="102"/>
                    </a:cubicBezTo>
                    <a:cubicBezTo>
                      <a:pt x="11" y="110"/>
                      <a:pt x="11" y="110"/>
                      <a:pt x="11" y="110"/>
                    </a:cubicBezTo>
                    <a:cubicBezTo>
                      <a:pt x="4" y="113"/>
                      <a:pt x="4" y="113"/>
                      <a:pt x="4" y="113"/>
                    </a:cubicBezTo>
                    <a:cubicBezTo>
                      <a:pt x="4" y="113"/>
                      <a:pt x="4" y="113"/>
                      <a:pt x="4" y="113"/>
                    </a:cubicBezTo>
                    <a:cubicBezTo>
                      <a:pt x="3" y="115"/>
                      <a:pt x="3" y="115"/>
                      <a:pt x="3" y="115"/>
                    </a:cubicBezTo>
                    <a:cubicBezTo>
                      <a:pt x="3" y="116"/>
                      <a:pt x="3" y="117"/>
                      <a:pt x="3" y="118"/>
                    </a:cubicBezTo>
                    <a:cubicBezTo>
                      <a:pt x="4" y="119"/>
                      <a:pt x="5" y="119"/>
                      <a:pt x="5" y="119"/>
                    </a:cubicBezTo>
                    <a:cubicBezTo>
                      <a:pt x="6" y="120"/>
                      <a:pt x="6" y="120"/>
                      <a:pt x="6" y="120"/>
                    </a:cubicBezTo>
                    <a:cubicBezTo>
                      <a:pt x="6" y="122"/>
                      <a:pt x="6" y="122"/>
                      <a:pt x="6" y="122"/>
                    </a:cubicBezTo>
                    <a:cubicBezTo>
                      <a:pt x="6" y="123"/>
                      <a:pt x="6" y="123"/>
                      <a:pt x="6" y="123"/>
                    </a:cubicBezTo>
                    <a:cubicBezTo>
                      <a:pt x="5" y="123"/>
                      <a:pt x="5" y="124"/>
                      <a:pt x="4" y="125"/>
                    </a:cubicBezTo>
                    <a:cubicBezTo>
                      <a:pt x="4" y="125"/>
                      <a:pt x="4" y="126"/>
                      <a:pt x="4" y="126"/>
                    </a:cubicBezTo>
                    <a:cubicBezTo>
                      <a:pt x="3" y="129"/>
                      <a:pt x="3" y="129"/>
                      <a:pt x="3" y="129"/>
                    </a:cubicBezTo>
                    <a:cubicBezTo>
                      <a:pt x="3" y="129"/>
                      <a:pt x="1" y="132"/>
                      <a:pt x="1" y="133"/>
                    </a:cubicBezTo>
                    <a:cubicBezTo>
                      <a:pt x="0" y="134"/>
                      <a:pt x="2" y="135"/>
                      <a:pt x="2" y="135"/>
                    </a:cubicBezTo>
                    <a:cubicBezTo>
                      <a:pt x="5" y="136"/>
                      <a:pt x="5" y="136"/>
                      <a:pt x="5" y="136"/>
                    </a:cubicBezTo>
                    <a:cubicBezTo>
                      <a:pt x="4" y="139"/>
                      <a:pt x="4" y="139"/>
                      <a:pt x="4" y="139"/>
                    </a:cubicBezTo>
                    <a:cubicBezTo>
                      <a:pt x="4" y="139"/>
                      <a:pt x="7" y="142"/>
                      <a:pt x="7" y="144"/>
                    </a:cubicBezTo>
                    <a:cubicBezTo>
                      <a:pt x="7" y="145"/>
                      <a:pt x="9" y="145"/>
                      <a:pt x="10" y="144"/>
                    </a:cubicBezTo>
                    <a:cubicBezTo>
                      <a:pt x="11" y="143"/>
                      <a:pt x="12" y="140"/>
                      <a:pt x="12" y="140"/>
                    </a:cubicBezTo>
                    <a:cubicBezTo>
                      <a:pt x="14" y="144"/>
                      <a:pt x="14" y="144"/>
                      <a:pt x="14" y="144"/>
                    </a:cubicBezTo>
                    <a:cubicBezTo>
                      <a:pt x="16" y="149"/>
                      <a:pt x="16" y="149"/>
                      <a:pt x="16" y="149"/>
                    </a:cubicBezTo>
                    <a:cubicBezTo>
                      <a:pt x="19" y="153"/>
                      <a:pt x="19" y="153"/>
                      <a:pt x="19" y="153"/>
                    </a:cubicBezTo>
                    <a:cubicBezTo>
                      <a:pt x="19" y="153"/>
                      <a:pt x="19" y="153"/>
                      <a:pt x="22" y="156"/>
                    </a:cubicBezTo>
                    <a:cubicBezTo>
                      <a:pt x="25" y="158"/>
                      <a:pt x="24" y="155"/>
                      <a:pt x="24" y="155"/>
                    </a:cubicBezTo>
                    <a:cubicBezTo>
                      <a:pt x="26" y="152"/>
                      <a:pt x="26" y="152"/>
                      <a:pt x="26" y="152"/>
                    </a:cubicBezTo>
                    <a:cubicBezTo>
                      <a:pt x="26" y="152"/>
                      <a:pt x="28" y="152"/>
                      <a:pt x="29" y="153"/>
                    </a:cubicBezTo>
                    <a:cubicBezTo>
                      <a:pt x="30" y="153"/>
                      <a:pt x="31" y="154"/>
                      <a:pt x="32" y="154"/>
                    </a:cubicBezTo>
                    <a:cubicBezTo>
                      <a:pt x="33" y="153"/>
                      <a:pt x="35" y="152"/>
                      <a:pt x="37" y="152"/>
                    </a:cubicBezTo>
                    <a:cubicBezTo>
                      <a:pt x="39" y="152"/>
                      <a:pt x="38" y="155"/>
                      <a:pt x="38" y="156"/>
                    </a:cubicBezTo>
                    <a:cubicBezTo>
                      <a:pt x="38" y="157"/>
                      <a:pt x="37" y="158"/>
                      <a:pt x="35" y="158"/>
                    </a:cubicBezTo>
                    <a:cubicBezTo>
                      <a:pt x="34" y="158"/>
                      <a:pt x="34" y="158"/>
                      <a:pt x="33" y="158"/>
                    </a:cubicBezTo>
                    <a:cubicBezTo>
                      <a:pt x="32" y="157"/>
                      <a:pt x="30" y="157"/>
                      <a:pt x="29" y="157"/>
                    </a:cubicBezTo>
                    <a:cubicBezTo>
                      <a:pt x="28" y="156"/>
                      <a:pt x="25" y="157"/>
                      <a:pt x="25" y="157"/>
                    </a:cubicBezTo>
                    <a:cubicBezTo>
                      <a:pt x="25" y="160"/>
                      <a:pt x="25" y="160"/>
                      <a:pt x="25" y="160"/>
                    </a:cubicBezTo>
                    <a:cubicBezTo>
                      <a:pt x="25" y="160"/>
                      <a:pt x="23" y="164"/>
                      <a:pt x="23" y="164"/>
                    </a:cubicBezTo>
                    <a:cubicBezTo>
                      <a:pt x="23" y="165"/>
                      <a:pt x="19" y="167"/>
                      <a:pt x="19" y="167"/>
                    </a:cubicBezTo>
                    <a:cubicBezTo>
                      <a:pt x="19" y="167"/>
                      <a:pt x="20" y="169"/>
                      <a:pt x="20" y="170"/>
                    </a:cubicBezTo>
                    <a:cubicBezTo>
                      <a:pt x="19" y="171"/>
                      <a:pt x="21" y="174"/>
                      <a:pt x="21" y="174"/>
                    </a:cubicBezTo>
                    <a:cubicBezTo>
                      <a:pt x="21" y="174"/>
                      <a:pt x="24" y="172"/>
                      <a:pt x="25" y="172"/>
                    </a:cubicBezTo>
                    <a:cubicBezTo>
                      <a:pt x="25" y="172"/>
                      <a:pt x="26" y="171"/>
                      <a:pt x="26" y="170"/>
                    </a:cubicBezTo>
                    <a:cubicBezTo>
                      <a:pt x="26" y="170"/>
                      <a:pt x="25" y="168"/>
                      <a:pt x="25" y="168"/>
                    </a:cubicBezTo>
                    <a:cubicBezTo>
                      <a:pt x="26" y="165"/>
                      <a:pt x="26" y="165"/>
                      <a:pt x="26" y="165"/>
                    </a:cubicBezTo>
                    <a:cubicBezTo>
                      <a:pt x="27" y="164"/>
                      <a:pt x="27" y="164"/>
                      <a:pt x="27" y="164"/>
                    </a:cubicBezTo>
                    <a:cubicBezTo>
                      <a:pt x="30" y="164"/>
                      <a:pt x="30" y="164"/>
                      <a:pt x="30" y="164"/>
                    </a:cubicBezTo>
                    <a:cubicBezTo>
                      <a:pt x="32" y="166"/>
                      <a:pt x="32" y="166"/>
                      <a:pt x="32" y="166"/>
                    </a:cubicBezTo>
                    <a:cubicBezTo>
                      <a:pt x="32" y="170"/>
                      <a:pt x="32" y="170"/>
                      <a:pt x="32" y="170"/>
                    </a:cubicBezTo>
                    <a:cubicBezTo>
                      <a:pt x="35" y="170"/>
                      <a:pt x="35" y="170"/>
                      <a:pt x="35" y="170"/>
                    </a:cubicBezTo>
                    <a:cubicBezTo>
                      <a:pt x="39" y="174"/>
                      <a:pt x="39" y="174"/>
                      <a:pt x="39" y="174"/>
                    </a:cubicBezTo>
                    <a:cubicBezTo>
                      <a:pt x="40" y="179"/>
                      <a:pt x="40" y="179"/>
                      <a:pt x="40" y="179"/>
                    </a:cubicBezTo>
                    <a:cubicBezTo>
                      <a:pt x="40" y="179"/>
                      <a:pt x="43" y="183"/>
                      <a:pt x="44" y="183"/>
                    </a:cubicBezTo>
                    <a:cubicBezTo>
                      <a:pt x="44" y="183"/>
                      <a:pt x="47" y="180"/>
                      <a:pt x="47" y="180"/>
                    </a:cubicBezTo>
                    <a:cubicBezTo>
                      <a:pt x="48" y="178"/>
                      <a:pt x="48" y="178"/>
                      <a:pt x="48" y="178"/>
                    </a:cubicBezTo>
                    <a:cubicBezTo>
                      <a:pt x="48" y="175"/>
                      <a:pt x="48" y="175"/>
                      <a:pt x="48" y="175"/>
                    </a:cubicBezTo>
                    <a:cubicBezTo>
                      <a:pt x="50" y="177"/>
                      <a:pt x="50" y="177"/>
                      <a:pt x="50" y="177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55" y="180"/>
                      <a:pt x="55" y="180"/>
                      <a:pt x="55" y="180"/>
                    </a:cubicBezTo>
                    <a:cubicBezTo>
                      <a:pt x="59" y="177"/>
                      <a:pt x="59" y="177"/>
                      <a:pt x="59" y="177"/>
                    </a:cubicBezTo>
                    <a:cubicBezTo>
                      <a:pt x="59" y="177"/>
                      <a:pt x="67" y="176"/>
                      <a:pt x="67" y="176"/>
                    </a:cubicBezTo>
                    <a:cubicBezTo>
                      <a:pt x="68" y="175"/>
                      <a:pt x="70" y="175"/>
                      <a:pt x="70" y="175"/>
                    </a:cubicBezTo>
                    <a:cubicBezTo>
                      <a:pt x="75" y="176"/>
                      <a:pt x="75" y="176"/>
                      <a:pt x="75" y="176"/>
                    </a:cubicBezTo>
                    <a:cubicBezTo>
                      <a:pt x="75" y="176"/>
                      <a:pt x="79" y="176"/>
                      <a:pt x="79" y="176"/>
                    </a:cubicBezTo>
                    <a:cubicBezTo>
                      <a:pt x="80" y="176"/>
                      <a:pt x="83" y="175"/>
                      <a:pt x="83" y="175"/>
                    </a:cubicBezTo>
                    <a:cubicBezTo>
                      <a:pt x="83" y="175"/>
                      <a:pt x="85" y="173"/>
                      <a:pt x="85" y="173"/>
                    </a:cubicBezTo>
                    <a:cubicBezTo>
                      <a:pt x="85" y="170"/>
                      <a:pt x="85" y="170"/>
                      <a:pt x="85" y="170"/>
                    </a:cubicBezTo>
                    <a:cubicBezTo>
                      <a:pt x="88" y="170"/>
                      <a:pt x="88" y="170"/>
                      <a:pt x="88" y="170"/>
                    </a:cubicBezTo>
                    <a:cubicBezTo>
                      <a:pt x="88" y="170"/>
                      <a:pt x="88" y="172"/>
                      <a:pt x="90" y="174"/>
                    </a:cubicBezTo>
                    <a:cubicBezTo>
                      <a:pt x="91" y="176"/>
                      <a:pt x="91" y="174"/>
                      <a:pt x="91" y="174"/>
                    </a:cubicBezTo>
                    <a:cubicBezTo>
                      <a:pt x="93" y="173"/>
                      <a:pt x="93" y="173"/>
                      <a:pt x="93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99" y="174"/>
                      <a:pt x="99" y="174"/>
                      <a:pt x="99" y="174"/>
                    </a:cubicBezTo>
                    <a:cubicBezTo>
                      <a:pt x="99" y="174"/>
                      <a:pt x="102" y="176"/>
                      <a:pt x="104" y="177"/>
                    </a:cubicBezTo>
                    <a:cubicBezTo>
                      <a:pt x="106" y="177"/>
                      <a:pt x="106" y="176"/>
                      <a:pt x="107" y="176"/>
                    </a:cubicBezTo>
                    <a:cubicBezTo>
                      <a:pt x="108" y="175"/>
                      <a:pt x="111" y="175"/>
                      <a:pt x="111" y="175"/>
                    </a:cubicBezTo>
                    <a:cubicBezTo>
                      <a:pt x="111" y="175"/>
                      <a:pt x="113" y="178"/>
                      <a:pt x="114" y="179"/>
                    </a:cubicBezTo>
                    <a:cubicBezTo>
                      <a:pt x="114" y="180"/>
                      <a:pt x="113" y="180"/>
                      <a:pt x="113" y="180"/>
                    </a:cubicBezTo>
                    <a:cubicBezTo>
                      <a:pt x="113" y="180"/>
                      <a:pt x="112" y="181"/>
                      <a:pt x="111" y="181"/>
                    </a:cubicBezTo>
                    <a:cubicBezTo>
                      <a:pt x="110" y="181"/>
                      <a:pt x="110" y="181"/>
                      <a:pt x="108" y="181"/>
                    </a:cubicBezTo>
                    <a:cubicBezTo>
                      <a:pt x="107" y="181"/>
                      <a:pt x="106" y="182"/>
                      <a:pt x="105" y="182"/>
                    </a:cubicBezTo>
                    <a:cubicBezTo>
                      <a:pt x="105" y="182"/>
                      <a:pt x="105" y="184"/>
                      <a:pt x="105" y="184"/>
                    </a:cubicBezTo>
                    <a:cubicBezTo>
                      <a:pt x="106" y="184"/>
                      <a:pt x="106" y="184"/>
                      <a:pt x="106" y="184"/>
                    </a:cubicBezTo>
                    <a:cubicBezTo>
                      <a:pt x="108" y="187"/>
                      <a:pt x="108" y="187"/>
                      <a:pt x="108" y="187"/>
                    </a:cubicBezTo>
                    <a:cubicBezTo>
                      <a:pt x="110" y="188"/>
                      <a:pt x="110" y="188"/>
                      <a:pt x="110" y="188"/>
                    </a:cubicBezTo>
                    <a:cubicBezTo>
                      <a:pt x="113" y="188"/>
                      <a:pt x="113" y="188"/>
                      <a:pt x="113" y="188"/>
                    </a:cubicBezTo>
                    <a:cubicBezTo>
                      <a:pt x="116" y="186"/>
                      <a:pt x="116" y="186"/>
                      <a:pt x="116" y="186"/>
                    </a:cubicBezTo>
                    <a:cubicBezTo>
                      <a:pt x="118" y="185"/>
                      <a:pt x="118" y="185"/>
                      <a:pt x="118" y="185"/>
                    </a:cubicBezTo>
                    <a:cubicBezTo>
                      <a:pt x="121" y="184"/>
                      <a:pt x="121" y="184"/>
                      <a:pt x="121" y="184"/>
                    </a:cubicBezTo>
                    <a:cubicBezTo>
                      <a:pt x="124" y="182"/>
                      <a:pt x="124" y="182"/>
                      <a:pt x="124" y="182"/>
                    </a:cubicBezTo>
                    <a:cubicBezTo>
                      <a:pt x="126" y="180"/>
                      <a:pt x="126" y="180"/>
                      <a:pt x="126" y="180"/>
                    </a:cubicBezTo>
                    <a:cubicBezTo>
                      <a:pt x="127" y="179"/>
                      <a:pt x="127" y="179"/>
                      <a:pt x="127" y="179"/>
                    </a:cubicBezTo>
                    <a:cubicBezTo>
                      <a:pt x="127" y="179"/>
                      <a:pt x="129" y="182"/>
                      <a:pt x="129" y="182"/>
                    </a:cubicBezTo>
                    <a:cubicBezTo>
                      <a:pt x="129" y="183"/>
                      <a:pt x="124" y="185"/>
                      <a:pt x="123" y="186"/>
                    </a:cubicBezTo>
                    <a:cubicBezTo>
                      <a:pt x="123" y="186"/>
                      <a:pt x="123" y="186"/>
                      <a:pt x="123" y="187"/>
                    </a:cubicBezTo>
                    <a:cubicBezTo>
                      <a:pt x="123" y="187"/>
                      <a:pt x="125" y="187"/>
                      <a:pt x="126" y="187"/>
                    </a:cubicBezTo>
                    <a:cubicBezTo>
                      <a:pt x="127" y="187"/>
                      <a:pt x="126" y="187"/>
                      <a:pt x="127" y="186"/>
                    </a:cubicBezTo>
                    <a:cubicBezTo>
                      <a:pt x="127" y="186"/>
                      <a:pt x="129" y="184"/>
                      <a:pt x="129" y="184"/>
                    </a:cubicBezTo>
                    <a:cubicBezTo>
                      <a:pt x="129" y="184"/>
                      <a:pt x="130" y="184"/>
                      <a:pt x="131" y="184"/>
                    </a:cubicBezTo>
                    <a:cubicBezTo>
                      <a:pt x="132" y="184"/>
                      <a:pt x="131" y="182"/>
                      <a:pt x="131" y="181"/>
                    </a:cubicBezTo>
                    <a:cubicBezTo>
                      <a:pt x="131" y="180"/>
                      <a:pt x="133" y="182"/>
                      <a:pt x="134" y="183"/>
                    </a:cubicBezTo>
                    <a:cubicBezTo>
                      <a:pt x="135" y="184"/>
                      <a:pt x="135" y="185"/>
                      <a:pt x="136" y="185"/>
                    </a:cubicBezTo>
                    <a:cubicBezTo>
                      <a:pt x="136" y="186"/>
                      <a:pt x="137" y="188"/>
                      <a:pt x="137" y="188"/>
                    </a:cubicBezTo>
                    <a:cubicBezTo>
                      <a:pt x="137" y="188"/>
                      <a:pt x="140" y="188"/>
                      <a:pt x="141" y="188"/>
                    </a:cubicBezTo>
                    <a:cubicBezTo>
                      <a:pt x="142" y="188"/>
                      <a:pt x="142" y="190"/>
                      <a:pt x="143" y="190"/>
                    </a:cubicBezTo>
                    <a:cubicBezTo>
                      <a:pt x="144" y="191"/>
                      <a:pt x="145" y="192"/>
                      <a:pt x="145" y="193"/>
                    </a:cubicBezTo>
                    <a:cubicBezTo>
                      <a:pt x="145" y="193"/>
                      <a:pt x="147" y="193"/>
                      <a:pt x="147" y="193"/>
                    </a:cubicBezTo>
                    <a:cubicBezTo>
                      <a:pt x="147" y="193"/>
                      <a:pt x="149" y="191"/>
                      <a:pt x="149" y="190"/>
                    </a:cubicBezTo>
                    <a:cubicBezTo>
                      <a:pt x="149" y="190"/>
                      <a:pt x="149" y="188"/>
                      <a:pt x="149" y="18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12" name="Freeform 206"/>
            <p:cNvSpPr>
              <a:spLocks/>
            </p:cNvSpPr>
            <p:nvPr/>
          </p:nvSpPr>
          <p:spPr bwMode="auto">
            <a:xfrm>
              <a:off x="5611039" y="4131355"/>
              <a:ext cx="611188" cy="465138"/>
            </a:xfrm>
            <a:custGeom>
              <a:avLst/>
              <a:gdLst>
                <a:gd name="T0" fmla="*/ 140 w 192"/>
                <a:gd name="T1" fmla="*/ 121 h 146"/>
                <a:gd name="T2" fmla="*/ 136 w 192"/>
                <a:gd name="T3" fmla="*/ 114 h 146"/>
                <a:gd name="T4" fmla="*/ 139 w 192"/>
                <a:gd name="T5" fmla="*/ 107 h 146"/>
                <a:gd name="T6" fmla="*/ 145 w 192"/>
                <a:gd name="T7" fmla="*/ 101 h 146"/>
                <a:gd name="T8" fmla="*/ 146 w 192"/>
                <a:gd name="T9" fmla="*/ 97 h 146"/>
                <a:gd name="T10" fmla="*/ 160 w 192"/>
                <a:gd name="T11" fmla="*/ 86 h 146"/>
                <a:gd name="T12" fmla="*/ 172 w 192"/>
                <a:gd name="T13" fmla="*/ 84 h 146"/>
                <a:gd name="T14" fmla="*/ 183 w 192"/>
                <a:gd name="T15" fmla="*/ 84 h 146"/>
                <a:gd name="T16" fmla="*/ 189 w 192"/>
                <a:gd name="T17" fmla="*/ 81 h 146"/>
                <a:gd name="T18" fmla="*/ 186 w 192"/>
                <a:gd name="T19" fmla="*/ 78 h 146"/>
                <a:gd name="T20" fmla="*/ 180 w 192"/>
                <a:gd name="T21" fmla="*/ 68 h 146"/>
                <a:gd name="T22" fmla="*/ 173 w 192"/>
                <a:gd name="T23" fmla="*/ 62 h 146"/>
                <a:gd name="T24" fmla="*/ 176 w 192"/>
                <a:gd name="T25" fmla="*/ 55 h 146"/>
                <a:gd name="T26" fmla="*/ 178 w 192"/>
                <a:gd name="T27" fmla="*/ 45 h 146"/>
                <a:gd name="T28" fmla="*/ 178 w 192"/>
                <a:gd name="T29" fmla="*/ 28 h 146"/>
                <a:gd name="T30" fmla="*/ 184 w 192"/>
                <a:gd name="T31" fmla="*/ 21 h 146"/>
                <a:gd name="T32" fmla="*/ 192 w 192"/>
                <a:gd name="T33" fmla="*/ 13 h 146"/>
                <a:gd name="T34" fmla="*/ 189 w 192"/>
                <a:gd name="T35" fmla="*/ 6 h 146"/>
                <a:gd name="T36" fmla="*/ 161 w 192"/>
                <a:gd name="T37" fmla="*/ 2 h 146"/>
                <a:gd name="T38" fmla="*/ 125 w 192"/>
                <a:gd name="T39" fmla="*/ 9 h 146"/>
                <a:gd name="T40" fmla="*/ 107 w 192"/>
                <a:gd name="T41" fmla="*/ 29 h 146"/>
                <a:gd name="T42" fmla="*/ 60 w 192"/>
                <a:gd name="T43" fmla="*/ 39 h 146"/>
                <a:gd name="T44" fmla="*/ 33 w 192"/>
                <a:gd name="T45" fmla="*/ 39 h 146"/>
                <a:gd name="T46" fmla="*/ 15 w 192"/>
                <a:gd name="T47" fmla="*/ 42 h 146"/>
                <a:gd name="T48" fmla="*/ 13 w 192"/>
                <a:gd name="T49" fmla="*/ 36 h 146"/>
                <a:gd name="T50" fmla="*/ 14 w 192"/>
                <a:gd name="T51" fmla="*/ 30 h 146"/>
                <a:gd name="T52" fmla="*/ 5 w 192"/>
                <a:gd name="T53" fmla="*/ 34 h 146"/>
                <a:gd name="T54" fmla="*/ 2 w 192"/>
                <a:gd name="T55" fmla="*/ 36 h 146"/>
                <a:gd name="T56" fmla="*/ 0 w 192"/>
                <a:gd name="T57" fmla="*/ 45 h 146"/>
                <a:gd name="T58" fmla="*/ 2 w 192"/>
                <a:gd name="T59" fmla="*/ 49 h 146"/>
                <a:gd name="T60" fmla="*/ 10 w 192"/>
                <a:gd name="T61" fmla="*/ 57 h 146"/>
                <a:gd name="T62" fmla="*/ 19 w 192"/>
                <a:gd name="T63" fmla="*/ 64 h 146"/>
                <a:gd name="T64" fmla="*/ 26 w 192"/>
                <a:gd name="T65" fmla="*/ 65 h 146"/>
                <a:gd name="T66" fmla="*/ 21 w 192"/>
                <a:gd name="T67" fmla="*/ 77 h 146"/>
                <a:gd name="T68" fmla="*/ 20 w 192"/>
                <a:gd name="T69" fmla="*/ 81 h 146"/>
                <a:gd name="T70" fmla="*/ 17 w 192"/>
                <a:gd name="T71" fmla="*/ 86 h 146"/>
                <a:gd name="T72" fmla="*/ 12 w 192"/>
                <a:gd name="T73" fmla="*/ 88 h 146"/>
                <a:gd name="T74" fmla="*/ 13 w 192"/>
                <a:gd name="T75" fmla="*/ 97 h 146"/>
                <a:gd name="T76" fmla="*/ 18 w 192"/>
                <a:gd name="T77" fmla="*/ 101 h 146"/>
                <a:gd name="T78" fmla="*/ 15 w 192"/>
                <a:gd name="T79" fmla="*/ 110 h 146"/>
                <a:gd name="T80" fmla="*/ 17 w 192"/>
                <a:gd name="T81" fmla="*/ 114 h 146"/>
                <a:gd name="T82" fmla="*/ 31 w 192"/>
                <a:gd name="T83" fmla="*/ 121 h 146"/>
                <a:gd name="T84" fmla="*/ 38 w 192"/>
                <a:gd name="T85" fmla="*/ 132 h 146"/>
                <a:gd name="T86" fmla="*/ 38 w 192"/>
                <a:gd name="T87" fmla="*/ 143 h 146"/>
                <a:gd name="T88" fmla="*/ 47 w 192"/>
                <a:gd name="T89" fmla="*/ 142 h 146"/>
                <a:gd name="T90" fmla="*/ 52 w 192"/>
                <a:gd name="T91" fmla="*/ 140 h 146"/>
                <a:gd name="T92" fmla="*/ 59 w 192"/>
                <a:gd name="T93" fmla="*/ 138 h 146"/>
                <a:gd name="T94" fmla="*/ 72 w 192"/>
                <a:gd name="T95" fmla="*/ 131 h 146"/>
                <a:gd name="T96" fmla="*/ 83 w 192"/>
                <a:gd name="T97" fmla="*/ 126 h 146"/>
                <a:gd name="T98" fmla="*/ 93 w 192"/>
                <a:gd name="T99" fmla="*/ 129 h 146"/>
                <a:gd name="T100" fmla="*/ 110 w 192"/>
                <a:gd name="T101" fmla="*/ 131 h 146"/>
                <a:gd name="T102" fmla="*/ 121 w 192"/>
                <a:gd name="T103" fmla="*/ 130 h 146"/>
                <a:gd name="T104" fmla="*/ 133 w 192"/>
                <a:gd name="T105" fmla="*/ 127 h 146"/>
                <a:gd name="T106" fmla="*/ 138 w 192"/>
                <a:gd name="T107" fmla="*/ 12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2" h="146">
                  <a:moveTo>
                    <a:pt x="141" y="121"/>
                  </a:moveTo>
                  <a:cubicBezTo>
                    <a:pt x="141" y="121"/>
                    <a:pt x="141" y="121"/>
                    <a:pt x="141" y="121"/>
                  </a:cubicBezTo>
                  <a:cubicBezTo>
                    <a:pt x="141" y="121"/>
                    <a:pt x="141" y="121"/>
                    <a:pt x="140" y="121"/>
                  </a:cubicBezTo>
                  <a:cubicBezTo>
                    <a:pt x="140" y="120"/>
                    <a:pt x="140" y="120"/>
                    <a:pt x="139" y="119"/>
                  </a:cubicBezTo>
                  <a:cubicBezTo>
                    <a:pt x="138" y="117"/>
                    <a:pt x="138" y="116"/>
                    <a:pt x="137" y="115"/>
                  </a:cubicBezTo>
                  <a:cubicBezTo>
                    <a:pt x="136" y="114"/>
                    <a:pt x="136" y="114"/>
                    <a:pt x="136" y="114"/>
                  </a:cubicBezTo>
                  <a:cubicBezTo>
                    <a:pt x="136" y="113"/>
                    <a:pt x="135" y="110"/>
                    <a:pt x="136" y="109"/>
                  </a:cubicBezTo>
                  <a:cubicBezTo>
                    <a:pt x="136" y="108"/>
                    <a:pt x="137" y="107"/>
                    <a:pt x="138" y="107"/>
                  </a:cubicBezTo>
                  <a:cubicBezTo>
                    <a:pt x="138" y="107"/>
                    <a:pt x="138" y="107"/>
                    <a:pt x="139" y="107"/>
                  </a:cubicBezTo>
                  <a:cubicBezTo>
                    <a:pt x="139" y="107"/>
                    <a:pt x="140" y="106"/>
                    <a:pt x="141" y="106"/>
                  </a:cubicBezTo>
                  <a:cubicBezTo>
                    <a:pt x="141" y="106"/>
                    <a:pt x="141" y="106"/>
                    <a:pt x="141" y="106"/>
                  </a:cubicBezTo>
                  <a:cubicBezTo>
                    <a:pt x="141" y="103"/>
                    <a:pt x="143" y="102"/>
                    <a:pt x="145" y="101"/>
                  </a:cubicBezTo>
                  <a:cubicBezTo>
                    <a:pt x="147" y="100"/>
                    <a:pt x="147" y="100"/>
                    <a:pt x="147" y="100"/>
                  </a:cubicBezTo>
                  <a:cubicBezTo>
                    <a:pt x="146" y="98"/>
                    <a:pt x="146" y="98"/>
                    <a:pt x="146" y="98"/>
                  </a:cubicBezTo>
                  <a:cubicBezTo>
                    <a:pt x="146" y="97"/>
                    <a:pt x="146" y="97"/>
                    <a:pt x="146" y="97"/>
                  </a:cubicBezTo>
                  <a:cubicBezTo>
                    <a:pt x="147" y="96"/>
                    <a:pt x="150" y="93"/>
                    <a:pt x="151" y="92"/>
                  </a:cubicBezTo>
                  <a:cubicBezTo>
                    <a:pt x="152" y="92"/>
                    <a:pt x="155" y="91"/>
                    <a:pt x="158" y="90"/>
                  </a:cubicBezTo>
                  <a:cubicBezTo>
                    <a:pt x="160" y="86"/>
                    <a:pt x="160" y="86"/>
                    <a:pt x="160" y="86"/>
                  </a:cubicBezTo>
                  <a:cubicBezTo>
                    <a:pt x="165" y="85"/>
                    <a:pt x="165" y="85"/>
                    <a:pt x="165" y="85"/>
                  </a:cubicBezTo>
                  <a:cubicBezTo>
                    <a:pt x="167" y="82"/>
                    <a:pt x="167" y="82"/>
                    <a:pt x="167" y="82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9" y="86"/>
                    <a:pt x="180" y="86"/>
                  </a:cubicBezTo>
                  <a:cubicBezTo>
                    <a:pt x="181" y="85"/>
                    <a:pt x="182" y="85"/>
                    <a:pt x="183" y="84"/>
                  </a:cubicBezTo>
                  <a:cubicBezTo>
                    <a:pt x="184" y="84"/>
                    <a:pt x="185" y="83"/>
                    <a:pt x="186" y="83"/>
                  </a:cubicBezTo>
                  <a:cubicBezTo>
                    <a:pt x="188" y="82"/>
                    <a:pt x="188" y="82"/>
                    <a:pt x="188" y="82"/>
                  </a:cubicBezTo>
                  <a:cubicBezTo>
                    <a:pt x="188" y="82"/>
                    <a:pt x="188" y="82"/>
                    <a:pt x="189" y="81"/>
                  </a:cubicBezTo>
                  <a:cubicBezTo>
                    <a:pt x="190" y="81"/>
                    <a:pt x="191" y="81"/>
                    <a:pt x="192" y="80"/>
                  </a:cubicBezTo>
                  <a:cubicBezTo>
                    <a:pt x="191" y="80"/>
                    <a:pt x="191" y="80"/>
                    <a:pt x="191" y="80"/>
                  </a:cubicBezTo>
                  <a:cubicBezTo>
                    <a:pt x="186" y="78"/>
                    <a:pt x="186" y="78"/>
                    <a:pt x="186" y="78"/>
                  </a:cubicBezTo>
                  <a:cubicBezTo>
                    <a:pt x="184" y="73"/>
                    <a:pt x="184" y="73"/>
                    <a:pt x="184" y="73"/>
                  </a:cubicBezTo>
                  <a:cubicBezTo>
                    <a:pt x="180" y="70"/>
                    <a:pt x="180" y="70"/>
                    <a:pt x="180" y="70"/>
                  </a:cubicBezTo>
                  <a:cubicBezTo>
                    <a:pt x="180" y="68"/>
                    <a:pt x="180" y="68"/>
                    <a:pt x="180" y="68"/>
                  </a:cubicBezTo>
                  <a:cubicBezTo>
                    <a:pt x="172" y="67"/>
                    <a:pt x="172" y="67"/>
                    <a:pt x="172" y="67"/>
                  </a:cubicBezTo>
                  <a:cubicBezTo>
                    <a:pt x="171" y="64"/>
                    <a:pt x="171" y="64"/>
                    <a:pt x="171" y="64"/>
                  </a:cubicBezTo>
                  <a:cubicBezTo>
                    <a:pt x="171" y="64"/>
                    <a:pt x="172" y="62"/>
                    <a:pt x="173" y="62"/>
                  </a:cubicBezTo>
                  <a:cubicBezTo>
                    <a:pt x="174" y="62"/>
                    <a:pt x="174" y="61"/>
                    <a:pt x="174" y="60"/>
                  </a:cubicBezTo>
                  <a:cubicBezTo>
                    <a:pt x="176" y="56"/>
                    <a:pt x="176" y="56"/>
                    <a:pt x="176" y="56"/>
                  </a:cubicBezTo>
                  <a:cubicBezTo>
                    <a:pt x="176" y="55"/>
                    <a:pt x="176" y="55"/>
                    <a:pt x="176" y="55"/>
                  </a:cubicBezTo>
                  <a:cubicBezTo>
                    <a:pt x="176" y="55"/>
                    <a:pt x="177" y="54"/>
                    <a:pt x="177" y="54"/>
                  </a:cubicBezTo>
                  <a:cubicBezTo>
                    <a:pt x="178" y="54"/>
                    <a:pt x="179" y="53"/>
                    <a:pt x="180" y="51"/>
                  </a:cubicBezTo>
                  <a:cubicBezTo>
                    <a:pt x="178" y="45"/>
                    <a:pt x="178" y="45"/>
                    <a:pt x="178" y="45"/>
                  </a:cubicBezTo>
                  <a:cubicBezTo>
                    <a:pt x="177" y="39"/>
                    <a:pt x="177" y="39"/>
                    <a:pt x="177" y="39"/>
                  </a:cubicBezTo>
                  <a:cubicBezTo>
                    <a:pt x="177" y="32"/>
                    <a:pt x="177" y="32"/>
                    <a:pt x="177" y="32"/>
                  </a:cubicBezTo>
                  <a:cubicBezTo>
                    <a:pt x="178" y="28"/>
                    <a:pt x="178" y="28"/>
                    <a:pt x="178" y="28"/>
                  </a:cubicBezTo>
                  <a:cubicBezTo>
                    <a:pt x="178" y="28"/>
                    <a:pt x="179" y="26"/>
                    <a:pt x="180" y="25"/>
                  </a:cubicBezTo>
                  <a:cubicBezTo>
                    <a:pt x="180" y="23"/>
                    <a:pt x="181" y="22"/>
                    <a:pt x="181" y="22"/>
                  </a:cubicBezTo>
                  <a:cubicBezTo>
                    <a:pt x="182" y="22"/>
                    <a:pt x="184" y="21"/>
                    <a:pt x="184" y="21"/>
                  </a:cubicBezTo>
                  <a:cubicBezTo>
                    <a:pt x="185" y="21"/>
                    <a:pt x="186" y="20"/>
                    <a:pt x="186" y="20"/>
                  </a:cubicBezTo>
                  <a:cubicBezTo>
                    <a:pt x="192" y="17"/>
                    <a:pt x="192" y="17"/>
                    <a:pt x="192" y="17"/>
                  </a:cubicBezTo>
                  <a:cubicBezTo>
                    <a:pt x="192" y="13"/>
                    <a:pt x="192" y="13"/>
                    <a:pt x="192" y="13"/>
                  </a:cubicBezTo>
                  <a:cubicBezTo>
                    <a:pt x="192" y="13"/>
                    <a:pt x="191" y="10"/>
                    <a:pt x="190" y="8"/>
                  </a:cubicBezTo>
                  <a:cubicBezTo>
                    <a:pt x="190" y="7"/>
                    <a:pt x="189" y="6"/>
                    <a:pt x="189" y="6"/>
                  </a:cubicBezTo>
                  <a:cubicBezTo>
                    <a:pt x="189" y="6"/>
                    <a:pt x="189" y="6"/>
                    <a:pt x="189" y="6"/>
                  </a:cubicBezTo>
                  <a:cubicBezTo>
                    <a:pt x="187" y="8"/>
                    <a:pt x="182" y="8"/>
                    <a:pt x="174" y="7"/>
                  </a:cubicBezTo>
                  <a:cubicBezTo>
                    <a:pt x="171" y="6"/>
                    <a:pt x="169" y="0"/>
                    <a:pt x="169" y="0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161" y="2"/>
                    <a:pt x="150" y="2"/>
                    <a:pt x="144" y="2"/>
                  </a:cubicBezTo>
                  <a:cubicBezTo>
                    <a:pt x="143" y="2"/>
                    <a:pt x="142" y="2"/>
                    <a:pt x="142" y="2"/>
                  </a:cubicBezTo>
                  <a:cubicBezTo>
                    <a:pt x="139" y="2"/>
                    <a:pt x="129" y="5"/>
                    <a:pt x="125" y="9"/>
                  </a:cubicBezTo>
                  <a:cubicBezTo>
                    <a:pt x="123" y="10"/>
                    <a:pt x="122" y="11"/>
                    <a:pt x="120" y="11"/>
                  </a:cubicBezTo>
                  <a:cubicBezTo>
                    <a:pt x="118" y="13"/>
                    <a:pt x="115" y="14"/>
                    <a:pt x="114" y="17"/>
                  </a:cubicBezTo>
                  <a:cubicBezTo>
                    <a:pt x="111" y="21"/>
                    <a:pt x="108" y="29"/>
                    <a:pt x="107" y="29"/>
                  </a:cubicBezTo>
                  <a:cubicBezTo>
                    <a:pt x="101" y="34"/>
                    <a:pt x="100" y="34"/>
                    <a:pt x="87" y="34"/>
                  </a:cubicBezTo>
                  <a:cubicBezTo>
                    <a:pt x="86" y="34"/>
                    <a:pt x="86" y="34"/>
                    <a:pt x="86" y="34"/>
                  </a:cubicBezTo>
                  <a:cubicBezTo>
                    <a:pt x="80" y="34"/>
                    <a:pt x="64" y="36"/>
                    <a:pt x="60" y="39"/>
                  </a:cubicBezTo>
                  <a:cubicBezTo>
                    <a:pt x="57" y="41"/>
                    <a:pt x="51" y="40"/>
                    <a:pt x="46" y="39"/>
                  </a:cubicBezTo>
                  <a:cubicBezTo>
                    <a:pt x="42" y="38"/>
                    <a:pt x="39" y="38"/>
                    <a:pt x="37" y="39"/>
                  </a:cubicBezTo>
                  <a:cubicBezTo>
                    <a:pt x="37" y="40"/>
                    <a:pt x="35" y="40"/>
                    <a:pt x="33" y="39"/>
                  </a:cubicBezTo>
                  <a:cubicBezTo>
                    <a:pt x="31" y="39"/>
                    <a:pt x="29" y="39"/>
                    <a:pt x="27" y="39"/>
                  </a:cubicBezTo>
                  <a:cubicBezTo>
                    <a:pt x="25" y="39"/>
                    <a:pt x="23" y="40"/>
                    <a:pt x="21" y="40"/>
                  </a:cubicBezTo>
                  <a:cubicBezTo>
                    <a:pt x="19" y="41"/>
                    <a:pt x="17" y="42"/>
                    <a:pt x="15" y="42"/>
                  </a:cubicBezTo>
                  <a:cubicBezTo>
                    <a:pt x="13" y="41"/>
                    <a:pt x="13" y="40"/>
                    <a:pt x="13" y="39"/>
                  </a:cubicBezTo>
                  <a:cubicBezTo>
                    <a:pt x="13" y="37"/>
                    <a:pt x="13" y="37"/>
                    <a:pt x="12" y="37"/>
                  </a:cubicBezTo>
                  <a:cubicBezTo>
                    <a:pt x="12" y="36"/>
                    <a:pt x="12" y="36"/>
                    <a:pt x="13" y="36"/>
                  </a:cubicBezTo>
                  <a:cubicBezTo>
                    <a:pt x="14" y="35"/>
                    <a:pt x="17" y="32"/>
                    <a:pt x="17" y="31"/>
                  </a:cubicBezTo>
                  <a:cubicBezTo>
                    <a:pt x="17" y="31"/>
                    <a:pt x="17" y="31"/>
                    <a:pt x="16" y="31"/>
                  </a:cubicBezTo>
                  <a:cubicBezTo>
                    <a:pt x="15" y="31"/>
                    <a:pt x="15" y="30"/>
                    <a:pt x="14" y="30"/>
                  </a:cubicBezTo>
                  <a:cubicBezTo>
                    <a:pt x="11" y="29"/>
                    <a:pt x="8" y="28"/>
                    <a:pt x="5" y="29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6" y="33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5"/>
                    <a:pt x="2" y="35"/>
                    <a:pt x="2" y="36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1"/>
                    <a:pt x="1" y="41"/>
                  </a:cubicBezTo>
                  <a:cubicBezTo>
                    <a:pt x="1" y="42"/>
                    <a:pt x="1" y="44"/>
                    <a:pt x="0" y="45"/>
                  </a:cubicBezTo>
                  <a:cubicBezTo>
                    <a:pt x="1" y="46"/>
                    <a:pt x="1" y="46"/>
                    <a:pt x="1" y="47"/>
                  </a:cubicBezTo>
                  <a:cubicBezTo>
                    <a:pt x="2" y="48"/>
                    <a:pt x="2" y="48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3" y="50"/>
                    <a:pt x="4" y="51"/>
                    <a:pt x="4" y="52"/>
                  </a:cubicBezTo>
                  <a:cubicBezTo>
                    <a:pt x="5" y="53"/>
                    <a:pt x="7" y="56"/>
                    <a:pt x="8" y="57"/>
                  </a:cubicBezTo>
                  <a:cubicBezTo>
                    <a:pt x="9" y="57"/>
                    <a:pt x="10" y="57"/>
                    <a:pt x="10" y="57"/>
                  </a:cubicBezTo>
                  <a:cubicBezTo>
                    <a:pt x="10" y="58"/>
                    <a:pt x="11" y="58"/>
                    <a:pt x="13" y="59"/>
                  </a:cubicBezTo>
                  <a:cubicBezTo>
                    <a:pt x="14" y="59"/>
                    <a:pt x="16" y="59"/>
                    <a:pt x="16" y="61"/>
                  </a:cubicBezTo>
                  <a:cubicBezTo>
                    <a:pt x="17" y="61"/>
                    <a:pt x="18" y="63"/>
                    <a:pt x="19" y="64"/>
                  </a:cubicBezTo>
                  <a:cubicBezTo>
                    <a:pt x="21" y="65"/>
                    <a:pt x="21" y="65"/>
                    <a:pt x="21" y="65"/>
                  </a:cubicBezTo>
                  <a:cubicBezTo>
                    <a:pt x="24" y="65"/>
                    <a:pt x="24" y="65"/>
                    <a:pt x="24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6" y="69"/>
                    <a:pt x="25" y="72"/>
                    <a:pt x="24" y="73"/>
                  </a:cubicBezTo>
                  <a:cubicBezTo>
                    <a:pt x="24" y="74"/>
                    <a:pt x="22" y="76"/>
                    <a:pt x="21" y="77"/>
                  </a:cubicBezTo>
                  <a:cubicBezTo>
                    <a:pt x="21" y="77"/>
                    <a:pt x="20" y="78"/>
                    <a:pt x="20" y="79"/>
                  </a:cubicBezTo>
                  <a:cubicBezTo>
                    <a:pt x="20" y="79"/>
                    <a:pt x="20" y="80"/>
                    <a:pt x="20" y="80"/>
                  </a:cubicBezTo>
                  <a:cubicBezTo>
                    <a:pt x="20" y="80"/>
                    <a:pt x="20" y="81"/>
                    <a:pt x="20" y="81"/>
                  </a:cubicBezTo>
                  <a:cubicBezTo>
                    <a:pt x="22" y="81"/>
                    <a:pt x="22" y="81"/>
                    <a:pt x="22" y="81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19" y="84"/>
                    <a:pt x="18" y="85"/>
                    <a:pt x="17" y="86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3" y="86"/>
                    <a:pt x="13" y="86"/>
                    <a:pt x="13" y="87"/>
                  </a:cubicBezTo>
                  <a:cubicBezTo>
                    <a:pt x="13" y="87"/>
                    <a:pt x="12" y="87"/>
                    <a:pt x="12" y="88"/>
                  </a:cubicBezTo>
                  <a:cubicBezTo>
                    <a:pt x="12" y="88"/>
                    <a:pt x="12" y="88"/>
                    <a:pt x="11" y="88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5" y="98"/>
                    <a:pt x="15" y="98"/>
                    <a:pt x="16" y="99"/>
                  </a:cubicBezTo>
                  <a:cubicBezTo>
                    <a:pt x="16" y="99"/>
                    <a:pt x="16" y="100"/>
                    <a:pt x="16" y="100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15" y="107"/>
                    <a:pt x="15" y="107"/>
                    <a:pt x="15" y="107"/>
                  </a:cubicBezTo>
                  <a:cubicBezTo>
                    <a:pt x="15" y="108"/>
                    <a:pt x="15" y="109"/>
                    <a:pt x="14" y="109"/>
                  </a:cubicBezTo>
                  <a:cubicBezTo>
                    <a:pt x="14" y="110"/>
                    <a:pt x="15" y="110"/>
                    <a:pt x="15" y="110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16" y="113"/>
                    <a:pt x="16" y="113"/>
                    <a:pt x="17" y="114"/>
                  </a:cubicBezTo>
                  <a:cubicBezTo>
                    <a:pt x="19" y="116"/>
                    <a:pt x="21" y="117"/>
                    <a:pt x="23" y="117"/>
                  </a:cubicBezTo>
                  <a:cubicBezTo>
                    <a:pt x="25" y="118"/>
                    <a:pt x="27" y="118"/>
                    <a:pt x="29" y="120"/>
                  </a:cubicBezTo>
                  <a:cubicBezTo>
                    <a:pt x="29" y="120"/>
                    <a:pt x="30" y="121"/>
                    <a:pt x="31" y="121"/>
                  </a:cubicBezTo>
                  <a:cubicBezTo>
                    <a:pt x="31" y="123"/>
                    <a:pt x="33" y="124"/>
                    <a:pt x="33" y="126"/>
                  </a:cubicBezTo>
                  <a:cubicBezTo>
                    <a:pt x="34" y="127"/>
                    <a:pt x="35" y="128"/>
                    <a:pt x="36" y="129"/>
                  </a:cubicBezTo>
                  <a:cubicBezTo>
                    <a:pt x="37" y="129"/>
                    <a:pt x="38" y="130"/>
                    <a:pt x="38" y="132"/>
                  </a:cubicBezTo>
                  <a:cubicBezTo>
                    <a:pt x="38" y="133"/>
                    <a:pt x="38" y="134"/>
                    <a:pt x="38" y="135"/>
                  </a:cubicBezTo>
                  <a:cubicBezTo>
                    <a:pt x="37" y="136"/>
                    <a:pt x="37" y="137"/>
                    <a:pt x="37" y="138"/>
                  </a:cubicBezTo>
                  <a:cubicBezTo>
                    <a:pt x="37" y="139"/>
                    <a:pt x="38" y="142"/>
                    <a:pt x="38" y="143"/>
                  </a:cubicBezTo>
                  <a:cubicBezTo>
                    <a:pt x="39" y="144"/>
                    <a:pt x="39" y="145"/>
                    <a:pt x="39" y="146"/>
                  </a:cubicBezTo>
                  <a:cubicBezTo>
                    <a:pt x="43" y="145"/>
                    <a:pt x="43" y="145"/>
                    <a:pt x="43" y="145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8" y="141"/>
                    <a:pt x="50" y="140"/>
                    <a:pt x="51" y="140"/>
                  </a:cubicBezTo>
                  <a:cubicBezTo>
                    <a:pt x="52" y="140"/>
                    <a:pt x="52" y="140"/>
                    <a:pt x="52" y="140"/>
                  </a:cubicBezTo>
                  <a:cubicBezTo>
                    <a:pt x="52" y="140"/>
                    <a:pt x="52" y="140"/>
                    <a:pt x="52" y="140"/>
                  </a:cubicBezTo>
                  <a:cubicBezTo>
                    <a:pt x="52" y="140"/>
                    <a:pt x="52" y="140"/>
                    <a:pt x="52" y="140"/>
                  </a:cubicBezTo>
                  <a:cubicBezTo>
                    <a:pt x="53" y="140"/>
                    <a:pt x="53" y="140"/>
                    <a:pt x="54" y="140"/>
                  </a:cubicBezTo>
                  <a:cubicBezTo>
                    <a:pt x="59" y="138"/>
                    <a:pt x="59" y="138"/>
                    <a:pt x="59" y="138"/>
                  </a:cubicBezTo>
                  <a:cubicBezTo>
                    <a:pt x="59" y="138"/>
                    <a:pt x="66" y="135"/>
                    <a:pt x="67" y="135"/>
                  </a:cubicBezTo>
                  <a:cubicBezTo>
                    <a:pt x="67" y="135"/>
                    <a:pt x="69" y="134"/>
                    <a:pt x="70" y="133"/>
                  </a:cubicBezTo>
                  <a:cubicBezTo>
                    <a:pt x="72" y="131"/>
                    <a:pt x="72" y="131"/>
                    <a:pt x="72" y="131"/>
                  </a:cubicBezTo>
                  <a:cubicBezTo>
                    <a:pt x="72" y="130"/>
                    <a:pt x="75" y="128"/>
                    <a:pt x="77" y="128"/>
                  </a:cubicBezTo>
                  <a:cubicBezTo>
                    <a:pt x="79" y="128"/>
                    <a:pt x="80" y="128"/>
                    <a:pt x="80" y="128"/>
                  </a:cubicBezTo>
                  <a:cubicBezTo>
                    <a:pt x="81" y="127"/>
                    <a:pt x="81" y="126"/>
                    <a:pt x="83" y="126"/>
                  </a:cubicBezTo>
                  <a:cubicBezTo>
                    <a:pt x="83" y="126"/>
                    <a:pt x="87" y="125"/>
                    <a:pt x="88" y="125"/>
                  </a:cubicBezTo>
                  <a:cubicBezTo>
                    <a:pt x="90" y="125"/>
                    <a:pt x="90" y="125"/>
                    <a:pt x="90" y="125"/>
                  </a:cubicBezTo>
                  <a:cubicBezTo>
                    <a:pt x="93" y="129"/>
                    <a:pt x="93" y="129"/>
                    <a:pt x="93" y="129"/>
                  </a:cubicBezTo>
                  <a:cubicBezTo>
                    <a:pt x="95" y="131"/>
                    <a:pt x="96" y="131"/>
                    <a:pt x="97" y="132"/>
                  </a:cubicBezTo>
                  <a:cubicBezTo>
                    <a:pt x="98" y="131"/>
                    <a:pt x="101" y="129"/>
                    <a:pt x="101" y="129"/>
                  </a:cubicBezTo>
                  <a:cubicBezTo>
                    <a:pt x="110" y="131"/>
                    <a:pt x="110" y="131"/>
                    <a:pt x="110" y="131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8" y="132"/>
                    <a:pt x="118" y="132"/>
                    <a:pt x="118" y="132"/>
                  </a:cubicBezTo>
                  <a:cubicBezTo>
                    <a:pt x="121" y="130"/>
                    <a:pt x="121" y="130"/>
                    <a:pt x="121" y="130"/>
                  </a:cubicBezTo>
                  <a:cubicBezTo>
                    <a:pt x="122" y="130"/>
                    <a:pt x="127" y="128"/>
                    <a:pt x="127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30" y="128"/>
                    <a:pt x="132" y="127"/>
                    <a:pt x="133" y="127"/>
                  </a:cubicBezTo>
                  <a:cubicBezTo>
                    <a:pt x="133" y="127"/>
                    <a:pt x="133" y="127"/>
                    <a:pt x="134" y="126"/>
                  </a:cubicBezTo>
                  <a:cubicBezTo>
                    <a:pt x="136" y="125"/>
                    <a:pt x="136" y="125"/>
                    <a:pt x="137" y="125"/>
                  </a:cubicBezTo>
                  <a:cubicBezTo>
                    <a:pt x="137" y="124"/>
                    <a:pt x="138" y="124"/>
                    <a:pt x="138" y="124"/>
                  </a:cubicBezTo>
                  <a:cubicBezTo>
                    <a:pt x="139" y="124"/>
                    <a:pt x="139" y="124"/>
                    <a:pt x="140" y="123"/>
                  </a:cubicBezTo>
                  <a:cubicBezTo>
                    <a:pt x="141" y="123"/>
                    <a:pt x="141" y="122"/>
                    <a:pt x="141" y="12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Freeform 207"/>
            <p:cNvSpPr>
              <a:spLocks/>
            </p:cNvSpPr>
            <p:nvPr/>
          </p:nvSpPr>
          <p:spPr bwMode="auto">
            <a:xfrm>
              <a:off x="7747814" y="4001180"/>
              <a:ext cx="433387" cy="304800"/>
            </a:xfrm>
            <a:custGeom>
              <a:avLst/>
              <a:gdLst>
                <a:gd name="T0" fmla="*/ 128 w 136"/>
                <a:gd name="T1" fmla="*/ 81 h 96"/>
                <a:gd name="T2" fmla="*/ 132 w 136"/>
                <a:gd name="T3" fmla="*/ 75 h 96"/>
                <a:gd name="T4" fmla="*/ 124 w 136"/>
                <a:gd name="T5" fmla="*/ 69 h 96"/>
                <a:gd name="T6" fmla="*/ 127 w 136"/>
                <a:gd name="T7" fmla="*/ 63 h 96"/>
                <a:gd name="T8" fmla="*/ 119 w 136"/>
                <a:gd name="T9" fmla="*/ 61 h 96"/>
                <a:gd name="T10" fmla="*/ 109 w 136"/>
                <a:gd name="T11" fmla="*/ 61 h 96"/>
                <a:gd name="T12" fmla="*/ 98 w 136"/>
                <a:gd name="T13" fmla="*/ 55 h 96"/>
                <a:gd name="T14" fmla="*/ 88 w 136"/>
                <a:gd name="T15" fmla="*/ 52 h 96"/>
                <a:gd name="T16" fmla="*/ 98 w 136"/>
                <a:gd name="T17" fmla="*/ 47 h 96"/>
                <a:gd name="T18" fmla="*/ 100 w 136"/>
                <a:gd name="T19" fmla="*/ 41 h 96"/>
                <a:gd name="T20" fmla="*/ 93 w 136"/>
                <a:gd name="T21" fmla="*/ 37 h 96"/>
                <a:gd name="T22" fmla="*/ 82 w 136"/>
                <a:gd name="T23" fmla="*/ 32 h 96"/>
                <a:gd name="T24" fmla="*/ 73 w 136"/>
                <a:gd name="T25" fmla="*/ 23 h 96"/>
                <a:gd name="T26" fmla="*/ 77 w 136"/>
                <a:gd name="T27" fmla="*/ 17 h 96"/>
                <a:gd name="T28" fmla="*/ 75 w 136"/>
                <a:gd name="T29" fmla="*/ 14 h 96"/>
                <a:gd name="T30" fmla="*/ 70 w 136"/>
                <a:gd name="T31" fmla="*/ 9 h 96"/>
                <a:gd name="T32" fmla="*/ 63 w 136"/>
                <a:gd name="T33" fmla="*/ 10 h 96"/>
                <a:gd name="T34" fmla="*/ 56 w 136"/>
                <a:gd name="T35" fmla="*/ 9 h 96"/>
                <a:gd name="T36" fmla="*/ 57 w 136"/>
                <a:gd name="T37" fmla="*/ 3 h 96"/>
                <a:gd name="T38" fmla="*/ 51 w 136"/>
                <a:gd name="T39" fmla="*/ 1 h 96"/>
                <a:gd name="T40" fmla="*/ 44 w 136"/>
                <a:gd name="T41" fmla="*/ 3 h 96"/>
                <a:gd name="T42" fmla="*/ 40 w 136"/>
                <a:gd name="T43" fmla="*/ 7 h 96"/>
                <a:gd name="T44" fmla="*/ 36 w 136"/>
                <a:gd name="T45" fmla="*/ 9 h 96"/>
                <a:gd name="T46" fmla="*/ 30 w 136"/>
                <a:gd name="T47" fmla="*/ 11 h 96"/>
                <a:gd name="T48" fmla="*/ 24 w 136"/>
                <a:gd name="T49" fmla="*/ 11 h 96"/>
                <a:gd name="T50" fmla="*/ 19 w 136"/>
                <a:gd name="T51" fmla="*/ 15 h 96"/>
                <a:gd name="T52" fmla="*/ 12 w 136"/>
                <a:gd name="T53" fmla="*/ 21 h 96"/>
                <a:gd name="T54" fmla="*/ 2 w 136"/>
                <a:gd name="T55" fmla="*/ 27 h 96"/>
                <a:gd name="T56" fmla="*/ 8 w 136"/>
                <a:gd name="T57" fmla="*/ 28 h 96"/>
                <a:gd name="T58" fmla="*/ 13 w 136"/>
                <a:gd name="T59" fmla="*/ 30 h 96"/>
                <a:gd name="T60" fmla="*/ 18 w 136"/>
                <a:gd name="T61" fmla="*/ 39 h 96"/>
                <a:gd name="T62" fmla="*/ 15 w 136"/>
                <a:gd name="T63" fmla="*/ 51 h 96"/>
                <a:gd name="T64" fmla="*/ 18 w 136"/>
                <a:gd name="T65" fmla="*/ 56 h 96"/>
                <a:gd name="T66" fmla="*/ 23 w 136"/>
                <a:gd name="T67" fmla="*/ 65 h 96"/>
                <a:gd name="T68" fmla="*/ 31 w 136"/>
                <a:gd name="T69" fmla="*/ 65 h 96"/>
                <a:gd name="T70" fmla="*/ 40 w 136"/>
                <a:gd name="T71" fmla="*/ 62 h 96"/>
                <a:gd name="T72" fmla="*/ 49 w 136"/>
                <a:gd name="T73" fmla="*/ 62 h 96"/>
                <a:gd name="T74" fmla="*/ 57 w 136"/>
                <a:gd name="T75" fmla="*/ 66 h 96"/>
                <a:gd name="T76" fmla="*/ 60 w 136"/>
                <a:gd name="T77" fmla="*/ 70 h 96"/>
                <a:gd name="T78" fmla="*/ 71 w 136"/>
                <a:gd name="T79" fmla="*/ 68 h 96"/>
                <a:gd name="T80" fmla="*/ 78 w 136"/>
                <a:gd name="T81" fmla="*/ 73 h 96"/>
                <a:gd name="T82" fmla="*/ 88 w 136"/>
                <a:gd name="T83" fmla="*/ 75 h 96"/>
                <a:gd name="T84" fmla="*/ 102 w 136"/>
                <a:gd name="T85" fmla="*/ 68 h 96"/>
                <a:gd name="T86" fmla="*/ 105 w 136"/>
                <a:gd name="T87" fmla="*/ 78 h 96"/>
                <a:gd name="T88" fmla="*/ 113 w 136"/>
                <a:gd name="T89" fmla="*/ 83 h 96"/>
                <a:gd name="T90" fmla="*/ 124 w 136"/>
                <a:gd name="T91" fmla="*/ 96 h 96"/>
                <a:gd name="T92" fmla="*/ 133 w 136"/>
                <a:gd name="T93" fmla="*/ 92 h 96"/>
                <a:gd name="T94" fmla="*/ 133 w 136"/>
                <a:gd name="T95" fmla="*/ 8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6" h="96">
                  <a:moveTo>
                    <a:pt x="133" y="83"/>
                  </a:moveTo>
                  <a:cubicBezTo>
                    <a:pt x="133" y="83"/>
                    <a:pt x="132" y="82"/>
                    <a:pt x="132" y="81"/>
                  </a:cubicBezTo>
                  <a:cubicBezTo>
                    <a:pt x="131" y="80"/>
                    <a:pt x="131" y="81"/>
                    <a:pt x="131" y="81"/>
                  </a:cubicBezTo>
                  <a:cubicBezTo>
                    <a:pt x="128" y="81"/>
                    <a:pt x="128" y="81"/>
                    <a:pt x="128" y="81"/>
                  </a:cubicBezTo>
                  <a:cubicBezTo>
                    <a:pt x="127" y="78"/>
                    <a:pt x="127" y="78"/>
                    <a:pt x="127" y="78"/>
                  </a:cubicBezTo>
                  <a:cubicBezTo>
                    <a:pt x="127" y="78"/>
                    <a:pt x="130" y="79"/>
                    <a:pt x="131" y="78"/>
                  </a:cubicBezTo>
                  <a:cubicBezTo>
                    <a:pt x="132" y="78"/>
                    <a:pt x="135" y="76"/>
                    <a:pt x="135" y="76"/>
                  </a:cubicBezTo>
                  <a:cubicBezTo>
                    <a:pt x="135" y="76"/>
                    <a:pt x="133" y="75"/>
                    <a:pt x="132" y="75"/>
                  </a:cubicBezTo>
                  <a:cubicBezTo>
                    <a:pt x="132" y="75"/>
                    <a:pt x="131" y="73"/>
                    <a:pt x="131" y="73"/>
                  </a:cubicBezTo>
                  <a:cubicBezTo>
                    <a:pt x="129" y="71"/>
                    <a:pt x="129" y="71"/>
                    <a:pt x="129" y="71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26" y="70"/>
                    <a:pt x="125" y="70"/>
                    <a:pt x="124" y="69"/>
                  </a:cubicBezTo>
                  <a:cubicBezTo>
                    <a:pt x="124" y="69"/>
                    <a:pt x="124" y="68"/>
                    <a:pt x="124" y="68"/>
                  </a:cubicBezTo>
                  <a:cubicBezTo>
                    <a:pt x="125" y="67"/>
                    <a:pt x="125" y="67"/>
                    <a:pt x="125" y="67"/>
                  </a:cubicBezTo>
                  <a:cubicBezTo>
                    <a:pt x="127" y="65"/>
                    <a:pt x="127" y="65"/>
                    <a:pt x="127" y="65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7" y="60"/>
                    <a:pt x="127" y="60"/>
                    <a:pt x="127" y="60"/>
                  </a:cubicBezTo>
                  <a:cubicBezTo>
                    <a:pt x="125" y="61"/>
                    <a:pt x="125" y="61"/>
                    <a:pt x="125" y="61"/>
                  </a:cubicBezTo>
                  <a:cubicBezTo>
                    <a:pt x="125" y="61"/>
                    <a:pt x="122" y="62"/>
                    <a:pt x="121" y="61"/>
                  </a:cubicBezTo>
                  <a:cubicBezTo>
                    <a:pt x="119" y="59"/>
                    <a:pt x="120" y="61"/>
                    <a:pt x="119" y="61"/>
                  </a:cubicBezTo>
                  <a:cubicBezTo>
                    <a:pt x="118" y="62"/>
                    <a:pt x="116" y="63"/>
                    <a:pt x="116" y="63"/>
                  </a:cubicBezTo>
                  <a:cubicBezTo>
                    <a:pt x="116" y="63"/>
                    <a:pt x="115" y="64"/>
                    <a:pt x="114" y="64"/>
                  </a:cubicBezTo>
                  <a:cubicBezTo>
                    <a:pt x="113" y="64"/>
                    <a:pt x="113" y="61"/>
                    <a:pt x="113" y="61"/>
                  </a:cubicBezTo>
                  <a:cubicBezTo>
                    <a:pt x="109" y="61"/>
                    <a:pt x="109" y="61"/>
                    <a:pt x="109" y="61"/>
                  </a:cubicBezTo>
                  <a:cubicBezTo>
                    <a:pt x="106" y="58"/>
                    <a:pt x="106" y="58"/>
                    <a:pt x="106" y="58"/>
                  </a:cubicBezTo>
                  <a:cubicBezTo>
                    <a:pt x="101" y="57"/>
                    <a:pt x="101" y="57"/>
                    <a:pt x="101" y="57"/>
                  </a:cubicBezTo>
                  <a:cubicBezTo>
                    <a:pt x="99" y="57"/>
                    <a:pt x="99" y="57"/>
                    <a:pt x="99" y="57"/>
                  </a:cubicBezTo>
                  <a:cubicBezTo>
                    <a:pt x="98" y="55"/>
                    <a:pt x="98" y="55"/>
                    <a:pt x="98" y="55"/>
                  </a:cubicBezTo>
                  <a:cubicBezTo>
                    <a:pt x="98" y="55"/>
                    <a:pt x="96" y="54"/>
                    <a:pt x="96" y="53"/>
                  </a:cubicBezTo>
                  <a:cubicBezTo>
                    <a:pt x="95" y="53"/>
                    <a:pt x="94" y="53"/>
                    <a:pt x="93" y="54"/>
                  </a:cubicBezTo>
                  <a:cubicBezTo>
                    <a:pt x="93" y="54"/>
                    <a:pt x="92" y="54"/>
                    <a:pt x="90" y="53"/>
                  </a:cubicBezTo>
                  <a:cubicBezTo>
                    <a:pt x="88" y="53"/>
                    <a:pt x="88" y="52"/>
                    <a:pt x="88" y="52"/>
                  </a:cubicBezTo>
                  <a:cubicBezTo>
                    <a:pt x="88" y="52"/>
                    <a:pt x="89" y="50"/>
                    <a:pt x="89" y="50"/>
                  </a:cubicBezTo>
                  <a:cubicBezTo>
                    <a:pt x="90" y="49"/>
                    <a:pt x="91" y="49"/>
                    <a:pt x="91" y="49"/>
                  </a:cubicBezTo>
                  <a:cubicBezTo>
                    <a:pt x="92" y="49"/>
                    <a:pt x="94" y="48"/>
                    <a:pt x="96" y="48"/>
                  </a:cubicBezTo>
                  <a:cubicBezTo>
                    <a:pt x="97" y="47"/>
                    <a:pt x="97" y="47"/>
                    <a:pt x="98" y="47"/>
                  </a:cubicBezTo>
                  <a:cubicBezTo>
                    <a:pt x="99" y="47"/>
                    <a:pt x="99" y="46"/>
                    <a:pt x="99" y="46"/>
                  </a:cubicBezTo>
                  <a:cubicBezTo>
                    <a:pt x="99" y="46"/>
                    <a:pt x="99" y="43"/>
                    <a:pt x="99" y="43"/>
                  </a:cubicBezTo>
                  <a:cubicBezTo>
                    <a:pt x="99" y="42"/>
                    <a:pt x="99" y="42"/>
                    <a:pt x="100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41"/>
                    <a:pt x="99" y="39"/>
                    <a:pt x="99" y="38"/>
                  </a:cubicBezTo>
                  <a:cubicBezTo>
                    <a:pt x="98" y="36"/>
                    <a:pt x="98" y="37"/>
                    <a:pt x="98" y="37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4" y="37"/>
                    <a:pt x="93" y="37"/>
                  </a:cubicBezTo>
                  <a:cubicBezTo>
                    <a:pt x="93" y="37"/>
                    <a:pt x="91" y="37"/>
                    <a:pt x="91" y="37"/>
                  </a:cubicBezTo>
                  <a:cubicBezTo>
                    <a:pt x="89" y="34"/>
                    <a:pt x="89" y="34"/>
                    <a:pt x="89" y="34"/>
                  </a:cubicBezTo>
                  <a:cubicBezTo>
                    <a:pt x="89" y="34"/>
                    <a:pt x="87" y="34"/>
                    <a:pt x="85" y="34"/>
                  </a:cubicBezTo>
                  <a:cubicBezTo>
                    <a:pt x="84" y="34"/>
                    <a:pt x="82" y="32"/>
                    <a:pt x="82" y="32"/>
                  </a:cubicBezTo>
                  <a:cubicBezTo>
                    <a:pt x="77" y="29"/>
                    <a:pt x="77" y="29"/>
                    <a:pt x="77" y="29"/>
                  </a:cubicBezTo>
                  <a:cubicBezTo>
                    <a:pt x="76" y="27"/>
                    <a:pt x="76" y="27"/>
                    <a:pt x="76" y="27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5" y="27"/>
                    <a:pt x="73" y="24"/>
                    <a:pt x="73" y="23"/>
                  </a:cubicBezTo>
                  <a:cubicBezTo>
                    <a:pt x="73" y="23"/>
                    <a:pt x="73" y="23"/>
                    <a:pt x="73" y="22"/>
                  </a:cubicBezTo>
                  <a:cubicBezTo>
                    <a:pt x="74" y="22"/>
                    <a:pt x="74" y="21"/>
                    <a:pt x="74" y="20"/>
                  </a:cubicBezTo>
                  <a:cubicBezTo>
                    <a:pt x="74" y="20"/>
                    <a:pt x="75" y="19"/>
                    <a:pt x="75" y="18"/>
                  </a:cubicBezTo>
                  <a:cubicBezTo>
                    <a:pt x="75" y="18"/>
                    <a:pt x="76" y="18"/>
                    <a:pt x="77" y="17"/>
                  </a:cubicBezTo>
                  <a:cubicBezTo>
                    <a:pt x="77" y="17"/>
                    <a:pt x="78" y="17"/>
                    <a:pt x="78" y="16"/>
                  </a:cubicBezTo>
                  <a:cubicBezTo>
                    <a:pt x="78" y="16"/>
                    <a:pt x="79" y="15"/>
                    <a:pt x="79" y="14"/>
                  </a:cubicBezTo>
                  <a:cubicBezTo>
                    <a:pt x="79" y="13"/>
                    <a:pt x="77" y="14"/>
                    <a:pt x="76" y="13"/>
                  </a:cubicBezTo>
                  <a:cubicBezTo>
                    <a:pt x="75" y="13"/>
                    <a:pt x="76" y="14"/>
                    <a:pt x="75" y="14"/>
                  </a:cubicBezTo>
                  <a:cubicBezTo>
                    <a:pt x="75" y="14"/>
                    <a:pt x="74" y="13"/>
                    <a:pt x="73" y="12"/>
                  </a:cubicBezTo>
                  <a:cubicBezTo>
                    <a:pt x="73" y="12"/>
                    <a:pt x="72" y="11"/>
                    <a:pt x="71" y="11"/>
                  </a:cubicBezTo>
                  <a:cubicBezTo>
                    <a:pt x="70" y="11"/>
                    <a:pt x="70" y="11"/>
                    <a:pt x="70" y="10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69" y="8"/>
                    <a:pt x="69" y="8"/>
                  </a:cubicBezTo>
                  <a:cubicBezTo>
                    <a:pt x="69" y="8"/>
                    <a:pt x="67" y="10"/>
                    <a:pt x="67" y="10"/>
                  </a:cubicBezTo>
                  <a:cubicBezTo>
                    <a:pt x="66" y="10"/>
                    <a:pt x="66" y="9"/>
                    <a:pt x="65" y="9"/>
                  </a:cubicBezTo>
                  <a:cubicBezTo>
                    <a:pt x="65" y="9"/>
                    <a:pt x="64" y="10"/>
                    <a:pt x="63" y="10"/>
                  </a:cubicBezTo>
                  <a:cubicBezTo>
                    <a:pt x="63" y="10"/>
                    <a:pt x="61" y="9"/>
                    <a:pt x="61" y="9"/>
                  </a:cubicBezTo>
                  <a:cubicBezTo>
                    <a:pt x="61" y="9"/>
                    <a:pt x="59" y="8"/>
                    <a:pt x="59" y="8"/>
                  </a:cubicBezTo>
                  <a:cubicBezTo>
                    <a:pt x="59" y="8"/>
                    <a:pt x="59" y="9"/>
                    <a:pt x="58" y="9"/>
                  </a:cubicBezTo>
                  <a:cubicBezTo>
                    <a:pt x="57" y="10"/>
                    <a:pt x="57" y="9"/>
                    <a:pt x="56" y="9"/>
                  </a:cubicBezTo>
                  <a:cubicBezTo>
                    <a:pt x="56" y="9"/>
                    <a:pt x="56" y="8"/>
                    <a:pt x="56" y="8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5"/>
                    <a:pt x="58" y="4"/>
                    <a:pt x="57" y="3"/>
                  </a:cubicBezTo>
                  <a:cubicBezTo>
                    <a:pt x="57" y="3"/>
                    <a:pt x="56" y="4"/>
                    <a:pt x="56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4" y="2"/>
                    <a:pt x="52" y="0"/>
                    <a:pt x="51" y="1"/>
                  </a:cubicBezTo>
                  <a:cubicBezTo>
                    <a:pt x="51" y="1"/>
                    <a:pt x="50" y="1"/>
                    <a:pt x="49" y="2"/>
                  </a:cubicBezTo>
                  <a:cubicBezTo>
                    <a:pt x="48" y="2"/>
                    <a:pt x="48" y="3"/>
                    <a:pt x="48" y="3"/>
                  </a:cubicBezTo>
                  <a:cubicBezTo>
                    <a:pt x="48" y="3"/>
                    <a:pt x="47" y="3"/>
                    <a:pt x="45" y="2"/>
                  </a:cubicBezTo>
                  <a:cubicBezTo>
                    <a:pt x="42" y="2"/>
                    <a:pt x="44" y="3"/>
                    <a:pt x="44" y="3"/>
                  </a:cubicBezTo>
                  <a:cubicBezTo>
                    <a:pt x="44" y="3"/>
                    <a:pt x="47" y="5"/>
                    <a:pt x="47" y="5"/>
                  </a:cubicBezTo>
                  <a:cubicBezTo>
                    <a:pt x="47" y="5"/>
                    <a:pt x="46" y="6"/>
                    <a:pt x="46" y="6"/>
                  </a:cubicBezTo>
                  <a:cubicBezTo>
                    <a:pt x="45" y="6"/>
                    <a:pt x="44" y="6"/>
                    <a:pt x="43" y="7"/>
                  </a:cubicBezTo>
                  <a:cubicBezTo>
                    <a:pt x="41" y="7"/>
                    <a:pt x="41" y="7"/>
                    <a:pt x="40" y="7"/>
                  </a:cubicBezTo>
                  <a:cubicBezTo>
                    <a:pt x="38" y="7"/>
                    <a:pt x="39" y="7"/>
                    <a:pt x="39" y="7"/>
                  </a:cubicBezTo>
                  <a:cubicBezTo>
                    <a:pt x="39" y="7"/>
                    <a:pt x="38" y="9"/>
                    <a:pt x="37" y="9"/>
                  </a:cubicBezTo>
                  <a:cubicBezTo>
                    <a:pt x="37" y="10"/>
                    <a:pt x="37" y="9"/>
                    <a:pt x="37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10"/>
                    <a:pt x="35" y="10"/>
                  </a:cubicBezTo>
                  <a:cubicBezTo>
                    <a:pt x="35" y="10"/>
                    <a:pt x="33" y="10"/>
                    <a:pt x="33" y="10"/>
                  </a:cubicBezTo>
                  <a:cubicBezTo>
                    <a:pt x="32" y="10"/>
                    <a:pt x="31" y="10"/>
                    <a:pt x="31" y="10"/>
                  </a:cubicBezTo>
                  <a:cubicBezTo>
                    <a:pt x="30" y="10"/>
                    <a:pt x="30" y="11"/>
                    <a:pt x="30" y="11"/>
                  </a:cubicBezTo>
                  <a:cubicBezTo>
                    <a:pt x="30" y="11"/>
                    <a:pt x="29" y="11"/>
                    <a:pt x="28" y="12"/>
                  </a:cubicBezTo>
                  <a:cubicBezTo>
                    <a:pt x="28" y="12"/>
                    <a:pt x="26" y="12"/>
                    <a:pt x="26" y="12"/>
                  </a:cubicBezTo>
                  <a:cubicBezTo>
                    <a:pt x="26" y="12"/>
                    <a:pt x="25" y="11"/>
                    <a:pt x="25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3"/>
                    <a:pt x="23" y="13"/>
                  </a:cubicBezTo>
                  <a:cubicBezTo>
                    <a:pt x="23" y="14"/>
                    <a:pt x="23" y="14"/>
                    <a:pt x="22" y="14"/>
                  </a:cubicBezTo>
                  <a:cubicBezTo>
                    <a:pt x="21" y="14"/>
                    <a:pt x="21" y="15"/>
                    <a:pt x="20" y="15"/>
                  </a:cubicBezTo>
                  <a:cubicBezTo>
                    <a:pt x="20" y="15"/>
                    <a:pt x="19" y="15"/>
                    <a:pt x="19" y="15"/>
                  </a:cubicBezTo>
                  <a:cubicBezTo>
                    <a:pt x="19" y="15"/>
                    <a:pt x="19" y="17"/>
                    <a:pt x="18" y="17"/>
                  </a:cubicBezTo>
                  <a:cubicBezTo>
                    <a:pt x="18" y="17"/>
                    <a:pt x="16" y="17"/>
                    <a:pt x="16" y="18"/>
                  </a:cubicBezTo>
                  <a:cubicBezTo>
                    <a:pt x="15" y="18"/>
                    <a:pt x="14" y="19"/>
                    <a:pt x="14" y="19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1"/>
                    <a:pt x="7" y="22"/>
                    <a:pt x="6" y="22"/>
                  </a:cubicBezTo>
                  <a:cubicBezTo>
                    <a:pt x="5" y="23"/>
                    <a:pt x="3" y="23"/>
                    <a:pt x="3" y="2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7" y="28"/>
                    <a:pt x="8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0"/>
                    <a:pt x="14" y="32"/>
                    <a:pt x="14" y="32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5" y="48"/>
                    <a:pt x="15" y="49"/>
                    <a:pt x="15" y="50"/>
                  </a:cubicBezTo>
                  <a:cubicBezTo>
                    <a:pt x="15" y="50"/>
                    <a:pt x="15" y="50"/>
                    <a:pt x="15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8" y="55"/>
                    <a:pt x="18" y="56"/>
                    <a:pt x="18" y="56"/>
                  </a:cubicBezTo>
                  <a:cubicBezTo>
                    <a:pt x="18" y="56"/>
                    <a:pt x="19" y="57"/>
                    <a:pt x="19" y="57"/>
                  </a:cubicBezTo>
                  <a:cubicBezTo>
                    <a:pt x="19" y="57"/>
                    <a:pt x="20" y="58"/>
                    <a:pt x="21" y="58"/>
                  </a:cubicBezTo>
                  <a:cubicBezTo>
                    <a:pt x="22" y="59"/>
                    <a:pt x="22" y="60"/>
                    <a:pt x="23" y="61"/>
                  </a:cubicBezTo>
                  <a:cubicBezTo>
                    <a:pt x="24" y="62"/>
                    <a:pt x="24" y="64"/>
                    <a:pt x="23" y="65"/>
                  </a:cubicBezTo>
                  <a:cubicBezTo>
                    <a:pt x="24" y="65"/>
                    <a:pt x="26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9" y="65"/>
                    <a:pt x="30" y="65"/>
                    <a:pt x="31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4" y="64"/>
                    <a:pt x="35" y="64"/>
                    <a:pt x="36" y="64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4" y="62"/>
                    <a:pt x="45" y="62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47" y="62"/>
                    <a:pt x="48" y="62"/>
                    <a:pt x="48" y="62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51" y="62"/>
                    <a:pt x="53" y="63"/>
                    <a:pt x="54" y="63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5" y="64"/>
                    <a:pt x="57" y="65"/>
                    <a:pt x="57" y="66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57" y="69"/>
                    <a:pt x="57" y="69"/>
                    <a:pt x="57" y="70"/>
                  </a:cubicBezTo>
                  <a:cubicBezTo>
                    <a:pt x="58" y="70"/>
                    <a:pt x="59" y="70"/>
                    <a:pt x="60" y="70"/>
                  </a:cubicBezTo>
                  <a:cubicBezTo>
                    <a:pt x="61" y="70"/>
                    <a:pt x="61" y="71"/>
                    <a:pt x="61" y="71"/>
                  </a:cubicBezTo>
                  <a:cubicBezTo>
                    <a:pt x="65" y="72"/>
                    <a:pt x="65" y="72"/>
                    <a:pt x="65" y="7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73" y="68"/>
                    <a:pt x="73" y="68"/>
                    <a:pt x="73" y="68"/>
                  </a:cubicBezTo>
                  <a:cubicBezTo>
                    <a:pt x="73" y="68"/>
                    <a:pt x="75" y="69"/>
                    <a:pt x="76" y="69"/>
                  </a:cubicBezTo>
                  <a:cubicBezTo>
                    <a:pt x="77" y="69"/>
                    <a:pt x="77" y="70"/>
                    <a:pt x="77" y="70"/>
                  </a:cubicBezTo>
                  <a:cubicBezTo>
                    <a:pt x="77" y="70"/>
                    <a:pt x="78" y="72"/>
                    <a:pt x="78" y="73"/>
                  </a:cubicBezTo>
                  <a:cubicBezTo>
                    <a:pt x="79" y="74"/>
                    <a:pt x="79" y="76"/>
                    <a:pt x="79" y="76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6" y="74"/>
                    <a:pt x="86" y="74"/>
                    <a:pt x="86" y="74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92" y="74"/>
                    <a:pt x="92" y="74"/>
                    <a:pt x="92" y="74"/>
                  </a:cubicBezTo>
                  <a:cubicBezTo>
                    <a:pt x="92" y="74"/>
                    <a:pt x="93" y="72"/>
                    <a:pt x="94" y="72"/>
                  </a:cubicBezTo>
                  <a:cubicBezTo>
                    <a:pt x="95" y="71"/>
                    <a:pt x="97" y="70"/>
                    <a:pt x="98" y="70"/>
                  </a:cubicBezTo>
                  <a:cubicBezTo>
                    <a:pt x="99" y="69"/>
                    <a:pt x="102" y="68"/>
                    <a:pt x="102" y="68"/>
                  </a:cubicBezTo>
                  <a:cubicBezTo>
                    <a:pt x="102" y="68"/>
                    <a:pt x="102" y="70"/>
                    <a:pt x="103" y="71"/>
                  </a:cubicBezTo>
                  <a:cubicBezTo>
                    <a:pt x="103" y="71"/>
                    <a:pt x="104" y="74"/>
                    <a:pt x="104" y="74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105" y="78"/>
                    <a:pt x="105" y="78"/>
                    <a:pt x="105" y="78"/>
                  </a:cubicBezTo>
                  <a:cubicBezTo>
                    <a:pt x="105" y="78"/>
                    <a:pt x="108" y="79"/>
                    <a:pt x="109" y="79"/>
                  </a:cubicBezTo>
                  <a:cubicBezTo>
                    <a:pt x="110" y="79"/>
                    <a:pt x="111" y="79"/>
                    <a:pt x="111" y="79"/>
                  </a:cubicBezTo>
                  <a:cubicBezTo>
                    <a:pt x="113" y="81"/>
                    <a:pt x="113" y="81"/>
                    <a:pt x="113" y="81"/>
                  </a:cubicBezTo>
                  <a:cubicBezTo>
                    <a:pt x="113" y="83"/>
                    <a:pt x="113" y="83"/>
                    <a:pt x="113" y="83"/>
                  </a:cubicBezTo>
                  <a:cubicBezTo>
                    <a:pt x="115" y="86"/>
                    <a:pt x="115" y="86"/>
                    <a:pt x="115" y="86"/>
                  </a:cubicBezTo>
                  <a:cubicBezTo>
                    <a:pt x="117" y="89"/>
                    <a:pt x="117" y="89"/>
                    <a:pt x="117" y="89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5" y="96"/>
                    <a:pt x="125" y="96"/>
                    <a:pt x="125" y="96"/>
                  </a:cubicBezTo>
                  <a:cubicBezTo>
                    <a:pt x="128" y="94"/>
                    <a:pt x="128" y="94"/>
                    <a:pt x="128" y="94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33" y="92"/>
                    <a:pt x="133" y="92"/>
                    <a:pt x="133" y="92"/>
                  </a:cubicBezTo>
                  <a:cubicBezTo>
                    <a:pt x="135" y="90"/>
                    <a:pt x="135" y="90"/>
                    <a:pt x="135" y="90"/>
                  </a:cubicBezTo>
                  <a:cubicBezTo>
                    <a:pt x="135" y="90"/>
                    <a:pt x="135" y="90"/>
                    <a:pt x="135" y="89"/>
                  </a:cubicBezTo>
                  <a:cubicBezTo>
                    <a:pt x="134" y="89"/>
                    <a:pt x="136" y="86"/>
                    <a:pt x="136" y="86"/>
                  </a:cubicBezTo>
                  <a:cubicBezTo>
                    <a:pt x="136" y="82"/>
                    <a:pt x="133" y="83"/>
                    <a:pt x="133" y="83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208"/>
            <p:cNvSpPr>
              <a:spLocks/>
            </p:cNvSpPr>
            <p:nvPr/>
          </p:nvSpPr>
          <p:spPr bwMode="auto">
            <a:xfrm>
              <a:off x="7766866" y="4090079"/>
              <a:ext cx="6350" cy="3175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1 h 1"/>
                <a:gd name="T4" fmla="*/ 2 w 2"/>
                <a:gd name="T5" fmla="*/ 0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209"/>
            <p:cNvSpPr>
              <a:spLocks/>
            </p:cNvSpPr>
            <p:nvPr/>
          </p:nvSpPr>
          <p:spPr bwMode="auto">
            <a:xfrm>
              <a:off x="5349101" y="3596368"/>
              <a:ext cx="930275" cy="668336"/>
            </a:xfrm>
            <a:custGeom>
              <a:avLst/>
              <a:gdLst>
                <a:gd name="T0" fmla="*/ 277 w 292"/>
                <a:gd name="T1" fmla="*/ 94 h 210"/>
                <a:gd name="T2" fmla="*/ 239 w 292"/>
                <a:gd name="T3" fmla="*/ 104 h 210"/>
                <a:gd name="T4" fmla="*/ 235 w 292"/>
                <a:gd name="T5" fmla="*/ 95 h 210"/>
                <a:gd name="T6" fmla="*/ 233 w 292"/>
                <a:gd name="T7" fmla="*/ 91 h 210"/>
                <a:gd name="T8" fmla="*/ 230 w 292"/>
                <a:gd name="T9" fmla="*/ 82 h 210"/>
                <a:gd name="T10" fmla="*/ 228 w 292"/>
                <a:gd name="T11" fmla="*/ 74 h 210"/>
                <a:gd name="T12" fmla="*/ 228 w 292"/>
                <a:gd name="T13" fmla="*/ 63 h 210"/>
                <a:gd name="T14" fmla="*/ 226 w 292"/>
                <a:gd name="T15" fmla="*/ 56 h 210"/>
                <a:gd name="T16" fmla="*/ 222 w 292"/>
                <a:gd name="T17" fmla="*/ 49 h 210"/>
                <a:gd name="T18" fmla="*/ 217 w 292"/>
                <a:gd name="T19" fmla="*/ 41 h 210"/>
                <a:gd name="T20" fmla="*/ 206 w 292"/>
                <a:gd name="T21" fmla="*/ 33 h 210"/>
                <a:gd name="T22" fmla="*/ 198 w 292"/>
                <a:gd name="T23" fmla="*/ 27 h 210"/>
                <a:gd name="T24" fmla="*/ 195 w 292"/>
                <a:gd name="T25" fmla="*/ 25 h 210"/>
                <a:gd name="T26" fmla="*/ 187 w 292"/>
                <a:gd name="T27" fmla="*/ 18 h 210"/>
                <a:gd name="T28" fmla="*/ 184 w 292"/>
                <a:gd name="T29" fmla="*/ 12 h 210"/>
                <a:gd name="T30" fmla="*/ 178 w 292"/>
                <a:gd name="T31" fmla="*/ 6 h 210"/>
                <a:gd name="T32" fmla="*/ 173 w 292"/>
                <a:gd name="T33" fmla="*/ 3 h 210"/>
                <a:gd name="T34" fmla="*/ 169 w 292"/>
                <a:gd name="T35" fmla="*/ 0 h 210"/>
                <a:gd name="T36" fmla="*/ 155 w 292"/>
                <a:gd name="T37" fmla="*/ 5 h 210"/>
                <a:gd name="T38" fmla="*/ 132 w 292"/>
                <a:gd name="T39" fmla="*/ 20 h 210"/>
                <a:gd name="T40" fmla="*/ 108 w 292"/>
                <a:gd name="T41" fmla="*/ 27 h 210"/>
                <a:gd name="T42" fmla="*/ 73 w 292"/>
                <a:gd name="T43" fmla="*/ 29 h 210"/>
                <a:gd name="T44" fmla="*/ 67 w 292"/>
                <a:gd name="T45" fmla="*/ 37 h 210"/>
                <a:gd name="T46" fmla="*/ 55 w 292"/>
                <a:gd name="T47" fmla="*/ 48 h 210"/>
                <a:gd name="T48" fmla="*/ 45 w 292"/>
                <a:gd name="T49" fmla="*/ 57 h 210"/>
                <a:gd name="T50" fmla="*/ 42 w 292"/>
                <a:gd name="T51" fmla="*/ 73 h 210"/>
                <a:gd name="T52" fmla="*/ 35 w 292"/>
                <a:gd name="T53" fmla="*/ 88 h 210"/>
                <a:gd name="T54" fmla="*/ 32 w 292"/>
                <a:gd name="T55" fmla="*/ 107 h 210"/>
                <a:gd name="T56" fmla="*/ 16 w 292"/>
                <a:gd name="T57" fmla="*/ 124 h 210"/>
                <a:gd name="T58" fmla="*/ 6 w 292"/>
                <a:gd name="T59" fmla="*/ 129 h 210"/>
                <a:gd name="T60" fmla="*/ 7 w 292"/>
                <a:gd name="T61" fmla="*/ 131 h 210"/>
                <a:gd name="T62" fmla="*/ 16 w 292"/>
                <a:gd name="T63" fmla="*/ 136 h 210"/>
                <a:gd name="T64" fmla="*/ 18 w 292"/>
                <a:gd name="T65" fmla="*/ 145 h 210"/>
                <a:gd name="T66" fmla="*/ 22 w 292"/>
                <a:gd name="T67" fmla="*/ 152 h 210"/>
                <a:gd name="T68" fmla="*/ 33 w 292"/>
                <a:gd name="T69" fmla="*/ 156 h 210"/>
                <a:gd name="T70" fmla="*/ 43 w 292"/>
                <a:gd name="T71" fmla="*/ 158 h 210"/>
                <a:gd name="T72" fmla="*/ 45 w 292"/>
                <a:gd name="T73" fmla="*/ 168 h 210"/>
                <a:gd name="T74" fmla="*/ 45 w 292"/>
                <a:gd name="T75" fmla="*/ 175 h 210"/>
                <a:gd name="T76" fmla="*/ 51 w 292"/>
                <a:gd name="T77" fmla="*/ 178 h 210"/>
                <a:gd name="T78" fmla="*/ 56 w 292"/>
                <a:gd name="T79" fmla="*/ 179 h 210"/>
                <a:gd name="T80" fmla="*/ 66 w 292"/>
                <a:gd name="T81" fmla="*/ 183 h 210"/>
                <a:gd name="T82" fmla="*/ 71 w 292"/>
                <a:gd name="T83" fmla="*/ 176 h 210"/>
                <a:gd name="T84" fmla="*/ 80 w 292"/>
                <a:gd name="T85" fmla="*/ 176 h 210"/>
                <a:gd name="T86" fmla="*/ 84 w 292"/>
                <a:gd name="T87" fmla="*/ 183 h 210"/>
                <a:gd name="T88" fmla="*/ 83 w 292"/>
                <a:gd name="T89" fmla="*/ 189 h 210"/>
                <a:gd name="T90" fmla="*/ 87 w 292"/>
                <a:gd name="T91" fmla="*/ 196 h 210"/>
                <a:gd name="T92" fmla="*/ 95 w 292"/>
                <a:gd name="T93" fmla="*/ 204 h 210"/>
                <a:gd name="T94" fmla="*/ 97 w 292"/>
                <a:gd name="T95" fmla="*/ 209 h 210"/>
                <a:gd name="T96" fmla="*/ 128 w 292"/>
                <a:gd name="T97" fmla="*/ 207 h 210"/>
                <a:gd name="T98" fmla="*/ 195 w 292"/>
                <a:gd name="T99" fmla="*/ 185 h 210"/>
                <a:gd name="T100" fmla="*/ 252 w 292"/>
                <a:gd name="T101" fmla="*/ 168 h 210"/>
                <a:gd name="T102" fmla="*/ 271 w 292"/>
                <a:gd name="T103" fmla="*/ 143 h 210"/>
                <a:gd name="T104" fmla="*/ 287 w 292"/>
                <a:gd name="T105" fmla="*/ 9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2" h="210">
                  <a:moveTo>
                    <a:pt x="287" y="96"/>
                  </a:moveTo>
                  <a:cubicBezTo>
                    <a:pt x="284" y="96"/>
                    <a:pt x="284" y="96"/>
                    <a:pt x="284" y="96"/>
                  </a:cubicBezTo>
                  <a:cubicBezTo>
                    <a:pt x="277" y="94"/>
                    <a:pt x="277" y="94"/>
                    <a:pt x="277" y="94"/>
                  </a:cubicBezTo>
                  <a:cubicBezTo>
                    <a:pt x="277" y="94"/>
                    <a:pt x="277" y="94"/>
                    <a:pt x="277" y="94"/>
                  </a:cubicBezTo>
                  <a:cubicBezTo>
                    <a:pt x="277" y="94"/>
                    <a:pt x="277" y="94"/>
                    <a:pt x="277" y="94"/>
                  </a:cubicBezTo>
                  <a:cubicBezTo>
                    <a:pt x="271" y="94"/>
                    <a:pt x="264" y="106"/>
                    <a:pt x="264" y="106"/>
                  </a:cubicBezTo>
                  <a:cubicBezTo>
                    <a:pt x="261" y="112"/>
                    <a:pt x="261" y="112"/>
                    <a:pt x="261" y="112"/>
                  </a:cubicBezTo>
                  <a:cubicBezTo>
                    <a:pt x="257" y="111"/>
                    <a:pt x="257" y="111"/>
                    <a:pt x="257" y="111"/>
                  </a:cubicBezTo>
                  <a:cubicBezTo>
                    <a:pt x="251" y="110"/>
                    <a:pt x="245" y="108"/>
                    <a:pt x="240" y="105"/>
                  </a:cubicBezTo>
                  <a:cubicBezTo>
                    <a:pt x="239" y="104"/>
                    <a:pt x="239" y="104"/>
                    <a:pt x="239" y="104"/>
                  </a:cubicBezTo>
                  <a:cubicBezTo>
                    <a:pt x="237" y="101"/>
                    <a:pt x="237" y="101"/>
                    <a:pt x="237" y="101"/>
                  </a:cubicBezTo>
                  <a:cubicBezTo>
                    <a:pt x="236" y="101"/>
                    <a:pt x="235" y="101"/>
                    <a:pt x="235" y="100"/>
                  </a:cubicBezTo>
                  <a:cubicBezTo>
                    <a:pt x="234" y="99"/>
                    <a:pt x="234" y="99"/>
                    <a:pt x="234" y="99"/>
                  </a:cubicBezTo>
                  <a:cubicBezTo>
                    <a:pt x="234" y="96"/>
                    <a:pt x="234" y="96"/>
                    <a:pt x="234" y="96"/>
                  </a:cubicBezTo>
                  <a:cubicBezTo>
                    <a:pt x="234" y="96"/>
                    <a:pt x="235" y="95"/>
                    <a:pt x="235" y="95"/>
                  </a:cubicBezTo>
                  <a:cubicBezTo>
                    <a:pt x="235" y="95"/>
                    <a:pt x="235" y="95"/>
                    <a:pt x="235" y="95"/>
                  </a:cubicBezTo>
                  <a:cubicBezTo>
                    <a:pt x="235" y="94"/>
                    <a:pt x="235" y="94"/>
                    <a:pt x="235" y="94"/>
                  </a:cubicBezTo>
                  <a:cubicBezTo>
                    <a:pt x="235" y="94"/>
                    <a:pt x="235" y="93"/>
                    <a:pt x="235" y="93"/>
                  </a:cubicBezTo>
                  <a:cubicBezTo>
                    <a:pt x="235" y="93"/>
                    <a:pt x="235" y="93"/>
                    <a:pt x="235" y="93"/>
                  </a:cubicBezTo>
                  <a:cubicBezTo>
                    <a:pt x="234" y="92"/>
                    <a:pt x="234" y="92"/>
                    <a:pt x="233" y="91"/>
                  </a:cubicBezTo>
                  <a:cubicBezTo>
                    <a:pt x="232" y="90"/>
                    <a:pt x="232" y="90"/>
                    <a:pt x="232" y="89"/>
                  </a:cubicBezTo>
                  <a:cubicBezTo>
                    <a:pt x="232" y="88"/>
                    <a:pt x="232" y="88"/>
                    <a:pt x="232" y="87"/>
                  </a:cubicBezTo>
                  <a:cubicBezTo>
                    <a:pt x="232" y="87"/>
                    <a:pt x="232" y="87"/>
                    <a:pt x="232" y="87"/>
                  </a:cubicBezTo>
                  <a:cubicBezTo>
                    <a:pt x="232" y="87"/>
                    <a:pt x="232" y="87"/>
                    <a:pt x="232" y="86"/>
                  </a:cubicBezTo>
                  <a:cubicBezTo>
                    <a:pt x="231" y="85"/>
                    <a:pt x="230" y="83"/>
                    <a:pt x="230" y="82"/>
                  </a:cubicBezTo>
                  <a:cubicBezTo>
                    <a:pt x="229" y="82"/>
                    <a:pt x="229" y="81"/>
                    <a:pt x="229" y="80"/>
                  </a:cubicBezTo>
                  <a:cubicBezTo>
                    <a:pt x="229" y="80"/>
                    <a:pt x="229" y="79"/>
                    <a:pt x="229" y="79"/>
                  </a:cubicBezTo>
                  <a:cubicBezTo>
                    <a:pt x="229" y="79"/>
                    <a:pt x="228" y="78"/>
                    <a:pt x="229" y="76"/>
                  </a:cubicBezTo>
                  <a:cubicBezTo>
                    <a:pt x="229" y="75"/>
                    <a:pt x="229" y="75"/>
                    <a:pt x="229" y="74"/>
                  </a:cubicBezTo>
                  <a:cubicBezTo>
                    <a:pt x="229" y="74"/>
                    <a:pt x="228" y="74"/>
                    <a:pt x="228" y="74"/>
                  </a:cubicBezTo>
                  <a:cubicBezTo>
                    <a:pt x="228" y="69"/>
                    <a:pt x="228" y="69"/>
                    <a:pt x="228" y="69"/>
                  </a:cubicBezTo>
                  <a:cubicBezTo>
                    <a:pt x="228" y="68"/>
                    <a:pt x="228" y="68"/>
                    <a:pt x="228" y="68"/>
                  </a:cubicBezTo>
                  <a:cubicBezTo>
                    <a:pt x="228" y="68"/>
                    <a:pt x="228" y="68"/>
                    <a:pt x="228" y="68"/>
                  </a:cubicBezTo>
                  <a:cubicBezTo>
                    <a:pt x="228" y="67"/>
                    <a:pt x="228" y="66"/>
                    <a:pt x="228" y="65"/>
                  </a:cubicBezTo>
                  <a:cubicBezTo>
                    <a:pt x="228" y="63"/>
                    <a:pt x="228" y="63"/>
                    <a:pt x="228" y="63"/>
                  </a:cubicBezTo>
                  <a:cubicBezTo>
                    <a:pt x="228" y="62"/>
                    <a:pt x="228" y="62"/>
                    <a:pt x="228" y="62"/>
                  </a:cubicBezTo>
                  <a:cubicBezTo>
                    <a:pt x="227" y="61"/>
                    <a:pt x="227" y="60"/>
                    <a:pt x="227" y="59"/>
                  </a:cubicBezTo>
                  <a:cubicBezTo>
                    <a:pt x="227" y="59"/>
                    <a:pt x="227" y="58"/>
                    <a:pt x="227" y="58"/>
                  </a:cubicBezTo>
                  <a:cubicBezTo>
                    <a:pt x="227" y="58"/>
                    <a:pt x="227" y="58"/>
                    <a:pt x="227" y="58"/>
                  </a:cubicBezTo>
                  <a:cubicBezTo>
                    <a:pt x="227" y="58"/>
                    <a:pt x="226" y="56"/>
                    <a:pt x="226" y="56"/>
                  </a:cubicBezTo>
                  <a:cubicBezTo>
                    <a:pt x="226" y="55"/>
                    <a:pt x="226" y="55"/>
                    <a:pt x="226" y="55"/>
                  </a:cubicBezTo>
                  <a:cubicBezTo>
                    <a:pt x="226" y="55"/>
                    <a:pt x="226" y="55"/>
                    <a:pt x="226" y="55"/>
                  </a:cubicBezTo>
                  <a:cubicBezTo>
                    <a:pt x="226" y="55"/>
                    <a:pt x="226" y="55"/>
                    <a:pt x="225" y="54"/>
                  </a:cubicBezTo>
                  <a:cubicBezTo>
                    <a:pt x="225" y="53"/>
                    <a:pt x="225" y="53"/>
                    <a:pt x="224" y="52"/>
                  </a:cubicBezTo>
                  <a:cubicBezTo>
                    <a:pt x="223" y="51"/>
                    <a:pt x="222" y="50"/>
                    <a:pt x="222" y="49"/>
                  </a:cubicBezTo>
                  <a:cubicBezTo>
                    <a:pt x="222" y="48"/>
                    <a:pt x="221" y="48"/>
                    <a:pt x="221" y="47"/>
                  </a:cubicBezTo>
                  <a:cubicBezTo>
                    <a:pt x="221" y="47"/>
                    <a:pt x="221" y="47"/>
                    <a:pt x="221" y="47"/>
                  </a:cubicBezTo>
                  <a:cubicBezTo>
                    <a:pt x="221" y="47"/>
                    <a:pt x="221" y="46"/>
                    <a:pt x="220" y="45"/>
                  </a:cubicBezTo>
                  <a:cubicBezTo>
                    <a:pt x="219" y="44"/>
                    <a:pt x="218" y="43"/>
                    <a:pt x="218" y="42"/>
                  </a:cubicBezTo>
                  <a:cubicBezTo>
                    <a:pt x="217" y="42"/>
                    <a:pt x="217" y="41"/>
                    <a:pt x="217" y="41"/>
                  </a:cubicBezTo>
                  <a:cubicBezTo>
                    <a:pt x="216" y="41"/>
                    <a:pt x="215" y="41"/>
                    <a:pt x="214" y="41"/>
                  </a:cubicBezTo>
                  <a:cubicBezTo>
                    <a:pt x="211" y="39"/>
                    <a:pt x="211" y="39"/>
                    <a:pt x="211" y="39"/>
                  </a:cubicBezTo>
                  <a:cubicBezTo>
                    <a:pt x="209" y="37"/>
                    <a:pt x="209" y="37"/>
                    <a:pt x="209" y="37"/>
                  </a:cubicBezTo>
                  <a:cubicBezTo>
                    <a:pt x="208" y="37"/>
                    <a:pt x="208" y="36"/>
                    <a:pt x="207" y="36"/>
                  </a:cubicBezTo>
                  <a:cubicBezTo>
                    <a:pt x="206" y="35"/>
                    <a:pt x="206" y="34"/>
                    <a:pt x="206" y="33"/>
                  </a:cubicBezTo>
                  <a:cubicBezTo>
                    <a:pt x="205" y="33"/>
                    <a:pt x="205" y="33"/>
                    <a:pt x="205" y="33"/>
                  </a:cubicBezTo>
                  <a:cubicBezTo>
                    <a:pt x="201" y="31"/>
                    <a:pt x="201" y="31"/>
                    <a:pt x="201" y="31"/>
                  </a:cubicBezTo>
                  <a:cubicBezTo>
                    <a:pt x="201" y="31"/>
                    <a:pt x="201" y="31"/>
                    <a:pt x="201" y="31"/>
                  </a:cubicBezTo>
                  <a:cubicBezTo>
                    <a:pt x="201" y="31"/>
                    <a:pt x="199" y="29"/>
                    <a:pt x="199" y="28"/>
                  </a:cubicBezTo>
                  <a:cubicBezTo>
                    <a:pt x="199" y="28"/>
                    <a:pt x="199" y="28"/>
                    <a:pt x="198" y="27"/>
                  </a:cubicBezTo>
                  <a:cubicBezTo>
                    <a:pt x="198" y="27"/>
                    <a:pt x="198" y="27"/>
                    <a:pt x="198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6" y="26"/>
                    <a:pt x="196" y="26"/>
                    <a:pt x="196" y="26"/>
                  </a:cubicBezTo>
                  <a:cubicBezTo>
                    <a:pt x="196" y="26"/>
                    <a:pt x="196" y="26"/>
                    <a:pt x="196" y="26"/>
                  </a:cubicBezTo>
                  <a:cubicBezTo>
                    <a:pt x="195" y="25"/>
                    <a:pt x="195" y="25"/>
                    <a:pt x="195" y="25"/>
                  </a:cubicBezTo>
                  <a:cubicBezTo>
                    <a:pt x="195" y="25"/>
                    <a:pt x="194" y="24"/>
                    <a:pt x="193" y="23"/>
                  </a:cubicBezTo>
                  <a:cubicBezTo>
                    <a:pt x="192" y="23"/>
                    <a:pt x="192" y="23"/>
                    <a:pt x="192" y="23"/>
                  </a:cubicBezTo>
                  <a:cubicBezTo>
                    <a:pt x="192" y="22"/>
                    <a:pt x="191" y="22"/>
                    <a:pt x="191" y="22"/>
                  </a:cubicBezTo>
                  <a:cubicBezTo>
                    <a:pt x="190" y="21"/>
                    <a:pt x="190" y="21"/>
                    <a:pt x="190" y="20"/>
                  </a:cubicBezTo>
                  <a:cubicBezTo>
                    <a:pt x="189" y="20"/>
                    <a:pt x="188" y="20"/>
                    <a:pt x="187" y="18"/>
                  </a:cubicBezTo>
                  <a:cubicBezTo>
                    <a:pt x="186" y="18"/>
                    <a:pt x="186" y="17"/>
                    <a:pt x="186" y="16"/>
                  </a:cubicBezTo>
                  <a:cubicBezTo>
                    <a:pt x="185" y="15"/>
                    <a:pt x="185" y="14"/>
                    <a:pt x="185" y="14"/>
                  </a:cubicBezTo>
                  <a:cubicBezTo>
                    <a:pt x="184" y="14"/>
                    <a:pt x="184" y="13"/>
                    <a:pt x="184" y="12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3" y="11"/>
                    <a:pt x="183" y="11"/>
                    <a:pt x="183" y="11"/>
                  </a:cubicBezTo>
                  <a:cubicBezTo>
                    <a:pt x="182" y="10"/>
                    <a:pt x="182" y="10"/>
                    <a:pt x="181" y="10"/>
                  </a:cubicBezTo>
                  <a:cubicBezTo>
                    <a:pt x="181" y="9"/>
                    <a:pt x="181" y="9"/>
                    <a:pt x="181" y="8"/>
                  </a:cubicBezTo>
                  <a:cubicBezTo>
                    <a:pt x="180" y="7"/>
                    <a:pt x="180" y="7"/>
                    <a:pt x="180" y="7"/>
                  </a:cubicBezTo>
                  <a:cubicBezTo>
                    <a:pt x="178" y="6"/>
                    <a:pt x="178" y="6"/>
                    <a:pt x="178" y="6"/>
                  </a:cubicBezTo>
                  <a:cubicBezTo>
                    <a:pt x="178" y="6"/>
                    <a:pt x="178" y="5"/>
                    <a:pt x="178" y="5"/>
                  </a:cubicBezTo>
                  <a:cubicBezTo>
                    <a:pt x="177" y="5"/>
                    <a:pt x="177" y="5"/>
                    <a:pt x="177" y="4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3" y="3"/>
                    <a:pt x="173" y="3"/>
                    <a:pt x="173" y="3"/>
                  </a:cubicBezTo>
                  <a:cubicBezTo>
                    <a:pt x="173" y="2"/>
                    <a:pt x="173" y="2"/>
                    <a:pt x="173" y="2"/>
                  </a:cubicBezTo>
                  <a:cubicBezTo>
                    <a:pt x="173" y="1"/>
                    <a:pt x="173" y="1"/>
                    <a:pt x="172" y="1"/>
                  </a:cubicBezTo>
                  <a:cubicBezTo>
                    <a:pt x="172" y="1"/>
                    <a:pt x="172" y="1"/>
                    <a:pt x="172" y="1"/>
                  </a:cubicBezTo>
                  <a:cubicBezTo>
                    <a:pt x="172" y="1"/>
                    <a:pt x="172" y="1"/>
                    <a:pt x="172" y="1"/>
                  </a:cubicBezTo>
                  <a:cubicBezTo>
                    <a:pt x="171" y="1"/>
                    <a:pt x="170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57" y="1"/>
                    <a:pt x="156" y="2"/>
                    <a:pt x="156" y="3"/>
                  </a:cubicBezTo>
                  <a:cubicBezTo>
                    <a:pt x="155" y="4"/>
                    <a:pt x="155" y="4"/>
                    <a:pt x="155" y="5"/>
                  </a:cubicBezTo>
                  <a:cubicBezTo>
                    <a:pt x="155" y="7"/>
                    <a:pt x="155" y="9"/>
                    <a:pt x="154" y="9"/>
                  </a:cubicBezTo>
                  <a:cubicBezTo>
                    <a:pt x="152" y="10"/>
                    <a:pt x="151" y="11"/>
                    <a:pt x="150" y="12"/>
                  </a:cubicBezTo>
                  <a:cubicBezTo>
                    <a:pt x="149" y="13"/>
                    <a:pt x="149" y="14"/>
                    <a:pt x="148" y="14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41" y="18"/>
                    <a:pt x="135" y="20"/>
                    <a:pt x="132" y="20"/>
                  </a:cubicBezTo>
                  <a:cubicBezTo>
                    <a:pt x="129" y="20"/>
                    <a:pt x="127" y="23"/>
                    <a:pt x="127" y="23"/>
                  </a:cubicBezTo>
                  <a:cubicBezTo>
                    <a:pt x="123" y="29"/>
                    <a:pt x="123" y="29"/>
                    <a:pt x="123" y="29"/>
                  </a:cubicBezTo>
                  <a:cubicBezTo>
                    <a:pt x="116" y="29"/>
                    <a:pt x="116" y="29"/>
                    <a:pt x="116" y="29"/>
                  </a:cubicBezTo>
                  <a:cubicBezTo>
                    <a:pt x="113" y="26"/>
                    <a:pt x="113" y="26"/>
                    <a:pt x="113" y="26"/>
                  </a:cubicBezTo>
                  <a:cubicBezTo>
                    <a:pt x="108" y="27"/>
                    <a:pt x="108" y="27"/>
                    <a:pt x="108" y="27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84" y="28"/>
                    <a:pt x="84" y="28"/>
                    <a:pt x="84" y="28"/>
                  </a:cubicBezTo>
                  <a:cubicBezTo>
                    <a:pt x="84" y="28"/>
                    <a:pt x="78" y="29"/>
                    <a:pt x="76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2" y="28"/>
                    <a:pt x="70" y="27"/>
                    <a:pt x="70" y="27"/>
                  </a:cubicBezTo>
                  <a:cubicBezTo>
                    <a:pt x="70" y="27"/>
                    <a:pt x="67" y="27"/>
                    <a:pt x="66" y="28"/>
                  </a:cubicBezTo>
                  <a:cubicBezTo>
                    <a:pt x="66" y="29"/>
                    <a:pt x="66" y="29"/>
                    <a:pt x="65" y="30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3" y="42"/>
                    <a:pt x="62" y="42"/>
                    <a:pt x="62" y="42"/>
                  </a:cubicBezTo>
                  <a:cubicBezTo>
                    <a:pt x="62" y="43"/>
                    <a:pt x="61" y="44"/>
                    <a:pt x="60" y="44"/>
                  </a:cubicBezTo>
                  <a:cubicBezTo>
                    <a:pt x="59" y="44"/>
                    <a:pt x="59" y="44"/>
                    <a:pt x="58" y="45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8" y="55"/>
                    <a:pt x="48" y="55"/>
                    <a:pt x="48" y="55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5" y="61"/>
                    <a:pt x="46" y="64"/>
                    <a:pt x="45" y="65"/>
                  </a:cubicBezTo>
                  <a:cubicBezTo>
                    <a:pt x="44" y="66"/>
                    <a:pt x="43" y="67"/>
                    <a:pt x="43" y="67"/>
                  </a:cubicBezTo>
                  <a:cubicBezTo>
                    <a:pt x="43" y="67"/>
                    <a:pt x="42" y="67"/>
                    <a:pt x="42" y="67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38" y="82"/>
                    <a:pt x="39" y="84"/>
                    <a:pt x="38" y="86"/>
                  </a:cubicBezTo>
                  <a:cubicBezTo>
                    <a:pt x="37" y="87"/>
                    <a:pt x="37" y="87"/>
                    <a:pt x="36" y="87"/>
                  </a:cubicBezTo>
                  <a:cubicBezTo>
                    <a:pt x="35" y="87"/>
                    <a:pt x="35" y="88"/>
                    <a:pt x="35" y="88"/>
                  </a:cubicBezTo>
                  <a:cubicBezTo>
                    <a:pt x="35" y="94"/>
                    <a:pt x="35" y="94"/>
                    <a:pt x="35" y="94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3" y="100"/>
                    <a:pt x="33" y="100"/>
                    <a:pt x="33" y="100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29" y="111"/>
                    <a:pt x="29" y="111"/>
                    <a:pt x="29" y="111"/>
                  </a:cubicBezTo>
                  <a:cubicBezTo>
                    <a:pt x="27" y="117"/>
                    <a:pt x="27" y="117"/>
                    <a:pt x="27" y="117"/>
                  </a:cubicBezTo>
                  <a:cubicBezTo>
                    <a:pt x="20" y="124"/>
                    <a:pt x="20" y="124"/>
                    <a:pt x="20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5"/>
                    <a:pt x="15" y="126"/>
                    <a:pt x="14" y="127"/>
                  </a:cubicBezTo>
                  <a:cubicBezTo>
                    <a:pt x="12" y="128"/>
                    <a:pt x="9" y="129"/>
                    <a:pt x="8" y="129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6" y="129"/>
                    <a:pt x="6" y="129"/>
                    <a:pt x="6" y="129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1" y="129"/>
                    <a:pt x="2" y="129"/>
                    <a:pt x="3" y="129"/>
                  </a:cubicBezTo>
                  <a:cubicBezTo>
                    <a:pt x="4" y="130"/>
                    <a:pt x="4" y="130"/>
                    <a:pt x="5" y="130"/>
                  </a:cubicBezTo>
                  <a:cubicBezTo>
                    <a:pt x="6" y="130"/>
                    <a:pt x="7" y="131"/>
                    <a:pt x="7" y="131"/>
                  </a:cubicBezTo>
                  <a:cubicBezTo>
                    <a:pt x="7" y="131"/>
                    <a:pt x="7" y="131"/>
                    <a:pt x="7" y="131"/>
                  </a:cubicBezTo>
                  <a:cubicBezTo>
                    <a:pt x="8" y="132"/>
                    <a:pt x="8" y="132"/>
                    <a:pt x="8" y="132"/>
                  </a:cubicBezTo>
                  <a:cubicBezTo>
                    <a:pt x="11" y="134"/>
                    <a:pt x="12" y="136"/>
                    <a:pt x="13" y="136"/>
                  </a:cubicBezTo>
                  <a:cubicBezTo>
                    <a:pt x="13" y="136"/>
                    <a:pt x="14" y="136"/>
                    <a:pt x="15" y="137"/>
                  </a:cubicBezTo>
                  <a:cubicBezTo>
                    <a:pt x="16" y="136"/>
                    <a:pt x="16" y="136"/>
                    <a:pt x="16" y="136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8" y="139"/>
                    <a:pt x="19" y="141"/>
                    <a:pt x="18" y="143"/>
                  </a:cubicBezTo>
                  <a:cubicBezTo>
                    <a:pt x="18" y="143"/>
                    <a:pt x="18" y="144"/>
                    <a:pt x="18" y="145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45"/>
                    <a:pt x="18" y="146"/>
                    <a:pt x="18" y="146"/>
                  </a:cubicBezTo>
                  <a:cubicBezTo>
                    <a:pt x="19" y="147"/>
                    <a:pt x="20" y="148"/>
                    <a:pt x="20" y="150"/>
                  </a:cubicBezTo>
                  <a:cubicBezTo>
                    <a:pt x="20" y="150"/>
                    <a:pt x="20" y="150"/>
                    <a:pt x="20" y="151"/>
                  </a:cubicBezTo>
                  <a:cubicBezTo>
                    <a:pt x="21" y="151"/>
                    <a:pt x="22" y="152"/>
                    <a:pt x="22" y="152"/>
                  </a:cubicBezTo>
                  <a:cubicBezTo>
                    <a:pt x="23" y="152"/>
                    <a:pt x="24" y="153"/>
                    <a:pt x="26" y="153"/>
                  </a:cubicBezTo>
                  <a:cubicBezTo>
                    <a:pt x="27" y="154"/>
                    <a:pt x="28" y="154"/>
                    <a:pt x="28" y="154"/>
                  </a:cubicBezTo>
                  <a:cubicBezTo>
                    <a:pt x="29" y="155"/>
                    <a:pt x="29" y="155"/>
                    <a:pt x="30" y="155"/>
                  </a:cubicBezTo>
                  <a:cubicBezTo>
                    <a:pt x="31" y="156"/>
                    <a:pt x="31" y="156"/>
                    <a:pt x="31" y="156"/>
                  </a:cubicBezTo>
                  <a:cubicBezTo>
                    <a:pt x="32" y="156"/>
                    <a:pt x="32" y="156"/>
                    <a:pt x="33" y="156"/>
                  </a:cubicBezTo>
                  <a:cubicBezTo>
                    <a:pt x="34" y="157"/>
                    <a:pt x="35" y="157"/>
                    <a:pt x="35" y="157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7" y="157"/>
                    <a:pt x="37" y="157"/>
                    <a:pt x="38" y="157"/>
                  </a:cubicBezTo>
                  <a:cubicBezTo>
                    <a:pt x="40" y="157"/>
                    <a:pt x="41" y="158"/>
                    <a:pt x="41" y="158"/>
                  </a:cubicBezTo>
                  <a:cubicBezTo>
                    <a:pt x="43" y="158"/>
                    <a:pt x="43" y="158"/>
                    <a:pt x="43" y="158"/>
                  </a:cubicBezTo>
                  <a:cubicBezTo>
                    <a:pt x="43" y="161"/>
                    <a:pt x="43" y="161"/>
                    <a:pt x="43" y="161"/>
                  </a:cubicBezTo>
                  <a:cubicBezTo>
                    <a:pt x="41" y="165"/>
                    <a:pt x="41" y="165"/>
                    <a:pt x="41" y="165"/>
                  </a:cubicBezTo>
                  <a:cubicBezTo>
                    <a:pt x="42" y="167"/>
                    <a:pt x="42" y="167"/>
                    <a:pt x="42" y="167"/>
                  </a:cubicBezTo>
                  <a:cubicBezTo>
                    <a:pt x="42" y="167"/>
                    <a:pt x="43" y="167"/>
                    <a:pt x="44" y="167"/>
                  </a:cubicBezTo>
                  <a:cubicBezTo>
                    <a:pt x="44" y="167"/>
                    <a:pt x="44" y="167"/>
                    <a:pt x="45" y="168"/>
                  </a:cubicBezTo>
                  <a:cubicBezTo>
                    <a:pt x="45" y="168"/>
                    <a:pt x="45" y="168"/>
                    <a:pt x="45" y="168"/>
                  </a:cubicBezTo>
                  <a:cubicBezTo>
                    <a:pt x="47" y="168"/>
                    <a:pt x="47" y="168"/>
                    <a:pt x="47" y="168"/>
                  </a:cubicBezTo>
                  <a:cubicBezTo>
                    <a:pt x="50" y="170"/>
                    <a:pt x="50" y="170"/>
                    <a:pt x="50" y="170"/>
                  </a:cubicBezTo>
                  <a:cubicBezTo>
                    <a:pt x="48" y="172"/>
                    <a:pt x="48" y="172"/>
                    <a:pt x="48" y="172"/>
                  </a:cubicBezTo>
                  <a:cubicBezTo>
                    <a:pt x="46" y="175"/>
                    <a:pt x="45" y="175"/>
                    <a:pt x="45" y="175"/>
                  </a:cubicBezTo>
                  <a:cubicBezTo>
                    <a:pt x="45" y="175"/>
                    <a:pt x="45" y="175"/>
                    <a:pt x="45" y="175"/>
                  </a:cubicBezTo>
                  <a:cubicBezTo>
                    <a:pt x="45" y="175"/>
                    <a:pt x="45" y="175"/>
                    <a:pt x="45" y="175"/>
                  </a:cubicBezTo>
                  <a:cubicBezTo>
                    <a:pt x="45" y="175"/>
                    <a:pt x="45" y="175"/>
                    <a:pt x="45" y="175"/>
                  </a:cubicBezTo>
                  <a:cubicBezTo>
                    <a:pt x="46" y="175"/>
                    <a:pt x="47" y="175"/>
                    <a:pt x="49" y="176"/>
                  </a:cubicBezTo>
                  <a:cubicBezTo>
                    <a:pt x="50" y="176"/>
                    <a:pt x="50" y="177"/>
                    <a:pt x="51" y="178"/>
                  </a:cubicBezTo>
                  <a:cubicBezTo>
                    <a:pt x="51" y="179"/>
                    <a:pt x="51" y="179"/>
                    <a:pt x="51" y="180"/>
                  </a:cubicBezTo>
                  <a:cubicBezTo>
                    <a:pt x="52" y="179"/>
                    <a:pt x="53" y="179"/>
                    <a:pt x="54" y="179"/>
                  </a:cubicBezTo>
                  <a:cubicBezTo>
                    <a:pt x="55" y="179"/>
                    <a:pt x="55" y="179"/>
                    <a:pt x="55" y="179"/>
                  </a:cubicBezTo>
                  <a:cubicBezTo>
                    <a:pt x="55" y="179"/>
                    <a:pt x="55" y="179"/>
                    <a:pt x="55" y="179"/>
                  </a:cubicBezTo>
                  <a:cubicBezTo>
                    <a:pt x="56" y="179"/>
                    <a:pt x="56" y="179"/>
                    <a:pt x="56" y="179"/>
                  </a:cubicBezTo>
                  <a:cubicBezTo>
                    <a:pt x="57" y="179"/>
                    <a:pt x="61" y="179"/>
                    <a:pt x="61" y="179"/>
                  </a:cubicBezTo>
                  <a:cubicBezTo>
                    <a:pt x="61" y="179"/>
                    <a:pt x="61" y="179"/>
                    <a:pt x="61" y="179"/>
                  </a:cubicBezTo>
                  <a:cubicBezTo>
                    <a:pt x="61" y="179"/>
                    <a:pt x="61" y="179"/>
                    <a:pt x="61" y="179"/>
                  </a:cubicBezTo>
                  <a:cubicBezTo>
                    <a:pt x="62" y="179"/>
                    <a:pt x="63" y="180"/>
                    <a:pt x="64" y="182"/>
                  </a:cubicBezTo>
                  <a:cubicBezTo>
                    <a:pt x="64" y="182"/>
                    <a:pt x="65" y="183"/>
                    <a:pt x="66" y="183"/>
                  </a:cubicBezTo>
                  <a:cubicBezTo>
                    <a:pt x="66" y="183"/>
                    <a:pt x="66" y="183"/>
                    <a:pt x="66" y="183"/>
                  </a:cubicBezTo>
                  <a:cubicBezTo>
                    <a:pt x="66" y="182"/>
                    <a:pt x="66" y="182"/>
                    <a:pt x="66" y="182"/>
                  </a:cubicBezTo>
                  <a:cubicBezTo>
                    <a:pt x="66" y="182"/>
                    <a:pt x="68" y="180"/>
                    <a:pt x="68" y="180"/>
                  </a:cubicBezTo>
                  <a:cubicBezTo>
                    <a:pt x="69" y="179"/>
                    <a:pt x="69" y="179"/>
                    <a:pt x="69" y="178"/>
                  </a:cubicBezTo>
                  <a:cubicBezTo>
                    <a:pt x="70" y="177"/>
                    <a:pt x="70" y="176"/>
                    <a:pt x="71" y="176"/>
                  </a:cubicBezTo>
                  <a:cubicBezTo>
                    <a:pt x="71" y="175"/>
                    <a:pt x="72" y="175"/>
                    <a:pt x="73" y="174"/>
                  </a:cubicBezTo>
                  <a:cubicBezTo>
                    <a:pt x="75" y="173"/>
                    <a:pt x="75" y="173"/>
                    <a:pt x="75" y="173"/>
                  </a:cubicBezTo>
                  <a:cubicBezTo>
                    <a:pt x="75" y="173"/>
                    <a:pt x="75" y="173"/>
                    <a:pt x="75" y="173"/>
                  </a:cubicBezTo>
                  <a:cubicBezTo>
                    <a:pt x="76" y="173"/>
                    <a:pt x="77" y="173"/>
                    <a:pt x="77" y="174"/>
                  </a:cubicBezTo>
                  <a:cubicBezTo>
                    <a:pt x="78" y="174"/>
                    <a:pt x="79" y="175"/>
                    <a:pt x="80" y="176"/>
                  </a:cubicBezTo>
                  <a:cubicBezTo>
                    <a:pt x="80" y="176"/>
                    <a:pt x="80" y="176"/>
                    <a:pt x="81" y="176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85" y="176"/>
                    <a:pt x="85" y="176"/>
                    <a:pt x="85" y="176"/>
                  </a:cubicBezTo>
                  <a:cubicBezTo>
                    <a:pt x="88" y="177"/>
                    <a:pt x="88" y="179"/>
                    <a:pt x="88" y="179"/>
                  </a:cubicBezTo>
                  <a:cubicBezTo>
                    <a:pt x="88" y="181"/>
                    <a:pt x="86" y="182"/>
                    <a:pt x="84" y="183"/>
                  </a:cubicBezTo>
                  <a:cubicBezTo>
                    <a:pt x="84" y="183"/>
                    <a:pt x="84" y="183"/>
                    <a:pt x="84" y="183"/>
                  </a:cubicBezTo>
                  <a:cubicBezTo>
                    <a:pt x="84" y="183"/>
                    <a:pt x="83" y="183"/>
                    <a:pt x="83" y="182"/>
                  </a:cubicBezTo>
                  <a:cubicBezTo>
                    <a:pt x="79" y="184"/>
                    <a:pt x="79" y="184"/>
                    <a:pt x="79" y="184"/>
                  </a:cubicBezTo>
                  <a:cubicBezTo>
                    <a:pt x="83" y="186"/>
                    <a:pt x="83" y="187"/>
                    <a:pt x="83" y="188"/>
                  </a:cubicBezTo>
                  <a:cubicBezTo>
                    <a:pt x="83" y="188"/>
                    <a:pt x="83" y="188"/>
                    <a:pt x="83" y="189"/>
                  </a:cubicBezTo>
                  <a:cubicBezTo>
                    <a:pt x="84" y="189"/>
                    <a:pt x="84" y="189"/>
                    <a:pt x="84" y="189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7" y="188"/>
                    <a:pt x="87" y="188"/>
                    <a:pt x="87" y="188"/>
                  </a:cubicBezTo>
                  <a:cubicBezTo>
                    <a:pt x="87" y="191"/>
                    <a:pt x="87" y="191"/>
                    <a:pt x="87" y="191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88" y="196"/>
                    <a:pt x="88" y="196"/>
                    <a:pt x="89" y="196"/>
                  </a:cubicBezTo>
                  <a:cubicBezTo>
                    <a:pt x="92" y="196"/>
                    <a:pt x="94" y="197"/>
                    <a:pt x="96" y="197"/>
                  </a:cubicBezTo>
                  <a:cubicBezTo>
                    <a:pt x="97" y="198"/>
                    <a:pt x="98" y="198"/>
                    <a:pt x="98" y="198"/>
                  </a:cubicBezTo>
                  <a:cubicBezTo>
                    <a:pt x="99" y="198"/>
                    <a:pt x="100" y="199"/>
                    <a:pt x="100" y="199"/>
                  </a:cubicBezTo>
                  <a:cubicBezTo>
                    <a:pt x="100" y="201"/>
                    <a:pt x="98" y="202"/>
                    <a:pt x="95" y="204"/>
                  </a:cubicBezTo>
                  <a:cubicBezTo>
                    <a:pt x="95" y="204"/>
                    <a:pt x="95" y="205"/>
                    <a:pt x="94" y="205"/>
                  </a:cubicBezTo>
                  <a:cubicBezTo>
                    <a:pt x="95" y="205"/>
                    <a:pt x="95" y="205"/>
                    <a:pt x="95" y="205"/>
                  </a:cubicBezTo>
                  <a:cubicBezTo>
                    <a:pt x="95" y="205"/>
                    <a:pt x="95" y="205"/>
                    <a:pt x="95" y="205"/>
                  </a:cubicBezTo>
                  <a:cubicBezTo>
                    <a:pt x="95" y="205"/>
                    <a:pt x="96" y="206"/>
                    <a:pt x="96" y="206"/>
                  </a:cubicBezTo>
                  <a:cubicBezTo>
                    <a:pt x="96" y="208"/>
                    <a:pt x="96" y="209"/>
                    <a:pt x="97" y="209"/>
                  </a:cubicBezTo>
                  <a:cubicBezTo>
                    <a:pt x="99" y="210"/>
                    <a:pt x="101" y="209"/>
                    <a:pt x="103" y="208"/>
                  </a:cubicBezTo>
                  <a:cubicBezTo>
                    <a:pt x="105" y="207"/>
                    <a:pt x="107" y="206"/>
                    <a:pt x="109" y="206"/>
                  </a:cubicBezTo>
                  <a:cubicBezTo>
                    <a:pt x="111" y="206"/>
                    <a:pt x="113" y="206"/>
                    <a:pt x="115" y="207"/>
                  </a:cubicBezTo>
                  <a:cubicBezTo>
                    <a:pt x="117" y="207"/>
                    <a:pt x="118" y="207"/>
                    <a:pt x="119" y="207"/>
                  </a:cubicBezTo>
                  <a:cubicBezTo>
                    <a:pt x="120" y="205"/>
                    <a:pt x="124" y="206"/>
                    <a:pt x="128" y="207"/>
                  </a:cubicBezTo>
                  <a:cubicBezTo>
                    <a:pt x="133" y="208"/>
                    <a:pt x="139" y="208"/>
                    <a:pt x="142" y="206"/>
                  </a:cubicBezTo>
                  <a:cubicBezTo>
                    <a:pt x="146" y="204"/>
                    <a:pt x="162" y="202"/>
                    <a:pt x="168" y="202"/>
                  </a:cubicBezTo>
                  <a:cubicBezTo>
                    <a:pt x="169" y="202"/>
                    <a:pt x="169" y="202"/>
                    <a:pt x="169" y="202"/>
                  </a:cubicBezTo>
                  <a:cubicBezTo>
                    <a:pt x="182" y="201"/>
                    <a:pt x="183" y="201"/>
                    <a:pt x="189" y="197"/>
                  </a:cubicBezTo>
                  <a:cubicBezTo>
                    <a:pt x="189" y="197"/>
                    <a:pt x="193" y="188"/>
                    <a:pt x="195" y="185"/>
                  </a:cubicBezTo>
                  <a:cubicBezTo>
                    <a:pt x="196" y="182"/>
                    <a:pt x="199" y="180"/>
                    <a:pt x="202" y="179"/>
                  </a:cubicBezTo>
                  <a:cubicBezTo>
                    <a:pt x="204" y="178"/>
                    <a:pt x="205" y="177"/>
                    <a:pt x="207" y="176"/>
                  </a:cubicBezTo>
                  <a:cubicBezTo>
                    <a:pt x="211" y="173"/>
                    <a:pt x="221" y="170"/>
                    <a:pt x="224" y="169"/>
                  </a:cubicBezTo>
                  <a:cubicBezTo>
                    <a:pt x="226" y="169"/>
                    <a:pt x="243" y="170"/>
                    <a:pt x="243" y="170"/>
                  </a:cubicBezTo>
                  <a:cubicBezTo>
                    <a:pt x="252" y="168"/>
                    <a:pt x="252" y="168"/>
                    <a:pt x="252" y="168"/>
                  </a:cubicBezTo>
                  <a:cubicBezTo>
                    <a:pt x="252" y="169"/>
                    <a:pt x="254" y="174"/>
                    <a:pt x="256" y="174"/>
                  </a:cubicBezTo>
                  <a:cubicBezTo>
                    <a:pt x="267" y="176"/>
                    <a:pt x="272" y="175"/>
                    <a:pt x="273" y="170"/>
                  </a:cubicBezTo>
                  <a:cubicBezTo>
                    <a:pt x="273" y="168"/>
                    <a:pt x="272" y="165"/>
                    <a:pt x="271" y="162"/>
                  </a:cubicBezTo>
                  <a:cubicBezTo>
                    <a:pt x="270" y="159"/>
                    <a:pt x="269" y="156"/>
                    <a:pt x="269" y="154"/>
                  </a:cubicBezTo>
                  <a:cubicBezTo>
                    <a:pt x="269" y="150"/>
                    <a:pt x="270" y="146"/>
                    <a:pt x="271" y="143"/>
                  </a:cubicBezTo>
                  <a:cubicBezTo>
                    <a:pt x="271" y="140"/>
                    <a:pt x="272" y="137"/>
                    <a:pt x="272" y="134"/>
                  </a:cubicBezTo>
                  <a:cubicBezTo>
                    <a:pt x="271" y="132"/>
                    <a:pt x="273" y="128"/>
                    <a:pt x="275" y="125"/>
                  </a:cubicBezTo>
                  <a:cubicBezTo>
                    <a:pt x="277" y="122"/>
                    <a:pt x="281" y="121"/>
                    <a:pt x="285" y="121"/>
                  </a:cubicBezTo>
                  <a:cubicBezTo>
                    <a:pt x="288" y="120"/>
                    <a:pt x="291" y="120"/>
                    <a:pt x="292" y="118"/>
                  </a:cubicBezTo>
                  <a:lnTo>
                    <a:pt x="287" y="96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Freeform 210"/>
            <p:cNvSpPr>
              <a:spLocks/>
            </p:cNvSpPr>
            <p:nvPr/>
          </p:nvSpPr>
          <p:spPr bwMode="auto">
            <a:xfrm>
              <a:off x="5060177" y="2075546"/>
              <a:ext cx="9525" cy="12700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1 h 4"/>
                <a:gd name="T4" fmla="*/ 1 w 3"/>
                <a:gd name="T5" fmla="*/ 3 h 4"/>
                <a:gd name="T6" fmla="*/ 3 w 3"/>
                <a:gd name="T7" fmla="*/ 2 h 4"/>
                <a:gd name="T8" fmla="*/ 2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0" y="3"/>
                    <a:pt x="1" y="3"/>
                  </a:cubicBezTo>
                  <a:cubicBezTo>
                    <a:pt x="2" y="4"/>
                    <a:pt x="2" y="3"/>
                    <a:pt x="3" y="2"/>
                  </a:cubicBezTo>
                  <a:cubicBezTo>
                    <a:pt x="3" y="1"/>
                    <a:pt x="2" y="1"/>
                    <a:pt x="2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211"/>
            <p:cNvSpPr>
              <a:spLocks/>
            </p:cNvSpPr>
            <p:nvPr/>
          </p:nvSpPr>
          <p:spPr bwMode="auto">
            <a:xfrm>
              <a:off x="5034777" y="2091421"/>
              <a:ext cx="31750" cy="19050"/>
            </a:xfrm>
            <a:custGeom>
              <a:avLst/>
              <a:gdLst>
                <a:gd name="T0" fmla="*/ 6 w 10"/>
                <a:gd name="T1" fmla="*/ 0 h 6"/>
                <a:gd name="T2" fmla="*/ 5 w 10"/>
                <a:gd name="T3" fmla="*/ 1 h 6"/>
                <a:gd name="T4" fmla="*/ 2 w 10"/>
                <a:gd name="T5" fmla="*/ 2 h 6"/>
                <a:gd name="T6" fmla="*/ 2 w 10"/>
                <a:gd name="T7" fmla="*/ 5 h 6"/>
                <a:gd name="T8" fmla="*/ 5 w 10"/>
                <a:gd name="T9" fmla="*/ 4 h 6"/>
                <a:gd name="T10" fmla="*/ 6 w 10"/>
                <a:gd name="T11" fmla="*/ 3 h 6"/>
                <a:gd name="T12" fmla="*/ 8 w 10"/>
                <a:gd name="T13" fmla="*/ 2 h 6"/>
                <a:gd name="T14" fmla="*/ 8 w 10"/>
                <a:gd name="T15" fmla="*/ 1 h 6"/>
                <a:gd name="T16" fmla="*/ 6 w 10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6">
                  <a:moveTo>
                    <a:pt x="6" y="0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2" y="2"/>
                  </a:cubicBezTo>
                  <a:cubicBezTo>
                    <a:pt x="0" y="4"/>
                    <a:pt x="2" y="4"/>
                    <a:pt x="2" y="5"/>
                  </a:cubicBezTo>
                  <a:cubicBezTo>
                    <a:pt x="1" y="6"/>
                    <a:pt x="4" y="4"/>
                    <a:pt x="5" y="4"/>
                  </a:cubicBezTo>
                  <a:cubicBezTo>
                    <a:pt x="6" y="4"/>
                    <a:pt x="5" y="3"/>
                    <a:pt x="6" y="3"/>
                  </a:cubicBezTo>
                  <a:cubicBezTo>
                    <a:pt x="6" y="3"/>
                    <a:pt x="7" y="3"/>
                    <a:pt x="8" y="2"/>
                  </a:cubicBezTo>
                  <a:cubicBezTo>
                    <a:pt x="10" y="2"/>
                    <a:pt x="8" y="1"/>
                    <a:pt x="8" y="1"/>
                  </a:cubicBezTo>
                  <a:cubicBezTo>
                    <a:pt x="8" y="1"/>
                    <a:pt x="7" y="0"/>
                    <a:pt x="6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212"/>
            <p:cNvSpPr>
              <a:spLocks/>
            </p:cNvSpPr>
            <p:nvPr/>
          </p:nvSpPr>
          <p:spPr bwMode="auto">
            <a:xfrm>
              <a:off x="4980801" y="2104120"/>
              <a:ext cx="15875" cy="15875"/>
            </a:xfrm>
            <a:custGeom>
              <a:avLst/>
              <a:gdLst>
                <a:gd name="T0" fmla="*/ 2 w 5"/>
                <a:gd name="T1" fmla="*/ 0 h 5"/>
                <a:gd name="T2" fmla="*/ 0 w 5"/>
                <a:gd name="T3" fmla="*/ 1 h 5"/>
                <a:gd name="T4" fmla="*/ 0 w 5"/>
                <a:gd name="T5" fmla="*/ 4 h 5"/>
                <a:gd name="T6" fmla="*/ 2 w 5"/>
                <a:gd name="T7" fmla="*/ 5 h 5"/>
                <a:gd name="T8" fmla="*/ 4 w 5"/>
                <a:gd name="T9" fmla="*/ 4 h 5"/>
                <a:gd name="T10" fmla="*/ 5 w 5"/>
                <a:gd name="T11" fmla="*/ 1 h 5"/>
                <a:gd name="T12" fmla="*/ 2 w 5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5"/>
                    <a:pt x="2" y="5"/>
                    <a:pt x="2" y="5"/>
                  </a:cubicBezTo>
                  <a:cubicBezTo>
                    <a:pt x="3" y="5"/>
                    <a:pt x="4" y="4"/>
                    <a:pt x="4" y="4"/>
                  </a:cubicBezTo>
                  <a:cubicBezTo>
                    <a:pt x="5" y="3"/>
                    <a:pt x="5" y="2"/>
                    <a:pt x="5" y="1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213"/>
            <p:cNvSpPr>
              <a:spLocks/>
            </p:cNvSpPr>
            <p:nvPr/>
          </p:nvSpPr>
          <p:spPr bwMode="auto">
            <a:xfrm>
              <a:off x="4980801" y="2046971"/>
              <a:ext cx="60326" cy="63501"/>
            </a:xfrm>
            <a:custGeom>
              <a:avLst/>
              <a:gdLst>
                <a:gd name="T0" fmla="*/ 13 w 19"/>
                <a:gd name="T1" fmla="*/ 13 h 20"/>
                <a:gd name="T2" fmla="*/ 13 w 19"/>
                <a:gd name="T3" fmla="*/ 11 h 20"/>
                <a:gd name="T4" fmla="*/ 15 w 19"/>
                <a:gd name="T5" fmla="*/ 12 h 20"/>
                <a:gd name="T6" fmla="*/ 17 w 19"/>
                <a:gd name="T7" fmla="*/ 13 h 20"/>
                <a:gd name="T8" fmla="*/ 18 w 19"/>
                <a:gd name="T9" fmla="*/ 11 h 20"/>
                <a:gd name="T10" fmla="*/ 16 w 19"/>
                <a:gd name="T11" fmla="*/ 9 h 20"/>
                <a:gd name="T12" fmla="*/ 17 w 19"/>
                <a:gd name="T13" fmla="*/ 7 h 20"/>
                <a:gd name="T14" fmla="*/ 18 w 19"/>
                <a:gd name="T15" fmla="*/ 5 h 20"/>
                <a:gd name="T16" fmla="*/ 16 w 19"/>
                <a:gd name="T17" fmla="*/ 4 h 20"/>
                <a:gd name="T18" fmla="*/ 15 w 19"/>
                <a:gd name="T19" fmla="*/ 4 h 20"/>
                <a:gd name="T20" fmla="*/ 12 w 19"/>
                <a:gd name="T21" fmla="*/ 3 h 20"/>
                <a:gd name="T22" fmla="*/ 11 w 19"/>
                <a:gd name="T23" fmla="*/ 1 h 20"/>
                <a:gd name="T24" fmla="*/ 8 w 19"/>
                <a:gd name="T25" fmla="*/ 0 h 20"/>
                <a:gd name="T26" fmla="*/ 7 w 19"/>
                <a:gd name="T27" fmla="*/ 3 h 20"/>
                <a:gd name="T28" fmla="*/ 9 w 19"/>
                <a:gd name="T29" fmla="*/ 5 h 20"/>
                <a:gd name="T30" fmla="*/ 8 w 19"/>
                <a:gd name="T31" fmla="*/ 7 h 20"/>
                <a:gd name="T32" fmla="*/ 8 w 19"/>
                <a:gd name="T33" fmla="*/ 7 h 20"/>
                <a:gd name="T34" fmla="*/ 7 w 19"/>
                <a:gd name="T35" fmla="*/ 9 h 20"/>
                <a:gd name="T36" fmla="*/ 7 w 19"/>
                <a:gd name="T37" fmla="*/ 6 h 20"/>
                <a:gd name="T38" fmla="*/ 3 w 19"/>
                <a:gd name="T39" fmla="*/ 6 h 20"/>
                <a:gd name="T40" fmla="*/ 3 w 19"/>
                <a:gd name="T41" fmla="*/ 10 h 20"/>
                <a:gd name="T42" fmla="*/ 1 w 19"/>
                <a:gd name="T43" fmla="*/ 11 h 20"/>
                <a:gd name="T44" fmla="*/ 1 w 19"/>
                <a:gd name="T45" fmla="*/ 13 h 20"/>
                <a:gd name="T46" fmla="*/ 3 w 19"/>
                <a:gd name="T47" fmla="*/ 14 h 20"/>
                <a:gd name="T48" fmla="*/ 6 w 19"/>
                <a:gd name="T49" fmla="*/ 15 h 20"/>
                <a:gd name="T50" fmla="*/ 9 w 19"/>
                <a:gd name="T51" fmla="*/ 15 h 20"/>
                <a:gd name="T52" fmla="*/ 11 w 19"/>
                <a:gd name="T53" fmla="*/ 16 h 20"/>
                <a:gd name="T54" fmla="*/ 14 w 19"/>
                <a:gd name="T55" fmla="*/ 19 h 20"/>
                <a:gd name="T56" fmla="*/ 16 w 19"/>
                <a:gd name="T57" fmla="*/ 18 h 20"/>
                <a:gd name="T58" fmla="*/ 18 w 19"/>
                <a:gd name="T59" fmla="*/ 15 h 20"/>
                <a:gd name="T60" fmla="*/ 13 w 19"/>
                <a:gd name="T61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" h="20">
                  <a:moveTo>
                    <a:pt x="13" y="13"/>
                  </a:moveTo>
                  <a:cubicBezTo>
                    <a:pt x="13" y="13"/>
                    <a:pt x="12" y="11"/>
                    <a:pt x="13" y="11"/>
                  </a:cubicBezTo>
                  <a:cubicBezTo>
                    <a:pt x="14" y="10"/>
                    <a:pt x="14" y="12"/>
                    <a:pt x="15" y="12"/>
                  </a:cubicBezTo>
                  <a:cubicBezTo>
                    <a:pt x="15" y="13"/>
                    <a:pt x="16" y="13"/>
                    <a:pt x="17" y="13"/>
                  </a:cubicBezTo>
                  <a:cubicBezTo>
                    <a:pt x="18" y="13"/>
                    <a:pt x="18" y="12"/>
                    <a:pt x="18" y="11"/>
                  </a:cubicBezTo>
                  <a:cubicBezTo>
                    <a:pt x="18" y="11"/>
                    <a:pt x="18" y="11"/>
                    <a:pt x="16" y="9"/>
                  </a:cubicBezTo>
                  <a:cubicBezTo>
                    <a:pt x="13" y="7"/>
                    <a:pt x="16" y="8"/>
                    <a:pt x="17" y="7"/>
                  </a:cubicBezTo>
                  <a:cubicBezTo>
                    <a:pt x="17" y="7"/>
                    <a:pt x="18" y="5"/>
                    <a:pt x="18" y="5"/>
                  </a:cubicBezTo>
                  <a:cubicBezTo>
                    <a:pt x="19" y="5"/>
                    <a:pt x="16" y="4"/>
                    <a:pt x="16" y="4"/>
                  </a:cubicBezTo>
                  <a:cubicBezTo>
                    <a:pt x="15" y="3"/>
                    <a:pt x="15" y="4"/>
                    <a:pt x="15" y="4"/>
                  </a:cubicBezTo>
                  <a:cubicBezTo>
                    <a:pt x="15" y="4"/>
                    <a:pt x="13" y="3"/>
                    <a:pt x="12" y="3"/>
                  </a:cubicBezTo>
                  <a:cubicBezTo>
                    <a:pt x="12" y="2"/>
                    <a:pt x="12" y="1"/>
                    <a:pt x="11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7" y="1"/>
                    <a:pt x="7" y="3"/>
                    <a:pt x="7" y="3"/>
                  </a:cubicBezTo>
                  <a:cubicBezTo>
                    <a:pt x="7" y="3"/>
                    <a:pt x="8" y="4"/>
                    <a:pt x="9" y="5"/>
                  </a:cubicBezTo>
                  <a:cubicBezTo>
                    <a:pt x="9" y="5"/>
                    <a:pt x="9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9" y="8"/>
                    <a:pt x="7" y="9"/>
                  </a:cubicBezTo>
                  <a:cubicBezTo>
                    <a:pt x="6" y="9"/>
                    <a:pt x="7" y="7"/>
                    <a:pt x="7" y="6"/>
                  </a:cubicBezTo>
                  <a:cubicBezTo>
                    <a:pt x="7" y="5"/>
                    <a:pt x="3" y="6"/>
                    <a:pt x="3" y="6"/>
                  </a:cubicBezTo>
                  <a:cubicBezTo>
                    <a:pt x="3" y="6"/>
                    <a:pt x="4" y="9"/>
                    <a:pt x="3" y="10"/>
                  </a:cubicBezTo>
                  <a:cubicBezTo>
                    <a:pt x="2" y="10"/>
                    <a:pt x="2" y="10"/>
                    <a:pt x="1" y="11"/>
                  </a:cubicBezTo>
                  <a:cubicBezTo>
                    <a:pt x="0" y="12"/>
                    <a:pt x="1" y="13"/>
                    <a:pt x="1" y="13"/>
                  </a:cubicBezTo>
                  <a:cubicBezTo>
                    <a:pt x="1" y="14"/>
                    <a:pt x="3" y="14"/>
                    <a:pt x="3" y="14"/>
                  </a:cubicBezTo>
                  <a:cubicBezTo>
                    <a:pt x="4" y="14"/>
                    <a:pt x="4" y="14"/>
                    <a:pt x="6" y="15"/>
                  </a:cubicBezTo>
                  <a:cubicBezTo>
                    <a:pt x="9" y="17"/>
                    <a:pt x="7" y="15"/>
                    <a:pt x="9" y="15"/>
                  </a:cubicBezTo>
                  <a:cubicBezTo>
                    <a:pt x="11" y="15"/>
                    <a:pt x="10" y="16"/>
                    <a:pt x="11" y="16"/>
                  </a:cubicBezTo>
                  <a:cubicBezTo>
                    <a:pt x="12" y="17"/>
                    <a:pt x="13" y="18"/>
                    <a:pt x="14" y="19"/>
                  </a:cubicBezTo>
                  <a:cubicBezTo>
                    <a:pt x="15" y="20"/>
                    <a:pt x="16" y="18"/>
                    <a:pt x="16" y="18"/>
                  </a:cubicBezTo>
                  <a:cubicBezTo>
                    <a:pt x="17" y="17"/>
                    <a:pt x="18" y="15"/>
                    <a:pt x="18" y="15"/>
                  </a:cubicBezTo>
                  <a:cubicBezTo>
                    <a:pt x="18" y="15"/>
                    <a:pt x="14" y="13"/>
                    <a:pt x="13" y="13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214"/>
            <p:cNvSpPr>
              <a:spLocks/>
            </p:cNvSpPr>
            <p:nvPr/>
          </p:nvSpPr>
          <p:spPr bwMode="auto">
            <a:xfrm>
              <a:off x="5060177" y="2062846"/>
              <a:ext cx="12700" cy="12700"/>
            </a:xfrm>
            <a:custGeom>
              <a:avLst/>
              <a:gdLst>
                <a:gd name="T0" fmla="*/ 2 w 4"/>
                <a:gd name="T1" fmla="*/ 1 h 4"/>
                <a:gd name="T2" fmla="*/ 0 w 4"/>
                <a:gd name="T3" fmla="*/ 1 h 4"/>
                <a:gd name="T4" fmla="*/ 0 w 4"/>
                <a:gd name="T5" fmla="*/ 3 h 4"/>
                <a:gd name="T6" fmla="*/ 3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1" y="4"/>
                    <a:pt x="1" y="3"/>
                    <a:pt x="3" y="2"/>
                  </a:cubicBezTo>
                  <a:cubicBezTo>
                    <a:pt x="4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215"/>
            <p:cNvSpPr>
              <a:spLocks/>
            </p:cNvSpPr>
            <p:nvPr/>
          </p:nvSpPr>
          <p:spPr bwMode="auto">
            <a:xfrm>
              <a:off x="4855390" y="638862"/>
              <a:ext cx="806450" cy="1452560"/>
            </a:xfrm>
            <a:custGeom>
              <a:avLst/>
              <a:gdLst>
                <a:gd name="T0" fmla="*/ 222 w 253"/>
                <a:gd name="T1" fmla="*/ 377 h 456"/>
                <a:gd name="T2" fmla="*/ 247 w 253"/>
                <a:gd name="T3" fmla="*/ 312 h 456"/>
                <a:gd name="T4" fmla="*/ 235 w 253"/>
                <a:gd name="T5" fmla="*/ 269 h 456"/>
                <a:gd name="T6" fmla="*/ 216 w 253"/>
                <a:gd name="T7" fmla="*/ 241 h 456"/>
                <a:gd name="T8" fmla="*/ 204 w 253"/>
                <a:gd name="T9" fmla="*/ 226 h 456"/>
                <a:gd name="T10" fmla="*/ 200 w 253"/>
                <a:gd name="T11" fmla="*/ 214 h 456"/>
                <a:gd name="T12" fmla="*/ 185 w 253"/>
                <a:gd name="T13" fmla="*/ 195 h 456"/>
                <a:gd name="T14" fmla="*/ 186 w 253"/>
                <a:gd name="T15" fmla="*/ 170 h 456"/>
                <a:gd name="T16" fmla="*/ 161 w 253"/>
                <a:gd name="T17" fmla="*/ 137 h 456"/>
                <a:gd name="T18" fmla="*/ 160 w 253"/>
                <a:gd name="T19" fmla="*/ 100 h 456"/>
                <a:gd name="T20" fmla="*/ 141 w 253"/>
                <a:gd name="T21" fmla="*/ 79 h 456"/>
                <a:gd name="T22" fmla="*/ 128 w 253"/>
                <a:gd name="T23" fmla="*/ 52 h 456"/>
                <a:gd name="T24" fmla="*/ 123 w 253"/>
                <a:gd name="T25" fmla="*/ 44 h 456"/>
                <a:gd name="T26" fmla="*/ 129 w 253"/>
                <a:gd name="T27" fmla="*/ 38 h 456"/>
                <a:gd name="T28" fmla="*/ 128 w 253"/>
                <a:gd name="T29" fmla="*/ 19 h 456"/>
                <a:gd name="T30" fmla="*/ 104 w 253"/>
                <a:gd name="T31" fmla="*/ 1 h 456"/>
                <a:gd name="T32" fmla="*/ 82 w 253"/>
                <a:gd name="T33" fmla="*/ 20 h 456"/>
                <a:gd name="T34" fmla="*/ 79 w 253"/>
                <a:gd name="T35" fmla="*/ 58 h 456"/>
                <a:gd name="T36" fmla="*/ 74 w 253"/>
                <a:gd name="T37" fmla="*/ 73 h 456"/>
                <a:gd name="T38" fmla="*/ 59 w 253"/>
                <a:gd name="T39" fmla="*/ 70 h 456"/>
                <a:gd name="T40" fmla="*/ 27 w 253"/>
                <a:gd name="T41" fmla="*/ 68 h 456"/>
                <a:gd name="T42" fmla="*/ 7 w 253"/>
                <a:gd name="T43" fmla="*/ 63 h 456"/>
                <a:gd name="T44" fmla="*/ 7 w 253"/>
                <a:gd name="T45" fmla="*/ 74 h 456"/>
                <a:gd name="T46" fmla="*/ 26 w 253"/>
                <a:gd name="T47" fmla="*/ 85 h 456"/>
                <a:gd name="T48" fmla="*/ 51 w 253"/>
                <a:gd name="T49" fmla="*/ 99 h 456"/>
                <a:gd name="T50" fmla="*/ 63 w 253"/>
                <a:gd name="T51" fmla="*/ 127 h 456"/>
                <a:gd name="T52" fmla="*/ 74 w 253"/>
                <a:gd name="T53" fmla="*/ 159 h 456"/>
                <a:gd name="T54" fmla="*/ 81 w 253"/>
                <a:gd name="T55" fmla="*/ 184 h 456"/>
                <a:gd name="T56" fmla="*/ 109 w 253"/>
                <a:gd name="T57" fmla="*/ 205 h 456"/>
                <a:gd name="T58" fmla="*/ 113 w 253"/>
                <a:gd name="T59" fmla="*/ 228 h 456"/>
                <a:gd name="T60" fmla="*/ 102 w 253"/>
                <a:gd name="T61" fmla="*/ 246 h 456"/>
                <a:gd name="T62" fmla="*/ 88 w 253"/>
                <a:gd name="T63" fmla="*/ 280 h 456"/>
                <a:gd name="T64" fmla="*/ 81 w 253"/>
                <a:gd name="T65" fmla="*/ 293 h 456"/>
                <a:gd name="T66" fmla="*/ 73 w 253"/>
                <a:gd name="T67" fmla="*/ 307 h 456"/>
                <a:gd name="T68" fmla="*/ 67 w 253"/>
                <a:gd name="T69" fmla="*/ 314 h 456"/>
                <a:gd name="T70" fmla="*/ 54 w 253"/>
                <a:gd name="T71" fmla="*/ 313 h 456"/>
                <a:gd name="T72" fmla="*/ 61 w 253"/>
                <a:gd name="T73" fmla="*/ 327 h 456"/>
                <a:gd name="T74" fmla="*/ 58 w 253"/>
                <a:gd name="T75" fmla="*/ 348 h 456"/>
                <a:gd name="T76" fmla="*/ 65 w 253"/>
                <a:gd name="T77" fmla="*/ 369 h 456"/>
                <a:gd name="T78" fmla="*/ 71 w 253"/>
                <a:gd name="T79" fmla="*/ 387 h 456"/>
                <a:gd name="T80" fmla="*/ 73 w 253"/>
                <a:gd name="T81" fmla="*/ 400 h 456"/>
                <a:gd name="T82" fmla="*/ 73 w 253"/>
                <a:gd name="T83" fmla="*/ 414 h 456"/>
                <a:gd name="T84" fmla="*/ 76 w 253"/>
                <a:gd name="T85" fmla="*/ 420 h 456"/>
                <a:gd name="T86" fmla="*/ 75 w 253"/>
                <a:gd name="T87" fmla="*/ 429 h 456"/>
                <a:gd name="T88" fmla="*/ 83 w 253"/>
                <a:gd name="T89" fmla="*/ 433 h 456"/>
                <a:gd name="T90" fmla="*/ 89 w 253"/>
                <a:gd name="T91" fmla="*/ 436 h 456"/>
                <a:gd name="T92" fmla="*/ 95 w 253"/>
                <a:gd name="T93" fmla="*/ 436 h 456"/>
                <a:gd name="T94" fmla="*/ 98 w 253"/>
                <a:gd name="T95" fmla="*/ 442 h 456"/>
                <a:gd name="T96" fmla="*/ 104 w 253"/>
                <a:gd name="T97" fmla="*/ 447 h 456"/>
                <a:gd name="T98" fmla="*/ 104 w 253"/>
                <a:gd name="T99" fmla="*/ 454 h 456"/>
                <a:gd name="T100" fmla="*/ 113 w 253"/>
                <a:gd name="T101" fmla="*/ 447 h 456"/>
                <a:gd name="T102" fmla="*/ 116 w 253"/>
                <a:gd name="T103" fmla="*/ 453 h 456"/>
                <a:gd name="T104" fmla="*/ 122 w 253"/>
                <a:gd name="T105" fmla="*/ 455 h 456"/>
                <a:gd name="T106" fmla="*/ 127 w 253"/>
                <a:gd name="T107" fmla="*/ 452 h 456"/>
                <a:gd name="T108" fmla="*/ 139 w 253"/>
                <a:gd name="T109" fmla="*/ 443 h 456"/>
                <a:gd name="T110" fmla="*/ 153 w 253"/>
                <a:gd name="T111" fmla="*/ 439 h 456"/>
                <a:gd name="T112" fmla="*/ 167 w 253"/>
                <a:gd name="T113" fmla="*/ 428 h 456"/>
                <a:gd name="T114" fmla="*/ 176 w 253"/>
                <a:gd name="T115" fmla="*/ 420 h 456"/>
                <a:gd name="T116" fmla="*/ 188 w 253"/>
                <a:gd name="T117" fmla="*/ 414 h 456"/>
                <a:gd name="T118" fmla="*/ 201 w 253"/>
                <a:gd name="T119" fmla="*/ 40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3" h="456">
                  <a:moveTo>
                    <a:pt x="207" y="405"/>
                  </a:moveTo>
                  <a:cubicBezTo>
                    <a:pt x="210" y="399"/>
                    <a:pt x="210" y="399"/>
                    <a:pt x="210" y="399"/>
                  </a:cubicBezTo>
                  <a:cubicBezTo>
                    <a:pt x="212" y="395"/>
                    <a:pt x="212" y="395"/>
                    <a:pt x="212" y="395"/>
                  </a:cubicBezTo>
                  <a:cubicBezTo>
                    <a:pt x="212" y="395"/>
                    <a:pt x="212" y="395"/>
                    <a:pt x="212" y="395"/>
                  </a:cubicBezTo>
                  <a:cubicBezTo>
                    <a:pt x="215" y="390"/>
                    <a:pt x="216" y="388"/>
                    <a:pt x="216" y="387"/>
                  </a:cubicBezTo>
                  <a:cubicBezTo>
                    <a:pt x="217" y="385"/>
                    <a:pt x="218" y="382"/>
                    <a:pt x="218" y="381"/>
                  </a:cubicBezTo>
                  <a:cubicBezTo>
                    <a:pt x="219" y="379"/>
                    <a:pt x="221" y="378"/>
                    <a:pt x="222" y="377"/>
                  </a:cubicBezTo>
                  <a:cubicBezTo>
                    <a:pt x="224" y="370"/>
                    <a:pt x="224" y="370"/>
                    <a:pt x="224" y="370"/>
                  </a:cubicBezTo>
                  <a:cubicBezTo>
                    <a:pt x="234" y="349"/>
                    <a:pt x="234" y="349"/>
                    <a:pt x="234" y="349"/>
                  </a:cubicBezTo>
                  <a:cubicBezTo>
                    <a:pt x="235" y="348"/>
                    <a:pt x="236" y="343"/>
                    <a:pt x="237" y="341"/>
                  </a:cubicBezTo>
                  <a:cubicBezTo>
                    <a:pt x="237" y="341"/>
                    <a:pt x="239" y="335"/>
                    <a:pt x="239" y="334"/>
                  </a:cubicBezTo>
                  <a:cubicBezTo>
                    <a:pt x="239" y="333"/>
                    <a:pt x="241" y="327"/>
                    <a:pt x="241" y="327"/>
                  </a:cubicBezTo>
                  <a:cubicBezTo>
                    <a:pt x="242" y="326"/>
                    <a:pt x="244" y="318"/>
                    <a:pt x="244" y="317"/>
                  </a:cubicBezTo>
                  <a:cubicBezTo>
                    <a:pt x="244" y="314"/>
                    <a:pt x="246" y="313"/>
                    <a:pt x="247" y="312"/>
                  </a:cubicBezTo>
                  <a:cubicBezTo>
                    <a:pt x="248" y="312"/>
                    <a:pt x="248" y="312"/>
                    <a:pt x="248" y="312"/>
                  </a:cubicBezTo>
                  <a:cubicBezTo>
                    <a:pt x="248" y="311"/>
                    <a:pt x="250" y="306"/>
                    <a:pt x="251" y="303"/>
                  </a:cubicBezTo>
                  <a:cubicBezTo>
                    <a:pt x="251" y="303"/>
                    <a:pt x="252" y="298"/>
                    <a:pt x="253" y="288"/>
                  </a:cubicBezTo>
                  <a:cubicBezTo>
                    <a:pt x="251" y="280"/>
                    <a:pt x="251" y="280"/>
                    <a:pt x="251" y="280"/>
                  </a:cubicBezTo>
                  <a:cubicBezTo>
                    <a:pt x="248" y="277"/>
                    <a:pt x="248" y="277"/>
                    <a:pt x="248" y="277"/>
                  </a:cubicBezTo>
                  <a:cubicBezTo>
                    <a:pt x="243" y="274"/>
                    <a:pt x="243" y="274"/>
                    <a:pt x="243" y="274"/>
                  </a:cubicBezTo>
                  <a:cubicBezTo>
                    <a:pt x="237" y="271"/>
                    <a:pt x="236" y="270"/>
                    <a:pt x="235" y="269"/>
                  </a:cubicBezTo>
                  <a:cubicBezTo>
                    <a:pt x="235" y="269"/>
                    <a:pt x="234" y="268"/>
                    <a:pt x="232" y="268"/>
                  </a:cubicBezTo>
                  <a:cubicBezTo>
                    <a:pt x="231" y="267"/>
                    <a:pt x="227" y="266"/>
                    <a:pt x="226" y="266"/>
                  </a:cubicBezTo>
                  <a:cubicBezTo>
                    <a:pt x="225" y="266"/>
                    <a:pt x="224" y="266"/>
                    <a:pt x="219" y="262"/>
                  </a:cubicBezTo>
                  <a:cubicBezTo>
                    <a:pt x="216" y="260"/>
                    <a:pt x="213" y="256"/>
                    <a:pt x="212" y="256"/>
                  </a:cubicBezTo>
                  <a:cubicBezTo>
                    <a:pt x="212" y="255"/>
                    <a:pt x="212" y="255"/>
                    <a:pt x="212" y="255"/>
                  </a:cubicBezTo>
                  <a:cubicBezTo>
                    <a:pt x="215" y="247"/>
                    <a:pt x="215" y="247"/>
                    <a:pt x="215" y="247"/>
                  </a:cubicBezTo>
                  <a:cubicBezTo>
                    <a:pt x="216" y="246"/>
                    <a:pt x="216" y="242"/>
                    <a:pt x="216" y="241"/>
                  </a:cubicBezTo>
                  <a:cubicBezTo>
                    <a:pt x="216" y="241"/>
                    <a:pt x="216" y="239"/>
                    <a:pt x="216" y="239"/>
                  </a:cubicBezTo>
                  <a:cubicBezTo>
                    <a:pt x="215" y="236"/>
                    <a:pt x="215" y="236"/>
                    <a:pt x="215" y="236"/>
                  </a:cubicBezTo>
                  <a:cubicBezTo>
                    <a:pt x="214" y="233"/>
                    <a:pt x="214" y="233"/>
                    <a:pt x="214" y="233"/>
                  </a:cubicBezTo>
                  <a:cubicBezTo>
                    <a:pt x="213" y="233"/>
                    <a:pt x="211" y="233"/>
                    <a:pt x="210" y="233"/>
                  </a:cubicBezTo>
                  <a:cubicBezTo>
                    <a:pt x="207" y="233"/>
                    <a:pt x="207" y="230"/>
                    <a:pt x="206" y="228"/>
                  </a:cubicBezTo>
                  <a:cubicBezTo>
                    <a:pt x="206" y="228"/>
                    <a:pt x="206" y="228"/>
                    <a:pt x="205" y="227"/>
                  </a:cubicBezTo>
                  <a:cubicBezTo>
                    <a:pt x="205" y="227"/>
                    <a:pt x="204" y="227"/>
                    <a:pt x="204" y="226"/>
                  </a:cubicBezTo>
                  <a:cubicBezTo>
                    <a:pt x="201" y="225"/>
                    <a:pt x="200" y="222"/>
                    <a:pt x="200" y="221"/>
                  </a:cubicBezTo>
                  <a:cubicBezTo>
                    <a:pt x="200" y="221"/>
                    <a:pt x="200" y="221"/>
                    <a:pt x="200" y="221"/>
                  </a:cubicBezTo>
                  <a:cubicBezTo>
                    <a:pt x="202" y="216"/>
                    <a:pt x="202" y="216"/>
                    <a:pt x="202" y="216"/>
                  </a:cubicBezTo>
                  <a:cubicBezTo>
                    <a:pt x="201" y="215"/>
                    <a:pt x="201" y="214"/>
                    <a:pt x="201" y="214"/>
                  </a:cubicBezTo>
                  <a:cubicBezTo>
                    <a:pt x="201" y="214"/>
                    <a:pt x="201" y="214"/>
                    <a:pt x="201" y="214"/>
                  </a:cubicBezTo>
                  <a:cubicBezTo>
                    <a:pt x="200" y="214"/>
                    <a:pt x="200" y="214"/>
                    <a:pt x="200" y="214"/>
                  </a:cubicBezTo>
                  <a:cubicBezTo>
                    <a:pt x="200" y="214"/>
                    <a:pt x="200" y="214"/>
                    <a:pt x="200" y="214"/>
                  </a:cubicBezTo>
                  <a:cubicBezTo>
                    <a:pt x="200" y="214"/>
                    <a:pt x="200" y="214"/>
                    <a:pt x="200" y="214"/>
                  </a:cubicBezTo>
                  <a:cubicBezTo>
                    <a:pt x="193" y="213"/>
                    <a:pt x="193" y="213"/>
                    <a:pt x="193" y="213"/>
                  </a:cubicBezTo>
                  <a:cubicBezTo>
                    <a:pt x="187" y="205"/>
                    <a:pt x="187" y="205"/>
                    <a:pt x="187" y="205"/>
                  </a:cubicBezTo>
                  <a:cubicBezTo>
                    <a:pt x="188" y="204"/>
                    <a:pt x="188" y="204"/>
                    <a:pt x="188" y="204"/>
                  </a:cubicBezTo>
                  <a:cubicBezTo>
                    <a:pt x="188" y="204"/>
                    <a:pt x="189" y="198"/>
                    <a:pt x="189" y="197"/>
                  </a:cubicBezTo>
                  <a:cubicBezTo>
                    <a:pt x="189" y="197"/>
                    <a:pt x="189" y="197"/>
                    <a:pt x="189" y="197"/>
                  </a:cubicBezTo>
                  <a:cubicBezTo>
                    <a:pt x="185" y="195"/>
                    <a:pt x="185" y="195"/>
                    <a:pt x="185" y="195"/>
                  </a:cubicBezTo>
                  <a:cubicBezTo>
                    <a:pt x="187" y="191"/>
                    <a:pt x="187" y="191"/>
                    <a:pt x="187" y="191"/>
                  </a:cubicBezTo>
                  <a:cubicBezTo>
                    <a:pt x="184" y="186"/>
                    <a:pt x="184" y="186"/>
                    <a:pt x="184" y="186"/>
                  </a:cubicBezTo>
                  <a:cubicBezTo>
                    <a:pt x="185" y="183"/>
                    <a:pt x="185" y="183"/>
                    <a:pt x="185" y="183"/>
                  </a:cubicBezTo>
                  <a:cubicBezTo>
                    <a:pt x="183" y="180"/>
                    <a:pt x="183" y="180"/>
                    <a:pt x="183" y="180"/>
                  </a:cubicBezTo>
                  <a:cubicBezTo>
                    <a:pt x="182" y="177"/>
                    <a:pt x="182" y="177"/>
                    <a:pt x="182" y="177"/>
                  </a:cubicBezTo>
                  <a:cubicBezTo>
                    <a:pt x="186" y="172"/>
                    <a:pt x="186" y="172"/>
                    <a:pt x="186" y="172"/>
                  </a:cubicBezTo>
                  <a:cubicBezTo>
                    <a:pt x="186" y="170"/>
                    <a:pt x="186" y="170"/>
                    <a:pt x="186" y="170"/>
                  </a:cubicBezTo>
                  <a:cubicBezTo>
                    <a:pt x="183" y="164"/>
                    <a:pt x="183" y="164"/>
                    <a:pt x="183" y="164"/>
                  </a:cubicBezTo>
                  <a:cubicBezTo>
                    <a:pt x="181" y="162"/>
                    <a:pt x="181" y="160"/>
                    <a:pt x="181" y="160"/>
                  </a:cubicBezTo>
                  <a:cubicBezTo>
                    <a:pt x="180" y="159"/>
                    <a:pt x="178" y="158"/>
                    <a:pt x="175" y="156"/>
                  </a:cubicBezTo>
                  <a:cubicBezTo>
                    <a:pt x="175" y="156"/>
                    <a:pt x="175" y="156"/>
                    <a:pt x="175" y="156"/>
                  </a:cubicBezTo>
                  <a:cubicBezTo>
                    <a:pt x="172" y="149"/>
                    <a:pt x="172" y="149"/>
                    <a:pt x="172" y="149"/>
                  </a:cubicBezTo>
                  <a:cubicBezTo>
                    <a:pt x="166" y="143"/>
                    <a:pt x="166" y="143"/>
                    <a:pt x="166" y="143"/>
                  </a:cubicBezTo>
                  <a:cubicBezTo>
                    <a:pt x="161" y="137"/>
                    <a:pt x="161" y="137"/>
                    <a:pt x="161" y="137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5" y="126"/>
                    <a:pt x="155" y="126"/>
                    <a:pt x="155" y="126"/>
                  </a:cubicBezTo>
                  <a:cubicBezTo>
                    <a:pt x="155" y="124"/>
                    <a:pt x="155" y="124"/>
                    <a:pt x="155" y="124"/>
                  </a:cubicBezTo>
                  <a:cubicBezTo>
                    <a:pt x="155" y="123"/>
                    <a:pt x="156" y="120"/>
                    <a:pt x="156" y="119"/>
                  </a:cubicBezTo>
                  <a:cubicBezTo>
                    <a:pt x="156" y="118"/>
                    <a:pt x="156" y="118"/>
                    <a:pt x="157" y="116"/>
                  </a:cubicBezTo>
                  <a:cubicBezTo>
                    <a:pt x="157" y="114"/>
                    <a:pt x="158" y="110"/>
                    <a:pt x="158" y="108"/>
                  </a:cubicBezTo>
                  <a:cubicBezTo>
                    <a:pt x="158" y="105"/>
                    <a:pt x="160" y="101"/>
                    <a:pt x="160" y="100"/>
                  </a:cubicBezTo>
                  <a:cubicBezTo>
                    <a:pt x="161" y="94"/>
                    <a:pt x="161" y="94"/>
                    <a:pt x="161" y="94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5" y="90"/>
                    <a:pt x="155" y="90"/>
                    <a:pt x="155" y="90"/>
                  </a:cubicBezTo>
                  <a:cubicBezTo>
                    <a:pt x="151" y="85"/>
                    <a:pt x="151" y="85"/>
                    <a:pt x="151" y="85"/>
                  </a:cubicBezTo>
                  <a:cubicBezTo>
                    <a:pt x="151" y="85"/>
                    <a:pt x="151" y="85"/>
                    <a:pt x="151" y="85"/>
                  </a:cubicBezTo>
                  <a:cubicBezTo>
                    <a:pt x="151" y="84"/>
                    <a:pt x="149" y="81"/>
                    <a:pt x="145" y="80"/>
                  </a:cubicBezTo>
                  <a:cubicBezTo>
                    <a:pt x="144" y="80"/>
                    <a:pt x="142" y="79"/>
                    <a:pt x="141" y="79"/>
                  </a:cubicBezTo>
                  <a:cubicBezTo>
                    <a:pt x="141" y="79"/>
                    <a:pt x="141" y="79"/>
                    <a:pt x="140" y="79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32" y="76"/>
                    <a:pt x="132" y="76"/>
                    <a:pt x="132" y="76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4" y="63"/>
                    <a:pt x="124" y="63"/>
                    <a:pt x="124" y="63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8" y="52"/>
                    <a:pt x="128" y="52"/>
                    <a:pt x="128" y="52"/>
                  </a:cubicBezTo>
                  <a:cubicBezTo>
                    <a:pt x="127" y="49"/>
                    <a:pt x="127" y="49"/>
                    <a:pt x="127" y="49"/>
                  </a:cubicBezTo>
                  <a:cubicBezTo>
                    <a:pt x="120" y="48"/>
                    <a:pt x="120" y="48"/>
                    <a:pt x="120" y="48"/>
                  </a:cubicBezTo>
                  <a:cubicBezTo>
                    <a:pt x="122" y="46"/>
                    <a:pt x="122" y="46"/>
                    <a:pt x="122" y="46"/>
                  </a:cubicBezTo>
                  <a:cubicBezTo>
                    <a:pt x="122" y="45"/>
                    <a:pt x="122" y="45"/>
                    <a:pt x="122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3" y="43"/>
                    <a:pt x="123" y="43"/>
                    <a:pt x="123" y="43"/>
                  </a:cubicBezTo>
                  <a:cubicBezTo>
                    <a:pt x="123" y="43"/>
                    <a:pt x="123" y="43"/>
                    <a:pt x="123" y="43"/>
                  </a:cubicBezTo>
                  <a:cubicBezTo>
                    <a:pt x="123" y="43"/>
                    <a:pt x="123" y="43"/>
                    <a:pt x="123" y="43"/>
                  </a:cubicBezTo>
                  <a:cubicBezTo>
                    <a:pt x="125" y="41"/>
                    <a:pt x="125" y="41"/>
                    <a:pt x="125" y="41"/>
                  </a:cubicBezTo>
                  <a:cubicBezTo>
                    <a:pt x="125" y="41"/>
                    <a:pt x="126" y="41"/>
                    <a:pt x="126" y="41"/>
                  </a:cubicBezTo>
                  <a:cubicBezTo>
                    <a:pt x="127" y="39"/>
                    <a:pt x="128" y="39"/>
                    <a:pt x="129" y="38"/>
                  </a:cubicBezTo>
                  <a:cubicBezTo>
                    <a:pt x="129" y="38"/>
                    <a:pt x="129" y="38"/>
                    <a:pt x="129" y="38"/>
                  </a:cubicBezTo>
                  <a:cubicBezTo>
                    <a:pt x="129" y="38"/>
                    <a:pt x="129" y="38"/>
                    <a:pt x="129" y="38"/>
                  </a:cubicBezTo>
                  <a:cubicBezTo>
                    <a:pt x="129" y="37"/>
                    <a:pt x="129" y="37"/>
                    <a:pt x="130" y="37"/>
                  </a:cubicBezTo>
                  <a:cubicBezTo>
                    <a:pt x="129" y="37"/>
                    <a:pt x="127" y="36"/>
                    <a:pt x="127" y="35"/>
                  </a:cubicBezTo>
                  <a:cubicBezTo>
                    <a:pt x="127" y="34"/>
                    <a:pt x="126" y="32"/>
                    <a:pt x="126" y="30"/>
                  </a:cubicBezTo>
                  <a:cubicBezTo>
                    <a:pt x="126" y="30"/>
                    <a:pt x="126" y="29"/>
                    <a:pt x="126" y="28"/>
                  </a:cubicBezTo>
                  <a:cubicBezTo>
                    <a:pt x="126" y="27"/>
                    <a:pt x="126" y="25"/>
                    <a:pt x="126" y="23"/>
                  </a:cubicBezTo>
                  <a:cubicBezTo>
                    <a:pt x="126" y="22"/>
                    <a:pt x="128" y="19"/>
                    <a:pt x="128" y="19"/>
                  </a:cubicBezTo>
                  <a:cubicBezTo>
                    <a:pt x="128" y="19"/>
                    <a:pt x="126" y="17"/>
                    <a:pt x="126" y="16"/>
                  </a:cubicBezTo>
                  <a:cubicBezTo>
                    <a:pt x="126" y="15"/>
                    <a:pt x="125" y="13"/>
                    <a:pt x="126" y="12"/>
                  </a:cubicBezTo>
                  <a:cubicBezTo>
                    <a:pt x="126" y="11"/>
                    <a:pt x="126" y="11"/>
                    <a:pt x="126" y="11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5" y="5"/>
                    <a:pt x="106" y="3"/>
                    <a:pt x="104" y="1"/>
                  </a:cubicBezTo>
                  <a:cubicBezTo>
                    <a:pt x="103" y="0"/>
                    <a:pt x="99" y="1"/>
                    <a:pt x="97" y="1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85" y="9"/>
                    <a:pt x="85" y="9"/>
                    <a:pt x="85" y="9"/>
                  </a:cubicBezTo>
                  <a:cubicBezTo>
                    <a:pt x="82" y="11"/>
                    <a:pt x="82" y="11"/>
                    <a:pt x="82" y="11"/>
                  </a:cubicBezTo>
                  <a:cubicBezTo>
                    <a:pt x="76" y="12"/>
                    <a:pt x="81" y="16"/>
                    <a:pt x="81" y="19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5" y="24"/>
                    <a:pt x="79" y="31"/>
                    <a:pt x="78" y="40"/>
                  </a:cubicBezTo>
                  <a:cubicBezTo>
                    <a:pt x="77" y="42"/>
                    <a:pt x="79" y="46"/>
                    <a:pt x="79" y="46"/>
                  </a:cubicBezTo>
                  <a:cubicBezTo>
                    <a:pt x="79" y="46"/>
                    <a:pt x="81" y="52"/>
                    <a:pt x="81" y="55"/>
                  </a:cubicBezTo>
                  <a:cubicBezTo>
                    <a:pt x="81" y="58"/>
                    <a:pt x="79" y="58"/>
                    <a:pt x="79" y="58"/>
                  </a:cubicBezTo>
                  <a:cubicBezTo>
                    <a:pt x="79" y="58"/>
                    <a:pt x="76" y="61"/>
                    <a:pt x="73" y="63"/>
                  </a:cubicBezTo>
                  <a:cubicBezTo>
                    <a:pt x="71" y="65"/>
                    <a:pt x="73" y="66"/>
                    <a:pt x="73" y="66"/>
                  </a:cubicBezTo>
                  <a:cubicBezTo>
                    <a:pt x="73" y="66"/>
                    <a:pt x="73" y="71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3" y="73"/>
                    <a:pt x="72" y="73"/>
                    <a:pt x="72" y="74"/>
                  </a:cubicBezTo>
                  <a:cubicBezTo>
                    <a:pt x="72" y="74"/>
                    <a:pt x="72" y="74"/>
                    <a:pt x="72" y="74"/>
                  </a:cubicBezTo>
                  <a:cubicBezTo>
                    <a:pt x="71" y="74"/>
                    <a:pt x="70" y="74"/>
                    <a:pt x="70" y="74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6" y="77"/>
                    <a:pt x="38" y="75"/>
                    <a:pt x="36" y="74"/>
                  </a:cubicBezTo>
                  <a:cubicBezTo>
                    <a:pt x="34" y="74"/>
                    <a:pt x="27" y="68"/>
                    <a:pt x="27" y="68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1" y="53"/>
                    <a:pt x="8" y="53"/>
                    <a:pt x="7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5" y="58"/>
                    <a:pt x="7" y="63"/>
                    <a:pt x="7" y="63"/>
                  </a:cubicBezTo>
                  <a:cubicBezTo>
                    <a:pt x="7" y="63"/>
                    <a:pt x="7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5" y="64"/>
                    <a:pt x="2" y="65"/>
                    <a:pt x="1" y="65"/>
                  </a:cubicBezTo>
                  <a:cubicBezTo>
                    <a:pt x="0" y="65"/>
                    <a:pt x="1" y="67"/>
                    <a:pt x="1" y="67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7" y="81"/>
                    <a:pt x="18" y="82"/>
                    <a:pt x="19" y="82"/>
                  </a:cubicBezTo>
                  <a:cubicBezTo>
                    <a:pt x="20" y="82"/>
                    <a:pt x="21" y="83"/>
                    <a:pt x="21" y="83"/>
                  </a:cubicBezTo>
                  <a:cubicBezTo>
                    <a:pt x="23" y="86"/>
                    <a:pt x="23" y="86"/>
                    <a:pt x="23" y="86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85"/>
                    <a:pt x="27" y="86"/>
                    <a:pt x="28" y="88"/>
                  </a:cubicBezTo>
                  <a:cubicBezTo>
                    <a:pt x="29" y="89"/>
                    <a:pt x="30" y="88"/>
                    <a:pt x="30" y="88"/>
                  </a:cubicBezTo>
                  <a:cubicBezTo>
                    <a:pt x="34" y="88"/>
                    <a:pt x="34" y="88"/>
                    <a:pt x="34" y="88"/>
                  </a:cubicBezTo>
                  <a:cubicBezTo>
                    <a:pt x="38" y="90"/>
                    <a:pt x="38" y="90"/>
                    <a:pt x="38" y="90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3"/>
                    <a:pt x="49" y="99"/>
                    <a:pt x="49" y="100"/>
                  </a:cubicBezTo>
                  <a:cubicBezTo>
                    <a:pt x="50" y="100"/>
                    <a:pt x="51" y="99"/>
                    <a:pt x="51" y="99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9" y="121"/>
                    <a:pt x="59" y="121"/>
                    <a:pt x="59" y="121"/>
                  </a:cubicBezTo>
                  <a:cubicBezTo>
                    <a:pt x="59" y="125"/>
                    <a:pt x="59" y="125"/>
                    <a:pt x="59" y="125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63" y="130"/>
                    <a:pt x="63" y="130"/>
                    <a:pt x="64" y="132"/>
                  </a:cubicBezTo>
                  <a:cubicBezTo>
                    <a:pt x="64" y="134"/>
                    <a:pt x="64" y="134"/>
                    <a:pt x="64" y="134"/>
                  </a:cubicBezTo>
                  <a:cubicBezTo>
                    <a:pt x="64" y="139"/>
                    <a:pt x="64" y="139"/>
                    <a:pt x="64" y="139"/>
                  </a:cubicBezTo>
                  <a:cubicBezTo>
                    <a:pt x="74" y="151"/>
                    <a:pt x="74" y="151"/>
                    <a:pt x="74" y="151"/>
                  </a:cubicBezTo>
                  <a:cubicBezTo>
                    <a:pt x="74" y="155"/>
                    <a:pt x="74" y="155"/>
                    <a:pt x="74" y="155"/>
                  </a:cubicBezTo>
                  <a:cubicBezTo>
                    <a:pt x="74" y="155"/>
                    <a:pt x="74" y="159"/>
                    <a:pt x="74" y="159"/>
                  </a:cubicBezTo>
                  <a:cubicBezTo>
                    <a:pt x="73" y="160"/>
                    <a:pt x="74" y="164"/>
                    <a:pt x="74" y="164"/>
                  </a:cubicBezTo>
                  <a:cubicBezTo>
                    <a:pt x="74" y="164"/>
                    <a:pt x="73" y="168"/>
                    <a:pt x="72" y="168"/>
                  </a:cubicBezTo>
                  <a:cubicBezTo>
                    <a:pt x="71" y="169"/>
                    <a:pt x="71" y="171"/>
                    <a:pt x="71" y="171"/>
                  </a:cubicBezTo>
                  <a:cubicBezTo>
                    <a:pt x="73" y="175"/>
                    <a:pt x="73" y="175"/>
                    <a:pt x="73" y="17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77" y="182"/>
                    <a:pt x="77" y="182"/>
                    <a:pt x="77" y="182"/>
                  </a:cubicBezTo>
                  <a:cubicBezTo>
                    <a:pt x="81" y="184"/>
                    <a:pt x="81" y="184"/>
                    <a:pt x="81" y="184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90" y="196"/>
                    <a:pt x="90" y="196"/>
                    <a:pt x="90" y="196"/>
                  </a:cubicBezTo>
                  <a:cubicBezTo>
                    <a:pt x="93" y="197"/>
                    <a:pt x="93" y="197"/>
                    <a:pt x="93" y="197"/>
                  </a:cubicBezTo>
                  <a:cubicBezTo>
                    <a:pt x="98" y="201"/>
                    <a:pt x="98" y="201"/>
                    <a:pt x="98" y="201"/>
                  </a:cubicBezTo>
                  <a:cubicBezTo>
                    <a:pt x="99" y="199"/>
                    <a:pt x="99" y="199"/>
                    <a:pt x="99" y="199"/>
                  </a:cubicBezTo>
                  <a:cubicBezTo>
                    <a:pt x="105" y="202"/>
                    <a:pt x="105" y="202"/>
                    <a:pt x="105" y="202"/>
                  </a:cubicBezTo>
                  <a:cubicBezTo>
                    <a:pt x="105" y="202"/>
                    <a:pt x="108" y="204"/>
                    <a:pt x="109" y="205"/>
                  </a:cubicBezTo>
                  <a:cubicBezTo>
                    <a:pt x="110" y="206"/>
                    <a:pt x="110" y="208"/>
                    <a:pt x="111" y="209"/>
                  </a:cubicBezTo>
                  <a:cubicBezTo>
                    <a:pt x="111" y="210"/>
                    <a:pt x="111" y="213"/>
                    <a:pt x="111" y="213"/>
                  </a:cubicBezTo>
                  <a:cubicBezTo>
                    <a:pt x="111" y="213"/>
                    <a:pt x="111" y="216"/>
                    <a:pt x="111" y="217"/>
                  </a:cubicBezTo>
                  <a:cubicBezTo>
                    <a:pt x="111" y="218"/>
                    <a:pt x="112" y="220"/>
                    <a:pt x="112" y="221"/>
                  </a:cubicBezTo>
                  <a:cubicBezTo>
                    <a:pt x="112" y="221"/>
                    <a:pt x="114" y="223"/>
                    <a:pt x="116" y="223"/>
                  </a:cubicBezTo>
                  <a:cubicBezTo>
                    <a:pt x="117" y="224"/>
                    <a:pt x="115" y="225"/>
                    <a:pt x="115" y="225"/>
                  </a:cubicBezTo>
                  <a:cubicBezTo>
                    <a:pt x="113" y="228"/>
                    <a:pt x="113" y="228"/>
                    <a:pt x="113" y="228"/>
                  </a:cubicBezTo>
                  <a:cubicBezTo>
                    <a:pt x="113" y="228"/>
                    <a:pt x="117" y="231"/>
                    <a:pt x="117" y="231"/>
                  </a:cubicBezTo>
                  <a:cubicBezTo>
                    <a:pt x="117" y="232"/>
                    <a:pt x="114" y="232"/>
                    <a:pt x="114" y="232"/>
                  </a:cubicBezTo>
                  <a:cubicBezTo>
                    <a:pt x="109" y="230"/>
                    <a:pt x="112" y="232"/>
                    <a:pt x="107" y="233"/>
                  </a:cubicBezTo>
                  <a:cubicBezTo>
                    <a:pt x="107" y="233"/>
                    <a:pt x="103" y="236"/>
                    <a:pt x="103" y="236"/>
                  </a:cubicBezTo>
                  <a:cubicBezTo>
                    <a:pt x="103" y="239"/>
                    <a:pt x="103" y="239"/>
                    <a:pt x="103" y="239"/>
                  </a:cubicBezTo>
                  <a:cubicBezTo>
                    <a:pt x="103" y="239"/>
                    <a:pt x="102" y="241"/>
                    <a:pt x="101" y="242"/>
                  </a:cubicBezTo>
                  <a:cubicBezTo>
                    <a:pt x="101" y="242"/>
                    <a:pt x="102" y="245"/>
                    <a:pt x="102" y="246"/>
                  </a:cubicBezTo>
                  <a:cubicBezTo>
                    <a:pt x="102" y="248"/>
                    <a:pt x="102" y="250"/>
                    <a:pt x="102" y="250"/>
                  </a:cubicBezTo>
                  <a:cubicBezTo>
                    <a:pt x="99" y="255"/>
                    <a:pt x="99" y="255"/>
                    <a:pt x="99" y="255"/>
                  </a:cubicBezTo>
                  <a:cubicBezTo>
                    <a:pt x="99" y="255"/>
                    <a:pt x="96" y="260"/>
                    <a:pt x="97" y="261"/>
                  </a:cubicBezTo>
                  <a:cubicBezTo>
                    <a:pt x="97" y="263"/>
                    <a:pt x="94" y="265"/>
                    <a:pt x="93" y="267"/>
                  </a:cubicBezTo>
                  <a:cubicBezTo>
                    <a:pt x="92" y="268"/>
                    <a:pt x="92" y="272"/>
                    <a:pt x="91" y="273"/>
                  </a:cubicBezTo>
                  <a:cubicBezTo>
                    <a:pt x="90" y="274"/>
                    <a:pt x="88" y="273"/>
                    <a:pt x="88" y="274"/>
                  </a:cubicBezTo>
                  <a:cubicBezTo>
                    <a:pt x="88" y="275"/>
                    <a:pt x="88" y="279"/>
                    <a:pt x="88" y="280"/>
                  </a:cubicBezTo>
                  <a:cubicBezTo>
                    <a:pt x="87" y="281"/>
                    <a:pt x="86" y="282"/>
                    <a:pt x="85" y="282"/>
                  </a:cubicBezTo>
                  <a:cubicBezTo>
                    <a:pt x="85" y="283"/>
                    <a:pt x="85" y="283"/>
                    <a:pt x="83" y="284"/>
                  </a:cubicBezTo>
                  <a:cubicBezTo>
                    <a:pt x="82" y="285"/>
                    <a:pt x="82" y="284"/>
                    <a:pt x="81" y="284"/>
                  </a:cubicBezTo>
                  <a:cubicBezTo>
                    <a:pt x="80" y="284"/>
                    <a:pt x="80" y="285"/>
                    <a:pt x="80" y="286"/>
                  </a:cubicBezTo>
                  <a:cubicBezTo>
                    <a:pt x="79" y="286"/>
                    <a:pt x="79" y="288"/>
                    <a:pt x="80" y="288"/>
                  </a:cubicBezTo>
                  <a:cubicBezTo>
                    <a:pt x="80" y="288"/>
                    <a:pt x="82" y="289"/>
                    <a:pt x="82" y="289"/>
                  </a:cubicBezTo>
                  <a:cubicBezTo>
                    <a:pt x="82" y="289"/>
                    <a:pt x="82" y="293"/>
                    <a:pt x="81" y="293"/>
                  </a:cubicBezTo>
                  <a:cubicBezTo>
                    <a:pt x="80" y="294"/>
                    <a:pt x="80" y="293"/>
                    <a:pt x="79" y="293"/>
                  </a:cubicBezTo>
                  <a:cubicBezTo>
                    <a:pt x="77" y="292"/>
                    <a:pt x="78" y="293"/>
                    <a:pt x="77" y="294"/>
                  </a:cubicBezTo>
                  <a:cubicBezTo>
                    <a:pt x="75" y="295"/>
                    <a:pt x="77" y="295"/>
                    <a:pt x="77" y="297"/>
                  </a:cubicBezTo>
                  <a:cubicBezTo>
                    <a:pt x="77" y="299"/>
                    <a:pt x="77" y="301"/>
                    <a:pt x="75" y="301"/>
                  </a:cubicBezTo>
                  <a:cubicBezTo>
                    <a:pt x="73" y="301"/>
                    <a:pt x="75" y="301"/>
                    <a:pt x="73" y="301"/>
                  </a:cubicBezTo>
                  <a:cubicBezTo>
                    <a:pt x="72" y="302"/>
                    <a:pt x="73" y="303"/>
                    <a:pt x="72" y="305"/>
                  </a:cubicBezTo>
                  <a:cubicBezTo>
                    <a:pt x="72" y="307"/>
                    <a:pt x="72" y="306"/>
                    <a:pt x="73" y="307"/>
                  </a:cubicBezTo>
                  <a:cubicBezTo>
                    <a:pt x="73" y="308"/>
                    <a:pt x="75" y="308"/>
                    <a:pt x="75" y="310"/>
                  </a:cubicBezTo>
                  <a:cubicBezTo>
                    <a:pt x="75" y="311"/>
                    <a:pt x="75" y="311"/>
                    <a:pt x="75" y="312"/>
                  </a:cubicBezTo>
                  <a:cubicBezTo>
                    <a:pt x="74" y="313"/>
                    <a:pt x="72" y="312"/>
                    <a:pt x="72" y="311"/>
                  </a:cubicBezTo>
                  <a:cubicBezTo>
                    <a:pt x="72" y="310"/>
                    <a:pt x="72" y="309"/>
                    <a:pt x="72" y="309"/>
                  </a:cubicBezTo>
                  <a:cubicBezTo>
                    <a:pt x="72" y="309"/>
                    <a:pt x="71" y="308"/>
                    <a:pt x="69" y="308"/>
                  </a:cubicBezTo>
                  <a:cubicBezTo>
                    <a:pt x="67" y="308"/>
                    <a:pt x="69" y="311"/>
                    <a:pt x="69" y="312"/>
                  </a:cubicBezTo>
                  <a:cubicBezTo>
                    <a:pt x="70" y="314"/>
                    <a:pt x="69" y="315"/>
                    <a:pt x="67" y="314"/>
                  </a:cubicBezTo>
                  <a:cubicBezTo>
                    <a:pt x="65" y="314"/>
                    <a:pt x="66" y="314"/>
                    <a:pt x="66" y="314"/>
                  </a:cubicBezTo>
                  <a:cubicBezTo>
                    <a:pt x="66" y="314"/>
                    <a:pt x="62" y="316"/>
                    <a:pt x="62" y="315"/>
                  </a:cubicBezTo>
                  <a:cubicBezTo>
                    <a:pt x="62" y="315"/>
                    <a:pt x="61" y="314"/>
                    <a:pt x="61" y="314"/>
                  </a:cubicBezTo>
                  <a:cubicBezTo>
                    <a:pt x="60" y="314"/>
                    <a:pt x="60" y="315"/>
                    <a:pt x="59" y="316"/>
                  </a:cubicBezTo>
                  <a:cubicBezTo>
                    <a:pt x="59" y="316"/>
                    <a:pt x="57" y="316"/>
                    <a:pt x="57" y="315"/>
                  </a:cubicBezTo>
                  <a:cubicBezTo>
                    <a:pt x="57" y="314"/>
                    <a:pt x="56" y="311"/>
                    <a:pt x="56" y="311"/>
                  </a:cubicBezTo>
                  <a:cubicBezTo>
                    <a:pt x="56" y="311"/>
                    <a:pt x="54" y="312"/>
                    <a:pt x="54" y="313"/>
                  </a:cubicBezTo>
                  <a:cubicBezTo>
                    <a:pt x="54" y="314"/>
                    <a:pt x="55" y="316"/>
                    <a:pt x="55" y="316"/>
                  </a:cubicBezTo>
                  <a:cubicBezTo>
                    <a:pt x="55" y="318"/>
                    <a:pt x="55" y="318"/>
                    <a:pt x="55" y="318"/>
                  </a:cubicBezTo>
                  <a:cubicBezTo>
                    <a:pt x="56" y="319"/>
                    <a:pt x="56" y="319"/>
                    <a:pt x="56" y="319"/>
                  </a:cubicBezTo>
                  <a:cubicBezTo>
                    <a:pt x="59" y="317"/>
                    <a:pt x="59" y="317"/>
                    <a:pt x="59" y="317"/>
                  </a:cubicBezTo>
                  <a:cubicBezTo>
                    <a:pt x="59" y="317"/>
                    <a:pt x="61" y="320"/>
                    <a:pt x="61" y="321"/>
                  </a:cubicBezTo>
                  <a:cubicBezTo>
                    <a:pt x="61" y="321"/>
                    <a:pt x="59" y="323"/>
                    <a:pt x="59" y="323"/>
                  </a:cubicBezTo>
                  <a:cubicBezTo>
                    <a:pt x="59" y="323"/>
                    <a:pt x="61" y="326"/>
                    <a:pt x="61" y="327"/>
                  </a:cubicBezTo>
                  <a:cubicBezTo>
                    <a:pt x="61" y="328"/>
                    <a:pt x="60" y="331"/>
                    <a:pt x="60" y="331"/>
                  </a:cubicBezTo>
                  <a:cubicBezTo>
                    <a:pt x="60" y="331"/>
                    <a:pt x="58" y="333"/>
                    <a:pt x="57" y="333"/>
                  </a:cubicBezTo>
                  <a:cubicBezTo>
                    <a:pt x="57" y="333"/>
                    <a:pt x="57" y="337"/>
                    <a:pt x="57" y="337"/>
                  </a:cubicBezTo>
                  <a:cubicBezTo>
                    <a:pt x="57" y="340"/>
                    <a:pt x="57" y="340"/>
                    <a:pt x="57" y="340"/>
                  </a:cubicBezTo>
                  <a:cubicBezTo>
                    <a:pt x="56" y="343"/>
                    <a:pt x="56" y="343"/>
                    <a:pt x="56" y="343"/>
                  </a:cubicBezTo>
                  <a:cubicBezTo>
                    <a:pt x="58" y="346"/>
                    <a:pt x="58" y="346"/>
                    <a:pt x="58" y="346"/>
                  </a:cubicBezTo>
                  <a:cubicBezTo>
                    <a:pt x="58" y="346"/>
                    <a:pt x="58" y="348"/>
                    <a:pt x="58" y="348"/>
                  </a:cubicBezTo>
                  <a:cubicBezTo>
                    <a:pt x="58" y="349"/>
                    <a:pt x="58" y="350"/>
                    <a:pt x="59" y="352"/>
                  </a:cubicBezTo>
                  <a:cubicBezTo>
                    <a:pt x="59" y="353"/>
                    <a:pt x="59" y="353"/>
                    <a:pt x="59" y="353"/>
                  </a:cubicBezTo>
                  <a:cubicBezTo>
                    <a:pt x="59" y="353"/>
                    <a:pt x="62" y="357"/>
                    <a:pt x="63" y="358"/>
                  </a:cubicBezTo>
                  <a:cubicBezTo>
                    <a:pt x="64" y="359"/>
                    <a:pt x="64" y="359"/>
                    <a:pt x="64" y="359"/>
                  </a:cubicBezTo>
                  <a:cubicBezTo>
                    <a:pt x="64" y="359"/>
                    <a:pt x="64" y="361"/>
                    <a:pt x="64" y="362"/>
                  </a:cubicBezTo>
                  <a:cubicBezTo>
                    <a:pt x="63" y="363"/>
                    <a:pt x="65" y="365"/>
                    <a:pt x="65" y="365"/>
                  </a:cubicBezTo>
                  <a:cubicBezTo>
                    <a:pt x="65" y="366"/>
                    <a:pt x="65" y="367"/>
                    <a:pt x="65" y="369"/>
                  </a:cubicBezTo>
                  <a:cubicBezTo>
                    <a:pt x="65" y="371"/>
                    <a:pt x="65" y="371"/>
                    <a:pt x="65" y="371"/>
                  </a:cubicBezTo>
                  <a:cubicBezTo>
                    <a:pt x="65" y="371"/>
                    <a:pt x="66" y="373"/>
                    <a:pt x="66" y="373"/>
                  </a:cubicBezTo>
                  <a:cubicBezTo>
                    <a:pt x="66" y="374"/>
                    <a:pt x="68" y="375"/>
                    <a:pt x="68" y="375"/>
                  </a:cubicBezTo>
                  <a:cubicBezTo>
                    <a:pt x="68" y="375"/>
                    <a:pt x="68" y="377"/>
                    <a:pt x="68" y="377"/>
                  </a:cubicBezTo>
                  <a:cubicBezTo>
                    <a:pt x="68" y="377"/>
                    <a:pt x="69" y="378"/>
                    <a:pt x="71" y="379"/>
                  </a:cubicBezTo>
                  <a:cubicBezTo>
                    <a:pt x="72" y="380"/>
                    <a:pt x="72" y="383"/>
                    <a:pt x="72" y="383"/>
                  </a:cubicBezTo>
                  <a:cubicBezTo>
                    <a:pt x="72" y="383"/>
                    <a:pt x="71" y="386"/>
                    <a:pt x="71" y="387"/>
                  </a:cubicBezTo>
                  <a:cubicBezTo>
                    <a:pt x="71" y="387"/>
                    <a:pt x="71" y="389"/>
                    <a:pt x="72" y="390"/>
                  </a:cubicBezTo>
                  <a:cubicBezTo>
                    <a:pt x="73" y="392"/>
                    <a:pt x="73" y="392"/>
                    <a:pt x="73" y="392"/>
                  </a:cubicBezTo>
                  <a:cubicBezTo>
                    <a:pt x="73" y="392"/>
                    <a:pt x="73" y="393"/>
                    <a:pt x="73" y="393"/>
                  </a:cubicBezTo>
                  <a:cubicBezTo>
                    <a:pt x="73" y="393"/>
                    <a:pt x="73" y="394"/>
                    <a:pt x="72" y="394"/>
                  </a:cubicBezTo>
                  <a:cubicBezTo>
                    <a:pt x="71" y="395"/>
                    <a:pt x="72" y="395"/>
                    <a:pt x="72" y="396"/>
                  </a:cubicBezTo>
                  <a:cubicBezTo>
                    <a:pt x="72" y="397"/>
                    <a:pt x="74" y="397"/>
                    <a:pt x="74" y="398"/>
                  </a:cubicBezTo>
                  <a:cubicBezTo>
                    <a:pt x="74" y="399"/>
                    <a:pt x="73" y="399"/>
                    <a:pt x="73" y="400"/>
                  </a:cubicBezTo>
                  <a:cubicBezTo>
                    <a:pt x="74" y="401"/>
                    <a:pt x="73" y="403"/>
                    <a:pt x="73" y="403"/>
                  </a:cubicBezTo>
                  <a:cubicBezTo>
                    <a:pt x="73" y="403"/>
                    <a:pt x="73" y="403"/>
                    <a:pt x="72" y="404"/>
                  </a:cubicBezTo>
                  <a:cubicBezTo>
                    <a:pt x="70" y="405"/>
                    <a:pt x="72" y="406"/>
                    <a:pt x="72" y="406"/>
                  </a:cubicBezTo>
                  <a:cubicBezTo>
                    <a:pt x="72" y="407"/>
                    <a:pt x="74" y="408"/>
                    <a:pt x="74" y="408"/>
                  </a:cubicBezTo>
                  <a:cubicBezTo>
                    <a:pt x="74" y="408"/>
                    <a:pt x="74" y="409"/>
                    <a:pt x="73" y="410"/>
                  </a:cubicBezTo>
                  <a:cubicBezTo>
                    <a:pt x="72" y="411"/>
                    <a:pt x="72" y="412"/>
                    <a:pt x="72" y="412"/>
                  </a:cubicBezTo>
                  <a:cubicBezTo>
                    <a:pt x="72" y="413"/>
                    <a:pt x="72" y="412"/>
                    <a:pt x="73" y="414"/>
                  </a:cubicBezTo>
                  <a:cubicBezTo>
                    <a:pt x="74" y="415"/>
                    <a:pt x="73" y="415"/>
                    <a:pt x="73" y="415"/>
                  </a:cubicBezTo>
                  <a:cubicBezTo>
                    <a:pt x="73" y="415"/>
                    <a:pt x="74" y="416"/>
                    <a:pt x="74" y="417"/>
                  </a:cubicBezTo>
                  <a:cubicBezTo>
                    <a:pt x="73" y="418"/>
                    <a:pt x="71" y="418"/>
                    <a:pt x="70" y="419"/>
                  </a:cubicBezTo>
                  <a:cubicBezTo>
                    <a:pt x="70" y="419"/>
                    <a:pt x="70" y="421"/>
                    <a:pt x="70" y="421"/>
                  </a:cubicBezTo>
                  <a:cubicBezTo>
                    <a:pt x="70" y="422"/>
                    <a:pt x="73" y="420"/>
                    <a:pt x="74" y="419"/>
                  </a:cubicBezTo>
                  <a:cubicBezTo>
                    <a:pt x="75" y="419"/>
                    <a:pt x="75" y="418"/>
                    <a:pt x="75" y="418"/>
                  </a:cubicBezTo>
                  <a:cubicBezTo>
                    <a:pt x="75" y="418"/>
                    <a:pt x="76" y="419"/>
                    <a:pt x="76" y="420"/>
                  </a:cubicBezTo>
                  <a:cubicBezTo>
                    <a:pt x="76" y="420"/>
                    <a:pt x="75" y="422"/>
                    <a:pt x="75" y="423"/>
                  </a:cubicBezTo>
                  <a:cubicBezTo>
                    <a:pt x="75" y="423"/>
                    <a:pt x="76" y="423"/>
                    <a:pt x="76" y="423"/>
                  </a:cubicBezTo>
                  <a:cubicBezTo>
                    <a:pt x="76" y="423"/>
                    <a:pt x="77" y="423"/>
                    <a:pt x="77" y="424"/>
                  </a:cubicBezTo>
                  <a:cubicBezTo>
                    <a:pt x="78" y="424"/>
                    <a:pt x="77" y="425"/>
                    <a:pt x="76" y="425"/>
                  </a:cubicBezTo>
                  <a:cubicBezTo>
                    <a:pt x="76" y="425"/>
                    <a:pt x="75" y="426"/>
                    <a:pt x="75" y="426"/>
                  </a:cubicBezTo>
                  <a:cubicBezTo>
                    <a:pt x="75" y="426"/>
                    <a:pt x="74" y="428"/>
                    <a:pt x="73" y="428"/>
                  </a:cubicBezTo>
                  <a:cubicBezTo>
                    <a:pt x="73" y="428"/>
                    <a:pt x="75" y="429"/>
                    <a:pt x="75" y="429"/>
                  </a:cubicBezTo>
                  <a:cubicBezTo>
                    <a:pt x="76" y="429"/>
                    <a:pt x="76" y="429"/>
                    <a:pt x="76" y="429"/>
                  </a:cubicBezTo>
                  <a:cubicBezTo>
                    <a:pt x="75" y="430"/>
                    <a:pt x="75" y="430"/>
                    <a:pt x="75" y="430"/>
                  </a:cubicBezTo>
                  <a:cubicBezTo>
                    <a:pt x="75" y="430"/>
                    <a:pt x="74" y="433"/>
                    <a:pt x="74" y="433"/>
                  </a:cubicBezTo>
                  <a:cubicBezTo>
                    <a:pt x="74" y="433"/>
                    <a:pt x="75" y="435"/>
                    <a:pt x="75" y="435"/>
                  </a:cubicBezTo>
                  <a:cubicBezTo>
                    <a:pt x="75" y="435"/>
                    <a:pt x="79" y="435"/>
                    <a:pt x="79" y="434"/>
                  </a:cubicBezTo>
                  <a:cubicBezTo>
                    <a:pt x="80" y="433"/>
                    <a:pt x="80" y="434"/>
                    <a:pt x="80" y="434"/>
                  </a:cubicBezTo>
                  <a:cubicBezTo>
                    <a:pt x="80" y="434"/>
                    <a:pt x="82" y="434"/>
                    <a:pt x="83" y="433"/>
                  </a:cubicBezTo>
                  <a:cubicBezTo>
                    <a:pt x="83" y="433"/>
                    <a:pt x="83" y="433"/>
                    <a:pt x="83" y="432"/>
                  </a:cubicBezTo>
                  <a:cubicBezTo>
                    <a:pt x="84" y="432"/>
                    <a:pt x="85" y="433"/>
                    <a:pt x="85" y="433"/>
                  </a:cubicBezTo>
                  <a:cubicBezTo>
                    <a:pt x="85" y="434"/>
                    <a:pt x="85" y="434"/>
                    <a:pt x="85" y="434"/>
                  </a:cubicBezTo>
                  <a:cubicBezTo>
                    <a:pt x="87" y="434"/>
                    <a:pt x="87" y="434"/>
                    <a:pt x="87" y="434"/>
                  </a:cubicBezTo>
                  <a:cubicBezTo>
                    <a:pt x="87" y="435"/>
                    <a:pt x="87" y="435"/>
                    <a:pt x="87" y="435"/>
                  </a:cubicBezTo>
                  <a:cubicBezTo>
                    <a:pt x="87" y="435"/>
                    <a:pt x="88" y="435"/>
                    <a:pt x="88" y="435"/>
                  </a:cubicBezTo>
                  <a:cubicBezTo>
                    <a:pt x="89" y="435"/>
                    <a:pt x="89" y="436"/>
                    <a:pt x="89" y="436"/>
                  </a:cubicBezTo>
                  <a:cubicBezTo>
                    <a:pt x="89" y="436"/>
                    <a:pt x="89" y="437"/>
                    <a:pt x="89" y="438"/>
                  </a:cubicBezTo>
                  <a:cubicBezTo>
                    <a:pt x="89" y="438"/>
                    <a:pt x="89" y="438"/>
                    <a:pt x="89" y="439"/>
                  </a:cubicBezTo>
                  <a:cubicBezTo>
                    <a:pt x="90" y="439"/>
                    <a:pt x="92" y="439"/>
                    <a:pt x="93" y="439"/>
                  </a:cubicBezTo>
                  <a:cubicBezTo>
                    <a:pt x="94" y="438"/>
                    <a:pt x="94" y="437"/>
                    <a:pt x="94" y="437"/>
                  </a:cubicBezTo>
                  <a:cubicBezTo>
                    <a:pt x="94" y="436"/>
                    <a:pt x="94" y="435"/>
                    <a:pt x="94" y="435"/>
                  </a:cubicBezTo>
                  <a:cubicBezTo>
                    <a:pt x="95" y="435"/>
                    <a:pt x="96" y="435"/>
                    <a:pt x="96" y="435"/>
                  </a:cubicBezTo>
                  <a:cubicBezTo>
                    <a:pt x="96" y="435"/>
                    <a:pt x="95" y="436"/>
                    <a:pt x="95" y="436"/>
                  </a:cubicBezTo>
                  <a:cubicBezTo>
                    <a:pt x="95" y="436"/>
                    <a:pt x="94" y="439"/>
                    <a:pt x="94" y="439"/>
                  </a:cubicBezTo>
                  <a:cubicBezTo>
                    <a:pt x="94" y="440"/>
                    <a:pt x="95" y="440"/>
                    <a:pt x="95" y="441"/>
                  </a:cubicBezTo>
                  <a:cubicBezTo>
                    <a:pt x="95" y="441"/>
                    <a:pt x="98" y="441"/>
                    <a:pt x="98" y="441"/>
                  </a:cubicBezTo>
                  <a:cubicBezTo>
                    <a:pt x="98" y="441"/>
                    <a:pt x="99" y="440"/>
                    <a:pt x="99" y="438"/>
                  </a:cubicBezTo>
                  <a:cubicBezTo>
                    <a:pt x="99" y="437"/>
                    <a:pt x="100" y="439"/>
                    <a:pt x="100" y="439"/>
                  </a:cubicBezTo>
                  <a:cubicBezTo>
                    <a:pt x="101" y="440"/>
                    <a:pt x="101" y="441"/>
                    <a:pt x="100" y="441"/>
                  </a:cubicBezTo>
                  <a:cubicBezTo>
                    <a:pt x="100" y="442"/>
                    <a:pt x="100" y="441"/>
                    <a:pt x="98" y="442"/>
                  </a:cubicBezTo>
                  <a:cubicBezTo>
                    <a:pt x="95" y="442"/>
                    <a:pt x="97" y="443"/>
                    <a:pt x="97" y="444"/>
                  </a:cubicBezTo>
                  <a:cubicBezTo>
                    <a:pt x="97" y="444"/>
                    <a:pt x="99" y="445"/>
                    <a:pt x="102" y="445"/>
                  </a:cubicBezTo>
                  <a:cubicBezTo>
                    <a:pt x="104" y="445"/>
                    <a:pt x="103" y="444"/>
                    <a:pt x="103" y="444"/>
                  </a:cubicBezTo>
                  <a:cubicBezTo>
                    <a:pt x="103" y="443"/>
                    <a:pt x="104" y="441"/>
                    <a:pt x="104" y="441"/>
                  </a:cubicBezTo>
                  <a:cubicBezTo>
                    <a:pt x="104" y="441"/>
                    <a:pt x="105" y="442"/>
                    <a:pt x="105" y="443"/>
                  </a:cubicBezTo>
                  <a:cubicBezTo>
                    <a:pt x="105" y="443"/>
                    <a:pt x="105" y="444"/>
                    <a:pt x="104" y="445"/>
                  </a:cubicBezTo>
                  <a:cubicBezTo>
                    <a:pt x="103" y="446"/>
                    <a:pt x="104" y="447"/>
                    <a:pt x="104" y="447"/>
                  </a:cubicBezTo>
                  <a:cubicBezTo>
                    <a:pt x="104" y="447"/>
                    <a:pt x="104" y="447"/>
                    <a:pt x="104" y="448"/>
                  </a:cubicBezTo>
                  <a:cubicBezTo>
                    <a:pt x="104" y="448"/>
                    <a:pt x="102" y="449"/>
                    <a:pt x="102" y="450"/>
                  </a:cubicBezTo>
                  <a:cubicBezTo>
                    <a:pt x="102" y="450"/>
                    <a:pt x="102" y="451"/>
                    <a:pt x="103" y="452"/>
                  </a:cubicBezTo>
                  <a:cubicBezTo>
                    <a:pt x="104" y="453"/>
                    <a:pt x="103" y="452"/>
                    <a:pt x="103" y="453"/>
                  </a:cubicBezTo>
                  <a:cubicBezTo>
                    <a:pt x="103" y="453"/>
                    <a:pt x="102" y="454"/>
                    <a:pt x="102" y="455"/>
                  </a:cubicBezTo>
                  <a:cubicBezTo>
                    <a:pt x="102" y="455"/>
                    <a:pt x="103" y="455"/>
                    <a:pt x="103" y="455"/>
                  </a:cubicBezTo>
                  <a:cubicBezTo>
                    <a:pt x="104" y="454"/>
                    <a:pt x="104" y="454"/>
                    <a:pt x="104" y="454"/>
                  </a:cubicBezTo>
                  <a:cubicBezTo>
                    <a:pt x="104" y="454"/>
                    <a:pt x="105" y="454"/>
                    <a:pt x="107" y="454"/>
                  </a:cubicBezTo>
                  <a:cubicBezTo>
                    <a:pt x="108" y="453"/>
                    <a:pt x="108" y="453"/>
                    <a:pt x="108" y="453"/>
                  </a:cubicBezTo>
                  <a:cubicBezTo>
                    <a:pt x="108" y="453"/>
                    <a:pt x="106" y="452"/>
                    <a:pt x="106" y="451"/>
                  </a:cubicBezTo>
                  <a:cubicBezTo>
                    <a:pt x="106" y="450"/>
                    <a:pt x="107" y="450"/>
                    <a:pt x="107" y="450"/>
                  </a:cubicBezTo>
                  <a:cubicBezTo>
                    <a:pt x="107" y="450"/>
                    <a:pt x="110" y="450"/>
                    <a:pt x="110" y="450"/>
                  </a:cubicBezTo>
                  <a:cubicBezTo>
                    <a:pt x="111" y="449"/>
                    <a:pt x="110" y="450"/>
                    <a:pt x="113" y="449"/>
                  </a:cubicBezTo>
                  <a:cubicBezTo>
                    <a:pt x="115" y="449"/>
                    <a:pt x="113" y="448"/>
                    <a:pt x="113" y="447"/>
                  </a:cubicBezTo>
                  <a:cubicBezTo>
                    <a:pt x="113" y="447"/>
                    <a:pt x="113" y="445"/>
                    <a:pt x="113" y="445"/>
                  </a:cubicBezTo>
                  <a:cubicBezTo>
                    <a:pt x="113" y="445"/>
                    <a:pt x="113" y="446"/>
                    <a:pt x="116" y="448"/>
                  </a:cubicBezTo>
                  <a:cubicBezTo>
                    <a:pt x="118" y="450"/>
                    <a:pt x="116" y="448"/>
                    <a:pt x="116" y="448"/>
                  </a:cubicBezTo>
                  <a:cubicBezTo>
                    <a:pt x="116" y="448"/>
                    <a:pt x="116" y="450"/>
                    <a:pt x="115" y="450"/>
                  </a:cubicBezTo>
                  <a:cubicBezTo>
                    <a:pt x="114" y="451"/>
                    <a:pt x="114" y="451"/>
                    <a:pt x="113" y="452"/>
                  </a:cubicBezTo>
                  <a:cubicBezTo>
                    <a:pt x="112" y="453"/>
                    <a:pt x="113" y="453"/>
                    <a:pt x="113" y="453"/>
                  </a:cubicBezTo>
                  <a:cubicBezTo>
                    <a:pt x="114" y="453"/>
                    <a:pt x="114" y="453"/>
                    <a:pt x="116" y="453"/>
                  </a:cubicBezTo>
                  <a:cubicBezTo>
                    <a:pt x="118" y="453"/>
                    <a:pt x="118" y="452"/>
                    <a:pt x="118" y="452"/>
                  </a:cubicBezTo>
                  <a:cubicBezTo>
                    <a:pt x="118" y="452"/>
                    <a:pt x="118" y="453"/>
                    <a:pt x="119" y="453"/>
                  </a:cubicBezTo>
                  <a:cubicBezTo>
                    <a:pt x="120" y="454"/>
                    <a:pt x="119" y="455"/>
                    <a:pt x="119" y="455"/>
                  </a:cubicBezTo>
                  <a:cubicBezTo>
                    <a:pt x="119" y="455"/>
                    <a:pt x="118" y="455"/>
                    <a:pt x="117" y="455"/>
                  </a:cubicBezTo>
                  <a:cubicBezTo>
                    <a:pt x="117" y="456"/>
                    <a:pt x="118" y="456"/>
                    <a:pt x="118" y="456"/>
                  </a:cubicBezTo>
                  <a:cubicBezTo>
                    <a:pt x="119" y="456"/>
                    <a:pt x="120" y="456"/>
                    <a:pt x="120" y="456"/>
                  </a:cubicBezTo>
                  <a:cubicBezTo>
                    <a:pt x="121" y="456"/>
                    <a:pt x="122" y="456"/>
                    <a:pt x="122" y="455"/>
                  </a:cubicBezTo>
                  <a:cubicBezTo>
                    <a:pt x="122" y="455"/>
                    <a:pt x="123" y="454"/>
                    <a:pt x="123" y="454"/>
                  </a:cubicBezTo>
                  <a:cubicBezTo>
                    <a:pt x="124" y="453"/>
                    <a:pt x="124" y="453"/>
                    <a:pt x="124" y="452"/>
                  </a:cubicBezTo>
                  <a:cubicBezTo>
                    <a:pt x="124" y="451"/>
                    <a:pt x="124" y="451"/>
                    <a:pt x="124" y="451"/>
                  </a:cubicBezTo>
                  <a:cubicBezTo>
                    <a:pt x="124" y="451"/>
                    <a:pt x="124" y="450"/>
                    <a:pt x="124" y="449"/>
                  </a:cubicBezTo>
                  <a:cubicBezTo>
                    <a:pt x="125" y="448"/>
                    <a:pt x="126" y="450"/>
                    <a:pt x="126" y="450"/>
                  </a:cubicBezTo>
                  <a:cubicBezTo>
                    <a:pt x="125" y="451"/>
                    <a:pt x="125" y="451"/>
                    <a:pt x="125" y="451"/>
                  </a:cubicBezTo>
                  <a:cubicBezTo>
                    <a:pt x="127" y="452"/>
                    <a:pt x="127" y="452"/>
                    <a:pt x="127" y="452"/>
                  </a:cubicBezTo>
                  <a:cubicBezTo>
                    <a:pt x="127" y="452"/>
                    <a:pt x="127" y="452"/>
                    <a:pt x="128" y="452"/>
                  </a:cubicBezTo>
                  <a:cubicBezTo>
                    <a:pt x="130" y="451"/>
                    <a:pt x="129" y="451"/>
                    <a:pt x="129" y="451"/>
                  </a:cubicBezTo>
                  <a:cubicBezTo>
                    <a:pt x="130" y="450"/>
                    <a:pt x="131" y="449"/>
                    <a:pt x="131" y="449"/>
                  </a:cubicBezTo>
                  <a:cubicBezTo>
                    <a:pt x="131" y="449"/>
                    <a:pt x="134" y="449"/>
                    <a:pt x="135" y="448"/>
                  </a:cubicBezTo>
                  <a:cubicBezTo>
                    <a:pt x="137" y="448"/>
                    <a:pt x="135" y="448"/>
                    <a:pt x="135" y="447"/>
                  </a:cubicBezTo>
                  <a:cubicBezTo>
                    <a:pt x="135" y="446"/>
                    <a:pt x="136" y="445"/>
                    <a:pt x="137" y="444"/>
                  </a:cubicBezTo>
                  <a:cubicBezTo>
                    <a:pt x="137" y="444"/>
                    <a:pt x="139" y="444"/>
                    <a:pt x="139" y="443"/>
                  </a:cubicBezTo>
                  <a:cubicBezTo>
                    <a:pt x="140" y="443"/>
                    <a:pt x="141" y="443"/>
                    <a:pt x="141" y="443"/>
                  </a:cubicBezTo>
                  <a:cubicBezTo>
                    <a:pt x="142" y="442"/>
                    <a:pt x="142" y="441"/>
                    <a:pt x="143" y="441"/>
                  </a:cubicBezTo>
                  <a:cubicBezTo>
                    <a:pt x="143" y="440"/>
                    <a:pt x="145" y="440"/>
                    <a:pt x="145" y="440"/>
                  </a:cubicBezTo>
                  <a:cubicBezTo>
                    <a:pt x="145" y="440"/>
                    <a:pt x="146" y="442"/>
                    <a:pt x="147" y="442"/>
                  </a:cubicBezTo>
                  <a:cubicBezTo>
                    <a:pt x="148" y="443"/>
                    <a:pt x="149" y="442"/>
                    <a:pt x="149" y="442"/>
                  </a:cubicBezTo>
                  <a:cubicBezTo>
                    <a:pt x="149" y="442"/>
                    <a:pt x="151" y="441"/>
                    <a:pt x="151" y="441"/>
                  </a:cubicBezTo>
                  <a:cubicBezTo>
                    <a:pt x="152" y="440"/>
                    <a:pt x="153" y="439"/>
                    <a:pt x="153" y="439"/>
                  </a:cubicBezTo>
                  <a:cubicBezTo>
                    <a:pt x="153" y="439"/>
                    <a:pt x="154" y="438"/>
                    <a:pt x="154" y="437"/>
                  </a:cubicBezTo>
                  <a:cubicBezTo>
                    <a:pt x="154" y="437"/>
                    <a:pt x="154" y="436"/>
                    <a:pt x="155" y="436"/>
                  </a:cubicBezTo>
                  <a:cubicBezTo>
                    <a:pt x="155" y="436"/>
                    <a:pt x="156" y="436"/>
                    <a:pt x="156" y="436"/>
                  </a:cubicBezTo>
                  <a:cubicBezTo>
                    <a:pt x="156" y="436"/>
                    <a:pt x="158" y="435"/>
                    <a:pt x="158" y="435"/>
                  </a:cubicBezTo>
                  <a:cubicBezTo>
                    <a:pt x="158" y="434"/>
                    <a:pt x="159" y="432"/>
                    <a:pt x="159" y="432"/>
                  </a:cubicBezTo>
                  <a:cubicBezTo>
                    <a:pt x="159" y="432"/>
                    <a:pt x="160" y="434"/>
                    <a:pt x="161" y="434"/>
                  </a:cubicBezTo>
                  <a:cubicBezTo>
                    <a:pt x="161" y="434"/>
                    <a:pt x="167" y="428"/>
                    <a:pt x="167" y="428"/>
                  </a:cubicBezTo>
                  <a:cubicBezTo>
                    <a:pt x="167" y="428"/>
                    <a:pt x="167" y="427"/>
                    <a:pt x="167" y="426"/>
                  </a:cubicBezTo>
                  <a:cubicBezTo>
                    <a:pt x="167" y="426"/>
                    <a:pt x="168" y="424"/>
                    <a:pt x="169" y="424"/>
                  </a:cubicBezTo>
                  <a:cubicBezTo>
                    <a:pt x="169" y="424"/>
                    <a:pt x="171" y="425"/>
                    <a:pt x="171" y="425"/>
                  </a:cubicBezTo>
                  <a:cubicBezTo>
                    <a:pt x="171" y="425"/>
                    <a:pt x="172" y="425"/>
                    <a:pt x="173" y="424"/>
                  </a:cubicBezTo>
                  <a:cubicBezTo>
                    <a:pt x="173" y="424"/>
                    <a:pt x="173" y="422"/>
                    <a:pt x="173" y="422"/>
                  </a:cubicBezTo>
                  <a:cubicBezTo>
                    <a:pt x="173" y="422"/>
                    <a:pt x="175" y="422"/>
                    <a:pt x="175" y="421"/>
                  </a:cubicBezTo>
                  <a:cubicBezTo>
                    <a:pt x="176" y="421"/>
                    <a:pt x="176" y="420"/>
                    <a:pt x="176" y="420"/>
                  </a:cubicBezTo>
                  <a:cubicBezTo>
                    <a:pt x="176" y="419"/>
                    <a:pt x="175" y="416"/>
                    <a:pt x="175" y="416"/>
                  </a:cubicBezTo>
                  <a:cubicBezTo>
                    <a:pt x="175" y="416"/>
                    <a:pt x="176" y="416"/>
                    <a:pt x="177" y="416"/>
                  </a:cubicBezTo>
                  <a:cubicBezTo>
                    <a:pt x="178" y="416"/>
                    <a:pt x="179" y="417"/>
                    <a:pt x="180" y="417"/>
                  </a:cubicBezTo>
                  <a:cubicBezTo>
                    <a:pt x="181" y="418"/>
                    <a:pt x="183" y="415"/>
                    <a:pt x="183" y="415"/>
                  </a:cubicBezTo>
                  <a:cubicBezTo>
                    <a:pt x="183" y="414"/>
                    <a:pt x="183" y="412"/>
                    <a:pt x="183" y="412"/>
                  </a:cubicBezTo>
                  <a:cubicBezTo>
                    <a:pt x="183" y="412"/>
                    <a:pt x="184" y="413"/>
                    <a:pt x="185" y="413"/>
                  </a:cubicBezTo>
                  <a:cubicBezTo>
                    <a:pt x="186" y="414"/>
                    <a:pt x="188" y="414"/>
                    <a:pt x="188" y="414"/>
                  </a:cubicBezTo>
                  <a:cubicBezTo>
                    <a:pt x="189" y="414"/>
                    <a:pt x="189" y="413"/>
                    <a:pt x="189" y="413"/>
                  </a:cubicBezTo>
                  <a:cubicBezTo>
                    <a:pt x="189" y="413"/>
                    <a:pt x="191" y="412"/>
                    <a:pt x="191" y="412"/>
                  </a:cubicBezTo>
                  <a:cubicBezTo>
                    <a:pt x="191" y="412"/>
                    <a:pt x="192" y="411"/>
                    <a:pt x="193" y="410"/>
                  </a:cubicBezTo>
                  <a:cubicBezTo>
                    <a:pt x="194" y="410"/>
                    <a:pt x="195" y="409"/>
                    <a:pt x="195" y="408"/>
                  </a:cubicBezTo>
                  <a:cubicBezTo>
                    <a:pt x="195" y="408"/>
                    <a:pt x="196" y="407"/>
                    <a:pt x="196" y="406"/>
                  </a:cubicBezTo>
                  <a:cubicBezTo>
                    <a:pt x="196" y="406"/>
                    <a:pt x="199" y="405"/>
                    <a:pt x="199" y="405"/>
                  </a:cubicBezTo>
                  <a:cubicBezTo>
                    <a:pt x="201" y="406"/>
                    <a:pt x="201" y="406"/>
                    <a:pt x="201" y="406"/>
                  </a:cubicBezTo>
                  <a:cubicBezTo>
                    <a:pt x="205" y="407"/>
                    <a:pt x="205" y="407"/>
                    <a:pt x="205" y="407"/>
                  </a:cubicBezTo>
                  <a:cubicBezTo>
                    <a:pt x="205" y="407"/>
                    <a:pt x="207" y="406"/>
                    <a:pt x="207" y="406"/>
                  </a:cubicBezTo>
                  <a:cubicBezTo>
                    <a:pt x="207" y="406"/>
                    <a:pt x="207" y="406"/>
                    <a:pt x="208" y="406"/>
                  </a:cubicBezTo>
                  <a:lnTo>
                    <a:pt x="207" y="405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216"/>
            <p:cNvSpPr>
              <a:spLocks/>
            </p:cNvSpPr>
            <p:nvPr/>
          </p:nvSpPr>
          <p:spPr bwMode="auto">
            <a:xfrm>
              <a:off x="5187177" y="2088246"/>
              <a:ext cx="12700" cy="12700"/>
            </a:xfrm>
            <a:custGeom>
              <a:avLst/>
              <a:gdLst>
                <a:gd name="T0" fmla="*/ 1 w 4"/>
                <a:gd name="T1" fmla="*/ 1 h 4"/>
                <a:gd name="T2" fmla="*/ 0 w 4"/>
                <a:gd name="T3" fmla="*/ 2 h 4"/>
                <a:gd name="T4" fmla="*/ 0 w 4"/>
                <a:gd name="T5" fmla="*/ 3 h 4"/>
                <a:gd name="T6" fmla="*/ 1 w 4"/>
                <a:gd name="T7" fmla="*/ 4 h 4"/>
                <a:gd name="T8" fmla="*/ 3 w 4"/>
                <a:gd name="T9" fmla="*/ 2 h 4"/>
                <a:gd name="T10" fmla="*/ 2 w 4"/>
                <a:gd name="T11" fmla="*/ 1 h 4"/>
                <a:gd name="T12" fmla="*/ 1 w 4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1" y="1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2" y="3"/>
                    <a:pt x="3" y="2"/>
                  </a:cubicBezTo>
                  <a:cubicBezTo>
                    <a:pt x="4" y="2"/>
                    <a:pt x="3" y="1"/>
                    <a:pt x="2" y="1"/>
                  </a:cubicBezTo>
                  <a:cubicBezTo>
                    <a:pt x="2" y="0"/>
                    <a:pt x="2" y="1"/>
                    <a:pt x="1" y="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217"/>
            <p:cNvSpPr>
              <a:spLocks/>
            </p:cNvSpPr>
            <p:nvPr/>
          </p:nvSpPr>
          <p:spPr bwMode="auto">
            <a:xfrm>
              <a:off x="5218926" y="2091421"/>
              <a:ext cx="19050" cy="9525"/>
            </a:xfrm>
            <a:custGeom>
              <a:avLst/>
              <a:gdLst>
                <a:gd name="T0" fmla="*/ 4 w 6"/>
                <a:gd name="T1" fmla="*/ 1 h 3"/>
                <a:gd name="T2" fmla="*/ 3 w 6"/>
                <a:gd name="T3" fmla="*/ 0 h 3"/>
                <a:gd name="T4" fmla="*/ 0 w 6"/>
                <a:gd name="T5" fmla="*/ 1 h 3"/>
                <a:gd name="T6" fmla="*/ 0 w 6"/>
                <a:gd name="T7" fmla="*/ 2 h 3"/>
                <a:gd name="T8" fmla="*/ 2 w 6"/>
                <a:gd name="T9" fmla="*/ 3 h 3"/>
                <a:gd name="T10" fmla="*/ 5 w 6"/>
                <a:gd name="T11" fmla="*/ 1 h 3"/>
                <a:gd name="T12" fmla="*/ 4 w 6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">
                  <a:moveTo>
                    <a:pt x="4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1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" y="3"/>
                    <a:pt x="4" y="2"/>
                    <a:pt x="5" y="1"/>
                  </a:cubicBezTo>
                  <a:cubicBezTo>
                    <a:pt x="6" y="1"/>
                    <a:pt x="4" y="1"/>
                    <a:pt x="4" y="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218"/>
            <p:cNvSpPr>
              <a:spLocks/>
            </p:cNvSpPr>
            <p:nvPr/>
          </p:nvSpPr>
          <p:spPr bwMode="auto">
            <a:xfrm>
              <a:off x="5079227" y="2015220"/>
              <a:ext cx="12700" cy="31750"/>
            </a:xfrm>
            <a:custGeom>
              <a:avLst/>
              <a:gdLst>
                <a:gd name="T0" fmla="*/ 1 w 4"/>
                <a:gd name="T1" fmla="*/ 3 h 10"/>
                <a:gd name="T2" fmla="*/ 2 w 4"/>
                <a:gd name="T3" fmla="*/ 5 h 10"/>
                <a:gd name="T4" fmla="*/ 1 w 4"/>
                <a:gd name="T5" fmla="*/ 7 h 10"/>
                <a:gd name="T6" fmla="*/ 4 w 4"/>
                <a:gd name="T7" fmla="*/ 5 h 10"/>
                <a:gd name="T8" fmla="*/ 3 w 4"/>
                <a:gd name="T9" fmla="*/ 2 h 10"/>
                <a:gd name="T10" fmla="*/ 1 w 4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0">
                  <a:moveTo>
                    <a:pt x="1" y="3"/>
                  </a:moveTo>
                  <a:cubicBezTo>
                    <a:pt x="0" y="4"/>
                    <a:pt x="1" y="5"/>
                    <a:pt x="2" y="5"/>
                  </a:cubicBezTo>
                  <a:cubicBezTo>
                    <a:pt x="2" y="6"/>
                    <a:pt x="1" y="5"/>
                    <a:pt x="1" y="7"/>
                  </a:cubicBezTo>
                  <a:cubicBezTo>
                    <a:pt x="0" y="10"/>
                    <a:pt x="4" y="8"/>
                    <a:pt x="4" y="5"/>
                  </a:cubicBezTo>
                  <a:cubicBezTo>
                    <a:pt x="4" y="4"/>
                    <a:pt x="4" y="4"/>
                    <a:pt x="3" y="2"/>
                  </a:cubicBezTo>
                  <a:cubicBezTo>
                    <a:pt x="1" y="0"/>
                    <a:pt x="2" y="2"/>
                    <a:pt x="1" y="3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219"/>
            <p:cNvSpPr>
              <a:spLocks/>
            </p:cNvSpPr>
            <p:nvPr/>
          </p:nvSpPr>
          <p:spPr bwMode="auto">
            <a:xfrm>
              <a:off x="5120501" y="2053321"/>
              <a:ext cx="41274" cy="22225"/>
            </a:xfrm>
            <a:custGeom>
              <a:avLst/>
              <a:gdLst>
                <a:gd name="T0" fmla="*/ 9 w 13"/>
                <a:gd name="T1" fmla="*/ 1 h 7"/>
                <a:gd name="T2" fmla="*/ 7 w 13"/>
                <a:gd name="T3" fmla="*/ 0 h 7"/>
                <a:gd name="T4" fmla="*/ 5 w 13"/>
                <a:gd name="T5" fmla="*/ 0 h 7"/>
                <a:gd name="T6" fmla="*/ 4 w 13"/>
                <a:gd name="T7" fmla="*/ 2 h 7"/>
                <a:gd name="T8" fmla="*/ 3 w 13"/>
                <a:gd name="T9" fmla="*/ 2 h 7"/>
                <a:gd name="T10" fmla="*/ 1 w 13"/>
                <a:gd name="T11" fmla="*/ 1 h 7"/>
                <a:gd name="T12" fmla="*/ 1 w 13"/>
                <a:gd name="T13" fmla="*/ 3 h 7"/>
                <a:gd name="T14" fmla="*/ 1 w 13"/>
                <a:gd name="T15" fmla="*/ 4 h 7"/>
                <a:gd name="T16" fmla="*/ 1 w 13"/>
                <a:gd name="T17" fmla="*/ 6 h 7"/>
                <a:gd name="T18" fmla="*/ 2 w 13"/>
                <a:gd name="T19" fmla="*/ 7 h 7"/>
                <a:gd name="T20" fmla="*/ 4 w 13"/>
                <a:gd name="T21" fmla="*/ 6 h 7"/>
                <a:gd name="T22" fmla="*/ 7 w 13"/>
                <a:gd name="T23" fmla="*/ 4 h 7"/>
                <a:gd name="T24" fmla="*/ 8 w 13"/>
                <a:gd name="T25" fmla="*/ 2 h 7"/>
                <a:gd name="T26" fmla="*/ 12 w 13"/>
                <a:gd name="T27" fmla="*/ 3 h 7"/>
                <a:gd name="T28" fmla="*/ 11 w 13"/>
                <a:gd name="T29" fmla="*/ 1 h 7"/>
                <a:gd name="T30" fmla="*/ 9 w 13"/>
                <a:gd name="T3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9" y="1"/>
                    <a:pt x="8" y="0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2"/>
                    <a:pt x="4" y="2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1" y="1"/>
                    <a:pt x="1" y="1"/>
                  </a:cubicBezTo>
                  <a:cubicBezTo>
                    <a:pt x="1" y="1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2" y="7"/>
                    <a:pt x="3" y="7"/>
                    <a:pt x="4" y="6"/>
                  </a:cubicBezTo>
                  <a:cubicBezTo>
                    <a:pt x="5" y="6"/>
                    <a:pt x="6" y="5"/>
                    <a:pt x="7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9" y="2"/>
                    <a:pt x="12" y="3"/>
                    <a:pt x="12" y="3"/>
                  </a:cubicBezTo>
                  <a:cubicBezTo>
                    <a:pt x="13" y="3"/>
                    <a:pt x="12" y="1"/>
                    <a:pt x="11" y="1"/>
                  </a:cubicBezTo>
                  <a:cubicBezTo>
                    <a:pt x="11" y="0"/>
                    <a:pt x="9" y="1"/>
                    <a:pt x="9" y="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20"/>
            <p:cNvSpPr>
              <a:spLocks/>
            </p:cNvSpPr>
            <p:nvPr/>
          </p:nvSpPr>
          <p:spPr bwMode="auto">
            <a:xfrm>
              <a:off x="5104626" y="2056496"/>
              <a:ext cx="15875" cy="9525"/>
            </a:xfrm>
            <a:custGeom>
              <a:avLst/>
              <a:gdLst>
                <a:gd name="T0" fmla="*/ 3 w 5"/>
                <a:gd name="T1" fmla="*/ 1 h 3"/>
                <a:gd name="T2" fmla="*/ 1 w 5"/>
                <a:gd name="T3" fmla="*/ 0 h 3"/>
                <a:gd name="T4" fmla="*/ 0 w 5"/>
                <a:gd name="T5" fmla="*/ 2 h 3"/>
                <a:gd name="T6" fmla="*/ 3 w 5"/>
                <a:gd name="T7" fmla="*/ 3 h 3"/>
                <a:gd name="T8" fmla="*/ 4 w 5"/>
                <a:gd name="T9" fmla="*/ 1 h 3"/>
                <a:gd name="T10" fmla="*/ 3 w 5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3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2" y="3"/>
                    <a:pt x="3" y="3"/>
                  </a:cubicBezTo>
                  <a:cubicBezTo>
                    <a:pt x="5" y="3"/>
                    <a:pt x="4" y="2"/>
                    <a:pt x="4" y="1"/>
                  </a:cubicBezTo>
                  <a:cubicBezTo>
                    <a:pt x="4" y="0"/>
                    <a:pt x="4" y="1"/>
                    <a:pt x="3" y="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221"/>
            <p:cNvSpPr>
              <a:spLocks/>
            </p:cNvSpPr>
            <p:nvPr/>
          </p:nvSpPr>
          <p:spPr bwMode="auto">
            <a:xfrm>
              <a:off x="8933678" y="2069196"/>
              <a:ext cx="104775" cy="84139"/>
            </a:xfrm>
            <a:custGeom>
              <a:avLst/>
              <a:gdLst>
                <a:gd name="T0" fmla="*/ 22 w 33"/>
                <a:gd name="T1" fmla="*/ 4 h 26"/>
                <a:gd name="T2" fmla="*/ 21 w 33"/>
                <a:gd name="T3" fmla="*/ 4 h 26"/>
                <a:gd name="T4" fmla="*/ 19 w 33"/>
                <a:gd name="T5" fmla="*/ 4 h 26"/>
                <a:gd name="T6" fmla="*/ 11 w 33"/>
                <a:gd name="T7" fmla="*/ 4 h 26"/>
                <a:gd name="T8" fmla="*/ 0 w 33"/>
                <a:gd name="T9" fmla="*/ 5 h 26"/>
                <a:gd name="T10" fmla="*/ 4 w 33"/>
                <a:gd name="T11" fmla="*/ 9 h 26"/>
                <a:gd name="T12" fmla="*/ 4 w 33"/>
                <a:gd name="T13" fmla="*/ 9 h 26"/>
                <a:gd name="T14" fmla="*/ 5 w 33"/>
                <a:gd name="T15" fmla="*/ 10 h 26"/>
                <a:gd name="T16" fmla="*/ 16 w 33"/>
                <a:gd name="T17" fmla="*/ 20 h 26"/>
                <a:gd name="T18" fmla="*/ 15 w 33"/>
                <a:gd name="T19" fmla="*/ 25 h 26"/>
                <a:gd name="T20" fmla="*/ 19 w 33"/>
                <a:gd name="T21" fmla="*/ 26 h 26"/>
                <a:gd name="T22" fmla="*/ 33 w 33"/>
                <a:gd name="T23" fmla="*/ 25 h 26"/>
                <a:gd name="T24" fmla="*/ 33 w 33"/>
                <a:gd name="T25" fmla="*/ 0 h 26"/>
                <a:gd name="T26" fmla="*/ 22 w 33"/>
                <a:gd name="T27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26">
                  <a:moveTo>
                    <a:pt x="22" y="4"/>
                  </a:moveTo>
                  <a:cubicBezTo>
                    <a:pt x="21" y="4"/>
                    <a:pt x="21" y="4"/>
                    <a:pt x="21" y="4"/>
                  </a:cubicBezTo>
                  <a:cubicBezTo>
                    <a:pt x="20" y="4"/>
                    <a:pt x="20" y="4"/>
                    <a:pt x="19" y="4"/>
                  </a:cubicBezTo>
                  <a:cubicBezTo>
                    <a:pt x="16" y="4"/>
                    <a:pt x="13" y="4"/>
                    <a:pt x="11" y="4"/>
                  </a:cubicBezTo>
                  <a:cubicBezTo>
                    <a:pt x="2" y="4"/>
                    <a:pt x="1" y="5"/>
                    <a:pt x="0" y="5"/>
                  </a:cubicBezTo>
                  <a:cubicBezTo>
                    <a:pt x="0" y="8"/>
                    <a:pt x="3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22" y="4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22"/>
            <p:cNvSpPr>
              <a:spLocks/>
            </p:cNvSpPr>
            <p:nvPr/>
          </p:nvSpPr>
          <p:spPr bwMode="auto">
            <a:xfrm>
              <a:off x="8959077" y="2197784"/>
              <a:ext cx="79376" cy="152399"/>
            </a:xfrm>
            <a:custGeom>
              <a:avLst/>
              <a:gdLst>
                <a:gd name="T0" fmla="*/ 8 w 25"/>
                <a:gd name="T1" fmla="*/ 2 h 48"/>
                <a:gd name="T2" fmla="*/ 0 w 25"/>
                <a:gd name="T3" fmla="*/ 11 h 48"/>
                <a:gd name="T4" fmla="*/ 10 w 25"/>
                <a:gd name="T5" fmla="*/ 23 h 48"/>
                <a:gd name="T6" fmla="*/ 9 w 25"/>
                <a:gd name="T7" fmla="*/ 34 h 48"/>
                <a:gd name="T8" fmla="*/ 1 w 25"/>
                <a:gd name="T9" fmla="*/ 40 h 48"/>
                <a:gd name="T10" fmla="*/ 6 w 25"/>
                <a:gd name="T11" fmla="*/ 45 h 48"/>
                <a:gd name="T12" fmla="*/ 18 w 25"/>
                <a:gd name="T13" fmla="*/ 44 h 48"/>
                <a:gd name="T14" fmla="*/ 25 w 25"/>
                <a:gd name="T15" fmla="*/ 48 h 48"/>
                <a:gd name="T16" fmla="*/ 25 w 25"/>
                <a:gd name="T17" fmla="*/ 0 h 48"/>
                <a:gd name="T18" fmla="*/ 8 w 25"/>
                <a:gd name="T1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48">
                  <a:moveTo>
                    <a:pt x="8" y="2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9" y="0"/>
                    <a:pt x="10" y="2"/>
                    <a:pt x="8" y="2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23"/>
            <p:cNvSpPr>
              <a:spLocks/>
            </p:cNvSpPr>
            <p:nvPr/>
          </p:nvSpPr>
          <p:spPr bwMode="auto">
            <a:xfrm>
              <a:off x="7728765" y="2474008"/>
              <a:ext cx="1309688" cy="1255710"/>
            </a:xfrm>
            <a:custGeom>
              <a:avLst/>
              <a:gdLst>
                <a:gd name="T0" fmla="*/ 402 w 411"/>
                <a:gd name="T1" fmla="*/ 5 h 394"/>
                <a:gd name="T2" fmla="*/ 354 w 411"/>
                <a:gd name="T3" fmla="*/ 7 h 394"/>
                <a:gd name="T4" fmla="*/ 337 w 411"/>
                <a:gd name="T5" fmla="*/ 2 h 394"/>
                <a:gd name="T6" fmla="*/ 324 w 411"/>
                <a:gd name="T7" fmla="*/ 13 h 394"/>
                <a:gd name="T8" fmla="*/ 285 w 411"/>
                <a:gd name="T9" fmla="*/ 14 h 394"/>
                <a:gd name="T10" fmla="*/ 236 w 411"/>
                <a:gd name="T11" fmla="*/ 30 h 394"/>
                <a:gd name="T12" fmla="*/ 231 w 411"/>
                <a:gd name="T13" fmla="*/ 26 h 394"/>
                <a:gd name="T14" fmla="*/ 223 w 411"/>
                <a:gd name="T15" fmla="*/ 44 h 394"/>
                <a:gd name="T16" fmla="*/ 209 w 411"/>
                <a:gd name="T17" fmla="*/ 19 h 394"/>
                <a:gd name="T18" fmla="*/ 187 w 411"/>
                <a:gd name="T19" fmla="*/ 11 h 394"/>
                <a:gd name="T20" fmla="*/ 151 w 411"/>
                <a:gd name="T21" fmla="*/ 14 h 394"/>
                <a:gd name="T22" fmla="*/ 149 w 411"/>
                <a:gd name="T23" fmla="*/ 14 h 394"/>
                <a:gd name="T24" fmla="*/ 135 w 411"/>
                <a:gd name="T25" fmla="*/ 5 h 394"/>
                <a:gd name="T26" fmla="*/ 116 w 411"/>
                <a:gd name="T27" fmla="*/ 19 h 394"/>
                <a:gd name="T28" fmla="*/ 111 w 411"/>
                <a:gd name="T29" fmla="*/ 17 h 394"/>
                <a:gd name="T30" fmla="*/ 101 w 411"/>
                <a:gd name="T31" fmla="*/ 11 h 394"/>
                <a:gd name="T32" fmla="*/ 70 w 411"/>
                <a:gd name="T33" fmla="*/ 44 h 394"/>
                <a:gd name="T34" fmla="*/ 43 w 411"/>
                <a:gd name="T35" fmla="*/ 66 h 394"/>
                <a:gd name="T36" fmla="*/ 63 w 411"/>
                <a:gd name="T37" fmla="*/ 86 h 394"/>
                <a:gd name="T38" fmla="*/ 46 w 411"/>
                <a:gd name="T39" fmla="*/ 97 h 394"/>
                <a:gd name="T40" fmla="*/ 12 w 411"/>
                <a:gd name="T41" fmla="*/ 76 h 394"/>
                <a:gd name="T42" fmla="*/ 10 w 411"/>
                <a:gd name="T43" fmla="*/ 92 h 394"/>
                <a:gd name="T44" fmla="*/ 0 w 411"/>
                <a:gd name="T45" fmla="*/ 103 h 394"/>
                <a:gd name="T46" fmla="*/ 10 w 411"/>
                <a:gd name="T47" fmla="*/ 124 h 394"/>
                <a:gd name="T48" fmla="*/ 15 w 411"/>
                <a:gd name="T49" fmla="*/ 129 h 394"/>
                <a:gd name="T50" fmla="*/ 16 w 411"/>
                <a:gd name="T51" fmla="*/ 132 h 394"/>
                <a:gd name="T52" fmla="*/ 10 w 411"/>
                <a:gd name="T53" fmla="*/ 152 h 394"/>
                <a:gd name="T54" fmla="*/ 10 w 411"/>
                <a:gd name="T55" fmla="*/ 159 h 394"/>
                <a:gd name="T56" fmla="*/ 33 w 411"/>
                <a:gd name="T57" fmla="*/ 176 h 394"/>
                <a:gd name="T58" fmla="*/ 55 w 411"/>
                <a:gd name="T59" fmla="*/ 173 h 394"/>
                <a:gd name="T60" fmla="*/ 98 w 411"/>
                <a:gd name="T61" fmla="*/ 199 h 394"/>
                <a:gd name="T62" fmla="*/ 109 w 411"/>
                <a:gd name="T63" fmla="*/ 220 h 394"/>
                <a:gd name="T64" fmla="*/ 100 w 411"/>
                <a:gd name="T65" fmla="*/ 215 h 394"/>
                <a:gd name="T66" fmla="*/ 119 w 411"/>
                <a:gd name="T67" fmla="*/ 223 h 394"/>
                <a:gd name="T68" fmla="*/ 119 w 411"/>
                <a:gd name="T69" fmla="*/ 225 h 394"/>
                <a:gd name="T70" fmla="*/ 173 w 411"/>
                <a:gd name="T71" fmla="*/ 188 h 394"/>
                <a:gd name="T72" fmla="*/ 229 w 411"/>
                <a:gd name="T73" fmla="*/ 183 h 394"/>
                <a:gd name="T74" fmla="*/ 254 w 411"/>
                <a:gd name="T75" fmla="*/ 213 h 394"/>
                <a:gd name="T76" fmla="*/ 281 w 411"/>
                <a:gd name="T77" fmla="*/ 241 h 394"/>
                <a:gd name="T78" fmla="*/ 307 w 411"/>
                <a:gd name="T79" fmla="*/ 248 h 394"/>
                <a:gd name="T80" fmla="*/ 283 w 411"/>
                <a:gd name="T81" fmla="*/ 279 h 394"/>
                <a:gd name="T82" fmla="*/ 284 w 411"/>
                <a:gd name="T83" fmla="*/ 250 h 394"/>
                <a:gd name="T84" fmla="*/ 256 w 411"/>
                <a:gd name="T85" fmla="*/ 248 h 394"/>
                <a:gd name="T86" fmla="*/ 210 w 411"/>
                <a:gd name="T87" fmla="*/ 254 h 394"/>
                <a:gd name="T88" fmla="*/ 218 w 411"/>
                <a:gd name="T89" fmla="*/ 292 h 394"/>
                <a:gd name="T90" fmla="*/ 184 w 411"/>
                <a:gd name="T91" fmla="*/ 288 h 394"/>
                <a:gd name="T92" fmla="*/ 196 w 411"/>
                <a:gd name="T93" fmla="*/ 297 h 394"/>
                <a:gd name="T94" fmla="*/ 214 w 411"/>
                <a:gd name="T95" fmla="*/ 311 h 394"/>
                <a:gd name="T96" fmla="*/ 234 w 411"/>
                <a:gd name="T97" fmla="*/ 342 h 394"/>
                <a:gd name="T98" fmla="*/ 286 w 411"/>
                <a:gd name="T99" fmla="*/ 345 h 394"/>
                <a:gd name="T100" fmla="*/ 289 w 411"/>
                <a:gd name="T101" fmla="*/ 368 h 394"/>
                <a:gd name="T102" fmla="*/ 304 w 411"/>
                <a:gd name="T103" fmla="*/ 374 h 394"/>
                <a:gd name="T104" fmla="*/ 330 w 411"/>
                <a:gd name="T105" fmla="*/ 358 h 394"/>
                <a:gd name="T106" fmla="*/ 385 w 411"/>
                <a:gd name="T107" fmla="*/ 383 h 394"/>
                <a:gd name="T108" fmla="*/ 409 w 411"/>
                <a:gd name="T109" fmla="*/ 390 h 394"/>
                <a:gd name="T110" fmla="*/ 411 w 411"/>
                <a:gd name="T111" fmla="*/ 368 h 394"/>
                <a:gd name="T112" fmla="*/ 411 w 411"/>
                <a:gd name="T113" fmla="*/ 222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11" h="394">
                  <a:moveTo>
                    <a:pt x="411" y="4"/>
                  </a:moveTo>
                  <a:cubicBezTo>
                    <a:pt x="408" y="5"/>
                    <a:pt x="405" y="5"/>
                    <a:pt x="402" y="5"/>
                  </a:cubicBezTo>
                  <a:cubicBezTo>
                    <a:pt x="396" y="15"/>
                    <a:pt x="396" y="15"/>
                    <a:pt x="396" y="15"/>
                  </a:cubicBezTo>
                  <a:cubicBezTo>
                    <a:pt x="354" y="7"/>
                    <a:pt x="354" y="7"/>
                    <a:pt x="354" y="7"/>
                  </a:cubicBezTo>
                  <a:cubicBezTo>
                    <a:pt x="341" y="0"/>
                    <a:pt x="341" y="0"/>
                    <a:pt x="341" y="0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2" y="5"/>
                    <a:pt x="332" y="5"/>
                    <a:pt x="327" y="10"/>
                  </a:cubicBezTo>
                  <a:cubicBezTo>
                    <a:pt x="324" y="13"/>
                    <a:pt x="324" y="13"/>
                    <a:pt x="324" y="13"/>
                  </a:cubicBezTo>
                  <a:cubicBezTo>
                    <a:pt x="299" y="7"/>
                    <a:pt x="299" y="7"/>
                    <a:pt x="299" y="7"/>
                  </a:cubicBezTo>
                  <a:cubicBezTo>
                    <a:pt x="285" y="14"/>
                    <a:pt x="285" y="14"/>
                    <a:pt x="285" y="14"/>
                  </a:cubicBezTo>
                  <a:cubicBezTo>
                    <a:pt x="267" y="31"/>
                    <a:pt x="267" y="31"/>
                    <a:pt x="267" y="31"/>
                  </a:cubicBezTo>
                  <a:cubicBezTo>
                    <a:pt x="236" y="30"/>
                    <a:pt x="236" y="30"/>
                    <a:pt x="236" y="30"/>
                  </a:cubicBezTo>
                  <a:cubicBezTo>
                    <a:pt x="231" y="24"/>
                    <a:pt x="231" y="24"/>
                    <a:pt x="231" y="24"/>
                  </a:cubicBezTo>
                  <a:cubicBezTo>
                    <a:pt x="231" y="26"/>
                    <a:pt x="231" y="26"/>
                    <a:pt x="231" y="26"/>
                  </a:cubicBezTo>
                  <a:cubicBezTo>
                    <a:pt x="238" y="35"/>
                    <a:pt x="238" y="35"/>
                    <a:pt x="238" y="35"/>
                  </a:cubicBezTo>
                  <a:cubicBezTo>
                    <a:pt x="223" y="44"/>
                    <a:pt x="223" y="44"/>
                    <a:pt x="223" y="44"/>
                  </a:cubicBezTo>
                  <a:cubicBezTo>
                    <a:pt x="218" y="31"/>
                    <a:pt x="218" y="31"/>
                    <a:pt x="218" y="31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195" y="16"/>
                    <a:pt x="195" y="16"/>
                    <a:pt x="195" y="16"/>
                  </a:cubicBezTo>
                  <a:cubicBezTo>
                    <a:pt x="187" y="11"/>
                    <a:pt x="187" y="11"/>
                    <a:pt x="187" y="11"/>
                  </a:cubicBezTo>
                  <a:cubicBezTo>
                    <a:pt x="187" y="11"/>
                    <a:pt x="187" y="11"/>
                    <a:pt x="187" y="11"/>
                  </a:cubicBezTo>
                  <a:cubicBezTo>
                    <a:pt x="182" y="11"/>
                    <a:pt x="156" y="13"/>
                    <a:pt x="151" y="14"/>
                  </a:cubicBezTo>
                  <a:cubicBezTo>
                    <a:pt x="150" y="14"/>
                    <a:pt x="150" y="14"/>
                    <a:pt x="150" y="14"/>
                  </a:cubicBezTo>
                  <a:cubicBezTo>
                    <a:pt x="149" y="14"/>
                    <a:pt x="149" y="14"/>
                    <a:pt x="149" y="14"/>
                  </a:cubicBezTo>
                  <a:cubicBezTo>
                    <a:pt x="144" y="10"/>
                    <a:pt x="142" y="9"/>
                    <a:pt x="138" y="7"/>
                  </a:cubicBezTo>
                  <a:cubicBezTo>
                    <a:pt x="135" y="5"/>
                    <a:pt x="135" y="5"/>
                    <a:pt x="135" y="5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7" y="13"/>
                    <a:pt x="123" y="19"/>
                    <a:pt x="116" y="19"/>
                  </a:cubicBezTo>
                  <a:cubicBezTo>
                    <a:pt x="116" y="19"/>
                    <a:pt x="116" y="19"/>
                    <a:pt x="116" y="19"/>
                  </a:cubicBezTo>
                  <a:cubicBezTo>
                    <a:pt x="114" y="19"/>
                    <a:pt x="112" y="18"/>
                    <a:pt x="111" y="17"/>
                  </a:cubicBezTo>
                  <a:cubicBezTo>
                    <a:pt x="109" y="15"/>
                    <a:pt x="108" y="12"/>
                    <a:pt x="108" y="10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87" y="30"/>
                    <a:pt x="87" y="30"/>
                    <a:pt x="87" y="30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47" y="99"/>
                    <a:pt x="47" y="99"/>
                    <a:pt x="47" y="99"/>
                  </a:cubicBezTo>
                  <a:cubicBezTo>
                    <a:pt x="46" y="97"/>
                    <a:pt x="46" y="97"/>
                    <a:pt x="46" y="97"/>
                  </a:cubicBezTo>
                  <a:cubicBezTo>
                    <a:pt x="36" y="87"/>
                    <a:pt x="33" y="86"/>
                    <a:pt x="30" y="85"/>
                  </a:cubicBezTo>
                  <a:cubicBezTo>
                    <a:pt x="26" y="84"/>
                    <a:pt x="22" y="83"/>
                    <a:pt x="12" y="76"/>
                  </a:cubicBezTo>
                  <a:cubicBezTo>
                    <a:pt x="12" y="77"/>
                    <a:pt x="11" y="79"/>
                    <a:pt x="11" y="80"/>
                  </a:cubicBezTo>
                  <a:cubicBezTo>
                    <a:pt x="9" y="85"/>
                    <a:pt x="9" y="85"/>
                    <a:pt x="10" y="92"/>
                  </a:cubicBezTo>
                  <a:cubicBezTo>
                    <a:pt x="11" y="95"/>
                    <a:pt x="11" y="95"/>
                    <a:pt x="11" y="9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1" y="106"/>
                    <a:pt x="2" y="108"/>
                    <a:pt x="3" y="110"/>
                  </a:cubicBezTo>
                  <a:cubicBezTo>
                    <a:pt x="5" y="118"/>
                    <a:pt x="5" y="118"/>
                    <a:pt x="10" y="124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12" y="126"/>
                    <a:pt x="13" y="127"/>
                    <a:pt x="15" y="129"/>
                  </a:cubicBezTo>
                  <a:cubicBezTo>
                    <a:pt x="16" y="130"/>
                    <a:pt x="16" y="130"/>
                    <a:pt x="16" y="130"/>
                  </a:cubicBezTo>
                  <a:cubicBezTo>
                    <a:pt x="16" y="132"/>
                    <a:pt x="16" y="132"/>
                    <a:pt x="16" y="132"/>
                  </a:cubicBezTo>
                  <a:cubicBezTo>
                    <a:pt x="14" y="134"/>
                    <a:pt x="13" y="136"/>
                    <a:pt x="13" y="138"/>
                  </a:cubicBezTo>
                  <a:cubicBezTo>
                    <a:pt x="9" y="144"/>
                    <a:pt x="9" y="144"/>
                    <a:pt x="10" y="152"/>
                  </a:cubicBezTo>
                  <a:cubicBezTo>
                    <a:pt x="10" y="152"/>
                    <a:pt x="10" y="152"/>
                    <a:pt x="10" y="152"/>
                  </a:cubicBezTo>
                  <a:cubicBezTo>
                    <a:pt x="10" y="154"/>
                    <a:pt x="10" y="156"/>
                    <a:pt x="10" y="159"/>
                  </a:cubicBezTo>
                  <a:cubicBezTo>
                    <a:pt x="28" y="164"/>
                    <a:pt x="28" y="164"/>
                    <a:pt x="28" y="164"/>
                  </a:cubicBezTo>
                  <a:cubicBezTo>
                    <a:pt x="33" y="176"/>
                    <a:pt x="33" y="176"/>
                    <a:pt x="33" y="176"/>
                  </a:cubicBezTo>
                  <a:cubicBezTo>
                    <a:pt x="43" y="180"/>
                    <a:pt x="43" y="180"/>
                    <a:pt x="43" y="180"/>
                  </a:cubicBezTo>
                  <a:cubicBezTo>
                    <a:pt x="55" y="173"/>
                    <a:pt x="55" y="173"/>
                    <a:pt x="55" y="173"/>
                  </a:cubicBezTo>
                  <a:cubicBezTo>
                    <a:pt x="74" y="182"/>
                    <a:pt x="74" y="182"/>
                    <a:pt x="74" y="182"/>
                  </a:cubicBezTo>
                  <a:cubicBezTo>
                    <a:pt x="98" y="199"/>
                    <a:pt x="98" y="199"/>
                    <a:pt x="98" y="199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09" y="220"/>
                    <a:pt x="109" y="220"/>
                    <a:pt x="109" y="220"/>
                  </a:cubicBezTo>
                  <a:cubicBezTo>
                    <a:pt x="101" y="214"/>
                    <a:pt x="101" y="214"/>
                    <a:pt x="101" y="214"/>
                  </a:cubicBezTo>
                  <a:cubicBezTo>
                    <a:pt x="100" y="215"/>
                    <a:pt x="100" y="215"/>
                    <a:pt x="100" y="215"/>
                  </a:cubicBezTo>
                  <a:cubicBezTo>
                    <a:pt x="101" y="218"/>
                    <a:pt x="101" y="218"/>
                    <a:pt x="101" y="218"/>
                  </a:cubicBezTo>
                  <a:cubicBezTo>
                    <a:pt x="119" y="223"/>
                    <a:pt x="119" y="223"/>
                    <a:pt x="119" y="223"/>
                  </a:cubicBezTo>
                  <a:cubicBezTo>
                    <a:pt x="119" y="225"/>
                    <a:pt x="119" y="225"/>
                    <a:pt x="119" y="225"/>
                  </a:cubicBezTo>
                  <a:cubicBezTo>
                    <a:pt x="119" y="225"/>
                    <a:pt x="119" y="225"/>
                    <a:pt x="119" y="225"/>
                  </a:cubicBezTo>
                  <a:cubicBezTo>
                    <a:pt x="144" y="210"/>
                    <a:pt x="144" y="210"/>
                    <a:pt x="144" y="210"/>
                  </a:cubicBezTo>
                  <a:cubicBezTo>
                    <a:pt x="173" y="188"/>
                    <a:pt x="173" y="188"/>
                    <a:pt x="173" y="188"/>
                  </a:cubicBezTo>
                  <a:cubicBezTo>
                    <a:pt x="204" y="187"/>
                    <a:pt x="204" y="187"/>
                    <a:pt x="204" y="187"/>
                  </a:cubicBezTo>
                  <a:cubicBezTo>
                    <a:pt x="212" y="189"/>
                    <a:pt x="214" y="194"/>
                    <a:pt x="229" y="183"/>
                  </a:cubicBezTo>
                  <a:cubicBezTo>
                    <a:pt x="244" y="193"/>
                    <a:pt x="244" y="193"/>
                    <a:pt x="244" y="193"/>
                  </a:cubicBezTo>
                  <a:cubicBezTo>
                    <a:pt x="254" y="213"/>
                    <a:pt x="254" y="213"/>
                    <a:pt x="254" y="213"/>
                  </a:cubicBezTo>
                  <a:cubicBezTo>
                    <a:pt x="259" y="240"/>
                    <a:pt x="259" y="240"/>
                    <a:pt x="259" y="240"/>
                  </a:cubicBezTo>
                  <a:cubicBezTo>
                    <a:pt x="281" y="241"/>
                    <a:pt x="281" y="241"/>
                    <a:pt x="281" y="241"/>
                  </a:cubicBezTo>
                  <a:cubicBezTo>
                    <a:pt x="296" y="235"/>
                    <a:pt x="296" y="235"/>
                    <a:pt x="296" y="235"/>
                  </a:cubicBezTo>
                  <a:cubicBezTo>
                    <a:pt x="307" y="243"/>
                    <a:pt x="305" y="240"/>
                    <a:pt x="307" y="248"/>
                  </a:cubicBezTo>
                  <a:cubicBezTo>
                    <a:pt x="297" y="255"/>
                    <a:pt x="299" y="254"/>
                    <a:pt x="288" y="260"/>
                  </a:cubicBezTo>
                  <a:cubicBezTo>
                    <a:pt x="283" y="279"/>
                    <a:pt x="283" y="279"/>
                    <a:pt x="283" y="279"/>
                  </a:cubicBezTo>
                  <a:cubicBezTo>
                    <a:pt x="277" y="280"/>
                    <a:pt x="277" y="280"/>
                    <a:pt x="277" y="280"/>
                  </a:cubicBezTo>
                  <a:cubicBezTo>
                    <a:pt x="277" y="261"/>
                    <a:pt x="276" y="268"/>
                    <a:pt x="284" y="250"/>
                  </a:cubicBezTo>
                  <a:cubicBezTo>
                    <a:pt x="279" y="248"/>
                    <a:pt x="279" y="248"/>
                    <a:pt x="279" y="248"/>
                  </a:cubicBezTo>
                  <a:cubicBezTo>
                    <a:pt x="256" y="248"/>
                    <a:pt x="256" y="248"/>
                    <a:pt x="256" y="248"/>
                  </a:cubicBezTo>
                  <a:cubicBezTo>
                    <a:pt x="234" y="248"/>
                    <a:pt x="244" y="247"/>
                    <a:pt x="221" y="252"/>
                  </a:cubicBezTo>
                  <a:cubicBezTo>
                    <a:pt x="220" y="254"/>
                    <a:pt x="211" y="252"/>
                    <a:pt x="210" y="254"/>
                  </a:cubicBezTo>
                  <a:cubicBezTo>
                    <a:pt x="199" y="270"/>
                    <a:pt x="195" y="274"/>
                    <a:pt x="221" y="283"/>
                  </a:cubicBezTo>
                  <a:cubicBezTo>
                    <a:pt x="218" y="292"/>
                    <a:pt x="218" y="292"/>
                    <a:pt x="218" y="292"/>
                  </a:cubicBezTo>
                  <a:cubicBezTo>
                    <a:pt x="207" y="285"/>
                    <a:pt x="213" y="287"/>
                    <a:pt x="195" y="287"/>
                  </a:cubicBezTo>
                  <a:cubicBezTo>
                    <a:pt x="184" y="288"/>
                    <a:pt x="184" y="288"/>
                    <a:pt x="184" y="288"/>
                  </a:cubicBezTo>
                  <a:cubicBezTo>
                    <a:pt x="184" y="297"/>
                    <a:pt x="184" y="297"/>
                    <a:pt x="184" y="297"/>
                  </a:cubicBezTo>
                  <a:cubicBezTo>
                    <a:pt x="196" y="297"/>
                    <a:pt x="196" y="297"/>
                    <a:pt x="196" y="297"/>
                  </a:cubicBezTo>
                  <a:cubicBezTo>
                    <a:pt x="207" y="303"/>
                    <a:pt x="207" y="303"/>
                    <a:pt x="207" y="303"/>
                  </a:cubicBezTo>
                  <a:cubicBezTo>
                    <a:pt x="214" y="311"/>
                    <a:pt x="214" y="311"/>
                    <a:pt x="214" y="311"/>
                  </a:cubicBezTo>
                  <a:cubicBezTo>
                    <a:pt x="232" y="327"/>
                    <a:pt x="232" y="327"/>
                    <a:pt x="232" y="327"/>
                  </a:cubicBezTo>
                  <a:cubicBezTo>
                    <a:pt x="234" y="342"/>
                    <a:pt x="234" y="342"/>
                    <a:pt x="234" y="342"/>
                  </a:cubicBezTo>
                  <a:cubicBezTo>
                    <a:pt x="244" y="340"/>
                    <a:pt x="243" y="339"/>
                    <a:pt x="252" y="343"/>
                  </a:cubicBezTo>
                  <a:cubicBezTo>
                    <a:pt x="266" y="350"/>
                    <a:pt x="269" y="347"/>
                    <a:pt x="286" y="345"/>
                  </a:cubicBezTo>
                  <a:cubicBezTo>
                    <a:pt x="289" y="352"/>
                    <a:pt x="289" y="352"/>
                    <a:pt x="289" y="352"/>
                  </a:cubicBezTo>
                  <a:cubicBezTo>
                    <a:pt x="289" y="368"/>
                    <a:pt x="289" y="368"/>
                    <a:pt x="289" y="368"/>
                  </a:cubicBezTo>
                  <a:cubicBezTo>
                    <a:pt x="291" y="382"/>
                    <a:pt x="291" y="382"/>
                    <a:pt x="291" y="382"/>
                  </a:cubicBezTo>
                  <a:cubicBezTo>
                    <a:pt x="304" y="374"/>
                    <a:pt x="304" y="374"/>
                    <a:pt x="304" y="374"/>
                  </a:cubicBezTo>
                  <a:cubicBezTo>
                    <a:pt x="310" y="366"/>
                    <a:pt x="310" y="366"/>
                    <a:pt x="310" y="366"/>
                  </a:cubicBezTo>
                  <a:cubicBezTo>
                    <a:pt x="330" y="358"/>
                    <a:pt x="330" y="358"/>
                    <a:pt x="330" y="358"/>
                  </a:cubicBezTo>
                  <a:cubicBezTo>
                    <a:pt x="353" y="361"/>
                    <a:pt x="353" y="361"/>
                    <a:pt x="353" y="361"/>
                  </a:cubicBezTo>
                  <a:cubicBezTo>
                    <a:pt x="354" y="361"/>
                    <a:pt x="382" y="379"/>
                    <a:pt x="385" y="383"/>
                  </a:cubicBezTo>
                  <a:cubicBezTo>
                    <a:pt x="389" y="387"/>
                    <a:pt x="394" y="394"/>
                    <a:pt x="394" y="394"/>
                  </a:cubicBezTo>
                  <a:cubicBezTo>
                    <a:pt x="409" y="390"/>
                    <a:pt x="409" y="390"/>
                    <a:pt x="409" y="390"/>
                  </a:cubicBezTo>
                  <a:cubicBezTo>
                    <a:pt x="411" y="388"/>
                    <a:pt x="411" y="388"/>
                    <a:pt x="411" y="388"/>
                  </a:cubicBezTo>
                  <a:cubicBezTo>
                    <a:pt x="411" y="368"/>
                    <a:pt x="411" y="368"/>
                    <a:pt x="411" y="368"/>
                  </a:cubicBezTo>
                  <a:cubicBezTo>
                    <a:pt x="359" y="245"/>
                    <a:pt x="359" y="245"/>
                    <a:pt x="359" y="245"/>
                  </a:cubicBezTo>
                  <a:cubicBezTo>
                    <a:pt x="411" y="222"/>
                    <a:pt x="411" y="222"/>
                    <a:pt x="411" y="222"/>
                  </a:cubicBezTo>
                  <a:lnTo>
                    <a:pt x="411" y="4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224"/>
            <p:cNvSpPr>
              <a:spLocks/>
            </p:cNvSpPr>
            <p:nvPr/>
          </p:nvSpPr>
          <p:spPr bwMode="auto">
            <a:xfrm>
              <a:off x="5468164" y="2869293"/>
              <a:ext cx="1550988" cy="1074736"/>
            </a:xfrm>
            <a:custGeom>
              <a:avLst/>
              <a:gdLst>
                <a:gd name="T0" fmla="*/ 403 w 487"/>
                <a:gd name="T1" fmla="*/ 271 h 337"/>
                <a:gd name="T2" fmla="*/ 348 w 487"/>
                <a:gd name="T3" fmla="*/ 250 h 337"/>
                <a:gd name="T4" fmla="*/ 390 w 487"/>
                <a:gd name="T5" fmla="*/ 230 h 337"/>
                <a:gd name="T6" fmla="*/ 429 w 487"/>
                <a:gd name="T7" fmla="*/ 190 h 337"/>
                <a:gd name="T8" fmla="*/ 452 w 487"/>
                <a:gd name="T9" fmla="*/ 171 h 337"/>
                <a:gd name="T10" fmla="*/ 453 w 487"/>
                <a:gd name="T11" fmla="*/ 143 h 337"/>
                <a:gd name="T12" fmla="*/ 487 w 487"/>
                <a:gd name="T13" fmla="*/ 122 h 337"/>
                <a:gd name="T14" fmla="*/ 470 w 487"/>
                <a:gd name="T15" fmla="*/ 83 h 337"/>
                <a:gd name="T16" fmla="*/ 466 w 487"/>
                <a:gd name="T17" fmla="*/ 72 h 337"/>
                <a:gd name="T18" fmla="*/ 453 w 487"/>
                <a:gd name="T19" fmla="*/ 56 h 337"/>
                <a:gd name="T20" fmla="*/ 433 w 487"/>
                <a:gd name="T21" fmla="*/ 54 h 337"/>
                <a:gd name="T22" fmla="*/ 389 w 487"/>
                <a:gd name="T23" fmla="*/ 52 h 337"/>
                <a:gd name="T24" fmla="*/ 362 w 487"/>
                <a:gd name="T25" fmla="*/ 62 h 337"/>
                <a:gd name="T26" fmla="*/ 340 w 487"/>
                <a:gd name="T27" fmla="*/ 67 h 337"/>
                <a:gd name="T28" fmla="*/ 301 w 487"/>
                <a:gd name="T29" fmla="*/ 38 h 337"/>
                <a:gd name="T30" fmla="*/ 280 w 487"/>
                <a:gd name="T31" fmla="*/ 25 h 337"/>
                <a:gd name="T32" fmla="*/ 261 w 487"/>
                <a:gd name="T33" fmla="*/ 4 h 337"/>
                <a:gd name="T34" fmla="*/ 225 w 487"/>
                <a:gd name="T35" fmla="*/ 28 h 337"/>
                <a:gd name="T36" fmla="*/ 189 w 487"/>
                <a:gd name="T37" fmla="*/ 55 h 337"/>
                <a:gd name="T38" fmla="*/ 176 w 487"/>
                <a:gd name="T39" fmla="*/ 69 h 337"/>
                <a:gd name="T40" fmla="*/ 146 w 487"/>
                <a:gd name="T41" fmla="*/ 75 h 337"/>
                <a:gd name="T42" fmla="*/ 117 w 487"/>
                <a:gd name="T43" fmla="*/ 81 h 337"/>
                <a:gd name="T44" fmla="*/ 59 w 487"/>
                <a:gd name="T45" fmla="*/ 80 h 337"/>
                <a:gd name="T46" fmla="*/ 28 w 487"/>
                <a:gd name="T47" fmla="*/ 91 h 337"/>
                <a:gd name="T48" fmla="*/ 16 w 487"/>
                <a:gd name="T49" fmla="*/ 104 h 337"/>
                <a:gd name="T50" fmla="*/ 27 w 487"/>
                <a:gd name="T51" fmla="*/ 124 h 337"/>
                <a:gd name="T52" fmla="*/ 37 w 487"/>
                <a:gd name="T53" fmla="*/ 151 h 337"/>
                <a:gd name="T54" fmla="*/ 26 w 487"/>
                <a:gd name="T55" fmla="*/ 164 h 337"/>
                <a:gd name="T56" fmla="*/ 11 w 487"/>
                <a:gd name="T57" fmla="*/ 199 h 337"/>
                <a:gd name="T58" fmla="*/ 13 w 487"/>
                <a:gd name="T59" fmla="*/ 219 h 337"/>
                <a:gd name="T60" fmla="*/ 5 w 487"/>
                <a:gd name="T61" fmla="*/ 222 h 337"/>
                <a:gd name="T62" fmla="*/ 1 w 487"/>
                <a:gd name="T63" fmla="*/ 236 h 337"/>
                <a:gd name="T64" fmla="*/ 1 w 487"/>
                <a:gd name="T65" fmla="*/ 242 h 337"/>
                <a:gd name="T66" fmla="*/ 9 w 487"/>
                <a:gd name="T67" fmla="*/ 251 h 337"/>
                <a:gd name="T68" fmla="*/ 27 w 487"/>
                <a:gd name="T69" fmla="*/ 256 h 337"/>
                <a:gd name="T70" fmla="*/ 55 w 487"/>
                <a:gd name="T71" fmla="*/ 255 h 337"/>
                <a:gd name="T72" fmla="*/ 110 w 487"/>
                <a:gd name="T73" fmla="*/ 240 h 337"/>
                <a:gd name="T74" fmla="*/ 124 w 487"/>
                <a:gd name="T75" fmla="*/ 224 h 337"/>
                <a:gd name="T76" fmla="*/ 131 w 487"/>
                <a:gd name="T77" fmla="*/ 217 h 337"/>
                <a:gd name="T78" fmla="*/ 142 w 487"/>
                <a:gd name="T79" fmla="*/ 215 h 337"/>
                <a:gd name="T80" fmla="*/ 149 w 487"/>
                <a:gd name="T81" fmla="*/ 209 h 337"/>
                <a:gd name="T82" fmla="*/ 162 w 487"/>
                <a:gd name="T83" fmla="*/ 209 h 337"/>
                <a:gd name="T84" fmla="*/ 176 w 487"/>
                <a:gd name="T85" fmla="*/ 211 h 337"/>
                <a:gd name="T86" fmla="*/ 194 w 487"/>
                <a:gd name="T87" fmla="*/ 217 h 337"/>
                <a:gd name="T88" fmla="*/ 209 w 487"/>
                <a:gd name="T89" fmla="*/ 225 h 337"/>
                <a:gd name="T90" fmla="*/ 214 w 487"/>
                <a:gd name="T91" fmla="*/ 239 h 337"/>
                <a:gd name="T92" fmla="*/ 226 w 487"/>
                <a:gd name="T93" fmla="*/ 250 h 337"/>
                <a:gd name="T94" fmla="*/ 233 w 487"/>
                <a:gd name="T95" fmla="*/ 256 h 337"/>
                <a:gd name="T96" fmla="*/ 243 w 487"/>
                <a:gd name="T97" fmla="*/ 268 h 337"/>
                <a:gd name="T98" fmla="*/ 252 w 487"/>
                <a:gd name="T99" fmla="*/ 275 h 337"/>
                <a:gd name="T100" fmla="*/ 234 w 487"/>
                <a:gd name="T101" fmla="*/ 283 h 337"/>
                <a:gd name="T102" fmla="*/ 229 w 487"/>
                <a:gd name="T103" fmla="*/ 283 h 337"/>
                <a:gd name="T104" fmla="*/ 220 w 487"/>
                <a:gd name="T105" fmla="*/ 286 h 337"/>
                <a:gd name="T106" fmla="*/ 219 w 487"/>
                <a:gd name="T107" fmla="*/ 290 h 337"/>
                <a:gd name="T108" fmla="*/ 217 w 487"/>
                <a:gd name="T109" fmla="*/ 306 h 337"/>
                <a:gd name="T110" fmla="*/ 213 w 487"/>
                <a:gd name="T111" fmla="*/ 318 h 337"/>
                <a:gd name="T112" fmla="*/ 209 w 487"/>
                <a:gd name="T113" fmla="*/ 328 h 337"/>
                <a:gd name="T114" fmla="*/ 248 w 487"/>
                <a:gd name="T115" fmla="*/ 322 h 337"/>
                <a:gd name="T116" fmla="*/ 308 w 487"/>
                <a:gd name="T117" fmla="*/ 248 h 337"/>
                <a:gd name="T118" fmla="*/ 345 w 487"/>
                <a:gd name="T119" fmla="*/ 274 h 337"/>
                <a:gd name="T120" fmla="*/ 367 w 487"/>
                <a:gd name="T121" fmla="*/ 323 h 337"/>
                <a:gd name="T122" fmla="*/ 411 w 487"/>
                <a:gd name="T123" fmla="*/ 282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7" h="337">
                  <a:moveTo>
                    <a:pt x="436" y="262"/>
                  </a:moveTo>
                  <a:cubicBezTo>
                    <a:pt x="436" y="257"/>
                    <a:pt x="436" y="257"/>
                    <a:pt x="436" y="257"/>
                  </a:cubicBezTo>
                  <a:cubicBezTo>
                    <a:pt x="436" y="257"/>
                    <a:pt x="436" y="257"/>
                    <a:pt x="436" y="257"/>
                  </a:cubicBezTo>
                  <a:cubicBezTo>
                    <a:pt x="436" y="257"/>
                    <a:pt x="436" y="255"/>
                    <a:pt x="438" y="253"/>
                  </a:cubicBezTo>
                  <a:cubicBezTo>
                    <a:pt x="437" y="252"/>
                    <a:pt x="437" y="252"/>
                    <a:pt x="436" y="252"/>
                  </a:cubicBezTo>
                  <a:cubicBezTo>
                    <a:pt x="433" y="252"/>
                    <a:pt x="425" y="261"/>
                    <a:pt x="425" y="261"/>
                  </a:cubicBezTo>
                  <a:cubicBezTo>
                    <a:pt x="416" y="262"/>
                    <a:pt x="416" y="262"/>
                    <a:pt x="416" y="262"/>
                  </a:cubicBezTo>
                  <a:cubicBezTo>
                    <a:pt x="416" y="262"/>
                    <a:pt x="412" y="268"/>
                    <a:pt x="411" y="269"/>
                  </a:cubicBezTo>
                  <a:cubicBezTo>
                    <a:pt x="410" y="269"/>
                    <a:pt x="405" y="271"/>
                    <a:pt x="403" y="271"/>
                  </a:cubicBezTo>
                  <a:cubicBezTo>
                    <a:pt x="401" y="270"/>
                    <a:pt x="403" y="279"/>
                    <a:pt x="398" y="269"/>
                  </a:cubicBezTo>
                  <a:cubicBezTo>
                    <a:pt x="392" y="258"/>
                    <a:pt x="390" y="258"/>
                    <a:pt x="390" y="258"/>
                  </a:cubicBezTo>
                  <a:cubicBezTo>
                    <a:pt x="384" y="258"/>
                    <a:pt x="384" y="258"/>
                    <a:pt x="384" y="258"/>
                  </a:cubicBezTo>
                  <a:cubicBezTo>
                    <a:pt x="384" y="258"/>
                    <a:pt x="379" y="260"/>
                    <a:pt x="379" y="259"/>
                  </a:cubicBezTo>
                  <a:cubicBezTo>
                    <a:pt x="378" y="257"/>
                    <a:pt x="376" y="253"/>
                    <a:pt x="376" y="253"/>
                  </a:cubicBezTo>
                  <a:cubicBezTo>
                    <a:pt x="368" y="253"/>
                    <a:pt x="368" y="253"/>
                    <a:pt x="368" y="253"/>
                  </a:cubicBezTo>
                  <a:cubicBezTo>
                    <a:pt x="365" y="254"/>
                    <a:pt x="365" y="254"/>
                    <a:pt x="365" y="254"/>
                  </a:cubicBezTo>
                  <a:cubicBezTo>
                    <a:pt x="353" y="254"/>
                    <a:pt x="353" y="254"/>
                    <a:pt x="353" y="254"/>
                  </a:cubicBezTo>
                  <a:cubicBezTo>
                    <a:pt x="348" y="250"/>
                    <a:pt x="348" y="250"/>
                    <a:pt x="348" y="250"/>
                  </a:cubicBezTo>
                  <a:cubicBezTo>
                    <a:pt x="355" y="247"/>
                    <a:pt x="355" y="247"/>
                    <a:pt x="355" y="247"/>
                  </a:cubicBezTo>
                  <a:cubicBezTo>
                    <a:pt x="355" y="247"/>
                    <a:pt x="357" y="250"/>
                    <a:pt x="358" y="249"/>
                  </a:cubicBezTo>
                  <a:cubicBezTo>
                    <a:pt x="359" y="249"/>
                    <a:pt x="358" y="246"/>
                    <a:pt x="360" y="245"/>
                  </a:cubicBezTo>
                  <a:cubicBezTo>
                    <a:pt x="362" y="244"/>
                    <a:pt x="364" y="242"/>
                    <a:pt x="367" y="244"/>
                  </a:cubicBezTo>
                  <a:cubicBezTo>
                    <a:pt x="369" y="245"/>
                    <a:pt x="367" y="249"/>
                    <a:pt x="371" y="246"/>
                  </a:cubicBezTo>
                  <a:cubicBezTo>
                    <a:pt x="375" y="243"/>
                    <a:pt x="379" y="244"/>
                    <a:pt x="379" y="244"/>
                  </a:cubicBezTo>
                  <a:cubicBezTo>
                    <a:pt x="383" y="236"/>
                    <a:pt x="383" y="236"/>
                    <a:pt x="383" y="236"/>
                  </a:cubicBezTo>
                  <a:cubicBezTo>
                    <a:pt x="387" y="228"/>
                    <a:pt x="387" y="228"/>
                    <a:pt x="387" y="228"/>
                  </a:cubicBezTo>
                  <a:cubicBezTo>
                    <a:pt x="387" y="228"/>
                    <a:pt x="388" y="230"/>
                    <a:pt x="390" y="230"/>
                  </a:cubicBezTo>
                  <a:cubicBezTo>
                    <a:pt x="393" y="230"/>
                    <a:pt x="398" y="220"/>
                    <a:pt x="398" y="220"/>
                  </a:cubicBezTo>
                  <a:cubicBezTo>
                    <a:pt x="398" y="220"/>
                    <a:pt x="398" y="218"/>
                    <a:pt x="399" y="216"/>
                  </a:cubicBezTo>
                  <a:cubicBezTo>
                    <a:pt x="397" y="216"/>
                    <a:pt x="397" y="216"/>
                    <a:pt x="397" y="216"/>
                  </a:cubicBezTo>
                  <a:cubicBezTo>
                    <a:pt x="397" y="214"/>
                    <a:pt x="397" y="214"/>
                    <a:pt x="397" y="214"/>
                  </a:cubicBezTo>
                  <a:cubicBezTo>
                    <a:pt x="397" y="211"/>
                    <a:pt x="398" y="209"/>
                    <a:pt x="400" y="208"/>
                  </a:cubicBezTo>
                  <a:cubicBezTo>
                    <a:pt x="413" y="204"/>
                    <a:pt x="413" y="204"/>
                    <a:pt x="413" y="204"/>
                  </a:cubicBezTo>
                  <a:cubicBezTo>
                    <a:pt x="420" y="200"/>
                    <a:pt x="420" y="200"/>
                    <a:pt x="420" y="200"/>
                  </a:cubicBezTo>
                  <a:cubicBezTo>
                    <a:pt x="421" y="198"/>
                    <a:pt x="425" y="193"/>
                    <a:pt x="427" y="193"/>
                  </a:cubicBezTo>
                  <a:cubicBezTo>
                    <a:pt x="428" y="192"/>
                    <a:pt x="428" y="191"/>
                    <a:pt x="429" y="190"/>
                  </a:cubicBezTo>
                  <a:cubicBezTo>
                    <a:pt x="430" y="189"/>
                    <a:pt x="430" y="188"/>
                    <a:pt x="431" y="187"/>
                  </a:cubicBezTo>
                  <a:cubicBezTo>
                    <a:pt x="433" y="183"/>
                    <a:pt x="435" y="180"/>
                    <a:pt x="435" y="180"/>
                  </a:cubicBezTo>
                  <a:cubicBezTo>
                    <a:pt x="436" y="180"/>
                    <a:pt x="436" y="180"/>
                    <a:pt x="436" y="180"/>
                  </a:cubicBezTo>
                  <a:cubicBezTo>
                    <a:pt x="436" y="180"/>
                    <a:pt x="436" y="180"/>
                    <a:pt x="436" y="180"/>
                  </a:cubicBezTo>
                  <a:cubicBezTo>
                    <a:pt x="439" y="179"/>
                    <a:pt x="441" y="178"/>
                    <a:pt x="443" y="178"/>
                  </a:cubicBezTo>
                  <a:cubicBezTo>
                    <a:pt x="442" y="177"/>
                    <a:pt x="441" y="175"/>
                    <a:pt x="442" y="174"/>
                  </a:cubicBezTo>
                  <a:cubicBezTo>
                    <a:pt x="443" y="172"/>
                    <a:pt x="446" y="171"/>
                    <a:pt x="446" y="171"/>
                  </a:cubicBezTo>
                  <a:cubicBezTo>
                    <a:pt x="449" y="171"/>
                    <a:pt x="449" y="171"/>
                    <a:pt x="449" y="171"/>
                  </a:cubicBezTo>
                  <a:cubicBezTo>
                    <a:pt x="451" y="171"/>
                    <a:pt x="451" y="171"/>
                    <a:pt x="452" y="171"/>
                  </a:cubicBezTo>
                  <a:cubicBezTo>
                    <a:pt x="452" y="170"/>
                    <a:pt x="452" y="170"/>
                    <a:pt x="453" y="169"/>
                  </a:cubicBezTo>
                  <a:cubicBezTo>
                    <a:pt x="453" y="169"/>
                    <a:pt x="453" y="168"/>
                    <a:pt x="453" y="167"/>
                  </a:cubicBezTo>
                  <a:cubicBezTo>
                    <a:pt x="455" y="165"/>
                    <a:pt x="455" y="163"/>
                    <a:pt x="455" y="163"/>
                  </a:cubicBezTo>
                  <a:cubicBezTo>
                    <a:pt x="455" y="162"/>
                    <a:pt x="454" y="160"/>
                    <a:pt x="453" y="159"/>
                  </a:cubicBezTo>
                  <a:cubicBezTo>
                    <a:pt x="451" y="156"/>
                    <a:pt x="451" y="155"/>
                    <a:pt x="450" y="153"/>
                  </a:cubicBezTo>
                  <a:cubicBezTo>
                    <a:pt x="449" y="151"/>
                    <a:pt x="451" y="146"/>
                    <a:pt x="451" y="145"/>
                  </a:cubicBezTo>
                  <a:cubicBezTo>
                    <a:pt x="451" y="145"/>
                    <a:pt x="451" y="145"/>
                    <a:pt x="451" y="145"/>
                  </a:cubicBezTo>
                  <a:cubicBezTo>
                    <a:pt x="451" y="145"/>
                    <a:pt x="451" y="145"/>
                    <a:pt x="451" y="145"/>
                  </a:cubicBezTo>
                  <a:cubicBezTo>
                    <a:pt x="452" y="144"/>
                    <a:pt x="452" y="144"/>
                    <a:pt x="453" y="143"/>
                  </a:cubicBezTo>
                  <a:cubicBezTo>
                    <a:pt x="454" y="143"/>
                    <a:pt x="455" y="142"/>
                    <a:pt x="456" y="142"/>
                  </a:cubicBezTo>
                  <a:cubicBezTo>
                    <a:pt x="457" y="141"/>
                    <a:pt x="458" y="139"/>
                    <a:pt x="460" y="136"/>
                  </a:cubicBezTo>
                  <a:cubicBezTo>
                    <a:pt x="461" y="132"/>
                    <a:pt x="461" y="132"/>
                    <a:pt x="461" y="132"/>
                  </a:cubicBezTo>
                  <a:cubicBezTo>
                    <a:pt x="461" y="132"/>
                    <a:pt x="461" y="132"/>
                    <a:pt x="461" y="132"/>
                  </a:cubicBezTo>
                  <a:cubicBezTo>
                    <a:pt x="462" y="131"/>
                    <a:pt x="465" y="129"/>
                    <a:pt x="467" y="128"/>
                  </a:cubicBezTo>
                  <a:cubicBezTo>
                    <a:pt x="467" y="128"/>
                    <a:pt x="471" y="126"/>
                    <a:pt x="473" y="126"/>
                  </a:cubicBezTo>
                  <a:cubicBezTo>
                    <a:pt x="480" y="123"/>
                    <a:pt x="481" y="122"/>
                    <a:pt x="482" y="122"/>
                  </a:cubicBezTo>
                  <a:cubicBezTo>
                    <a:pt x="485" y="122"/>
                    <a:pt x="485" y="122"/>
                    <a:pt x="485" y="122"/>
                  </a:cubicBezTo>
                  <a:cubicBezTo>
                    <a:pt x="485" y="122"/>
                    <a:pt x="486" y="122"/>
                    <a:pt x="487" y="122"/>
                  </a:cubicBezTo>
                  <a:cubicBezTo>
                    <a:pt x="487" y="122"/>
                    <a:pt x="487" y="122"/>
                    <a:pt x="487" y="122"/>
                  </a:cubicBezTo>
                  <a:cubicBezTo>
                    <a:pt x="484" y="119"/>
                    <a:pt x="483" y="117"/>
                    <a:pt x="482" y="115"/>
                  </a:cubicBezTo>
                  <a:cubicBezTo>
                    <a:pt x="482" y="113"/>
                    <a:pt x="482" y="106"/>
                    <a:pt x="482" y="104"/>
                  </a:cubicBezTo>
                  <a:cubicBezTo>
                    <a:pt x="482" y="104"/>
                    <a:pt x="482" y="104"/>
                    <a:pt x="483" y="104"/>
                  </a:cubicBezTo>
                  <a:cubicBezTo>
                    <a:pt x="481" y="104"/>
                    <a:pt x="480" y="103"/>
                    <a:pt x="479" y="102"/>
                  </a:cubicBezTo>
                  <a:cubicBezTo>
                    <a:pt x="478" y="100"/>
                    <a:pt x="478" y="99"/>
                    <a:pt x="479" y="98"/>
                  </a:cubicBezTo>
                  <a:cubicBezTo>
                    <a:pt x="477" y="97"/>
                    <a:pt x="474" y="95"/>
                    <a:pt x="473" y="94"/>
                  </a:cubicBezTo>
                  <a:cubicBezTo>
                    <a:pt x="469" y="95"/>
                    <a:pt x="469" y="95"/>
                    <a:pt x="469" y="95"/>
                  </a:cubicBezTo>
                  <a:cubicBezTo>
                    <a:pt x="470" y="83"/>
                    <a:pt x="470" y="83"/>
                    <a:pt x="470" y="83"/>
                  </a:cubicBezTo>
                  <a:cubicBezTo>
                    <a:pt x="470" y="83"/>
                    <a:pt x="470" y="83"/>
                    <a:pt x="470" y="83"/>
                  </a:cubicBezTo>
                  <a:cubicBezTo>
                    <a:pt x="470" y="83"/>
                    <a:pt x="471" y="81"/>
                    <a:pt x="472" y="80"/>
                  </a:cubicBezTo>
                  <a:cubicBezTo>
                    <a:pt x="471" y="80"/>
                    <a:pt x="469" y="81"/>
                    <a:pt x="469" y="81"/>
                  </a:cubicBezTo>
                  <a:cubicBezTo>
                    <a:pt x="469" y="81"/>
                    <a:pt x="469" y="81"/>
                    <a:pt x="469" y="81"/>
                  </a:cubicBezTo>
                  <a:cubicBezTo>
                    <a:pt x="469" y="79"/>
                    <a:pt x="469" y="79"/>
                    <a:pt x="469" y="79"/>
                  </a:cubicBezTo>
                  <a:cubicBezTo>
                    <a:pt x="469" y="81"/>
                    <a:pt x="469" y="81"/>
                    <a:pt x="469" y="81"/>
                  </a:cubicBezTo>
                  <a:cubicBezTo>
                    <a:pt x="468" y="81"/>
                    <a:pt x="465" y="80"/>
                    <a:pt x="464" y="79"/>
                  </a:cubicBezTo>
                  <a:cubicBezTo>
                    <a:pt x="463" y="78"/>
                    <a:pt x="463" y="77"/>
                    <a:pt x="463" y="76"/>
                  </a:cubicBezTo>
                  <a:cubicBezTo>
                    <a:pt x="464" y="74"/>
                    <a:pt x="465" y="73"/>
                    <a:pt x="466" y="72"/>
                  </a:cubicBezTo>
                  <a:cubicBezTo>
                    <a:pt x="467" y="71"/>
                    <a:pt x="467" y="71"/>
                    <a:pt x="468" y="70"/>
                  </a:cubicBezTo>
                  <a:cubicBezTo>
                    <a:pt x="469" y="69"/>
                    <a:pt x="470" y="68"/>
                    <a:pt x="470" y="68"/>
                  </a:cubicBezTo>
                  <a:cubicBezTo>
                    <a:pt x="470" y="63"/>
                    <a:pt x="470" y="63"/>
                    <a:pt x="470" y="63"/>
                  </a:cubicBezTo>
                  <a:cubicBezTo>
                    <a:pt x="470" y="62"/>
                    <a:pt x="469" y="61"/>
                    <a:pt x="469" y="60"/>
                  </a:cubicBezTo>
                  <a:cubicBezTo>
                    <a:pt x="469" y="60"/>
                    <a:pt x="466" y="54"/>
                    <a:pt x="465" y="51"/>
                  </a:cubicBezTo>
                  <a:cubicBezTo>
                    <a:pt x="464" y="51"/>
                    <a:pt x="464" y="51"/>
                    <a:pt x="463" y="51"/>
                  </a:cubicBezTo>
                  <a:cubicBezTo>
                    <a:pt x="462" y="53"/>
                    <a:pt x="461" y="55"/>
                    <a:pt x="461" y="55"/>
                  </a:cubicBezTo>
                  <a:cubicBezTo>
                    <a:pt x="461" y="57"/>
                    <a:pt x="461" y="57"/>
                    <a:pt x="461" y="57"/>
                  </a:cubicBezTo>
                  <a:cubicBezTo>
                    <a:pt x="453" y="56"/>
                    <a:pt x="453" y="56"/>
                    <a:pt x="453" y="56"/>
                  </a:cubicBezTo>
                  <a:cubicBezTo>
                    <a:pt x="450" y="53"/>
                    <a:pt x="450" y="53"/>
                    <a:pt x="450" y="53"/>
                  </a:cubicBezTo>
                  <a:cubicBezTo>
                    <a:pt x="445" y="52"/>
                    <a:pt x="445" y="52"/>
                    <a:pt x="445" y="52"/>
                  </a:cubicBezTo>
                  <a:cubicBezTo>
                    <a:pt x="445" y="52"/>
                    <a:pt x="444" y="53"/>
                    <a:pt x="444" y="53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2" y="54"/>
                    <a:pt x="442" y="54"/>
                    <a:pt x="442" y="54"/>
                  </a:cubicBezTo>
                  <a:cubicBezTo>
                    <a:pt x="441" y="54"/>
                    <a:pt x="440" y="53"/>
                    <a:pt x="437" y="51"/>
                  </a:cubicBezTo>
                  <a:cubicBezTo>
                    <a:pt x="436" y="53"/>
                    <a:pt x="435" y="54"/>
                    <a:pt x="434" y="54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1" y="54"/>
                    <a:pt x="429" y="54"/>
                    <a:pt x="426" y="53"/>
                  </a:cubicBezTo>
                  <a:cubicBezTo>
                    <a:pt x="420" y="54"/>
                    <a:pt x="420" y="54"/>
                    <a:pt x="420" y="54"/>
                  </a:cubicBezTo>
                  <a:cubicBezTo>
                    <a:pt x="414" y="55"/>
                    <a:pt x="414" y="55"/>
                    <a:pt x="414" y="55"/>
                  </a:cubicBezTo>
                  <a:cubicBezTo>
                    <a:pt x="410" y="53"/>
                    <a:pt x="410" y="53"/>
                    <a:pt x="410" y="53"/>
                  </a:cubicBezTo>
                  <a:cubicBezTo>
                    <a:pt x="411" y="57"/>
                    <a:pt x="411" y="57"/>
                    <a:pt x="411" y="57"/>
                  </a:cubicBezTo>
                  <a:cubicBezTo>
                    <a:pt x="405" y="61"/>
                    <a:pt x="405" y="61"/>
                    <a:pt x="405" y="61"/>
                  </a:cubicBezTo>
                  <a:cubicBezTo>
                    <a:pt x="399" y="58"/>
                    <a:pt x="399" y="58"/>
                    <a:pt x="399" y="58"/>
                  </a:cubicBezTo>
                  <a:cubicBezTo>
                    <a:pt x="395" y="57"/>
                    <a:pt x="395" y="57"/>
                    <a:pt x="395" y="57"/>
                  </a:cubicBezTo>
                  <a:cubicBezTo>
                    <a:pt x="389" y="52"/>
                    <a:pt x="389" y="52"/>
                    <a:pt x="389" y="52"/>
                  </a:cubicBezTo>
                  <a:cubicBezTo>
                    <a:pt x="382" y="49"/>
                    <a:pt x="382" y="49"/>
                    <a:pt x="382" y="49"/>
                  </a:cubicBezTo>
                  <a:cubicBezTo>
                    <a:pt x="381" y="51"/>
                    <a:pt x="380" y="54"/>
                    <a:pt x="378" y="54"/>
                  </a:cubicBezTo>
                  <a:cubicBezTo>
                    <a:pt x="377" y="55"/>
                    <a:pt x="373" y="56"/>
                    <a:pt x="372" y="56"/>
                  </a:cubicBezTo>
                  <a:cubicBezTo>
                    <a:pt x="372" y="57"/>
                    <a:pt x="371" y="58"/>
                    <a:pt x="371" y="59"/>
                  </a:cubicBezTo>
                  <a:cubicBezTo>
                    <a:pt x="371" y="60"/>
                    <a:pt x="371" y="60"/>
                    <a:pt x="371" y="60"/>
                  </a:cubicBezTo>
                  <a:cubicBezTo>
                    <a:pt x="365" y="64"/>
                    <a:pt x="365" y="64"/>
                    <a:pt x="365" y="64"/>
                  </a:cubicBezTo>
                  <a:cubicBezTo>
                    <a:pt x="365" y="63"/>
                    <a:pt x="365" y="63"/>
                    <a:pt x="365" y="63"/>
                  </a:cubicBezTo>
                  <a:cubicBezTo>
                    <a:pt x="364" y="63"/>
                    <a:pt x="364" y="63"/>
                    <a:pt x="363" y="63"/>
                  </a:cubicBezTo>
                  <a:cubicBezTo>
                    <a:pt x="363" y="63"/>
                    <a:pt x="362" y="62"/>
                    <a:pt x="362" y="62"/>
                  </a:cubicBezTo>
                  <a:cubicBezTo>
                    <a:pt x="361" y="62"/>
                    <a:pt x="361" y="62"/>
                    <a:pt x="361" y="62"/>
                  </a:cubicBezTo>
                  <a:cubicBezTo>
                    <a:pt x="360" y="65"/>
                    <a:pt x="360" y="65"/>
                    <a:pt x="360" y="65"/>
                  </a:cubicBezTo>
                  <a:cubicBezTo>
                    <a:pt x="359" y="65"/>
                    <a:pt x="359" y="65"/>
                    <a:pt x="359" y="65"/>
                  </a:cubicBezTo>
                  <a:cubicBezTo>
                    <a:pt x="359" y="65"/>
                    <a:pt x="358" y="65"/>
                    <a:pt x="358" y="65"/>
                  </a:cubicBezTo>
                  <a:cubicBezTo>
                    <a:pt x="357" y="65"/>
                    <a:pt x="356" y="65"/>
                    <a:pt x="354" y="63"/>
                  </a:cubicBezTo>
                  <a:cubicBezTo>
                    <a:pt x="352" y="63"/>
                    <a:pt x="350" y="61"/>
                    <a:pt x="350" y="61"/>
                  </a:cubicBezTo>
                  <a:cubicBezTo>
                    <a:pt x="348" y="61"/>
                    <a:pt x="348" y="61"/>
                    <a:pt x="348" y="61"/>
                  </a:cubicBezTo>
                  <a:cubicBezTo>
                    <a:pt x="345" y="62"/>
                    <a:pt x="343" y="63"/>
                    <a:pt x="342" y="63"/>
                  </a:cubicBezTo>
                  <a:cubicBezTo>
                    <a:pt x="342" y="65"/>
                    <a:pt x="341" y="66"/>
                    <a:pt x="340" y="67"/>
                  </a:cubicBezTo>
                  <a:cubicBezTo>
                    <a:pt x="339" y="68"/>
                    <a:pt x="339" y="68"/>
                    <a:pt x="339" y="68"/>
                  </a:cubicBezTo>
                  <a:cubicBezTo>
                    <a:pt x="333" y="64"/>
                    <a:pt x="333" y="64"/>
                    <a:pt x="333" y="64"/>
                  </a:cubicBezTo>
                  <a:cubicBezTo>
                    <a:pt x="327" y="60"/>
                    <a:pt x="327" y="60"/>
                    <a:pt x="327" y="60"/>
                  </a:cubicBezTo>
                  <a:cubicBezTo>
                    <a:pt x="327" y="54"/>
                    <a:pt x="327" y="54"/>
                    <a:pt x="327" y="54"/>
                  </a:cubicBezTo>
                  <a:cubicBezTo>
                    <a:pt x="318" y="47"/>
                    <a:pt x="318" y="47"/>
                    <a:pt x="318" y="47"/>
                  </a:cubicBezTo>
                  <a:cubicBezTo>
                    <a:pt x="316" y="38"/>
                    <a:pt x="316" y="38"/>
                    <a:pt x="316" y="38"/>
                  </a:cubicBezTo>
                  <a:cubicBezTo>
                    <a:pt x="312" y="35"/>
                    <a:pt x="312" y="35"/>
                    <a:pt x="312" y="35"/>
                  </a:cubicBezTo>
                  <a:cubicBezTo>
                    <a:pt x="309" y="39"/>
                    <a:pt x="309" y="39"/>
                    <a:pt x="309" y="39"/>
                  </a:cubicBezTo>
                  <a:cubicBezTo>
                    <a:pt x="301" y="38"/>
                    <a:pt x="301" y="38"/>
                    <a:pt x="301" y="38"/>
                  </a:cubicBezTo>
                  <a:cubicBezTo>
                    <a:pt x="297" y="40"/>
                    <a:pt x="297" y="40"/>
                    <a:pt x="297" y="40"/>
                  </a:cubicBezTo>
                  <a:cubicBezTo>
                    <a:pt x="296" y="41"/>
                    <a:pt x="293" y="43"/>
                    <a:pt x="292" y="43"/>
                  </a:cubicBezTo>
                  <a:cubicBezTo>
                    <a:pt x="291" y="43"/>
                    <a:pt x="289" y="42"/>
                    <a:pt x="289" y="41"/>
                  </a:cubicBezTo>
                  <a:cubicBezTo>
                    <a:pt x="288" y="39"/>
                    <a:pt x="289" y="38"/>
                    <a:pt x="289" y="36"/>
                  </a:cubicBezTo>
                  <a:cubicBezTo>
                    <a:pt x="288" y="36"/>
                    <a:pt x="287" y="36"/>
                    <a:pt x="286" y="35"/>
                  </a:cubicBezTo>
                  <a:cubicBezTo>
                    <a:pt x="286" y="34"/>
                    <a:pt x="286" y="33"/>
                    <a:pt x="286" y="31"/>
                  </a:cubicBezTo>
                  <a:cubicBezTo>
                    <a:pt x="286" y="31"/>
                    <a:pt x="286" y="30"/>
                    <a:pt x="286" y="29"/>
                  </a:cubicBezTo>
                  <a:cubicBezTo>
                    <a:pt x="286" y="29"/>
                    <a:pt x="285" y="29"/>
                    <a:pt x="284" y="28"/>
                  </a:cubicBezTo>
                  <a:cubicBezTo>
                    <a:pt x="283" y="28"/>
                    <a:pt x="281" y="27"/>
                    <a:pt x="280" y="25"/>
                  </a:cubicBezTo>
                  <a:cubicBezTo>
                    <a:pt x="280" y="24"/>
                    <a:pt x="280" y="23"/>
                    <a:pt x="281" y="21"/>
                  </a:cubicBezTo>
                  <a:cubicBezTo>
                    <a:pt x="282" y="19"/>
                    <a:pt x="284" y="18"/>
                    <a:pt x="286" y="17"/>
                  </a:cubicBezTo>
                  <a:cubicBezTo>
                    <a:pt x="284" y="16"/>
                    <a:pt x="284" y="16"/>
                    <a:pt x="284" y="16"/>
                  </a:cubicBezTo>
                  <a:cubicBezTo>
                    <a:pt x="274" y="11"/>
                    <a:pt x="274" y="11"/>
                    <a:pt x="274" y="11"/>
                  </a:cubicBezTo>
                  <a:cubicBezTo>
                    <a:pt x="274" y="10"/>
                    <a:pt x="274" y="10"/>
                    <a:pt x="274" y="10"/>
                  </a:cubicBezTo>
                  <a:cubicBezTo>
                    <a:pt x="273" y="8"/>
                    <a:pt x="273" y="7"/>
                    <a:pt x="273" y="7"/>
                  </a:cubicBezTo>
                  <a:cubicBezTo>
                    <a:pt x="272" y="6"/>
                    <a:pt x="270" y="5"/>
                    <a:pt x="269" y="4"/>
                  </a:cubicBezTo>
                  <a:cubicBezTo>
                    <a:pt x="269" y="3"/>
                    <a:pt x="266" y="1"/>
                    <a:pt x="264" y="0"/>
                  </a:cubicBezTo>
                  <a:cubicBezTo>
                    <a:pt x="263" y="0"/>
                    <a:pt x="262" y="2"/>
                    <a:pt x="261" y="4"/>
                  </a:cubicBezTo>
                  <a:cubicBezTo>
                    <a:pt x="260" y="7"/>
                    <a:pt x="260" y="7"/>
                    <a:pt x="260" y="7"/>
                  </a:cubicBezTo>
                  <a:cubicBezTo>
                    <a:pt x="255" y="3"/>
                    <a:pt x="255" y="3"/>
                    <a:pt x="255" y="3"/>
                  </a:cubicBezTo>
                  <a:cubicBezTo>
                    <a:pt x="251" y="5"/>
                    <a:pt x="251" y="5"/>
                    <a:pt x="251" y="5"/>
                  </a:cubicBezTo>
                  <a:cubicBezTo>
                    <a:pt x="246" y="12"/>
                    <a:pt x="246" y="12"/>
                    <a:pt x="246" y="12"/>
                  </a:cubicBezTo>
                  <a:cubicBezTo>
                    <a:pt x="242" y="13"/>
                    <a:pt x="242" y="13"/>
                    <a:pt x="242" y="13"/>
                  </a:cubicBezTo>
                  <a:cubicBezTo>
                    <a:pt x="231" y="15"/>
                    <a:pt x="231" y="15"/>
                    <a:pt x="231" y="15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31" y="24"/>
                    <a:pt x="231" y="24"/>
                    <a:pt x="231" y="24"/>
                  </a:cubicBezTo>
                  <a:cubicBezTo>
                    <a:pt x="225" y="28"/>
                    <a:pt x="225" y="28"/>
                    <a:pt x="225" y="28"/>
                  </a:cubicBezTo>
                  <a:cubicBezTo>
                    <a:pt x="215" y="27"/>
                    <a:pt x="215" y="27"/>
                    <a:pt x="215" y="27"/>
                  </a:cubicBezTo>
                  <a:cubicBezTo>
                    <a:pt x="215" y="27"/>
                    <a:pt x="215" y="27"/>
                    <a:pt x="215" y="27"/>
                  </a:cubicBezTo>
                  <a:cubicBezTo>
                    <a:pt x="213" y="26"/>
                    <a:pt x="213" y="26"/>
                    <a:pt x="213" y="26"/>
                  </a:cubicBezTo>
                  <a:cubicBezTo>
                    <a:pt x="208" y="27"/>
                    <a:pt x="208" y="27"/>
                    <a:pt x="208" y="27"/>
                  </a:cubicBezTo>
                  <a:cubicBezTo>
                    <a:pt x="205" y="32"/>
                    <a:pt x="205" y="32"/>
                    <a:pt x="205" y="32"/>
                  </a:cubicBezTo>
                  <a:cubicBezTo>
                    <a:pt x="195" y="32"/>
                    <a:pt x="195" y="32"/>
                    <a:pt x="195" y="32"/>
                  </a:cubicBezTo>
                  <a:cubicBezTo>
                    <a:pt x="194" y="41"/>
                    <a:pt x="194" y="41"/>
                    <a:pt x="194" y="41"/>
                  </a:cubicBezTo>
                  <a:cubicBezTo>
                    <a:pt x="191" y="48"/>
                    <a:pt x="191" y="48"/>
                    <a:pt x="191" y="48"/>
                  </a:cubicBezTo>
                  <a:cubicBezTo>
                    <a:pt x="189" y="55"/>
                    <a:pt x="189" y="55"/>
                    <a:pt x="189" y="55"/>
                  </a:cubicBezTo>
                  <a:cubicBezTo>
                    <a:pt x="191" y="59"/>
                    <a:pt x="191" y="59"/>
                    <a:pt x="191" y="59"/>
                  </a:cubicBezTo>
                  <a:cubicBezTo>
                    <a:pt x="194" y="65"/>
                    <a:pt x="194" y="65"/>
                    <a:pt x="194" y="65"/>
                  </a:cubicBezTo>
                  <a:cubicBezTo>
                    <a:pt x="198" y="70"/>
                    <a:pt x="198" y="70"/>
                    <a:pt x="198" y="70"/>
                  </a:cubicBezTo>
                  <a:cubicBezTo>
                    <a:pt x="198" y="70"/>
                    <a:pt x="198" y="70"/>
                    <a:pt x="198" y="70"/>
                  </a:cubicBezTo>
                  <a:cubicBezTo>
                    <a:pt x="193" y="72"/>
                    <a:pt x="193" y="72"/>
                    <a:pt x="193" y="72"/>
                  </a:cubicBezTo>
                  <a:cubicBezTo>
                    <a:pt x="190" y="72"/>
                    <a:pt x="190" y="72"/>
                    <a:pt x="190" y="72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2" y="66"/>
                    <a:pt x="182" y="66"/>
                    <a:pt x="182" y="66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1" y="70"/>
                    <a:pt x="171" y="70"/>
                    <a:pt x="171" y="70"/>
                  </a:cubicBezTo>
                  <a:cubicBezTo>
                    <a:pt x="169" y="70"/>
                    <a:pt x="169" y="70"/>
                    <a:pt x="169" y="70"/>
                  </a:cubicBezTo>
                  <a:cubicBezTo>
                    <a:pt x="167" y="73"/>
                    <a:pt x="167" y="73"/>
                    <a:pt x="167" y="73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3" y="76"/>
                    <a:pt x="161" y="74"/>
                    <a:pt x="160" y="74"/>
                  </a:cubicBezTo>
                  <a:cubicBezTo>
                    <a:pt x="159" y="73"/>
                    <a:pt x="157" y="71"/>
                    <a:pt x="157" y="71"/>
                  </a:cubicBezTo>
                  <a:cubicBezTo>
                    <a:pt x="157" y="71"/>
                    <a:pt x="156" y="69"/>
                    <a:pt x="155" y="69"/>
                  </a:cubicBezTo>
                  <a:cubicBezTo>
                    <a:pt x="154" y="69"/>
                    <a:pt x="150" y="72"/>
                    <a:pt x="150" y="72"/>
                  </a:cubicBezTo>
                  <a:cubicBezTo>
                    <a:pt x="150" y="72"/>
                    <a:pt x="146" y="74"/>
                    <a:pt x="146" y="75"/>
                  </a:cubicBezTo>
                  <a:cubicBezTo>
                    <a:pt x="146" y="75"/>
                    <a:pt x="146" y="79"/>
                    <a:pt x="146" y="79"/>
                  </a:cubicBezTo>
                  <a:cubicBezTo>
                    <a:pt x="140" y="74"/>
                    <a:pt x="140" y="74"/>
                    <a:pt x="140" y="74"/>
                  </a:cubicBezTo>
                  <a:cubicBezTo>
                    <a:pt x="136" y="77"/>
                    <a:pt x="136" y="77"/>
                    <a:pt x="136" y="77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31" y="74"/>
                    <a:pt x="131" y="74"/>
                    <a:pt x="131" y="74"/>
                  </a:cubicBezTo>
                  <a:cubicBezTo>
                    <a:pt x="127" y="80"/>
                    <a:pt x="127" y="80"/>
                    <a:pt x="127" y="80"/>
                  </a:cubicBezTo>
                  <a:cubicBezTo>
                    <a:pt x="123" y="78"/>
                    <a:pt x="123" y="78"/>
                    <a:pt x="123" y="78"/>
                  </a:cubicBezTo>
                  <a:cubicBezTo>
                    <a:pt x="122" y="84"/>
                    <a:pt x="122" y="84"/>
                    <a:pt x="122" y="84"/>
                  </a:cubicBezTo>
                  <a:cubicBezTo>
                    <a:pt x="117" y="81"/>
                    <a:pt x="117" y="81"/>
                    <a:pt x="117" y="81"/>
                  </a:cubicBezTo>
                  <a:cubicBezTo>
                    <a:pt x="117" y="81"/>
                    <a:pt x="113" y="79"/>
                    <a:pt x="113" y="80"/>
                  </a:cubicBezTo>
                  <a:cubicBezTo>
                    <a:pt x="112" y="80"/>
                    <a:pt x="110" y="83"/>
                    <a:pt x="110" y="83"/>
                  </a:cubicBezTo>
                  <a:cubicBezTo>
                    <a:pt x="105" y="80"/>
                    <a:pt x="105" y="80"/>
                    <a:pt x="105" y="80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7"/>
                    <a:pt x="94" y="78"/>
                    <a:pt x="93" y="78"/>
                  </a:cubicBezTo>
                  <a:cubicBezTo>
                    <a:pt x="92" y="79"/>
                    <a:pt x="86" y="78"/>
                    <a:pt x="86" y="78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1" y="84"/>
                    <a:pt x="41" y="84"/>
                    <a:pt x="41" y="84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0" y="88"/>
                    <a:pt x="30" y="88"/>
                    <a:pt x="30" y="88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8" y="94"/>
                    <a:pt x="28" y="94"/>
                    <a:pt x="28" y="94"/>
                  </a:cubicBezTo>
                  <a:cubicBezTo>
                    <a:pt x="27" y="96"/>
                    <a:pt x="25" y="98"/>
                    <a:pt x="24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99"/>
                    <a:pt x="22" y="98"/>
                    <a:pt x="22" y="100"/>
                  </a:cubicBezTo>
                  <a:cubicBezTo>
                    <a:pt x="22" y="100"/>
                    <a:pt x="22" y="101"/>
                    <a:pt x="22" y="101"/>
                  </a:cubicBezTo>
                  <a:cubicBezTo>
                    <a:pt x="20" y="101"/>
                    <a:pt x="15" y="100"/>
                    <a:pt x="15" y="100"/>
                  </a:cubicBezTo>
                  <a:cubicBezTo>
                    <a:pt x="13" y="101"/>
                    <a:pt x="13" y="101"/>
                    <a:pt x="13" y="101"/>
                  </a:cubicBezTo>
                  <a:cubicBezTo>
                    <a:pt x="13" y="102"/>
                    <a:pt x="14" y="102"/>
                    <a:pt x="14" y="103"/>
                  </a:cubicBezTo>
                  <a:cubicBezTo>
                    <a:pt x="15" y="103"/>
                    <a:pt x="15" y="104"/>
                    <a:pt x="16" y="104"/>
                  </a:cubicBezTo>
                  <a:cubicBezTo>
                    <a:pt x="18" y="110"/>
                    <a:pt x="18" y="110"/>
                    <a:pt x="18" y="110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20" y="114"/>
                    <a:pt x="21" y="116"/>
                    <a:pt x="22" y="118"/>
                  </a:cubicBezTo>
                  <a:cubicBezTo>
                    <a:pt x="22" y="118"/>
                    <a:pt x="23" y="119"/>
                    <a:pt x="25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6" y="122"/>
                    <a:pt x="26" y="122"/>
                    <a:pt x="26" y="122"/>
                  </a:cubicBezTo>
                  <a:cubicBezTo>
                    <a:pt x="26" y="122"/>
                    <a:pt x="26" y="123"/>
                    <a:pt x="26" y="124"/>
                  </a:cubicBezTo>
                  <a:cubicBezTo>
                    <a:pt x="27" y="124"/>
                    <a:pt x="27" y="124"/>
                    <a:pt x="27" y="124"/>
                  </a:cubicBezTo>
                  <a:cubicBezTo>
                    <a:pt x="28" y="125"/>
                    <a:pt x="29" y="125"/>
                    <a:pt x="30" y="125"/>
                  </a:cubicBezTo>
                  <a:cubicBezTo>
                    <a:pt x="33" y="126"/>
                    <a:pt x="34" y="128"/>
                    <a:pt x="34" y="129"/>
                  </a:cubicBezTo>
                  <a:cubicBezTo>
                    <a:pt x="34" y="130"/>
                    <a:pt x="34" y="130"/>
                    <a:pt x="35" y="130"/>
                  </a:cubicBezTo>
                  <a:cubicBezTo>
                    <a:pt x="35" y="130"/>
                    <a:pt x="38" y="132"/>
                    <a:pt x="38" y="134"/>
                  </a:cubicBezTo>
                  <a:cubicBezTo>
                    <a:pt x="38" y="136"/>
                    <a:pt x="37" y="137"/>
                    <a:pt x="36" y="137"/>
                  </a:cubicBezTo>
                  <a:cubicBezTo>
                    <a:pt x="35" y="137"/>
                    <a:pt x="34" y="137"/>
                    <a:pt x="34" y="137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37" y="147"/>
                    <a:pt x="37" y="147"/>
                    <a:pt x="37" y="147"/>
                  </a:cubicBezTo>
                  <a:cubicBezTo>
                    <a:pt x="37" y="148"/>
                    <a:pt x="37" y="150"/>
                    <a:pt x="37" y="151"/>
                  </a:cubicBezTo>
                  <a:cubicBezTo>
                    <a:pt x="37" y="152"/>
                    <a:pt x="36" y="155"/>
                    <a:pt x="33" y="155"/>
                  </a:cubicBezTo>
                  <a:cubicBezTo>
                    <a:pt x="33" y="155"/>
                    <a:pt x="33" y="155"/>
                    <a:pt x="33" y="156"/>
                  </a:cubicBezTo>
                  <a:cubicBezTo>
                    <a:pt x="32" y="156"/>
                    <a:pt x="32" y="157"/>
                    <a:pt x="31" y="157"/>
                  </a:cubicBezTo>
                  <a:cubicBezTo>
                    <a:pt x="31" y="158"/>
                    <a:pt x="31" y="158"/>
                    <a:pt x="31" y="158"/>
                  </a:cubicBezTo>
                  <a:cubicBezTo>
                    <a:pt x="30" y="158"/>
                    <a:pt x="30" y="158"/>
                    <a:pt x="30" y="158"/>
                  </a:cubicBezTo>
                  <a:cubicBezTo>
                    <a:pt x="30" y="158"/>
                    <a:pt x="30" y="158"/>
                    <a:pt x="29" y="158"/>
                  </a:cubicBezTo>
                  <a:cubicBezTo>
                    <a:pt x="29" y="158"/>
                    <a:pt x="29" y="158"/>
                    <a:pt x="29" y="158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27" y="162"/>
                    <a:pt x="26" y="163"/>
                    <a:pt x="26" y="164"/>
                  </a:cubicBezTo>
                  <a:cubicBezTo>
                    <a:pt x="26" y="164"/>
                    <a:pt x="25" y="165"/>
                    <a:pt x="25" y="165"/>
                  </a:cubicBezTo>
                  <a:cubicBezTo>
                    <a:pt x="24" y="165"/>
                    <a:pt x="23" y="166"/>
                    <a:pt x="23" y="167"/>
                  </a:cubicBezTo>
                  <a:cubicBezTo>
                    <a:pt x="23" y="167"/>
                    <a:pt x="22" y="168"/>
                    <a:pt x="22" y="168"/>
                  </a:cubicBezTo>
                  <a:cubicBezTo>
                    <a:pt x="22" y="168"/>
                    <a:pt x="22" y="168"/>
                    <a:pt x="21" y="170"/>
                  </a:cubicBezTo>
                  <a:cubicBezTo>
                    <a:pt x="19" y="175"/>
                    <a:pt x="19" y="176"/>
                    <a:pt x="19" y="176"/>
                  </a:cubicBezTo>
                  <a:cubicBezTo>
                    <a:pt x="11" y="187"/>
                    <a:pt x="11" y="187"/>
                    <a:pt x="11" y="187"/>
                  </a:cubicBezTo>
                  <a:cubicBezTo>
                    <a:pt x="9" y="190"/>
                    <a:pt x="8" y="193"/>
                    <a:pt x="8" y="193"/>
                  </a:cubicBezTo>
                  <a:cubicBezTo>
                    <a:pt x="8" y="193"/>
                    <a:pt x="7" y="195"/>
                    <a:pt x="8" y="196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11" y="203"/>
                    <a:pt x="11" y="203"/>
                    <a:pt x="11" y="203"/>
                  </a:cubicBezTo>
                  <a:cubicBezTo>
                    <a:pt x="11" y="203"/>
                    <a:pt x="11" y="204"/>
                    <a:pt x="11" y="204"/>
                  </a:cubicBezTo>
                  <a:cubicBezTo>
                    <a:pt x="12" y="205"/>
                    <a:pt x="12" y="205"/>
                    <a:pt x="12" y="205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2" y="208"/>
                    <a:pt x="12" y="208"/>
                    <a:pt x="12" y="209"/>
                  </a:cubicBezTo>
                  <a:cubicBezTo>
                    <a:pt x="12" y="209"/>
                    <a:pt x="13" y="209"/>
                    <a:pt x="14" y="210"/>
                  </a:cubicBezTo>
                  <a:cubicBezTo>
                    <a:pt x="16" y="211"/>
                    <a:pt x="16" y="212"/>
                    <a:pt x="16" y="212"/>
                  </a:cubicBezTo>
                  <a:cubicBezTo>
                    <a:pt x="16" y="213"/>
                    <a:pt x="17" y="214"/>
                    <a:pt x="16" y="216"/>
                  </a:cubicBezTo>
                  <a:cubicBezTo>
                    <a:pt x="16" y="217"/>
                    <a:pt x="15" y="218"/>
                    <a:pt x="13" y="219"/>
                  </a:cubicBezTo>
                  <a:cubicBezTo>
                    <a:pt x="13" y="219"/>
                    <a:pt x="13" y="219"/>
                    <a:pt x="13" y="219"/>
                  </a:cubicBezTo>
                  <a:cubicBezTo>
                    <a:pt x="13" y="219"/>
                    <a:pt x="13" y="219"/>
                    <a:pt x="12" y="219"/>
                  </a:cubicBezTo>
                  <a:cubicBezTo>
                    <a:pt x="11" y="219"/>
                    <a:pt x="11" y="218"/>
                    <a:pt x="10" y="218"/>
                  </a:cubicBezTo>
                  <a:cubicBezTo>
                    <a:pt x="10" y="218"/>
                    <a:pt x="8" y="218"/>
                    <a:pt x="7" y="218"/>
                  </a:cubicBezTo>
                  <a:cubicBezTo>
                    <a:pt x="7" y="218"/>
                    <a:pt x="7" y="218"/>
                    <a:pt x="7" y="218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5" y="220"/>
                    <a:pt x="5" y="220"/>
                    <a:pt x="5" y="221"/>
                  </a:cubicBezTo>
                  <a:cubicBezTo>
                    <a:pt x="5" y="222"/>
                    <a:pt x="5" y="222"/>
                    <a:pt x="5" y="222"/>
                  </a:cubicBezTo>
                  <a:cubicBezTo>
                    <a:pt x="5" y="222"/>
                    <a:pt x="5" y="222"/>
                    <a:pt x="5" y="222"/>
                  </a:cubicBezTo>
                  <a:cubicBezTo>
                    <a:pt x="5" y="222"/>
                    <a:pt x="5" y="224"/>
                    <a:pt x="5" y="224"/>
                  </a:cubicBezTo>
                  <a:cubicBezTo>
                    <a:pt x="4" y="225"/>
                    <a:pt x="4" y="225"/>
                    <a:pt x="4" y="225"/>
                  </a:cubicBezTo>
                  <a:cubicBezTo>
                    <a:pt x="4" y="225"/>
                    <a:pt x="4" y="226"/>
                    <a:pt x="4" y="226"/>
                  </a:cubicBezTo>
                  <a:cubicBezTo>
                    <a:pt x="5" y="228"/>
                    <a:pt x="5" y="228"/>
                    <a:pt x="5" y="228"/>
                  </a:cubicBezTo>
                  <a:cubicBezTo>
                    <a:pt x="4" y="230"/>
                    <a:pt x="4" y="230"/>
                    <a:pt x="4" y="230"/>
                  </a:cubicBezTo>
                  <a:cubicBezTo>
                    <a:pt x="4" y="230"/>
                    <a:pt x="4" y="230"/>
                    <a:pt x="4" y="230"/>
                  </a:cubicBezTo>
                  <a:cubicBezTo>
                    <a:pt x="4" y="231"/>
                    <a:pt x="4" y="232"/>
                    <a:pt x="3" y="234"/>
                  </a:cubicBezTo>
                  <a:cubicBezTo>
                    <a:pt x="3" y="234"/>
                    <a:pt x="2" y="234"/>
                    <a:pt x="2" y="235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7"/>
                    <a:pt x="1" y="237"/>
                    <a:pt x="0" y="238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0" y="238"/>
                    <a:pt x="0" y="238"/>
                    <a:pt x="0" y="239"/>
                  </a:cubicBezTo>
                  <a:cubicBezTo>
                    <a:pt x="0" y="239"/>
                    <a:pt x="1" y="239"/>
                    <a:pt x="1" y="240"/>
                  </a:cubicBezTo>
                  <a:cubicBezTo>
                    <a:pt x="1" y="240"/>
                    <a:pt x="1" y="240"/>
                    <a:pt x="1" y="240"/>
                  </a:cubicBezTo>
                  <a:cubicBezTo>
                    <a:pt x="1" y="240"/>
                    <a:pt x="1" y="240"/>
                    <a:pt x="1" y="240"/>
                  </a:cubicBezTo>
                  <a:cubicBezTo>
                    <a:pt x="1" y="241"/>
                    <a:pt x="1" y="241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4" y="246"/>
                    <a:pt x="4" y="246"/>
                    <a:pt x="4" y="246"/>
                  </a:cubicBezTo>
                  <a:cubicBezTo>
                    <a:pt x="7" y="249"/>
                    <a:pt x="7" y="249"/>
                    <a:pt x="7" y="249"/>
                  </a:cubicBezTo>
                  <a:cubicBezTo>
                    <a:pt x="9" y="251"/>
                    <a:pt x="9" y="251"/>
                    <a:pt x="9" y="251"/>
                  </a:cubicBezTo>
                  <a:cubicBezTo>
                    <a:pt x="13" y="251"/>
                    <a:pt x="13" y="251"/>
                    <a:pt x="13" y="251"/>
                  </a:cubicBezTo>
                  <a:cubicBezTo>
                    <a:pt x="16" y="254"/>
                    <a:pt x="16" y="254"/>
                    <a:pt x="16" y="254"/>
                  </a:cubicBezTo>
                  <a:cubicBezTo>
                    <a:pt x="18" y="257"/>
                    <a:pt x="18" y="257"/>
                    <a:pt x="18" y="257"/>
                  </a:cubicBezTo>
                  <a:cubicBezTo>
                    <a:pt x="22" y="256"/>
                    <a:pt x="22" y="256"/>
                    <a:pt x="22" y="256"/>
                  </a:cubicBezTo>
                  <a:cubicBezTo>
                    <a:pt x="26" y="259"/>
                    <a:pt x="26" y="259"/>
                    <a:pt x="26" y="259"/>
                  </a:cubicBezTo>
                  <a:cubicBezTo>
                    <a:pt x="25" y="261"/>
                    <a:pt x="25" y="261"/>
                    <a:pt x="25" y="261"/>
                  </a:cubicBezTo>
                  <a:cubicBezTo>
                    <a:pt x="25" y="261"/>
                    <a:pt x="25" y="261"/>
                    <a:pt x="25" y="260"/>
                  </a:cubicBezTo>
                  <a:cubicBezTo>
                    <a:pt x="26" y="257"/>
                    <a:pt x="26" y="257"/>
                    <a:pt x="26" y="257"/>
                  </a:cubicBezTo>
                  <a:cubicBezTo>
                    <a:pt x="27" y="256"/>
                    <a:pt x="27" y="256"/>
                    <a:pt x="27" y="256"/>
                  </a:cubicBezTo>
                  <a:cubicBezTo>
                    <a:pt x="27" y="256"/>
                    <a:pt x="28" y="255"/>
                    <a:pt x="28" y="255"/>
                  </a:cubicBezTo>
                  <a:cubicBezTo>
                    <a:pt x="29" y="254"/>
                    <a:pt x="30" y="254"/>
                    <a:pt x="32" y="253"/>
                  </a:cubicBezTo>
                  <a:cubicBezTo>
                    <a:pt x="32" y="250"/>
                    <a:pt x="32" y="250"/>
                    <a:pt x="32" y="250"/>
                  </a:cubicBezTo>
                  <a:cubicBezTo>
                    <a:pt x="35" y="253"/>
                    <a:pt x="35" y="253"/>
                    <a:pt x="35" y="253"/>
                  </a:cubicBezTo>
                  <a:cubicBezTo>
                    <a:pt x="35" y="254"/>
                    <a:pt x="36" y="254"/>
                    <a:pt x="37" y="255"/>
                  </a:cubicBezTo>
                  <a:cubicBezTo>
                    <a:pt x="39" y="255"/>
                    <a:pt x="39" y="255"/>
                    <a:pt x="39" y="255"/>
                  </a:cubicBezTo>
                  <a:cubicBezTo>
                    <a:pt x="40" y="255"/>
                    <a:pt x="42" y="254"/>
                    <a:pt x="45" y="254"/>
                  </a:cubicBezTo>
                  <a:cubicBezTo>
                    <a:pt x="45" y="254"/>
                    <a:pt x="45" y="254"/>
                    <a:pt x="45" y="254"/>
                  </a:cubicBezTo>
                  <a:cubicBezTo>
                    <a:pt x="55" y="255"/>
                    <a:pt x="55" y="255"/>
                    <a:pt x="55" y="255"/>
                  </a:cubicBezTo>
                  <a:cubicBezTo>
                    <a:pt x="60" y="252"/>
                    <a:pt x="60" y="252"/>
                    <a:pt x="60" y="252"/>
                  </a:cubicBezTo>
                  <a:cubicBezTo>
                    <a:pt x="71" y="253"/>
                    <a:pt x="71" y="253"/>
                    <a:pt x="71" y="253"/>
                  </a:cubicBezTo>
                  <a:cubicBezTo>
                    <a:pt x="76" y="252"/>
                    <a:pt x="76" y="252"/>
                    <a:pt x="76" y="252"/>
                  </a:cubicBezTo>
                  <a:cubicBezTo>
                    <a:pt x="80" y="255"/>
                    <a:pt x="80" y="255"/>
                    <a:pt x="80" y="255"/>
                  </a:cubicBezTo>
                  <a:cubicBezTo>
                    <a:pt x="85" y="255"/>
                    <a:pt x="85" y="255"/>
                    <a:pt x="85" y="255"/>
                  </a:cubicBezTo>
                  <a:cubicBezTo>
                    <a:pt x="88" y="250"/>
                    <a:pt x="88" y="250"/>
                    <a:pt x="88" y="250"/>
                  </a:cubicBezTo>
                  <a:cubicBezTo>
                    <a:pt x="89" y="249"/>
                    <a:pt x="92" y="246"/>
                    <a:pt x="95" y="246"/>
                  </a:cubicBezTo>
                  <a:cubicBezTo>
                    <a:pt x="97" y="246"/>
                    <a:pt x="102" y="244"/>
                    <a:pt x="103" y="244"/>
                  </a:cubicBezTo>
                  <a:cubicBezTo>
                    <a:pt x="110" y="240"/>
                    <a:pt x="110" y="240"/>
                    <a:pt x="110" y="240"/>
                  </a:cubicBezTo>
                  <a:cubicBezTo>
                    <a:pt x="110" y="240"/>
                    <a:pt x="110" y="240"/>
                    <a:pt x="110" y="240"/>
                  </a:cubicBezTo>
                  <a:cubicBezTo>
                    <a:pt x="111" y="240"/>
                    <a:pt x="111" y="239"/>
                    <a:pt x="112" y="239"/>
                  </a:cubicBezTo>
                  <a:cubicBezTo>
                    <a:pt x="113" y="237"/>
                    <a:pt x="114" y="236"/>
                    <a:pt x="116" y="235"/>
                  </a:cubicBezTo>
                  <a:cubicBezTo>
                    <a:pt x="116" y="235"/>
                    <a:pt x="116" y="234"/>
                    <a:pt x="116" y="233"/>
                  </a:cubicBezTo>
                  <a:cubicBezTo>
                    <a:pt x="116" y="232"/>
                    <a:pt x="116" y="231"/>
                    <a:pt x="117" y="230"/>
                  </a:cubicBezTo>
                  <a:cubicBezTo>
                    <a:pt x="117" y="229"/>
                    <a:pt x="119" y="227"/>
                    <a:pt x="121" y="226"/>
                  </a:cubicBezTo>
                  <a:cubicBezTo>
                    <a:pt x="122" y="226"/>
                    <a:pt x="122" y="226"/>
                    <a:pt x="122" y="226"/>
                  </a:cubicBezTo>
                  <a:cubicBezTo>
                    <a:pt x="122" y="226"/>
                    <a:pt x="122" y="226"/>
                    <a:pt x="122" y="226"/>
                  </a:cubicBezTo>
                  <a:cubicBezTo>
                    <a:pt x="124" y="224"/>
                    <a:pt x="124" y="224"/>
                    <a:pt x="124" y="224"/>
                  </a:cubicBezTo>
                  <a:cubicBezTo>
                    <a:pt x="125" y="222"/>
                    <a:pt x="125" y="222"/>
                    <a:pt x="125" y="222"/>
                  </a:cubicBezTo>
                  <a:cubicBezTo>
                    <a:pt x="127" y="221"/>
                    <a:pt x="127" y="221"/>
                    <a:pt x="127" y="221"/>
                  </a:cubicBezTo>
                  <a:cubicBezTo>
                    <a:pt x="127" y="221"/>
                    <a:pt x="128" y="220"/>
                    <a:pt x="128" y="220"/>
                  </a:cubicBezTo>
                  <a:cubicBezTo>
                    <a:pt x="128" y="220"/>
                    <a:pt x="128" y="220"/>
                    <a:pt x="128" y="220"/>
                  </a:cubicBezTo>
                  <a:cubicBezTo>
                    <a:pt x="128" y="220"/>
                    <a:pt x="128" y="220"/>
                    <a:pt x="128" y="220"/>
                  </a:cubicBezTo>
                  <a:cubicBezTo>
                    <a:pt x="130" y="218"/>
                    <a:pt x="130" y="218"/>
                    <a:pt x="130" y="218"/>
                  </a:cubicBezTo>
                  <a:cubicBezTo>
                    <a:pt x="130" y="218"/>
                    <a:pt x="130" y="218"/>
                    <a:pt x="130" y="218"/>
                  </a:cubicBezTo>
                  <a:cubicBezTo>
                    <a:pt x="130" y="218"/>
                    <a:pt x="130" y="218"/>
                    <a:pt x="131" y="218"/>
                  </a:cubicBezTo>
                  <a:cubicBezTo>
                    <a:pt x="131" y="217"/>
                    <a:pt x="131" y="217"/>
                    <a:pt x="131" y="217"/>
                  </a:cubicBezTo>
                  <a:cubicBezTo>
                    <a:pt x="132" y="216"/>
                    <a:pt x="132" y="216"/>
                    <a:pt x="132" y="216"/>
                  </a:cubicBezTo>
                  <a:cubicBezTo>
                    <a:pt x="133" y="217"/>
                    <a:pt x="133" y="217"/>
                    <a:pt x="133" y="217"/>
                  </a:cubicBezTo>
                  <a:cubicBezTo>
                    <a:pt x="135" y="217"/>
                    <a:pt x="135" y="217"/>
                    <a:pt x="135" y="217"/>
                  </a:cubicBezTo>
                  <a:cubicBezTo>
                    <a:pt x="135" y="217"/>
                    <a:pt x="135" y="217"/>
                    <a:pt x="135" y="217"/>
                  </a:cubicBezTo>
                  <a:cubicBezTo>
                    <a:pt x="136" y="217"/>
                    <a:pt x="136" y="217"/>
                    <a:pt x="136" y="217"/>
                  </a:cubicBezTo>
                  <a:cubicBezTo>
                    <a:pt x="136" y="217"/>
                    <a:pt x="136" y="216"/>
                    <a:pt x="136" y="216"/>
                  </a:cubicBezTo>
                  <a:cubicBezTo>
                    <a:pt x="137" y="215"/>
                    <a:pt x="138" y="215"/>
                    <a:pt x="138" y="215"/>
                  </a:cubicBezTo>
                  <a:cubicBezTo>
                    <a:pt x="139" y="215"/>
                    <a:pt x="139" y="215"/>
                    <a:pt x="140" y="215"/>
                  </a:cubicBezTo>
                  <a:cubicBezTo>
                    <a:pt x="140" y="215"/>
                    <a:pt x="142" y="215"/>
                    <a:pt x="142" y="215"/>
                  </a:cubicBezTo>
                  <a:cubicBezTo>
                    <a:pt x="142" y="215"/>
                    <a:pt x="142" y="215"/>
                    <a:pt x="142" y="215"/>
                  </a:cubicBezTo>
                  <a:cubicBezTo>
                    <a:pt x="142" y="215"/>
                    <a:pt x="143" y="214"/>
                    <a:pt x="143" y="214"/>
                  </a:cubicBezTo>
                  <a:cubicBezTo>
                    <a:pt x="143" y="214"/>
                    <a:pt x="143" y="214"/>
                    <a:pt x="143" y="214"/>
                  </a:cubicBezTo>
                  <a:cubicBezTo>
                    <a:pt x="143" y="212"/>
                    <a:pt x="144" y="212"/>
                    <a:pt x="145" y="211"/>
                  </a:cubicBezTo>
                  <a:cubicBezTo>
                    <a:pt x="146" y="211"/>
                    <a:pt x="146" y="211"/>
                    <a:pt x="146" y="211"/>
                  </a:cubicBezTo>
                  <a:cubicBezTo>
                    <a:pt x="146" y="211"/>
                    <a:pt x="146" y="211"/>
                    <a:pt x="146" y="211"/>
                  </a:cubicBezTo>
                  <a:cubicBezTo>
                    <a:pt x="146" y="211"/>
                    <a:pt x="147" y="211"/>
                    <a:pt x="147" y="211"/>
                  </a:cubicBezTo>
                  <a:cubicBezTo>
                    <a:pt x="147" y="211"/>
                    <a:pt x="147" y="211"/>
                    <a:pt x="147" y="211"/>
                  </a:cubicBezTo>
                  <a:cubicBezTo>
                    <a:pt x="148" y="210"/>
                    <a:pt x="149" y="210"/>
                    <a:pt x="149" y="209"/>
                  </a:cubicBezTo>
                  <a:cubicBezTo>
                    <a:pt x="149" y="209"/>
                    <a:pt x="149" y="209"/>
                    <a:pt x="149" y="209"/>
                  </a:cubicBezTo>
                  <a:cubicBezTo>
                    <a:pt x="150" y="208"/>
                    <a:pt x="150" y="207"/>
                    <a:pt x="152" y="207"/>
                  </a:cubicBezTo>
                  <a:cubicBezTo>
                    <a:pt x="153" y="207"/>
                    <a:pt x="154" y="208"/>
                    <a:pt x="154" y="209"/>
                  </a:cubicBezTo>
                  <a:cubicBezTo>
                    <a:pt x="154" y="209"/>
                    <a:pt x="154" y="209"/>
                    <a:pt x="154" y="209"/>
                  </a:cubicBezTo>
                  <a:cubicBezTo>
                    <a:pt x="155" y="208"/>
                    <a:pt x="156" y="207"/>
                    <a:pt x="157" y="207"/>
                  </a:cubicBezTo>
                  <a:cubicBezTo>
                    <a:pt x="158" y="207"/>
                    <a:pt x="159" y="208"/>
                    <a:pt x="160" y="208"/>
                  </a:cubicBezTo>
                  <a:cubicBezTo>
                    <a:pt x="160" y="208"/>
                    <a:pt x="160" y="208"/>
                    <a:pt x="160" y="208"/>
                  </a:cubicBezTo>
                  <a:cubicBezTo>
                    <a:pt x="160" y="209"/>
                    <a:pt x="161" y="209"/>
                    <a:pt x="161" y="209"/>
                  </a:cubicBezTo>
                  <a:cubicBezTo>
                    <a:pt x="162" y="209"/>
                    <a:pt x="162" y="209"/>
                    <a:pt x="162" y="209"/>
                  </a:cubicBezTo>
                  <a:cubicBezTo>
                    <a:pt x="162" y="209"/>
                    <a:pt x="163" y="210"/>
                    <a:pt x="164" y="210"/>
                  </a:cubicBezTo>
                  <a:cubicBezTo>
                    <a:pt x="164" y="211"/>
                    <a:pt x="164" y="211"/>
                    <a:pt x="165" y="211"/>
                  </a:cubicBezTo>
                  <a:cubicBezTo>
                    <a:pt x="165" y="211"/>
                    <a:pt x="166" y="211"/>
                    <a:pt x="167" y="211"/>
                  </a:cubicBezTo>
                  <a:cubicBezTo>
                    <a:pt x="168" y="210"/>
                    <a:pt x="168" y="210"/>
                    <a:pt x="168" y="210"/>
                  </a:cubicBezTo>
                  <a:cubicBezTo>
                    <a:pt x="170" y="212"/>
                    <a:pt x="170" y="212"/>
                    <a:pt x="170" y="212"/>
                  </a:cubicBezTo>
                  <a:cubicBezTo>
                    <a:pt x="170" y="212"/>
                    <a:pt x="170" y="212"/>
                    <a:pt x="171" y="212"/>
                  </a:cubicBezTo>
                  <a:cubicBezTo>
                    <a:pt x="171" y="212"/>
                    <a:pt x="172" y="212"/>
                    <a:pt x="172" y="213"/>
                  </a:cubicBezTo>
                  <a:cubicBezTo>
                    <a:pt x="172" y="212"/>
                    <a:pt x="173" y="212"/>
                    <a:pt x="173" y="212"/>
                  </a:cubicBezTo>
                  <a:cubicBezTo>
                    <a:pt x="173" y="212"/>
                    <a:pt x="174" y="211"/>
                    <a:pt x="176" y="211"/>
                  </a:cubicBezTo>
                  <a:cubicBezTo>
                    <a:pt x="176" y="211"/>
                    <a:pt x="177" y="211"/>
                    <a:pt x="177" y="212"/>
                  </a:cubicBezTo>
                  <a:cubicBezTo>
                    <a:pt x="178" y="212"/>
                    <a:pt x="179" y="213"/>
                    <a:pt x="179" y="214"/>
                  </a:cubicBezTo>
                  <a:cubicBezTo>
                    <a:pt x="179" y="214"/>
                    <a:pt x="180" y="214"/>
                    <a:pt x="180" y="214"/>
                  </a:cubicBezTo>
                  <a:cubicBezTo>
                    <a:pt x="180" y="214"/>
                    <a:pt x="180" y="214"/>
                    <a:pt x="180" y="214"/>
                  </a:cubicBezTo>
                  <a:cubicBezTo>
                    <a:pt x="180" y="214"/>
                    <a:pt x="181" y="213"/>
                    <a:pt x="188" y="213"/>
                  </a:cubicBezTo>
                  <a:cubicBezTo>
                    <a:pt x="189" y="213"/>
                    <a:pt x="189" y="213"/>
                    <a:pt x="189" y="213"/>
                  </a:cubicBezTo>
                  <a:cubicBezTo>
                    <a:pt x="192" y="212"/>
                    <a:pt x="192" y="212"/>
                    <a:pt x="192" y="212"/>
                  </a:cubicBezTo>
                  <a:cubicBezTo>
                    <a:pt x="192" y="213"/>
                    <a:pt x="192" y="213"/>
                    <a:pt x="192" y="213"/>
                  </a:cubicBezTo>
                  <a:cubicBezTo>
                    <a:pt x="194" y="217"/>
                    <a:pt x="194" y="217"/>
                    <a:pt x="194" y="217"/>
                  </a:cubicBezTo>
                  <a:cubicBezTo>
                    <a:pt x="195" y="217"/>
                    <a:pt x="195" y="218"/>
                    <a:pt x="196" y="219"/>
                  </a:cubicBezTo>
                  <a:cubicBezTo>
                    <a:pt x="196" y="219"/>
                    <a:pt x="196" y="219"/>
                    <a:pt x="197" y="219"/>
                  </a:cubicBezTo>
                  <a:cubicBezTo>
                    <a:pt x="197" y="219"/>
                    <a:pt x="197" y="218"/>
                    <a:pt x="197" y="218"/>
                  </a:cubicBezTo>
                  <a:cubicBezTo>
                    <a:pt x="198" y="216"/>
                    <a:pt x="199" y="216"/>
                    <a:pt x="200" y="216"/>
                  </a:cubicBezTo>
                  <a:cubicBezTo>
                    <a:pt x="202" y="216"/>
                    <a:pt x="204" y="218"/>
                    <a:pt x="204" y="219"/>
                  </a:cubicBezTo>
                  <a:cubicBezTo>
                    <a:pt x="207" y="220"/>
                    <a:pt x="207" y="220"/>
                    <a:pt x="207" y="220"/>
                  </a:cubicBezTo>
                  <a:cubicBezTo>
                    <a:pt x="208" y="222"/>
                    <a:pt x="208" y="222"/>
                    <a:pt x="208" y="222"/>
                  </a:cubicBezTo>
                  <a:cubicBezTo>
                    <a:pt x="207" y="224"/>
                    <a:pt x="207" y="224"/>
                    <a:pt x="207" y="224"/>
                  </a:cubicBezTo>
                  <a:cubicBezTo>
                    <a:pt x="209" y="225"/>
                    <a:pt x="209" y="225"/>
                    <a:pt x="209" y="225"/>
                  </a:cubicBezTo>
                  <a:cubicBezTo>
                    <a:pt x="208" y="228"/>
                    <a:pt x="208" y="228"/>
                    <a:pt x="208" y="228"/>
                  </a:cubicBezTo>
                  <a:cubicBezTo>
                    <a:pt x="209" y="228"/>
                    <a:pt x="209" y="229"/>
                    <a:pt x="209" y="229"/>
                  </a:cubicBezTo>
                  <a:cubicBezTo>
                    <a:pt x="209" y="230"/>
                    <a:pt x="209" y="231"/>
                    <a:pt x="209" y="231"/>
                  </a:cubicBezTo>
                  <a:cubicBezTo>
                    <a:pt x="210" y="231"/>
                    <a:pt x="210" y="231"/>
                    <a:pt x="210" y="231"/>
                  </a:cubicBezTo>
                  <a:cubicBezTo>
                    <a:pt x="210" y="235"/>
                    <a:pt x="210" y="235"/>
                    <a:pt x="210" y="235"/>
                  </a:cubicBezTo>
                  <a:cubicBezTo>
                    <a:pt x="209" y="236"/>
                    <a:pt x="209" y="236"/>
                    <a:pt x="209" y="236"/>
                  </a:cubicBezTo>
                  <a:cubicBezTo>
                    <a:pt x="210" y="237"/>
                    <a:pt x="210" y="237"/>
                    <a:pt x="210" y="237"/>
                  </a:cubicBezTo>
                  <a:cubicBezTo>
                    <a:pt x="212" y="237"/>
                    <a:pt x="212" y="237"/>
                    <a:pt x="212" y="237"/>
                  </a:cubicBezTo>
                  <a:cubicBezTo>
                    <a:pt x="214" y="239"/>
                    <a:pt x="214" y="239"/>
                    <a:pt x="214" y="239"/>
                  </a:cubicBezTo>
                  <a:cubicBezTo>
                    <a:pt x="217" y="240"/>
                    <a:pt x="217" y="240"/>
                    <a:pt x="217" y="240"/>
                  </a:cubicBezTo>
                  <a:cubicBezTo>
                    <a:pt x="217" y="239"/>
                    <a:pt x="217" y="239"/>
                    <a:pt x="217" y="239"/>
                  </a:cubicBezTo>
                  <a:cubicBezTo>
                    <a:pt x="223" y="240"/>
                    <a:pt x="223" y="240"/>
                    <a:pt x="223" y="240"/>
                  </a:cubicBezTo>
                  <a:cubicBezTo>
                    <a:pt x="225" y="245"/>
                    <a:pt x="225" y="245"/>
                    <a:pt x="225" y="245"/>
                  </a:cubicBezTo>
                  <a:cubicBezTo>
                    <a:pt x="225" y="245"/>
                    <a:pt x="225" y="245"/>
                    <a:pt x="225" y="245"/>
                  </a:cubicBezTo>
                  <a:cubicBezTo>
                    <a:pt x="225" y="245"/>
                    <a:pt x="225" y="245"/>
                    <a:pt x="225" y="245"/>
                  </a:cubicBezTo>
                  <a:cubicBezTo>
                    <a:pt x="225" y="245"/>
                    <a:pt x="225" y="246"/>
                    <a:pt x="225" y="246"/>
                  </a:cubicBezTo>
                  <a:cubicBezTo>
                    <a:pt x="225" y="246"/>
                    <a:pt x="225" y="248"/>
                    <a:pt x="225" y="248"/>
                  </a:cubicBezTo>
                  <a:cubicBezTo>
                    <a:pt x="226" y="250"/>
                    <a:pt x="226" y="250"/>
                    <a:pt x="226" y="250"/>
                  </a:cubicBezTo>
                  <a:cubicBezTo>
                    <a:pt x="226" y="250"/>
                    <a:pt x="226" y="250"/>
                    <a:pt x="226" y="250"/>
                  </a:cubicBezTo>
                  <a:cubicBezTo>
                    <a:pt x="228" y="251"/>
                    <a:pt x="228" y="253"/>
                    <a:pt x="228" y="254"/>
                  </a:cubicBezTo>
                  <a:cubicBezTo>
                    <a:pt x="228" y="254"/>
                    <a:pt x="228" y="254"/>
                    <a:pt x="228" y="254"/>
                  </a:cubicBezTo>
                  <a:cubicBezTo>
                    <a:pt x="228" y="254"/>
                    <a:pt x="228" y="255"/>
                    <a:pt x="228" y="256"/>
                  </a:cubicBezTo>
                  <a:cubicBezTo>
                    <a:pt x="228" y="256"/>
                    <a:pt x="228" y="256"/>
                    <a:pt x="228" y="256"/>
                  </a:cubicBezTo>
                  <a:cubicBezTo>
                    <a:pt x="229" y="256"/>
                    <a:pt x="230" y="256"/>
                    <a:pt x="230" y="256"/>
                  </a:cubicBezTo>
                  <a:cubicBezTo>
                    <a:pt x="230" y="256"/>
                    <a:pt x="230" y="256"/>
                    <a:pt x="230" y="256"/>
                  </a:cubicBezTo>
                  <a:cubicBezTo>
                    <a:pt x="231" y="256"/>
                    <a:pt x="231" y="256"/>
                    <a:pt x="231" y="256"/>
                  </a:cubicBezTo>
                  <a:cubicBezTo>
                    <a:pt x="233" y="256"/>
                    <a:pt x="233" y="256"/>
                    <a:pt x="233" y="256"/>
                  </a:cubicBezTo>
                  <a:cubicBezTo>
                    <a:pt x="235" y="256"/>
                    <a:pt x="235" y="256"/>
                    <a:pt x="235" y="256"/>
                  </a:cubicBezTo>
                  <a:cubicBezTo>
                    <a:pt x="237" y="257"/>
                    <a:pt x="237" y="257"/>
                    <a:pt x="237" y="257"/>
                  </a:cubicBezTo>
                  <a:cubicBezTo>
                    <a:pt x="239" y="256"/>
                    <a:pt x="239" y="256"/>
                    <a:pt x="239" y="256"/>
                  </a:cubicBezTo>
                  <a:cubicBezTo>
                    <a:pt x="241" y="259"/>
                    <a:pt x="241" y="259"/>
                    <a:pt x="241" y="259"/>
                  </a:cubicBezTo>
                  <a:cubicBezTo>
                    <a:pt x="242" y="262"/>
                    <a:pt x="242" y="263"/>
                    <a:pt x="242" y="264"/>
                  </a:cubicBezTo>
                  <a:cubicBezTo>
                    <a:pt x="242" y="264"/>
                    <a:pt x="242" y="265"/>
                    <a:pt x="243" y="265"/>
                  </a:cubicBezTo>
                  <a:cubicBezTo>
                    <a:pt x="243" y="266"/>
                    <a:pt x="243" y="266"/>
                    <a:pt x="243" y="266"/>
                  </a:cubicBezTo>
                  <a:cubicBezTo>
                    <a:pt x="243" y="266"/>
                    <a:pt x="243" y="266"/>
                    <a:pt x="243" y="266"/>
                  </a:cubicBezTo>
                  <a:cubicBezTo>
                    <a:pt x="243" y="267"/>
                    <a:pt x="243" y="268"/>
                    <a:pt x="243" y="268"/>
                  </a:cubicBezTo>
                  <a:cubicBezTo>
                    <a:pt x="244" y="269"/>
                    <a:pt x="244" y="269"/>
                    <a:pt x="244" y="269"/>
                  </a:cubicBezTo>
                  <a:cubicBezTo>
                    <a:pt x="244" y="269"/>
                    <a:pt x="244" y="269"/>
                    <a:pt x="244" y="269"/>
                  </a:cubicBezTo>
                  <a:cubicBezTo>
                    <a:pt x="244" y="270"/>
                    <a:pt x="244" y="270"/>
                    <a:pt x="244" y="270"/>
                  </a:cubicBezTo>
                  <a:cubicBezTo>
                    <a:pt x="243" y="270"/>
                    <a:pt x="243" y="270"/>
                    <a:pt x="243" y="270"/>
                  </a:cubicBezTo>
                  <a:cubicBezTo>
                    <a:pt x="245" y="272"/>
                    <a:pt x="245" y="272"/>
                    <a:pt x="245" y="272"/>
                  </a:cubicBezTo>
                  <a:cubicBezTo>
                    <a:pt x="246" y="272"/>
                    <a:pt x="246" y="272"/>
                    <a:pt x="246" y="272"/>
                  </a:cubicBezTo>
                  <a:cubicBezTo>
                    <a:pt x="247" y="272"/>
                    <a:pt x="247" y="272"/>
                    <a:pt x="247" y="272"/>
                  </a:cubicBezTo>
                  <a:cubicBezTo>
                    <a:pt x="247" y="272"/>
                    <a:pt x="247" y="272"/>
                    <a:pt x="247" y="272"/>
                  </a:cubicBezTo>
                  <a:cubicBezTo>
                    <a:pt x="250" y="272"/>
                    <a:pt x="251" y="273"/>
                    <a:pt x="252" y="275"/>
                  </a:cubicBezTo>
                  <a:cubicBezTo>
                    <a:pt x="252" y="277"/>
                    <a:pt x="249" y="278"/>
                    <a:pt x="247" y="278"/>
                  </a:cubicBezTo>
                  <a:cubicBezTo>
                    <a:pt x="246" y="279"/>
                    <a:pt x="245" y="279"/>
                    <a:pt x="245" y="279"/>
                  </a:cubicBezTo>
                  <a:cubicBezTo>
                    <a:pt x="244" y="281"/>
                    <a:pt x="244" y="281"/>
                    <a:pt x="244" y="281"/>
                  </a:cubicBezTo>
                  <a:cubicBezTo>
                    <a:pt x="239" y="282"/>
                    <a:pt x="239" y="282"/>
                    <a:pt x="239" y="282"/>
                  </a:cubicBezTo>
                  <a:cubicBezTo>
                    <a:pt x="238" y="280"/>
                    <a:pt x="238" y="280"/>
                    <a:pt x="238" y="280"/>
                  </a:cubicBezTo>
                  <a:cubicBezTo>
                    <a:pt x="238" y="280"/>
                    <a:pt x="238" y="280"/>
                    <a:pt x="238" y="280"/>
                  </a:cubicBezTo>
                  <a:cubicBezTo>
                    <a:pt x="238" y="280"/>
                    <a:pt x="238" y="280"/>
                    <a:pt x="238" y="280"/>
                  </a:cubicBezTo>
                  <a:cubicBezTo>
                    <a:pt x="238" y="281"/>
                    <a:pt x="237" y="282"/>
                    <a:pt x="235" y="283"/>
                  </a:cubicBezTo>
                  <a:cubicBezTo>
                    <a:pt x="234" y="283"/>
                    <a:pt x="234" y="283"/>
                    <a:pt x="234" y="283"/>
                  </a:cubicBezTo>
                  <a:cubicBezTo>
                    <a:pt x="233" y="283"/>
                    <a:pt x="233" y="283"/>
                    <a:pt x="233" y="283"/>
                  </a:cubicBezTo>
                  <a:cubicBezTo>
                    <a:pt x="232" y="282"/>
                    <a:pt x="232" y="282"/>
                    <a:pt x="232" y="282"/>
                  </a:cubicBezTo>
                  <a:cubicBezTo>
                    <a:pt x="232" y="282"/>
                    <a:pt x="232" y="282"/>
                    <a:pt x="232" y="282"/>
                  </a:cubicBezTo>
                  <a:cubicBezTo>
                    <a:pt x="231" y="282"/>
                    <a:pt x="231" y="282"/>
                    <a:pt x="231" y="282"/>
                  </a:cubicBezTo>
                  <a:cubicBezTo>
                    <a:pt x="230" y="282"/>
                    <a:pt x="230" y="282"/>
                    <a:pt x="230" y="282"/>
                  </a:cubicBezTo>
                  <a:cubicBezTo>
                    <a:pt x="230" y="282"/>
                    <a:pt x="230" y="282"/>
                    <a:pt x="230" y="282"/>
                  </a:cubicBezTo>
                  <a:cubicBezTo>
                    <a:pt x="230" y="282"/>
                    <a:pt x="230" y="282"/>
                    <a:pt x="230" y="282"/>
                  </a:cubicBezTo>
                  <a:cubicBezTo>
                    <a:pt x="229" y="282"/>
                    <a:pt x="229" y="283"/>
                    <a:pt x="229" y="283"/>
                  </a:cubicBezTo>
                  <a:cubicBezTo>
                    <a:pt x="229" y="283"/>
                    <a:pt x="229" y="283"/>
                    <a:pt x="229" y="283"/>
                  </a:cubicBezTo>
                  <a:cubicBezTo>
                    <a:pt x="228" y="283"/>
                    <a:pt x="228" y="283"/>
                    <a:pt x="228" y="283"/>
                  </a:cubicBezTo>
                  <a:cubicBezTo>
                    <a:pt x="228" y="283"/>
                    <a:pt x="227" y="283"/>
                    <a:pt x="227" y="283"/>
                  </a:cubicBezTo>
                  <a:cubicBezTo>
                    <a:pt x="227" y="283"/>
                    <a:pt x="227" y="283"/>
                    <a:pt x="227" y="283"/>
                  </a:cubicBezTo>
                  <a:cubicBezTo>
                    <a:pt x="226" y="283"/>
                    <a:pt x="226" y="283"/>
                    <a:pt x="226" y="283"/>
                  </a:cubicBezTo>
                  <a:cubicBezTo>
                    <a:pt x="226" y="284"/>
                    <a:pt x="226" y="284"/>
                    <a:pt x="226" y="284"/>
                  </a:cubicBezTo>
                  <a:cubicBezTo>
                    <a:pt x="225" y="285"/>
                    <a:pt x="225" y="286"/>
                    <a:pt x="223" y="287"/>
                  </a:cubicBezTo>
                  <a:cubicBezTo>
                    <a:pt x="223" y="287"/>
                    <a:pt x="223" y="287"/>
                    <a:pt x="223" y="287"/>
                  </a:cubicBezTo>
                  <a:cubicBezTo>
                    <a:pt x="223" y="287"/>
                    <a:pt x="223" y="287"/>
                    <a:pt x="223" y="287"/>
                  </a:cubicBezTo>
                  <a:cubicBezTo>
                    <a:pt x="222" y="287"/>
                    <a:pt x="221" y="287"/>
                    <a:pt x="220" y="286"/>
                  </a:cubicBezTo>
                  <a:cubicBezTo>
                    <a:pt x="220" y="285"/>
                    <a:pt x="220" y="284"/>
                    <a:pt x="220" y="283"/>
                  </a:cubicBezTo>
                  <a:cubicBezTo>
                    <a:pt x="219" y="280"/>
                    <a:pt x="219" y="280"/>
                    <a:pt x="219" y="280"/>
                  </a:cubicBezTo>
                  <a:cubicBezTo>
                    <a:pt x="218" y="281"/>
                    <a:pt x="218" y="281"/>
                    <a:pt x="218" y="281"/>
                  </a:cubicBezTo>
                  <a:cubicBezTo>
                    <a:pt x="218" y="281"/>
                    <a:pt x="218" y="282"/>
                    <a:pt x="218" y="282"/>
                  </a:cubicBezTo>
                  <a:cubicBezTo>
                    <a:pt x="217" y="283"/>
                    <a:pt x="217" y="284"/>
                    <a:pt x="216" y="285"/>
                  </a:cubicBezTo>
                  <a:cubicBezTo>
                    <a:pt x="216" y="285"/>
                    <a:pt x="216" y="285"/>
                    <a:pt x="216" y="285"/>
                  </a:cubicBezTo>
                  <a:cubicBezTo>
                    <a:pt x="218" y="287"/>
                    <a:pt x="218" y="287"/>
                    <a:pt x="218" y="287"/>
                  </a:cubicBezTo>
                  <a:cubicBezTo>
                    <a:pt x="218" y="289"/>
                    <a:pt x="218" y="289"/>
                    <a:pt x="218" y="289"/>
                  </a:cubicBezTo>
                  <a:cubicBezTo>
                    <a:pt x="219" y="290"/>
                    <a:pt x="219" y="290"/>
                    <a:pt x="219" y="290"/>
                  </a:cubicBezTo>
                  <a:cubicBezTo>
                    <a:pt x="219" y="290"/>
                    <a:pt x="219" y="290"/>
                    <a:pt x="219" y="290"/>
                  </a:cubicBezTo>
                  <a:cubicBezTo>
                    <a:pt x="219" y="290"/>
                    <a:pt x="220" y="290"/>
                    <a:pt x="221" y="290"/>
                  </a:cubicBezTo>
                  <a:cubicBezTo>
                    <a:pt x="221" y="291"/>
                    <a:pt x="221" y="291"/>
                    <a:pt x="221" y="291"/>
                  </a:cubicBezTo>
                  <a:cubicBezTo>
                    <a:pt x="221" y="291"/>
                    <a:pt x="221" y="291"/>
                    <a:pt x="221" y="291"/>
                  </a:cubicBezTo>
                  <a:cubicBezTo>
                    <a:pt x="222" y="293"/>
                    <a:pt x="222" y="294"/>
                    <a:pt x="222" y="295"/>
                  </a:cubicBezTo>
                  <a:cubicBezTo>
                    <a:pt x="221" y="297"/>
                    <a:pt x="221" y="297"/>
                    <a:pt x="221" y="297"/>
                  </a:cubicBezTo>
                  <a:cubicBezTo>
                    <a:pt x="222" y="298"/>
                    <a:pt x="222" y="299"/>
                    <a:pt x="222" y="299"/>
                  </a:cubicBezTo>
                  <a:cubicBezTo>
                    <a:pt x="223" y="300"/>
                    <a:pt x="222" y="302"/>
                    <a:pt x="220" y="303"/>
                  </a:cubicBezTo>
                  <a:cubicBezTo>
                    <a:pt x="220" y="304"/>
                    <a:pt x="217" y="306"/>
                    <a:pt x="217" y="306"/>
                  </a:cubicBezTo>
                  <a:cubicBezTo>
                    <a:pt x="217" y="306"/>
                    <a:pt x="217" y="306"/>
                    <a:pt x="217" y="306"/>
                  </a:cubicBezTo>
                  <a:cubicBezTo>
                    <a:pt x="218" y="310"/>
                    <a:pt x="218" y="310"/>
                    <a:pt x="218" y="310"/>
                  </a:cubicBezTo>
                  <a:cubicBezTo>
                    <a:pt x="218" y="311"/>
                    <a:pt x="218" y="311"/>
                    <a:pt x="218" y="311"/>
                  </a:cubicBezTo>
                  <a:cubicBezTo>
                    <a:pt x="218" y="311"/>
                    <a:pt x="217" y="312"/>
                    <a:pt x="216" y="312"/>
                  </a:cubicBezTo>
                  <a:cubicBezTo>
                    <a:pt x="216" y="312"/>
                    <a:pt x="216" y="314"/>
                    <a:pt x="216" y="314"/>
                  </a:cubicBezTo>
                  <a:cubicBezTo>
                    <a:pt x="214" y="315"/>
                    <a:pt x="214" y="315"/>
                    <a:pt x="214" y="315"/>
                  </a:cubicBezTo>
                  <a:cubicBezTo>
                    <a:pt x="214" y="315"/>
                    <a:pt x="214" y="315"/>
                    <a:pt x="214" y="315"/>
                  </a:cubicBezTo>
                  <a:cubicBezTo>
                    <a:pt x="214" y="316"/>
                    <a:pt x="214" y="317"/>
                    <a:pt x="214" y="317"/>
                  </a:cubicBezTo>
                  <a:cubicBezTo>
                    <a:pt x="213" y="318"/>
                    <a:pt x="213" y="318"/>
                    <a:pt x="213" y="318"/>
                  </a:cubicBezTo>
                  <a:cubicBezTo>
                    <a:pt x="213" y="318"/>
                    <a:pt x="213" y="318"/>
                    <a:pt x="213" y="318"/>
                  </a:cubicBezTo>
                  <a:cubicBezTo>
                    <a:pt x="213" y="319"/>
                    <a:pt x="213" y="319"/>
                    <a:pt x="213" y="319"/>
                  </a:cubicBezTo>
                  <a:cubicBezTo>
                    <a:pt x="216" y="320"/>
                    <a:pt x="216" y="320"/>
                    <a:pt x="216" y="320"/>
                  </a:cubicBezTo>
                  <a:cubicBezTo>
                    <a:pt x="215" y="323"/>
                    <a:pt x="215" y="323"/>
                    <a:pt x="215" y="323"/>
                  </a:cubicBezTo>
                  <a:cubicBezTo>
                    <a:pt x="215" y="325"/>
                    <a:pt x="215" y="325"/>
                    <a:pt x="215" y="325"/>
                  </a:cubicBezTo>
                  <a:cubicBezTo>
                    <a:pt x="215" y="326"/>
                    <a:pt x="215" y="326"/>
                    <a:pt x="215" y="326"/>
                  </a:cubicBezTo>
                  <a:cubicBezTo>
                    <a:pt x="214" y="327"/>
                    <a:pt x="212" y="328"/>
                    <a:pt x="212" y="328"/>
                  </a:cubicBezTo>
                  <a:cubicBezTo>
                    <a:pt x="211" y="328"/>
                    <a:pt x="211" y="328"/>
                    <a:pt x="210" y="328"/>
                  </a:cubicBezTo>
                  <a:cubicBezTo>
                    <a:pt x="209" y="328"/>
                    <a:pt x="209" y="328"/>
                    <a:pt x="209" y="328"/>
                  </a:cubicBezTo>
                  <a:cubicBezTo>
                    <a:pt x="207" y="329"/>
                    <a:pt x="207" y="329"/>
                    <a:pt x="207" y="329"/>
                  </a:cubicBezTo>
                  <a:cubicBezTo>
                    <a:pt x="206" y="332"/>
                    <a:pt x="206" y="332"/>
                    <a:pt x="206" y="332"/>
                  </a:cubicBezTo>
                  <a:cubicBezTo>
                    <a:pt x="210" y="335"/>
                    <a:pt x="215" y="336"/>
                    <a:pt x="221" y="337"/>
                  </a:cubicBezTo>
                  <a:cubicBezTo>
                    <a:pt x="223" y="337"/>
                    <a:pt x="223" y="337"/>
                    <a:pt x="223" y="337"/>
                  </a:cubicBezTo>
                  <a:cubicBezTo>
                    <a:pt x="226" y="333"/>
                    <a:pt x="226" y="333"/>
                    <a:pt x="226" y="333"/>
                  </a:cubicBezTo>
                  <a:cubicBezTo>
                    <a:pt x="227" y="331"/>
                    <a:pt x="232" y="322"/>
                    <a:pt x="238" y="320"/>
                  </a:cubicBezTo>
                  <a:cubicBezTo>
                    <a:pt x="238" y="319"/>
                    <a:pt x="238" y="319"/>
                    <a:pt x="238" y="319"/>
                  </a:cubicBezTo>
                  <a:cubicBezTo>
                    <a:pt x="240" y="320"/>
                    <a:pt x="240" y="320"/>
                    <a:pt x="240" y="320"/>
                  </a:cubicBezTo>
                  <a:cubicBezTo>
                    <a:pt x="248" y="322"/>
                    <a:pt x="248" y="322"/>
                    <a:pt x="248" y="322"/>
                  </a:cubicBezTo>
                  <a:cubicBezTo>
                    <a:pt x="250" y="322"/>
                    <a:pt x="250" y="322"/>
                    <a:pt x="250" y="322"/>
                  </a:cubicBezTo>
                  <a:cubicBezTo>
                    <a:pt x="247" y="317"/>
                    <a:pt x="241" y="311"/>
                    <a:pt x="242" y="309"/>
                  </a:cubicBezTo>
                  <a:cubicBezTo>
                    <a:pt x="244" y="307"/>
                    <a:pt x="248" y="302"/>
                    <a:pt x="250" y="298"/>
                  </a:cubicBezTo>
                  <a:cubicBezTo>
                    <a:pt x="252" y="295"/>
                    <a:pt x="260" y="292"/>
                    <a:pt x="260" y="292"/>
                  </a:cubicBezTo>
                  <a:cubicBezTo>
                    <a:pt x="266" y="281"/>
                    <a:pt x="266" y="281"/>
                    <a:pt x="266" y="281"/>
                  </a:cubicBezTo>
                  <a:cubicBezTo>
                    <a:pt x="264" y="262"/>
                    <a:pt x="263" y="257"/>
                    <a:pt x="282" y="255"/>
                  </a:cubicBezTo>
                  <a:cubicBezTo>
                    <a:pt x="286" y="254"/>
                    <a:pt x="289" y="252"/>
                    <a:pt x="289" y="252"/>
                  </a:cubicBezTo>
                  <a:cubicBezTo>
                    <a:pt x="296" y="250"/>
                    <a:pt x="296" y="250"/>
                    <a:pt x="296" y="250"/>
                  </a:cubicBezTo>
                  <a:cubicBezTo>
                    <a:pt x="308" y="248"/>
                    <a:pt x="308" y="248"/>
                    <a:pt x="308" y="248"/>
                  </a:cubicBezTo>
                  <a:cubicBezTo>
                    <a:pt x="298" y="253"/>
                    <a:pt x="298" y="253"/>
                    <a:pt x="298" y="253"/>
                  </a:cubicBezTo>
                  <a:cubicBezTo>
                    <a:pt x="292" y="262"/>
                    <a:pt x="292" y="262"/>
                    <a:pt x="292" y="262"/>
                  </a:cubicBezTo>
                  <a:cubicBezTo>
                    <a:pt x="301" y="264"/>
                    <a:pt x="301" y="264"/>
                    <a:pt x="301" y="264"/>
                  </a:cubicBezTo>
                  <a:cubicBezTo>
                    <a:pt x="301" y="264"/>
                    <a:pt x="301" y="271"/>
                    <a:pt x="306" y="270"/>
                  </a:cubicBezTo>
                  <a:cubicBezTo>
                    <a:pt x="310" y="268"/>
                    <a:pt x="320" y="264"/>
                    <a:pt x="321" y="263"/>
                  </a:cubicBezTo>
                  <a:cubicBezTo>
                    <a:pt x="323" y="263"/>
                    <a:pt x="331" y="260"/>
                    <a:pt x="334" y="261"/>
                  </a:cubicBezTo>
                  <a:cubicBezTo>
                    <a:pt x="336" y="261"/>
                    <a:pt x="349" y="259"/>
                    <a:pt x="349" y="259"/>
                  </a:cubicBezTo>
                  <a:cubicBezTo>
                    <a:pt x="351" y="267"/>
                    <a:pt x="351" y="267"/>
                    <a:pt x="351" y="267"/>
                  </a:cubicBezTo>
                  <a:cubicBezTo>
                    <a:pt x="345" y="274"/>
                    <a:pt x="345" y="274"/>
                    <a:pt x="345" y="274"/>
                  </a:cubicBezTo>
                  <a:cubicBezTo>
                    <a:pt x="338" y="281"/>
                    <a:pt x="338" y="281"/>
                    <a:pt x="338" y="281"/>
                  </a:cubicBezTo>
                  <a:cubicBezTo>
                    <a:pt x="327" y="291"/>
                    <a:pt x="327" y="291"/>
                    <a:pt x="327" y="291"/>
                  </a:cubicBezTo>
                  <a:cubicBezTo>
                    <a:pt x="327" y="291"/>
                    <a:pt x="323" y="297"/>
                    <a:pt x="325" y="298"/>
                  </a:cubicBezTo>
                  <a:cubicBezTo>
                    <a:pt x="326" y="298"/>
                    <a:pt x="338" y="297"/>
                    <a:pt x="338" y="297"/>
                  </a:cubicBezTo>
                  <a:cubicBezTo>
                    <a:pt x="353" y="298"/>
                    <a:pt x="353" y="298"/>
                    <a:pt x="353" y="298"/>
                  </a:cubicBezTo>
                  <a:cubicBezTo>
                    <a:pt x="353" y="298"/>
                    <a:pt x="355" y="298"/>
                    <a:pt x="357" y="304"/>
                  </a:cubicBezTo>
                  <a:cubicBezTo>
                    <a:pt x="358" y="309"/>
                    <a:pt x="361" y="311"/>
                    <a:pt x="362" y="313"/>
                  </a:cubicBezTo>
                  <a:cubicBezTo>
                    <a:pt x="362" y="315"/>
                    <a:pt x="366" y="320"/>
                    <a:pt x="366" y="320"/>
                  </a:cubicBezTo>
                  <a:cubicBezTo>
                    <a:pt x="366" y="320"/>
                    <a:pt x="362" y="323"/>
                    <a:pt x="367" y="323"/>
                  </a:cubicBezTo>
                  <a:cubicBezTo>
                    <a:pt x="371" y="323"/>
                    <a:pt x="375" y="322"/>
                    <a:pt x="375" y="322"/>
                  </a:cubicBezTo>
                  <a:cubicBezTo>
                    <a:pt x="375" y="322"/>
                    <a:pt x="375" y="316"/>
                    <a:pt x="377" y="315"/>
                  </a:cubicBezTo>
                  <a:cubicBezTo>
                    <a:pt x="379" y="314"/>
                    <a:pt x="382" y="312"/>
                    <a:pt x="382" y="312"/>
                  </a:cubicBezTo>
                  <a:cubicBezTo>
                    <a:pt x="382" y="312"/>
                    <a:pt x="382" y="307"/>
                    <a:pt x="384" y="306"/>
                  </a:cubicBezTo>
                  <a:cubicBezTo>
                    <a:pt x="386" y="305"/>
                    <a:pt x="389" y="304"/>
                    <a:pt x="392" y="303"/>
                  </a:cubicBezTo>
                  <a:cubicBezTo>
                    <a:pt x="396" y="302"/>
                    <a:pt x="399" y="296"/>
                    <a:pt x="399" y="296"/>
                  </a:cubicBezTo>
                  <a:cubicBezTo>
                    <a:pt x="403" y="293"/>
                    <a:pt x="403" y="293"/>
                    <a:pt x="403" y="293"/>
                  </a:cubicBezTo>
                  <a:cubicBezTo>
                    <a:pt x="412" y="289"/>
                    <a:pt x="412" y="289"/>
                    <a:pt x="412" y="289"/>
                  </a:cubicBezTo>
                  <a:cubicBezTo>
                    <a:pt x="411" y="282"/>
                    <a:pt x="411" y="282"/>
                    <a:pt x="411" y="282"/>
                  </a:cubicBezTo>
                  <a:cubicBezTo>
                    <a:pt x="411" y="282"/>
                    <a:pt x="413" y="280"/>
                    <a:pt x="415" y="280"/>
                  </a:cubicBezTo>
                  <a:cubicBezTo>
                    <a:pt x="417" y="279"/>
                    <a:pt x="434" y="274"/>
                    <a:pt x="434" y="274"/>
                  </a:cubicBezTo>
                  <a:cubicBezTo>
                    <a:pt x="438" y="266"/>
                    <a:pt x="438" y="266"/>
                    <a:pt x="438" y="266"/>
                  </a:cubicBezTo>
                  <a:cubicBezTo>
                    <a:pt x="438" y="262"/>
                    <a:pt x="438" y="262"/>
                    <a:pt x="438" y="262"/>
                  </a:cubicBezTo>
                  <a:lnTo>
                    <a:pt x="436" y="262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225"/>
            <p:cNvSpPr>
              <a:spLocks/>
            </p:cNvSpPr>
            <p:nvPr/>
          </p:nvSpPr>
          <p:spPr bwMode="auto">
            <a:xfrm>
              <a:off x="5237976" y="2327958"/>
              <a:ext cx="9525" cy="9525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0 w 3"/>
                <a:gd name="T5" fmla="*/ 2 h 3"/>
                <a:gd name="T6" fmla="*/ 2 w 3"/>
                <a:gd name="T7" fmla="*/ 2 h 3"/>
                <a:gd name="T8" fmla="*/ 3 w 3"/>
                <a:gd name="T9" fmla="*/ 2 h 3"/>
                <a:gd name="T10" fmla="*/ 2 w 3"/>
                <a:gd name="T11" fmla="*/ 1 h 3"/>
                <a:gd name="T12" fmla="*/ 1 w 3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2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Freeform 226"/>
            <p:cNvSpPr>
              <a:spLocks/>
            </p:cNvSpPr>
            <p:nvPr/>
          </p:nvSpPr>
          <p:spPr bwMode="auto">
            <a:xfrm>
              <a:off x="5190352" y="2204134"/>
              <a:ext cx="73026" cy="50799"/>
            </a:xfrm>
            <a:custGeom>
              <a:avLst/>
              <a:gdLst>
                <a:gd name="T0" fmla="*/ 4 w 23"/>
                <a:gd name="T1" fmla="*/ 10 h 16"/>
                <a:gd name="T2" fmla="*/ 6 w 23"/>
                <a:gd name="T3" fmla="*/ 10 h 16"/>
                <a:gd name="T4" fmla="*/ 7 w 23"/>
                <a:gd name="T5" fmla="*/ 10 h 16"/>
                <a:gd name="T6" fmla="*/ 8 w 23"/>
                <a:gd name="T7" fmla="*/ 12 h 16"/>
                <a:gd name="T8" fmla="*/ 9 w 23"/>
                <a:gd name="T9" fmla="*/ 14 h 16"/>
                <a:gd name="T10" fmla="*/ 11 w 23"/>
                <a:gd name="T11" fmla="*/ 16 h 16"/>
                <a:gd name="T12" fmla="*/ 13 w 23"/>
                <a:gd name="T13" fmla="*/ 16 h 16"/>
                <a:gd name="T14" fmla="*/ 15 w 23"/>
                <a:gd name="T15" fmla="*/ 15 h 16"/>
                <a:gd name="T16" fmla="*/ 15 w 23"/>
                <a:gd name="T17" fmla="*/ 13 h 16"/>
                <a:gd name="T18" fmla="*/ 15 w 23"/>
                <a:gd name="T19" fmla="*/ 10 h 16"/>
                <a:gd name="T20" fmla="*/ 17 w 23"/>
                <a:gd name="T21" fmla="*/ 12 h 16"/>
                <a:gd name="T22" fmla="*/ 19 w 23"/>
                <a:gd name="T23" fmla="*/ 12 h 16"/>
                <a:gd name="T24" fmla="*/ 18 w 23"/>
                <a:gd name="T25" fmla="*/ 10 h 16"/>
                <a:gd name="T26" fmla="*/ 19 w 23"/>
                <a:gd name="T27" fmla="*/ 9 h 16"/>
                <a:gd name="T28" fmla="*/ 22 w 23"/>
                <a:gd name="T29" fmla="*/ 9 h 16"/>
                <a:gd name="T30" fmla="*/ 22 w 23"/>
                <a:gd name="T31" fmla="*/ 8 h 16"/>
                <a:gd name="T32" fmla="*/ 21 w 23"/>
                <a:gd name="T33" fmla="*/ 7 h 16"/>
                <a:gd name="T34" fmla="*/ 20 w 23"/>
                <a:gd name="T35" fmla="*/ 5 h 16"/>
                <a:gd name="T36" fmla="*/ 19 w 23"/>
                <a:gd name="T37" fmla="*/ 4 h 16"/>
                <a:gd name="T38" fmla="*/ 17 w 23"/>
                <a:gd name="T39" fmla="*/ 2 h 16"/>
                <a:gd name="T40" fmla="*/ 15 w 23"/>
                <a:gd name="T41" fmla="*/ 2 h 16"/>
                <a:gd name="T42" fmla="*/ 14 w 23"/>
                <a:gd name="T43" fmla="*/ 3 h 16"/>
                <a:gd name="T44" fmla="*/ 13 w 23"/>
                <a:gd name="T45" fmla="*/ 2 h 16"/>
                <a:gd name="T46" fmla="*/ 12 w 23"/>
                <a:gd name="T47" fmla="*/ 0 h 16"/>
                <a:gd name="T48" fmla="*/ 10 w 23"/>
                <a:gd name="T49" fmla="*/ 0 h 16"/>
                <a:gd name="T50" fmla="*/ 9 w 23"/>
                <a:gd name="T51" fmla="*/ 3 h 16"/>
                <a:gd name="T52" fmla="*/ 8 w 23"/>
                <a:gd name="T53" fmla="*/ 6 h 16"/>
                <a:gd name="T54" fmla="*/ 5 w 23"/>
                <a:gd name="T55" fmla="*/ 6 h 16"/>
                <a:gd name="T56" fmla="*/ 3 w 23"/>
                <a:gd name="T57" fmla="*/ 7 h 16"/>
                <a:gd name="T58" fmla="*/ 0 w 23"/>
                <a:gd name="T59" fmla="*/ 8 h 16"/>
                <a:gd name="T60" fmla="*/ 2 w 23"/>
                <a:gd name="T61" fmla="*/ 9 h 16"/>
                <a:gd name="T62" fmla="*/ 4 w 23"/>
                <a:gd name="T63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" h="16">
                  <a:moveTo>
                    <a:pt x="4" y="10"/>
                  </a:moveTo>
                  <a:cubicBezTo>
                    <a:pt x="5" y="11"/>
                    <a:pt x="4" y="10"/>
                    <a:pt x="6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2"/>
                  </a:cubicBezTo>
                  <a:cubicBezTo>
                    <a:pt x="8" y="12"/>
                    <a:pt x="9" y="13"/>
                    <a:pt x="9" y="14"/>
                  </a:cubicBezTo>
                  <a:cubicBezTo>
                    <a:pt x="9" y="15"/>
                    <a:pt x="11" y="16"/>
                    <a:pt x="11" y="16"/>
                  </a:cubicBezTo>
                  <a:cubicBezTo>
                    <a:pt x="12" y="16"/>
                    <a:pt x="13" y="16"/>
                    <a:pt x="13" y="16"/>
                  </a:cubicBezTo>
                  <a:cubicBezTo>
                    <a:pt x="13" y="16"/>
                    <a:pt x="15" y="16"/>
                    <a:pt x="15" y="15"/>
                  </a:cubicBezTo>
                  <a:cubicBezTo>
                    <a:pt x="15" y="15"/>
                    <a:pt x="15" y="14"/>
                    <a:pt x="15" y="13"/>
                  </a:cubicBezTo>
                  <a:cubicBezTo>
                    <a:pt x="15" y="13"/>
                    <a:pt x="15" y="11"/>
                    <a:pt x="15" y="10"/>
                  </a:cubicBezTo>
                  <a:cubicBezTo>
                    <a:pt x="16" y="10"/>
                    <a:pt x="16" y="11"/>
                    <a:pt x="17" y="12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19" y="12"/>
                    <a:pt x="19" y="11"/>
                    <a:pt x="18" y="10"/>
                  </a:cubicBezTo>
                  <a:cubicBezTo>
                    <a:pt x="18" y="10"/>
                    <a:pt x="19" y="9"/>
                    <a:pt x="19" y="9"/>
                  </a:cubicBezTo>
                  <a:cubicBezTo>
                    <a:pt x="19" y="9"/>
                    <a:pt x="22" y="9"/>
                    <a:pt x="22" y="9"/>
                  </a:cubicBezTo>
                  <a:cubicBezTo>
                    <a:pt x="23" y="9"/>
                    <a:pt x="22" y="8"/>
                    <a:pt x="22" y="8"/>
                  </a:cubicBezTo>
                  <a:cubicBezTo>
                    <a:pt x="22" y="8"/>
                    <a:pt x="21" y="7"/>
                    <a:pt x="21" y="7"/>
                  </a:cubicBezTo>
                  <a:cubicBezTo>
                    <a:pt x="21" y="6"/>
                    <a:pt x="20" y="5"/>
                    <a:pt x="20" y="5"/>
                  </a:cubicBezTo>
                  <a:cubicBezTo>
                    <a:pt x="20" y="5"/>
                    <a:pt x="19" y="4"/>
                    <a:pt x="19" y="4"/>
                  </a:cubicBezTo>
                  <a:cubicBezTo>
                    <a:pt x="19" y="4"/>
                    <a:pt x="18" y="3"/>
                    <a:pt x="17" y="2"/>
                  </a:cubicBezTo>
                  <a:cubicBezTo>
                    <a:pt x="17" y="2"/>
                    <a:pt x="15" y="2"/>
                    <a:pt x="15" y="2"/>
                  </a:cubicBezTo>
                  <a:cubicBezTo>
                    <a:pt x="15" y="2"/>
                    <a:pt x="15" y="3"/>
                    <a:pt x="14" y="3"/>
                  </a:cubicBezTo>
                  <a:cubicBezTo>
                    <a:pt x="13" y="3"/>
                    <a:pt x="13" y="2"/>
                    <a:pt x="13" y="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0" y="0"/>
                    <a:pt x="10" y="0"/>
                  </a:cubicBezTo>
                  <a:cubicBezTo>
                    <a:pt x="11" y="0"/>
                    <a:pt x="10" y="2"/>
                    <a:pt x="9" y="3"/>
                  </a:cubicBezTo>
                  <a:cubicBezTo>
                    <a:pt x="9" y="3"/>
                    <a:pt x="8" y="5"/>
                    <a:pt x="8" y="6"/>
                  </a:cubicBezTo>
                  <a:cubicBezTo>
                    <a:pt x="8" y="7"/>
                    <a:pt x="7" y="6"/>
                    <a:pt x="5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0" y="8"/>
                    <a:pt x="0" y="8"/>
                  </a:cubicBezTo>
                  <a:cubicBezTo>
                    <a:pt x="0" y="8"/>
                    <a:pt x="1" y="9"/>
                    <a:pt x="2" y="9"/>
                  </a:cubicBezTo>
                  <a:cubicBezTo>
                    <a:pt x="3" y="9"/>
                    <a:pt x="3" y="10"/>
                    <a:pt x="4" y="10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Freeform 227"/>
            <p:cNvSpPr>
              <a:spLocks/>
            </p:cNvSpPr>
            <p:nvPr/>
          </p:nvSpPr>
          <p:spPr bwMode="auto">
            <a:xfrm>
              <a:off x="5260202" y="2200959"/>
              <a:ext cx="22225" cy="9525"/>
            </a:xfrm>
            <a:custGeom>
              <a:avLst/>
              <a:gdLst>
                <a:gd name="T0" fmla="*/ 3 w 7"/>
                <a:gd name="T1" fmla="*/ 3 h 3"/>
                <a:gd name="T2" fmla="*/ 6 w 7"/>
                <a:gd name="T3" fmla="*/ 3 h 3"/>
                <a:gd name="T4" fmla="*/ 7 w 7"/>
                <a:gd name="T5" fmla="*/ 2 h 3"/>
                <a:gd name="T6" fmla="*/ 6 w 7"/>
                <a:gd name="T7" fmla="*/ 0 h 3"/>
                <a:gd name="T8" fmla="*/ 4 w 7"/>
                <a:gd name="T9" fmla="*/ 0 h 3"/>
                <a:gd name="T10" fmla="*/ 4 w 7"/>
                <a:gd name="T11" fmla="*/ 0 h 3"/>
                <a:gd name="T12" fmla="*/ 1 w 7"/>
                <a:gd name="T13" fmla="*/ 0 h 3"/>
                <a:gd name="T14" fmla="*/ 0 w 7"/>
                <a:gd name="T15" fmla="*/ 2 h 3"/>
                <a:gd name="T16" fmla="*/ 1 w 7"/>
                <a:gd name="T17" fmla="*/ 3 h 3"/>
                <a:gd name="T18" fmla="*/ 3 w 7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">
                  <a:moveTo>
                    <a:pt x="3" y="3"/>
                  </a:moveTo>
                  <a:cubicBezTo>
                    <a:pt x="4" y="3"/>
                    <a:pt x="6" y="3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3" y="3"/>
                    <a:pt x="3" y="3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228"/>
            <p:cNvSpPr>
              <a:spLocks/>
            </p:cNvSpPr>
            <p:nvPr/>
          </p:nvSpPr>
          <p:spPr bwMode="auto">
            <a:xfrm>
              <a:off x="5342751" y="2308909"/>
              <a:ext cx="9525" cy="9525"/>
            </a:xfrm>
            <a:custGeom>
              <a:avLst/>
              <a:gdLst>
                <a:gd name="T0" fmla="*/ 0 w 3"/>
                <a:gd name="T1" fmla="*/ 1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2 h 3"/>
                <a:gd name="T8" fmla="*/ 3 w 3"/>
                <a:gd name="T9" fmla="*/ 0 h 3"/>
                <a:gd name="T10" fmla="*/ 0 w 3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3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Freeform 229"/>
            <p:cNvSpPr>
              <a:spLocks/>
            </p:cNvSpPr>
            <p:nvPr/>
          </p:nvSpPr>
          <p:spPr bwMode="auto">
            <a:xfrm>
              <a:off x="5279252" y="2072371"/>
              <a:ext cx="344489" cy="280987"/>
            </a:xfrm>
            <a:custGeom>
              <a:avLst/>
              <a:gdLst>
                <a:gd name="T0" fmla="*/ 99 w 108"/>
                <a:gd name="T1" fmla="*/ 77 h 88"/>
                <a:gd name="T2" fmla="*/ 107 w 108"/>
                <a:gd name="T3" fmla="*/ 67 h 88"/>
                <a:gd name="T4" fmla="*/ 105 w 108"/>
                <a:gd name="T5" fmla="*/ 64 h 88"/>
                <a:gd name="T6" fmla="*/ 101 w 108"/>
                <a:gd name="T7" fmla="*/ 58 h 88"/>
                <a:gd name="T8" fmla="*/ 96 w 108"/>
                <a:gd name="T9" fmla="*/ 53 h 88"/>
                <a:gd name="T10" fmla="*/ 91 w 108"/>
                <a:gd name="T11" fmla="*/ 38 h 88"/>
                <a:gd name="T12" fmla="*/ 89 w 108"/>
                <a:gd name="T13" fmla="*/ 26 h 88"/>
                <a:gd name="T14" fmla="*/ 94 w 108"/>
                <a:gd name="T15" fmla="*/ 3 h 88"/>
                <a:gd name="T16" fmla="*/ 95 w 108"/>
                <a:gd name="T17" fmla="*/ 0 h 88"/>
                <a:gd name="T18" fmla="*/ 87 w 108"/>
                <a:gd name="T19" fmla="*/ 1 h 88"/>
                <a:gd name="T20" fmla="*/ 76 w 108"/>
                <a:gd name="T21" fmla="*/ 3 h 88"/>
                <a:gd name="T22" fmla="*/ 65 w 108"/>
                <a:gd name="T23" fmla="*/ 1 h 88"/>
                <a:gd name="T24" fmla="*/ 57 w 108"/>
                <a:gd name="T25" fmla="*/ 1 h 88"/>
                <a:gd name="T26" fmla="*/ 52 w 108"/>
                <a:gd name="T27" fmla="*/ 1 h 88"/>
                <a:gd name="T28" fmla="*/ 45 w 108"/>
                <a:gd name="T29" fmla="*/ 1 h 88"/>
                <a:gd name="T30" fmla="*/ 43 w 108"/>
                <a:gd name="T31" fmla="*/ 5 h 88"/>
                <a:gd name="T32" fmla="*/ 42 w 108"/>
                <a:gd name="T33" fmla="*/ 7 h 88"/>
                <a:gd name="T34" fmla="*/ 34 w 108"/>
                <a:gd name="T35" fmla="*/ 10 h 88"/>
                <a:gd name="T36" fmla="*/ 28 w 108"/>
                <a:gd name="T37" fmla="*/ 13 h 88"/>
                <a:gd name="T38" fmla="*/ 27 w 108"/>
                <a:gd name="T39" fmla="*/ 14 h 88"/>
                <a:gd name="T40" fmla="*/ 19 w 108"/>
                <a:gd name="T41" fmla="*/ 16 h 88"/>
                <a:gd name="T42" fmla="*/ 14 w 108"/>
                <a:gd name="T43" fmla="*/ 20 h 88"/>
                <a:gd name="T44" fmla="*/ 10 w 108"/>
                <a:gd name="T45" fmla="*/ 21 h 88"/>
                <a:gd name="T46" fmla="*/ 11 w 108"/>
                <a:gd name="T47" fmla="*/ 26 h 88"/>
                <a:gd name="T48" fmla="*/ 5 w 108"/>
                <a:gd name="T49" fmla="*/ 29 h 88"/>
                <a:gd name="T50" fmla="*/ 0 w 108"/>
                <a:gd name="T51" fmla="*/ 32 h 88"/>
                <a:gd name="T52" fmla="*/ 2 w 108"/>
                <a:gd name="T53" fmla="*/ 36 h 88"/>
                <a:gd name="T54" fmla="*/ 1 w 108"/>
                <a:gd name="T55" fmla="*/ 41 h 88"/>
                <a:gd name="T56" fmla="*/ 6 w 108"/>
                <a:gd name="T57" fmla="*/ 39 h 88"/>
                <a:gd name="T58" fmla="*/ 3 w 108"/>
                <a:gd name="T59" fmla="*/ 43 h 88"/>
                <a:gd name="T60" fmla="*/ 3 w 108"/>
                <a:gd name="T61" fmla="*/ 47 h 88"/>
                <a:gd name="T62" fmla="*/ 6 w 108"/>
                <a:gd name="T63" fmla="*/ 50 h 88"/>
                <a:gd name="T64" fmla="*/ 12 w 108"/>
                <a:gd name="T65" fmla="*/ 51 h 88"/>
                <a:gd name="T66" fmla="*/ 8 w 108"/>
                <a:gd name="T67" fmla="*/ 52 h 88"/>
                <a:gd name="T68" fmla="*/ 6 w 108"/>
                <a:gd name="T69" fmla="*/ 58 h 88"/>
                <a:gd name="T70" fmla="*/ 9 w 108"/>
                <a:gd name="T71" fmla="*/ 60 h 88"/>
                <a:gd name="T72" fmla="*/ 16 w 108"/>
                <a:gd name="T73" fmla="*/ 67 h 88"/>
                <a:gd name="T74" fmla="*/ 24 w 108"/>
                <a:gd name="T75" fmla="*/ 71 h 88"/>
                <a:gd name="T76" fmla="*/ 26 w 108"/>
                <a:gd name="T77" fmla="*/ 65 h 88"/>
                <a:gd name="T78" fmla="*/ 32 w 108"/>
                <a:gd name="T79" fmla="*/ 63 h 88"/>
                <a:gd name="T80" fmla="*/ 32 w 108"/>
                <a:gd name="T81" fmla="*/ 72 h 88"/>
                <a:gd name="T82" fmla="*/ 31 w 108"/>
                <a:gd name="T83" fmla="*/ 83 h 88"/>
                <a:gd name="T84" fmla="*/ 40 w 108"/>
                <a:gd name="T85" fmla="*/ 77 h 88"/>
                <a:gd name="T86" fmla="*/ 51 w 108"/>
                <a:gd name="T87" fmla="*/ 74 h 88"/>
                <a:gd name="T88" fmla="*/ 62 w 108"/>
                <a:gd name="T89" fmla="*/ 75 h 88"/>
                <a:gd name="T90" fmla="*/ 76 w 108"/>
                <a:gd name="T91" fmla="*/ 82 h 88"/>
                <a:gd name="T92" fmla="*/ 85 w 108"/>
                <a:gd name="T93" fmla="*/ 87 h 88"/>
                <a:gd name="T94" fmla="*/ 90 w 108"/>
                <a:gd name="T95" fmla="*/ 83 h 88"/>
                <a:gd name="T96" fmla="*/ 102 w 108"/>
                <a:gd name="T97" fmla="*/ 8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8" h="88">
                  <a:moveTo>
                    <a:pt x="101" y="81"/>
                  </a:moveTo>
                  <a:cubicBezTo>
                    <a:pt x="101" y="81"/>
                    <a:pt x="101" y="79"/>
                    <a:pt x="100" y="78"/>
                  </a:cubicBezTo>
                  <a:cubicBezTo>
                    <a:pt x="99" y="77"/>
                    <a:pt x="99" y="77"/>
                    <a:pt x="99" y="77"/>
                  </a:cubicBezTo>
                  <a:cubicBezTo>
                    <a:pt x="102" y="74"/>
                    <a:pt x="102" y="74"/>
                    <a:pt x="102" y="74"/>
                  </a:cubicBezTo>
                  <a:cubicBezTo>
                    <a:pt x="102" y="72"/>
                    <a:pt x="102" y="69"/>
                    <a:pt x="102" y="69"/>
                  </a:cubicBezTo>
                  <a:cubicBezTo>
                    <a:pt x="103" y="68"/>
                    <a:pt x="104" y="67"/>
                    <a:pt x="107" y="67"/>
                  </a:cubicBezTo>
                  <a:cubicBezTo>
                    <a:pt x="108" y="66"/>
                    <a:pt x="108" y="66"/>
                    <a:pt x="108" y="66"/>
                  </a:cubicBezTo>
                  <a:cubicBezTo>
                    <a:pt x="107" y="66"/>
                    <a:pt x="106" y="65"/>
                    <a:pt x="105" y="65"/>
                  </a:cubicBezTo>
                  <a:cubicBezTo>
                    <a:pt x="105" y="65"/>
                    <a:pt x="105" y="64"/>
                    <a:pt x="105" y="64"/>
                  </a:cubicBezTo>
                  <a:cubicBezTo>
                    <a:pt x="103" y="64"/>
                    <a:pt x="103" y="62"/>
                    <a:pt x="103" y="61"/>
                  </a:cubicBezTo>
                  <a:cubicBezTo>
                    <a:pt x="103" y="60"/>
                    <a:pt x="103" y="59"/>
                    <a:pt x="103" y="59"/>
                  </a:cubicBezTo>
                  <a:cubicBezTo>
                    <a:pt x="102" y="59"/>
                    <a:pt x="102" y="58"/>
                    <a:pt x="101" y="58"/>
                  </a:cubicBezTo>
                  <a:cubicBezTo>
                    <a:pt x="101" y="58"/>
                    <a:pt x="100" y="58"/>
                    <a:pt x="100" y="57"/>
                  </a:cubicBezTo>
                  <a:cubicBezTo>
                    <a:pt x="100" y="57"/>
                    <a:pt x="99" y="56"/>
                    <a:pt x="98" y="55"/>
                  </a:cubicBezTo>
                  <a:cubicBezTo>
                    <a:pt x="97" y="54"/>
                    <a:pt x="97" y="53"/>
                    <a:pt x="96" y="53"/>
                  </a:cubicBezTo>
                  <a:cubicBezTo>
                    <a:pt x="95" y="51"/>
                    <a:pt x="95" y="49"/>
                    <a:pt x="95" y="47"/>
                  </a:cubicBezTo>
                  <a:cubicBezTo>
                    <a:pt x="95" y="47"/>
                    <a:pt x="95" y="46"/>
                    <a:pt x="95" y="46"/>
                  </a:cubicBezTo>
                  <a:cubicBezTo>
                    <a:pt x="92" y="44"/>
                    <a:pt x="91" y="41"/>
                    <a:pt x="91" y="38"/>
                  </a:cubicBezTo>
                  <a:cubicBezTo>
                    <a:pt x="90" y="37"/>
                    <a:pt x="90" y="36"/>
                    <a:pt x="90" y="35"/>
                  </a:cubicBezTo>
                  <a:cubicBezTo>
                    <a:pt x="87" y="32"/>
                    <a:pt x="88" y="29"/>
                    <a:pt x="88" y="27"/>
                  </a:cubicBezTo>
                  <a:cubicBezTo>
                    <a:pt x="89" y="27"/>
                    <a:pt x="89" y="26"/>
                    <a:pt x="89" y="26"/>
                  </a:cubicBezTo>
                  <a:cubicBezTo>
                    <a:pt x="89" y="25"/>
                    <a:pt x="90" y="23"/>
                    <a:pt x="90" y="22"/>
                  </a:cubicBezTo>
                  <a:cubicBezTo>
                    <a:pt x="91" y="19"/>
                    <a:pt x="93" y="15"/>
                    <a:pt x="93" y="10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3" y="1"/>
                    <a:pt x="93" y="1"/>
                    <a:pt x="93" y="1"/>
                  </a:cubicBezTo>
                  <a:cubicBezTo>
                    <a:pt x="93" y="1"/>
                    <a:pt x="89" y="0"/>
                    <a:pt x="87" y="1"/>
                  </a:cubicBezTo>
                  <a:cubicBezTo>
                    <a:pt x="86" y="1"/>
                    <a:pt x="85" y="1"/>
                    <a:pt x="85" y="1"/>
                  </a:cubicBezTo>
                  <a:cubicBezTo>
                    <a:pt x="85" y="1"/>
                    <a:pt x="82" y="1"/>
                    <a:pt x="81" y="2"/>
                  </a:cubicBezTo>
                  <a:cubicBezTo>
                    <a:pt x="79" y="2"/>
                    <a:pt x="76" y="3"/>
                    <a:pt x="76" y="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58" y="2"/>
                    <a:pt x="57" y="1"/>
                  </a:cubicBezTo>
                  <a:cubicBezTo>
                    <a:pt x="56" y="1"/>
                    <a:pt x="56" y="2"/>
                    <a:pt x="55" y="2"/>
                  </a:cubicBezTo>
                  <a:cubicBezTo>
                    <a:pt x="55" y="2"/>
                    <a:pt x="53" y="2"/>
                    <a:pt x="53" y="2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7" y="4"/>
                    <a:pt x="45" y="2"/>
                    <a:pt x="45" y="1"/>
                  </a:cubicBezTo>
                  <a:cubicBezTo>
                    <a:pt x="44" y="1"/>
                    <a:pt x="44" y="2"/>
                    <a:pt x="44" y="2"/>
                  </a:cubicBezTo>
                  <a:cubicBezTo>
                    <a:pt x="44" y="2"/>
                    <a:pt x="45" y="4"/>
                    <a:pt x="45" y="5"/>
                  </a:cubicBezTo>
                  <a:cubicBezTo>
                    <a:pt x="44" y="6"/>
                    <a:pt x="43" y="5"/>
                    <a:pt x="43" y="5"/>
                  </a:cubicBezTo>
                  <a:cubicBezTo>
                    <a:pt x="42" y="5"/>
                    <a:pt x="41" y="3"/>
                    <a:pt x="41" y="3"/>
                  </a:cubicBezTo>
                  <a:cubicBezTo>
                    <a:pt x="41" y="2"/>
                    <a:pt x="40" y="4"/>
                    <a:pt x="40" y="4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39" y="10"/>
                    <a:pt x="38" y="10"/>
                  </a:cubicBezTo>
                  <a:cubicBezTo>
                    <a:pt x="37" y="10"/>
                    <a:pt x="34" y="10"/>
                    <a:pt x="34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3"/>
                    <a:pt x="26" y="11"/>
                    <a:pt x="26" y="10"/>
                  </a:cubicBezTo>
                  <a:cubicBezTo>
                    <a:pt x="25" y="9"/>
                    <a:pt x="25" y="12"/>
                    <a:pt x="25" y="12"/>
                  </a:cubicBezTo>
                  <a:cubicBezTo>
                    <a:pt x="25" y="12"/>
                    <a:pt x="27" y="13"/>
                    <a:pt x="27" y="14"/>
                  </a:cubicBezTo>
                  <a:cubicBezTo>
                    <a:pt x="27" y="15"/>
                    <a:pt x="25" y="15"/>
                    <a:pt x="25" y="15"/>
                  </a:cubicBezTo>
                  <a:cubicBezTo>
                    <a:pt x="25" y="15"/>
                    <a:pt x="23" y="16"/>
                    <a:pt x="22" y="16"/>
                  </a:cubicBezTo>
                  <a:cubicBezTo>
                    <a:pt x="21" y="16"/>
                    <a:pt x="22" y="16"/>
                    <a:pt x="19" y="16"/>
                  </a:cubicBezTo>
                  <a:cubicBezTo>
                    <a:pt x="17" y="16"/>
                    <a:pt x="17" y="17"/>
                    <a:pt x="17" y="17"/>
                  </a:cubicBezTo>
                  <a:cubicBezTo>
                    <a:pt x="17" y="17"/>
                    <a:pt x="17" y="18"/>
                    <a:pt x="17" y="19"/>
                  </a:cubicBezTo>
                  <a:cubicBezTo>
                    <a:pt x="17" y="20"/>
                    <a:pt x="14" y="20"/>
                    <a:pt x="14" y="20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3" y="21"/>
                    <a:pt x="13" y="21"/>
                  </a:cubicBezTo>
                  <a:cubicBezTo>
                    <a:pt x="12" y="21"/>
                    <a:pt x="11" y="21"/>
                    <a:pt x="10" y="21"/>
                  </a:cubicBezTo>
                  <a:cubicBezTo>
                    <a:pt x="9" y="22"/>
                    <a:pt x="11" y="23"/>
                    <a:pt x="12" y="24"/>
                  </a:cubicBezTo>
                  <a:cubicBezTo>
                    <a:pt x="13" y="25"/>
                    <a:pt x="13" y="26"/>
                    <a:pt x="13" y="26"/>
                  </a:cubicBezTo>
                  <a:cubicBezTo>
                    <a:pt x="13" y="27"/>
                    <a:pt x="12" y="26"/>
                    <a:pt x="11" y="26"/>
                  </a:cubicBezTo>
                  <a:cubicBezTo>
                    <a:pt x="11" y="26"/>
                    <a:pt x="10" y="27"/>
                    <a:pt x="10" y="27"/>
                  </a:cubicBezTo>
                  <a:cubicBezTo>
                    <a:pt x="9" y="27"/>
                    <a:pt x="7" y="27"/>
                    <a:pt x="6" y="27"/>
                  </a:cubicBezTo>
                  <a:cubicBezTo>
                    <a:pt x="5" y="27"/>
                    <a:pt x="5" y="29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0"/>
                    <a:pt x="2" y="30"/>
                    <a:pt x="1" y="31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11" y="48"/>
                    <a:pt x="12" y="48"/>
                  </a:cubicBezTo>
                  <a:cubicBezTo>
                    <a:pt x="12" y="48"/>
                    <a:pt x="12" y="49"/>
                    <a:pt x="12" y="49"/>
                  </a:cubicBezTo>
                  <a:cubicBezTo>
                    <a:pt x="13" y="50"/>
                    <a:pt x="12" y="51"/>
                    <a:pt x="12" y="51"/>
                  </a:cubicBezTo>
                  <a:cubicBezTo>
                    <a:pt x="12" y="51"/>
                    <a:pt x="11" y="51"/>
                    <a:pt x="11" y="51"/>
                  </a:cubicBezTo>
                  <a:cubicBezTo>
                    <a:pt x="10" y="51"/>
                    <a:pt x="10" y="50"/>
                    <a:pt x="9" y="50"/>
                  </a:cubicBezTo>
                  <a:cubicBezTo>
                    <a:pt x="8" y="50"/>
                    <a:pt x="8" y="52"/>
                    <a:pt x="8" y="52"/>
                  </a:cubicBezTo>
                  <a:cubicBezTo>
                    <a:pt x="7" y="52"/>
                    <a:pt x="6" y="51"/>
                    <a:pt x="6" y="51"/>
                  </a:cubicBezTo>
                  <a:cubicBezTo>
                    <a:pt x="5" y="51"/>
                    <a:pt x="6" y="52"/>
                    <a:pt x="6" y="54"/>
                  </a:cubicBezTo>
                  <a:cubicBezTo>
                    <a:pt x="6" y="55"/>
                    <a:pt x="6" y="57"/>
                    <a:pt x="6" y="58"/>
                  </a:cubicBezTo>
                  <a:cubicBezTo>
                    <a:pt x="7" y="58"/>
                    <a:pt x="7" y="59"/>
                    <a:pt x="7" y="60"/>
                  </a:cubicBezTo>
                  <a:cubicBezTo>
                    <a:pt x="7" y="60"/>
                    <a:pt x="8" y="58"/>
                    <a:pt x="8" y="58"/>
                  </a:cubicBezTo>
                  <a:cubicBezTo>
                    <a:pt x="9" y="58"/>
                    <a:pt x="9" y="60"/>
                    <a:pt x="9" y="60"/>
                  </a:cubicBezTo>
                  <a:cubicBezTo>
                    <a:pt x="9" y="60"/>
                    <a:pt x="12" y="64"/>
                    <a:pt x="13" y="65"/>
                  </a:cubicBezTo>
                  <a:cubicBezTo>
                    <a:pt x="14" y="67"/>
                    <a:pt x="14" y="67"/>
                    <a:pt x="15" y="67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8" y="67"/>
                    <a:pt x="18" y="67"/>
                  </a:cubicBezTo>
                  <a:cubicBezTo>
                    <a:pt x="19" y="67"/>
                    <a:pt x="21" y="68"/>
                    <a:pt x="21" y="68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4" y="71"/>
                    <a:pt x="24" y="68"/>
                    <a:pt x="25" y="68"/>
                  </a:cubicBezTo>
                  <a:cubicBezTo>
                    <a:pt x="25" y="68"/>
                    <a:pt x="26" y="68"/>
                    <a:pt x="27" y="67"/>
                  </a:cubicBezTo>
                  <a:cubicBezTo>
                    <a:pt x="27" y="66"/>
                    <a:pt x="26" y="65"/>
                    <a:pt x="26" y="65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1" y="68"/>
                    <a:pt x="32" y="70"/>
                    <a:pt x="32" y="72"/>
                  </a:cubicBezTo>
                  <a:cubicBezTo>
                    <a:pt x="33" y="74"/>
                    <a:pt x="33" y="75"/>
                    <a:pt x="33" y="76"/>
                  </a:cubicBezTo>
                  <a:cubicBezTo>
                    <a:pt x="33" y="76"/>
                    <a:pt x="32" y="78"/>
                    <a:pt x="32" y="79"/>
                  </a:cubicBezTo>
                  <a:cubicBezTo>
                    <a:pt x="31" y="81"/>
                    <a:pt x="31" y="83"/>
                    <a:pt x="31" y="83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3" y="83"/>
                    <a:pt x="36" y="81"/>
                    <a:pt x="36" y="81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7" y="72"/>
                    <a:pt x="47" y="72"/>
                    <a:pt x="47" y="72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81" y="86"/>
                    <a:pt x="81" y="86"/>
                    <a:pt x="81" y="86"/>
                  </a:cubicBezTo>
                  <a:cubicBezTo>
                    <a:pt x="81" y="86"/>
                    <a:pt x="83" y="88"/>
                    <a:pt x="85" y="87"/>
                  </a:cubicBezTo>
                  <a:cubicBezTo>
                    <a:pt x="85" y="87"/>
                    <a:pt x="86" y="86"/>
                    <a:pt x="87" y="86"/>
                  </a:cubicBezTo>
                  <a:cubicBezTo>
                    <a:pt x="88" y="84"/>
                    <a:pt x="89" y="83"/>
                    <a:pt x="89" y="83"/>
                  </a:cubicBezTo>
                  <a:cubicBezTo>
                    <a:pt x="90" y="83"/>
                    <a:pt x="90" y="83"/>
                    <a:pt x="90" y="83"/>
                  </a:cubicBezTo>
                  <a:cubicBezTo>
                    <a:pt x="93" y="81"/>
                    <a:pt x="93" y="81"/>
                    <a:pt x="93" y="81"/>
                  </a:cubicBezTo>
                  <a:cubicBezTo>
                    <a:pt x="98" y="82"/>
                    <a:pt x="98" y="82"/>
                    <a:pt x="98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1" y="82"/>
                    <a:pt x="101" y="81"/>
                    <a:pt x="101" y="8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230"/>
            <p:cNvSpPr>
              <a:spLocks/>
            </p:cNvSpPr>
            <p:nvPr/>
          </p:nvSpPr>
          <p:spPr bwMode="auto">
            <a:xfrm>
              <a:off x="5184002" y="2264458"/>
              <a:ext cx="107950" cy="107950"/>
            </a:xfrm>
            <a:custGeom>
              <a:avLst/>
              <a:gdLst>
                <a:gd name="T0" fmla="*/ 32 w 34"/>
                <a:gd name="T1" fmla="*/ 3 h 34"/>
                <a:gd name="T2" fmla="*/ 27 w 34"/>
                <a:gd name="T3" fmla="*/ 1 h 34"/>
                <a:gd name="T4" fmla="*/ 23 w 34"/>
                <a:gd name="T5" fmla="*/ 0 h 34"/>
                <a:gd name="T6" fmla="*/ 20 w 34"/>
                <a:gd name="T7" fmla="*/ 1 h 34"/>
                <a:gd name="T8" fmla="*/ 17 w 34"/>
                <a:gd name="T9" fmla="*/ 1 h 34"/>
                <a:gd name="T10" fmla="*/ 15 w 34"/>
                <a:gd name="T11" fmla="*/ 3 h 34"/>
                <a:gd name="T12" fmla="*/ 10 w 34"/>
                <a:gd name="T13" fmla="*/ 4 h 34"/>
                <a:gd name="T14" fmla="*/ 10 w 34"/>
                <a:gd name="T15" fmla="*/ 7 h 34"/>
                <a:gd name="T16" fmla="*/ 8 w 34"/>
                <a:gd name="T17" fmla="*/ 6 h 34"/>
                <a:gd name="T18" fmla="*/ 6 w 34"/>
                <a:gd name="T19" fmla="*/ 9 h 34"/>
                <a:gd name="T20" fmla="*/ 6 w 34"/>
                <a:gd name="T21" fmla="*/ 12 h 34"/>
                <a:gd name="T22" fmla="*/ 3 w 34"/>
                <a:gd name="T23" fmla="*/ 8 h 34"/>
                <a:gd name="T24" fmla="*/ 1 w 34"/>
                <a:gd name="T25" fmla="*/ 9 h 34"/>
                <a:gd name="T26" fmla="*/ 0 w 34"/>
                <a:gd name="T27" fmla="*/ 9 h 34"/>
                <a:gd name="T28" fmla="*/ 2 w 34"/>
                <a:gd name="T29" fmla="*/ 11 h 34"/>
                <a:gd name="T30" fmla="*/ 5 w 34"/>
                <a:gd name="T31" fmla="*/ 13 h 34"/>
                <a:gd name="T32" fmla="*/ 3 w 34"/>
                <a:gd name="T33" fmla="*/ 16 h 34"/>
                <a:gd name="T34" fmla="*/ 2 w 34"/>
                <a:gd name="T35" fmla="*/ 17 h 34"/>
                <a:gd name="T36" fmla="*/ 5 w 34"/>
                <a:gd name="T37" fmla="*/ 20 h 34"/>
                <a:gd name="T38" fmla="*/ 7 w 34"/>
                <a:gd name="T39" fmla="*/ 21 h 34"/>
                <a:gd name="T40" fmla="*/ 8 w 34"/>
                <a:gd name="T41" fmla="*/ 22 h 34"/>
                <a:gd name="T42" fmla="*/ 10 w 34"/>
                <a:gd name="T43" fmla="*/ 24 h 34"/>
                <a:gd name="T44" fmla="*/ 9 w 34"/>
                <a:gd name="T45" fmla="*/ 27 h 34"/>
                <a:gd name="T46" fmla="*/ 8 w 34"/>
                <a:gd name="T47" fmla="*/ 30 h 34"/>
                <a:gd name="T48" fmla="*/ 9 w 34"/>
                <a:gd name="T49" fmla="*/ 34 h 34"/>
                <a:gd name="T50" fmla="*/ 13 w 34"/>
                <a:gd name="T51" fmla="*/ 30 h 34"/>
                <a:gd name="T52" fmla="*/ 13 w 34"/>
                <a:gd name="T53" fmla="*/ 27 h 34"/>
                <a:gd name="T54" fmla="*/ 12 w 34"/>
                <a:gd name="T55" fmla="*/ 22 h 34"/>
                <a:gd name="T56" fmla="*/ 15 w 34"/>
                <a:gd name="T57" fmla="*/ 19 h 34"/>
                <a:gd name="T58" fmla="*/ 18 w 34"/>
                <a:gd name="T59" fmla="*/ 17 h 34"/>
                <a:gd name="T60" fmla="*/ 21 w 34"/>
                <a:gd name="T61" fmla="*/ 18 h 34"/>
                <a:gd name="T62" fmla="*/ 23 w 34"/>
                <a:gd name="T63" fmla="*/ 17 h 34"/>
                <a:gd name="T64" fmla="*/ 22 w 34"/>
                <a:gd name="T65" fmla="*/ 15 h 34"/>
                <a:gd name="T66" fmla="*/ 25 w 34"/>
                <a:gd name="T67" fmla="*/ 12 h 34"/>
                <a:gd name="T68" fmla="*/ 26 w 34"/>
                <a:gd name="T69" fmla="*/ 10 h 34"/>
                <a:gd name="T70" fmla="*/ 28 w 34"/>
                <a:gd name="T71" fmla="*/ 8 h 34"/>
                <a:gd name="T72" fmla="*/ 30 w 34"/>
                <a:gd name="T73" fmla="*/ 7 h 34"/>
                <a:gd name="T74" fmla="*/ 30 w 34"/>
                <a:gd name="T75" fmla="*/ 4 h 34"/>
                <a:gd name="T76" fmla="*/ 34 w 34"/>
                <a:gd name="T77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4" h="34">
                  <a:moveTo>
                    <a:pt x="33" y="4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1"/>
                    <a:pt x="24" y="0"/>
                    <a:pt x="24" y="0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23" y="0"/>
                    <a:pt x="22" y="0"/>
                    <a:pt x="22" y="0"/>
                  </a:cubicBezTo>
                  <a:cubicBezTo>
                    <a:pt x="21" y="0"/>
                    <a:pt x="20" y="1"/>
                    <a:pt x="20" y="1"/>
                  </a:cubicBezTo>
                  <a:cubicBezTo>
                    <a:pt x="19" y="2"/>
                    <a:pt x="19" y="2"/>
                    <a:pt x="18" y="2"/>
                  </a:cubicBezTo>
                  <a:cubicBezTo>
                    <a:pt x="18" y="2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2"/>
                    <a:pt x="15" y="3"/>
                  </a:cubicBezTo>
                  <a:cubicBezTo>
                    <a:pt x="15" y="3"/>
                    <a:pt x="13" y="3"/>
                    <a:pt x="12" y="3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11"/>
                    <a:pt x="6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5" y="10"/>
                    <a:pt x="5" y="9"/>
                  </a:cubicBezTo>
                  <a:cubicBezTo>
                    <a:pt x="5" y="8"/>
                    <a:pt x="3" y="8"/>
                    <a:pt x="3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2" y="8"/>
                    <a:pt x="2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cubicBezTo>
                    <a:pt x="1" y="8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3" y="11"/>
                    <a:pt x="2" y="11"/>
                    <a:pt x="2" y="11"/>
                  </a:cubicBezTo>
                  <a:cubicBezTo>
                    <a:pt x="2" y="11"/>
                    <a:pt x="4" y="13"/>
                    <a:pt x="5" y="13"/>
                  </a:cubicBezTo>
                  <a:cubicBezTo>
                    <a:pt x="5" y="14"/>
                    <a:pt x="5" y="15"/>
                    <a:pt x="5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7"/>
                  </a:cubicBezTo>
                  <a:cubicBezTo>
                    <a:pt x="4" y="17"/>
                    <a:pt x="3" y="17"/>
                    <a:pt x="2" y="17"/>
                  </a:cubicBezTo>
                  <a:cubicBezTo>
                    <a:pt x="2" y="18"/>
                    <a:pt x="3" y="19"/>
                    <a:pt x="3" y="19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0" y="26"/>
                    <a:pt x="9" y="27"/>
                  </a:cubicBezTo>
                  <a:cubicBezTo>
                    <a:pt x="9" y="27"/>
                    <a:pt x="9" y="28"/>
                    <a:pt x="8" y="28"/>
                  </a:cubicBezTo>
                  <a:cubicBezTo>
                    <a:pt x="8" y="28"/>
                    <a:pt x="8" y="29"/>
                    <a:pt x="8" y="30"/>
                  </a:cubicBezTo>
                  <a:cubicBezTo>
                    <a:pt x="7" y="31"/>
                    <a:pt x="8" y="32"/>
                    <a:pt x="8" y="33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34"/>
                    <a:pt x="11" y="33"/>
                    <a:pt x="11" y="33"/>
                  </a:cubicBezTo>
                  <a:cubicBezTo>
                    <a:pt x="11" y="32"/>
                    <a:pt x="12" y="31"/>
                    <a:pt x="13" y="30"/>
                  </a:cubicBezTo>
                  <a:cubicBezTo>
                    <a:pt x="13" y="30"/>
                    <a:pt x="13" y="29"/>
                    <a:pt x="13" y="28"/>
                  </a:cubicBezTo>
                  <a:cubicBezTo>
                    <a:pt x="12" y="28"/>
                    <a:pt x="13" y="27"/>
                    <a:pt x="13" y="27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20" y="17"/>
                  </a:cubicBezTo>
                  <a:cubicBezTo>
                    <a:pt x="21" y="17"/>
                    <a:pt x="21" y="17"/>
                    <a:pt x="21" y="18"/>
                  </a:cubicBezTo>
                  <a:cubicBezTo>
                    <a:pt x="21" y="18"/>
                    <a:pt x="22" y="18"/>
                    <a:pt x="23" y="18"/>
                  </a:cubicBezTo>
                  <a:cubicBezTo>
                    <a:pt x="23" y="18"/>
                    <a:pt x="23" y="17"/>
                    <a:pt x="23" y="17"/>
                  </a:cubicBezTo>
                  <a:cubicBezTo>
                    <a:pt x="23" y="16"/>
                    <a:pt x="22" y="16"/>
                    <a:pt x="22" y="16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7" y="10"/>
                    <a:pt x="28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9" y="7"/>
                    <a:pt x="30" y="7"/>
                  </a:cubicBezTo>
                  <a:cubicBezTo>
                    <a:pt x="30" y="6"/>
                    <a:pt x="29" y="6"/>
                    <a:pt x="29" y="5"/>
                  </a:cubicBezTo>
                  <a:cubicBezTo>
                    <a:pt x="29" y="5"/>
                    <a:pt x="30" y="4"/>
                    <a:pt x="30" y="4"/>
                  </a:cubicBezTo>
                  <a:cubicBezTo>
                    <a:pt x="30" y="4"/>
                    <a:pt x="32" y="6"/>
                    <a:pt x="32" y="6"/>
                  </a:cubicBezTo>
                  <a:cubicBezTo>
                    <a:pt x="33" y="6"/>
                    <a:pt x="33" y="5"/>
                    <a:pt x="34" y="5"/>
                  </a:cubicBezTo>
                  <a:cubicBezTo>
                    <a:pt x="34" y="5"/>
                    <a:pt x="33" y="4"/>
                    <a:pt x="33" y="4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Freeform 231"/>
            <p:cNvSpPr>
              <a:spLocks/>
            </p:cNvSpPr>
            <p:nvPr/>
          </p:nvSpPr>
          <p:spPr bwMode="auto">
            <a:xfrm>
              <a:off x="5269727" y="2248583"/>
              <a:ext cx="25400" cy="22225"/>
            </a:xfrm>
            <a:custGeom>
              <a:avLst/>
              <a:gdLst>
                <a:gd name="T0" fmla="*/ 6 w 8"/>
                <a:gd name="T1" fmla="*/ 3 h 7"/>
                <a:gd name="T2" fmla="*/ 5 w 8"/>
                <a:gd name="T3" fmla="*/ 1 h 7"/>
                <a:gd name="T4" fmla="*/ 3 w 8"/>
                <a:gd name="T5" fmla="*/ 0 h 7"/>
                <a:gd name="T6" fmla="*/ 1 w 8"/>
                <a:gd name="T7" fmla="*/ 1 h 7"/>
                <a:gd name="T8" fmla="*/ 1 w 8"/>
                <a:gd name="T9" fmla="*/ 3 h 7"/>
                <a:gd name="T10" fmla="*/ 0 w 8"/>
                <a:gd name="T11" fmla="*/ 4 h 7"/>
                <a:gd name="T12" fmla="*/ 1 w 8"/>
                <a:gd name="T13" fmla="*/ 5 h 7"/>
                <a:gd name="T14" fmla="*/ 3 w 8"/>
                <a:gd name="T15" fmla="*/ 5 h 7"/>
                <a:gd name="T16" fmla="*/ 7 w 8"/>
                <a:gd name="T17" fmla="*/ 5 h 7"/>
                <a:gd name="T18" fmla="*/ 7 w 8"/>
                <a:gd name="T19" fmla="*/ 4 h 7"/>
                <a:gd name="T20" fmla="*/ 6 w 8"/>
                <a:gd name="T2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7">
                  <a:moveTo>
                    <a:pt x="6" y="3"/>
                  </a:moveTo>
                  <a:cubicBezTo>
                    <a:pt x="6" y="2"/>
                    <a:pt x="6" y="2"/>
                    <a:pt x="5" y="1"/>
                  </a:cubicBezTo>
                  <a:cubicBezTo>
                    <a:pt x="4" y="0"/>
                    <a:pt x="4" y="1"/>
                    <a:pt x="3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0" y="1"/>
                    <a:pt x="1" y="3"/>
                    <a:pt x="1" y="3"/>
                  </a:cubicBezTo>
                  <a:cubicBezTo>
                    <a:pt x="1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6" y="6"/>
                    <a:pt x="6" y="7"/>
                    <a:pt x="7" y="5"/>
                  </a:cubicBezTo>
                  <a:cubicBezTo>
                    <a:pt x="8" y="5"/>
                    <a:pt x="7" y="5"/>
                    <a:pt x="7" y="4"/>
                  </a:cubicBezTo>
                  <a:cubicBezTo>
                    <a:pt x="7" y="4"/>
                    <a:pt x="6" y="3"/>
                    <a:pt x="6" y="3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232"/>
            <p:cNvSpPr>
              <a:spLocks/>
            </p:cNvSpPr>
            <p:nvPr/>
          </p:nvSpPr>
          <p:spPr bwMode="auto">
            <a:xfrm>
              <a:off x="5168127" y="2308909"/>
              <a:ext cx="544512" cy="322262"/>
            </a:xfrm>
            <a:custGeom>
              <a:avLst/>
              <a:gdLst>
                <a:gd name="T0" fmla="*/ 168 w 171"/>
                <a:gd name="T1" fmla="*/ 52 h 101"/>
                <a:gd name="T2" fmla="*/ 166 w 171"/>
                <a:gd name="T3" fmla="*/ 48 h 101"/>
                <a:gd name="T4" fmla="*/ 163 w 171"/>
                <a:gd name="T5" fmla="*/ 43 h 101"/>
                <a:gd name="T6" fmla="*/ 157 w 171"/>
                <a:gd name="T7" fmla="*/ 35 h 101"/>
                <a:gd name="T8" fmla="*/ 152 w 171"/>
                <a:gd name="T9" fmla="*/ 31 h 101"/>
                <a:gd name="T10" fmla="*/ 151 w 171"/>
                <a:gd name="T11" fmla="*/ 16 h 101"/>
                <a:gd name="T12" fmla="*/ 143 w 171"/>
                <a:gd name="T13" fmla="*/ 13 h 101"/>
                <a:gd name="T14" fmla="*/ 140 w 171"/>
                <a:gd name="T15" fmla="*/ 10 h 101"/>
                <a:gd name="T16" fmla="*/ 137 w 171"/>
                <a:gd name="T17" fmla="*/ 10 h 101"/>
                <a:gd name="T18" fmla="*/ 128 w 171"/>
                <a:gd name="T19" fmla="*/ 9 h 101"/>
                <a:gd name="T20" fmla="*/ 123 w 171"/>
                <a:gd name="T21" fmla="*/ 13 h 101"/>
                <a:gd name="T22" fmla="*/ 115 w 171"/>
                <a:gd name="T23" fmla="*/ 14 h 101"/>
                <a:gd name="T24" fmla="*/ 103 w 171"/>
                <a:gd name="T25" fmla="*/ 5 h 101"/>
                <a:gd name="T26" fmla="*/ 92 w 171"/>
                <a:gd name="T27" fmla="*/ 3 h 101"/>
                <a:gd name="T28" fmla="*/ 83 w 171"/>
                <a:gd name="T29" fmla="*/ 0 h 101"/>
                <a:gd name="T30" fmla="*/ 72 w 171"/>
                <a:gd name="T31" fmla="*/ 8 h 101"/>
                <a:gd name="T32" fmla="*/ 66 w 171"/>
                <a:gd name="T33" fmla="*/ 12 h 101"/>
                <a:gd name="T34" fmla="*/ 70 w 171"/>
                <a:gd name="T35" fmla="*/ 28 h 101"/>
                <a:gd name="T36" fmla="*/ 70 w 171"/>
                <a:gd name="T37" fmla="*/ 45 h 101"/>
                <a:gd name="T38" fmla="*/ 65 w 171"/>
                <a:gd name="T39" fmla="*/ 51 h 101"/>
                <a:gd name="T40" fmla="*/ 53 w 171"/>
                <a:gd name="T41" fmla="*/ 53 h 101"/>
                <a:gd name="T42" fmla="*/ 45 w 171"/>
                <a:gd name="T43" fmla="*/ 45 h 101"/>
                <a:gd name="T44" fmla="*/ 36 w 171"/>
                <a:gd name="T45" fmla="*/ 35 h 101"/>
                <a:gd name="T46" fmla="*/ 28 w 171"/>
                <a:gd name="T47" fmla="*/ 24 h 101"/>
                <a:gd name="T48" fmla="*/ 19 w 171"/>
                <a:gd name="T49" fmla="*/ 31 h 101"/>
                <a:gd name="T50" fmla="*/ 8 w 171"/>
                <a:gd name="T51" fmla="*/ 39 h 101"/>
                <a:gd name="T52" fmla="*/ 5 w 171"/>
                <a:gd name="T53" fmla="*/ 64 h 101"/>
                <a:gd name="T54" fmla="*/ 0 w 171"/>
                <a:gd name="T55" fmla="*/ 75 h 101"/>
                <a:gd name="T56" fmla="*/ 1 w 171"/>
                <a:gd name="T57" fmla="*/ 92 h 101"/>
                <a:gd name="T58" fmla="*/ 6 w 171"/>
                <a:gd name="T59" fmla="*/ 99 h 101"/>
                <a:gd name="T60" fmla="*/ 10 w 171"/>
                <a:gd name="T61" fmla="*/ 92 h 101"/>
                <a:gd name="T62" fmla="*/ 19 w 171"/>
                <a:gd name="T63" fmla="*/ 87 h 101"/>
                <a:gd name="T64" fmla="*/ 32 w 171"/>
                <a:gd name="T65" fmla="*/ 81 h 101"/>
                <a:gd name="T66" fmla="*/ 46 w 171"/>
                <a:gd name="T67" fmla="*/ 76 h 101"/>
                <a:gd name="T68" fmla="*/ 52 w 171"/>
                <a:gd name="T69" fmla="*/ 80 h 101"/>
                <a:gd name="T70" fmla="*/ 62 w 171"/>
                <a:gd name="T71" fmla="*/ 76 h 101"/>
                <a:gd name="T72" fmla="*/ 65 w 171"/>
                <a:gd name="T73" fmla="*/ 75 h 101"/>
                <a:gd name="T74" fmla="*/ 75 w 171"/>
                <a:gd name="T75" fmla="*/ 76 h 101"/>
                <a:gd name="T76" fmla="*/ 80 w 171"/>
                <a:gd name="T77" fmla="*/ 73 h 101"/>
                <a:gd name="T78" fmla="*/ 89 w 171"/>
                <a:gd name="T79" fmla="*/ 68 h 101"/>
                <a:gd name="T80" fmla="*/ 97 w 171"/>
                <a:gd name="T81" fmla="*/ 71 h 101"/>
                <a:gd name="T82" fmla="*/ 107 w 171"/>
                <a:gd name="T83" fmla="*/ 74 h 101"/>
                <a:gd name="T84" fmla="*/ 118 w 171"/>
                <a:gd name="T85" fmla="*/ 76 h 101"/>
                <a:gd name="T86" fmla="*/ 127 w 171"/>
                <a:gd name="T87" fmla="*/ 80 h 101"/>
                <a:gd name="T88" fmla="*/ 133 w 171"/>
                <a:gd name="T89" fmla="*/ 87 h 101"/>
                <a:gd name="T90" fmla="*/ 146 w 171"/>
                <a:gd name="T91" fmla="*/ 86 h 101"/>
                <a:gd name="T92" fmla="*/ 153 w 171"/>
                <a:gd name="T93" fmla="*/ 78 h 101"/>
                <a:gd name="T94" fmla="*/ 158 w 171"/>
                <a:gd name="T95" fmla="*/ 78 h 101"/>
                <a:gd name="T96" fmla="*/ 162 w 171"/>
                <a:gd name="T97" fmla="*/ 74 h 101"/>
                <a:gd name="T98" fmla="*/ 171 w 171"/>
                <a:gd name="T99" fmla="*/ 6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1" h="101">
                  <a:moveTo>
                    <a:pt x="171" y="58"/>
                  </a:moveTo>
                  <a:cubicBezTo>
                    <a:pt x="171" y="55"/>
                    <a:pt x="171" y="55"/>
                    <a:pt x="171" y="55"/>
                  </a:cubicBezTo>
                  <a:cubicBezTo>
                    <a:pt x="170" y="54"/>
                    <a:pt x="168" y="52"/>
                    <a:pt x="168" y="52"/>
                  </a:cubicBezTo>
                  <a:cubicBezTo>
                    <a:pt x="168" y="51"/>
                    <a:pt x="168" y="50"/>
                    <a:pt x="167" y="48"/>
                  </a:cubicBezTo>
                  <a:cubicBezTo>
                    <a:pt x="167" y="48"/>
                    <a:pt x="167" y="48"/>
                    <a:pt x="167" y="48"/>
                  </a:cubicBezTo>
                  <a:cubicBezTo>
                    <a:pt x="167" y="48"/>
                    <a:pt x="166" y="48"/>
                    <a:pt x="166" y="48"/>
                  </a:cubicBezTo>
                  <a:cubicBezTo>
                    <a:pt x="165" y="47"/>
                    <a:pt x="164" y="46"/>
                    <a:pt x="164" y="46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62" y="43"/>
                    <a:pt x="162" y="43"/>
                    <a:pt x="162" y="43"/>
                  </a:cubicBezTo>
                  <a:cubicBezTo>
                    <a:pt x="156" y="38"/>
                    <a:pt x="156" y="38"/>
                    <a:pt x="156" y="38"/>
                  </a:cubicBezTo>
                  <a:cubicBezTo>
                    <a:pt x="157" y="35"/>
                    <a:pt x="157" y="35"/>
                    <a:pt x="157" y="35"/>
                  </a:cubicBezTo>
                  <a:cubicBezTo>
                    <a:pt x="157" y="35"/>
                    <a:pt x="157" y="35"/>
                    <a:pt x="157" y="35"/>
                  </a:cubicBezTo>
                  <a:cubicBezTo>
                    <a:pt x="152" y="38"/>
                    <a:pt x="152" y="38"/>
                    <a:pt x="152" y="38"/>
                  </a:cubicBezTo>
                  <a:cubicBezTo>
                    <a:pt x="152" y="31"/>
                    <a:pt x="152" y="31"/>
                    <a:pt x="152" y="31"/>
                  </a:cubicBezTo>
                  <a:cubicBezTo>
                    <a:pt x="150" y="25"/>
                    <a:pt x="150" y="25"/>
                    <a:pt x="150" y="25"/>
                  </a:cubicBezTo>
                  <a:cubicBezTo>
                    <a:pt x="152" y="22"/>
                    <a:pt x="152" y="22"/>
                    <a:pt x="152" y="22"/>
                  </a:cubicBezTo>
                  <a:cubicBezTo>
                    <a:pt x="151" y="16"/>
                    <a:pt x="151" y="16"/>
                    <a:pt x="151" y="16"/>
                  </a:cubicBezTo>
                  <a:cubicBezTo>
                    <a:pt x="151" y="16"/>
                    <a:pt x="150" y="16"/>
                    <a:pt x="150" y="16"/>
                  </a:cubicBezTo>
                  <a:cubicBezTo>
                    <a:pt x="149" y="16"/>
                    <a:pt x="148" y="16"/>
                    <a:pt x="146" y="14"/>
                  </a:cubicBezTo>
                  <a:cubicBezTo>
                    <a:pt x="143" y="13"/>
                    <a:pt x="143" y="13"/>
                    <a:pt x="143" y="13"/>
                  </a:cubicBezTo>
                  <a:cubicBezTo>
                    <a:pt x="142" y="10"/>
                    <a:pt x="142" y="10"/>
                    <a:pt x="142" y="10"/>
                  </a:cubicBezTo>
                  <a:cubicBezTo>
                    <a:pt x="141" y="9"/>
                    <a:pt x="141" y="9"/>
                    <a:pt x="141" y="9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39" y="10"/>
                    <a:pt x="139" y="10"/>
                    <a:pt x="139" y="10"/>
                  </a:cubicBezTo>
                  <a:cubicBezTo>
                    <a:pt x="139" y="10"/>
                    <a:pt x="139" y="10"/>
                    <a:pt x="139" y="10"/>
                  </a:cubicBezTo>
                  <a:cubicBezTo>
                    <a:pt x="137" y="10"/>
                    <a:pt x="137" y="10"/>
                    <a:pt x="137" y="10"/>
                  </a:cubicBezTo>
                  <a:cubicBezTo>
                    <a:pt x="137" y="10"/>
                    <a:pt x="137" y="10"/>
                    <a:pt x="137" y="10"/>
                  </a:cubicBezTo>
                  <a:cubicBezTo>
                    <a:pt x="133" y="10"/>
                    <a:pt x="133" y="10"/>
                    <a:pt x="133" y="10"/>
                  </a:cubicBezTo>
                  <a:cubicBezTo>
                    <a:pt x="128" y="9"/>
                    <a:pt x="128" y="9"/>
                    <a:pt x="128" y="9"/>
                  </a:cubicBezTo>
                  <a:cubicBezTo>
                    <a:pt x="126" y="11"/>
                    <a:pt x="126" y="11"/>
                    <a:pt x="126" y="11"/>
                  </a:cubicBezTo>
                  <a:cubicBezTo>
                    <a:pt x="125" y="11"/>
                    <a:pt x="125" y="11"/>
                    <a:pt x="125" y="11"/>
                  </a:cubicBezTo>
                  <a:cubicBezTo>
                    <a:pt x="124" y="12"/>
                    <a:pt x="124" y="12"/>
                    <a:pt x="123" y="13"/>
                  </a:cubicBezTo>
                  <a:cubicBezTo>
                    <a:pt x="123" y="14"/>
                    <a:pt x="121" y="14"/>
                    <a:pt x="121" y="15"/>
                  </a:cubicBezTo>
                  <a:cubicBezTo>
                    <a:pt x="120" y="15"/>
                    <a:pt x="119" y="15"/>
                    <a:pt x="118" y="15"/>
                  </a:cubicBezTo>
                  <a:cubicBezTo>
                    <a:pt x="117" y="15"/>
                    <a:pt x="116" y="15"/>
                    <a:pt x="115" y="14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6" y="3"/>
                    <a:pt x="96" y="3"/>
                    <a:pt x="96" y="3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89" y="1"/>
                    <a:pt x="89" y="1"/>
                    <a:pt x="89" y="1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2" y="9"/>
                    <a:pt x="70" y="11"/>
                    <a:pt x="68" y="12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13"/>
                    <a:pt x="66" y="14"/>
                    <a:pt x="66" y="15"/>
                  </a:cubicBezTo>
                  <a:cubicBezTo>
                    <a:pt x="69" y="21"/>
                    <a:pt x="69" y="21"/>
                    <a:pt x="69" y="21"/>
                  </a:cubicBezTo>
                  <a:cubicBezTo>
                    <a:pt x="69" y="21"/>
                    <a:pt x="70" y="26"/>
                    <a:pt x="70" y="28"/>
                  </a:cubicBezTo>
                  <a:cubicBezTo>
                    <a:pt x="70" y="29"/>
                    <a:pt x="71" y="30"/>
                    <a:pt x="72" y="32"/>
                  </a:cubicBezTo>
                  <a:cubicBezTo>
                    <a:pt x="73" y="35"/>
                    <a:pt x="74" y="36"/>
                    <a:pt x="74" y="37"/>
                  </a:cubicBezTo>
                  <a:cubicBezTo>
                    <a:pt x="74" y="38"/>
                    <a:pt x="71" y="44"/>
                    <a:pt x="70" y="45"/>
                  </a:cubicBezTo>
                  <a:cubicBezTo>
                    <a:pt x="70" y="45"/>
                    <a:pt x="69" y="46"/>
                    <a:pt x="68" y="48"/>
                  </a:cubicBezTo>
                  <a:cubicBezTo>
                    <a:pt x="67" y="49"/>
                    <a:pt x="67" y="49"/>
                    <a:pt x="67" y="49"/>
                  </a:cubicBezTo>
                  <a:cubicBezTo>
                    <a:pt x="67" y="50"/>
                    <a:pt x="66" y="50"/>
                    <a:pt x="65" y="51"/>
                  </a:cubicBezTo>
                  <a:cubicBezTo>
                    <a:pt x="64" y="52"/>
                    <a:pt x="62" y="54"/>
                    <a:pt x="62" y="54"/>
                  </a:cubicBezTo>
                  <a:cubicBezTo>
                    <a:pt x="61" y="55"/>
                    <a:pt x="57" y="54"/>
                    <a:pt x="56" y="54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3" y="53"/>
                    <a:pt x="49" y="51"/>
                    <a:pt x="48" y="49"/>
                  </a:cubicBezTo>
                  <a:cubicBezTo>
                    <a:pt x="48" y="48"/>
                    <a:pt x="47" y="47"/>
                    <a:pt x="46" y="47"/>
                  </a:cubicBezTo>
                  <a:cubicBezTo>
                    <a:pt x="46" y="46"/>
                    <a:pt x="45" y="45"/>
                    <a:pt x="45" y="45"/>
                  </a:cubicBezTo>
                  <a:cubicBezTo>
                    <a:pt x="43" y="42"/>
                    <a:pt x="44" y="41"/>
                    <a:pt x="44" y="41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9" y="29"/>
                    <a:pt x="28" y="25"/>
                    <a:pt x="28" y="24"/>
                  </a:cubicBezTo>
                  <a:cubicBezTo>
                    <a:pt x="28" y="24"/>
                    <a:pt x="27" y="25"/>
                    <a:pt x="27" y="25"/>
                  </a:cubicBezTo>
                  <a:cubicBezTo>
                    <a:pt x="26" y="26"/>
                    <a:pt x="25" y="26"/>
                    <a:pt x="25" y="26"/>
                  </a:cubicBezTo>
                  <a:cubicBezTo>
                    <a:pt x="24" y="26"/>
                    <a:pt x="21" y="29"/>
                    <a:pt x="19" y="31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5"/>
                    <a:pt x="10" y="35"/>
                    <a:pt x="9" y="36"/>
                  </a:cubicBezTo>
                  <a:cubicBezTo>
                    <a:pt x="9" y="36"/>
                    <a:pt x="8" y="37"/>
                    <a:pt x="8" y="39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8"/>
                    <a:pt x="5" y="64"/>
                    <a:pt x="5" y="64"/>
                  </a:cubicBezTo>
                  <a:cubicBezTo>
                    <a:pt x="5" y="65"/>
                    <a:pt x="5" y="65"/>
                    <a:pt x="3" y="67"/>
                  </a:cubicBezTo>
                  <a:cubicBezTo>
                    <a:pt x="2" y="69"/>
                    <a:pt x="0" y="71"/>
                    <a:pt x="0" y="71"/>
                  </a:cubicBezTo>
                  <a:cubicBezTo>
                    <a:pt x="0" y="72"/>
                    <a:pt x="0" y="75"/>
                    <a:pt x="0" y="75"/>
                  </a:cubicBezTo>
                  <a:cubicBezTo>
                    <a:pt x="0" y="75"/>
                    <a:pt x="1" y="83"/>
                    <a:pt x="2" y="84"/>
                  </a:cubicBezTo>
                  <a:cubicBezTo>
                    <a:pt x="3" y="86"/>
                    <a:pt x="3" y="89"/>
                    <a:pt x="3" y="89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5"/>
                    <a:pt x="3" y="100"/>
                    <a:pt x="3" y="101"/>
                  </a:cubicBezTo>
                  <a:cubicBezTo>
                    <a:pt x="4" y="101"/>
                    <a:pt x="4" y="101"/>
                    <a:pt x="4" y="101"/>
                  </a:cubicBezTo>
                  <a:cubicBezTo>
                    <a:pt x="4" y="100"/>
                    <a:pt x="6" y="100"/>
                    <a:pt x="6" y="99"/>
                  </a:cubicBezTo>
                  <a:cubicBezTo>
                    <a:pt x="6" y="99"/>
                    <a:pt x="7" y="99"/>
                    <a:pt x="8" y="99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10" y="92"/>
                    <a:pt x="10" y="92"/>
                    <a:pt x="10" y="92"/>
                  </a:cubicBezTo>
                  <a:cubicBezTo>
                    <a:pt x="13" y="91"/>
                    <a:pt x="13" y="91"/>
                    <a:pt x="13" y="91"/>
                  </a:cubicBezTo>
                  <a:cubicBezTo>
                    <a:pt x="15" y="87"/>
                    <a:pt x="15" y="87"/>
                    <a:pt x="15" y="87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6" y="81"/>
                    <a:pt x="26" y="81"/>
                    <a:pt x="26" y="81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3" y="81"/>
                    <a:pt x="34" y="81"/>
                    <a:pt x="37" y="80"/>
                  </a:cubicBezTo>
                  <a:cubicBezTo>
                    <a:pt x="37" y="80"/>
                    <a:pt x="41" y="79"/>
                    <a:pt x="43" y="79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7"/>
                    <a:pt x="51" y="78"/>
                    <a:pt x="51" y="79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2" y="80"/>
                    <a:pt x="53" y="79"/>
                    <a:pt x="53" y="79"/>
                  </a:cubicBezTo>
                  <a:cubicBezTo>
                    <a:pt x="53" y="78"/>
                    <a:pt x="53" y="78"/>
                    <a:pt x="53" y="78"/>
                  </a:cubicBezTo>
                  <a:cubicBezTo>
                    <a:pt x="62" y="76"/>
                    <a:pt x="62" y="76"/>
                    <a:pt x="62" y="76"/>
                  </a:cubicBezTo>
                  <a:cubicBezTo>
                    <a:pt x="63" y="76"/>
                    <a:pt x="64" y="75"/>
                    <a:pt x="65" y="75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5"/>
                    <a:pt x="68" y="76"/>
                    <a:pt x="71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7" y="77"/>
                    <a:pt x="77" y="77"/>
                    <a:pt x="78" y="77"/>
                  </a:cubicBezTo>
                  <a:cubicBezTo>
                    <a:pt x="78" y="76"/>
                    <a:pt x="79" y="75"/>
                    <a:pt x="80" y="74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85" y="74"/>
                    <a:pt x="85" y="74"/>
                    <a:pt x="85" y="74"/>
                  </a:cubicBezTo>
                  <a:cubicBezTo>
                    <a:pt x="85" y="74"/>
                    <a:pt x="85" y="74"/>
                    <a:pt x="85" y="74"/>
                  </a:cubicBezTo>
                  <a:cubicBezTo>
                    <a:pt x="88" y="69"/>
                    <a:pt x="88" y="68"/>
                    <a:pt x="89" y="68"/>
                  </a:cubicBezTo>
                  <a:cubicBezTo>
                    <a:pt x="89" y="68"/>
                    <a:pt x="92" y="66"/>
                    <a:pt x="92" y="66"/>
                  </a:cubicBezTo>
                  <a:cubicBezTo>
                    <a:pt x="94" y="65"/>
                    <a:pt x="94" y="65"/>
                    <a:pt x="94" y="65"/>
                  </a:cubicBezTo>
                  <a:cubicBezTo>
                    <a:pt x="97" y="71"/>
                    <a:pt x="97" y="71"/>
                    <a:pt x="97" y="71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103" y="76"/>
                    <a:pt x="103" y="76"/>
                    <a:pt x="103" y="76"/>
                  </a:cubicBezTo>
                  <a:cubicBezTo>
                    <a:pt x="107" y="74"/>
                    <a:pt x="107" y="74"/>
                    <a:pt x="107" y="74"/>
                  </a:cubicBezTo>
                  <a:cubicBezTo>
                    <a:pt x="114" y="74"/>
                    <a:pt x="114" y="74"/>
                    <a:pt x="114" y="74"/>
                  </a:cubicBezTo>
                  <a:cubicBezTo>
                    <a:pt x="116" y="76"/>
                    <a:pt x="116" y="76"/>
                    <a:pt x="116" y="76"/>
                  </a:cubicBezTo>
                  <a:cubicBezTo>
                    <a:pt x="118" y="76"/>
                    <a:pt x="118" y="76"/>
                    <a:pt x="118" y="76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7" y="80"/>
                    <a:pt x="127" y="80"/>
                    <a:pt x="127" y="80"/>
                  </a:cubicBezTo>
                  <a:cubicBezTo>
                    <a:pt x="130" y="84"/>
                    <a:pt x="130" y="84"/>
                    <a:pt x="130" y="84"/>
                  </a:cubicBezTo>
                  <a:cubicBezTo>
                    <a:pt x="132" y="84"/>
                    <a:pt x="132" y="84"/>
                    <a:pt x="132" y="84"/>
                  </a:cubicBezTo>
                  <a:cubicBezTo>
                    <a:pt x="133" y="87"/>
                    <a:pt x="133" y="87"/>
                    <a:pt x="133" y="87"/>
                  </a:cubicBezTo>
                  <a:cubicBezTo>
                    <a:pt x="141" y="88"/>
                    <a:pt x="141" y="88"/>
                    <a:pt x="141" y="88"/>
                  </a:cubicBezTo>
                  <a:cubicBezTo>
                    <a:pt x="141" y="88"/>
                    <a:pt x="142" y="87"/>
                    <a:pt x="143" y="87"/>
                  </a:cubicBezTo>
                  <a:cubicBezTo>
                    <a:pt x="144" y="86"/>
                    <a:pt x="145" y="86"/>
                    <a:pt x="146" y="86"/>
                  </a:cubicBezTo>
                  <a:cubicBezTo>
                    <a:pt x="147" y="82"/>
                    <a:pt x="147" y="82"/>
                    <a:pt x="147" y="82"/>
                  </a:cubicBezTo>
                  <a:cubicBezTo>
                    <a:pt x="149" y="80"/>
                    <a:pt x="149" y="80"/>
                    <a:pt x="149" y="80"/>
                  </a:cubicBezTo>
                  <a:cubicBezTo>
                    <a:pt x="149" y="79"/>
                    <a:pt x="151" y="78"/>
                    <a:pt x="153" y="78"/>
                  </a:cubicBezTo>
                  <a:cubicBezTo>
                    <a:pt x="155" y="78"/>
                    <a:pt x="155" y="78"/>
                    <a:pt x="155" y="78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63" y="78"/>
                    <a:pt x="163" y="78"/>
                    <a:pt x="163" y="78"/>
                  </a:cubicBezTo>
                  <a:cubicBezTo>
                    <a:pt x="163" y="78"/>
                    <a:pt x="163" y="78"/>
                    <a:pt x="163" y="78"/>
                  </a:cubicBezTo>
                  <a:cubicBezTo>
                    <a:pt x="162" y="74"/>
                    <a:pt x="162" y="74"/>
                    <a:pt x="162" y="74"/>
                  </a:cubicBezTo>
                  <a:cubicBezTo>
                    <a:pt x="166" y="69"/>
                    <a:pt x="166" y="69"/>
                    <a:pt x="166" y="69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71" y="61"/>
                    <a:pt x="171" y="61"/>
                    <a:pt x="171" y="61"/>
                  </a:cubicBezTo>
                  <a:cubicBezTo>
                    <a:pt x="171" y="60"/>
                    <a:pt x="171" y="59"/>
                    <a:pt x="171" y="58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" name="Freeform 233"/>
            <p:cNvSpPr>
              <a:spLocks/>
            </p:cNvSpPr>
            <p:nvPr/>
          </p:nvSpPr>
          <p:spPr bwMode="auto">
            <a:xfrm>
              <a:off x="7339827" y="3856717"/>
              <a:ext cx="214314" cy="122238"/>
            </a:xfrm>
            <a:custGeom>
              <a:avLst/>
              <a:gdLst>
                <a:gd name="T0" fmla="*/ 64 w 67"/>
                <a:gd name="T1" fmla="*/ 30 h 38"/>
                <a:gd name="T2" fmla="*/ 66 w 67"/>
                <a:gd name="T3" fmla="*/ 27 h 38"/>
                <a:gd name="T4" fmla="*/ 67 w 67"/>
                <a:gd name="T5" fmla="*/ 24 h 38"/>
                <a:gd name="T6" fmla="*/ 65 w 67"/>
                <a:gd name="T7" fmla="*/ 22 h 38"/>
                <a:gd name="T8" fmla="*/ 65 w 67"/>
                <a:gd name="T9" fmla="*/ 20 h 38"/>
                <a:gd name="T10" fmla="*/ 64 w 67"/>
                <a:gd name="T11" fmla="*/ 16 h 38"/>
                <a:gd name="T12" fmla="*/ 62 w 67"/>
                <a:gd name="T13" fmla="*/ 12 h 38"/>
                <a:gd name="T14" fmla="*/ 61 w 67"/>
                <a:gd name="T15" fmla="*/ 12 h 38"/>
                <a:gd name="T16" fmla="*/ 61 w 67"/>
                <a:gd name="T17" fmla="*/ 11 h 38"/>
                <a:gd name="T18" fmla="*/ 65 w 67"/>
                <a:gd name="T19" fmla="*/ 8 h 38"/>
                <a:gd name="T20" fmla="*/ 67 w 67"/>
                <a:gd name="T21" fmla="*/ 5 h 38"/>
                <a:gd name="T22" fmla="*/ 66 w 67"/>
                <a:gd name="T23" fmla="*/ 3 h 38"/>
                <a:gd name="T24" fmla="*/ 65 w 67"/>
                <a:gd name="T25" fmla="*/ 4 h 38"/>
                <a:gd name="T26" fmla="*/ 62 w 67"/>
                <a:gd name="T27" fmla="*/ 4 h 38"/>
                <a:gd name="T28" fmla="*/ 57 w 67"/>
                <a:gd name="T29" fmla="*/ 5 h 38"/>
                <a:gd name="T30" fmla="*/ 55 w 67"/>
                <a:gd name="T31" fmla="*/ 5 h 38"/>
                <a:gd name="T32" fmla="*/ 53 w 67"/>
                <a:gd name="T33" fmla="*/ 5 h 38"/>
                <a:gd name="T34" fmla="*/ 47 w 67"/>
                <a:gd name="T35" fmla="*/ 4 h 38"/>
                <a:gd name="T36" fmla="*/ 43 w 67"/>
                <a:gd name="T37" fmla="*/ 3 h 38"/>
                <a:gd name="T38" fmla="*/ 37 w 67"/>
                <a:gd name="T39" fmla="*/ 3 h 38"/>
                <a:gd name="T40" fmla="*/ 31 w 67"/>
                <a:gd name="T41" fmla="*/ 4 h 38"/>
                <a:gd name="T42" fmla="*/ 20 w 67"/>
                <a:gd name="T43" fmla="*/ 0 h 38"/>
                <a:gd name="T44" fmla="*/ 17 w 67"/>
                <a:gd name="T45" fmla="*/ 2 h 38"/>
                <a:gd name="T46" fmla="*/ 11 w 67"/>
                <a:gd name="T47" fmla="*/ 1 h 38"/>
                <a:gd name="T48" fmla="*/ 4 w 67"/>
                <a:gd name="T49" fmla="*/ 1 h 38"/>
                <a:gd name="T50" fmla="*/ 3 w 67"/>
                <a:gd name="T51" fmla="*/ 6 h 38"/>
                <a:gd name="T52" fmla="*/ 0 w 67"/>
                <a:gd name="T53" fmla="*/ 7 h 38"/>
                <a:gd name="T54" fmla="*/ 5 w 67"/>
                <a:gd name="T55" fmla="*/ 10 h 38"/>
                <a:gd name="T56" fmla="*/ 10 w 67"/>
                <a:gd name="T57" fmla="*/ 14 h 38"/>
                <a:gd name="T58" fmla="*/ 13 w 67"/>
                <a:gd name="T59" fmla="*/ 16 h 38"/>
                <a:gd name="T60" fmla="*/ 14 w 67"/>
                <a:gd name="T61" fmla="*/ 15 h 38"/>
                <a:gd name="T62" fmla="*/ 16 w 67"/>
                <a:gd name="T63" fmla="*/ 16 h 38"/>
                <a:gd name="T64" fmla="*/ 18 w 67"/>
                <a:gd name="T65" fmla="*/ 16 h 38"/>
                <a:gd name="T66" fmla="*/ 23 w 67"/>
                <a:gd name="T67" fmla="*/ 17 h 38"/>
                <a:gd name="T68" fmla="*/ 31 w 67"/>
                <a:gd name="T69" fmla="*/ 17 h 38"/>
                <a:gd name="T70" fmla="*/ 32 w 67"/>
                <a:gd name="T71" fmla="*/ 19 h 38"/>
                <a:gd name="T72" fmla="*/ 35 w 67"/>
                <a:gd name="T73" fmla="*/ 18 h 38"/>
                <a:gd name="T74" fmla="*/ 37 w 67"/>
                <a:gd name="T75" fmla="*/ 20 h 38"/>
                <a:gd name="T76" fmla="*/ 40 w 67"/>
                <a:gd name="T77" fmla="*/ 24 h 38"/>
                <a:gd name="T78" fmla="*/ 43 w 67"/>
                <a:gd name="T79" fmla="*/ 24 h 38"/>
                <a:gd name="T80" fmla="*/ 46 w 67"/>
                <a:gd name="T81" fmla="*/ 24 h 38"/>
                <a:gd name="T82" fmla="*/ 49 w 67"/>
                <a:gd name="T83" fmla="*/ 25 h 38"/>
                <a:gd name="T84" fmla="*/ 53 w 67"/>
                <a:gd name="T85" fmla="*/ 27 h 38"/>
                <a:gd name="T86" fmla="*/ 58 w 67"/>
                <a:gd name="T87" fmla="*/ 37 h 38"/>
                <a:gd name="T88" fmla="*/ 60 w 67"/>
                <a:gd name="T89" fmla="*/ 37 h 38"/>
                <a:gd name="T90" fmla="*/ 61 w 67"/>
                <a:gd name="T91" fmla="*/ 34 h 38"/>
                <a:gd name="T92" fmla="*/ 63 w 67"/>
                <a:gd name="T93" fmla="*/ 3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7" h="38">
                  <a:moveTo>
                    <a:pt x="63" y="32"/>
                  </a:moveTo>
                  <a:cubicBezTo>
                    <a:pt x="63" y="32"/>
                    <a:pt x="63" y="31"/>
                    <a:pt x="64" y="30"/>
                  </a:cubicBezTo>
                  <a:cubicBezTo>
                    <a:pt x="64" y="29"/>
                    <a:pt x="65" y="29"/>
                    <a:pt x="65" y="28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66" y="26"/>
                    <a:pt x="67" y="26"/>
                    <a:pt x="67" y="26"/>
                  </a:cubicBezTo>
                  <a:cubicBezTo>
                    <a:pt x="67" y="26"/>
                    <a:pt x="67" y="25"/>
                    <a:pt x="67" y="24"/>
                  </a:cubicBezTo>
                  <a:cubicBezTo>
                    <a:pt x="67" y="24"/>
                    <a:pt x="67" y="24"/>
                    <a:pt x="66" y="24"/>
                  </a:cubicBezTo>
                  <a:cubicBezTo>
                    <a:pt x="66" y="24"/>
                    <a:pt x="65" y="22"/>
                    <a:pt x="65" y="22"/>
                  </a:cubicBezTo>
                  <a:cubicBezTo>
                    <a:pt x="65" y="22"/>
                    <a:pt x="65" y="21"/>
                    <a:pt x="65" y="21"/>
                  </a:cubicBezTo>
                  <a:cubicBezTo>
                    <a:pt x="65" y="21"/>
                    <a:pt x="65" y="20"/>
                    <a:pt x="65" y="20"/>
                  </a:cubicBezTo>
                  <a:cubicBezTo>
                    <a:pt x="65" y="20"/>
                    <a:pt x="64" y="19"/>
                    <a:pt x="63" y="19"/>
                  </a:cubicBezTo>
                  <a:cubicBezTo>
                    <a:pt x="63" y="18"/>
                    <a:pt x="63" y="17"/>
                    <a:pt x="64" y="16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3" y="14"/>
                    <a:pt x="62" y="13"/>
                    <a:pt x="62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1" y="11"/>
                    <a:pt x="62" y="10"/>
                    <a:pt x="62" y="9"/>
                  </a:cubicBezTo>
                  <a:cubicBezTo>
                    <a:pt x="63" y="8"/>
                    <a:pt x="64" y="8"/>
                    <a:pt x="65" y="8"/>
                  </a:cubicBezTo>
                  <a:cubicBezTo>
                    <a:pt x="65" y="8"/>
                    <a:pt x="65" y="8"/>
                    <a:pt x="65" y="7"/>
                  </a:cubicBezTo>
                  <a:cubicBezTo>
                    <a:pt x="66" y="7"/>
                    <a:pt x="66" y="6"/>
                    <a:pt x="67" y="5"/>
                  </a:cubicBezTo>
                  <a:cubicBezTo>
                    <a:pt x="67" y="4"/>
                    <a:pt x="67" y="4"/>
                    <a:pt x="67" y="3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4" y="4"/>
                    <a:pt x="64" y="4"/>
                    <a:pt x="63" y="4"/>
                  </a:cubicBezTo>
                  <a:cubicBezTo>
                    <a:pt x="63" y="4"/>
                    <a:pt x="62" y="4"/>
                    <a:pt x="62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1" y="4"/>
                    <a:pt x="59" y="5"/>
                    <a:pt x="57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6" y="5"/>
                    <a:pt x="55" y="5"/>
                    <a:pt x="55" y="5"/>
                  </a:cubicBezTo>
                  <a:cubicBezTo>
                    <a:pt x="55" y="5"/>
                    <a:pt x="54" y="5"/>
                    <a:pt x="54" y="5"/>
                  </a:cubicBezTo>
                  <a:cubicBezTo>
                    <a:pt x="54" y="5"/>
                    <a:pt x="54" y="5"/>
                    <a:pt x="53" y="5"/>
                  </a:cubicBezTo>
                  <a:cubicBezTo>
                    <a:pt x="53" y="5"/>
                    <a:pt x="52" y="6"/>
                    <a:pt x="51" y="6"/>
                  </a:cubicBezTo>
                  <a:cubicBezTo>
                    <a:pt x="49" y="6"/>
                    <a:pt x="48" y="5"/>
                    <a:pt x="47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2" y="3"/>
                    <a:pt x="41" y="3"/>
                    <a:pt x="40" y="3"/>
                  </a:cubicBezTo>
                  <a:cubicBezTo>
                    <a:pt x="39" y="3"/>
                    <a:pt x="38" y="3"/>
                    <a:pt x="37" y="3"/>
                  </a:cubicBezTo>
                  <a:cubicBezTo>
                    <a:pt x="37" y="3"/>
                    <a:pt x="36" y="2"/>
                    <a:pt x="36" y="2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1"/>
                    <a:pt x="7" y="1"/>
                    <a:pt x="6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2"/>
                    <a:pt x="3" y="2"/>
                  </a:cubicBezTo>
                  <a:cubicBezTo>
                    <a:pt x="3" y="3"/>
                    <a:pt x="3" y="4"/>
                    <a:pt x="3" y="6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5"/>
                    <a:pt x="12" y="16"/>
                    <a:pt x="12" y="16"/>
                  </a:cubicBezTo>
                  <a:cubicBezTo>
                    <a:pt x="12" y="16"/>
                    <a:pt x="13" y="16"/>
                    <a:pt x="13" y="16"/>
                  </a:cubicBezTo>
                  <a:cubicBezTo>
                    <a:pt x="13" y="16"/>
                    <a:pt x="13" y="15"/>
                    <a:pt x="13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6"/>
                    <a:pt x="15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7" y="16"/>
                  </a:cubicBezTo>
                  <a:cubicBezTo>
                    <a:pt x="17" y="16"/>
                    <a:pt x="18" y="16"/>
                    <a:pt x="18" y="16"/>
                  </a:cubicBezTo>
                  <a:cubicBezTo>
                    <a:pt x="19" y="16"/>
                    <a:pt x="20" y="16"/>
                    <a:pt x="21" y="17"/>
                  </a:cubicBezTo>
                  <a:cubicBezTo>
                    <a:pt x="21" y="17"/>
                    <a:pt x="22" y="17"/>
                    <a:pt x="23" y="17"/>
                  </a:cubicBezTo>
                  <a:cubicBezTo>
                    <a:pt x="23" y="16"/>
                    <a:pt x="24" y="16"/>
                    <a:pt x="24" y="16"/>
                  </a:cubicBezTo>
                  <a:cubicBezTo>
                    <a:pt x="26" y="15"/>
                    <a:pt x="29" y="15"/>
                    <a:pt x="31" y="17"/>
                  </a:cubicBezTo>
                  <a:cubicBezTo>
                    <a:pt x="31" y="18"/>
                    <a:pt x="31" y="18"/>
                    <a:pt x="32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4" y="18"/>
                    <a:pt x="35" y="18"/>
                  </a:cubicBezTo>
                  <a:cubicBezTo>
                    <a:pt x="35" y="18"/>
                    <a:pt x="36" y="18"/>
                    <a:pt x="36" y="19"/>
                  </a:cubicBezTo>
                  <a:cubicBezTo>
                    <a:pt x="37" y="19"/>
                    <a:pt x="37" y="19"/>
                    <a:pt x="37" y="20"/>
                  </a:cubicBezTo>
                  <a:cubicBezTo>
                    <a:pt x="38" y="20"/>
                    <a:pt x="38" y="21"/>
                    <a:pt x="39" y="22"/>
                  </a:cubicBezTo>
                  <a:cubicBezTo>
                    <a:pt x="39" y="23"/>
                    <a:pt x="39" y="23"/>
                    <a:pt x="40" y="24"/>
                  </a:cubicBezTo>
                  <a:cubicBezTo>
                    <a:pt x="41" y="25"/>
                    <a:pt x="41" y="25"/>
                    <a:pt x="42" y="25"/>
                  </a:cubicBezTo>
                  <a:cubicBezTo>
                    <a:pt x="43" y="25"/>
                    <a:pt x="43" y="24"/>
                    <a:pt x="43" y="24"/>
                  </a:cubicBezTo>
                  <a:cubicBezTo>
                    <a:pt x="43" y="24"/>
                    <a:pt x="44" y="24"/>
                    <a:pt x="44" y="24"/>
                  </a:cubicBezTo>
                  <a:cubicBezTo>
                    <a:pt x="45" y="24"/>
                    <a:pt x="45" y="24"/>
                    <a:pt x="46" y="24"/>
                  </a:cubicBezTo>
                  <a:cubicBezTo>
                    <a:pt x="46" y="25"/>
                    <a:pt x="47" y="25"/>
                    <a:pt x="47" y="25"/>
                  </a:cubicBezTo>
                  <a:cubicBezTo>
                    <a:pt x="48" y="25"/>
                    <a:pt x="49" y="25"/>
                    <a:pt x="49" y="25"/>
                  </a:cubicBezTo>
                  <a:cubicBezTo>
                    <a:pt x="51" y="25"/>
                    <a:pt x="52" y="25"/>
                    <a:pt x="52" y="26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4" y="29"/>
                    <a:pt x="55" y="30"/>
                    <a:pt x="55" y="32"/>
                  </a:cubicBezTo>
                  <a:cubicBezTo>
                    <a:pt x="56" y="34"/>
                    <a:pt x="57" y="36"/>
                    <a:pt x="58" y="37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60" y="37"/>
                    <a:pt x="60" y="37"/>
                    <a:pt x="60" y="37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5"/>
                    <a:pt x="60" y="35"/>
                    <a:pt x="61" y="34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3" y="33"/>
                    <a:pt x="63" y="32"/>
                    <a:pt x="63" y="3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" name="Freeform 234"/>
            <p:cNvSpPr>
              <a:spLocks/>
            </p:cNvSpPr>
            <p:nvPr/>
          </p:nvSpPr>
          <p:spPr bwMode="auto">
            <a:xfrm>
              <a:off x="7719240" y="3882117"/>
              <a:ext cx="117475" cy="77787"/>
            </a:xfrm>
            <a:custGeom>
              <a:avLst/>
              <a:gdLst>
                <a:gd name="T0" fmla="*/ 13 w 37"/>
                <a:gd name="T1" fmla="*/ 24 h 24"/>
                <a:gd name="T2" fmla="*/ 14 w 37"/>
                <a:gd name="T3" fmla="*/ 21 h 24"/>
                <a:gd name="T4" fmla="*/ 15 w 37"/>
                <a:gd name="T5" fmla="*/ 19 h 24"/>
                <a:gd name="T6" fmla="*/ 18 w 37"/>
                <a:gd name="T7" fmla="*/ 18 h 24"/>
                <a:gd name="T8" fmla="*/ 22 w 37"/>
                <a:gd name="T9" fmla="*/ 18 h 24"/>
                <a:gd name="T10" fmla="*/ 23 w 37"/>
                <a:gd name="T11" fmla="*/ 20 h 24"/>
                <a:gd name="T12" fmla="*/ 24 w 37"/>
                <a:gd name="T13" fmla="*/ 21 h 24"/>
                <a:gd name="T14" fmla="*/ 25 w 37"/>
                <a:gd name="T15" fmla="*/ 20 h 24"/>
                <a:gd name="T16" fmla="*/ 27 w 37"/>
                <a:gd name="T17" fmla="*/ 22 h 24"/>
                <a:gd name="T18" fmla="*/ 30 w 37"/>
                <a:gd name="T19" fmla="*/ 23 h 24"/>
                <a:gd name="T20" fmla="*/ 32 w 37"/>
                <a:gd name="T21" fmla="*/ 22 h 24"/>
                <a:gd name="T22" fmla="*/ 36 w 37"/>
                <a:gd name="T23" fmla="*/ 21 h 24"/>
                <a:gd name="T24" fmla="*/ 37 w 37"/>
                <a:gd name="T25" fmla="*/ 17 h 24"/>
                <a:gd name="T26" fmla="*/ 37 w 37"/>
                <a:gd name="T27" fmla="*/ 13 h 24"/>
                <a:gd name="T28" fmla="*/ 35 w 37"/>
                <a:gd name="T29" fmla="*/ 10 h 24"/>
                <a:gd name="T30" fmla="*/ 34 w 37"/>
                <a:gd name="T31" fmla="*/ 7 h 24"/>
                <a:gd name="T32" fmla="*/ 33 w 37"/>
                <a:gd name="T33" fmla="*/ 7 h 24"/>
                <a:gd name="T34" fmla="*/ 31 w 37"/>
                <a:gd name="T35" fmla="*/ 5 h 24"/>
                <a:gd name="T36" fmla="*/ 30 w 37"/>
                <a:gd name="T37" fmla="*/ 5 h 24"/>
                <a:gd name="T38" fmla="*/ 29 w 37"/>
                <a:gd name="T39" fmla="*/ 5 h 24"/>
                <a:gd name="T40" fmla="*/ 26 w 37"/>
                <a:gd name="T41" fmla="*/ 4 h 24"/>
                <a:gd name="T42" fmla="*/ 25 w 37"/>
                <a:gd name="T43" fmla="*/ 2 h 24"/>
                <a:gd name="T44" fmla="*/ 24 w 37"/>
                <a:gd name="T45" fmla="*/ 1 h 24"/>
                <a:gd name="T46" fmla="*/ 21 w 37"/>
                <a:gd name="T47" fmla="*/ 0 h 24"/>
                <a:gd name="T48" fmla="*/ 20 w 37"/>
                <a:gd name="T49" fmla="*/ 1 h 24"/>
                <a:gd name="T50" fmla="*/ 17 w 37"/>
                <a:gd name="T51" fmla="*/ 2 h 24"/>
                <a:gd name="T52" fmla="*/ 12 w 37"/>
                <a:gd name="T53" fmla="*/ 6 h 24"/>
                <a:gd name="T54" fmla="*/ 5 w 37"/>
                <a:gd name="T55" fmla="*/ 6 h 24"/>
                <a:gd name="T56" fmla="*/ 2 w 37"/>
                <a:gd name="T57" fmla="*/ 4 h 24"/>
                <a:gd name="T58" fmla="*/ 0 w 37"/>
                <a:gd name="T59" fmla="*/ 7 h 24"/>
                <a:gd name="T60" fmla="*/ 2 w 37"/>
                <a:gd name="T61" fmla="*/ 12 h 24"/>
                <a:gd name="T62" fmla="*/ 4 w 37"/>
                <a:gd name="T63" fmla="*/ 16 h 24"/>
                <a:gd name="T64" fmla="*/ 5 w 37"/>
                <a:gd name="T65" fmla="*/ 19 h 24"/>
                <a:gd name="T66" fmla="*/ 5 w 37"/>
                <a:gd name="T67" fmla="*/ 21 h 24"/>
                <a:gd name="T68" fmla="*/ 7 w 37"/>
                <a:gd name="T69" fmla="*/ 23 h 24"/>
                <a:gd name="T70" fmla="*/ 9 w 37"/>
                <a:gd name="T71" fmla="*/ 24 h 24"/>
                <a:gd name="T72" fmla="*/ 11 w 37"/>
                <a:gd name="T73" fmla="*/ 23 h 24"/>
                <a:gd name="T74" fmla="*/ 13 w 37"/>
                <a:gd name="T75" fmla="*/ 24 h 24"/>
                <a:gd name="T76" fmla="*/ 13 w 37"/>
                <a:gd name="T7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7" h="24">
                  <a:moveTo>
                    <a:pt x="13" y="24"/>
                  </a:move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4" y="23"/>
                    <a:pt x="14" y="23"/>
                  </a:cubicBezTo>
                  <a:cubicBezTo>
                    <a:pt x="14" y="22"/>
                    <a:pt x="14" y="22"/>
                    <a:pt x="14" y="21"/>
                  </a:cubicBezTo>
                  <a:cubicBezTo>
                    <a:pt x="15" y="21"/>
                    <a:pt x="16" y="21"/>
                    <a:pt x="16" y="21"/>
                  </a:cubicBezTo>
                  <a:cubicBezTo>
                    <a:pt x="15" y="20"/>
                    <a:pt x="15" y="19"/>
                    <a:pt x="15" y="19"/>
                  </a:cubicBezTo>
                  <a:cubicBezTo>
                    <a:pt x="16" y="19"/>
                    <a:pt x="16" y="18"/>
                    <a:pt x="17" y="18"/>
                  </a:cubicBezTo>
                  <a:cubicBezTo>
                    <a:pt x="17" y="18"/>
                    <a:pt x="18" y="18"/>
                    <a:pt x="18" y="18"/>
                  </a:cubicBezTo>
                  <a:cubicBezTo>
                    <a:pt x="18" y="17"/>
                    <a:pt x="20" y="17"/>
                    <a:pt x="20" y="17"/>
                  </a:cubicBezTo>
                  <a:cubicBezTo>
                    <a:pt x="21" y="17"/>
                    <a:pt x="22" y="17"/>
                    <a:pt x="22" y="18"/>
                  </a:cubicBezTo>
                  <a:cubicBezTo>
                    <a:pt x="22" y="18"/>
                    <a:pt x="23" y="19"/>
                    <a:pt x="23" y="19"/>
                  </a:cubicBezTo>
                  <a:cubicBezTo>
                    <a:pt x="23" y="19"/>
                    <a:pt x="23" y="19"/>
                    <a:pt x="23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25" y="20"/>
                    <a:pt x="25" y="20"/>
                  </a:cubicBezTo>
                  <a:cubicBezTo>
                    <a:pt x="25" y="20"/>
                    <a:pt x="26" y="20"/>
                    <a:pt x="26" y="20"/>
                  </a:cubicBezTo>
                  <a:cubicBezTo>
                    <a:pt x="27" y="21"/>
                    <a:pt x="27" y="22"/>
                    <a:pt x="27" y="22"/>
                  </a:cubicBezTo>
                  <a:cubicBezTo>
                    <a:pt x="28" y="22"/>
                    <a:pt x="29" y="23"/>
                    <a:pt x="29" y="23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1" y="23"/>
                    <a:pt x="31" y="22"/>
                    <a:pt x="31" y="22"/>
                  </a:cubicBezTo>
                  <a:cubicBezTo>
                    <a:pt x="31" y="22"/>
                    <a:pt x="31" y="22"/>
                    <a:pt x="32" y="22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6" y="21"/>
                    <a:pt x="36" y="21"/>
                  </a:cubicBezTo>
                  <a:cubicBezTo>
                    <a:pt x="36" y="20"/>
                    <a:pt x="36" y="19"/>
                    <a:pt x="36" y="19"/>
                  </a:cubicBezTo>
                  <a:cubicBezTo>
                    <a:pt x="36" y="18"/>
                    <a:pt x="37" y="18"/>
                    <a:pt x="37" y="17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3"/>
                    <a:pt x="37" y="13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9"/>
                    <a:pt x="35" y="8"/>
                  </a:cubicBezTo>
                  <a:cubicBezTo>
                    <a:pt x="35" y="7"/>
                    <a:pt x="35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6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30" y="6"/>
                    <a:pt x="30" y="6"/>
                    <a:pt x="29" y="5"/>
                  </a:cubicBezTo>
                  <a:cubicBezTo>
                    <a:pt x="30" y="6"/>
                    <a:pt x="31" y="6"/>
                    <a:pt x="28" y="5"/>
                  </a:cubicBezTo>
                  <a:cubicBezTo>
                    <a:pt x="27" y="5"/>
                    <a:pt x="27" y="4"/>
                    <a:pt x="26" y="4"/>
                  </a:cubicBezTo>
                  <a:cubicBezTo>
                    <a:pt x="26" y="4"/>
                    <a:pt x="25" y="4"/>
                    <a:pt x="25" y="3"/>
                  </a:cubicBezTo>
                  <a:cubicBezTo>
                    <a:pt x="25" y="3"/>
                    <a:pt x="25" y="3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1"/>
                    <a:pt x="25" y="1"/>
                    <a:pt x="24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3"/>
                    <a:pt x="16" y="4"/>
                    <a:pt x="16" y="4"/>
                  </a:cubicBezTo>
                  <a:cubicBezTo>
                    <a:pt x="15" y="5"/>
                    <a:pt x="14" y="6"/>
                    <a:pt x="12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3"/>
                    <a:pt x="2" y="14"/>
                    <a:pt x="3" y="14"/>
                  </a:cubicBezTo>
                  <a:cubicBezTo>
                    <a:pt x="4" y="15"/>
                    <a:pt x="4" y="16"/>
                    <a:pt x="4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9"/>
                    <a:pt x="5" y="1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1"/>
                    <a:pt x="5" y="21"/>
                  </a:cubicBezTo>
                  <a:cubicBezTo>
                    <a:pt x="6" y="21"/>
                    <a:pt x="6" y="22"/>
                    <a:pt x="6" y="22"/>
                  </a:cubicBezTo>
                  <a:cubicBezTo>
                    <a:pt x="6" y="22"/>
                    <a:pt x="7" y="23"/>
                    <a:pt x="7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9" y="23"/>
                    <a:pt x="9" y="24"/>
                    <a:pt x="9" y="24"/>
                  </a:cubicBezTo>
                  <a:cubicBezTo>
                    <a:pt x="9" y="23"/>
                    <a:pt x="10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1" y="23"/>
                    <a:pt x="12" y="23"/>
                    <a:pt x="12" y="23"/>
                  </a:cubicBezTo>
                  <a:cubicBezTo>
                    <a:pt x="12" y="23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" name="Freeform 235"/>
            <p:cNvSpPr>
              <a:spLocks/>
            </p:cNvSpPr>
            <p:nvPr/>
          </p:nvSpPr>
          <p:spPr bwMode="auto">
            <a:xfrm>
              <a:off x="5439590" y="2508932"/>
              <a:ext cx="722313" cy="676274"/>
            </a:xfrm>
            <a:custGeom>
              <a:avLst/>
              <a:gdLst>
                <a:gd name="T0" fmla="*/ 21 w 227"/>
                <a:gd name="T1" fmla="*/ 158 h 212"/>
                <a:gd name="T2" fmla="*/ 20 w 227"/>
                <a:gd name="T3" fmla="*/ 168 h 212"/>
                <a:gd name="T4" fmla="*/ 10 w 227"/>
                <a:gd name="T5" fmla="*/ 180 h 212"/>
                <a:gd name="T6" fmla="*/ 14 w 227"/>
                <a:gd name="T7" fmla="*/ 190 h 212"/>
                <a:gd name="T8" fmla="*/ 21 w 227"/>
                <a:gd name="T9" fmla="*/ 199 h 212"/>
                <a:gd name="T10" fmla="*/ 21 w 227"/>
                <a:gd name="T11" fmla="*/ 212 h 212"/>
                <a:gd name="T12" fmla="*/ 32 w 227"/>
                <a:gd name="T13" fmla="*/ 209 h 212"/>
                <a:gd name="T14" fmla="*/ 37 w 227"/>
                <a:gd name="T15" fmla="*/ 201 h 212"/>
                <a:gd name="T16" fmla="*/ 60 w 227"/>
                <a:gd name="T17" fmla="*/ 190 h 212"/>
                <a:gd name="T18" fmla="*/ 95 w 227"/>
                <a:gd name="T19" fmla="*/ 188 h 212"/>
                <a:gd name="T20" fmla="*/ 112 w 227"/>
                <a:gd name="T21" fmla="*/ 188 h 212"/>
                <a:gd name="T22" fmla="*/ 121 w 227"/>
                <a:gd name="T23" fmla="*/ 190 h 212"/>
                <a:gd name="T24" fmla="*/ 130 w 227"/>
                <a:gd name="T25" fmla="*/ 189 h 212"/>
                <a:gd name="T26" fmla="*/ 145 w 227"/>
                <a:gd name="T27" fmla="*/ 187 h 212"/>
                <a:gd name="T28" fmla="*/ 164 w 227"/>
                <a:gd name="T29" fmla="*/ 180 h 212"/>
                <a:gd name="T30" fmla="*/ 175 w 227"/>
                <a:gd name="T31" fmla="*/ 184 h 212"/>
                <a:gd name="T32" fmla="*/ 191 w 227"/>
                <a:gd name="T33" fmla="*/ 177 h 212"/>
                <a:gd name="T34" fmla="*/ 203 w 227"/>
                <a:gd name="T35" fmla="*/ 182 h 212"/>
                <a:gd name="T36" fmla="*/ 202 w 227"/>
                <a:gd name="T37" fmla="*/ 143 h 212"/>
                <a:gd name="T38" fmla="*/ 218 w 227"/>
                <a:gd name="T39" fmla="*/ 137 h 212"/>
                <a:gd name="T40" fmla="*/ 213 w 227"/>
                <a:gd name="T41" fmla="*/ 130 h 212"/>
                <a:gd name="T42" fmla="*/ 206 w 227"/>
                <a:gd name="T43" fmla="*/ 118 h 212"/>
                <a:gd name="T44" fmla="*/ 201 w 227"/>
                <a:gd name="T45" fmla="*/ 111 h 212"/>
                <a:gd name="T46" fmla="*/ 203 w 227"/>
                <a:gd name="T47" fmla="*/ 94 h 212"/>
                <a:gd name="T48" fmla="*/ 217 w 227"/>
                <a:gd name="T49" fmla="*/ 93 h 212"/>
                <a:gd name="T50" fmla="*/ 227 w 227"/>
                <a:gd name="T51" fmla="*/ 82 h 212"/>
                <a:gd name="T52" fmla="*/ 216 w 227"/>
                <a:gd name="T53" fmla="*/ 73 h 212"/>
                <a:gd name="T54" fmla="*/ 208 w 227"/>
                <a:gd name="T55" fmla="*/ 70 h 212"/>
                <a:gd name="T56" fmla="*/ 196 w 227"/>
                <a:gd name="T57" fmla="*/ 61 h 212"/>
                <a:gd name="T58" fmla="*/ 179 w 227"/>
                <a:gd name="T59" fmla="*/ 50 h 212"/>
                <a:gd name="T60" fmla="*/ 174 w 227"/>
                <a:gd name="T61" fmla="*/ 43 h 212"/>
                <a:gd name="T62" fmla="*/ 164 w 227"/>
                <a:gd name="T63" fmla="*/ 29 h 212"/>
                <a:gd name="T64" fmla="*/ 158 w 227"/>
                <a:gd name="T65" fmla="*/ 15 h 212"/>
                <a:gd name="T66" fmla="*/ 154 w 227"/>
                <a:gd name="T67" fmla="*/ 6 h 212"/>
                <a:gd name="T68" fmla="*/ 136 w 227"/>
                <a:gd name="T69" fmla="*/ 2 h 212"/>
                <a:gd name="T70" fmla="*/ 124 w 227"/>
                <a:gd name="T71" fmla="*/ 11 h 212"/>
                <a:gd name="T72" fmla="*/ 119 w 227"/>
                <a:gd name="T73" fmla="*/ 7 h 212"/>
                <a:gd name="T74" fmla="*/ 108 w 227"/>
                <a:gd name="T75" fmla="*/ 5 h 212"/>
                <a:gd name="T76" fmla="*/ 97 w 227"/>
                <a:gd name="T77" fmla="*/ 2 h 212"/>
                <a:gd name="T78" fmla="*/ 92 w 227"/>
                <a:gd name="T79" fmla="*/ 4 h 212"/>
                <a:gd name="T80" fmla="*/ 86 w 227"/>
                <a:gd name="T81" fmla="*/ 1 h 212"/>
                <a:gd name="T82" fmla="*/ 79 w 227"/>
                <a:gd name="T83" fmla="*/ 11 h 212"/>
                <a:gd name="T84" fmla="*/ 69 w 227"/>
                <a:gd name="T85" fmla="*/ 18 h 212"/>
                <a:gd name="T86" fmla="*/ 59 w 227"/>
                <a:gd name="T87" fmla="*/ 26 h 212"/>
                <a:gd name="T88" fmla="*/ 57 w 227"/>
                <a:gd name="T89" fmla="*/ 42 h 212"/>
                <a:gd name="T90" fmla="*/ 63 w 227"/>
                <a:gd name="T91" fmla="*/ 47 h 212"/>
                <a:gd name="T92" fmla="*/ 54 w 227"/>
                <a:gd name="T93" fmla="*/ 59 h 212"/>
                <a:gd name="T94" fmla="*/ 45 w 227"/>
                <a:gd name="T95" fmla="*/ 70 h 212"/>
                <a:gd name="T96" fmla="*/ 47 w 227"/>
                <a:gd name="T97" fmla="*/ 89 h 212"/>
                <a:gd name="T98" fmla="*/ 46 w 227"/>
                <a:gd name="T99" fmla="*/ 96 h 212"/>
                <a:gd name="T100" fmla="*/ 37 w 227"/>
                <a:gd name="T101" fmla="*/ 96 h 212"/>
                <a:gd name="T102" fmla="*/ 29 w 227"/>
                <a:gd name="T103" fmla="*/ 102 h 212"/>
                <a:gd name="T104" fmla="*/ 18 w 227"/>
                <a:gd name="T105" fmla="*/ 113 h 212"/>
                <a:gd name="T106" fmla="*/ 1 w 227"/>
                <a:gd name="T107" fmla="*/ 11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7" h="212">
                  <a:moveTo>
                    <a:pt x="11" y="138"/>
                  </a:moveTo>
                  <a:cubicBezTo>
                    <a:pt x="17" y="147"/>
                    <a:pt x="17" y="147"/>
                    <a:pt x="17" y="147"/>
                  </a:cubicBezTo>
                  <a:cubicBezTo>
                    <a:pt x="18" y="153"/>
                    <a:pt x="18" y="153"/>
                    <a:pt x="18" y="153"/>
                  </a:cubicBezTo>
                  <a:cubicBezTo>
                    <a:pt x="19" y="155"/>
                    <a:pt x="20" y="157"/>
                    <a:pt x="21" y="158"/>
                  </a:cubicBezTo>
                  <a:cubicBezTo>
                    <a:pt x="21" y="158"/>
                    <a:pt x="21" y="159"/>
                    <a:pt x="21" y="160"/>
                  </a:cubicBezTo>
                  <a:cubicBezTo>
                    <a:pt x="21" y="161"/>
                    <a:pt x="21" y="161"/>
                    <a:pt x="21" y="162"/>
                  </a:cubicBezTo>
                  <a:cubicBezTo>
                    <a:pt x="21" y="162"/>
                    <a:pt x="21" y="162"/>
                    <a:pt x="21" y="162"/>
                  </a:cubicBezTo>
                  <a:cubicBezTo>
                    <a:pt x="22" y="165"/>
                    <a:pt x="22" y="167"/>
                    <a:pt x="20" y="168"/>
                  </a:cubicBezTo>
                  <a:cubicBezTo>
                    <a:pt x="20" y="169"/>
                    <a:pt x="19" y="171"/>
                    <a:pt x="17" y="173"/>
                  </a:cubicBezTo>
                  <a:cubicBezTo>
                    <a:pt x="17" y="173"/>
                    <a:pt x="17" y="173"/>
                    <a:pt x="17" y="173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10" y="180"/>
                    <a:pt x="10" y="180"/>
                    <a:pt x="10" y="180"/>
                  </a:cubicBezTo>
                  <a:cubicBezTo>
                    <a:pt x="7" y="187"/>
                    <a:pt x="7" y="187"/>
                    <a:pt x="7" y="187"/>
                  </a:cubicBezTo>
                  <a:cubicBezTo>
                    <a:pt x="7" y="189"/>
                    <a:pt x="7" y="189"/>
                    <a:pt x="7" y="189"/>
                  </a:cubicBezTo>
                  <a:cubicBezTo>
                    <a:pt x="7" y="189"/>
                    <a:pt x="7" y="189"/>
                    <a:pt x="7" y="189"/>
                  </a:cubicBezTo>
                  <a:cubicBezTo>
                    <a:pt x="8" y="189"/>
                    <a:pt x="14" y="190"/>
                    <a:pt x="14" y="190"/>
                  </a:cubicBezTo>
                  <a:cubicBezTo>
                    <a:pt x="14" y="190"/>
                    <a:pt x="14" y="190"/>
                    <a:pt x="14" y="190"/>
                  </a:cubicBezTo>
                  <a:cubicBezTo>
                    <a:pt x="20" y="193"/>
                    <a:pt x="20" y="193"/>
                    <a:pt x="20" y="193"/>
                  </a:cubicBezTo>
                  <a:cubicBezTo>
                    <a:pt x="21" y="198"/>
                    <a:pt x="21" y="198"/>
                    <a:pt x="21" y="198"/>
                  </a:cubicBezTo>
                  <a:cubicBezTo>
                    <a:pt x="21" y="199"/>
                    <a:pt x="21" y="199"/>
                    <a:pt x="21" y="199"/>
                  </a:cubicBezTo>
                  <a:cubicBezTo>
                    <a:pt x="21" y="205"/>
                    <a:pt x="21" y="205"/>
                    <a:pt x="21" y="206"/>
                  </a:cubicBezTo>
                  <a:cubicBezTo>
                    <a:pt x="21" y="206"/>
                    <a:pt x="21" y="210"/>
                    <a:pt x="21" y="211"/>
                  </a:cubicBezTo>
                  <a:cubicBezTo>
                    <a:pt x="21" y="211"/>
                    <a:pt x="21" y="211"/>
                    <a:pt x="21" y="211"/>
                  </a:cubicBezTo>
                  <a:cubicBezTo>
                    <a:pt x="21" y="211"/>
                    <a:pt x="21" y="212"/>
                    <a:pt x="21" y="212"/>
                  </a:cubicBezTo>
                  <a:cubicBezTo>
                    <a:pt x="24" y="210"/>
                    <a:pt x="24" y="210"/>
                    <a:pt x="24" y="210"/>
                  </a:cubicBezTo>
                  <a:cubicBezTo>
                    <a:pt x="25" y="211"/>
                    <a:pt x="25" y="211"/>
                    <a:pt x="25" y="211"/>
                  </a:cubicBezTo>
                  <a:cubicBezTo>
                    <a:pt x="25" y="211"/>
                    <a:pt x="27" y="211"/>
                    <a:pt x="29" y="212"/>
                  </a:cubicBezTo>
                  <a:cubicBezTo>
                    <a:pt x="30" y="210"/>
                    <a:pt x="31" y="209"/>
                    <a:pt x="32" y="209"/>
                  </a:cubicBezTo>
                  <a:cubicBezTo>
                    <a:pt x="32" y="209"/>
                    <a:pt x="32" y="209"/>
                    <a:pt x="32" y="210"/>
                  </a:cubicBezTo>
                  <a:cubicBezTo>
                    <a:pt x="33" y="209"/>
                    <a:pt x="34" y="206"/>
                    <a:pt x="34" y="206"/>
                  </a:cubicBezTo>
                  <a:cubicBezTo>
                    <a:pt x="35" y="203"/>
                    <a:pt x="35" y="203"/>
                    <a:pt x="35" y="203"/>
                  </a:cubicBezTo>
                  <a:cubicBezTo>
                    <a:pt x="37" y="201"/>
                    <a:pt x="37" y="201"/>
                    <a:pt x="37" y="201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42" y="196"/>
                    <a:pt x="42" y="196"/>
                    <a:pt x="42" y="196"/>
                  </a:cubicBezTo>
                  <a:cubicBezTo>
                    <a:pt x="54" y="194"/>
                    <a:pt x="54" y="194"/>
                    <a:pt x="54" y="194"/>
                  </a:cubicBezTo>
                  <a:cubicBezTo>
                    <a:pt x="60" y="190"/>
                    <a:pt x="60" y="190"/>
                    <a:pt x="60" y="190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88" y="190"/>
                    <a:pt x="88" y="190"/>
                    <a:pt x="88" y="190"/>
                  </a:cubicBezTo>
                  <a:cubicBezTo>
                    <a:pt x="95" y="188"/>
                    <a:pt x="95" y="188"/>
                    <a:pt x="95" y="188"/>
                  </a:cubicBezTo>
                  <a:cubicBezTo>
                    <a:pt x="95" y="188"/>
                    <a:pt x="95" y="188"/>
                    <a:pt x="95" y="188"/>
                  </a:cubicBezTo>
                  <a:cubicBezTo>
                    <a:pt x="95" y="188"/>
                    <a:pt x="96" y="188"/>
                    <a:pt x="96" y="188"/>
                  </a:cubicBezTo>
                  <a:cubicBezTo>
                    <a:pt x="97" y="189"/>
                    <a:pt x="100" y="189"/>
                    <a:pt x="101" y="189"/>
                  </a:cubicBezTo>
                  <a:cubicBezTo>
                    <a:pt x="103" y="189"/>
                    <a:pt x="111" y="188"/>
                    <a:pt x="112" y="188"/>
                  </a:cubicBezTo>
                  <a:cubicBezTo>
                    <a:pt x="112" y="188"/>
                    <a:pt x="112" y="188"/>
                    <a:pt x="112" y="188"/>
                  </a:cubicBezTo>
                  <a:cubicBezTo>
                    <a:pt x="116" y="191"/>
                    <a:pt x="116" y="191"/>
                    <a:pt x="116" y="191"/>
                  </a:cubicBezTo>
                  <a:cubicBezTo>
                    <a:pt x="118" y="193"/>
                    <a:pt x="118" y="193"/>
                    <a:pt x="118" y="193"/>
                  </a:cubicBezTo>
                  <a:cubicBezTo>
                    <a:pt x="119" y="192"/>
                    <a:pt x="120" y="191"/>
                    <a:pt x="121" y="190"/>
                  </a:cubicBezTo>
                  <a:cubicBezTo>
                    <a:pt x="121" y="190"/>
                    <a:pt x="121" y="190"/>
                    <a:pt x="121" y="190"/>
                  </a:cubicBezTo>
                  <a:cubicBezTo>
                    <a:pt x="122" y="190"/>
                    <a:pt x="122" y="190"/>
                    <a:pt x="122" y="190"/>
                  </a:cubicBezTo>
                  <a:cubicBezTo>
                    <a:pt x="124" y="190"/>
                    <a:pt x="127" y="192"/>
                    <a:pt x="127" y="192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30" y="189"/>
                    <a:pt x="130" y="189"/>
                    <a:pt x="130" y="189"/>
                  </a:cubicBezTo>
                  <a:cubicBezTo>
                    <a:pt x="135" y="190"/>
                    <a:pt x="135" y="190"/>
                    <a:pt x="135" y="190"/>
                  </a:cubicBezTo>
                  <a:cubicBezTo>
                    <a:pt x="140" y="185"/>
                    <a:pt x="140" y="185"/>
                    <a:pt x="140" y="185"/>
                  </a:cubicBezTo>
                  <a:cubicBezTo>
                    <a:pt x="143" y="186"/>
                    <a:pt x="143" y="186"/>
                    <a:pt x="143" y="186"/>
                  </a:cubicBezTo>
                  <a:cubicBezTo>
                    <a:pt x="145" y="187"/>
                    <a:pt x="145" y="187"/>
                    <a:pt x="145" y="187"/>
                  </a:cubicBezTo>
                  <a:cubicBezTo>
                    <a:pt x="149" y="184"/>
                    <a:pt x="149" y="184"/>
                    <a:pt x="149" y="184"/>
                  </a:cubicBezTo>
                  <a:cubicBezTo>
                    <a:pt x="153" y="187"/>
                    <a:pt x="153" y="187"/>
                    <a:pt x="153" y="187"/>
                  </a:cubicBezTo>
                  <a:cubicBezTo>
                    <a:pt x="153" y="185"/>
                    <a:pt x="155" y="184"/>
                    <a:pt x="158" y="183"/>
                  </a:cubicBezTo>
                  <a:cubicBezTo>
                    <a:pt x="159" y="182"/>
                    <a:pt x="162" y="180"/>
                    <a:pt x="164" y="180"/>
                  </a:cubicBezTo>
                  <a:cubicBezTo>
                    <a:pt x="166" y="180"/>
                    <a:pt x="168" y="181"/>
                    <a:pt x="168" y="182"/>
                  </a:cubicBezTo>
                  <a:cubicBezTo>
                    <a:pt x="169" y="183"/>
                    <a:pt x="170" y="183"/>
                    <a:pt x="171" y="185"/>
                  </a:cubicBezTo>
                  <a:cubicBezTo>
                    <a:pt x="172" y="186"/>
                    <a:pt x="172" y="186"/>
                    <a:pt x="172" y="186"/>
                  </a:cubicBezTo>
                  <a:cubicBezTo>
                    <a:pt x="175" y="184"/>
                    <a:pt x="175" y="184"/>
                    <a:pt x="175" y="184"/>
                  </a:cubicBezTo>
                  <a:cubicBezTo>
                    <a:pt x="177" y="181"/>
                    <a:pt x="177" y="181"/>
                    <a:pt x="177" y="181"/>
                  </a:cubicBezTo>
                  <a:cubicBezTo>
                    <a:pt x="180" y="181"/>
                    <a:pt x="180" y="181"/>
                    <a:pt x="180" y="181"/>
                  </a:cubicBezTo>
                  <a:cubicBezTo>
                    <a:pt x="184" y="179"/>
                    <a:pt x="184" y="179"/>
                    <a:pt x="184" y="179"/>
                  </a:cubicBezTo>
                  <a:cubicBezTo>
                    <a:pt x="191" y="177"/>
                    <a:pt x="191" y="177"/>
                    <a:pt x="191" y="177"/>
                  </a:cubicBezTo>
                  <a:cubicBezTo>
                    <a:pt x="197" y="179"/>
                    <a:pt x="197" y="179"/>
                    <a:pt x="197" y="179"/>
                  </a:cubicBezTo>
                  <a:cubicBezTo>
                    <a:pt x="200" y="183"/>
                    <a:pt x="200" y="183"/>
                    <a:pt x="200" y="183"/>
                  </a:cubicBezTo>
                  <a:cubicBezTo>
                    <a:pt x="202" y="183"/>
                    <a:pt x="202" y="183"/>
                    <a:pt x="202" y="183"/>
                  </a:cubicBezTo>
                  <a:cubicBezTo>
                    <a:pt x="203" y="182"/>
                    <a:pt x="203" y="182"/>
                    <a:pt x="203" y="182"/>
                  </a:cubicBezTo>
                  <a:cubicBezTo>
                    <a:pt x="201" y="179"/>
                    <a:pt x="201" y="179"/>
                    <a:pt x="201" y="179"/>
                  </a:cubicBezTo>
                  <a:cubicBezTo>
                    <a:pt x="196" y="168"/>
                    <a:pt x="196" y="168"/>
                    <a:pt x="196" y="168"/>
                  </a:cubicBezTo>
                  <a:cubicBezTo>
                    <a:pt x="201" y="153"/>
                    <a:pt x="201" y="153"/>
                    <a:pt x="201" y="153"/>
                  </a:cubicBezTo>
                  <a:cubicBezTo>
                    <a:pt x="202" y="143"/>
                    <a:pt x="202" y="143"/>
                    <a:pt x="202" y="143"/>
                  </a:cubicBezTo>
                  <a:cubicBezTo>
                    <a:pt x="213" y="142"/>
                    <a:pt x="213" y="142"/>
                    <a:pt x="213" y="142"/>
                  </a:cubicBezTo>
                  <a:cubicBezTo>
                    <a:pt x="216" y="138"/>
                    <a:pt x="216" y="138"/>
                    <a:pt x="216" y="138"/>
                  </a:cubicBezTo>
                  <a:cubicBezTo>
                    <a:pt x="219" y="137"/>
                    <a:pt x="219" y="137"/>
                    <a:pt x="219" y="137"/>
                  </a:cubicBezTo>
                  <a:cubicBezTo>
                    <a:pt x="218" y="137"/>
                    <a:pt x="218" y="137"/>
                    <a:pt x="218" y="137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6" y="135"/>
                    <a:pt x="216" y="135"/>
                    <a:pt x="216" y="135"/>
                  </a:cubicBezTo>
                  <a:cubicBezTo>
                    <a:pt x="212" y="133"/>
                    <a:pt x="212" y="133"/>
                    <a:pt x="212" y="133"/>
                  </a:cubicBezTo>
                  <a:cubicBezTo>
                    <a:pt x="213" y="130"/>
                    <a:pt x="213" y="130"/>
                    <a:pt x="213" y="130"/>
                  </a:cubicBezTo>
                  <a:cubicBezTo>
                    <a:pt x="210" y="123"/>
                    <a:pt x="210" y="123"/>
                    <a:pt x="210" y="123"/>
                  </a:cubicBezTo>
                  <a:cubicBezTo>
                    <a:pt x="210" y="122"/>
                    <a:pt x="210" y="122"/>
                    <a:pt x="210" y="122"/>
                  </a:cubicBezTo>
                  <a:cubicBezTo>
                    <a:pt x="209" y="122"/>
                    <a:pt x="209" y="122"/>
                    <a:pt x="209" y="122"/>
                  </a:cubicBezTo>
                  <a:cubicBezTo>
                    <a:pt x="206" y="118"/>
                    <a:pt x="206" y="118"/>
                    <a:pt x="206" y="118"/>
                  </a:cubicBezTo>
                  <a:cubicBezTo>
                    <a:pt x="208" y="115"/>
                    <a:pt x="208" y="115"/>
                    <a:pt x="208" y="115"/>
                  </a:cubicBezTo>
                  <a:cubicBezTo>
                    <a:pt x="207" y="114"/>
                    <a:pt x="207" y="114"/>
                    <a:pt x="207" y="114"/>
                  </a:cubicBezTo>
                  <a:cubicBezTo>
                    <a:pt x="205" y="112"/>
                    <a:pt x="205" y="112"/>
                    <a:pt x="205" y="112"/>
                  </a:cubicBezTo>
                  <a:cubicBezTo>
                    <a:pt x="201" y="111"/>
                    <a:pt x="201" y="111"/>
                    <a:pt x="201" y="111"/>
                  </a:cubicBezTo>
                  <a:cubicBezTo>
                    <a:pt x="197" y="107"/>
                    <a:pt x="197" y="107"/>
                    <a:pt x="197" y="107"/>
                  </a:cubicBezTo>
                  <a:cubicBezTo>
                    <a:pt x="196" y="104"/>
                    <a:pt x="196" y="104"/>
                    <a:pt x="196" y="104"/>
                  </a:cubicBezTo>
                  <a:cubicBezTo>
                    <a:pt x="198" y="97"/>
                    <a:pt x="198" y="97"/>
                    <a:pt x="198" y="97"/>
                  </a:cubicBezTo>
                  <a:cubicBezTo>
                    <a:pt x="199" y="96"/>
                    <a:pt x="200" y="95"/>
                    <a:pt x="203" y="94"/>
                  </a:cubicBezTo>
                  <a:cubicBezTo>
                    <a:pt x="204" y="93"/>
                    <a:pt x="205" y="93"/>
                    <a:pt x="206" y="93"/>
                  </a:cubicBezTo>
                  <a:cubicBezTo>
                    <a:pt x="207" y="93"/>
                    <a:pt x="208" y="93"/>
                    <a:pt x="209" y="94"/>
                  </a:cubicBezTo>
                  <a:cubicBezTo>
                    <a:pt x="213" y="95"/>
                    <a:pt x="213" y="95"/>
                    <a:pt x="213" y="95"/>
                  </a:cubicBezTo>
                  <a:cubicBezTo>
                    <a:pt x="217" y="93"/>
                    <a:pt x="217" y="93"/>
                    <a:pt x="217" y="93"/>
                  </a:cubicBezTo>
                  <a:cubicBezTo>
                    <a:pt x="219" y="92"/>
                    <a:pt x="222" y="90"/>
                    <a:pt x="223" y="89"/>
                  </a:cubicBezTo>
                  <a:cubicBezTo>
                    <a:pt x="223" y="88"/>
                    <a:pt x="223" y="87"/>
                    <a:pt x="222" y="86"/>
                  </a:cubicBezTo>
                  <a:cubicBezTo>
                    <a:pt x="221" y="84"/>
                    <a:pt x="221" y="84"/>
                    <a:pt x="221" y="84"/>
                  </a:cubicBezTo>
                  <a:cubicBezTo>
                    <a:pt x="227" y="82"/>
                    <a:pt x="227" y="82"/>
                    <a:pt x="227" y="82"/>
                  </a:cubicBezTo>
                  <a:cubicBezTo>
                    <a:pt x="227" y="81"/>
                    <a:pt x="227" y="81"/>
                    <a:pt x="227" y="81"/>
                  </a:cubicBezTo>
                  <a:cubicBezTo>
                    <a:pt x="227" y="79"/>
                    <a:pt x="227" y="79"/>
                    <a:pt x="227" y="79"/>
                  </a:cubicBezTo>
                  <a:cubicBezTo>
                    <a:pt x="222" y="77"/>
                    <a:pt x="222" y="77"/>
                    <a:pt x="222" y="77"/>
                  </a:cubicBezTo>
                  <a:cubicBezTo>
                    <a:pt x="216" y="73"/>
                    <a:pt x="216" y="73"/>
                    <a:pt x="216" y="73"/>
                  </a:cubicBezTo>
                  <a:cubicBezTo>
                    <a:pt x="217" y="71"/>
                    <a:pt x="217" y="71"/>
                    <a:pt x="217" y="71"/>
                  </a:cubicBezTo>
                  <a:cubicBezTo>
                    <a:pt x="217" y="71"/>
                    <a:pt x="217" y="71"/>
                    <a:pt x="217" y="71"/>
                  </a:cubicBezTo>
                  <a:cubicBezTo>
                    <a:pt x="209" y="69"/>
                    <a:pt x="209" y="69"/>
                    <a:pt x="209" y="69"/>
                  </a:cubicBezTo>
                  <a:cubicBezTo>
                    <a:pt x="208" y="70"/>
                    <a:pt x="208" y="70"/>
                    <a:pt x="208" y="70"/>
                  </a:cubicBezTo>
                  <a:cubicBezTo>
                    <a:pt x="206" y="72"/>
                    <a:pt x="206" y="72"/>
                    <a:pt x="206" y="72"/>
                  </a:cubicBezTo>
                  <a:cubicBezTo>
                    <a:pt x="199" y="72"/>
                    <a:pt x="199" y="72"/>
                    <a:pt x="199" y="72"/>
                  </a:cubicBezTo>
                  <a:cubicBezTo>
                    <a:pt x="198" y="64"/>
                    <a:pt x="198" y="64"/>
                    <a:pt x="198" y="64"/>
                  </a:cubicBezTo>
                  <a:cubicBezTo>
                    <a:pt x="196" y="61"/>
                    <a:pt x="196" y="61"/>
                    <a:pt x="196" y="61"/>
                  </a:cubicBezTo>
                  <a:cubicBezTo>
                    <a:pt x="193" y="60"/>
                    <a:pt x="193" y="60"/>
                    <a:pt x="193" y="60"/>
                  </a:cubicBezTo>
                  <a:cubicBezTo>
                    <a:pt x="184" y="58"/>
                    <a:pt x="184" y="58"/>
                    <a:pt x="184" y="58"/>
                  </a:cubicBezTo>
                  <a:cubicBezTo>
                    <a:pt x="179" y="52"/>
                    <a:pt x="179" y="52"/>
                    <a:pt x="179" y="52"/>
                  </a:cubicBezTo>
                  <a:cubicBezTo>
                    <a:pt x="179" y="50"/>
                    <a:pt x="179" y="50"/>
                    <a:pt x="179" y="50"/>
                  </a:cubicBezTo>
                  <a:cubicBezTo>
                    <a:pt x="179" y="50"/>
                    <a:pt x="177" y="50"/>
                    <a:pt x="177" y="50"/>
                  </a:cubicBezTo>
                  <a:cubicBezTo>
                    <a:pt x="175" y="49"/>
                    <a:pt x="174" y="48"/>
                    <a:pt x="174" y="48"/>
                  </a:cubicBezTo>
                  <a:cubicBezTo>
                    <a:pt x="173" y="46"/>
                    <a:pt x="174" y="45"/>
                    <a:pt x="174" y="44"/>
                  </a:cubicBezTo>
                  <a:cubicBezTo>
                    <a:pt x="174" y="43"/>
                    <a:pt x="174" y="43"/>
                    <a:pt x="174" y="43"/>
                  </a:cubicBezTo>
                  <a:cubicBezTo>
                    <a:pt x="173" y="43"/>
                    <a:pt x="173" y="43"/>
                    <a:pt x="173" y="43"/>
                  </a:cubicBezTo>
                  <a:cubicBezTo>
                    <a:pt x="168" y="40"/>
                    <a:pt x="168" y="40"/>
                    <a:pt x="168" y="40"/>
                  </a:cubicBezTo>
                  <a:cubicBezTo>
                    <a:pt x="162" y="38"/>
                    <a:pt x="162" y="38"/>
                    <a:pt x="162" y="38"/>
                  </a:cubicBezTo>
                  <a:cubicBezTo>
                    <a:pt x="164" y="29"/>
                    <a:pt x="164" y="29"/>
                    <a:pt x="164" y="29"/>
                  </a:cubicBezTo>
                  <a:cubicBezTo>
                    <a:pt x="165" y="24"/>
                    <a:pt x="165" y="24"/>
                    <a:pt x="165" y="24"/>
                  </a:cubicBezTo>
                  <a:cubicBezTo>
                    <a:pt x="163" y="22"/>
                    <a:pt x="163" y="22"/>
                    <a:pt x="163" y="22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8" y="15"/>
                    <a:pt x="158" y="15"/>
                    <a:pt x="158" y="15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55" y="8"/>
                    <a:pt x="155" y="8"/>
                    <a:pt x="155" y="8"/>
                  </a:cubicBezTo>
                  <a:cubicBezTo>
                    <a:pt x="154" y="6"/>
                    <a:pt x="154" y="6"/>
                    <a:pt x="154" y="6"/>
                  </a:cubicBezTo>
                  <a:cubicBezTo>
                    <a:pt x="152" y="6"/>
                    <a:pt x="152" y="6"/>
                    <a:pt x="152" y="6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0" y="1"/>
                    <a:pt x="138" y="2"/>
                    <a:pt x="136" y="2"/>
                  </a:cubicBezTo>
                  <a:cubicBezTo>
                    <a:pt x="135" y="2"/>
                    <a:pt x="135" y="3"/>
                    <a:pt x="135" y="3"/>
                  </a:cubicBezTo>
                  <a:cubicBezTo>
                    <a:pt x="134" y="3"/>
                    <a:pt x="133" y="4"/>
                    <a:pt x="132" y="4"/>
                  </a:cubicBezTo>
                  <a:cubicBezTo>
                    <a:pt x="132" y="4"/>
                    <a:pt x="131" y="5"/>
                    <a:pt x="131" y="6"/>
                  </a:cubicBezTo>
                  <a:cubicBezTo>
                    <a:pt x="130" y="9"/>
                    <a:pt x="126" y="11"/>
                    <a:pt x="124" y="11"/>
                  </a:cubicBezTo>
                  <a:cubicBezTo>
                    <a:pt x="124" y="11"/>
                    <a:pt x="124" y="11"/>
                    <a:pt x="124" y="11"/>
                  </a:cubicBezTo>
                  <a:cubicBezTo>
                    <a:pt x="122" y="11"/>
                    <a:pt x="120" y="9"/>
                    <a:pt x="119" y="7"/>
                  </a:cubicBezTo>
                  <a:cubicBezTo>
                    <a:pt x="119" y="7"/>
                    <a:pt x="119" y="7"/>
                    <a:pt x="119" y="7"/>
                  </a:cubicBezTo>
                  <a:cubicBezTo>
                    <a:pt x="119" y="7"/>
                    <a:pt x="119" y="7"/>
                    <a:pt x="119" y="7"/>
                  </a:cubicBezTo>
                  <a:cubicBezTo>
                    <a:pt x="118" y="1"/>
                    <a:pt x="118" y="1"/>
                    <a:pt x="118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6" y="3"/>
                    <a:pt x="95" y="4"/>
                    <a:pt x="94" y="4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3" y="4"/>
                    <a:pt x="92" y="4"/>
                    <a:pt x="92" y="4"/>
                  </a:cubicBezTo>
                  <a:cubicBezTo>
                    <a:pt x="92" y="4"/>
                    <a:pt x="91" y="4"/>
                    <a:pt x="91" y="4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90" y="4"/>
                    <a:pt x="89" y="3"/>
                    <a:pt x="87" y="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4" y="2"/>
                    <a:pt x="84" y="2"/>
                    <a:pt x="84" y="2"/>
                  </a:cubicBezTo>
                  <a:cubicBezTo>
                    <a:pt x="83" y="7"/>
                    <a:pt x="83" y="7"/>
                    <a:pt x="83" y="7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3" y="17"/>
                    <a:pt x="72" y="18"/>
                    <a:pt x="69" y="18"/>
                  </a:cubicBezTo>
                  <a:cubicBezTo>
                    <a:pt x="65" y="17"/>
                    <a:pt x="66" y="18"/>
                    <a:pt x="66" y="18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3" y="25"/>
                    <a:pt x="61" y="25"/>
                    <a:pt x="59" y="26"/>
                  </a:cubicBezTo>
                  <a:cubicBezTo>
                    <a:pt x="56" y="27"/>
                    <a:pt x="57" y="28"/>
                    <a:pt x="57" y="28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59"/>
                    <a:pt x="54" y="59"/>
                    <a:pt x="54" y="59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81"/>
                    <a:pt x="47" y="81"/>
                    <a:pt x="47" y="81"/>
                  </a:cubicBezTo>
                  <a:cubicBezTo>
                    <a:pt x="47" y="81"/>
                    <a:pt x="46" y="85"/>
                    <a:pt x="45" y="87"/>
                  </a:cubicBezTo>
                  <a:cubicBezTo>
                    <a:pt x="44" y="89"/>
                    <a:pt x="47" y="89"/>
                    <a:pt x="47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1" y="96"/>
                    <a:pt x="51" y="96"/>
                    <a:pt x="51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37" y="96"/>
                    <a:pt x="37" y="96"/>
                    <a:pt x="37" y="96"/>
                  </a:cubicBezTo>
                  <a:cubicBezTo>
                    <a:pt x="37" y="97"/>
                    <a:pt x="37" y="97"/>
                    <a:pt x="37" y="97"/>
                  </a:cubicBezTo>
                  <a:cubicBezTo>
                    <a:pt x="36" y="100"/>
                    <a:pt x="36" y="100"/>
                    <a:pt x="36" y="100"/>
                  </a:cubicBezTo>
                  <a:cubicBezTo>
                    <a:pt x="36" y="100"/>
                    <a:pt x="32" y="100"/>
                    <a:pt x="31" y="100"/>
                  </a:cubicBezTo>
                  <a:cubicBezTo>
                    <a:pt x="30" y="100"/>
                    <a:pt x="29" y="102"/>
                    <a:pt x="29" y="102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27" y="108"/>
                    <a:pt x="27" y="108"/>
                    <a:pt x="27" y="108"/>
                  </a:cubicBezTo>
                  <a:cubicBezTo>
                    <a:pt x="24" y="111"/>
                    <a:pt x="24" y="111"/>
                    <a:pt x="24" y="111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5" y="115"/>
                    <a:pt x="5" y="115"/>
                    <a:pt x="5" y="115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" y="118"/>
                    <a:pt x="1" y="118"/>
                    <a:pt x="1" y="118"/>
                  </a:cubicBezTo>
                  <a:cubicBezTo>
                    <a:pt x="1" y="119"/>
                    <a:pt x="3" y="124"/>
                    <a:pt x="6" y="129"/>
                  </a:cubicBezTo>
                  <a:lnTo>
                    <a:pt x="11" y="138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Freeform 236"/>
            <p:cNvSpPr>
              <a:spLocks/>
            </p:cNvSpPr>
            <p:nvPr/>
          </p:nvSpPr>
          <p:spPr bwMode="auto">
            <a:xfrm>
              <a:off x="4936352" y="610286"/>
              <a:ext cx="38099" cy="38099"/>
            </a:xfrm>
            <a:custGeom>
              <a:avLst/>
              <a:gdLst>
                <a:gd name="T0" fmla="*/ 9 w 12"/>
                <a:gd name="T1" fmla="*/ 0 h 12"/>
                <a:gd name="T2" fmla="*/ 5 w 12"/>
                <a:gd name="T3" fmla="*/ 2 h 12"/>
                <a:gd name="T4" fmla="*/ 5 w 12"/>
                <a:gd name="T5" fmla="*/ 4 h 12"/>
                <a:gd name="T6" fmla="*/ 2 w 12"/>
                <a:gd name="T7" fmla="*/ 7 h 12"/>
                <a:gd name="T8" fmla="*/ 1 w 12"/>
                <a:gd name="T9" fmla="*/ 10 h 12"/>
                <a:gd name="T10" fmla="*/ 4 w 12"/>
                <a:gd name="T11" fmla="*/ 12 h 12"/>
                <a:gd name="T12" fmla="*/ 7 w 12"/>
                <a:gd name="T13" fmla="*/ 12 h 12"/>
                <a:gd name="T14" fmla="*/ 8 w 12"/>
                <a:gd name="T15" fmla="*/ 8 h 12"/>
                <a:gd name="T16" fmla="*/ 11 w 12"/>
                <a:gd name="T17" fmla="*/ 4 h 12"/>
                <a:gd name="T18" fmla="*/ 11 w 12"/>
                <a:gd name="T19" fmla="*/ 2 h 12"/>
                <a:gd name="T20" fmla="*/ 9 w 12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2">
                  <a:moveTo>
                    <a:pt x="9" y="0"/>
                  </a:moveTo>
                  <a:cubicBezTo>
                    <a:pt x="7" y="0"/>
                    <a:pt x="6" y="1"/>
                    <a:pt x="5" y="2"/>
                  </a:cubicBezTo>
                  <a:cubicBezTo>
                    <a:pt x="4" y="2"/>
                    <a:pt x="5" y="4"/>
                    <a:pt x="5" y="4"/>
                  </a:cubicBezTo>
                  <a:cubicBezTo>
                    <a:pt x="5" y="5"/>
                    <a:pt x="3" y="6"/>
                    <a:pt x="2" y="7"/>
                  </a:cubicBezTo>
                  <a:cubicBezTo>
                    <a:pt x="0" y="8"/>
                    <a:pt x="1" y="10"/>
                    <a:pt x="1" y="1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6" y="12"/>
                    <a:pt x="7" y="12"/>
                  </a:cubicBezTo>
                  <a:cubicBezTo>
                    <a:pt x="7" y="12"/>
                    <a:pt x="7" y="10"/>
                    <a:pt x="8" y="8"/>
                  </a:cubicBezTo>
                  <a:cubicBezTo>
                    <a:pt x="8" y="6"/>
                    <a:pt x="10" y="5"/>
                    <a:pt x="11" y="4"/>
                  </a:cubicBezTo>
                  <a:cubicBezTo>
                    <a:pt x="12" y="4"/>
                    <a:pt x="11" y="4"/>
                    <a:pt x="11" y="2"/>
                  </a:cubicBezTo>
                  <a:cubicBezTo>
                    <a:pt x="11" y="1"/>
                    <a:pt x="11" y="0"/>
                    <a:pt x="9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237"/>
            <p:cNvSpPr>
              <a:spLocks/>
            </p:cNvSpPr>
            <p:nvPr/>
          </p:nvSpPr>
          <p:spPr bwMode="auto">
            <a:xfrm>
              <a:off x="4890314" y="584886"/>
              <a:ext cx="87314" cy="53974"/>
            </a:xfrm>
            <a:custGeom>
              <a:avLst/>
              <a:gdLst>
                <a:gd name="T0" fmla="*/ 4 w 27"/>
                <a:gd name="T1" fmla="*/ 16 h 17"/>
                <a:gd name="T2" fmla="*/ 7 w 27"/>
                <a:gd name="T3" fmla="*/ 16 h 17"/>
                <a:gd name="T4" fmla="*/ 15 w 27"/>
                <a:gd name="T5" fmla="*/ 13 h 17"/>
                <a:gd name="T6" fmla="*/ 16 w 27"/>
                <a:gd name="T7" fmla="*/ 10 h 17"/>
                <a:gd name="T8" fmla="*/ 21 w 27"/>
                <a:gd name="T9" fmla="*/ 5 h 17"/>
                <a:gd name="T10" fmla="*/ 24 w 27"/>
                <a:gd name="T11" fmla="*/ 2 h 17"/>
                <a:gd name="T12" fmla="*/ 21 w 27"/>
                <a:gd name="T13" fmla="*/ 2 h 17"/>
                <a:gd name="T14" fmla="*/ 19 w 27"/>
                <a:gd name="T15" fmla="*/ 0 h 17"/>
                <a:gd name="T16" fmla="*/ 13 w 27"/>
                <a:gd name="T17" fmla="*/ 1 h 17"/>
                <a:gd name="T18" fmla="*/ 10 w 27"/>
                <a:gd name="T19" fmla="*/ 5 h 17"/>
                <a:gd name="T20" fmla="*/ 2 w 27"/>
                <a:gd name="T21" fmla="*/ 9 h 17"/>
                <a:gd name="T22" fmla="*/ 2 w 27"/>
                <a:gd name="T23" fmla="*/ 12 h 17"/>
                <a:gd name="T24" fmla="*/ 4 w 27"/>
                <a:gd name="T2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17">
                  <a:moveTo>
                    <a:pt x="4" y="16"/>
                  </a:moveTo>
                  <a:cubicBezTo>
                    <a:pt x="4" y="17"/>
                    <a:pt x="6" y="16"/>
                    <a:pt x="7" y="16"/>
                  </a:cubicBezTo>
                  <a:cubicBezTo>
                    <a:pt x="9" y="16"/>
                    <a:pt x="14" y="13"/>
                    <a:pt x="15" y="13"/>
                  </a:cubicBezTo>
                  <a:cubicBezTo>
                    <a:pt x="16" y="12"/>
                    <a:pt x="15" y="11"/>
                    <a:pt x="16" y="10"/>
                  </a:cubicBezTo>
                  <a:cubicBezTo>
                    <a:pt x="16" y="8"/>
                    <a:pt x="20" y="5"/>
                    <a:pt x="21" y="5"/>
                  </a:cubicBezTo>
                  <a:cubicBezTo>
                    <a:pt x="21" y="4"/>
                    <a:pt x="22" y="4"/>
                    <a:pt x="24" y="2"/>
                  </a:cubicBezTo>
                  <a:cubicBezTo>
                    <a:pt x="27" y="0"/>
                    <a:pt x="23" y="2"/>
                    <a:pt x="21" y="2"/>
                  </a:cubicBezTo>
                  <a:cubicBezTo>
                    <a:pt x="19" y="1"/>
                    <a:pt x="19" y="0"/>
                    <a:pt x="19" y="0"/>
                  </a:cubicBezTo>
                  <a:cubicBezTo>
                    <a:pt x="19" y="0"/>
                    <a:pt x="14" y="0"/>
                    <a:pt x="13" y="1"/>
                  </a:cubicBezTo>
                  <a:cubicBezTo>
                    <a:pt x="12" y="1"/>
                    <a:pt x="10" y="5"/>
                    <a:pt x="10" y="5"/>
                  </a:cubicBezTo>
                  <a:cubicBezTo>
                    <a:pt x="10" y="5"/>
                    <a:pt x="4" y="8"/>
                    <a:pt x="2" y="9"/>
                  </a:cubicBezTo>
                  <a:cubicBezTo>
                    <a:pt x="0" y="10"/>
                    <a:pt x="2" y="12"/>
                    <a:pt x="2" y="12"/>
                  </a:cubicBezTo>
                  <a:cubicBezTo>
                    <a:pt x="2" y="13"/>
                    <a:pt x="3" y="15"/>
                    <a:pt x="4" y="16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Freeform 238"/>
            <p:cNvSpPr>
              <a:spLocks/>
            </p:cNvSpPr>
            <p:nvPr/>
          </p:nvSpPr>
          <p:spPr bwMode="auto">
            <a:xfrm>
              <a:off x="3967977" y="489636"/>
              <a:ext cx="1365249" cy="1946271"/>
            </a:xfrm>
            <a:custGeom>
              <a:avLst/>
              <a:gdLst>
                <a:gd name="T0" fmla="*/ 413 w 429"/>
                <a:gd name="T1" fmla="*/ 45 h 611"/>
                <a:gd name="T2" fmla="*/ 410 w 429"/>
                <a:gd name="T3" fmla="*/ 10 h 611"/>
                <a:gd name="T4" fmla="*/ 367 w 429"/>
                <a:gd name="T5" fmla="*/ 4 h 611"/>
                <a:gd name="T6" fmla="*/ 357 w 429"/>
                <a:gd name="T7" fmla="*/ 18 h 611"/>
                <a:gd name="T8" fmla="*/ 336 w 429"/>
                <a:gd name="T9" fmla="*/ 41 h 611"/>
                <a:gd name="T10" fmla="*/ 333 w 429"/>
                <a:gd name="T11" fmla="*/ 15 h 611"/>
                <a:gd name="T12" fmla="*/ 326 w 429"/>
                <a:gd name="T13" fmla="*/ 32 h 611"/>
                <a:gd name="T14" fmla="*/ 303 w 429"/>
                <a:gd name="T15" fmla="*/ 51 h 611"/>
                <a:gd name="T16" fmla="*/ 291 w 429"/>
                <a:gd name="T17" fmla="*/ 61 h 611"/>
                <a:gd name="T18" fmla="*/ 282 w 429"/>
                <a:gd name="T19" fmla="*/ 71 h 611"/>
                <a:gd name="T20" fmla="*/ 264 w 429"/>
                <a:gd name="T21" fmla="*/ 78 h 611"/>
                <a:gd name="T22" fmla="*/ 250 w 429"/>
                <a:gd name="T23" fmla="*/ 83 h 611"/>
                <a:gd name="T24" fmla="*/ 223 w 429"/>
                <a:gd name="T25" fmla="*/ 115 h 611"/>
                <a:gd name="T26" fmla="*/ 221 w 429"/>
                <a:gd name="T27" fmla="*/ 133 h 611"/>
                <a:gd name="T28" fmla="*/ 189 w 429"/>
                <a:gd name="T29" fmla="*/ 146 h 611"/>
                <a:gd name="T30" fmla="*/ 161 w 429"/>
                <a:gd name="T31" fmla="*/ 179 h 611"/>
                <a:gd name="T32" fmla="*/ 206 w 429"/>
                <a:gd name="T33" fmla="*/ 171 h 611"/>
                <a:gd name="T34" fmla="*/ 194 w 429"/>
                <a:gd name="T35" fmla="*/ 180 h 611"/>
                <a:gd name="T36" fmla="*/ 192 w 429"/>
                <a:gd name="T37" fmla="*/ 196 h 611"/>
                <a:gd name="T38" fmla="*/ 177 w 429"/>
                <a:gd name="T39" fmla="*/ 221 h 611"/>
                <a:gd name="T40" fmla="*/ 179 w 429"/>
                <a:gd name="T41" fmla="*/ 253 h 611"/>
                <a:gd name="T42" fmla="*/ 159 w 429"/>
                <a:gd name="T43" fmla="*/ 284 h 611"/>
                <a:gd name="T44" fmla="*/ 138 w 429"/>
                <a:gd name="T45" fmla="*/ 306 h 611"/>
                <a:gd name="T46" fmla="*/ 143 w 429"/>
                <a:gd name="T47" fmla="*/ 322 h 611"/>
                <a:gd name="T48" fmla="*/ 117 w 429"/>
                <a:gd name="T49" fmla="*/ 351 h 611"/>
                <a:gd name="T50" fmla="*/ 126 w 429"/>
                <a:gd name="T51" fmla="*/ 368 h 611"/>
                <a:gd name="T52" fmla="*/ 91 w 429"/>
                <a:gd name="T53" fmla="*/ 365 h 611"/>
                <a:gd name="T54" fmla="*/ 77 w 429"/>
                <a:gd name="T55" fmla="*/ 388 h 611"/>
                <a:gd name="T56" fmla="*/ 59 w 429"/>
                <a:gd name="T57" fmla="*/ 404 h 611"/>
                <a:gd name="T58" fmla="*/ 29 w 429"/>
                <a:gd name="T59" fmla="*/ 419 h 611"/>
                <a:gd name="T60" fmla="*/ 16 w 429"/>
                <a:gd name="T61" fmla="*/ 428 h 611"/>
                <a:gd name="T62" fmla="*/ 12 w 429"/>
                <a:gd name="T63" fmla="*/ 443 h 611"/>
                <a:gd name="T64" fmla="*/ 13 w 429"/>
                <a:gd name="T65" fmla="*/ 469 h 611"/>
                <a:gd name="T66" fmla="*/ 2 w 429"/>
                <a:gd name="T67" fmla="*/ 507 h 611"/>
                <a:gd name="T68" fmla="*/ 6 w 429"/>
                <a:gd name="T69" fmla="*/ 528 h 611"/>
                <a:gd name="T70" fmla="*/ 11 w 429"/>
                <a:gd name="T71" fmla="*/ 555 h 611"/>
                <a:gd name="T72" fmla="*/ 11 w 429"/>
                <a:gd name="T73" fmla="*/ 574 h 611"/>
                <a:gd name="T74" fmla="*/ 32 w 429"/>
                <a:gd name="T75" fmla="*/ 606 h 611"/>
                <a:gd name="T76" fmla="*/ 77 w 429"/>
                <a:gd name="T77" fmla="*/ 601 h 611"/>
                <a:gd name="T78" fmla="*/ 128 w 429"/>
                <a:gd name="T79" fmla="*/ 557 h 611"/>
                <a:gd name="T80" fmla="*/ 148 w 429"/>
                <a:gd name="T81" fmla="*/ 570 h 611"/>
                <a:gd name="T82" fmla="*/ 151 w 429"/>
                <a:gd name="T83" fmla="*/ 532 h 611"/>
                <a:gd name="T84" fmla="*/ 165 w 429"/>
                <a:gd name="T85" fmla="*/ 515 h 611"/>
                <a:gd name="T86" fmla="*/ 167 w 429"/>
                <a:gd name="T87" fmla="*/ 473 h 611"/>
                <a:gd name="T88" fmla="*/ 151 w 429"/>
                <a:gd name="T89" fmla="*/ 405 h 611"/>
                <a:gd name="T90" fmla="*/ 154 w 429"/>
                <a:gd name="T91" fmla="*/ 359 h 611"/>
                <a:gd name="T92" fmla="*/ 191 w 429"/>
                <a:gd name="T93" fmla="*/ 291 h 611"/>
                <a:gd name="T94" fmla="*/ 205 w 429"/>
                <a:gd name="T95" fmla="*/ 235 h 611"/>
                <a:gd name="T96" fmla="*/ 220 w 429"/>
                <a:gd name="T97" fmla="*/ 183 h 611"/>
                <a:gd name="T98" fmla="*/ 243 w 429"/>
                <a:gd name="T99" fmla="*/ 138 h 611"/>
                <a:gd name="T100" fmla="*/ 271 w 429"/>
                <a:gd name="T101" fmla="*/ 136 h 611"/>
                <a:gd name="T102" fmla="*/ 283 w 429"/>
                <a:gd name="T103" fmla="*/ 109 h 611"/>
                <a:gd name="T104" fmla="*/ 325 w 429"/>
                <a:gd name="T105" fmla="*/ 122 h 611"/>
                <a:gd name="T106" fmla="*/ 349 w 429"/>
                <a:gd name="T107" fmla="*/ 112 h 611"/>
                <a:gd name="T108" fmla="*/ 357 w 429"/>
                <a:gd name="T109" fmla="*/ 64 h 611"/>
                <a:gd name="T110" fmla="*/ 386 w 429"/>
                <a:gd name="T111" fmla="*/ 49 h 611"/>
                <a:gd name="T112" fmla="*/ 408 w 429"/>
                <a:gd name="T113" fmla="*/ 69 h 611"/>
                <a:gd name="T114" fmla="*/ 420 w 429"/>
                <a:gd name="T115" fmla="*/ 63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29" h="611">
                  <a:moveTo>
                    <a:pt x="429" y="54"/>
                  </a:moveTo>
                  <a:cubicBezTo>
                    <a:pt x="429" y="53"/>
                    <a:pt x="428" y="52"/>
                    <a:pt x="428" y="51"/>
                  </a:cubicBezTo>
                  <a:cubicBezTo>
                    <a:pt x="428" y="50"/>
                    <a:pt x="427" y="49"/>
                    <a:pt x="427" y="48"/>
                  </a:cubicBezTo>
                  <a:cubicBezTo>
                    <a:pt x="426" y="47"/>
                    <a:pt x="426" y="47"/>
                    <a:pt x="426" y="47"/>
                  </a:cubicBezTo>
                  <a:cubicBezTo>
                    <a:pt x="427" y="46"/>
                    <a:pt x="427" y="46"/>
                    <a:pt x="427" y="46"/>
                  </a:cubicBezTo>
                  <a:cubicBezTo>
                    <a:pt x="427" y="46"/>
                    <a:pt x="427" y="45"/>
                    <a:pt x="428" y="45"/>
                  </a:cubicBezTo>
                  <a:cubicBezTo>
                    <a:pt x="427" y="44"/>
                    <a:pt x="427" y="44"/>
                    <a:pt x="426" y="44"/>
                  </a:cubicBezTo>
                  <a:cubicBezTo>
                    <a:pt x="424" y="45"/>
                    <a:pt x="420" y="50"/>
                    <a:pt x="420" y="50"/>
                  </a:cubicBezTo>
                  <a:cubicBezTo>
                    <a:pt x="419" y="42"/>
                    <a:pt x="419" y="42"/>
                    <a:pt x="419" y="42"/>
                  </a:cubicBezTo>
                  <a:cubicBezTo>
                    <a:pt x="413" y="45"/>
                    <a:pt x="413" y="45"/>
                    <a:pt x="413" y="45"/>
                  </a:cubicBezTo>
                  <a:cubicBezTo>
                    <a:pt x="406" y="43"/>
                    <a:pt x="406" y="43"/>
                    <a:pt x="406" y="43"/>
                  </a:cubicBezTo>
                  <a:cubicBezTo>
                    <a:pt x="406" y="43"/>
                    <a:pt x="404" y="40"/>
                    <a:pt x="402" y="41"/>
                  </a:cubicBezTo>
                  <a:cubicBezTo>
                    <a:pt x="399" y="41"/>
                    <a:pt x="395" y="41"/>
                    <a:pt x="395" y="41"/>
                  </a:cubicBezTo>
                  <a:cubicBezTo>
                    <a:pt x="395" y="41"/>
                    <a:pt x="391" y="38"/>
                    <a:pt x="394" y="38"/>
                  </a:cubicBezTo>
                  <a:cubicBezTo>
                    <a:pt x="396" y="38"/>
                    <a:pt x="401" y="38"/>
                    <a:pt x="403" y="38"/>
                  </a:cubicBezTo>
                  <a:cubicBezTo>
                    <a:pt x="405" y="38"/>
                    <a:pt x="417" y="34"/>
                    <a:pt x="417" y="34"/>
                  </a:cubicBezTo>
                  <a:cubicBezTo>
                    <a:pt x="418" y="29"/>
                    <a:pt x="418" y="29"/>
                    <a:pt x="418" y="29"/>
                  </a:cubicBezTo>
                  <a:cubicBezTo>
                    <a:pt x="424" y="24"/>
                    <a:pt x="424" y="24"/>
                    <a:pt x="424" y="24"/>
                  </a:cubicBezTo>
                  <a:cubicBezTo>
                    <a:pt x="414" y="17"/>
                    <a:pt x="414" y="17"/>
                    <a:pt x="414" y="17"/>
                  </a:cubicBezTo>
                  <a:cubicBezTo>
                    <a:pt x="410" y="10"/>
                    <a:pt x="410" y="10"/>
                    <a:pt x="410" y="10"/>
                  </a:cubicBezTo>
                  <a:cubicBezTo>
                    <a:pt x="410" y="10"/>
                    <a:pt x="410" y="8"/>
                    <a:pt x="407" y="8"/>
                  </a:cubicBezTo>
                  <a:cubicBezTo>
                    <a:pt x="405" y="8"/>
                    <a:pt x="399" y="11"/>
                    <a:pt x="399" y="11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87" y="9"/>
                    <a:pt x="387" y="9"/>
                    <a:pt x="387" y="9"/>
                  </a:cubicBezTo>
                  <a:cubicBezTo>
                    <a:pt x="377" y="6"/>
                    <a:pt x="377" y="6"/>
                    <a:pt x="377" y="6"/>
                  </a:cubicBezTo>
                  <a:cubicBezTo>
                    <a:pt x="376" y="8"/>
                    <a:pt x="376" y="8"/>
                    <a:pt x="376" y="8"/>
                  </a:cubicBezTo>
                  <a:cubicBezTo>
                    <a:pt x="376" y="8"/>
                    <a:pt x="373" y="7"/>
                    <a:pt x="373" y="5"/>
                  </a:cubicBezTo>
                  <a:cubicBezTo>
                    <a:pt x="373" y="4"/>
                    <a:pt x="373" y="2"/>
                    <a:pt x="373" y="2"/>
                  </a:cubicBezTo>
                  <a:cubicBezTo>
                    <a:pt x="369" y="3"/>
                    <a:pt x="369" y="3"/>
                    <a:pt x="369" y="3"/>
                  </a:cubicBezTo>
                  <a:cubicBezTo>
                    <a:pt x="367" y="4"/>
                    <a:pt x="367" y="4"/>
                    <a:pt x="367" y="4"/>
                  </a:cubicBezTo>
                  <a:cubicBezTo>
                    <a:pt x="362" y="0"/>
                    <a:pt x="362" y="0"/>
                    <a:pt x="362" y="0"/>
                  </a:cubicBezTo>
                  <a:cubicBezTo>
                    <a:pt x="360" y="6"/>
                    <a:pt x="360" y="6"/>
                    <a:pt x="360" y="6"/>
                  </a:cubicBezTo>
                  <a:cubicBezTo>
                    <a:pt x="363" y="11"/>
                    <a:pt x="363" y="11"/>
                    <a:pt x="363" y="11"/>
                  </a:cubicBezTo>
                  <a:cubicBezTo>
                    <a:pt x="360" y="17"/>
                    <a:pt x="360" y="17"/>
                    <a:pt x="360" y="17"/>
                  </a:cubicBezTo>
                  <a:cubicBezTo>
                    <a:pt x="362" y="22"/>
                    <a:pt x="362" y="22"/>
                    <a:pt x="362" y="22"/>
                  </a:cubicBezTo>
                  <a:cubicBezTo>
                    <a:pt x="362" y="28"/>
                    <a:pt x="362" y="28"/>
                    <a:pt x="362" y="28"/>
                  </a:cubicBezTo>
                  <a:cubicBezTo>
                    <a:pt x="359" y="34"/>
                    <a:pt x="359" y="34"/>
                    <a:pt x="359" y="34"/>
                  </a:cubicBezTo>
                  <a:cubicBezTo>
                    <a:pt x="354" y="30"/>
                    <a:pt x="354" y="30"/>
                    <a:pt x="354" y="30"/>
                  </a:cubicBezTo>
                  <a:cubicBezTo>
                    <a:pt x="355" y="24"/>
                    <a:pt x="355" y="24"/>
                    <a:pt x="355" y="24"/>
                  </a:cubicBezTo>
                  <a:cubicBezTo>
                    <a:pt x="357" y="18"/>
                    <a:pt x="357" y="18"/>
                    <a:pt x="357" y="18"/>
                  </a:cubicBezTo>
                  <a:cubicBezTo>
                    <a:pt x="354" y="11"/>
                    <a:pt x="354" y="11"/>
                    <a:pt x="354" y="11"/>
                  </a:cubicBezTo>
                  <a:cubicBezTo>
                    <a:pt x="347" y="17"/>
                    <a:pt x="347" y="17"/>
                    <a:pt x="347" y="17"/>
                  </a:cubicBezTo>
                  <a:cubicBezTo>
                    <a:pt x="348" y="25"/>
                    <a:pt x="348" y="25"/>
                    <a:pt x="348" y="25"/>
                  </a:cubicBezTo>
                  <a:cubicBezTo>
                    <a:pt x="345" y="30"/>
                    <a:pt x="345" y="30"/>
                    <a:pt x="345" y="30"/>
                  </a:cubicBezTo>
                  <a:cubicBezTo>
                    <a:pt x="345" y="37"/>
                    <a:pt x="345" y="37"/>
                    <a:pt x="345" y="37"/>
                  </a:cubicBezTo>
                  <a:cubicBezTo>
                    <a:pt x="343" y="43"/>
                    <a:pt x="343" y="43"/>
                    <a:pt x="343" y="43"/>
                  </a:cubicBezTo>
                  <a:cubicBezTo>
                    <a:pt x="342" y="51"/>
                    <a:pt x="342" y="51"/>
                    <a:pt x="342" y="51"/>
                  </a:cubicBezTo>
                  <a:cubicBezTo>
                    <a:pt x="342" y="51"/>
                    <a:pt x="342" y="52"/>
                    <a:pt x="340" y="52"/>
                  </a:cubicBezTo>
                  <a:cubicBezTo>
                    <a:pt x="339" y="53"/>
                    <a:pt x="336" y="52"/>
                    <a:pt x="336" y="52"/>
                  </a:cubicBezTo>
                  <a:cubicBezTo>
                    <a:pt x="336" y="41"/>
                    <a:pt x="336" y="41"/>
                    <a:pt x="336" y="41"/>
                  </a:cubicBezTo>
                  <a:cubicBezTo>
                    <a:pt x="337" y="35"/>
                    <a:pt x="337" y="35"/>
                    <a:pt x="337" y="35"/>
                  </a:cubicBezTo>
                  <a:cubicBezTo>
                    <a:pt x="339" y="30"/>
                    <a:pt x="339" y="30"/>
                    <a:pt x="339" y="30"/>
                  </a:cubicBezTo>
                  <a:cubicBezTo>
                    <a:pt x="343" y="24"/>
                    <a:pt x="343" y="24"/>
                    <a:pt x="343" y="24"/>
                  </a:cubicBezTo>
                  <a:cubicBezTo>
                    <a:pt x="343" y="24"/>
                    <a:pt x="343" y="20"/>
                    <a:pt x="342" y="20"/>
                  </a:cubicBezTo>
                  <a:cubicBezTo>
                    <a:pt x="342" y="19"/>
                    <a:pt x="341" y="18"/>
                    <a:pt x="341" y="18"/>
                  </a:cubicBezTo>
                  <a:cubicBezTo>
                    <a:pt x="341" y="18"/>
                    <a:pt x="345" y="15"/>
                    <a:pt x="345" y="15"/>
                  </a:cubicBezTo>
                  <a:cubicBezTo>
                    <a:pt x="345" y="15"/>
                    <a:pt x="344" y="12"/>
                    <a:pt x="342" y="11"/>
                  </a:cubicBezTo>
                  <a:cubicBezTo>
                    <a:pt x="340" y="9"/>
                    <a:pt x="339" y="8"/>
                    <a:pt x="338" y="9"/>
                  </a:cubicBezTo>
                  <a:cubicBezTo>
                    <a:pt x="336" y="10"/>
                    <a:pt x="332" y="11"/>
                    <a:pt x="332" y="12"/>
                  </a:cubicBezTo>
                  <a:cubicBezTo>
                    <a:pt x="332" y="12"/>
                    <a:pt x="332" y="14"/>
                    <a:pt x="333" y="15"/>
                  </a:cubicBezTo>
                  <a:cubicBezTo>
                    <a:pt x="334" y="16"/>
                    <a:pt x="335" y="16"/>
                    <a:pt x="335" y="16"/>
                  </a:cubicBezTo>
                  <a:cubicBezTo>
                    <a:pt x="335" y="17"/>
                    <a:pt x="336" y="19"/>
                    <a:pt x="335" y="20"/>
                  </a:cubicBezTo>
                  <a:cubicBezTo>
                    <a:pt x="335" y="21"/>
                    <a:pt x="335" y="23"/>
                    <a:pt x="333" y="22"/>
                  </a:cubicBezTo>
                  <a:cubicBezTo>
                    <a:pt x="331" y="21"/>
                    <a:pt x="327" y="19"/>
                    <a:pt x="326" y="19"/>
                  </a:cubicBezTo>
                  <a:cubicBezTo>
                    <a:pt x="326" y="18"/>
                    <a:pt x="326" y="15"/>
                    <a:pt x="325" y="18"/>
                  </a:cubicBezTo>
                  <a:cubicBezTo>
                    <a:pt x="323" y="21"/>
                    <a:pt x="323" y="22"/>
                    <a:pt x="323" y="23"/>
                  </a:cubicBezTo>
                  <a:cubicBezTo>
                    <a:pt x="324" y="25"/>
                    <a:pt x="325" y="25"/>
                    <a:pt x="325" y="25"/>
                  </a:cubicBezTo>
                  <a:cubicBezTo>
                    <a:pt x="325" y="26"/>
                    <a:pt x="322" y="27"/>
                    <a:pt x="322" y="27"/>
                  </a:cubicBezTo>
                  <a:cubicBezTo>
                    <a:pt x="322" y="28"/>
                    <a:pt x="321" y="29"/>
                    <a:pt x="323" y="30"/>
                  </a:cubicBezTo>
                  <a:cubicBezTo>
                    <a:pt x="324" y="31"/>
                    <a:pt x="326" y="32"/>
                    <a:pt x="326" y="32"/>
                  </a:cubicBezTo>
                  <a:cubicBezTo>
                    <a:pt x="326" y="32"/>
                    <a:pt x="327" y="35"/>
                    <a:pt x="327" y="35"/>
                  </a:cubicBezTo>
                  <a:cubicBezTo>
                    <a:pt x="327" y="35"/>
                    <a:pt x="322" y="34"/>
                    <a:pt x="322" y="35"/>
                  </a:cubicBezTo>
                  <a:cubicBezTo>
                    <a:pt x="322" y="36"/>
                    <a:pt x="322" y="38"/>
                    <a:pt x="322" y="39"/>
                  </a:cubicBezTo>
                  <a:cubicBezTo>
                    <a:pt x="322" y="39"/>
                    <a:pt x="322" y="41"/>
                    <a:pt x="322" y="41"/>
                  </a:cubicBezTo>
                  <a:cubicBezTo>
                    <a:pt x="322" y="42"/>
                    <a:pt x="318" y="42"/>
                    <a:pt x="317" y="43"/>
                  </a:cubicBezTo>
                  <a:cubicBezTo>
                    <a:pt x="316" y="43"/>
                    <a:pt x="316" y="46"/>
                    <a:pt x="315" y="48"/>
                  </a:cubicBezTo>
                  <a:cubicBezTo>
                    <a:pt x="315" y="49"/>
                    <a:pt x="315" y="50"/>
                    <a:pt x="314" y="51"/>
                  </a:cubicBezTo>
                  <a:cubicBezTo>
                    <a:pt x="314" y="52"/>
                    <a:pt x="313" y="54"/>
                    <a:pt x="313" y="54"/>
                  </a:cubicBezTo>
                  <a:cubicBezTo>
                    <a:pt x="313" y="54"/>
                    <a:pt x="313" y="54"/>
                    <a:pt x="311" y="54"/>
                  </a:cubicBezTo>
                  <a:cubicBezTo>
                    <a:pt x="310" y="54"/>
                    <a:pt x="305" y="50"/>
                    <a:pt x="303" y="51"/>
                  </a:cubicBezTo>
                  <a:cubicBezTo>
                    <a:pt x="302" y="51"/>
                    <a:pt x="300" y="52"/>
                    <a:pt x="300" y="53"/>
                  </a:cubicBezTo>
                  <a:cubicBezTo>
                    <a:pt x="300" y="54"/>
                    <a:pt x="303" y="56"/>
                    <a:pt x="303" y="56"/>
                  </a:cubicBezTo>
                  <a:cubicBezTo>
                    <a:pt x="304" y="56"/>
                    <a:pt x="308" y="57"/>
                    <a:pt x="308" y="58"/>
                  </a:cubicBezTo>
                  <a:cubicBezTo>
                    <a:pt x="308" y="59"/>
                    <a:pt x="308" y="64"/>
                    <a:pt x="308" y="64"/>
                  </a:cubicBezTo>
                  <a:cubicBezTo>
                    <a:pt x="308" y="64"/>
                    <a:pt x="312" y="71"/>
                    <a:pt x="306" y="65"/>
                  </a:cubicBezTo>
                  <a:cubicBezTo>
                    <a:pt x="300" y="59"/>
                    <a:pt x="300" y="58"/>
                    <a:pt x="299" y="58"/>
                  </a:cubicBezTo>
                  <a:cubicBezTo>
                    <a:pt x="298" y="58"/>
                    <a:pt x="292" y="56"/>
                    <a:pt x="292" y="56"/>
                  </a:cubicBezTo>
                  <a:cubicBezTo>
                    <a:pt x="292" y="56"/>
                    <a:pt x="291" y="54"/>
                    <a:pt x="291" y="56"/>
                  </a:cubicBezTo>
                  <a:cubicBezTo>
                    <a:pt x="290" y="58"/>
                    <a:pt x="292" y="61"/>
                    <a:pt x="292" y="61"/>
                  </a:cubicBezTo>
                  <a:cubicBezTo>
                    <a:pt x="291" y="61"/>
                    <a:pt x="291" y="61"/>
                    <a:pt x="291" y="61"/>
                  </a:cubicBezTo>
                  <a:cubicBezTo>
                    <a:pt x="291" y="61"/>
                    <a:pt x="289" y="59"/>
                    <a:pt x="288" y="58"/>
                  </a:cubicBezTo>
                  <a:cubicBezTo>
                    <a:pt x="287" y="57"/>
                    <a:pt x="284" y="58"/>
                    <a:pt x="284" y="58"/>
                  </a:cubicBezTo>
                  <a:cubicBezTo>
                    <a:pt x="284" y="58"/>
                    <a:pt x="283" y="60"/>
                    <a:pt x="282" y="61"/>
                  </a:cubicBezTo>
                  <a:cubicBezTo>
                    <a:pt x="281" y="62"/>
                    <a:pt x="278" y="59"/>
                    <a:pt x="281" y="62"/>
                  </a:cubicBezTo>
                  <a:cubicBezTo>
                    <a:pt x="283" y="66"/>
                    <a:pt x="285" y="66"/>
                    <a:pt x="286" y="67"/>
                  </a:cubicBezTo>
                  <a:cubicBezTo>
                    <a:pt x="287" y="68"/>
                    <a:pt x="290" y="68"/>
                    <a:pt x="291" y="69"/>
                  </a:cubicBezTo>
                  <a:cubicBezTo>
                    <a:pt x="291" y="70"/>
                    <a:pt x="292" y="73"/>
                    <a:pt x="292" y="73"/>
                  </a:cubicBezTo>
                  <a:cubicBezTo>
                    <a:pt x="292" y="73"/>
                    <a:pt x="294" y="76"/>
                    <a:pt x="290" y="73"/>
                  </a:cubicBezTo>
                  <a:cubicBezTo>
                    <a:pt x="286" y="71"/>
                    <a:pt x="285" y="70"/>
                    <a:pt x="284" y="70"/>
                  </a:cubicBezTo>
                  <a:cubicBezTo>
                    <a:pt x="283" y="70"/>
                    <a:pt x="282" y="71"/>
                    <a:pt x="282" y="71"/>
                  </a:cubicBezTo>
                  <a:cubicBezTo>
                    <a:pt x="282" y="71"/>
                    <a:pt x="277" y="70"/>
                    <a:pt x="277" y="68"/>
                  </a:cubicBezTo>
                  <a:cubicBezTo>
                    <a:pt x="276" y="66"/>
                    <a:pt x="278" y="62"/>
                    <a:pt x="274" y="62"/>
                  </a:cubicBezTo>
                  <a:cubicBezTo>
                    <a:pt x="271" y="63"/>
                    <a:pt x="269" y="64"/>
                    <a:pt x="269" y="65"/>
                  </a:cubicBezTo>
                  <a:cubicBezTo>
                    <a:pt x="269" y="66"/>
                    <a:pt x="267" y="66"/>
                    <a:pt x="270" y="69"/>
                  </a:cubicBezTo>
                  <a:cubicBezTo>
                    <a:pt x="272" y="72"/>
                    <a:pt x="274" y="73"/>
                    <a:pt x="274" y="73"/>
                  </a:cubicBezTo>
                  <a:cubicBezTo>
                    <a:pt x="275" y="73"/>
                    <a:pt x="279" y="73"/>
                    <a:pt x="277" y="74"/>
                  </a:cubicBezTo>
                  <a:cubicBezTo>
                    <a:pt x="275" y="76"/>
                    <a:pt x="272" y="76"/>
                    <a:pt x="271" y="76"/>
                  </a:cubicBezTo>
                  <a:cubicBezTo>
                    <a:pt x="271" y="76"/>
                    <a:pt x="272" y="75"/>
                    <a:pt x="270" y="75"/>
                  </a:cubicBezTo>
                  <a:cubicBezTo>
                    <a:pt x="269" y="76"/>
                    <a:pt x="265" y="80"/>
                    <a:pt x="265" y="80"/>
                  </a:cubicBezTo>
                  <a:cubicBezTo>
                    <a:pt x="265" y="80"/>
                    <a:pt x="264" y="79"/>
                    <a:pt x="264" y="78"/>
                  </a:cubicBezTo>
                  <a:cubicBezTo>
                    <a:pt x="264" y="77"/>
                    <a:pt x="267" y="76"/>
                    <a:pt x="267" y="74"/>
                  </a:cubicBezTo>
                  <a:cubicBezTo>
                    <a:pt x="268" y="72"/>
                    <a:pt x="265" y="67"/>
                    <a:pt x="265" y="67"/>
                  </a:cubicBezTo>
                  <a:cubicBezTo>
                    <a:pt x="265" y="67"/>
                    <a:pt x="263" y="65"/>
                    <a:pt x="262" y="65"/>
                  </a:cubicBezTo>
                  <a:cubicBezTo>
                    <a:pt x="261" y="64"/>
                    <a:pt x="259" y="63"/>
                    <a:pt x="258" y="63"/>
                  </a:cubicBezTo>
                  <a:cubicBezTo>
                    <a:pt x="257" y="64"/>
                    <a:pt x="256" y="67"/>
                    <a:pt x="258" y="68"/>
                  </a:cubicBezTo>
                  <a:cubicBezTo>
                    <a:pt x="259" y="70"/>
                    <a:pt x="261" y="72"/>
                    <a:pt x="260" y="73"/>
                  </a:cubicBezTo>
                  <a:cubicBezTo>
                    <a:pt x="259" y="73"/>
                    <a:pt x="258" y="74"/>
                    <a:pt x="257" y="73"/>
                  </a:cubicBezTo>
                  <a:cubicBezTo>
                    <a:pt x="256" y="73"/>
                    <a:pt x="254" y="71"/>
                    <a:pt x="252" y="72"/>
                  </a:cubicBezTo>
                  <a:cubicBezTo>
                    <a:pt x="250" y="73"/>
                    <a:pt x="247" y="78"/>
                    <a:pt x="247" y="78"/>
                  </a:cubicBezTo>
                  <a:cubicBezTo>
                    <a:pt x="247" y="78"/>
                    <a:pt x="250" y="83"/>
                    <a:pt x="250" y="83"/>
                  </a:cubicBezTo>
                  <a:cubicBezTo>
                    <a:pt x="251" y="84"/>
                    <a:pt x="252" y="85"/>
                    <a:pt x="252" y="87"/>
                  </a:cubicBezTo>
                  <a:cubicBezTo>
                    <a:pt x="251" y="88"/>
                    <a:pt x="252" y="86"/>
                    <a:pt x="250" y="87"/>
                  </a:cubicBezTo>
                  <a:cubicBezTo>
                    <a:pt x="248" y="88"/>
                    <a:pt x="247" y="88"/>
                    <a:pt x="246" y="89"/>
                  </a:cubicBezTo>
                  <a:cubicBezTo>
                    <a:pt x="244" y="89"/>
                    <a:pt x="240" y="93"/>
                    <a:pt x="240" y="93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42" y="96"/>
                    <a:pt x="236" y="99"/>
                    <a:pt x="235" y="99"/>
                  </a:cubicBezTo>
                  <a:cubicBezTo>
                    <a:pt x="233" y="100"/>
                    <a:pt x="237" y="99"/>
                    <a:pt x="233" y="100"/>
                  </a:cubicBezTo>
                  <a:cubicBezTo>
                    <a:pt x="229" y="101"/>
                    <a:pt x="227" y="105"/>
                    <a:pt x="227" y="106"/>
                  </a:cubicBezTo>
                  <a:cubicBezTo>
                    <a:pt x="226" y="107"/>
                    <a:pt x="223" y="107"/>
                    <a:pt x="223" y="109"/>
                  </a:cubicBezTo>
                  <a:cubicBezTo>
                    <a:pt x="223" y="111"/>
                    <a:pt x="224" y="114"/>
                    <a:pt x="223" y="115"/>
                  </a:cubicBezTo>
                  <a:cubicBezTo>
                    <a:pt x="223" y="116"/>
                    <a:pt x="223" y="116"/>
                    <a:pt x="223" y="117"/>
                  </a:cubicBezTo>
                  <a:cubicBezTo>
                    <a:pt x="223" y="119"/>
                    <a:pt x="222" y="120"/>
                    <a:pt x="225" y="120"/>
                  </a:cubicBezTo>
                  <a:cubicBezTo>
                    <a:pt x="227" y="120"/>
                    <a:pt x="230" y="119"/>
                    <a:pt x="231" y="118"/>
                  </a:cubicBezTo>
                  <a:cubicBezTo>
                    <a:pt x="231" y="117"/>
                    <a:pt x="232" y="114"/>
                    <a:pt x="233" y="115"/>
                  </a:cubicBezTo>
                  <a:cubicBezTo>
                    <a:pt x="234" y="117"/>
                    <a:pt x="234" y="120"/>
                    <a:pt x="234" y="120"/>
                  </a:cubicBezTo>
                  <a:cubicBezTo>
                    <a:pt x="234" y="120"/>
                    <a:pt x="234" y="123"/>
                    <a:pt x="234" y="124"/>
                  </a:cubicBezTo>
                  <a:cubicBezTo>
                    <a:pt x="234" y="125"/>
                    <a:pt x="239" y="123"/>
                    <a:pt x="233" y="126"/>
                  </a:cubicBezTo>
                  <a:cubicBezTo>
                    <a:pt x="228" y="129"/>
                    <a:pt x="226" y="129"/>
                    <a:pt x="226" y="130"/>
                  </a:cubicBezTo>
                  <a:cubicBezTo>
                    <a:pt x="226" y="131"/>
                    <a:pt x="229" y="136"/>
                    <a:pt x="225" y="134"/>
                  </a:cubicBezTo>
                  <a:cubicBezTo>
                    <a:pt x="221" y="133"/>
                    <a:pt x="222" y="134"/>
                    <a:pt x="221" y="133"/>
                  </a:cubicBezTo>
                  <a:cubicBezTo>
                    <a:pt x="220" y="132"/>
                    <a:pt x="222" y="138"/>
                    <a:pt x="217" y="130"/>
                  </a:cubicBezTo>
                  <a:cubicBezTo>
                    <a:pt x="213" y="123"/>
                    <a:pt x="213" y="124"/>
                    <a:pt x="212" y="122"/>
                  </a:cubicBezTo>
                  <a:cubicBezTo>
                    <a:pt x="212" y="121"/>
                    <a:pt x="212" y="115"/>
                    <a:pt x="212" y="115"/>
                  </a:cubicBezTo>
                  <a:cubicBezTo>
                    <a:pt x="212" y="115"/>
                    <a:pt x="211" y="109"/>
                    <a:pt x="208" y="112"/>
                  </a:cubicBezTo>
                  <a:cubicBezTo>
                    <a:pt x="206" y="114"/>
                    <a:pt x="205" y="118"/>
                    <a:pt x="205" y="118"/>
                  </a:cubicBezTo>
                  <a:cubicBezTo>
                    <a:pt x="205" y="118"/>
                    <a:pt x="201" y="122"/>
                    <a:pt x="201" y="123"/>
                  </a:cubicBezTo>
                  <a:cubicBezTo>
                    <a:pt x="200" y="123"/>
                    <a:pt x="198" y="123"/>
                    <a:pt x="196" y="125"/>
                  </a:cubicBezTo>
                  <a:cubicBezTo>
                    <a:pt x="194" y="127"/>
                    <a:pt x="189" y="135"/>
                    <a:pt x="189" y="135"/>
                  </a:cubicBezTo>
                  <a:cubicBezTo>
                    <a:pt x="189" y="135"/>
                    <a:pt x="185" y="141"/>
                    <a:pt x="186" y="142"/>
                  </a:cubicBezTo>
                  <a:cubicBezTo>
                    <a:pt x="187" y="144"/>
                    <a:pt x="189" y="146"/>
                    <a:pt x="189" y="146"/>
                  </a:cubicBezTo>
                  <a:cubicBezTo>
                    <a:pt x="189" y="146"/>
                    <a:pt x="190" y="145"/>
                    <a:pt x="190" y="148"/>
                  </a:cubicBezTo>
                  <a:cubicBezTo>
                    <a:pt x="190" y="150"/>
                    <a:pt x="194" y="151"/>
                    <a:pt x="194" y="151"/>
                  </a:cubicBezTo>
                  <a:cubicBezTo>
                    <a:pt x="194" y="151"/>
                    <a:pt x="196" y="152"/>
                    <a:pt x="194" y="153"/>
                  </a:cubicBezTo>
                  <a:cubicBezTo>
                    <a:pt x="192" y="155"/>
                    <a:pt x="185" y="156"/>
                    <a:pt x="185" y="156"/>
                  </a:cubicBezTo>
                  <a:cubicBezTo>
                    <a:pt x="179" y="156"/>
                    <a:pt x="179" y="156"/>
                    <a:pt x="179" y="156"/>
                  </a:cubicBezTo>
                  <a:cubicBezTo>
                    <a:pt x="179" y="156"/>
                    <a:pt x="176" y="160"/>
                    <a:pt x="175" y="160"/>
                  </a:cubicBezTo>
                  <a:cubicBezTo>
                    <a:pt x="173" y="161"/>
                    <a:pt x="171" y="163"/>
                    <a:pt x="170" y="164"/>
                  </a:cubicBezTo>
                  <a:cubicBezTo>
                    <a:pt x="170" y="166"/>
                    <a:pt x="162" y="172"/>
                    <a:pt x="162" y="172"/>
                  </a:cubicBezTo>
                  <a:cubicBezTo>
                    <a:pt x="162" y="172"/>
                    <a:pt x="163" y="175"/>
                    <a:pt x="163" y="176"/>
                  </a:cubicBezTo>
                  <a:cubicBezTo>
                    <a:pt x="163" y="177"/>
                    <a:pt x="159" y="179"/>
                    <a:pt x="161" y="179"/>
                  </a:cubicBezTo>
                  <a:cubicBezTo>
                    <a:pt x="163" y="180"/>
                    <a:pt x="165" y="181"/>
                    <a:pt x="167" y="178"/>
                  </a:cubicBezTo>
                  <a:cubicBezTo>
                    <a:pt x="168" y="175"/>
                    <a:pt x="169" y="171"/>
                    <a:pt x="169" y="171"/>
                  </a:cubicBezTo>
                  <a:cubicBezTo>
                    <a:pt x="169" y="171"/>
                    <a:pt x="170" y="169"/>
                    <a:pt x="172" y="169"/>
                  </a:cubicBezTo>
                  <a:cubicBezTo>
                    <a:pt x="174" y="169"/>
                    <a:pt x="177" y="167"/>
                    <a:pt x="179" y="167"/>
                  </a:cubicBezTo>
                  <a:cubicBezTo>
                    <a:pt x="181" y="166"/>
                    <a:pt x="184" y="162"/>
                    <a:pt x="185" y="162"/>
                  </a:cubicBezTo>
                  <a:cubicBezTo>
                    <a:pt x="186" y="162"/>
                    <a:pt x="186" y="163"/>
                    <a:pt x="189" y="163"/>
                  </a:cubicBezTo>
                  <a:cubicBezTo>
                    <a:pt x="193" y="162"/>
                    <a:pt x="196" y="162"/>
                    <a:pt x="197" y="161"/>
                  </a:cubicBezTo>
                  <a:cubicBezTo>
                    <a:pt x="198" y="160"/>
                    <a:pt x="205" y="164"/>
                    <a:pt x="205" y="165"/>
                  </a:cubicBezTo>
                  <a:cubicBezTo>
                    <a:pt x="206" y="166"/>
                    <a:pt x="199" y="167"/>
                    <a:pt x="202" y="169"/>
                  </a:cubicBezTo>
                  <a:cubicBezTo>
                    <a:pt x="205" y="170"/>
                    <a:pt x="205" y="171"/>
                    <a:pt x="206" y="171"/>
                  </a:cubicBezTo>
                  <a:cubicBezTo>
                    <a:pt x="207" y="171"/>
                    <a:pt x="208" y="171"/>
                    <a:pt x="211" y="169"/>
                  </a:cubicBezTo>
                  <a:cubicBezTo>
                    <a:pt x="213" y="168"/>
                    <a:pt x="209" y="165"/>
                    <a:pt x="214" y="167"/>
                  </a:cubicBezTo>
                  <a:cubicBezTo>
                    <a:pt x="219" y="169"/>
                    <a:pt x="218" y="170"/>
                    <a:pt x="218" y="170"/>
                  </a:cubicBezTo>
                  <a:cubicBezTo>
                    <a:pt x="218" y="172"/>
                    <a:pt x="218" y="172"/>
                    <a:pt x="218" y="172"/>
                  </a:cubicBezTo>
                  <a:cubicBezTo>
                    <a:pt x="214" y="173"/>
                    <a:pt x="214" y="173"/>
                    <a:pt x="214" y="173"/>
                  </a:cubicBezTo>
                  <a:cubicBezTo>
                    <a:pt x="209" y="172"/>
                    <a:pt x="209" y="172"/>
                    <a:pt x="209" y="172"/>
                  </a:cubicBezTo>
                  <a:cubicBezTo>
                    <a:pt x="206" y="173"/>
                    <a:pt x="206" y="173"/>
                    <a:pt x="206" y="173"/>
                  </a:cubicBezTo>
                  <a:cubicBezTo>
                    <a:pt x="206" y="173"/>
                    <a:pt x="205" y="174"/>
                    <a:pt x="205" y="174"/>
                  </a:cubicBezTo>
                  <a:cubicBezTo>
                    <a:pt x="204" y="174"/>
                    <a:pt x="197" y="175"/>
                    <a:pt x="197" y="175"/>
                  </a:cubicBezTo>
                  <a:cubicBezTo>
                    <a:pt x="194" y="180"/>
                    <a:pt x="194" y="180"/>
                    <a:pt x="194" y="180"/>
                  </a:cubicBezTo>
                  <a:cubicBezTo>
                    <a:pt x="194" y="180"/>
                    <a:pt x="196" y="184"/>
                    <a:pt x="197" y="183"/>
                  </a:cubicBezTo>
                  <a:cubicBezTo>
                    <a:pt x="198" y="183"/>
                    <a:pt x="202" y="182"/>
                    <a:pt x="202" y="182"/>
                  </a:cubicBezTo>
                  <a:cubicBezTo>
                    <a:pt x="203" y="182"/>
                    <a:pt x="204" y="184"/>
                    <a:pt x="203" y="185"/>
                  </a:cubicBezTo>
                  <a:cubicBezTo>
                    <a:pt x="203" y="186"/>
                    <a:pt x="200" y="188"/>
                    <a:pt x="200" y="188"/>
                  </a:cubicBezTo>
                  <a:cubicBezTo>
                    <a:pt x="198" y="191"/>
                    <a:pt x="198" y="191"/>
                    <a:pt x="198" y="191"/>
                  </a:cubicBezTo>
                  <a:cubicBezTo>
                    <a:pt x="198" y="191"/>
                    <a:pt x="201" y="192"/>
                    <a:pt x="202" y="192"/>
                  </a:cubicBezTo>
                  <a:cubicBezTo>
                    <a:pt x="202" y="192"/>
                    <a:pt x="207" y="192"/>
                    <a:pt x="206" y="193"/>
                  </a:cubicBezTo>
                  <a:cubicBezTo>
                    <a:pt x="206" y="193"/>
                    <a:pt x="199" y="194"/>
                    <a:pt x="199" y="194"/>
                  </a:cubicBezTo>
                  <a:cubicBezTo>
                    <a:pt x="199" y="194"/>
                    <a:pt x="193" y="193"/>
                    <a:pt x="193" y="193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1" y="198"/>
                    <a:pt x="191" y="198"/>
                  </a:cubicBezTo>
                  <a:cubicBezTo>
                    <a:pt x="190" y="198"/>
                    <a:pt x="188" y="199"/>
                    <a:pt x="188" y="199"/>
                  </a:cubicBezTo>
                  <a:cubicBezTo>
                    <a:pt x="188" y="200"/>
                    <a:pt x="187" y="202"/>
                    <a:pt x="187" y="203"/>
                  </a:cubicBezTo>
                  <a:cubicBezTo>
                    <a:pt x="187" y="204"/>
                    <a:pt x="190" y="206"/>
                    <a:pt x="190" y="206"/>
                  </a:cubicBezTo>
                  <a:cubicBezTo>
                    <a:pt x="189" y="208"/>
                    <a:pt x="189" y="208"/>
                    <a:pt x="189" y="208"/>
                  </a:cubicBezTo>
                  <a:cubicBezTo>
                    <a:pt x="186" y="211"/>
                    <a:pt x="186" y="211"/>
                    <a:pt x="186" y="211"/>
                  </a:cubicBezTo>
                  <a:cubicBezTo>
                    <a:pt x="186" y="211"/>
                    <a:pt x="184" y="212"/>
                    <a:pt x="184" y="213"/>
                  </a:cubicBezTo>
                  <a:cubicBezTo>
                    <a:pt x="184" y="213"/>
                    <a:pt x="181" y="215"/>
                    <a:pt x="181" y="215"/>
                  </a:cubicBezTo>
                  <a:cubicBezTo>
                    <a:pt x="175" y="218"/>
                    <a:pt x="175" y="218"/>
                    <a:pt x="175" y="218"/>
                  </a:cubicBezTo>
                  <a:cubicBezTo>
                    <a:pt x="175" y="218"/>
                    <a:pt x="176" y="220"/>
                    <a:pt x="177" y="221"/>
                  </a:cubicBezTo>
                  <a:cubicBezTo>
                    <a:pt x="177" y="221"/>
                    <a:pt x="179" y="223"/>
                    <a:pt x="177" y="224"/>
                  </a:cubicBezTo>
                  <a:cubicBezTo>
                    <a:pt x="176" y="225"/>
                    <a:pt x="174" y="226"/>
                    <a:pt x="173" y="226"/>
                  </a:cubicBezTo>
                  <a:cubicBezTo>
                    <a:pt x="173" y="227"/>
                    <a:pt x="171" y="228"/>
                    <a:pt x="172" y="229"/>
                  </a:cubicBezTo>
                  <a:cubicBezTo>
                    <a:pt x="172" y="231"/>
                    <a:pt x="170" y="233"/>
                    <a:pt x="170" y="234"/>
                  </a:cubicBezTo>
                  <a:cubicBezTo>
                    <a:pt x="170" y="234"/>
                    <a:pt x="168" y="235"/>
                    <a:pt x="169" y="237"/>
                  </a:cubicBezTo>
                  <a:cubicBezTo>
                    <a:pt x="169" y="239"/>
                    <a:pt x="168" y="244"/>
                    <a:pt x="168" y="244"/>
                  </a:cubicBezTo>
                  <a:cubicBezTo>
                    <a:pt x="168" y="244"/>
                    <a:pt x="171" y="248"/>
                    <a:pt x="171" y="248"/>
                  </a:cubicBezTo>
                  <a:cubicBezTo>
                    <a:pt x="172" y="248"/>
                    <a:pt x="175" y="246"/>
                    <a:pt x="177" y="246"/>
                  </a:cubicBezTo>
                  <a:cubicBezTo>
                    <a:pt x="178" y="247"/>
                    <a:pt x="180" y="248"/>
                    <a:pt x="180" y="248"/>
                  </a:cubicBezTo>
                  <a:cubicBezTo>
                    <a:pt x="180" y="248"/>
                    <a:pt x="180" y="252"/>
                    <a:pt x="179" y="253"/>
                  </a:cubicBezTo>
                  <a:cubicBezTo>
                    <a:pt x="178" y="253"/>
                    <a:pt x="173" y="254"/>
                    <a:pt x="173" y="254"/>
                  </a:cubicBezTo>
                  <a:cubicBezTo>
                    <a:pt x="173" y="254"/>
                    <a:pt x="171" y="252"/>
                    <a:pt x="170" y="253"/>
                  </a:cubicBezTo>
                  <a:cubicBezTo>
                    <a:pt x="169" y="253"/>
                    <a:pt x="165" y="257"/>
                    <a:pt x="165" y="257"/>
                  </a:cubicBezTo>
                  <a:cubicBezTo>
                    <a:pt x="165" y="257"/>
                    <a:pt x="165" y="259"/>
                    <a:pt x="164" y="260"/>
                  </a:cubicBezTo>
                  <a:cubicBezTo>
                    <a:pt x="163" y="260"/>
                    <a:pt x="162" y="259"/>
                    <a:pt x="162" y="260"/>
                  </a:cubicBezTo>
                  <a:cubicBezTo>
                    <a:pt x="162" y="261"/>
                    <a:pt x="162" y="264"/>
                    <a:pt x="162" y="265"/>
                  </a:cubicBezTo>
                  <a:cubicBezTo>
                    <a:pt x="162" y="266"/>
                    <a:pt x="162" y="268"/>
                    <a:pt x="162" y="268"/>
                  </a:cubicBezTo>
                  <a:cubicBezTo>
                    <a:pt x="162" y="268"/>
                    <a:pt x="160" y="271"/>
                    <a:pt x="159" y="273"/>
                  </a:cubicBezTo>
                  <a:cubicBezTo>
                    <a:pt x="159" y="275"/>
                    <a:pt x="157" y="279"/>
                    <a:pt x="157" y="279"/>
                  </a:cubicBezTo>
                  <a:cubicBezTo>
                    <a:pt x="158" y="280"/>
                    <a:pt x="159" y="284"/>
                    <a:pt x="159" y="284"/>
                  </a:cubicBezTo>
                  <a:cubicBezTo>
                    <a:pt x="154" y="287"/>
                    <a:pt x="154" y="287"/>
                    <a:pt x="154" y="287"/>
                  </a:cubicBezTo>
                  <a:cubicBezTo>
                    <a:pt x="155" y="291"/>
                    <a:pt x="155" y="291"/>
                    <a:pt x="155" y="291"/>
                  </a:cubicBezTo>
                  <a:cubicBezTo>
                    <a:pt x="155" y="291"/>
                    <a:pt x="156" y="292"/>
                    <a:pt x="156" y="293"/>
                  </a:cubicBezTo>
                  <a:cubicBezTo>
                    <a:pt x="156" y="294"/>
                    <a:pt x="153" y="296"/>
                    <a:pt x="153" y="296"/>
                  </a:cubicBezTo>
                  <a:cubicBezTo>
                    <a:pt x="153" y="296"/>
                    <a:pt x="153" y="300"/>
                    <a:pt x="152" y="301"/>
                  </a:cubicBezTo>
                  <a:cubicBezTo>
                    <a:pt x="152" y="302"/>
                    <a:pt x="148" y="299"/>
                    <a:pt x="148" y="299"/>
                  </a:cubicBezTo>
                  <a:cubicBezTo>
                    <a:pt x="145" y="300"/>
                    <a:pt x="145" y="300"/>
                    <a:pt x="145" y="300"/>
                  </a:cubicBezTo>
                  <a:cubicBezTo>
                    <a:pt x="145" y="303"/>
                    <a:pt x="145" y="303"/>
                    <a:pt x="145" y="303"/>
                  </a:cubicBezTo>
                  <a:cubicBezTo>
                    <a:pt x="143" y="306"/>
                    <a:pt x="143" y="306"/>
                    <a:pt x="143" y="306"/>
                  </a:cubicBezTo>
                  <a:cubicBezTo>
                    <a:pt x="138" y="306"/>
                    <a:pt x="138" y="306"/>
                    <a:pt x="138" y="306"/>
                  </a:cubicBezTo>
                  <a:cubicBezTo>
                    <a:pt x="138" y="306"/>
                    <a:pt x="133" y="309"/>
                    <a:pt x="133" y="310"/>
                  </a:cubicBezTo>
                  <a:cubicBezTo>
                    <a:pt x="133" y="310"/>
                    <a:pt x="132" y="312"/>
                    <a:pt x="133" y="312"/>
                  </a:cubicBezTo>
                  <a:cubicBezTo>
                    <a:pt x="135" y="313"/>
                    <a:pt x="136" y="313"/>
                    <a:pt x="137" y="312"/>
                  </a:cubicBezTo>
                  <a:cubicBezTo>
                    <a:pt x="138" y="312"/>
                    <a:pt x="142" y="310"/>
                    <a:pt x="142" y="310"/>
                  </a:cubicBezTo>
                  <a:cubicBezTo>
                    <a:pt x="143" y="310"/>
                    <a:pt x="146" y="310"/>
                    <a:pt x="144" y="312"/>
                  </a:cubicBezTo>
                  <a:cubicBezTo>
                    <a:pt x="143" y="313"/>
                    <a:pt x="141" y="314"/>
                    <a:pt x="140" y="314"/>
                  </a:cubicBezTo>
                  <a:cubicBezTo>
                    <a:pt x="139" y="315"/>
                    <a:pt x="137" y="315"/>
                    <a:pt x="136" y="317"/>
                  </a:cubicBezTo>
                  <a:cubicBezTo>
                    <a:pt x="136" y="320"/>
                    <a:pt x="136" y="322"/>
                    <a:pt x="136" y="322"/>
                  </a:cubicBezTo>
                  <a:cubicBezTo>
                    <a:pt x="141" y="320"/>
                    <a:pt x="141" y="320"/>
                    <a:pt x="141" y="320"/>
                  </a:cubicBezTo>
                  <a:cubicBezTo>
                    <a:pt x="141" y="320"/>
                    <a:pt x="142" y="320"/>
                    <a:pt x="143" y="322"/>
                  </a:cubicBezTo>
                  <a:cubicBezTo>
                    <a:pt x="144" y="325"/>
                    <a:pt x="141" y="326"/>
                    <a:pt x="140" y="326"/>
                  </a:cubicBezTo>
                  <a:cubicBezTo>
                    <a:pt x="139" y="326"/>
                    <a:pt x="135" y="323"/>
                    <a:pt x="135" y="323"/>
                  </a:cubicBezTo>
                  <a:cubicBezTo>
                    <a:pt x="131" y="325"/>
                    <a:pt x="131" y="325"/>
                    <a:pt x="131" y="325"/>
                  </a:cubicBezTo>
                  <a:cubicBezTo>
                    <a:pt x="131" y="325"/>
                    <a:pt x="131" y="324"/>
                    <a:pt x="128" y="327"/>
                  </a:cubicBezTo>
                  <a:cubicBezTo>
                    <a:pt x="124" y="330"/>
                    <a:pt x="123" y="334"/>
                    <a:pt x="123" y="335"/>
                  </a:cubicBezTo>
                  <a:cubicBezTo>
                    <a:pt x="123" y="336"/>
                    <a:pt x="122" y="338"/>
                    <a:pt x="121" y="339"/>
                  </a:cubicBezTo>
                  <a:cubicBezTo>
                    <a:pt x="119" y="340"/>
                    <a:pt x="116" y="343"/>
                    <a:pt x="116" y="343"/>
                  </a:cubicBezTo>
                  <a:cubicBezTo>
                    <a:pt x="116" y="343"/>
                    <a:pt x="115" y="344"/>
                    <a:pt x="115" y="346"/>
                  </a:cubicBezTo>
                  <a:cubicBezTo>
                    <a:pt x="114" y="348"/>
                    <a:pt x="114" y="348"/>
                    <a:pt x="114" y="348"/>
                  </a:cubicBezTo>
                  <a:cubicBezTo>
                    <a:pt x="117" y="351"/>
                    <a:pt x="117" y="351"/>
                    <a:pt x="117" y="351"/>
                  </a:cubicBezTo>
                  <a:cubicBezTo>
                    <a:pt x="111" y="354"/>
                    <a:pt x="111" y="354"/>
                    <a:pt x="111" y="354"/>
                  </a:cubicBezTo>
                  <a:cubicBezTo>
                    <a:pt x="109" y="356"/>
                    <a:pt x="109" y="356"/>
                    <a:pt x="109" y="356"/>
                  </a:cubicBezTo>
                  <a:cubicBezTo>
                    <a:pt x="109" y="356"/>
                    <a:pt x="104" y="361"/>
                    <a:pt x="108" y="362"/>
                  </a:cubicBezTo>
                  <a:cubicBezTo>
                    <a:pt x="111" y="362"/>
                    <a:pt x="113" y="362"/>
                    <a:pt x="113" y="362"/>
                  </a:cubicBezTo>
                  <a:cubicBezTo>
                    <a:pt x="113" y="362"/>
                    <a:pt x="113" y="367"/>
                    <a:pt x="114" y="367"/>
                  </a:cubicBezTo>
                  <a:cubicBezTo>
                    <a:pt x="115" y="367"/>
                    <a:pt x="122" y="368"/>
                    <a:pt x="122" y="368"/>
                  </a:cubicBezTo>
                  <a:cubicBezTo>
                    <a:pt x="126" y="364"/>
                    <a:pt x="126" y="364"/>
                    <a:pt x="126" y="364"/>
                  </a:cubicBezTo>
                  <a:cubicBezTo>
                    <a:pt x="128" y="363"/>
                    <a:pt x="128" y="363"/>
                    <a:pt x="128" y="363"/>
                  </a:cubicBezTo>
                  <a:cubicBezTo>
                    <a:pt x="130" y="366"/>
                    <a:pt x="130" y="366"/>
                    <a:pt x="130" y="366"/>
                  </a:cubicBezTo>
                  <a:cubicBezTo>
                    <a:pt x="130" y="366"/>
                    <a:pt x="129" y="368"/>
                    <a:pt x="126" y="368"/>
                  </a:cubicBezTo>
                  <a:cubicBezTo>
                    <a:pt x="124" y="368"/>
                    <a:pt x="125" y="368"/>
                    <a:pt x="123" y="370"/>
                  </a:cubicBezTo>
                  <a:cubicBezTo>
                    <a:pt x="121" y="372"/>
                    <a:pt x="120" y="373"/>
                    <a:pt x="119" y="373"/>
                  </a:cubicBezTo>
                  <a:cubicBezTo>
                    <a:pt x="118" y="373"/>
                    <a:pt x="116" y="375"/>
                    <a:pt x="115" y="372"/>
                  </a:cubicBezTo>
                  <a:cubicBezTo>
                    <a:pt x="114" y="370"/>
                    <a:pt x="112" y="367"/>
                    <a:pt x="112" y="367"/>
                  </a:cubicBezTo>
                  <a:cubicBezTo>
                    <a:pt x="105" y="364"/>
                    <a:pt x="105" y="364"/>
                    <a:pt x="105" y="364"/>
                  </a:cubicBezTo>
                  <a:cubicBezTo>
                    <a:pt x="103" y="365"/>
                    <a:pt x="103" y="365"/>
                    <a:pt x="103" y="365"/>
                  </a:cubicBezTo>
                  <a:cubicBezTo>
                    <a:pt x="103" y="365"/>
                    <a:pt x="103" y="368"/>
                    <a:pt x="102" y="368"/>
                  </a:cubicBezTo>
                  <a:cubicBezTo>
                    <a:pt x="101" y="368"/>
                    <a:pt x="96" y="368"/>
                    <a:pt x="95" y="368"/>
                  </a:cubicBezTo>
                  <a:cubicBezTo>
                    <a:pt x="93" y="368"/>
                    <a:pt x="92" y="368"/>
                    <a:pt x="92" y="367"/>
                  </a:cubicBezTo>
                  <a:cubicBezTo>
                    <a:pt x="92" y="366"/>
                    <a:pt x="92" y="365"/>
                    <a:pt x="91" y="365"/>
                  </a:cubicBezTo>
                  <a:cubicBezTo>
                    <a:pt x="91" y="364"/>
                    <a:pt x="89" y="361"/>
                    <a:pt x="88" y="361"/>
                  </a:cubicBezTo>
                  <a:cubicBezTo>
                    <a:pt x="86" y="361"/>
                    <a:pt x="83" y="363"/>
                    <a:pt x="83" y="363"/>
                  </a:cubicBezTo>
                  <a:cubicBezTo>
                    <a:pt x="82" y="370"/>
                    <a:pt x="82" y="370"/>
                    <a:pt x="82" y="370"/>
                  </a:cubicBezTo>
                  <a:cubicBezTo>
                    <a:pt x="82" y="370"/>
                    <a:pt x="80" y="369"/>
                    <a:pt x="80" y="371"/>
                  </a:cubicBezTo>
                  <a:cubicBezTo>
                    <a:pt x="80" y="372"/>
                    <a:pt x="83" y="375"/>
                    <a:pt x="83" y="375"/>
                  </a:cubicBezTo>
                  <a:cubicBezTo>
                    <a:pt x="83" y="375"/>
                    <a:pt x="85" y="376"/>
                    <a:pt x="85" y="377"/>
                  </a:cubicBezTo>
                  <a:cubicBezTo>
                    <a:pt x="85" y="378"/>
                    <a:pt x="83" y="380"/>
                    <a:pt x="83" y="380"/>
                  </a:cubicBezTo>
                  <a:cubicBezTo>
                    <a:pt x="83" y="380"/>
                    <a:pt x="79" y="380"/>
                    <a:pt x="79" y="381"/>
                  </a:cubicBezTo>
                  <a:cubicBezTo>
                    <a:pt x="78" y="382"/>
                    <a:pt x="79" y="385"/>
                    <a:pt x="79" y="385"/>
                  </a:cubicBezTo>
                  <a:cubicBezTo>
                    <a:pt x="78" y="385"/>
                    <a:pt x="76" y="387"/>
                    <a:pt x="77" y="388"/>
                  </a:cubicBezTo>
                  <a:cubicBezTo>
                    <a:pt x="77" y="388"/>
                    <a:pt x="78" y="392"/>
                    <a:pt x="78" y="392"/>
                  </a:cubicBezTo>
                  <a:cubicBezTo>
                    <a:pt x="78" y="392"/>
                    <a:pt x="78" y="396"/>
                    <a:pt x="77" y="394"/>
                  </a:cubicBezTo>
                  <a:cubicBezTo>
                    <a:pt x="75" y="392"/>
                    <a:pt x="70" y="390"/>
                    <a:pt x="70" y="390"/>
                  </a:cubicBezTo>
                  <a:cubicBezTo>
                    <a:pt x="67" y="388"/>
                    <a:pt x="67" y="388"/>
                    <a:pt x="67" y="388"/>
                  </a:cubicBezTo>
                  <a:cubicBezTo>
                    <a:pt x="67" y="388"/>
                    <a:pt x="64" y="390"/>
                    <a:pt x="63" y="390"/>
                  </a:cubicBezTo>
                  <a:cubicBezTo>
                    <a:pt x="63" y="390"/>
                    <a:pt x="57" y="389"/>
                    <a:pt x="56" y="390"/>
                  </a:cubicBezTo>
                  <a:cubicBezTo>
                    <a:pt x="55" y="391"/>
                    <a:pt x="55" y="392"/>
                    <a:pt x="54" y="394"/>
                  </a:cubicBezTo>
                  <a:cubicBezTo>
                    <a:pt x="53" y="395"/>
                    <a:pt x="50" y="395"/>
                    <a:pt x="52" y="398"/>
                  </a:cubicBezTo>
                  <a:cubicBezTo>
                    <a:pt x="55" y="400"/>
                    <a:pt x="58" y="401"/>
                    <a:pt x="58" y="401"/>
                  </a:cubicBezTo>
                  <a:cubicBezTo>
                    <a:pt x="58" y="401"/>
                    <a:pt x="60" y="401"/>
                    <a:pt x="59" y="404"/>
                  </a:cubicBezTo>
                  <a:cubicBezTo>
                    <a:pt x="57" y="407"/>
                    <a:pt x="53" y="405"/>
                    <a:pt x="53" y="405"/>
                  </a:cubicBezTo>
                  <a:cubicBezTo>
                    <a:pt x="52" y="404"/>
                    <a:pt x="48" y="402"/>
                    <a:pt x="48" y="402"/>
                  </a:cubicBezTo>
                  <a:cubicBezTo>
                    <a:pt x="47" y="403"/>
                    <a:pt x="44" y="407"/>
                    <a:pt x="44" y="407"/>
                  </a:cubicBezTo>
                  <a:cubicBezTo>
                    <a:pt x="44" y="407"/>
                    <a:pt x="43" y="408"/>
                    <a:pt x="42" y="408"/>
                  </a:cubicBezTo>
                  <a:cubicBezTo>
                    <a:pt x="41" y="407"/>
                    <a:pt x="39" y="404"/>
                    <a:pt x="38" y="404"/>
                  </a:cubicBezTo>
                  <a:cubicBezTo>
                    <a:pt x="37" y="405"/>
                    <a:pt x="36" y="407"/>
                    <a:pt x="36" y="407"/>
                  </a:cubicBezTo>
                  <a:cubicBezTo>
                    <a:pt x="36" y="408"/>
                    <a:pt x="37" y="410"/>
                    <a:pt x="37" y="411"/>
                  </a:cubicBezTo>
                  <a:cubicBezTo>
                    <a:pt x="36" y="411"/>
                    <a:pt x="32" y="412"/>
                    <a:pt x="32" y="413"/>
                  </a:cubicBezTo>
                  <a:cubicBezTo>
                    <a:pt x="32" y="414"/>
                    <a:pt x="31" y="412"/>
                    <a:pt x="30" y="416"/>
                  </a:cubicBezTo>
                  <a:cubicBezTo>
                    <a:pt x="29" y="419"/>
                    <a:pt x="31" y="419"/>
                    <a:pt x="29" y="419"/>
                  </a:cubicBezTo>
                  <a:cubicBezTo>
                    <a:pt x="28" y="419"/>
                    <a:pt x="25" y="417"/>
                    <a:pt x="25" y="417"/>
                  </a:cubicBezTo>
                  <a:cubicBezTo>
                    <a:pt x="25" y="417"/>
                    <a:pt x="22" y="414"/>
                    <a:pt x="22" y="417"/>
                  </a:cubicBezTo>
                  <a:cubicBezTo>
                    <a:pt x="22" y="420"/>
                    <a:pt x="22" y="424"/>
                    <a:pt x="22" y="424"/>
                  </a:cubicBezTo>
                  <a:cubicBezTo>
                    <a:pt x="23" y="425"/>
                    <a:pt x="23" y="425"/>
                    <a:pt x="23" y="425"/>
                  </a:cubicBezTo>
                  <a:cubicBezTo>
                    <a:pt x="23" y="425"/>
                    <a:pt x="23" y="426"/>
                    <a:pt x="22" y="427"/>
                  </a:cubicBezTo>
                  <a:cubicBezTo>
                    <a:pt x="22" y="427"/>
                    <a:pt x="20" y="426"/>
                    <a:pt x="20" y="425"/>
                  </a:cubicBezTo>
                  <a:cubicBezTo>
                    <a:pt x="19" y="424"/>
                    <a:pt x="20" y="423"/>
                    <a:pt x="18" y="422"/>
                  </a:cubicBezTo>
                  <a:cubicBezTo>
                    <a:pt x="15" y="421"/>
                    <a:pt x="13" y="420"/>
                    <a:pt x="13" y="421"/>
                  </a:cubicBezTo>
                  <a:cubicBezTo>
                    <a:pt x="13" y="423"/>
                    <a:pt x="13" y="424"/>
                    <a:pt x="13" y="425"/>
                  </a:cubicBezTo>
                  <a:cubicBezTo>
                    <a:pt x="14" y="427"/>
                    <a:pt x="16" y="428"/>
                    <a:pt x="16" y="428"/>
                  </a:cubicBezTo>
                  <a:cubicBezTo>
                    <a:pt x="17" y="428"/>
                    <a:pt x="17" y="428"/>
                    <a:pt x="17" y="428"/>
                  </a:cubicBezTo>
                  <a:cubicBezTo>
                    <a:pt x="17" y="428"/>
                    <a:pt x="16" y="431"/>
                    <a:pt x="15" y="431"/>
                  </a:cubicBezTo>
                  <a:cubicBezTo>
                    <a:pt x="14" y="431"/>
                    <a:pt x="13" y="429"/>
                    <a:pt x="13" y="430"/>
                  </a:cubicBezTo>
                  <a:cubicBezTo>
                    <a:pt x="12" y="430"/>
                    <a:pt x="10" y="432"/>
                    <a:pt x="10" y="432"/>
                  </a:cubicBezTo>
                  <a:cubicBezTo>
                    <a:pt x="10" y="432"/>
                    <a:pt x="11" y="433"/>
                    <a:pt x="11" y="434"/>
                  </a:cubicBezTo>
                  <a:cubicBezTo>
                    <a:pt x="11" y="434"/>
                    <a:pt x="9" y="436"/>
                    <a:pt x="8" y="436"/>
                  </a:cubicBezTo>
                  <a:cubicBezTo>
                    <a:pt x="8" y="437"/>
                    <a:pt x="7" y="437"/>
                    <a:pt x="7" y="438"/>
                  </a:cubicBezTo>
                  <a:cubicBezTo>
                    <a:pt x="7" y="439"/>
                    <a:pt x="8" y="441"/>
                    <a:pt x="8" y="441"/>
                  </a:cubicBezTo>
                  <a:cubicBezTo>
                    <a:pt x="9" y="441"/>
                    <a:pt x="13" y="441"/>
                    <a:pt x="13" y="441"/>
                  </a:cubicBezTo>
                  <a:cubicBezTo>
                    <a:pt x="13" y="441"/>
                    <a:pt x="13" y="443"/>
                    <a:pt x="12" y="443"/>
                  </a:cubicBezTo>
                  <a:cubicBezTo>
                    <a:pt x="11" y="444"/>
                    <a:pt x="10" y="445"/>
                    <a:pt x="9" y="446"/>
                  </a:cubicBezTo>
                  <a:cubicBezTo>
                    <a:pt x="9" y="448"/>
                    <a:pt x="10" y="451"/>
                    <a:pt x="12" y="452"/>
                  </a:cubicBezTo>
                  <a:cubicBezTo>
                    <a:pt x="14" y="452"/>
                    <a:pt x="17" y="453"/>
                    <a:pt x="16" y="454"/>
                  </a:cubicBezTo>
                  <a:cubicBezTo>
                    <a:pt x="16" y="455"/>
                    <a:pt x="12" y="458"/>
                    <a:pt x="11" y="458"/>
                  </a:cubicBezTo>
                  <a:cubicBezTo>
                    <a:pt x="10" y="459"/>
                    <a:pt x="9" y="459"/>
                    <a:pt x="9" y="461"/>
                  </a:cubicBezTo>
                  <a:cubicBezTo>
                    <a:pt x="8" y="462"/>
                    <a:pt x="9" y="463"/>
                    <a:pt x="7" y="464"/>
                  </a:cubicBezTo>
                  <a:cubicBezTo>
                    <a:pt x="6" y="465"/>
                    <a:pt x="4" y="464"/>
                    <a:pt x="5" y="466"/>
                  </a:cubicBezTo>
                  <a:cubicBezTo>
                    <a:pt x="5" y="469"/>
                    <a:pt x="5" y="470"/>
                    <a:pt x="6" y="469"/>
                  </a:cubicBezTo>
                  <a:cubicBezTo>
                    <a:pt x="6" y="469"/>
                    <a:pt x="7" y="469"/>
                    <a:pt x="7" y="469"/>
                  </a:cubicBezTo>
                  <a:cubicBezTo>
                    <a:pt x="13" y="469"/>
                    <a:pt x="13" y="469"/>
                    <a:pt x="13" y="469"/>
                  </a:cubicBezTo>
                  <a:cubicBezTo>
                    <a:pt x="13" y="469"/>
                    <a:pt x="13" y="470"/>
                    <a:pt x="13" y="471"/>
                  </a:cubicBezTo>
                  <a:cubicBezTo>
                    <a:pt x="12" y="472"/>
                    <a:pt x="8" y="477"/>
                    <a:pt x="8" y="477"/>
                  </a:cubicBezTo>
                  <a:cubicBezTo>
                    <a:pt x="8" y="477"/>
                    <a:pt x="8" y="479"/>
                    <a:pt x="7" y="480"/>
                  </a:cubicBezTo>
                  <a:cubicBezTo>
                    <a:pt x="6" y="481"/>
                    <a:pt x="4" y="481"/>
                    <a:pt x="4" y="482"/>
                  </a:cubicBezTo>
                  <a:cubicBezTo>
                    <a:pt x="4" y="483"/>
                    <a:pt x="4" y="484"/>
                    <a:pt x="4" y="486"/>
                  </a:cubicBezTo>
                  <a:cubicBezTo>
                    <a:pt x="4" y="487"/>
                    <a:pt x="6" y="489"/>
                    <a:pt x="6" y="490"/>
                  </a:cubicBezTo>
                  <a:cubicBezTo>
                    <a:pt x="7" y="491"/>
                    <a:pt x="6" y="492"/>
                    <a:pt x="6" y="492"/>
                  </a:cubicBezTo>
                  <a:cubicBezTo>
                    <a:pt x="4" y="499"/>
                    <a:pt x="4" y="499"/>
                    <a:pt x="4" y="499"/>
                  </a:cubicBezTo>
                  <a:cubicBezTo>
                    <a:pt x="4" y="499"/>
                    <a:pt x="4" y="502"/>
                    <a:pt x="4" y="503"/>
                  </a:cubicBezTo>
                  <a:cubicBezTo>
                    <a:pt x="4" y="503"/>
                    <a:pt x="0" y="505"/>
                    <a:pt x="2" y="507"/>
                  </a:cubicBezTo>
                  <a:cubicBezTo>
                    <a:pt x="4" y="509"/>
                    <a:pt x="5" y="510"/>
                    <a:pt x="6" y="510"/>
                  </a:cubicBezTo>
                  <a:cubicBezTo>
                    <a:pt x="7" y="511"/>
                    <a:pt x="11" y="510"/>
                    <a:pt x="11" y="511"/>
                  </a:cubicBezTo>
                  <a:cubicBezTo>
                    <a:pt x="11" y="511"/>
                    <a:pt x="11" y="512"/>
                    <a:pt x="9" y="512"/>
                  </a:cubicBezTo>
                  <a:cubicBezTo>
                    <a:pt x="7" y="513"/>
                    <a:pt x="5" y="512"/>
                    <a:pt x="5" y="513"/>
                  </a:cubicBezTo>
                  <a:cubicBezTo>
                    <a:pt x="5" y="514"/>
                    <a:pt x="1" y="519"/>
                    <a:pt x="1" y="519"/>
                  </a:cubicBezTo>
                  <a:cubicBezTo>
                    <a:pt x="5" y="524"/>
                    <a:pt x="5" y="524"/>
                    <a:pt x="5" y="524"/>
                  </a:cubicBezTo>
                  <a:cubicBezTo>
                    <a:pt x="5" y="524"/>
                    <a:pt x="7" y="522"/>
                    <a:pt x="8" y="522"/>
                  </a:cubicBezTo>
                  <a:cubicBezTo>
                    <a:pt x="8" y="522"/>
                    <a:pt x="11" y="522"/>
                    <a:pt x="11" y="523"/>
                  </a:cubicBezTo>
                  <a:cubicBezTo>
                    <a:pt x="11" y="523"/>
                    <a:pt x="9" y="525"/>
                    <a:pt x="9" y="526"/>
                  </a:cubicBezTo>
                  <a:cubicBezTo>
                    <a:pt x="8" y="526"/>
                    <a:pt x="6" y="527"/>
                    <a:pt x="6" y="528"/>
                  </a:cubicBezTo>
                  <a:cubicBezTo>
                    <a:pt x="6" y="528"/>
                    <a:pt x="8" y="531"/>
                    <a:pt x="8" y="531"/>
                  </a:cubicBezTo>
                  <a:cubicBezTo>
                    <a:pt x="8" y="531"/>
                    <a:pt x="10" y="531"/>
                    <a:pt x="10" y="532"/>
                  </a:cubicBezTo>
                  <a:cubicBezTo>
                    <a:pt x="10" y="533"/>
                    <a:pt x="7" y="535"/>
                    <a:pt x="7" y="535"/>
                  </a:cubicBezTo>
                  <a:cubicBezTo>
                    <a:pt x="7" y="537"/>
                    <a:pt x="7" y="537"/>
                    <a:pt x="7" y="537"/>
                  </a:cubicBezTo>
                  <a:cubicBezTo>
                    <a:pt x="6" y="542"/>
                    <a:pt x="6" y="542"/>
                    <a:pt x="6" y="542"/>
                  </a:cubicBezTo>
                  <a:cubicBezTo>
                    <a:pt x="9" y="545"/>
                    <a:pt x="9" y="545"/>
                    <a:pt x="9" y="545"/>
                  </a:cubicBezTo>
                  <a:cubicBezTo>
                    <a:pt x="9" y="545"/>
                    <a:pt x="13" y="545"/>
                    <a:pt x="11" y="547"/>
                  </a:cubicBezTo>
                  <a:cubicBezTo>
                    <a:pt x="10" y="549"/>
                    <a:pt x="8" y="550"/>
                    <a:pt x="8" y="551"/>
                  </a:cubicBezTo>
                  <a:cubicBezTo>
                    <a:pt x="8" y="553"/>
                    <a:pt x="7" y="555"/>
                    <a:pt x="9" y="555"/>
                  </a:cubicBezTo>
                  <a:cubicBezTo>
                    <a:pt x="10" y="555"/>
                    <a:pt x="10" y="556"/>
                    <a:pt x="11" y="555"/>
                  </a:cubicBezTo>
                  <a:cubicBezTo>
                    <a:pt x="12" y="555"/>
                    <a:pt x="14" y="554"/>
                    <a:pt x="14" y="554"/>
                  </a:cubicBezTo>
                  <a:cubicBezTo>
                    <a:pt x="14" y="554"/>
                    <a:pt x="17" y="552"/>
                    <a:pt x="18" y="552"/>
                  </a:cubicBezTo>
                  <a:cubicBezTo>
                    <a:pt x="19" y="552"/>
                    <a:pt x="21" y="553"/>
                    <a:pt x="21" y="554"/>
                  </a:cubicBezTo>
                  <a:cubicBezTo>
                    <a:pt x="21" y="555"/>
                    <a:pt x="22" y="555"/>
                    <a:pt x="22" y="556"/>
                  </a:cubicBezTo>
                  <a:cubicBezTo>
                    <a:pt x="23" y="556"/>
                    <a:pt x="21" y="560"/>
                    <a:pt x="21" y="560"/>
                  </a:cubicBezTo>
                  <a:cubicBezTo>
                    <a:pt x="19" y="564"/>
                    <a:pt x="19" y="564"/>
                    <a:pt x="19" y="564"/>
                  </a:cubicBezTo>
                  <a:cubicBezTo>
                    <a:pt x="19" y="564"/>
                    <a:pt x="21" y="566"/>
                    <a:pt x="21" y="566"/>
                  </a:cubicBezTo>
                  <a:cubicBezTo>
                    <a:pt x="20" y="566"/>
                    <a:pt x="17" y="567"/>
                    <a:pt x="16" y="567"/>
                  </a:cubicBezTo>
                  <a:cubicBezTo>
                    <a:pt x="15" y="567"/>
                    <a:pt x="14" y="567"/>
                    <a:pt x="14" y="568"/>
                  </a:cubicBezTo>
                  <a:cubicBezTo>
                    <a:pt x="13" y="570"/>
                    <a:pt x="11" y="574"/>
                    <a:pt x="11" y="574"/>
                  </a:cubicBezTo>
                  <a:cubicBezTo>
                    <a:pt x="11" y="574"/>
                    <a:pt x="10" y="575"/>
                    <a:pt x="11" y="577"/>
                  </a:cubicBezTo>
                  <a:cubicBezTo>
                    <a:pt x="12" y="579"/>
                    <a:pt x="15" y="584"/>
                    <a:pt x="15" y="584"/>
                  </a:cubicBezTo>
                  <a:cubicBezTo>
                    <a:pt x="15" y="585"/>
                    <a:pt x="17" y="587"/>
                    <a:pt x="19" y="589"/>
                  </a:cubicBezTo>
                  <a:cubicBezTo>
                    <a:pt x="21" y="590"/>
                    <a:pt x="23" y="591"/>
                    <a:pt x="23" y="592"/>
                  </a:cubicBezTo>
                  <a:cubicBezTo>
                    <a:pt x="23" y="594"/>
                    <a:pt x="23" y="594"/>
                    <a:pt x="23" y="594"/>
                  </a:cubicBezTo>
                  <a:cubicBezTo>
                    <a:pt x="27" y="597"/>
                    <a:pt x="27" y="597"/>
                    <a:pt x="27" y="597"/>
                  </a:cubicBezTo>
                  <a:cubicBezTo>
                    <a:pt x="27" y="597"/>
                    <a:pt x="28" y="597"/>
                    <a:pt x="31" y="598"/>
                  </a:cubicBezTo>
                  <a:cubicBezTo>
                    <a:pt x="34" y="598"/>
                    <a:pt x="36" y="599"/>
                    <a:pt x="37" y="599"/>
                  </a:cubicBezTo>
                  <a:cubicBezTo>
                    <a:pt x="37" y="600"/>
                    <a:pt x="34" y="602"/>
                    <a:pt x="34" y="602"/>
                  </a:cubicBezTo>
                  <a:cubicBezTo>
                    <a:pt x="34" y="602"/>
                    <a:pt x="30" y="605"/>
                    <a:pt x="32" y="606"/>
                  </a:cubicBezTo>
                  <a:cubicBezTo>
                    <a:pt x="34" y="607"/>
                    <a:pt x="44" y="609"/>
                    <a:pt x="44" y="609"/>
                  </a:cubicBezTo>
                  <a:cubicBezTo>
                    <a:pt x="44" y="609"/>
                    <a:pt x="46" y="610"/>
                    <a:pt x="46" y="611"/>
                  </a:cubicBezTo>
                  <a:cubicBezTo>
                    <a:pt x="47" y="611"/>
                    <a:pt x="49" y="610"/>
                    <a:pt x="49" y="610"/>
                  </a:cubicBezTo>
                  <a:cubicBezTo>
                    <a:pt x="49" y="609"/>
                    <a:pt x="53" y="611"/>
                    <a:pt x="53" y="611"/>
                  </a:cubicBezTo>
                  <a:cubicBezTo>
                    <a:pt x="54" y="610"/>
                    <a:pt x="58" y="610"/>
                    <a:pt x="58" y="610"/>
                  </a:cubicBezTo>
                  <a:cubicBezTo>
                    <a:pt x="62" y="608"/>
                    <a:pt x="62" y="608"/>
                    <a:pt x="62" y="608"/>
                  </a:cubicBezTo>
                  <a:cubicBezTo>
                    <a:pt x="62" y="608"/>
                    <a:pt x="65" y="604"/>
                    <a:pt x="67" y="605"/>
                  </a:cubicBezTo>
                  <a:cubicBezTo>
                    <a:pt x="69" y="606"/>
                    <a:pt x="68" y="607"/>
                    <a:pt x="69" y="607"/>
                  </a:cubicBezTo>
                  <a:cubicBezTo>
                    <a:pt x="71" y="607"/>
                    <a:pt x="72" y="607"/>
                    <a:pt x="74" y="605"/>
                  </a:cubicBezTo>
                  <a:cubicBezTo>
                    <a:pt x="75" y="603"/>
                    <a:pt x="77" y="602"/>
                    <a:pt x="77" y="601"/>
                  </a:cubicBezTo>
                  <a:cubicBezTo>
                    <a:pt x="78" y="601"/>
                    <a:pt x="88" y="595"/>
                    <a:pt x="88" y="595"/>
                  </a:cubicBezTo>
                  <a:cubicBezTo>
                    <a:pt x="95" y="584"/>
                    <a:pt x="95" y="584"/>
                    <a:pt x="95" y="584"/>
                  </a:cubicBezTo>
                  <a:cubicBezTo>
                    <a:pt x="97" y="576"/>
                    <a:pt x="97" y="576"/>
                    <a:pt x="97" y="576"/>
                  </a:cubicBezTo>
                  <a:cubicBezTo>
                    <a:pt x="97" y="576"/>
                    <a:pt x="100" y="572"/>
                    <a:pt x="102" y="572"/>
                  </a:cubicBezTo>
                  <a:cubicBezTo>
                    <a:pt x="104" y="572"/>
                    <a:pt x="110" y="569"/>
                    <a:pt x="109" y="568"/>
                  </a:cubicBezTo>
                  <a:cubicBezTo>
                    <a:pt x="109" y="566"/>
                    <a:pt x="111" y="565"/>
                    <a:pt x="112" y="568"/>
                  </a:cubicBezTo>
                  <a:cubicBezTo>
                    <a:pt x="112" y="571"/>
                    <a:pt x="111" y="574"/>
                    <a:pt x="113" y="573"/>
                  </a:cubicBezTo>
                  <a:cubicBezTo>
                    <a:pt x="115" y="572"/>
                    <a:pt x="119" y="566"/>
                    <a:pt x="119" y="566"/>
                  </a:cubicBezTo>
                  <a:cubicBezTo>
                    <a:pt x="119" y="566"/>
                    <a:pt x="122" y="564"/>
                    <a:pt x="123" y="563"/>
                  </a:cubicBezTo>
                  <a:cubicBezTo>
                    <a:pt x="125" y="563"/>
                    <a:pt x="128" y="557"/>
                    <a:pt x="128" y="557"/>
                  </a:cubicBezTo>
                  <a:cubicBezTo>
                    <a:pt x="128" y="557"/>
                    <a:pt x="131" y="555"/>
                    <a:pt x="132" y="558"/>
                  </a:cubicBezTo>
                  <a:cubicBezTo>
                    <a:pt x="133" y="560"/>
                    <a:pt x="136" y="565"/>
                    <a:pt x="136" y="566"/>
                  </a:cubicBezTo>
                  <a:cubicBezTo>
                    <a:pt x="136" y="566"/>
                    <a:pt x="137" y="567"/>
                    <a:pt x="137" y="567"/>
                  </a:cubicBezTo>
                  <a:cubicBezTo>
                    <a:pt x="137" y="566"/>
                    <a:pt x="137" y="566"/>
                    <a:pt x="137" y="566"/>
                  </a:cubicBezTo>
                  <a:cubicBezTo>
                    <a:pt x="138" y="558"/>
                    <a:pt x="138" y="558"/>
                    <a:pt x="138" y="558"/>
                  </a:cubicBezTo>
                  <a:cubicBezTo>
                    <a:pt x="141" y="560"/>
                    <a:pt x="141" y="560"/>
                    <a:pt x="141" y="560"/>
                  </a:cubicBezTo>
                  <a:cubicBezTo>
                    <a:pt x="147" y="565"/>
                    <a:pt x="147" y="565"/>
                    <a:pt x="147" y="566"/>
                  </a:cubicBezTo>
                  <a:cubicBezTo>
                    <a:pt x="147" y="566"/>
                    <a:pt x="147" y="566"/>
                    <a:pt x="148" y="570"/>
                  </a:cubicBezTo>
                  <a:cubicBezTo>
                    <a:pt x="148" y="570"/>
                    <a:pt x="148" y="570"/>
                    <a:pt x="148" y="570"/>
                  </a:cubicBezTo>
                  <a:cubicBezTo>
                    <a:pt x="148" y="570"/>
                    <a:pt x="148" y="570"/>
                    <a:pt x="148" y="570"/>
                  </a:cubicBezTo>
                  <a:cubicBezTo>
                    <a:pt x="149" y="566"/>
                    <a:pt x="149" y="566"/>
                    <a:pt x="149" y="566"/>
                  </a:cubicBezTo>
                  <a:cubicBezTo>
                    <a:pt x="149" y="561"/>
                    <a:pt x="149" y="561"/>
                    <a:pt x="149" y="561"/>
                  </a:cubicBezTo>
                  <a:cubicBezTo>
                    <a:pt x="152" y="556"/>
                    <a:pt x="152" y="556"/>
                    <a:pt x="152" y="556"/>
                  </a:cubicBezTo>
                  <a:cubicBezTo>
                    <a:pt x="152" y="551"/>
                    <a:pt x="152" y="551"/>
                    <a:pt x="152" y="551"/>
                  </a:cubicBezTo>
                  <a:cubicBezTo>
                    <a:pt x="149" y="546"/>
                    <a:pt x="149" y="546"/>
                    <a:pt x="149" y="546"/>
                  </a:cubicBezTo>
                  <a:cubicBezTo>
                    <a:pt x="147" y="540"/>
                    <a:pt x="147" y="540"/>
                    <a:pt x="147" y="540"/>
                  </a:cubicBezTo>
                  <a:cubicBezTo>
                    <a:pt x="151" y="538"/>
                    <a:pt x="151" y="538"/>
                    <a:pt x="151" y="538"/>
                  </a:cubicBezTo>
                  <a:cubicBezTo>
                    <a:pt x="152" y="537"/>
                    <a:pt x="152" y="537"/>
                    <a:pt x="152" y="537"/>
                  </a:cubicBezTo>
                  <a:cubicBezTo>
                    <a:pt x="152" y="534"/>
                    <a:pt x="152" y="534"/>
                    <a:pt x="152" y="534"/>
                  </a:cubicBezTo>
                  <a:cubicBezTo>
                    <a:pt x="151" y="532"/>
                    <a:pt x="151" y="532"/>
                    <a:pt x="151" y="532"/>
                  </a:cubicBezTo>
                  <a:cubicBezTo>
                    <a:pt x="152" y="529"/>
                    <a:pt x="152" y="529"/>
                    <a:pt x="152" y="529"/>
                  </a:cubicBezTo>
                  <a:cubicBezTo>
                    <a:pt x="152" y="528"/>
                    <a:pt x="152" y="528"/>
                    <a:pt x="152" y="528"/>
                  </a:cubicBezTo>
                  <a:cubicBezTo>
                    <a:pt x="152" y="527"/>
                    <a:pt x="153" y="526"/>
                    <a:pt x="154" y="526"/>
                  </a:cubicBezTo>
                  <a:cubicBezTo>
                    <a:pt x="154" y="526"/>
                    <a:pt x="155" y="525"/>
                    <a:pt x="156" y="525"/>
                  </a:cubicBezTo>
                  <a:cubicBezTo>
                    <a:pt x="156" y="525"/>
                    <a:pt x="157" y="526"/>
                    <a:pt x="157" y="526"/>
                  </a:cubicBezTo>
                  <a:cubicBezTo>
                    <a:pt x="159" y="525"/>
                    <a:pt x="159" y="525"/>
                    <a:pt x="159" y="525"/>
                  </a:cubicBezTo>
                  <a:cubicBezTo>
                    <a:pt x="161" y="523"/>
                    <a:pt x="161" y="523"/>
                    <a:pt x="161" y="523"/>
                  </a:cubicBezTo>
                  <a:cubicBezTo>
                    <a:pt x="162" y="522"/>
                    <a:pt x="163" y="521"/>
                    <a:pt x="163" y="520"/>
                  </a:cubicBezTo>
                  <a:cubicBezTo>
                    <a:pt x="163" y="520"/>
                    <a:pt x="164" y="519"/>
                    <a:pt x="165" y="518"/>
                  </a:cubicBezTo>
                  <a:cubicBezTo>
                    <a:pt x="165" y="515"/>
                    <a:pt x="165" y="515"/>
                    <a:pt x="165" y="515"/>
                  </a:cubicBezTo>
                  <a:cubicBezTo>
                    <a:pt x="163" y="510"/>
                    <a:pt x="163" y="510"/>
                    <a:pt x="163" y="510"/>
                  </a:cubicBezTo>
                  <a:cubicBezTo>
                    <a:pt x="165" y="507"/>
                    <a:pt x="165" y="507"/>
                    <a:pt x="165" y="507"/>
                  </a:cubicBezTo>
                  <a:cubicBezTo>
                    <a:pt x="167" y="503"/>
                    <a:pt x="167" y="503"/>
                    <a:pt x="167" y="503"/>
                  </a:cubicBezTo>
                  <a:cubicBezTo>
                    <a:pt x="166" y="499"/>
                    <a:pt x="166" y="499"/>
                    <a:pt x="166" y="499"/>
                  </a:cubicBezTo>
                  <a:cubicBezTo>
                    <a:pt x="161" y="493"/>
                    <a:pt x="161" y="493"/>
                    <a:pt x="161" y="493"/>
                  </a:cubicBezTo>
                  <a:cubicBezTo>
                    <a:pt x="158" y="486"/>
                    <a:pt x="158" y="486"/>
                    <a:pt x="158" y="486"/>
                  </a:cubicBezTo>
                  <a:cubicBezTo>
                    <a:pt x="157" y="480"/>
                    <a:pt x="157" y="480"/>
                    <a:pt x="157" y="480"/>
                  </a:cubicBezTo>
                  <a:cubicBezTo>
                    <a:pt x="162" y="474"/>
                    <a:pt x="162" y="474"/>
                    <a:pt x="162" y="474"/>
                  </a:cubicBezTo>
                  <a:cubicBezTo>
                    <a:pt x="167" y="473"/>
                    <a:pt x="167" y="473"/>
                    <a:pt x="167" y="473"/>
                  </a:cubicBezTo>
                  <a:cubicBezTo>
                    <a:pt x="167" y="473"/>
                    <a:pt x="167" y="473"/>
                    <a:pt x="167" y="473"/>
                  </a:cubicBezTo>
                  <a:cubicBezTo>
                    <a:pt x="167" y="473"/>
                    <a:pt x="167" y="473"/>
                    <a:pt x="168" y="473"/>
                  </a:cubicBezTo>
                  <a:cubicBezTo>
                    <a:pt x="168" y="473"/>
                    <a:pt x="169" y="473"/>
                    <a:pt x="169" y="473"/>
                  </a:cubicBezTo>
                  <a:cubicBezTo>
                    <a:pt x="169" y="472"/>
                    <a:pt x="170" y="470"/>
                    <a:pt x="170" y="468"/>
                  </a:cubicBezTo>
                  <a:cubicBezTo>
                    <a:pt x="170" y="462"/>
                    <a:pt x="170" y="462"/>
                    <a:pt x="170" y="462"/>
                  </a:cubicBezTo>
                  <a:cubicBezTo>
                    <a:pt x="165" y="458"/>
                    <a:pt x="165" y="458"/>
                    <a:pt x="165" y="458"/>
                  </a:cubicBezTo>
                  <a:cubicBezTo>
                    <a:pt x="159" y="454"/>
                    <a:pt x="159" y="454"/>
                    <a:pt x="159" y="454"/>
                  </a:cubicBezTo>
                  <a:cubicBezTo>
                    <a:pt x="157" y="447"/>
                    <a:pt x="157" y="447"/>
                    <a:pt x="157" y="447"/>
                  </a:cubicBezTo>
                  <a:cubicBezTo>
                    <a:pt x="156" y="422"/>
                    <a:pt x="156" y="422"/>
                    <a:pt x="156" y="422"/>
                  </a:cubicBezTo>
                  <a:cubicBezTo>
                    <a:pt x="150" y="412"/>
                    <a:pt x="150" y="411"/>
                    <a:pt x="150" y="410"/>
                  </a:cubicBezTo>
                  <a:cubicBezTo>
                    <a:pt x="150" y="410"/>
                    <a:pt x="150" y="407"/>
                    <a:pt x="151" y="405"/>
                  </a:cubicBezTo>
                  <a:cubicBezTo>
                    <a:pt x="151" y="405"/>
                    <a:pt x="151" y="404"/>
                    <a:pt x="151" y="404"/>
                  </a:cubicBezTo>
                  <a:cubicBezTo>
                    <a:pt x="150" y="398"/>
                    <a:pt x="150" y="398"/>
                    <a:pt x="150" y="398"/>
                  </a:cubicBezTo>
                  <a:cubicBezTo>
                    <a:pt x="152" y="395"/>
                    <a:pt x="152" y="395"/>
                    <a:pt x="152" y="395"/>
                  </a:cubicBezTo>
                  <a:cubicBezTo>
                    <a:pt x="152" y="391"/>
                    <a:pt x="152" y="391"/>
                    <a:pt x="152" y="391"/>
                  </a:cubicBezTo>
                  <a:cubicBezTo>
                    <a:pt x="148" y="384"/>
                    <a:pt x="148" y="384"/>
                    <a:pt x="148" y="384"/>
                  </a:cubicBezTo>
                  <a:cubicBezTo>
                    <a:pt x="148" y="384"/>
                    <a:pt x="148" y="384"/>
                    <a:pt x="148" y="384"/>
                  </a:cubicBezTo>
                  <a:cubicBezTo>
                    <a:pt x="148" y="384"/>
                    <a:pt x="148" y="379"/>
                    <a:pt x="148" y="378"/>
                  </a:cubicBezTo>
                  <a:cubicBezTo>
                    <a:pt x="149" y="377"/>
                    <a:pt x="149" y="376"/>
                    <a:pt x="152" y="373"/>
                  </a:cubicBezTo>
                  <a:cubicBezTo>
                    <a:pt x="152" y="368"/>
                    <a:pt x="152" y="368"/>
                    <a:pt x="152" y="368"/>
                  </a:cubicBezTo>
                  <a:cubicBezTo>
                    <a:pt x="154" y="359"/>
                    <a:pt x="154" y="359"/>
                    <a:pt x="154" y="359"/>
                  </a:cubicBezTo>
                  <a:cubicBezTo>
                    <a:pt x="165" y="345"/>
                    <a:pt x="165" y="345"/>
                    <a:pt x="165" y="345"/>
                  </a:cubicBezTo>
                  <a:cubicBezTo>
                    <a:pt x="184" y="343"/>
                    <a:pt x="184" y="343"/>
                    <a:pt x="184" y="343"/>
                  </a:cubicBezTo>
                  <a:cubicBezTo>
                    <a:pt x="185" y="343"/>
                    <a:pt x="185" y="343"/>
                    <a:pt x="185" y="343"/>
                  </a:cubicBezTo>
                  <a:cubicBezTo>
                    <a:pt x="187" y="338"/>
                    <a:pt x="187" y="338"/>
                    <a:pt x="187" y="338"/>
                  </a:cubicBezTo>
                  <a:cubicBezTo>
                    <a:pt x="186" y="327"/>
                    <a:pt x="186" y="327"/>
                    <a:pt x="186" y="327"/>
                  </a:cubicBezTo>
                  <a:cubicBezTo>
                    <a:pt x="179" y="326"/>
                    <a:pt x="179" y="326"/>
                    <a:pt x="179" y="326"/>
                  </a:cubicBezTo>
                  <a:cubicBezTo>
                    <a:pt x="176" y="319"/>
                    <a:pt x="176" y="319"/>
                    <a:pt x="176" y="319"/>
                  </a:cubicBezTo>
                  <a:cubicBezTo>
                    <a:pt x="189" y="299"/>
                    <a:pt x="189" y="299"/>
                    <a:pt x="189" y="299"/>
                  </a:cubicBezTo>
                  <a:cubicBezTo>
                    <a:pt x="188" y="293"/>
                    <a:pt x="188" y="293"/>
                    <a:pt x="188" y="293"/>
                  </a:cubicBezTo>
                  <a:cubicBezTo>
                    <a:pt x="191" y="291"/>
                    <a:pt x="191" y="291"/>
                    <a:pt x="191" y="291"/>
                  </a:cubicBezTo>
                  <a:cubicBezTo>
                    <a:pt x="191" y="290"/>
                    <a:pt x="190" y="289"/>
                    <a:pt x="190" y="288"/>
                  </a:cubicBezTo>
                  <a:cubicBezTo>
                    <a:pt x="190" y="288"/>
                    <a:pt x="189" y="287"/>
                    <a:pt x="190" y="281"/>
                  </a:cubicBezTo>
                  <a:cubicBezTo>
                    <a:pt x="191" y="275"/>
                    <a:pt x="191" y="275"/>
                    <a:pt x="191" y="275"/>
                  </a:cubicBezTo>
                  <a:cubicBezTo>
                    <a:pt x="193" y="269"/>
                    <a:pt x="193" y="269"/>
                    <a:pt x="193" y="269"/>
                  </a:cubicBezTo>
                  <a:cubicBezTo>
                    <a:pt x="189" y="255"/>
                    <a:pt x="189" y="255"/>
                    <a:pt x="189" y="255"/>
                  </a:cubicBezTo>
                  <a:cubicBezTo>
                    <a:pt x="193" y="251"/>
                    <a:pt x="193" y="251"/>
                    <a:pt x="193" y="251"/>
                  </a:cubicBezTo>
                  <a:cubicBezTo>
                    <a:pt x="200" y="250"/>
                    <a:pt x="200" y="250"/>
                    <a:pt x="200" y="250"/>
                  </a:cubicBezTo>
                  <a:cubicBezTo>
                    <a:pt x="204" y="246"/>
                    <a:pt x="204" y="246"/>
                    <a:pt x="204" y="246"/>
                  </a:cubicBezTo>
                  <a:cubicBezTo>
                    <a:pt x="205" y="243"/>
                    <a:pt x="205" y="243"/>
                    <a:pt x="205" y="243"/>
                  </a:cubicBezTo>
                  <a:cubicBezTo>
                    <a:pt x="205" y="235"/>
                    <a:pt x="205" y="235"/>
                    <a:pt x="205" y="235"/>
                  </a:cubicBezTo>
                  <a:cubicBezTo>
                    <a:pt x="209" y="224"/>
                    <a:pt x="209" y="224"/>
                    <a:pt x="209" y="224"/>
                  </a:cubicBezTo>
                  <a:cubicBezTo>
                    <a:pt x="209" y="223"/>
                    <a:pt x="209" y="223"/>
                    <a:pt x="209" y="223"/>
                  </a:cubicBezTo>
                  <a:cubicBezTo>
                    <a:pt x="212" y="220"/>
                    <a:pt x="216" y="215"/>
                    <a:pt x="216" y="214"/>
                  </a:cubicBezTo>
                  <a:cubicBezTo>
                    <a:pt x="217" y="213"/>
                    <a:pt x="218" y="209"/>
                    <a:pt x="219" y="208"/>
                  </a:cubicBezTo>
                  <a:cubicBezTo>
                    <a:pt x="218" y="205"/>
                    <a:pt x="218" y="202"/>
                    <a:pt x="217" y="202"/>
                  </a:cubicBezTo>
                  <a:cubicBezTo>
                    <a:pt x="216" y="201"/>
                    <a:pt x="214" y="197"/>
                    <a:pt x="213" y="195"/>
                  </a:cubicBezTo>
                  <a:cubicBezTo>
                    <a:pt x="213" y="195"/>
                    <a:pt x="213" y="195"/>
                    <a:pt x="213" y="195"/>
                  </a:cubicBezTo>
                  <a:cubicBezTo>
                    <a:pt x="213" y="189"/>
                    <a:pt x="213" y="189"/>
                    <a:pt x="213" y="189"/>
                  </a:cubicBezTo>
                  <a:cubicBezTo>
                    <a:pt x="218" y="186"/>
                    <a:pt x="218" y="186"/>
                    <a:pt x="218" y="186"/>
                  </a:cubicBezTo>
                  <a:cubicBezTo>
                    <a:pt x="220" y="183"/>
                    <a:pt x="220" y="183"/>
                    <a:pt x="220" y="183"/>
                  </a:cubicBezTo>
                  <a:cubicBezTo>
                    <a:pt x="220" y="182"/>
                    <a:pt x="219" y="179"/>
                    <a:pt x="219" y="178"/>
                  </a:cubicBezTo>
                  <a:cubicBezTo>
                    <a:pt x="219" y="177"/>
                    <a:pt x="219" y="177"/>
                    <a:pt x="220" y="174"/>
                  </a:cubicBezTo>
                  <a:cubicBezTo>
                    <a:pt x="221" y="173"/>
                    <a:pt x="221" y="173"/>
                    <a:pt x="221" y="173"/>
                  </a:cubicBezTo>
                  <a:cubicBezTo>
                    <a:pt x="221" y="172"/>
                    <a:pt x="221" y="171"/>
                    <a:pt x="225" y="167"/>
                  </a:cubicBezTo>
                  <a:cubicBezTo>
                    <a:pt x="229" y="159"/>
                    <a:pt x="229" y="159"/>
                    <a:pt x="229" y="159"/>
                  </a:cubicBezTo>
                  <a:cubicBezTo>
                    <a:pt x="238" y="164"/>
                    <a:pt x="238" y="164"/>
                    <a:pt x="238" y="164"/>
                  </a:cubicBezTo>
                  <a:cubicBezTo>
                    <a:pt x="240" y="164"/>
                    <a:pt x="240" y="164"/>
                    <a:pt x="240" y="164"/>
                  </a:cubicBezTo>
                  <a:cubicBezTo>
                    <a:pt x="241" y="163"/>
                    <a:pt x="241" y="163"/>
                    <a:pt x="241" y="163"/>
                  </a:cubicBezTo>
                  <a:cubicBezTo>
                    <a:pt x="240" y="159"/>
                    <a:pt x="239" y="144"/>
                    <a:pt x="242" y="139"/>
                  </a:cubicBezTo>
                  <a:cubicBezTo>
                    <a:pt x="243" y="138"/>
                    <a:pt x="243" y="138"/>
                    <a:pt x="243" y="138"/>
                  </a:cubicBezTo>
                  <a:cubicBezTo>
                    <a:pt x="244" y="139"/>
                    <a:pt x="244" y="139"/>
                    <a:pt x="244" y="139"/>
                  </a:cubicBezTo>
                  <a:cubicBezTo>
                    <a:pt x="244" y="139"/>
                    <a:pt x="250" y="139"/>
                    <a:pt x="254" y="139"/>
                  </a:cubicBezTo>
                  <a:cubicBezTo>
                    <a:pt x="255" y="139"/>
                    <a:pt x="256" y="139"/>
                    <a:pt x="256" y="139"/>
                  </a:cubicBezTo>
                  <a:cubicBezTo>
                    <a:pt x="256" y="139"/>
                    <a:pt x="256" y="139"/>
                    <a:pt x="257" y="139"/>
                  </a:cubicBezTo>
                  <a:cubicBezTo>
                    <a:pt x="259" y="139"/>
                    <a:pt x="263" y="141"/>
                    <a:pt x="264" y="141"/>
                  </a:cubicBezTo>
                  <a:cubicBezTo>
                    <a:pt x="264" y="142"/>
                    <a:pt x="266" y="142"/>
                    <a:pt x="268" y="143"/>
                  </a:cubicBezTo>
                  <a:cubicBezTo>
                    <a:pt x="272" y="142"/>
                    <a:pt x="272" y="142"/>
                    <a:pt x="272" y="142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70" y="137"/>
                    <a:pt x="270" y="137"/>
                    <a:pt x="270" y="137"/>
                  </a:cubicBezTo>
                  <a:cubicBezTo>
                    <a:pt x="271" y="136"/>
                    <a:pt x="271" y="136"/>
                    <a:pt x="271" y="136"/>
                  </a:cubicBezTo>
                  <a:cubicBezTo>
                    <a:pt x="274" y="132"/>
                    <a:pt x="274" y="127"/>
                    <a:pt x="273" y="127"/>
                  </a:cubicBezTo>
                  <a:cubicBezTo>
                    <a:pt x="273" y="126"/>
                    <a:pt x="272" y="124"/>
                    <a:pt x="272" y="121"/>
                  </a:cubicBezTo>
                  <a:cubicBezTo>
                    <a:pt x="271" y="119"/>
                    <a:pt x="271" y="118"/>
                    <a:pt x="270" y="117"/>
                  </a:cubicBezTo>
                  <a:cubicBezTo>
                    <a:pt x="270" y="117"/>
                    <a:pt x="270" y="115"/>
                    <a:pt x="272" y="113"/>
                  </a:cubicBezTo>
                  <a:cubicBezTo>
                    <a:pt x="273" y="113"/>
                    <a:pt x="273" y="113"/>
                    <a:pt x="273" y="113"/>
                  </a:cubicBezTo>
                  <a:cubicBezTo>
                    <a:pt x="276" y="113"/>
                    <a:pt x="276" y="113"/>
                    <a:pt x="276" y="113"/>
                  </a:cubicBezTo>
                  <a:cubicBezTo>
                    <a:pt x="279" y="110"/>
                    <a:pt x="279" y="110"/>
                    <a:pt x="279" y="110"/>
                  </a:cubicBezTo>
                  <a:cubicBezTo>
                    <a:pt x="279" y="110"/>
                    <a:pt x="279" y="110"/>
                    <a:pt x="279" y="110"/>
                  </a:cubicBezTo>
                  <a:cubicBezTo>
                    <a:pt x="279" y="110"/>
                    <a:pt x="279" y="110"/>
                    <a:pt x="280" y="110"/>
                  </a:cubicBezTo>
                  <a:cubicBezTo>
                    <a:pt x="280" y="110"/>
                    <a:pt x="281" y="109"/>
                    <a:pt x="283" y="109"/>
                  </a:cubicBezTo>
                  <a:cubicBezTo>
                    <a:pt x="283" y="109"/>
                    <a:pt x="283" y="109"/>
                    <a:pt x="284" y="109"/>
                  </a:cubicBezTo>
                  <a:cubicBezTo>
                    <a:pt x="283" y="109"/>
                    <a:pt x="283" y="108"/>
                    <a:pt x="283" y="108"/>
                  </a:cubicBezTo>
                  <a:cubicBezTo>
                    <a:pt x="282" y="105"/>
                    <a:pt x="283" y="103"/>
                    <a:pt x="284" y="101"/>
                  </a:cubicBezTo>
                  <a:cubicBezTo>
                    <a:pt x="285" y="99"/>
                    <a:pt x="287" y="98"/>
                    <a:pt x="289" y="98"/>
                  </a:cubicBezTo>
                  <a:cubicBezTo>
                    <a:pt x="291" y="98"/>
                    <a:pt x="292" y="99"/>
                    <a:pt x="293" y="100"/>
                  </a:cubicBezTo>
                  <a:cubicBezTo>
                    <a:pt x="297" y="100"/>
                    <a:pt x="297" y="100"/>
                    <a:pt x="297" y="100"/>
                  </a:cubicBezTo>
                  <a:cubicBezTo>
                    <a:pt x="302" y="108"/>
                    <a:pt x="302" y="108"/>
                    <a:pt x="302" y="108"/>
                  </a:cubicBezTo>
                  <a:cubicBezTo>
                    <a:pt x="308" y="113"/>
                    <a:pt x="308" y="113"/>
                    <a:pt x="308" y="113"/>
                  </a:cubicBezTo>
                  <a:cubicBezTo>
                    <a:pt x="311" y="116"/>
                    <a:pt x="315" y="119"/>
                    <a:pt x="316" y="119"/>
                  </a:cubicBezTo>
                  <a:cubicBezTo>
                    <a:pt x="317" y="119"/>
                    <a:pt x="323" y="121"/>
                    <a:pt x="325" y="122"/>
                  </a:cubicBezTo>
                  <a:cubicBezTo>
                    <a:pt x="327" y="120"/>
                    <a:pt x="327" y="120"/>
                    <a:pt x="327" y="120"/>
                  </a:cubicBezTo>
                  <a:cubicBezTo>
                    <a:pt x="329" y="118"/>
                    <a:pt x="329" y="118"/>
                    <a:pt x="329" y="118"/>
                  </a:cubicBezTo>
                  <a:cubicBezTo>
                    <a:pt x="328" y="116"/>
                    <a:pt x="328" y="116"/>
                    <a:pt x="328" y="116"/>
                  </a:cubicBezTo>
                  <a:cubicBezTo>
                    <a:pt x="335" y="112"/>
                    <a:pt x="335" y="112"/>
                    <a:pt x="335" y="112"/>
                  </a:cubicBezTo>
                  <a:cubicBezTo>
                    <a:pt x="339" y="115"/>
                    <a:pt x="339" y="115"/>
                    <a:pt x="339" y="115"/>
                  </a:cubicBezTo>
                  <a:cubicBezTo>
                    <a:pt x="347" y="117"/>
                    <a:pt x="347" y="117"/>
                    <a:pt x="347" y="117"/>
                  </a:cubicBezTo>
                  <a:cubicBezTo>
                    <a:pt x="350" y="119"/>
                    <a:pt x="350" y="119"/>
                    <a:pt x="350" y="119"/>
                  </a:cubicBezTo>
                  <a:cubicBezTo>
                    <a:pt x="350" y="119"/>
                    <a:pt x="350" y="119"/>
                    <a:pt x="350" y="119"/>
                  </a:cubicBezTo>
                  <a:cubicBezTo>
                    <a:pt x="350" y="118"/>
                    <a:pt x="350" y="116"/>
                    <a:pt x="350" y="114"/>
                  </a:cubicBezTo>
                  <a:cubicBezTo>
                    <a:pt x="349" y="114"/>
                    <a:pt x="349" y="113"/>
                    <a:pt x="349" y="112"/>
                  </a:cubicBezTo>
                  <a:cubicBezTo>
                    <a:pt x="349" y="111"/>
                    <a:pt x="349" y="110"/>
                    <a:pt x="351" y="108"/>
                  </a:cubicBezTo>
                  <a:cubicBezTo>
                    <a:pt x="356" y="104"/>
                    <a:pt x="356" y="104"/>
                    <a:pt x="356" y="104"/>
                  </a:cubicBezTo>
                  <a:cubicBezTo>
                    <a:pt x="357" y="103"/>
                    <a:pt x="357" y="103"/>
                    <a:pt x="357" y="103"/>
                  </a:cubicBezTo>
                  <a:cubicBezTo>
                    <a:pt x="357" y="103"/>
                    <a:pt x="358" y="103"/>
                    <a:pt x="358" y="102"/>
                  </a:cubicBezTo>
                  <a:cubicBezTo>
                    <a:pt x="358" y="100"/>
                    <a:pt x="356" y="96"/>
                    <a:pt x="356" y="94"/>
                  </a:cubicBezTo>
                  <a:cubicBezTo>
                    <a:pt x="355" y="93"/>
                    <a:pt x="354" y="89"/>
                    <a:pt x="354" y="87"/>
                  </a:cubicBezTo>
                  <a:cubicBezTo>
                    <a:pt x="355" y="83"/>
                    <a:pt x="354" y="79"/>
                    <a:pt x="354" y="76"/>
                  </a:cubicBezTo>
                  <a:cubicBezTo>
                    <a:pt x="353" y="72"/>
                    <a:pt x="352" y="69"/>
                    <a:pt x="356" y="68"/>
                  </a:cubicBezTo>
                  <a:cubicBezTo>
                    <a:pt x="358" y="66"/>
                    <a:pt x="358" y="66"/>
                    <a:pt x="358" y="66"/>
                  </a:cubicBezTo>
                  <a:cubicBezTo>
                    <a:pt x="358" y="66"/>
                    <a:pt x="358" y="65"/>
                    <a:pt x="357" y="64"/>
                  </a:cubicBezTo>
                  <a:cubicBezTo>
                    <a:pt x="356" y="62"/>
                    <a:pt x="355" y="60"/>
                    <a:pt x="356" y="58"/>
                  </a:cubicBezTo>
                  <a:cubicBezTo>
                    <a:pt x="357" y="57"/>
                    <a:pt x="358" y="56"/>
                    <a:pt x="361" y="56"/>
                  </a:cubicBezTo>
                  <a:cubicBezTo>
                    <a:pt x="363" y="54"/>
                    <a:pt x="363" y="54"/>
                    <a:pt x="363" y="54"/>
                  </a:cubicBezTo>
                  <a:cubicBezTo>
                    <a:pt x="369" y="54"/>
                    <a:pt x="369" y="54"/>
                    <a:pt x="369" y="54"/>
                  </a:cubicBezTo>
                  <a:cubicBezTo>
                    <a:pt x="370" y="51"/>
                    <a:pt x="370" y="51"/>
                    <a:pt x="370" y="51"/>
                  </a:cubicBezTo>
                  <a:cubicBezTo>
                    <a:pt x="375" y="46"/>
                    <a:pt x="375" y="46"/>
                    <a:pt x="375" y="46"/>
                  </a:cubicBezTo>
                  <a:cubicBezTo>
                    <a:pt x="376" y="46"/>
                    <a:pt x="376" y="46"/>
                    <a:pt x="376" y="46"/>
                  </a:cubicBezTo>
                  <a:cubicBezTo>
                    <a:pt x="377" y="46"/>
                    <a:pt x="378" y="45"/>
                    <a:pt x="380" y="45"/>
                  </a:cubicBezTo>
                  <a:cubicBezTo>
                    <a:pt x="382" y="45"/>
                    <a:pt x="383" y="46"/>
                    <a:pt x="384" y="47"/>
                  </a:cubicBezTo>
                  <a:cubicBezTo>
                    <a:pt x="385" y="48"/>
                    <a:pt x="386" y="48"/>
                    <a:pt x="386" y="49"/>
                  </a:cubicBezTo>
                  <a:cubicBezTo>
                    <a:pt x="387" y="50"/>
                    <a:pt x="387" y="50"/>
                    <a:pt x="388" y="51"/>
                  </a:cubicBezTo>
                  <a:cubicBezTo>
                    <a:pt x="398" y="54"/>
                    <a:pt x="398" y="54"/>
                    <a:pt x="398" y="54"/>
                  </a:cubicBezTo>
                  <a:cubicBezTo>
                    <a:pt x="404" y="55"/>
                    <a:pt x="404" y="55"/>
                    <a:pt x="404" y="55"/>
                  </a:cubicBezTo>
                  <a:cubicBezTo>
                    <a:pt x="407" y="57"/>
                    <a:pt x="407" y="57"/>
                    <a:pt x="407" y="57"/>
                  </a:cubicBezTo>
                  <a:cubicBezTo>
                    <a:pt x="407" y="58"/>
                    <a:pt x="407" y="58"/>
                    <a:pt x="407" y="58"/>
                  </a:cubicBezTo>
                  <a:cubicBezTo>
                    <a:pt x="407" y="60"/>
                    <a:pt x="407" y="61"/>
                    <a:pt x="407" y="62"/>
                  </a:cubicBezTo>
                  <a:cubicBezTo>
                    <a:pt x="407" y="63"/>
                    <a:pt x="408" y="65"/>
                    <a:pt x="409" y="65"/>
                  </a:cubicBezTo>
                  <a:cubicBezTo>
                    <a:pt x="409" y="66"/>
                    <a:pt x="409" y="66"/>
                    <a:pt x="409" y="66"/>
                  </a:cubicBezTo>
                  <a:cubicBezTo>
                    <a:pt x="409" y="66"/>
                    <a:pt x="409" y="66"/>
                    <a:pt x="409" y="66"/>
                  </a:cubicBezTo>
                  <a:cubicBezTo>
                    <a:pt x="409" y="67"/>
                    <a:pt x="409" y="67"/>
                    <a:pt x="408" y="69"/>
                  </a:cubicBezTo>
                  <a:cubicBezTo>
                    <a:pt x="408" y="70"/>
                    <a:pt x="407" y="71"/>
                    <a:pt x="407" y="71"/>
                  </a:cubicBezTo>
                  <a:cubicBezTo>
                    <a:pt x="407" y="72"/>
                    <a:pt x="407" y="73"/>
                    <a:pt x="407" y="74"/>
                  </a:cubicBezTo>
                  <a:cubicBezTo>
                    <a:pt x="407" y="75"/>
                    <a:pt x="407" y="75"/>
                    <a:pt x="407" y="75"/>
                  </a:cubicBezTo>
                  <a:cubicBezTo>
                    <a:pt x="407" y="75"/>
                    <a:pt x="407" y="76"/>
                    <a:pt x="407" y="76"/>
                  </a:cubicBezTo>
                  <a:cubicBezTo>
                    <a:pt x="407" y="76"/>
                    <a:pt x="407" y="77"/>
                    <a:pt x="407" y="77"/>
                  </a:cubicBezTo>
                  <a:cubicBezTo>
                    <a:pt x="407" y="78"/>
                    <a:pt x="407" y="80"/>
                    <a:pt x="408" y="81"/>
                  </a:cubicBezTo>
                  <a:cubicBezTo>
                    <a:pt x="408" y="81"/>
                    <a:pt x="410" y="82"/>
                    <a:pt x="411" y="83"/>
                  </a:cubicBezTo>
                  <a:cubicBezTo>
                    <a:pt x="411" y="81"/>
                    <a:pt x="412" y="78"/>
                    <a:pt x="412" y="77"/>
                  </a:cubicBezTo>
                  <a:cubicBezTo>
                    <a:pt x="410" y="73"/>
                    <a:pt x="414" y="69"/>
                    <a:pt x="415" y="68"/>
                  </a:cubicBezTo>
                  <a:cubicBezTo>
                    <a:pt x="420" y="63"/>
                    <a:pt x="420" y="63"/>
                    <a:pt x="420" y="63"/>
                  </a:cubicBezTo>
                  <a:cubicBezTo>
                    <a:pt x="418" y="56"/>
                    <a:pt x="418" y="56"/>
                    <a:pt x="418" y="56"/>
                  </a:cubicBezTo>
                  <a:cubicBezTo>
                    <a:pt x="427" y="56"/>
                    <a:pt x="427" y="56"/>
                    <a:pt x="427" y="56"/>
                  </a:cubicBezTo>
                  <a:cubicBezTo>
                    <a:pt x="428" y="55"/>
                    <a:pt x="429" y="54"/>
                    <a:pt x="429" y="54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" name="Freeform 239"/>
            <p:cNvSpPr>
              <a:spLocks/>
            </p:cNvSpPr>
            <p:nvPr/>
          </p:nvSpPr>
          <p:spPr bwMode="auto">
            <a:xfrm>
              <a:off x="7528744" y="3844018"/>
              <a:ext cx="554037" cy="255588"/>
            </a:xfrm>
            <a:custGeom>
              <a:avLst/>
              <a:gdLst>
                <a:gd name="T0" fmla="*/ 81 w 174"/>
                <a:gd name="T1" fmla="*/ 66 h 80"/>
                <a:gd name="T2" fmla="*/ 91 w 174"/>
                <a:gd name="T3" fmla="*/ 60 h 80"/>
                <a:gd name="T4" fmla="*/ 103 w 174"/>
                <a:gd name="T5" fmla="*/ 57 h 80"/>
                <a:gd name="T6" fmla="*/ 110 w 174"/>
                <a:gd name="T7" fmla="*/ 51 h 80"/>
                <a:gd name="T8" fmla="*/ 120 w 174"/>
                <a:gd name="T9" fmla="*/ 47 h 80"/>
                <a:gd name="T10" fmla="*/ 128 w 174"/>
                <a:gd name="T11" fmla="*/ 51 h 80"/>
                <a:gd name="T12" fmla="*/ 132 w 174"/>
                <a:gd name="T13" fmla="*/ 51 h 80"/>
                <a:gd name="T14" fmla="*/ 133 w 174"/>
                <a:gd name="T15" fmla="*/ 51 h 80"/>
                <a:gd name="T16" fmla="*/ 133 w 174"/>
                <a:gd name="T17" fmla="*/ 51 h 80"/>
                <a:gd name="T18" fmla="*/ 134 w 174"/>
                <a:gd name="T19" fmla="*/ 51 h 80"/>
                <a:gd name="T20" fmla="*/ 134 w 174"/>
                <a:gd name="T21" fmla="*/ 51 h 80"/>
                <a:gd name="T22" fmla="*/ 136 w 174"/>
                <a:gd name="T23" fmla="*/ 51 h 80"/>
                <a:gd name="T24" fmla="*/ 137 w 174"/>
                <a:gd name="T25" fmla="*/ 51 h 80"/>
                <a:gd name="T26" fmla="*/ 138 w 174"/>
                <a:gd name="T27" fmla="*/ 51 h 80"/>
                <a:gd name="T28" fmla="*/ 139 w 174"/>
                <a:gd name="T29" fmla="*/ 51 h 80"/>
                <a:gd name="T30" fmla="*/ 140 w 174"/>
                <a:gd name="T31" fmla="*/ 51 h 80"/>
                <a:gd name="T32" fmla="*/ 140 w 174"/>
                <a:gd name="T33" fmla="*/ 50 h 80"/>
                <a:gd name="T34" fmla="*/ 156 w 174"/>
                <a:gd name="T35" fmla="*/ 54 h 80"/>
                <a:gd name="T36" fmla="*/ 156 w 174"/>
                <a:gd name="T37" fmla="*/ 54 h 80"/>
                <a:gd name="T38" fmla="*/ 156 w 174"/>
                <a:gd name="T39" fmla="*/ 54 h 80"/>
                <a:gd name="T40" fmla="*/ 157 w 174"/>
                <a:gd name="T41" fmla="*/ 54 h 80"/>
                <a:gd name="T42" fmla="*/ 158 w 174"/>
                <a:gd name="T43" fmla="*/ 53 h 80"/>
                <a:gd name="T44" fmla="*/ 158 w 174"/>
                <a:gd name="T45" fmla="*/ 53 h 80"/>
                <a:gd name="T46" fmla="*/ 158 w 174"/>
                <a:gd name="T47" fmla="*/ 53 h 80"/>
                <a:gd name="T48" fmla="*/ 159 w 174"/>
                <a:gd name="T49" fmla="*/ 53 h 80"/>
                <a:gd name="T50" fmla="*/ 159 w 174"/>
                <a:gd name="T51" fmla="*/ 53 h 80"/>
                <a:gd name="T52" fmla="*/ 159 w 174"/>
                <a:gd name="T53" fmla="*/ 52 h 80"/>
                <a:gd name="T54" fmla="*/ 159 w 174"/>
                <a:gd name="T55" fmla="*/ 52 h 80"/>
                <a:gd name="T56" fmla="*/ 160 w 174"/>
                <a:gd name="T57" fmla="*/ 52 h 80"/>
                <a:gd name="T58" fmla="*/ 160 w 174"/>
                <a:gd name="T59" fmla="*/ 52 h 80"/>
                <a:gd name="T60" fmla="*/ 160 w 174"/>
                <a:gd name="T61" fmla="*/ 52 h 80"/>
                <a:gd name="T62" fmla="*/ 161 w 174"/>
                <a:gd name="T63" fmla="*/ 52 h 80"/>
                <a:gd name="T64" fmla="*/ 173 w 174"/>
                <a:gd name="T65" fmla="*/ 55 h 80"/>
                <a:gd name="T66" fmla="*/ 162 w 174"/>
                <a:gd name="T67" fmla="*/ 42 h 80"/>
                <a:gd name="T68" fmla="*/ 153 w 174"/>
                <a:gd name="T69" fmla="*/ 21 h 80"/>
                <a:gd name="T70" fmla="*/ 127 w 174"/>
                <a:gd name="T71" fmla="*/ 9 h 80"/>
                <a:gd name="T72" fmla="*/ 107 w 174"/>
                <a:gd name="T73" fmla="*/ 1 h 80"/>
                <a:gd name="T74" fmla="*/ 83 w 174"/>
                <a:gd name="T75" fmla="*/ 8 h 80"/>
                <a:gd name="T76" fmla="*/ 87 w 174"/>
                <a:gd name="T77" fmla="*/ 14 h 80"/>
                <a:gd name="T78" fmla="*/ 94 w 174"/>
                <a:gd name="T79" fmla="*/ 17 h 80"/>
                <a:gd name="T80" fmla="*/ 99 w 174"/>
                <a:gd name="T81" fmla="*/ 29 h 80"/>
                <a:gd name="T82" fmla="*/ 91 w 174"/>
                <a:gd name="T83" fmla="*/ 37 h 80"/>
                <a:gd name="T84" fmla="*/ 85 w 174"/>
                <a:gd name="T85" fmla="*/ 34 h 80"/>
                <a:gd name="T86" fmla="*/ 79 w 174"/>
                <a:gd name="T87" fmla="*/ 31 h 80"/>
                <a:gd name="T88" fmla="*/ 74 w 174"/>
                <a:gd name="T89" fmla="*/ 38 h 80"/>
                <a:gd name="T90" fmla="*/ 66 w 174"/>
                <a:gd name="T91" fmla="*/ 37 h 80"/>
                <a:gd name="T92" fmla="*/ 62 w 174"/>
                <a:gd name="T93" fmla="*/ 29 h 80"/>
                <a:gd name="T94" fmla="*/ 57 w 174"/>
                <a:gd name="T95" fmla="*/ 18 h 80"/>
                <a:gd name="T96" fmla="*/ 46 w 174"/>
                <a:gd name="T97" fmla="*/ 8 h 80"/>
                <a:gd name="T98" fmla="*/ 11 w 174"/>
                <a:gd name="T99" fmla="*/ 5 h 80"/>
                <a:gd name="T100" fmla="*/ 6 w 174"/>
                <a:gd name="T101" fmla="*/ 14 h 80"/>
                <a:gd name="T102" fmla="*/ 6 w 174"/>
                <a:gd name="T103" fmla="*/ 22 h 80"/>
                <a:gd name="T104" fmla="*/ 9 w 174"/>
                <a:gd name="T105" fmla="*/ 32 h 80"/>
                <a:gd name="T106" fmla="*/ 2 w 174"/>
                <a:gd name="T107" fmla="*/ 42 h 80"/>
                <a:gd name="T108" fmla="*/ 7 w 174"/>
                <a:gd name="T109" fmla="*/ 77 h 80"/>
                <a:gd name="T110" fmla="*/ 38 w 174"/>
                <a:gd name="T111" fmla="*/ 73 h 80"/>
                <a:gd name="T112" fmla="*/ 61 w 174"/>
                <a:gd name="T113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4" h="80">
                  <a:moveTo>
                    <a:pt x="66" y="74"/>
                  </a:moveTo>
                  <a:cubicBezTo>
                    <a:pt x="71" y="70"/>
                    <a:pt x="71" y="70"/>
                    <a:pt x="71" y="70"/>
                  </a:cubicBezTo>
                  <a:cubicBezTo>
                    <a:pt x="71" y="70"/>
                    <a:pt x="71" y="70"/>
                    <a:pt x="71" y="70"/>
                  </a:cubicBezTo>
                  <a:cubicBezTo>
                    <a:pt x="72" y="70"/>
                    <a:pt x="72" y="70"/>
                    <a:pt x="72" y="70"/>
                  </a:cubicBezTo>
                  <a:cubicBezTo>
                    <a:pt x="73" y="70"/>
                    <a:pt x="74" y="69"/>
                    <a:pt x="74" y="69"/>
                  </a:cubicBezTo>
                  <a:cubicBezTo>
                    <a:pt x="75" y="69"/>
                    <a:pt x="78" y="68"/>
                    <a:pt x="80" y="68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81" y="66"/>
                    <a:pt x="83" y="65"/>
                    <a:pt x="84" y="64"/>
                  </a:cubicBezTo>
                  <a:cubicBezTo>
                    <a:pt x="84" y="64"/>
                    <a:pt x="86" y="64"/>
                    <a:pt x="86" y="64"/>
                  </a:cubicBezTo>
                  <a:cubicBezTo>
                    <a:pt x="86" y="64"/>
                    <a:pt x="86" y="63"/>
                    <a:pt x="86" y="63"/>
                  </a:cubicBezTo>
                  <a:cubicBezTo>
                    <a:pt x="87" y="62"/>
                    <a:pt x="88" y="62"/>
                    <a:pt x="88" y="61"/>
                  </a:cubicBezTo>
                  <a:cubicBezTo>
                    <a:pt x="89" y="61"/>
                    <a:pt x="89" y="61"/>
                    <a:pt x="90" y="61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1"/>
                    <a:pt x="91" y="60"/>
                    <a:pt x="91" y="60"/>
                  </a:cubicBezTo>
                  <a:cubicBezTo>
                    <a:pt x="91" y="60"/>
                    <a:pt x="91" y="60"/>
                    <a:pt x="91" y="60"/>
                  </a:cubicBezTo>
                  <a:cubicBezTo>
                    <a:pt x="91" y="58"/>
                    <a:pt x="94" y="58"/>
                    <a:pt x="94" y="58"/>
                  </a:cubicBezTo>
                  <a:cubicBezTo>
                    <a:pt x="94" y="58"/>
                    <a:pt x="95" y="58"/>
                    <a:pt x="96" y="58"/>
                  </a:cubicBezTo>
                  <a:cubicBezTo>
                    <a:pt x="96" y="58"/>
                    <a:pt x="96" y="58"/>
                    <a:pt x="97" y="58"/>
                  </a:cubicBezTo>
                  <a:cubicBezTo>
                    <a:pt x="97" y="58"/>
                    <a:pt x="97" y="58"/>
                    <a:pt x="97" y="58"/>
                  </a:cubicBezTo>
                  <a:cubicBezTo>
                    <a:pt x="98" y="57"/>
                    <a:pt x="99" y="57"/>
                    <a:pt x="99" y="57"/>
                  </a:cubicBezTo>
                  <a:cubicBezTo>
                    <a:pt x="100" y="57"/>
                    <a:pt x="101" y="57"/>
                    <a:pt x="101" y="57"/>
                  </a:cubicBezTo>
                  <a:cubicBezTo>
                    <a:pt x="101" y="57"/>
                    <a:pt x="103" y="57"/>
                    <a:pt x="103" y="57"/>
                  </a:cubicBezTo>
                  <a:cubicBezTo>
                    <a:pt x="103" y="57"/>
                    <a:pt x="103" y="56"/>
                    <a:pt x="104" y="56"/>
                  </a:cubicBezTo>
                  <a:cubicBezTo>
                    <a:pt x="104" y="56"/>
                    <a:pt x="105" y="56"/>
                    <a:pt x="105" y="56"/>
                  </a:cubicBezTo>
                  <a:cubicBezTo>
                    <a:pt x="105" y="56"/>
                    <a:pt x="105" y="56"/>
                    <a:pt x="105" y="56"/>
                  </a:cubicBezTo>
                  <a:cubicBezTo>
                    <a:pt x="105" y="55"/>
                    <a:pt x="105" y="55"/>
                    <a:pt x="105" y="55"/>
                  </a:cubicBezTo>
                  <a:cubicBezTo>
                    <a:pt x="106" y="55"/>
                    <a:pt x="106" y="55"/>
                    <a:pt x="106" y="55"/>
                  </a:cubicBezTo>
                  <a:cubicBezTo>
                    <a:pt x="107" y="54"/>
                    <a:pt x="108" y="54"/>
                    <a:pt x="109" y="54"/>
                  </a:cubicBezTo>
                  <a:cubicBezTo>
                    <a:pt x="110" y="54"/>
                    <a:pt x="110" y="54"/>
                    <a:pt x="111" y="53"/>
                  </a:cubicBezTo>
                  <a:cubicBezTo>
                    <a:pt x="110" y="52"/>
                    <a:pt x="110" y="51"/>
                    <a:pt x="110" y="51"/>
                  </a:cubicBezTo>
                  <a:cubicBezTo>
                    <a:pt x="111" y="49"/>
                    <a:pt x="113" y="49"/>
                    <a:pt x="113" y="49"/>
                  </a:cubicBezTo>
                  <a:cubicBezTo>
                    <a:pt x="113" y="49"/>
                    <a:pt x="114" y="49"/>
                    <a:pt x="114" y="49"/>
                  </a:cubicBezTo>
                  <a:cubicBezTo>
                    <a:pt x="114" y="49"/>
                    <a:pt x="116" y="49"/>
                    <a:pt x="116" y="49"/>
                  </a:cubicBezTo>
                  <a:cubicBezTo>
                    <a:pt x="116" y="49"/>
                    <a:pt x="117" y="49"/>
                    <a:pt x="117" y="49"/>
                  </a:cubicBezTo>
                  <a:cubicBezTo>
                    <a:pt x="118" y="48"/>
                    <a:pt x="118" y="48"/>
                    <a:pt x="118" y="48"/>
                  </a:cubicBezTo>
                  <a:cubicBezTo>
                    <a:pt x="118" y="48"/>
                    <a:pt x="119" y="48"/>
                    <a:pt x="119" y="47"/>
                  </a:cubicBezTo>
                  <a:cubicBezTo>
                    <a:pt x="120" y="47"/>
                    <a:pt x="120" y="47"/>
                    <a:pt x="120" y="47"/>
                  </a:cubicBezTo>
                  <a:cubicBezTo>
                    <a:pt x="120" y="47"/>
                    <a:pt x="120" y="47"/>
                    <a:pt x="120" y="47"/>
                  </a:cubicBezTo>
                  <a:cubicBezTo>
                    <a:pt x="122" y="47"/>
                    <a:pt x="123" y="49"/>
                    <a:pt x="124" y="49"/>
                  </a:cubicBezTo>
                  <a:cubicBezTo>
                    <a:pt x="125" y="50"/>
                    <a:pt x="125" y="50"/>
                    <a:pt x="125" y="50"/>
                  </a:cubicBezTo>
                  <a:cubicBezTo>
                    <a:pt x="125" y="50"/>
                    <a:pt x="125" y="50"/>
                    <a:pt x="125" y="50"/>
                  </a:cubicBezTo>
                  <a:cubicBezTo>
                    <a:pt x="125" y="50"/>
                    <a:pt x="126" y="50"/>
                    <a:pt x="126" y="50"/>
                  </a:cubicBezTo>
                  <a:cubicBezTo>
                    <a:pt x="126" y="50"/>
                    <a:pt x="126" y="50"/>
                    <a:pt x="126" y="50"/>
                  </a:cubicBezTo>
                  <a:cubicBezTo>
                    <a:pt x="127" y="50"/>
                    <a:pt x="127" y="50"/>
                    <a:pt x="127" y="50"/>
                  </a:cubicBezTo>
                  <a:cubicBezTo>
                    <a:pt x="129" y="50"/>
                    <a:pt x="129" y="50"/>
                    <a:pt x="129" y="50"/>
                  </a:cubicBezTo>
                  <a:cubicBezTo>
                    <a:pt x="128" y="51"/>
                    <a:pt x="128" y="51"/>
                    <a:pt x="128" y="51"/>
                  </a:cubicBezTo>
                  <a:cubicBezTo>
                    <a:pt x="129" y="51"/>
                    <a:pt x="130" y="51"/>
                    <a:pt x="131" y="51"/>
                  </a:cubicBezTo>
                  <a:cubicBezTo>
                    <a:pt x="131" y="51"/>
                    <a:pt x="131" y="51"/>
                    <a:pt x="131" y="51"/>
                  </a:cubicBezTo>
                  <a:cubicBezTo>
                    <a:pt x="131" y="51"/>
                    <a:pt x="131" y="51"/>
                    <a:pt x="131" y="51"/>
                  </a:cubicBezTo>
                  <a:cubicBezTo>
                    <a:pt x="131" y="51"/>
                    <a:pt x="131" y="51"/>
                    <a:pt x="131" y="51"/>
                  </a:cubicBezTo>
                  <a:cubicBezTo>
                    <a:pt x="131" y="51"/>
                    <a:pt x="131" y="51"/>
                    <a:pt x="131" y="51"/>
                  </a:cubicBezTo>
                  <a:cubicBezTo>
                    <a:pt x="131" y="51"/>
                    <a:pt x="131" y="51"/>
                    <a:pt x="131" y="51"/>
                  </a:cubicBezTo>
                  <a:cubicBezTo>
                    <a:pt x="132" y="51"/>
                    <a:pt x="132" y="51"/>
                    <a:pt x="132" y="51"/>
                  </a:cubicBezTo>
                  <a:cubicBezTo>
                    <a:pt x="132" y="51"/>
                    <a:pt x="132" y="51"/>
                    <a:pt x="132" y="51"/>
                  </a:cubicBezTo>
                  <a:cubicBezTo>
                    <a:pt x="132" y="51"/>
                    <a:pt x="132" y="51"/>
                    <a:pt x="132" y="51"/>
                  </a:cubicBezTo>
                  <a:cubicBezTo>
                    <a:pt x="132" y="51"/>
                    <a:pt x="132" y="51"/>
                    <a:pt x="132" y="51"/>
                  </a:cubicBezTo>
                  <a:cubicBezTo>
                    <a:pt x="132" y="51"/>
                    <a:pt x="132" y="51"/>
                    <a:pt x="132" y="51"/>
                  </a:cubicBezTo>
                  <a:cubicBezTo>
                    <a:pt x="132" y="51"/>
                    <a:pt x="132" y="51"/>
                    <a:pt x="132" y="51"/>
                  </a:cubicBezTo>
                  <a:cubicBezTo>
                    <a:pt x="132" y="51"/>
                    <a:pt x="132" y="51"/>
                    <a:pt x="132" y="51"/>
                  </a:cubicBezTo>
                  <a:cubicBezTo>
                    <a:pt x="132" y="51"/>
                    <a:pt x="132" y="51"/>
                    <a:pt x="132" y="51"/>
                  </a:cubicBezTo>
                  <a:cubicBezTo>
                    <a:pt x="132" y="51"/>
                    <a:pt x="132" y="51"/>
                    <a:pt x="132" y="51"/>
                  </a:cubicBezTo>
                  <a:cubicBezTo>
                    <a:pt x="133" y="51"/>
                    <a:pt x="133" y="51"/>
                    <a:pt x="133" y="51"/>
                  </a:cubicBezTo>
                  <a:cubicBezTo>
                    <a:pt x="133" y="51"/>
                    <a:pt x="133" y="51"/>
                    <a:pt x="133" y="51"/>
                  </a:cubicBezTo>
                  <a:cubicBezTo>
                    <a:pt x="133" y="51"/>
                    <a:pt x="133" y="51"/>
                    <a:pt x="133" y="51"/>
                  </a:cubicBezTo>
                  <a:cubicBezTo>
                    <a:pt x="133" y="51"/>
                    <a:pt x="133" y="51"/>
                    <a:pt x="133" y="51"/>
                  </a:cubicBezTo>
                  <a:cubicBezTo>
                    <a:pt x="133" y="51"/>
                    <a:pt x="133" y="51"/>
                    <a:pt x="133" y="51"/>
                  </a:cubicBezTo>
                  <a:cubicBezTo>
                    <a:pt x="133" y="51"/>
                    <a:pt x="133" y="51"/>
                    <a:pt x="133" y="51"/>
                  </a:cubicBezTo>
                  <a:cubicBezTo>
                    <a:pt x="133" y="51"/>
                    <a:pt x="133" y="51"/>
                    <a:pt x="133" y="51"/>
                  </a:cubicBezTo>
                  <a:cubicBezTo>
                    <a:pt x="133" y="51"/>
                    <a:pt x="133" y="51"/>
                    <a:pt x="133" y="51"/>
                  </a:cubicBezTo>
                  <a:cubicBezTo>
                    <a:pt x="133" y="51"/>
                    <a:pt x="133" y="51"/>
                    <a:pt x="133" y="51"/>
                  </a:cubicBezTo>
                  <a:cubicBezTo>
                    <a:pt x="133" y="51"/>
                    <a:pt x="133" y="51"/>
                    <a:pt x="133" y="51"/>
                  </a:cubicBezTo>
                  <a:cubicBezTo>
                    <a:pt x="133" y="51"/>
                    <a:pt x="133" y="51"/>
                    <a:pt x="133" y="51"/>
                  </a:cubicBezTo>
                  <a:cubicBezTo>
                    <a:pt x="133" y="51"/>
                    <a:pt x="133" y="51"/>
                    <a:pt x="133" y="51"/>
                  </a:cubicBezTo>
                  <a:cubicBezTo>
                    <a:pt x="133" y="51"/>
                    <a:pt x="133" y="51"/>
                    <a:pt x="133" y="51"/>
                  </a:cubicBezTo>
                  <a:cubicBezTo>
                    <a:pt x="133" y="51"/>
                    <a:pt x="133" y="51"/>
                    <a:pt x="133" y="51"/>
                  </a:cubicBezTo>
                  <a:cubicBezTo>
                    <a:pt x="133" y="51"/>
                    <a:pt x="133" y="51"/>
                    <a:pt x="133" y="51"/>
                  </a:cubicBezTo>
                  <a:cubicBezTo>
                    <a:pt x="133" y="51"/>
                    <a:pt x="133" y="51"/>
                    <a:pt x="133" y="51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35" y="51"/>
                    <a:pt x="135" y="51"/>
                    <a:pt x="135" y="51"/>
                  </a:cubicBezTo>
                  <a:cubicBezTo>
                    <a:pt x="135" y="51"/>
                    <a:pt x="135" y="51"/>
                    <a:pt x="135" y="51"/>
                  </a:cubicBezTo>
                  <a:cubicBezTo>
                    <a:pt x="135" y="51"/>
                    <a:pt x="135" y="51"/>
                    <a:pt x="135" y="51"/>
                  </a:cubicBezTo>
                  <a:cubicBezTo>
                    <a:pt x="135" y="51"/>
                    <a:pt x="135" y="51"/>
                    <a:pt x="135" y="51"/>
                  </a:cubicBezTo>
                  <a:cubicBezTo>
                    <a:pt x="135" y="51"/>
                    <a:pt x="135" y="51"/>
                    <a:pt x="135" y="51"/>
                  </a:cubicBezTo>
                  <a:cubicBezTo>
                    <a:pt x="135" y="51"/>
                    <a:pt x="135" y="51"/>
                    <a:pt x="135" y="51"/>
                  </a:cubicBezTo>
                  <a:cubicBezTo>
                    <a:pt x="135" y="51"/>
                    <a:pt x="135" y="51"/>
                    <a:pt x="135" y="51"/>
                  </a:cubicBezTo>
                  <a:cubicBezTo>
                    <a:pt x="136" y="51"/>
                    <a:pt x="136" y="51"/>
                    <a:pt x="136" y="51"/>
                  </a:cubicBezTo>
                  <a:cubicBezTo>
                    <a:pt x="136" y="51"/>
                    <a:pt x="136" y="51"/>
                    <a:pt x="136" y="51"/>
                  </a:cubicBezTo>
                  <a:cubicBezTo>
                    <a:pt x="136" y="51"/>
                    <a:pt x="136" y="51"/>
                    <a:pt x="136" y="51"/>
                  </a:cubicBezTo>
                  <a:cubicBezTo>
                    <a:pt x="136" y="51"/>
                    <a:pt x="136" y="51"/>
                    <a:pt x="136" y="51"/>
                  </a:cubicBezTo>
                  <a:cubicBezTo>
                    <a:pt x="136" y="51"/>
                    <a:pt x="136" y="51"/>
                    <a:pt x="136" y="51"/>
                  </a:cubicBezTo>
                  <a:cubicBezTo>
                    <a:pt x="136" y="51"/>
                    <a:pt x="136" y="51"/>
                    <a:pt x="136" y="51"/>
                  </a:cubicBezTo>
                  <a:cubicBezTo>
                    <a:pt x="136" y="51"/>
                    <a:pt x="136" y="51"/>
                    <a:pt x="136" y="51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38" y="51"/>
                    <a:pt x="138" y="51"/>
                    <a:pt x="138" y="51"/>
                  </a:cubicBezTo>
                  <a:cubicBezTo>
                    <a:pt x="138" y="51"/>
                    <a:pt x="138" y="51"/>
                    <a:pt x="138" y="51"/>
                  </a:cubicBezTo>
                  <a:cubicBezTo>
                    <a:pt x="138" y="51"/>
                    <a:pt x="138" y="51"/>
                    <a:pt x="138" y="51"/>
                  </a:cubicBezTo>
                  <a:cubicBezTo>
                    <a:pt x="138" y="51"/>
                    <a:pt x="138" y="51"/>
                    <a:pt x="138" y="51"/>
                  </a:cubicBezTo>
                  <a:cubicBezTo>
                    <a:pt x="138" y="51"/>
                    <a:pt x="138" y="51"/>
                    <a:pt x="138" y="51"/>
                  </a:cubicBezTo>
                  <a:cubicBezTo>
                    <a:pt x="138" y="51"/>
                    <a:pt x="138" y="51"/>
                    <a:pt x="138" y="51"/>
                  </a:cubicBezTo>
                  <a:cubicBezTo>
                    <a:pt x="138" y="51"/>
                    <a:pt x="138" y="51"/>
                    <a:pt x="138" y="51"/>
                  </a:cubicBezTo>
                  <a:cubicBezTo>
                    <a:pt x="139" y="51"/>
                    <a:pt x="139" y="51"/>
                    <a:pt x="139" y="51"/>
                  </a:cubicBezTo>
                  <a:cubicBezTo>
                    <a:pt x="139" y="51"/>
                    <a:pt x="139" y="51"/>
                    <a:pt x="139" y="51"/>
                  </a:cubicBezTo>
                  <a:cubicBezTo>
                    <a:pt x="139" y="51"/>
                    <a:pt x="139" y="51"/>
                    <a:pt x="139" y="51"/>
                  </a:cubicBezTo>
                  <a:cubicBezTo>
                    <a:pt x="139" y="51"/>
                    <a:pt x="139" y="51"/>
                    <a:pt x="139" y="51"/>
                  </a:cubicBezTo>
                  <a:cubicBezTo>
                    <a:pt x="139" y="51"/>
                    <a:pt x="139" y="51"/>
                    <a:pt x="139" y="51"/>
                  </a:cubicBezTo>
                  <a:cubicBezTo>
                    <a:pt x="139" y="51"/>
                    <a:pt x="139" y="51"/>
                    <a:pt x="139" y="51"/>
                  </a:cubicBezTo>
                  <a:cubicBezTo>
                    <a:pt x="139" y="51"/>
                    <a:pt x="139" y="51"/>
                    <a:pt x="139" y="51"/>
                  </a:cubicBezTo>
                  <a:cubicBezTo>
                    <a:pt x="139" y="51"/>
                    <a:pt x="139" y="51"/>
                    <a:pt x="139" y="51"/>
                  </a:cubicBezTo>
                  <a:cubicBezTo>
                    <a:pt x="140" y="51"/>
                    <a:pt x="140" y="51"/>
                    <a:pt x="140" y="51"/>
                  </a:cubicBezTo>
                  <a:cubicBezTo>
                    <a:pt x="140" y="51"/>
                    <a:pt x="140" y="51"/>
                    <a:pt x="140" y="51"/>
                  </a:cubicBezTo>
                  <a:cubicBezTo>
                    <a:pt x="140" y="51"/>
                    <a:pt x="140" y="51"/>
                    <a:pt x="140" y="51"/>
                  </a:cubicBezTo>
                  <a:cubicBezTo>
                    <a:pt x="140" y="51"/>
                    <a:pt x="140" y="51"/>
                    <a:pt x="140" y="51"/>
                  </a:cubicBezTo>
                  <a:cubicBezTo>
                    <a:pt x="140" y="51"/>
                    <a:pt x="140" y="51"/>
                    <a:pt x="140" y="51"/>
                  </a:cubicBezTo>
                  <a:cubicBezTo>
                    <a:pt x="140" y="51"/>
                    <a:pt x="140" y="51"/>
                    <a:pt x="140" y="51"/>
                  </a:cubicBezTo>
                  <a:cubicBezTo>
                    <a:pt x="140" y="51"/>
                    <a:pt x="140" y="51"/>
                    <a:pt x="140" y="51"/>
                  </a:cubicBezTo>
                  <a:cubicBezTo>
                    <a:pt x="140" y="51"/>
                    <a:pt x="140" y="51"/>
                    <a:pt x="140" y="51"/>
                  </a:cubicBezTo>
                  <a:cubicBezTo>
                    <a:pt x="140" y="51"/>
                    <a:pt x="140" y="51"/>
                    <a:pt x="140" y="51"/>
                  </a:cubicBezTo>
                  <a:cubicBezTo>
                    <a:pt x="140" y="50"/>
                    <a:pt x="140" y="50"/>
                    <a:pt x="140" y="50"/>
                  </a:cubicBezTo>
                  <a:cubicBezTo>
                    <a:pt x="140" y="50"/>
                    <a:pt x="140" y="50"/>
                    <a:pt x="140" y="50"/>
                  </a:cubicBezTo>
                  <a:cubicBezTo>
                    <a:pt x="140" y="50"/>
                    <a:pt x="140" y="50"/>
                    <a:pt x="140" y="50"/>
                  </a:cubicBezTo>
                  <a:cubicBezTo>
                    <a:pt x="140" y="50"/>
                    <a:pt x="140" y="50"/>
                    <a:pt x="140" y="50"/>
                  </a:cubicBezTo>
                  <a:cubicBezTo>
                    <a:pt x="141" y="50"/>
                    <a:pt x="141" y="50"/>
                    <a:pt x="141" y="50"/>
                  </a:cubicBezTo>
                  <a:cubicBezTo>
                    <a:pt x="141" y="50"/>
                    <a:pt x="141" y="50"/>
                    <a:pt x="141" y="50"/>
                  </a:cubicBezTo>
                  <a:cubicBezTo>
                    <a:pt x="141" y="50"/>
                    <a:pt x="141" y="50"/>
                    <a:pt x="141" y="50"/>
                  </a:cubicBezTo>
                  <a:cubicBezTo>
                    <a:pt x="141" y="50"/>
                    <a:pt x="141" y="50"/>
                    <a:pt x="141" y="50"/>
                  </a:cubicBezTo>
                  <a:cubicBezTo>
                    <a:pt x="141" y="50"/>
                    <a:pt x="141" y="50"/>
                    <a:pt x="141" y="50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7" y="54"/>
                    <a:pt x="157" y="54"/>
                    <a:pt x="157" y="54"/>
                  </a:cubicBezTo>
                  <a:cubicBezTo>
                    <a:pt x="157" y="54"/>
                    <a:pt x="157" y="54"/>
                    <a:pt x="157" y="54"/>
                  </a:cubicBezTo>
                  <a:cubicBezTo>
                    <a:pt x="157" y="54"/>
                    <a:pt x="157" y="54"/>
                    <a:pt x="157" y="54"/>
                  </a:cubicBezTo>
                  <a:cubicBezTo>
                    <a:pt x="157" y="54"/>
                    <a:pt x="157" y="54"/>
                    <a:pt x="157" y="54"/>
                  </a:cubicBezTo>
                  <a:cubicBezTo>
                    <a:pt x="157" y="54"/>
                    <a:pt x="157" y="54"/>
                    <a:pt x="157" y="54"/>
                  </a:cubicBezTo>
                  <a:cubicBezTo>
                    <a:pt x="157" y="54"/>
                    <a:pt x="157" y="54"/>
                    <a:pt x="157" y="54"/>
                  </a:cubicBezTo>
                  <a:cubicBezTo>
                    <a:pt x="157" y="54"/>
                    <a:pt x="157" y="54"/>
                    <a:pt x="157" y="54"/>
                  </a:cubicBezTo>
                  <a:cubicBezTo>
                    <a:pt x="157" y="54"/>
                    <a:pt x="157" y="54"/>
                    <a:pt x="157" y="54"/>
                  </a:cubicBezTo>
                  <a:cubicBezTo>
                    <a:pt x="157" y="54"/>
                    <a:pt x="157" y="54"/>
                    <a:pt x="157" y="54"/>
                  </a:cubicBezTo>
                  <a:cubicBezTo>
                    <a:pt x="157" y="54"/>
                    <a:pt x="157" y="54"/>
                    <a:pt x="157" y="54"/>
                  </a:cubicBezTo>
                  <a:cubicBezTo>
                    <a:pt x="157" y="54"/>
                    <a:pt x="157" y="54"/>
                    <a:pt x="157" y="54"/>
                  </a:cubicBezTo>
                  <a:cubicBezTo>
                    <a:pt x="157" y="54"/>
                    <a:pt x="157" y="54"/>
                    <a:pt x="157" y="54"/>
                  </a:cubicBezTo>
                  <a:cubicBezTo>
                    <a:pt x="157" y="54"/>
                    <a:pt x="157" y="54"/>
                    <a:pt x="157" y="54"/>
                  </a:cubicBezTo>
                  <a:cubicBezTo>
                    <a:pt x="157" y="54"/>
                    <a:pt x="157" y="54"/>
                    <a:pt x="157" y="54"/>
                  </a:cubicBezTo>
                  <a:cubicBezTo>
                    <a:pt x="158" y="53"/>
                    <a:pt x="158" y="53"/>
                    <a:pt x="158" y="53"/>
                  </a:cubicBezTo>
                  <a:cubicBezTo>
                    <a:pt x="158" y="53"/>
                    <a:pt x="158" y="53"/>
                    <a:pt x="158" y="53"/>
                  </a:cubicBezTo>
                  <a:cubicBezTo>
                    <a:pt x="158" y="53"/>
                    <a:pt x="158" y="53"/>
                    <a:pt x="158" y="53"/>
                  </a:cubicBezTo>
                  <a:cubicBezTo>
                    <a:pt x="158" y="53"/>
                    <a:pt x="158" y="53"/>
                    <a:pt x="158" y="53"/>
                  </a:cubicBezTo>
                  <a:cubicBezTo>
                    <a:pt x="158" y="53"/>
                    <a:pt x="158" y="53"/>
                    <a:pt x="158" y="53"/>
                  </a:cubicBezTo>
                  <a:cubicBezTo>
                    <a:pt x="158" y="53"/>
                    <a:pt x="158" y="53"/>
                    <a:pt x="158" y="53"/>
                  </a:cubicBezTo>
                  <a:cubicBezTo>
                    <a:pt x="158" y="53"/>
                    <a:pt x="158" y="53"/>
                    <a:pt x="158" y="53"/>
                  </a:cubicBezTo>
                  <a:cubicBezTo>
                    <a:pt x="158" y="53"/>
                    <a:pt x="158" y="53"/>
                    <a:pt x="158" y="53"/>
                  </a:cubicBezTo>
                  <a:cubicBezTo>
                    <a:pt x="158" y="53"/>
                    <a:pt x="158" y="53"/>
                    <a:pt x="158" y="53"/>
                  </a:cubicBezTo>
                  <a:cubicBezTo>
                    <a:pt x="158" y="53"/>
                    <a:pt x="158" y="53"/>
                    <a:pt x="158" y="53"/>
                  </a:cubicBezTo>
                  <a:cubicBezTo>
                    <a:pt x="158" y="53"/>
                    <a:pt x="158" y="53"/>
                    <a:pt x="158" y="53"/>
                  </a:cubicBezTo>
                  <a:cubicBezTo>
                    <a:pt x="158" y="53"/>
                    <a:pt x="158" y="53"/>
                    <a:pt x="158" y="53"/>
                  </a:cubicBezTo>
                  <a:cubicBezTo>
                    <a:pt x="158" y="53"/>
                    <a:pt x="158" y="53"/>
                    <a:pt x="158" y="53"/>
                  </a:cubicBezTo>
                  <a:cubicBezTo>
                    <a:pt x="158" y="53"/>
                    <a:pt x="158" y="53"/>
                    <a:pt x="158" y="53"/>
                  </a:cubicBezTo>
                  <a:cubicBezTo>
                    <a:pt x="158" y="53"/>
                    <a:pt x="158" y="53"/>
                    <a:pt x="158" y="53"/>
                  </a:cubicBezTo>
                  <a:cubicBezTo>
                    <a:pt x="158" y="53"/>
                    <a:pt x="158" y="53"/>
                    <a:pt x="158" y="53"/>
                  </a:cubicBezTo>
                  <a:cubicBezTo>
                    <a:pt x="158" y="53"/>
                    <a:pt x="158" y="53"/>
                    <a:pt x="158" y="53"/>
                  </a:cubicBezTo>
                  <a:cubicBezTo>
                    <a:pt x="158" y="53"/>
                    <a:pt x="158" y="53"/>
                    <a:pt x="158" y="53"/>
                  </a:cubicBezTo>
                  <a:cubicBezTo>
                    <a:pt x="158" y="53"/>
                    <a:pt x="158" y="53"/>
                    <a:pt x="158" y="53"/>
                  </a:cubicBezTo>
                  <a:cubicBezTo>
                    <a:pt x="158" y="53"/>
                    <a:pt x="158" y="53"/>
                    <a:pt x="158" y="53"/>
                  </a:cubicBezTo>
                  <a:cubicBezTo>
                    <a:pt x="158" y="53"/>
                    <a:pt x="158" y="53"/>
                    <a:pt x="158" y="53"/>
                  </a:cubicBezTo>
                  <a:cubicBezTo>
                    <a:pt x="159" y="53"/>
                    <a:pt x="159" y="53"/>
                    <a:pt x="159" y="53"/>
                  </a:cubicBezTo>
                  <a:cubicBezTo>
                    <a:pt x="159" y="53"/>
                    <a:pt x="159" y="53"/>
                    <a:pt x="159" y="53"/>
                  </a:cubicBezTo>
                  <a:cubicBezTo>
                    <a:pt x="159" y="53"/>
                    <a:pt x="159" y="53"/>
                    <a:pt x="159" y="53"/>
                  </a:cubicBezTo>
                  <a:cubicBezTo>
                    <a:pt x="159" y="53"/>
                    <a:pt x="159" y="53"/>
                    <a:pt x="159" y="53"/>
                  </a:cubicBezTo>
                  <a:cubicBezTo>
                    <a:pt x="159" y="53"/>
                    <a:pt x="159" y="53"/>
                    <a:pt x="159" y="53"/>
                  </a:cubicBezTo>
                  <a:cubicBezTo>
                    <a:pt x="159" y="53"/>
                    <a:pt x="159" y="53"/>
                    <a:pt x="159" y="53"/>
                  </a:cubicBezTo>
                  <a:cubicBezTo>
                    <a:pt x="159" y="53"/>
                    <a:pt x="159" y="53"/>
                    <a:pt x="159" y="53"/>
                  </a:cubicBezTo>
                  <a:cubicBezTo>
                    <a:pt x="159" y="53"/>
                    <a:pt x="159" y="53"/>
                    <a:pt x="159" y="53"/>
                  </a:cubicBezTo>
                  <a:cubicBezTo>
                    <a:pt x="159" y="53"/>
                    <a:pt x="159" y="53"/>
                    <a:pt x="159" y="53"/>
                  </a:cubicBezTo>
                  <a:cubicBezTo>
                    <a:pt x="159" y="53"/>
                    <a:pt x="159" y="53"/>
                    <a:pt x="159" y="53"/>
                  </a:cubicBezTo>
                  <a:cubicBezTo>
                    <a:pt x="159" y="53"/>
                    <a:pt x="159" y="53"/>
                    <a:pt x="159" y="53"/>
                  </a:cubicBezTo>
                  <a:cubicBezTo>
                    <a:pt x="159" y="53"/>
                    <a:pt x="159" y="53"/>
                    <a:pt x="159" y="53"/>
                  </a:cubicBezTo>
                  <a:cubicBezTo>
                    <a:pt x="159" y="53"/>
                    <a:pt x="159" y="53"/>
                    <a:pt x="159" y="53"/>
                  </a:cubicBezTo>
                  <a:cubicBezTo>
                    <a:pt x="159" y="53"/>
                    <a:pt x="159" y="53"/>
                    <a:pt x="159" y="53"/>
                  </a:cubicBezTo>
                  <a:cubicBezTo>
                    <a:pt x="159" y="53"/>
                    <a:pt x="159" y="53"/>
                    <a:pt x="159" y="53"/>
                  </a:cubicBezTo>
                  <a:cubicBezTo>
                    <a:pt x="159" y="53"/>
                    <a:pt x="159" y="53"/>
                    <a:pt x="159" y="53"/>
                  </a:cubicBezTo>
                  <a:cubicBezTo>
                    <a:pt x="159" y="53"/>
                    <a:pt x="159" y="53"/>
                    <a:pt x="159" y="53"/>
                  </a:cubicBezTo>
                  <a:cubicBezTo>
                    <a:pt x="159" y="53"/>
                    <a:pt x="159" y="53"/>
                    <a:pt x="159" y="53"/>
                  </a:cubicBezTo>
                  <a:cubicBezTo>
                    <a:pt x="159" y="53"/>
                    <a:pt x="159" y="53"/>
                    <a:pt x="159" y="53"/>
                  </a:cubicBezTo>
                  <a:cubicBezTo>
                    <a:pt x="159" y="52"/>
                    <a:pt x="159" y="52"/>
                    <a:pt x="159" y="52"/>
                  </a:cubicBezTo>
                  <a:cubicBezTo>
                    <a:pt x="159" y="52"/>
                    <a:pt x="159" y="52"/>
                    <a:pt x="159" y="52"/>
                  </a:cubicBezTo>
                  <a:cubicBezTo>
                    <a:pt x="159" y="52"/>
                    <a:pt x="159" y="52"/>
                    <a:pt x="159" y="52"/>
                  </a:cubicBezTo>
                  <a:cubicBezTo>
                    <a:pt x="159" y="52"/>
                    <a:pt x="159" y="52"/>
                    <a:pt x="159" y="52"/>
                  </a:cubicBezTo>
                  <a:cubicBezTo>
                    <a:pt x="159" y="52"/>
                    <a:pt x="159" y="52"/>
                    <a:pt x="159" y="52"/>
                  </a:cubicBezTo>
                  <a:cubicBezTo>
                    <a:pt x="159" y="52"/>
                    <a:pt x="159" y="52"/>
                    <a:pt x="159" y="52"/>
                  </a:cubicBezTo>
                  <a:cubicBezTo>
                    <a:pt x="159" y="52"/>
                    <a:pt x="159" y="52"/>
                    <a:pt x="159" y="52"/>
                  </a:cubicBezTo>
                  <a:cubicBezTo>
                    <a:pt x="159" y="52"/>
                    <a:pt x="159" y="52"/>
                    <a:pt x="159" y="52"/>
                  </a:cubicBezTo>
                  <a:cubicBezTo>
                    <a:pt x="159" y="52"/>
                    <a:pt x="159" y="52"/>
                    <a:pt x="159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1" y="52"/>
                    <a:pt x="161" y="52"/>
                    <a:pt x="161" y="52"/>
                  </a:cubicBezTo>
                  <a:cubicBezTo>
                    <a:pt x="161" y="52"/>
                    <a:pt x="161" y="52"/>
                    <a:pt x="161" y="52"/>
                  </a:cubicBezTo>
                  <a:cubicBezTo>
                    <a:pt x="161" y="52"/>
                    <a:pt x="161" y="52"/>
                    <a:pt x="161" y="52"/>
                  </a:cubicBezTo>
                  <a:cubicBezTo>
                    <a:pt x="161" y="52"/>
                    <a:pt x="161" y="52"/>
                    <a:pt x="161" y="52"/>
                  </a:cubicBezTo>
                  <a:cubicBezTo>
                    <a:pt x="161" y="52"/>
                    <a:pt x="161" y="52"/>
                    <a:pt x="161" y="52"/>
                  </a:cubicBezTo>
                  <a:cubicBezTo>
                    <a:pt x="161" y="52"/>
                    <a:pt x="161" y="52"/>
                    <a:pt x="161" y="52"/>
                  </a:cubicBezTo>
                  <a:cubicBezTo>
                    <a:pt x="161" y="52"/>
                    <a:pt x="161" y="52"/>
                    <a:pt x="161" y="52"/>
                  </a:cubicBezTo>
                  <a:cubicBezTo>
                    <a:pt x="162" y="52"/>
                    <a:pt x="161" y="53"/>
                    <a:pt x="163" y="53"/>
                  </a:cubicBezTo>
                  <a:cubicBezTo>
                    <a:pt x="165" y="54"/>
                    <a:pt x="167" y="55"/>
                    <a:pt x="169" y="55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4" y="54"/>
                    <a:pt x="173" y="49"/>
                    <a:pt x="172" y="46"/>
                  </a:cubicBezTo>
                  <a:cubicBezTo>
                    <a:pt x="172" y="47"/>
                    <a:pt x="172" y="47"/>
                    <a:pt x="172" y="47"/>
                  </a:cubicBezTo>
                  <a:cubicBezTo>
                    <a:pt x="171" y="45"/>
                    <a:pt x="171" y="45"/>
                    <a:pt x="171" y="45"/>
                  </a:cubicBezTo>
                  <a:cubicBezTo>
                    <a:pt x="170" y="45"/>
                    <a:pt x="170" y="44"/>
                    <a:pt x="170" y="43"/>
                  </a:cubicBezTo>
                  <a:cubicBezTo>
                    <a:pt x="170" y="43"/>
                    <a:pt x="169" y="43"/>
                    <a:pt x="169" y="43"/>
                  </a:cubicBezTo>
                  <a:cubicBezTo>
                    <a:pt x="169" y="43"/>
                    <a:pt x="168" y="43"/>
                    <a:pt x="166" y="43"/>
                  </a:cubicBezTo>
                  <a:cubicBezTo>
                    <a:pt x="162" y="42"/>
                    <a:pt x="162" y="42"/>
                    <a:pt x="162" y="42"/>
                  </a:cubicBezTo>
                  <a:cubicBezTo>
                    <a:pt x="159" y="41"/>
                    <a:pt x="159" y="41"/>
                    <a:pt x="159" y="41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4" y="35"/>
                    <a:pt x="154" y="35"/>
                    <a:pt x="154" y="35"/>
                  </a:cubicBezTo>
                  <a:cubicBezTo>
                    <a:pt x="151" y="30"/>
                    <a:pt x="151" y="30"/>
                    <a:pt x="151" y="30"/>
                  </a:cubicBezTo>
                  <a:cubicBezTo>
                    <a:pt x="152" y="27"/>
                    <a:pt x="152" y="27"/>
                    <a:pt x="152" y="27"/>
                  </a:cubicBezTo>
                  <a:cubicBezTo>
                    <a:pt x="156" y="24"/>
                    <a:pt x="156" y="24"/>
                    <a:pt x="156" y="24"/>
                  </a:cubicBezTo>
                  <a:cubicBezTo>
                    <a:pt x="156" y="24"/>
                    <a:pt x="156" y="24"/>
                    <a:pt x="156" y="23"/>
                  </a:cubicBezTo>
                  <a:cubicBezTo>
                    <a:pt x="155" y="22"/>
                    <a:pt x="154" y="22"/>
                    <a:pt x="153" y="21"/>
                  </a:cubicBezTo>
                  <a:cubicBezTo>
                    <a:pt x="153" y="21"/>
                    <a:pt x="152" y="22"/>
                    <a:pt x="151" y="22"/>
                  </a:cubicBezTo>
                  <a:cubicBezTo>
                    <a:pt x="151" y="22"/>
                    <a:pt x="151" y="22"/>
                    <a:pt x="151" y="22"/>
                  </a:cubicBezTo>
                  <a:cubicBezTo>
                    <a:pt x="140" y="22"/>
                    <a:pt x="140" y="22"/>
                    <a:pt x="140" y="22"/>
                  </a:cubicBezTo>
                  <a:cubicBezTo>
                    <a:pt x="136" y="18"/>
                    <a:pt x="136" y="18"/>
                    <a:pt x="136" y="18"/>
                  </a:cubicBezTo>
                  <a:cubicBezTo>
                    <a:pt x="132" y="17"/>
                    <a:pt x="132" y="17"/>
                    <a:pt x="132" y="17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4"/>
                    <a:pt x="127" y="14"/>
                    <a:pt x="127" y="9"/>
                  </a:cubicBezTo>
                  <a:cubicBezTo>
                    <a:pt x="127" y="8"/>
                    <a:pt x="127" y="7"/>
                    <a:pt x="126" y="6"/>
                  </a:cubicBezTo>
                  <a:cubicBezTo>
                    <a:pt x="126" y="6"/>
                    <a:pt x="126" y="5"/>
                    <a:pt x="126" y="4"/>
                  </a:cubicBezTo>
                  <a:cubicBezTo>
                    <a:pt x="126" y="4"/>
                    <a:pt x="126" y="4"/>
                    <a:pt x="126" y="4"/>
                  </a:cubicBezTo>
                  <a:cubicBezTo>
                    <a:pt x="123" y="4"/>
                    <a:pt x="122" y="4"/>
                    <a:pt x="122" y="4"/>
                  </a:cubicBezTo>
                  <a:cubicBezTo>
                    <a:pt x="122" y="4"/>
                    <a:pt x="121" y="5"/>
                    <a:pt x="120" y="5"/>
                  </a:cubicBezTo>
                  <a:cubicBezTo>
                    <a:pt x="119" y="5"/>
                    <a:pt x="117" y="4"/>
                    <a:pt x="117" y="4"/>
                  </a:cubicBezTo>
                  <a:cubicBezTo>
                    <a:pt x="111" y="3"/>
                    <a:pt x="109" y="2"/>
                    <a:pt x="109" y="1"/>
                  </a:cubicBezTo>
                  <a:cubicBezTo>
                    <a:pt x="108" y="1"/>
                    <a:pt x="108" y="1"/>
                    <a:pt x="107" y="1"/>
                  </a:cubicBezTo>
                  <a:cubicBezTo>
                    <a:pt x="105" y="1"/>
                    <a:pt x="103" y="1"/>
                    <a:pt x="103" y="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86" y="7"/>
                    <a:pt x="86" y="7"/>
                    <a:pt x="86" y="7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82" y="11"/>
                    <a:pt x="82" y="11"/>
                    <a:pt x="82" y="11"/>
                  </a:cubicBezTo>
                  <a:cubicBezTo>
                    <a:pt x="83" y="11"/>
                    <a:pt x="83" y="11"/>
                    <a:pt x="84" y="1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87" y="13"/>
                    <a:pt x="87" y="14"/>
                    <a:pt x="87" y="14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8" y="15"/>
                    <a:pt x="88" y="15"/>
                    <a:pt x="89" y="15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89" y="15"/>
                    <a:pt x="90" y="15"/>
                    <a:pt x="90" y="15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93" y="16"/>
                    <a:pt x="93" y="16"/>
                    <a:pt x="93" y="16"/>
                  </a:cubicBezTo>
                  <a:cubicBezTo>
                    <a:pt x="93" y="16"/>
                    <a:pt x="93" y="17"/>
                    <a:pt x="94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96" y="18"/>
                    <a:pt x="97" y="18"/>
                    <a:pt x="97" y="19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99" y="25"/>
                    <a:pt x="99" y="25"/>
                    <a:pt x="99" y="25"/>
                  </a:cubicBezTo>
                  <a:cubicBezTo>
                    <a:pt x="99" y="25"/>
                    <a:pt x="99" y="25"/>
                    <a:pt x="99" y="25"/>
                  </a:cubicBezTo>
                  <a:cubicBezTo>
                    <a:pt x="99" y="26"/>
                    <a:pt x="99" y="27"/>
                    <a:pt x="99" y="29"/>
                  </a:cubicBezTo>
                  <a:cubicBezTo>
                    <a:pt x="98" y="30"/>
                    <a:pt x="98" y="31"/>
                    <a:pt x="98" y="32"/>
                  </a:cubicBezTo>
                  <a:cubicBezTo>
                    <a:pt x="98" y="32"/>
                    <a:pt x="98" y="32"/>
                    <a:pt x="98" y="32"/>
                  </a:cubicBezTo>
                  <a:cubicBezTo>
                    <a:pt x="98" y="33"/>
                    <a:pt x="98" y="33"/>
                    <a:pt x="98" y="33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7" y="35"/>
                    <a:pt x="96" y="35"/>
                    <a:pt x="95" y="35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2" y="36"/>
                    <a:pt x="92" y="36"/>
                    <a:pt x="91" y="37"/>
                  </a:cubicBezTo>
                  <a:cubicBezTo>
                    <a:pt x="91" y="37"/>
                    <a:pt x="91" y="37"/>
                    <a:pt x="91" y="37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88" y="37"/>
                    <a:pt x="88" y="37"/>
                    <a:pt x="88" y="37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4" y="35"/>
                    <a:pt x="84" y="35"/>
                    <a:pt x="84" y="35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1" y="32"/>
                    <a:pt x="81" y="31"/>
                    <a:pt x="81" y="31"/>
                  </a:cubicBezTo>
                  <a:cubicBezTo>
                    <a:pt x="81" y="31"/>
                    <a:pt x="80" y="31"/>
                    <a:pt x="80" y="31"/>
                  </a:cubicBezTo>
                  <a:cubicBezTo>
                    <a:pt x="80" y="31"/>
                    <a:pt x="79" y="31"/>
                    <a:pt x="79" y="31"/>
                  </a:cubicBezTo>
                  <a:cubicBezTo>
                    <a:pt x="79" y="32"/>
                    <a:pt x="78" y="32"/>
                    <a:pt x="78" y="32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34"/>
                    <a:pt x="77" y="35"/>
                    <a:pt x="76" y="35"/>
                  </a:cubicBezTo>
                  <a:cubicBezTo>
                    <a:pt x="76" y="35"/>
                    <a:pt x="76" y="36"/>
                    <a:pt x="76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74" y="38"/>
                    <a:pt x="74" y="38"/>
                    <a:pt x="74" y="38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1" y="38"/>
                    <a:pt x="71" y="38"/>
                    <a:pt x="71" y="38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7"/>
                    <a:pt x="70" y="38"/>
                    <a:pt x="70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8" y="37"/>
                    <a:pt x="68" y="37"/>
                    <a:pt x="67" y="37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6" y="36"/>
                    <a:pt x="65" y="35"/>
                    <a:pt x="64" y="35"/>
                  </a:cubicBezTo>
                  <a:cubicBezTo>
                    <a:pt x="64" y="35"/>
                    <a:pt x="64" y="34"/>
                    <a:pt x="64" y="34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3" y="33"/>
                    <a:pt x="63" y="32"/>
                    <a:pt x="63" y="31"/>
                  </a:cubicBezTo>
                  <a:cubicBezTo>
                    <a:pt x="63" y="31"/>
                    <a:pt x="63" y="31"/>
                    <a:pt x="63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62" y="29"/>
                    <a:pt x="62" y="28"/>
                    <a:pt x="62" y="28"/>
                  </a:cubicBezTo>
                  <a:cubicBezTo>
                    <a:pt x="60" y="27"/>
                    <a:pt x="60" y="25"/>
                    <a:pt x="60" y="25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58" y="20"/>
                    <a:pt x="58" y="18"/>
                    <a:pt x="58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59" y="15"/>
                    <a:pt x="61" y="14"/>
                    <a:pt x="61" y="14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3" y="5"/>
                    <a:pt x="22" y="4"/>
                  </a:cubicBezTo>
                  <a:cubicBezTo>
                    <a:pt x="21" y="4"/>
                    <a:pt x="18" y="3"/>
                    <a:pt x="17" y="3"/>
                  </a:cubicBezTo>
                  <a:cubicBezTo>
                    <a:pt x="15" y="3"/>
                    <a:pt x="11" y="4"/>
                    <a:pt x="11" y="5"/>
                  </a:cubicBezTo>
                  <a:cubicBezTo>
                    <a:pt x="11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9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8"/>
                    <a:pt x="10" y="9"/>
                    <a:pt x="9" y="9"/>
                  </a:cubicBezTo>
                  <a:cubicBezTo>
                    <a:pt x="9" y="11"/>
                    <a:pt x="9" y="12"/>
                    <a:pt x="8" y="13"/>
                  </a:cubicBezTo>
                  <a:cubicBezTo>
                    <a:pt x="8" y="13"/>
                    <a:pt x="7" y="13"/>
                    <a:pt x="6" y="14"/>
                  </a:cubicBezTo>
                  <a:cubicBezTo>
                    <a:pt x="6" y="14"/>
                    <a:pt x="5" y="14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7"/>
                    <a:pt x="6" y="17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1"/>
                    <a:pt x="6" y="21"/>
                    <a:pt x="6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9" y="27"/>
                    <a:pt x="9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29"/>
                    <a:pt x="10" y="31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7" y="34"/>
                    <a:pt x="7" y="34"/>
                    <a:pt x="7" y="35"/>
                  </a:cubicBezTo>
                  <a:cubicBezTo>
                    <a:pt x="6" y="36"/>
                    <a:pt x="6" y="37"/>
                    <a:pt x="6" y="37"/>
                  </a:cubicBezTo>
                  <a:cubicBezTo>
                    <a:pt x="5" y="38"/>
                    <a:pt x="5" y="38"/>
                    <a:pt x="4" y="38"/>
                  </a:cubicBezTo>
                  <a:cubicBezTo>
                    <a:pt x="4" y="39"/>
                    <a:pt x="4" y="39"/>
                    <a:pt x="3" y="39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" y="44"/>
                    <a:pt x="2" y="45"/>
                    <a:pt x="2" y="45"/>
                  </a:cubicBezTo>
                  <a:cubicBezTo>
                    <a:pt x="3" y="46"/>
                    <a:pt x="5" y="51"/>
                    <a:pt x="6" y="52"/>
                  </a:cubicBezTo>
                  <a:cubicBezTo>
                    <a:pt x="6" y="54"/>
                    <a:pt x="8" y="57"/>
                    <a:pt x="9" y="60"/>
                  </a:cubicBezTo>
                  <a:cubicBezTo>
                    <a:pt x="10" y="63"/>
                    <a:pt x="11" y="65"/>
                    <a:pt x="11" y="65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8" y="74"/>
                    <a:pt x="7" y="77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9" y="80"/>
                    <a:pt x="10" y="80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2" y="80"/>
                    <a:pt x="16" y="79"/>
                    <a:pt x="18" y="78"/>
                  </a:cubicBezTo>
                  <a:cubicBezTo>
                    <a:pt x="22" y="76"/>
                    <a:pt x="22" y="76"/>
                    <a:pt x="22" y="76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32" y="75"/>
                    <a:pt x="36" y="74"/>
                    <a:pt x="37" y="74"/>
                  </a:cubicBezTo>
                  <a:cubicBezTo>
                    <a:pt x="37" y="73"/>
                    <a:pt x="38" y="73"/>
                    <a:pt x="38" y="73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9" y="68"/>
                    <a:pt x="45" y="65"/>
                    <a:pt x="46" y="65"/>
                  </a:cubicBezTo>
                  <a:cubicBezTo>
                    <a:pt x="46" y="65"/>
                    <a:pt x="47" y="65"/>
                    <a:pt x="47" y="65"/>
                  </a:cubicBezTo>
                  <a:cubicBezTo>
                    <a:pt x="49" y="65"/>
                    <a:pt x="51" y="66"/>
                    <a:pt x="51" y="66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61" y="72"/>
                    <a:pt x="61" y="72"/>
                    <a:pt x="61" y="72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73"/>
                    <a:pt x="64" y="75"/>
                    <a:pt x="65" y="77"/>
                  </a:cubicBezTo>
                  <a:cubicBezTo>
                    <a:pt x="68" y="77"/>
                    <a:pt x="68" y="77"/>
                    <a:pt x="68" y="77"/>
                  </a:cubicBezTo>
                  <a:cubicBezTo>
                    <a:pt x="68" y="76"/>
                    <a:pt x="68" y="76"/>
                    <a:pt x="68" y="76"/>
                  </a:cubicBezTo>
                  <a:lnTo>
                    <a:pt x="66" y="74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" name="Freeform 240"/>
            <p:cNvSpPr>
              <a:spLocks/>
            </p:cNvSpPr>
            <p:nvPr/>
          </p:nvSpPr>
          <p:spPr bwMode="auto">
            <a:xfrm>
              <a:off x="7952605" y="4280584"/>
              <a:ext cx="209550" cy="122238"/>
            </a:xfrm>
            <a:custGeom>
              <a:avLst/>
              <a:gdLst>
                <a:gd name="T0" fmla="*/ 63 w 66"/>
                <a:gd name="T1" fmla="*/ 33 h 38"/>
                <a:gd name="T2" fmla="*/ 60 w 66"/>
                <a:gd name="T3" fmla="*/ 29 h 38"/>
                <a:gd name="T4" fmla="*/ 55 w 66"/>
                <a:gd name="T5" fmla="*/ 23 h 38"/>
                <a:gd name="T6" fmla="*/ 54 w 66"/>
                <a:gd name="T7" fmla="*/ 21 h 38"/>
                <a:gd name="T8" fmla="*/ 55 w 66"/>
                <a:gd name="T9" fmla="*/ 18 h 38"/>
                <a:gd name="T10" fmla="*/ 55 w 66"/>
                <a:gd name="T11" fmla="*/ 16 h 38"/>
                <a:gd name="T12" fmla="*/ 51 w 66"/>
                <a:gd name="T13" fmla="*/ 15 h 38"/>
                <a:gd name="T14" fmla="*/ 47 w 66"/>
                <a:gd name="T15" fmla="*/ 16 h 38"/>
                <a:gd name="T16" fmla="*/ 45 w 66"/>
                <a:gd name="T17" fmla="*/ 15 h 38"/>
                <a:gd name="T18" fmla="*/ 44 w 66"/>
                <a:gd name="T19" fmla="*/ 13 h 38"/>
                <a:gd name="T20" fmla="*/ 45 w 66"/>
                <a:gd name="T21" fmla="*/ 10 h 38"/>
                <a:gd name="T22" fmla="*/ 44 w 66"/>
                <a:gd name="T23" fmla="*/ 7 h 38"/>
                <a:gd name="T24" fmla="*/ 41 w 66"/>
                <a:gd name="T25" fmla="*/ 4 h 38"/>
                <a:gd name="T26" fmla="*/ 34 w 66"/>
                <a:gd name="T27" fmla="*/ 7 h 38"/>
                <a:gd name="T28" fmla="*/ 30 w 66"/>
                <a:gd name="T29" fmla="*/ 11 h 38"/>
                <a:gd name="T30" fmla="*/ 27 w 66"/>
                <a:gd name="T31" fmla="*/ 8 h 38"/>
                <a:gd name="T32" fmla="*/ 21 w 66"/>
                <a:gd name="T33" fmla="*/ 7 h 38"/>
                <a:gd name="T34" fmla="*/ 19 w 66"/>
                <a:gd name="T35" fmla="*/ 9 h 38"/>
                <a:gd name="T36" fmla="*/ 17 w 66"/>
                <a:gd name="T37" fmla="*/ 8 h 38"/>
                <a:gd name="T38" fmla="*/ 18 w 66"/>
                <a:gd name="T39" fmla="*/ 4 h 38"/>
                <a:gd name="T40" fmla="*/ 13 w 66"/>
                <a:gd name="T41" fmla="*/ 1 h 38"/>
                <a:gd name="T42" fmla="*/ 10 w 66"/>
                <a:gd name="T43" fmla="*/ 0 h 38"/>
                <a:gd name="T44" fmla="*/ 6 w 66"/>
                <a:gd name="T45" fmla="*/ 4 h 38"/>
                <a:gd name="T46" fmla="*/ 0 w 66"/>
                <a:gd name="T47" fmla="*/ 5 h 38"/>
                <a:gd name="T48" fmla="*/ 0 w 66"/>
                <a:gd name="T49" fmla="*/ 8 h 38"/>
                <a:gd name="T50" fmla="*/ 5 w 66"/>
                <a:gd name="T51" fmla="*/ 9 h 38"/>
                <a:gd name="T52" fmla="*/ 8 w 66"/>
                <a:gd name="T53" fmla="*/ 12 h 38"/>
                <a:gd name="T54" fmla="*/ 10 w 66"/>
                <a:gd name="T55" fmla="*/ 17 h 38"/>
                <a:gd name="T56" fmla="*/ 12 w 66"/>
                <a:gd name="T57" fmla="*/ 18 h 38"/>
                <a:gd name="T58" fmla="*/ 15 w 66"/>
                <a:gd name="T59" fmla="*/ 19 h 38"/>
                <a:gd name="T60" fmla="*/ 18 w 66"/>
                <a:gd name="T61" fmla="*/ 22 h 38"/>
                <a:gd name="T62" fmla="*/ 18 w 66"/>
                <a:gd name="T63" fmla="*/ 24 h 38"/>
                <a:gd name="T64" fmla="*/ 21 w 66"/>
                <a:gd name="T65" fmla="*/ 27 h 38"/>
                <a:gd name="T66" fmla="*/ 27 w 66"/>
                <a:gd name="T67" fmla="*/ 28 h 38"/>
                <a:gd name="T68" fmla="*/ 33 w 66"/>
                <a:gd name="T69" fmla="*/ 33 h 38"/>
                <a:gd name="T70" fmla="*/ 37 w 66"/>
                <a:gd name="T71" fmla="*/ 37 h 38"/>
                <a:gd name="T72" fmla="*/ 43 w 66"/>
                <a:gd name="T73" fmla="*/ 37 h 38"/>
                <a:gd name="T74" fmla="*/ 49 w 66"/>
                <a:gd name="T75" fmla="*/ 37 h 38"/>
                <a:gd name="T76" fmla="*/ 53 w 66"/>
                <a:gd name="T77" fmla="*/ 38 h 38"/>
                <a:gd name="T78" fmla="*/ 56 w 66"/>
                <a:gd name="T79" fmla="*/ 38 h 38"/>
                <a:gd name="T80" fmla="*/ 66 w 66"/>
                <a:gd name="T81" fmla="*/ 36 h 38"/>
                <a:gd name="T82" fmla="*/ 63 w 66"/>
                <a:gd name="T83" fmla="*/ 3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" h="38">
                  <a:moveTo>
                    <a:pt x="63" y="33"/>
                  </a:moveTo>
                  <a:cubicBezTo>
                    <a:pt x="63" y="33"/>
                    <a:pt x="60" y="29"/>
                    <a:pt x="60" y="29"/>
                  </a:cubicBezTo>
                  <a:cubicBezTo>
                    <a:pt x="60" y="29"/>
                    <a:pt x="55" y="23"/>
                    <a:pt x="55" y="23"/>
                  </a:cubicBezTo>
                  <a:cubicBezTo>
                    <a:pt x="54" y="23"/>
                    <a:pt x="54" y="22"/>
                    <a:pt x="54" y="21"/>
                  </a:cubicBezTo>
                  <a:cubicBezTo>
                    <a:pt x="53" y="20"/>
                    <a:pt x="54" y="19"/>
                    <a:pt x="55" y="18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53" y="15"/>
                    <a:pt x="51" y="15"/>
                  </a:cubicBezTo>
                  <a:cubicBezTo>
                    <a:pt x="50" y="15"/>
                    <a:pt x="48" y="16"/>
                    <a:pt x="47" y="16"/>
                  </a:cubicBezTo>
                  <a:cubicBezTo>
                    <a:pt x="46" y="16"/>
                    <a:pt x="45" y="15"/>
                    <a:pt x="45" y="15"/>
                  </a:cubicBezTo>
                  <a:cubicBezTo>
                    <a:pt x="44" y="16"/>
                    <a:pt x="44" y="13"/>
                    <a:pt x="44" y="13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35" y="6"/>
                    <a:pt x="34" y="7"/>
                  </a:cubicBezTo>
                  <a:cubicBezTo>
                    <a:pt x="34" y="7"/>
                    <a:pt x="30" y="10"/>
                    <a:pt x="30" y="11"/>
                  </a:cubicBezTo>
                  <a:cubicBezTo>
                    <a:pt x="29" y="11"/>
                    <a:pt x="27" y="8"/>
                    <a:pt x="27" y="8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0" y="8"/>
                    <a:pt x="19" y="9"/>
                  </a:cubicBezTo>
                  <a:cubicBezTo>
                    <a:pt x="18" y="9"/>
                    <a:pt x="17" y="9"/>
                    <a:pt x="17" y="8"/>
                  </a:cubicBezTo>
                  <a:cubicBezTo>
                    <a:pt x="17" y="7"/>
                    <a:pt x="18" y="4"/>
                    <a:pt x="18" y="4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1" y="5"/>
                    <a:pt x="0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9" y="16"/>
                    <a:pt x="10" y="17"/>
                  </a:cubicBezTo>
                  <a:cubicBezTo>
                    <a:pt x="10" y="18"/>
                    <a:pt x="12" y="18"/>
                    <a:pt x="12" y="18"/>
                  </a:cubicBezTo>
                  <a:cubicBezTo>
                    <a:pt x="13" y="18"/>
                    <a:pt x="15" y="19"/>
                    <a:pt x="15" y="19"/>
                  </a:cubicBezTo>
                  <a:cubicBezTo>
                    <a:pt x="15" y="19"/>
                    <a:pt x="17" y="21"/>
                    <a:pt x="18" y="22"/>
                  </a:cubicBezTo>
                  <a:cubicBezTo>
                    <a:pt x="18" y="22"/>
                    <a:pt x="18" y="24"/>
                    <a:pt x="18" y="24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7" y="28"/>
                    <a:pt x="33" y="32"/>
                    <a:pt x="33" y="33"/>
                  </a:cubicBezTo>
                  <a:cubicBezTo>
                    <a:pt x="34" y="34"/>
                    <a:pt x="37" y="37"/>
                    <a:pt x="37" y="37"/>
                  </a:cubicBezTo>
                  <a:cubicBezTo>
                    <a:pt x="37" y="37"/>
                    <a:pt x="42" y="37"/>
                    <a:pt x="43" y="37"/>
                  </a:cubicBezTo>
                  <a:cubicBezTo>
                    <a:pt x="43" y="37"/>
                    <a:pt x="49" y="37"/>
                    <a:pt x="49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6" y="36"/>
                    <a:pt x="64" y="34"/>
                    <a:pt x="63" y="33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" name="Freeform 241"/>
            <p:cNvSpPr>
              <a:spLocks/>
            </p:cNvSpPr>
            <p:nvPr/>
          </p:nvSpPr>
          <p:spPr bwMode="auto">
            <a:xfrm>
              <a:off x="7943078" y="3831326"/>
              <a:ext cx="681039" cy="565150"/>
            </a:xfrm>
            <a:custGeom>
              <a:avLst/>
              <a:gdLst>
                <a:gd name="T0" fmla="*/ 191 w 214"/>
                <a:gd name="T1" fmla="*/ 51 h 177"/>
                <a:gd name="T2" fmla="*/ 173 w 214"/>
                <a:gd name="T3" fmla="*/ 43 h 177"/>
                <a:gd name="T4" fmla="*/ 155 w 214"/>
                <a:gd name="T5" fmla="*/ 27 h 177"/>
                <a:gd name="T6" fmla="*/ 120 w 214"/>
                <a:gd name="T7" fmla="*/ 9 h 177"/>
                <a:gd name="T8" fmla="*/ 120 w 214"/>
                <a:gd name="T9" fmla="*/ 19 h 177"/>
                <a:gd name="T10" fmla="*/ 107 w 214"/>
                <a:gd name="T11" fmla="*/ 41 h 177"/>
                <a:gd name="T12" fmla="*/ 86 w 214"/>
                <a:gd name="T13" fmla="*/ 44 h 177"/>
                <a:gd name="T14" fmla="*/ 76 w 214"/>
                <a:gd name="T15" fmla="*/ 39 h 177"/>
                <a:gd name="T16" fmla="*/ 67 w 214"/>
                <a:gd name="T17" fmla="*/ 32 h 177"/>
                <a:gd name="T18" fmla="*/ 55 w 214"/>
                <a:gd name="T19" fmla="*/ 24 h 177"/>
                <a:gd name="T20" fmla="*/ 48 w 214"/>
                <a:gd name="T21" fmla="*/ 25 h 177"/>
                <a:gd name="T22" fmla="*/ 37 w 214"/>
                <a:gd name="T23" fmla="*/ 30 h 177"/>
                <a:gd name="T24" fmla="*/ 45 w 214"/>
                <a:gd name="T25" fmla="*/ 40 h 177"/>
                <a:gd name="T26" fmla="*/ 61 w 214"/>
                <a:gd name="T27" fmla="*/ 46 h 177"/>
                <a:gd name="T28" fmla="*/ 60 w 214"/>
                <a:gd name="T29" fmla="*/ 52 h 177"/>
                <a:gd name="T30" fmla="*/ 45 w 214"/>
                <a:gd name="T31" fmla="*/ 50 h 177"/>
                <a:gd name="T32" fmla="*/ 44 w 214"/>
                <a:gd name="T33" fmla="*/ 61 h 177"/>
                <a:gd name="T34" fmla="*/ 30 w 214"/>
                <a:gd name="T35" fmla="*/ 58 h 177"/>
                <a:gd name="T36" fmla="*/ 29 w 214"/>
                <a:gd name="T37" fmla="*/ 59 h 177"/>
                <a:gd name="T38" fmla="*/ 28 w 214"/>
                <a:gd name="T39" fmla="*/ 60 h 177"/>
                <a:gd name="T40" fmla="*/ 26 w 214"/>
                <a:gd name="T41" fmla="*/ 60 h 177"/>
                <a:gd name="T42" fmla="*/ 8 w 214"/>
                <a:gd name="T43" fmla="*/ 55 h 177"/>
                <a:gd name="T44" fmla="*/ 6 w 214"/>
                <a:gd name="T45" fmla="*/ 57 h 177"/>
                <a:gd name="T46" fmla="*/ 4 w 214"/>
                <a:gd name="T47" fmla="*/ 55 h 177"/>
                <a:gd name="T48" fmla="*/ 2 w 214"/>
                <a:gd name="T49" fmla="*/ 57 h 177"/>
                <a:gd name="T50" fmla="*/ 4 w 214"/>
                <a:gd name="T51" fmla="*/ 60 h 177"/>
                <a:gd name="T52" fmla="*/ 7 w 214"/>
                <a:gd name="T53" fmla="*/ 59 h 177"/>
                <a:gd name="T54" fmla="*/ 15 w 214"/>
                <a:gd name="T55" fmla="*/ 64 h 177"/>
                <a:gd name="T56" fmla="*/ 20 w 214"/>
                <a:gd name="T57" fmla="*/ 66 h 177"/>
                <a:gd name="T58" fmla="*/ 17 w 214"/>
                <a:gd name="T59" fmla="*/ 72 h 177"/>
                <a:gd name="T60" fmla="*/ 15 w 214"/>
                <a:gd name="T61" fmla="*/ 78 h 177"/>
                <a:gd name="T62" fmla="*/ 28 w 214"/>
                <a:gd name="T63" fmla="*/ 85 h 177"/>
                <a:gd name="T64" fmla="*/ 37 w 214"/>
                <a:gd name="T65" fmla="*/ 88 h 177"/>
                <a:gd name="T66" fmla="*/ 41 w 214"/>
                <a:gd name="T67" fmla="*/ 95 h 177"/>
                <a:gd name="T68" fmla="*/ 38 w 214"/>
                <a:gd name="T69" fmla="*/ 102 h 177"/>
                <a:gd name="T70" fmla="*/ 36 w 214"/>
                <a:gd name="T71" fmla="*/ 104 h 177"/>
                <a:gd name="T72" fmla="*/ 53 w 214"/>
                <a:gd name="T73" fmla="*/ 112 h 177"/>
                <a:gd name="T74" fmla="*/ 61 w 214"/>
                <a:gd name="T75" fmla="*/ 112 h 177"/>
                <a:gd name="T76" fmla="*/ 68 w 214"/>
                <a:gd name="T77" fmla="*/ 111 h 177"/>
                <a:gd name="T78" fmla="*/ 69 w 214"/>
                <a:gd name="T79" fmla="*/ 122 h 177"/>
                <a:gd name="T80" fmla="*/ 76 w 214"/>
                <a:gd name="T81" fmla="*/ 129 h 177"/>
                <a:gd name="T82" fmla="*/ 77 w 214"/>
                <a:gd name="T83" fmla="*/ 139 h 177"/>
                <a:gd name="T84" fmla="*/ 73 w 214"/>
                <a:gd name="T85" fmla="*/ 147 h 177"/>
                <a:gd name="T86" fmla="*/ 74 w 214"/>
                <a:gd name="T87" fmla="*/ 157 h 177"/>
                <a:gd name="T88" fmla="*/ 94 w 214"/>
                <a:gd name="T89" fmla="*/ 156 h 177"/>
                <a:gd name="T90" fmla="*/ 117 w 214"/>
                <a:gd name="T91" fmla="*/ 126 h 177"/>
                <a:gd name="T92" fmla="*/ 147 w 214"/>
                <a:gd name="T93" fmla="*/ 124 h 177"/>
                <a:gd name="T94" fmla="*/ 150 w 214"/>
                <a:gd name="T95" fmla="*/ 143 h 177"/>
                <a:gd name="T96" fmla="*/ 152 w 214"/>
                <a:gd name="T97" fmla="*/ 161 h 177"/>
                <a:gd name="T98" fmla="*/ 165 w 214"/>
                <a:gd name="T99" fmla="*/ 167 h 177"/>
                <a:gd name="T100" fmla="*/ 180 w 214"/>
                <a:gd name="T101" fmla="*/ 162 h 177"/>
                <a:gd name="T102" fmla="*/ 174 w 214"/>
                <a:gd name="T103" fmla="*/ 143 h 177"/>
                <a:gd name="T104" fmla="*/ 179 w 214"/>
                <a:gd name="T105" fmla="*/ 130 h 177"/>
                <a:gd name="T106" fmla="*/ 185 w 214"/>
                <a:gd name="T107" fmla="*/ 138 h 177"/>
                <a:gd name="T108" fmla="*/ 190 w 214"/>
                <a:gd name="T109" fmla="*/ 119 h 177"/>
                <a:gd name="T110" fmla="*/ 185 w 214"/>
                <a:gd name="T111" fmla="*/ 101 h 177"/>
                <a:gd name="T112" fmla="*/ 182 w 214"/>
                <a:gd name="T113" fmla="*/ 85 h 177"/>
                <a:gd name="T114" fmla="*/ 188 w 214"/>
                <a:gd name="T115" fmla="*/ 69 h 177"/>
                <a:gd name="T116" fmla="*/ 205 w 214"/>
                <a:gd name="T117" fmla="*/ 5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4" h="177">
                  <a:moveTo>
                    <a:pt x="213" y="58"/>
                  </a:moveTo>
                  <a:cubicBezTo>
                    <a:pt x="209" y="54"/>
                    <a:pt x="209" y="54"/>
                    <a:pt x="209" y="54"/>
                  </a:cubicBezTo>
                  <a:cubicBezTo>
                    <a:pt x="204" y="52"/>
                    <a:pt x="204" y="52"/>
                    <a:pt x="204" y="52"/>
                  </a:cubicBezTo>
                  <a:cubicBezTo>
                    <a:pt x="199" y="50"/>
                    <a:pt x="199" y="50"/>
                    <a:pt x="199" y="50"/>
                  </a:cubicBezTo>
                  <a:cubicBezTo>
                    <a:pt x="199" y="50"/>
                    <a:pt x="193" y="51"/>
                    <a:pt x="191" y="51"/>
                  </a:cubicBezTo>
                  <a:cubicBezTo>
                    <a:pt x="190" y="52"/>
                    <a:pt x="189" y="52"/>
                    <a:pt x="187" y="52"/>
                  </a:cubicBezTo>
                  <a:cubicBezTo>
                    <a:pt x="184" y="52"/>
                    <a:pt x="183" y="51"/>
                    <a:pt x="183" y="51"/>
                  </a:cubicBezTo>
                  <a:cubicBezTo>
                    <a:pt x="183" y="51"/>
                    <a:pt x="178" y="51"/>
                    <a:pt x="177" y="51"/>
                  </a:cubicBezTo>
                  <a:cubicBezTo>
                    <a:pt x="176" y="52"/>
                    <a:pt x="175" y="49"/>
                    <a:pt x="175" y="48"/>
                  </a:cubicBezTo>
                  <a:cubicBezTo>
                    <a:pt x="174" y="47"/>
                    <a:pt x="174" y="44"/>
                    <a:pt x="173" y="43"/>
                  </a:cubicBezTo>
                  <a:cubicBezTo>
                    <a:pt x="172" y="42"/>
                    <a:pt x="172" y="43"/>
                    <a:pt x="172" y="43"/>
                  </a:cubicBezTo>
                  <a:cubicBezTo>
                    <a:pt x="172" y="43"/>
                    <a:pt x="165" y="40"/>
                    <a:pt x="164" y="39"/>
                  </a:cubicBezTo>
                  <a:cubicBezTo>
                    <a:pt x="162" y="39"/>
                    <a:pt x="158" y="35"/>
                    <a:pt x="157" y="35"/>
                  </a:cubicBezTo>
                  <a:cubicBezTo>
                    <a:pt x="155" y="34"/>
                    <a:pt x="155" y="31"/>
                    <a:pt x="155" y="31"/>
                  </a:cubicBezTo>
                  <a:cubicBezTo>
                    <a:pt x="155" y="27"/>
                    <a:pt x="155" y="27"/>
                    <a:pt x="155" y="27"/>
                  </a:cubicBezTo>
                  <a:cubicBezTo>
                    <a:pt x="155" y="27"/>
                    <a:pt x="150" y="21"/>
                    <a:pt x="149" y="20"/>
                  </a:cubicBezTo>
                  <a:cubicBezTo>
                    <a:pt x="148" y="19"/>
                    <a:pt x="142" y="15"/>
                    <a:pt x="141" y="15"/>
                  </a:cubicBezTo>
                  <a:cubicBezTo>
                    <a:pt x="140" y="15"/>
                    <a:pt x="124" y="0"/>
                    <a:pt x="124" y="0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123" y="2"/>
                    <a:pt x="121" y="9"/>
                    <a:pt x="120" y="9"/>
                  </a:cubicBezTo>
                  <a:cubicBezTo>
                    <a:pt x="119" y="10"/>
                    <a:pt x="119" y="15"/>
                    <a:pt x="119" y="15"/>
                  </a:cubicBezTo>
                  <a:cubicBezTo>
                    <a:pt x="119" y="16"/>
                    <a:pt x="119" y="16"/>
                    <a:pt x="119" y="16"/>
                  </a:cubicBezTo>
                  <a:cubicBezTo>
                    <a:pt x="119" y="17"/>
                    <a:pt x="119" y="17"/>
                    <a:pt x="119" y="17"/>
                  </a:cubicBezTo>
                  <a:cubicBezTo>
                    <a:pt x="120" y="18"/>
                    <a:pt x="120" y="18"/>
                    <a:pt x="120" y="18"/>
                  </a:cubicBezTo>
                  <a:cubicBezTo>
                    <a:pt x="120" y="19"/>
                    <a:pt x="120" y="19"/>
                    <a:pt x="120" y="19"/>
                  </a:cubicBezTo>
                  <a:cubicBezTo>
                    <a:pt x="119" y="21"/>
                    <a:pt x="114" y="26"/>
                    <a:pt x="113" y="27"/>
                  </a:cubicBezTo>
                  <a:cubicBezTo>
                    <a:pt x="112" y="27"/>
                    <a:pt x="111" y="27"/>
                    <a:pt x="111" y="28"/>
                  </a:cubicBezTo>
                  <a:cubicBezTo>
                    <a:pt x="112" y="31"/>
                    <a:pt x="111" y="32"/>
                    <a:pt x="110" y="32"/>
                  </a:cubicBezTo>
                  <a:cubicBezTo>
                    <a:pt x="109" y="33"/>
                    <a:pt x="108" y="35"/>
                    <a:pt x="108" y="35"/>
                  </a:cubicBezTo>
                  <a:cubicBezTo>
                    <a:pt x="109" y="37"/>
                    <a:pt x="107" y="40"/>
                    <a:pt x="107" y="41"/>
                  </a:cubicBezTo>
                  <a:cubicBezTo>
                    <a:pt x="106" y="41"/>
                    <a:pt x="102" y="46"/>
                    <a:pt x="98" y="46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94" y="46"/>
                    <a:pt x="91" y="46"/>
                    <a:pt x="89" y="45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87" y="44"/>
                    <a:pt x="87" y="44"/>
                    <a:pt x="86" y="44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5" y="44"/>
                    <a:pt x="85" y="44"/>
                    <a:pt x="85" y="44"/>
                  </a:cubicBezTo>
                  <a:cubicBezTo>
                    <a:pt x="85" y="44"/>
                    <a:pt x="82" y="44"/>
                    <a:pt x="79" y="43"/>
                  </a:cubicBezTo>
                  <a:cubicBezTo>
                    <a:pt x="78" y="42"/>
                    <a:pt x="76" y="41"/>
                    <a:pt x="76" y="39"/>
                  </a:cubicBezTo>
                  <a:cubicBezTo>
                    <a:pt x="76" y="39"/>
                    <a:pt x="76" y="39"/>
                    <a:pt x="76" y="39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1" y="33"/>
                    <a:pt x="70" y="32"/>
                    <a:pt x="70" y="32"/>
                  </a:cubicBezTo>
                  <a:cubicBezTo>
                    <a:pt x="70" y="32"/>
                    <a:pt x="69" y="32"/>
                    <a:pt x="69" y="32"/>
                  </a:cubicBezTo>
                  <a:cubicBezTo>
                    <a:pt x="68" y="32"/>
                    <a:pt x="68" y="32"/>
                    <a:pt x="67" y="32"/>
                  </a:cubicBezTo>
                  <a:cubicBezTo>
                    <a:pt x="66" y="32"/>
                    <a:pt x="66" y="32"/>
                    <a:pt x="65" y="31"/>
                  </a:cubicBezTo>
                  <a:cubicBezTo>
                    <a:pt x="63" y="30"/>
                    <a:pt x="63" y="29"/>
                    <a:pt x="62" y="28"/>
                  </a:cubicBezTo>
                  <a:cubicBezTo>
                    <a:pt x="62" y="27"/>
                    <a:pt x="61" y="27"/>
                    <a:pt x="59" y="26"/>
                  </a:cubicBezTo>
                  <a:cubicBezTo>
                    <a:pt x="57" y="26"/>
                    <a:pt x="57" y="25"/>
                    <a:pt x="56" y="25"/>
                  </a:cubicBezTo>
                  <a:cubicBezTo>
                    <a:pt x="56" y="25"/>
                    <a:pt x="56" y="25"/>
                    <a:pt x="55" y="24"/>
                  </a:cubicBezTo>
                  <a:cubicBezTo>
                    <a:pt x="53" y="24"/>
                    <a:pt x="52" y="24"/>
                    <a:pt x="52" y="2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4"/>
                    <a:pt x="50" y="25"/>
                    <a:pt x="48" y="25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5" y="25"/>
                    <a:pt x="44" y="23"/>
                    <a:pt x="44" y="2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3"/>
                    <a:pt x="38" y="34"/>
                    <a:pt x="39" y="34"/>
                  </a:cubicBezTo>
                  <a:cubicBezTo>
                    <a:pt x="40" y="34"/>
                    <a:pt x="42" y="36"/>
                    <a:pt x="44" y="37"/>
                  </a:cubicBezTo>
                  <a:cubicBezTo>
                    <a:pt x="45" y="38"/>
                    <a:pt x="45" y="38"/>
                    <a:pt x="46" y="38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8" y="39"/>
                    <a:pt x="49" y="39"/>
                    <a:pt x="51" y="40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6" y="42"/>
                    <a:pt x="57" y="42"/>
                    <a:pt x="58" y="43"/>
                  </a:cubicBezTo>
                  <a:cubicBezTo>
                    <a:pt x="59" y="44"/>
                    <a:pt x="59" y="45"/>
                    <a:pt x="61" y="46"/>
                  </a:cubicBezTo>
                  <a:cubicBezTo>
                    <a:pt x="63" y="47"/>
                    <a:pt x="64" y="48"/>
                    <a:pt x="64" y="50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1" y="52"/>
                    <a:pt x="61" y="52"/>
                    <a:pt x="61" y="52"/>
                  </a:cubicBezTo>
                  <a:cubicBezTo>
                    <a:pt x="61" y="52"/>
                    <a:pt x="61" y="52"/>
                    <a:pt x="61" y="52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59" y="53"/>
                    <a:pt x="58" y="53"/>
                    <a:pt x="57" y="53"/>
                  </a:cubicBezTo>
                  <a:cubicBezTo>
                    <a:pt x="56" y="53"/>
                    <a:pt x="55" y="53"/>
                    <a:pt x="53" y="52"/>
                  </a:cubicBezTo>
                  <a:cubicBezTo>
                    <a:pt x="53" y="52"/>
                    <a:pt x="51" y="51"/>
                    <a:pt x="50" y="51"/>
                  </a:cubicBezTo>
                  <a:cubicBezTo>
                    <a:pt x="50" y="51"/>
                    <a:pt x="49" y="51"/>
                    <a:pt x="48" y="51"/>
                  </a:cubicBezTo>
                  <a:cubicBezTo>
                    <a:pt x="47" y="51"/>
                    <a:pt x="46" y="50"/>
                    <a:pt x="45" y="50"/>
                  </a:cubicBezTo>
                  <a:cubicBezTo>
                    <a:pt x="45" y="50"/>
                    <a:pt x="45" y="50"/>
                    <a:pt x="44" y="50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5" y="51"/>
                    <a:pt x="45" y="53"/>
                    <a:pt x="45" y="54"/>
                  </a:cubicBezTo>
                  <a:cubicBezTo>
                    <a:pt x="45" y="56"/>
                    <a:pt x="45" y="57"/>
                    <a:pt x="45" y="58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2" y="59"/>
                    <a:pt x="31" y="59"/>
                    <a:pt x="31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" y="60"/>
                    <a:pt x="1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3" y="60"/>
                    <a:pt x="3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5" y="60"/>
                    <a:pt x="5" y="60"/>
                    <a:pt x="6" y="60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9" y="59"/>
                    <a:pt x="10" y="60"/>
                    <a:pt x="11" y="61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2" y="62"/>
                    <a:pt x="14" y="63"/>
                    <a:pt x="14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6" y="64"/>
                    <a:pt x="17" y="64"/>
                    <a:pt x="17" y="64"/>
                  </a:cubicBezTo>
                  <a:cubicBezTo>
                    <a:pt x="17" y="64"/>
                    <a:pt x="19" y="64"/>
                    <a:pt x="19" y="65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0" y="68"/>
                    <a:pt x="19" y="70"/>
                    <a:pt x="19" y="70"/>
                  </a:cubicBezTo>
                  <a:cubicBezTo>
                    <a:pt x="19" y="71"/>
                    <a:pt x="18" y="72"/>
                    <a:pt x="17" y="72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16" y="73"/>
                    <a:pt x="15" y="74"/>
                    <a:pt x="15" y="74"/>
                  </a:cubicBezTo>
                  <a:cubicBezTo>
                    <a:pt x="15" y="75"/>
                    <a:pt x="15" y="76"/>
                    <a:pt x="14" y="76"/>
                  </a:cubicBezTo>
                  <a:cubicBezTo>
                    <a:pt x="15" y="77"/>
                    <a:pt x="15" y="77"/>
                    <a:pt x="15" y="78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22" y="83"/>
                    <a:pt x="22" y="83"/>
                    <a:pt x="22" y="83"/>
                  </a:cubicBezTo>
                  <a:cubicBezTo>
                    <a:pt x="23" y="84"/>
                    <a:pt x="24" y="84"/>
                    <a:pt x="25" y="84"/>
                  </a:cubicBezTo>
                  <a:cubicBezTo>
                    <a:pt x="26" y="85"/>
                    <a:pt x="28" y="85"/>
                    <a:pt x="28" y="85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31" y="87"/>
                    <a:pt x="31" y="87"/>
                    <a:pt x="31" y="87"/>
                  </a:cubicBezTo>
                  <a:cubicBezTo>
                    <a:pt x="32" y="87"/>
                    <a:pt x="32" y="87"/>
                    <a:pt x="33" y="88"/>
                  </a:cubicBezTo>
                  <a:cubicBezTo>
                    <a:pt x="33" y="88"/>
                    <a:pt x="34" y="88"/>
                    <a:pt x="35" y="88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38" y="88"/>
                    <a:pt x="39" y="88"/>
                    <a:pt x="40" y="90"/>
                  </a:cubicBezTo>
                  <a:cubicBezTo>
                    <a:pt x="40" y="91"/>
                    <a:pt x="41" y="92"/>
                    <a:pt x="41" y="93"/>
                  </a:cubicBezTo>
                  <a:cubicBezTo>
                    <a:pt x="41" y="93"/>
                    <a:pt x="41" y="94"/>
                    <a:pt x="41" y="94"/>
                  </a:cubicBezTo>
                  <a:cubicBezTo>
                    <a:pt x="41" y="95"/>
                    <a:pt x="41" y="95"/>
                    <a:pt x="41" y="95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6"/>
                    <a:pt x="40" y="98"/>
                    <a:pt x="40" y="99"/>
                  </a:cubicBezTo>
                  <a:cubicBezTo>
                    <a:pt x="40" y="99"/>
                    <a:pt x="40" y="99"/>
                    <a:pt x="40" y="99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40" y="101"/>
                    <a:pt x="39" y="102"/>
                    <a:pt x="38" y="102"/>
                  </a:cubicBezTo>
                  <a:cubicBezTo>
                    <a:pt x="38" y="102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2" y="104"/>
                    <a:pt x="32" y="104"/>
                  </a:cubicBezTo>
                  <a:cubicBezTo>
                    <a:pt x="32" y="104"/>
                    <a:pt x="33" y="104"/>
                    <a:pt x="34" y="104"/>
                  </a:cubicBezTo>
                  <a:cubicBezTo>
                    <a:pt x="35" y="104"/>
                    <a:pt x="35" y="104"/>
                    <a:pt x="36" y="104"/>
                  </a:cubicBezTo>
                  <a:cubicBezTo>
                    <a:pt x="37" y="105"/>
                    <a:pt x="38" y="106"/>
                    <a:pt x="38" y="106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3" y="112"/>
                    <a:pt x="53" y="112"/>
                    <a:pt x="53" y="112"/>
                  </a:cubicBezTo>
                  <a:cubicBezTo>
                    <a:pt x="54" y="114"/>
                    <a:pt x="54" y="114"/>
                    <a:pt x="54" y="114"/>
                  </a:cubicBezTo>
                  <a:cubicBezTo>
                    <a:pt x="54" y="114"/>
                    <a:pt x="54" y="114"/>
                    <a:pt x="54" y="114"/>
                  </a:cubicBezTo>
                  <a:cubicBezTo>
                    <a:pt x="55" y="113"/>
                    <a:pt x="56" y="113"/>
                    <a:pt x="56" y="112"/>
                  </a:cubicBezTo>
                  <a:cubicBezTo>
                    <a:pt x="57" y="112"/>
                    <a:pt x="58" y="111"/>
                    <a:pt x="59" y="111"/>
                  </a:cubicBezTo>
                  <a:cubicBezTo>
                    <a:pt x="60" y="111"/>
                    <a:pt x="60" y="111"/>
                    <a:pt x="61" y="112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2" y="112"/>
                    <a:pt x="63" y="112"/>
                    <a:pt x="63" y="112"/>
                  </a:cubicBezTo>
                  <a:cubicBezTo>
                    <a:pt x="64" y="111"/>
                    <a:pt x="64" y="111"/>
                    <a:pt x="64" y="111"/>
                  </a:cubicBezTo>
                  <a:cubicBezTo>
                    <a:pt x="68" y="111"/>
                    <a:pt x="68" y="111"/>
                    <a:pt x="68" y="111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6" y="121"/>
                    <a:pt x="66" y="121"/>
                    <a:pt x="66" y="121"/>
                  </a:cubicBezTo>
                  <a:cubicBezTo>
                    <a:pt x="66" y="121"/>
                    <a:pt x="66" y="121"/>
                    <a:pt x="66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2" y="125"/>
                    <a:pt x="72" y="125"/>
                    <a:pt x="72" y="125"/>
                  </a:cubicBezTo>
                  <a:cubicBezTo>
                    <a:pt x="72" y="125"/>
                    <a:pt x="72" y="126"/>
                    <a:pt x="72" y="126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9"/>
                    <a:pt x="76" y="129"/>
                    <a:pt x="76" y="129"/>
                  </a:cubicBezTo>
                  <a:cubicBezTo>
                    <a:pt x="75" y="130"/>
                    <a:pt x="74" y="132"/>
                    <a:pt x="72" y="133"/>
                  </a:cubicBezTo>
                  <a:cubicBezTo>
                    <a:pt x="72" y="133"/>
                    <a:pt x="73" y="133"/>
                    <a:pt x="73" y="133"/>
                  </a:cubicBezTo>
                  <a:cubicBezTo>
                    <a:pt x="73" y="133"/>
                    <a:pt x="73" y="134"/>
                    <a:pt x="73" y="134"/>
                  </a:cubicBezTo>
                  <a:cubicBezTo>
                    <a:pt x="74" y="134"/>
                    <a:pt x="75" y="134"/>
                    <a:pt x="76" y="135"/>
                  </a:cubicBezTo>
                  <a:cubicBezTo>
                    <a:pt x="77" y="136"/>
                    <a:pt x="77" y="137"/>
                    <a:pt x="77" y="139"/>
                  </a:cubicBezTo>
                  <a:cubicBezTo>
                    <a:pt x="77" y="139"/>
                    <a:pt x="77" y="140"/>
                    <a:pt x="76" y="141"/>
                  </a:cubicBezTo>
                  <a:cubicBezTo>
                    <a:pt x="76" y="141"/>
                    <a:pt x="76" y="141"/>
                    <a:pt x="76" y="142"/>
                  </a:cubicBezTo>
                  <a:cubicBezTo>
                    <a:pt x="77" y="143"/>
                    <a:pt x="77" y="143"/>
                    <a:pt x="77" y="143"/>
                  </a:cubicBezTo>
                  <a:cubicBezTo>
                    <a:pt x="74" y="147"/>
                    <a:pt x="74" y="147"/>
                    <a:pt x="74" y="147"/>
                  </a:cubicBezTo>
                  <a:cubicBezTo>
                    <a:pt x="73" y="147"/>
                    <a:pt x="73" y="147"/>
                    <a:pt x="73" y="147"/>
                  </a:cubicBezTo>
                  <a:cubicBezTo>
                    <a:pt x="73" y="148"/>
                    <a:pt x="74" y="148"/>
                    <a:pt x="76" y="150"/>
                  </a:cubicBezTo>
                  <a:cubicBezTo>
                    <a:pt x="79" y="152"/>
                    <a:pt x="77" y="150"/>
                    <a:pt x="81" y="151"/>
                  </a:cubicBezTo>
                  <a:cubicBezTo>
                    <a:pt x="84" y="152"/>
                    <a:pt x="83" y="152"/>
                    <a:pt x="81" y="154"/>
                  </a:cubicBezTo>
                  <a:cubicBezTo>
                    <a:pt x="79" y="156"/>
                    <a:pt x="78" y="154"/>
                    <a:pt x="75" y="154"/>
                  </a:cubicBezTo>
                  <a:cubicBezTo>
                    <a:pt x="72" y="154"/>
                    <a:pt x="74" y="157"/>
                    <a:pt x="74" y="157"/>
                  </a:cubicBezTo>
                  <a:cubicBezTo>
                    <a:pt x="74" y="157"/>
                    <a:pt x="75" y="158"/>
                    <a:pt x="77" y="159"/>
                  </a:cubicBezTo>
                  <a:cubicBezTo>
                    <a:pt x="79" y="160"/>
                    <a:pt x="79" y="161"/>
                    <a:pt x="81" y="167"/>
                  </a:cubicBezTo>
                  <a:cubicBezTo>
                    <a:pt x="83" y="177"/>
                    <a:pt x="85" y="166"/>
                    <a:pt x="88" y="163"/>
                  </a:cubicBezTo>
                  <a:cubicBezTo>
                    <a:pt x="91" y="161"/>
                    <a:pt x="88" y="160"/>
                    <a:pt x="88" y="159"/>
                  </a:cubicBezTo>
                  <a:cubicBezTo>
                    <a:pt x="88" y="157"/>
                    <a:pt x="93" y="156"/>
                    <a:pt x="94" y="156"/>
                  </a:cubicBezTo>
                  <a:cubicBezTo>
                    <a:pt x="95" y="155"/>
                    <a:pt x="97" y="153"/>
                    <a:pt x="98" y="152"/>
                  </a:cubicBezTo>
                  <a:cubicBezTo>
                    <a:pt x="98" y="151"/>
                    <a:pt x="99" y="149"/>
                    <a:pt x="99" y="148"/>
                  </a:cubicBezTo>
                  <a:cubicBezTo>
                    <a:pt x="98" y="147"/>
                    <a:pt x="103" y="144"/>
                    <a:pt x="104" y="141"/>
                  </a:cubicBezTo>
                  <a:cubicBezTo>
                    <a:pt x="106" y="138"/>
                    <a:pt x="108" y="132"/>
                    <a:pt x="108" y="132"/>
                  </a:cubicBezTo>
                  <a:cubicBezTo>
                    <a:pt x="108" y="132"/>
                    <a:pt x="116" y="126"/>
                    <a:pt x="117" y="126"/>
                  </a:cubicBezTo>
                  <a:cubicBezTo>
                    <a:pt x="117" y="126"/>
                    <a:pt x="121" y="122"/>
                    <a:pt x="123" y="121"/>
                  </a:cubicBezTo>
                  <a:cubicBezTo>
                    <a:pt x="124" y="120"/>
                    <a:pt x="127" y="116"/>
                    <a:pt x="128" y="115"/>
                  </a:cubicBezTo>
                  <a:cubicBezTo>
                    <a:pt x="129" y="114"/>
                    <a:pt x="131" y="116"/>
                    <a:pt x="131" y="116"/>
                  </a:cubicBezTo>
                  <a:cubicBezTo>
                    <a:pt x="132" y="116"/>
                    <a:pt x="134" y="118"/>
                    <a:pt x="139" y="121"/>
                  </a:cubicBezTo>
                  <a:cubicBezTo>
                    <a:pt x="144" y="124"/>
                    <a:pt x="144" y="123"/>
                    <a:pt x="147" y="124"/>
                  </a:cubicBezTo>
                  <a:cubicBezTo>
                    <a:pt x="149" y="126"/>
                    <a:pt x="147" y="128"/>
                    <a:pt x="145" y="130"/>
                  </a:cubicBezTo>
                  <a:cubicBezTo>
                    <a:pt x="143" y="131"/>
                    <a:pt x="143" y="129"/>
                    <a:pt x="142" y="133"/>
                  </a:cubicBezTo>
                  <a:cubicBezTo>
                    <a:pt x="141" y="136"/>
                    <a:pt x="141" y="137"/>
                    <a:pt x="142" y="138"/>
                  </a:cubicBezTo>
                  <a:cubicBezTo>
                    <a:pt x="142" y="140"/>
                    <a:pt x="146" y="142"/>
                    <a:pt x="147" y="142"/>
                  </a:cubicBezTo>
                  <a:cubicBezTo>
                    <a:pt x="148" y="143"/>
                    <a:pt x="149" y="143"/>
                    <a:pt x="150" y="143"/>
                  </a:cubicBezTo>
                  <a:cubicBezTo>
                    <a:pt x="150" y="143"/>
                    <a:pt x="153" y="145"/>
                    <a:pt x="152" y="147"/>
                  </a:cubicBezTo>
                  <a:cubicBezTo>
                    <a:pt x="151" y="148"/>
                    <a:pt x="146" y="150"/>
                    <a:pt x="146" y="150"/>
                  </a:cubicBezTo>
                  <a:cubicBezTo>
                    <a:pt x="142" y="152"/>
                    <a:pt x="144" y="154"/>
                    <a:pt x="143" y="156"/>
                  </a:cubicBezTo>
                  <a:cubicBezTo>
                    <a:pt x="139" y="161"/>
                    <a:pt x="145" y="161"/>
                    <a:pt x="148" y="161"/>
                  </a:cubicBezTo>
                  <a:cubicBezTo>
                    <a:pt x="151" y="160"/>
                    <a:pt x="151" y="161"/>
                    <a:pt x="152" y="161"/>
                  </a:cubicBezTo>
                  <a:cubicBezTo>
                    <a:pt x="152" y="161"/>
                    <a:pt x="153" y="163"/>
                    <a:pt x="154" y="164"/>
                  </a:cubicBezTo>
                  <a:cubicBezTo>
                    <a:pt x="156" y="165"/>
                    <a:pt x="157" y="166"/>
                    <a:pt x="158" y="166"/>
                  </a:cubicBezTo>
                  <a:cubicBezTo>
                    <a:pt x="158" y="166"/>
                    <a:pt x="159" y="167"/>
                    <a:pt x="160" y="167"/>
                  </a:cubicBezTo>
                  <a:cubicBezTo>
                    <a:pt x="161" y="167"/>
                    <a:pt x="162" y="165"/>
                    <a:pt x="162" y="165"/>
                  </a:cubicBezTo>
                  <a:cubicBezTo>
                    <a:pt x="162" y="165"/>
                    <a:pt x="164" y="166"/>
                    <a:pt x="165" y="167"/>
                  </a:cubicBezTo>
                  <a:cubicBezTo>
                    <a:pt x="165" y="168"/>
                    <a:pt x="169" y="171"/>
                    <a:pt x="170" y="171"/>
                  </a:cubicBezTo>
                  <a:cubicBezTo>
                    <a:pt x="171" y="172"/>
                    <a:pt x="173" y="174"/>
                    <a:pt x="174" y="175"/>
                  </a:cubicBezTo>
                  <a:cubicBezTo>
                    <a:pt x="174" y="175"/>
                    <a:pt x="175" y="174"/>
                    <a:pt x="176" y="173"/>
                  </a:cubicBezTo>
                  <a:cubicBezTo>
                    <a:pt x="177" y="172"/>
                    <a:pt x="181" y="168"/>
                    <a:pt x="181" y="168"/>
                  </a:cubicBezTo>
                  <a:cubicBezTo>
                    <a:pt x="181" y="168"/>
                    <a:pt x="180" y="162"/>
                    <a:pt x="180" y="162"/>
                  </a:cubicBezTo>
                  <a:cubicBezTo>
                    <a:pt x="179" y="161"/>
                    <a:pt x="177" y="155"/>
                    <a:pt x="177" y="155"/>
                  </a:cubicBezTo>
                  <a:cubicBezTo>
                    <a:pt x="175" y="152"/>
                    <a:pt x="175" y="152"/>
                    <a:pt x="175" y="152"/>
                  </a:cubicBezTo>
                  <a:cubicBezTo>
                    <a:pt x="175" y="152"/>
                    <a:pt x="175" y="148"/>
                    <a:pt x="175" y="148"/>
                  </a:cubicBezTo>
                  <a:cubicBezTo>
                    <a:pt x="175" y="147"/>
                    <a:pt x="174" y="146"/>
                    <a:pt x="173" y="145"/>
                  </a:cubicBezTo>
                  <a:cubicBezTo>
                    <a:pt x="172" y="144"/>
                    <a:pt x="174" y="143"/>
                    <a:pt x="174" y="143"/>
                  </a:cubicBezTo>
                  <a:cubicBezTo>
                    <a:pt x="175" y="143"/>
                    <a:pt x="176" y="143"/>
                    <a:pt x="176" y="143"/>
                  </a:cubicBezTo>
                  <a:cubicBezTo>
                    <a:pt x="175" y="140"/>
                    <a:pt x="175" y="140"/>
                    <a:pt x="175" y="140"/>
                  </a:cubicBezTo>
                  <a:cubicBezTo>
                    <a:pt x="174" y="135"/>
                    <a:pt x="174" y="135"/>
                    <a:pt x="174" y="135"/>
                  </a:cubicBezTo>
                  <a:cubicBezTo>
                    <a:pt x="176" y="131"/>
                    <a:pt x="176" y="131"/>
                    <a:pt x="176" y="131"/>
                  </a:cubicBezTo>
                  <a:cubicBezTo>
                    <a:pt x="179" y="130"/>
                    <a:pt x="179" y="130"/>
                    <a:pt x="179" y="130"/>
                  </a:cubicBezTo>
                  <a:cubicBezTo>
                    <a:pt x="181" y="134"/>
                    <a:pt x="181" y="134"/>
                    <a:pt x="181" y="134"/>
                  </a:cubicBezTo>
                  <a:cubicBezTo>
                    <a:pt x="183" y="133"/>
                    <a:pt x="183" y="133"/>
                    <a:pt x="183" y="133"/>
                  </a:cubicBezTo>
                  <a:cubicBezTo>
                    <a:pt x="184" y="136"/>
                    <a:pt x="184" y="136"/>
                    <a:pt x="184" y="136"/>
                  </a:cubicBezTo>
                  <a:cubicBezTo>
                    <a:pt x="180" y="139"/>
                    <a:pt x="180" y="139"/>
                    <a:pt x="180" y="139"/>
                  </a:cubicBezTo>
                  <a:cubicBezTo>
                    <a:pt x="182" y="141"/>
                    <a:pt x="183" y="140"/>
                    <a:pt x="185" y="138"/>
                  </a:cubicBezTo>
                  <a:cubicBezTo>
                    <a:pt x="187" y="137"/>
                    <a:pt x="186" y="134"/>
                    <a:pt x="186" y="134"/>
                  </a:cubicBezTo>
                  <a:cubicBezTo>
                    <a:pt x="185" y="129"/>
                    <a:pt x="185" y="129"/>
                    <a:pt x="185" y="129"/>
                  </a:cubicBezTo>
                  <a:cubicBezTo>
                    <a:pt x="185" y="129"/>
                    <a:pt x="184" y="125"/>
                    <a:pt x="184" y="124"/>
                  </a:cubicBezTo>
                  <a:cubicBezTo>
                    <a:pt x="184" y="123"/>
                    <a:pt x="184" y="121"/>
                    <a:pt x="184" y="121"/>
                  </a:cubicBezTo>
                  <a:cubicBezTo>
                    <a:pt x="184" y="121"/>
                    <a:pt x="189" y="120"/>
                    <a:pt x="190" y="119"/>
                  </a:cubicBezTo>
                  <a:cubicBezTo>
                    <a:pt x="190" y="118"/>
                    <a:pt x="189" y="116"/>
                    <a:pt x="189" y="116"/>
                  </a:cubicBezTo>
                  <a:cubicBezTo>
                    <a:pt x="189" y="116"/>
                    <a:pt x="184" y="114"/>
                    <a:pt x="183" y="113"/>
                  </a:cubicBezTo>
                  <a:cubicBezTo>
                    <a:pt x="182" y="112"/>
                    <a:pt x="183" y="110"/>
                    <a:pt x="183" y="110"/>
                  </a:cubicBezTo>
                  <a:cubicBezTo>
                    <a:pt x="183" y="110"/>
                    <a:pt x="182" y="106"/>
                    <a:pt x="181" y="105"/>
                  </a:cubicBezTo>
                  <a:cubicBezTo>
                    <a:pt x="181" y="104"/>
                    <a:pt x="182" y="104"/>
                    <a:pt x="185" y="101"/>
                  </a:cubicBezTo>
                  <a:cubicBezTo>
                    <a:pt x="187" y="98"/>
                    <a:pt x="184" y="98"/>
                    <a:pt x="184" y="98"/>
                  </a:cubicBezTo>
                  <a:cubicBezTo>
                    <a:pt x="183" y="95"/>
                    <a:pt x="183" y="95"/>
                    <a:pt x="183" y="95"/>
                  </a:cubicBezTo>
                  <a:cubicBezTo>
                    <a:pt x="185" y="92"/>
                    <a:pt x="185" y="92"/>
                    <a:pt x="185" y="92"/>
                  </a:cubicBezTo>
                  <a:cubicBezTo>
                    <a:pt x="181" y="89"/>
                    <a:pt x="181" y="89"/>
                    <a:pt x="181" y="89"/>
                  </a:cubicBezTo>
                  <a:cubicBezTo>
                    <a:pt x="182" y="85"/>
                    <a:pt x="182" y="85"/>
                    <a:pt x="182" y="85"/>
                  </a:cubicBezTo>
                  <a:cubicBezTo>
                    <a:pt x="180" y="83"/>
                    <a:pt x="180" y="83"/>
                    <a:pt x="180" y="83"/>
                  </a:cubicBezTo>
                  <a:cubicBezTo>
                    <a:pt x="180" y="83"/>
                    <a:pt x="182" y="81"/>
                    <a:pt x="183" y="81"/>
                  </a:cubicBezTo>
                  <a:cubicBezTo>
                    <a:pt x="184" y="80"/>
                    <a:pt x="181" y="78"/>
                    <a:pt x="181" y="78"/>
                  </a:cubicBezTo>
                  <a:cubicBezTo>
                    <a:pt x="182" y="73"/>
                    <a:pt x="182" y="73"/>
                    <a:pt x="182" y="73"/>
                  </a:cubicBezTo>
                  <a:cubicBezTo>
                    <a:pt x="188" y="69"/>
                    <a:pt x="188" y="69"/>
                    <a:pt x="188" y="69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4" y="62"/>
                    <a:pt x="194" y="62"/>
                    <a:pt x="194" y="62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200" y="60"/>
                    <a:pt x="200" y="60"/>
                    <a:pt x="200" y="60"/>
                  </a:cubicBezTo>
                  <a:cubicBezTo>
                    <a:pt x="200" y="60"/>
                    <a:pt x="204" y="59"/>
                    <a:pt x="205" y="58"/>
                  </a:cubicBezTo>
                  <a:cubicBezTo>
                    <a:pt x="206" y="58"/>
                    <a:pt x="207" y="58"/>
                    <a:pt x="208" y="58"/>
                  </a:cubicBezTo>
                  <a:cubicBezTo>
                    <a:pt x="209" y="57"/>
                    <a:pt x="214" y="61"/>
                    <a:pt x="214" y="61"/>
                  </a:cubicBezTo>
                  <a:lnTo>
                    <a:pt x="213" y="58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65" name="TextBox 264"/>
          <p:cNvSpPr txBox="1"/>
          <p:nvPr/>
        </p:nvSpPr>
        <p:spPr>
          <a:xfrm>
            <a:off x="1246788" y="4763151"/>
            <a:ext cx="48492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1600" dirty="0">
                <a:solidFill>
                  <a:schemeClr val="tx2"/>
                </a:solidFill>
              </a:rPr>
              <a:t>Berlīne - Minhene, 623km</a:t>
            </a:r>
          </a:p>
          <a:p>
            <a:pPr algn="just"/>
            <a:r>
              <a:rPr lang="lv-LV" sz="1600" dirty="0">
                <a:solidFill>
                  <a:schemeClr val="tx2"/>
                </a:solidFill>
              </a:rPr>
              <a:t>Madride – Barselona - Francijas robeža, 752km</a:t>
            </a:r>
          </a:p>
          <a:p>
            <a:pPr algn="just"/>
            <a:r>
              <a:rPr lang="lv-LV" sz="1600" dirty="0">
                <a:solidFill>
                  <a:schemeClr val="tx2"/>
                </a:solidFill>
              </a:rPr>
              <a:t>Austrumeiropas ātrgaitas līnija LGV Est, 406km</a:t>
            </a:r>
          </a:p>
          <a:p>
            <a:pPr algn="just"/>
            <a:endParaRPr lang="id-ID" sz="1600" dirty="0">
              <a:solidFill>
                <a:schemeClr val="tx2"/>
              </a:solidFill>
            </a:endParaRPr>
          </a:p>
        </p:txBody>
      </p:sp>
      <p:sp>
        <p:nvSpPr>
          <p:cNvPr id="266" name="TextBox 265"/>
          <p:cNvSpPr txBox="1"/>
          <p:nvPr/>
        </p:nvSpPr>
        <p:spPr>
          <a:xfrm>
            <a:off x="1246327" y="1595207"/>
            <a:ext cx="47409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accent1"/>
                </a:solidFill>
                <a:latin typeface="Nexa Regular" pitchFamily="50" charset="-70"/>
              </a:rPr>
              <a:t>100% </a:t>
            </a:r>
            <a:r>
              <a:rPr lang="lv-LV" sz="5400" b="1" dirty="0">
                <a:solidFill>
                  <a:schemeClr val="accent1"/>
                </a:solidFill>
                <a:latin typeface="Nexa Regular" pitchFamily="50" charset="-70"/>
              </a:rPr>
              <a:t>atbilstība</a:t>
            </a:r>
            <a:r>
              <a:rPr lang="en-US" sz="5400" b="1" dirty="0">
                <a:solidFill>
                  <a:schemeClr val="accent1"/>
                </a:solidFill>
                <a:latin typeface="Nexa Regular" pitchFamily="50" charset="-70"/>
              </a:rPr>
              <a:t> </a:t>
            </a:r>
          </a:p>
        </p:txBody>
      </p:sp>
      <p:sp>
        <p:nvSpPr>
          <p:cNvPr id="271" name="TextBox 270"/>
          <p:cNvSpPr txBox="1"/>
          <p:nvPr/>
        </p:nvSpPr>
        <p:spPr>
          <a:xfrm>
            <a:off x="1300909" y="2421438"/>
            <a:ext cx="5131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2"/>
                </a:solidFill>
              </a:rPr>
              <a:t>Rail </a:t>
            </a:r>
            <a:r>
              <a:rPr lang="en-US" sz="2000" b="1" i="1" dirty="0" err="1">
                <a:solidFill>
                  <a:schemeClr val="tx2"/>
                </a:solidFill>
              </a:rPr>
              <a:t>Baltica</a:t>
            </a:r>
            <a:r>
              <a:rPr lang="en-US" sz="2000" b="1" i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Rīgas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Centrālās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stacijas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kritēriji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ir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virs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vidējā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Eiropas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ātrgaitas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dzelzceļu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rādītāja</a:t>
            </a:r>
            <a:r>
              <a:rPr lang="en-US" sz="20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72" name="TextBox 271"/>
          <p:cNvSpPr txBox="1"/>
          <p:nvPr/>
        </p:nvSpPr>
        <p:spPr>
          <a:xfrm>
            <a:off x="1227540" y="3887001"/>
            <a:ext cx="68268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5400" b="1" dirty="0">
                <a:solidFill>
                  <a:schemeClr val="tx2"/>
                </a:solidFill>
                <a:latin typeface="Nexa Regular" pitchFamily="50" charset="-70"/>
              </a:rPr>
              <a:t>11 ES dzelzceļa projekti</a:t>
            </a:r>
          </a:p>
        </p:txBody>
      </p:sp>
      <p:sp>
        <p:nvSpPr>
          <p:cNvPr id="273" name="TextBox 272"/>
          <p:cNvSpPr txBox="1"/>
          <p:nvPr/>
        </p:nvSpPr>
        <p:spPr>
          <a:xfrm>
            <a:off x="1371601" y="797735"/>
            <a:ext cx="10022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Rail </a:t>
            </a:r>
            <a:r>
              <a:rPr lang="lv-LV" sz="28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Baltica</a:t>
            </a:r>
            <a:r>
              <a:rPr lang="en-US" sz="28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lv-LV" sz="28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Centrāl</a:t>
            </a:r>
            <a:r>
              <a:rPr lang="en-US" sz="28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ā </a:t>
            </a:r>
            <a:r>
              <a:rPr lang="lv-LV" sz="28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mezgla</a:t>
            </a:r>
            <a:r>
              <a:rPr lang="en-US" sz="28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lv-LV" sz="28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lietderība</a:t>
            </a:r>
            <a:endParaRPr lang="lv-LV" sz="2800" b="1" dirty="0">
              <a:solidFill>
                <a:schemeClr val="tx1">
                  <a:lumMod val="75000"/>
                  <a:lumOff val="25000"/>
                </a:schemeClr>
              </a:solidFill>
              <a:latin typeface="Nexa Black" pitchFamily="50" charset="-70"/>
            </a:endParaRPr>
          </a:p>
        </p:txBody>
      </p: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3C916D64-8034-425B-9966-C8E17BE060F0}"/>
              </a:ext>
            </a:extLst>
          </p:cNvPr>
          <p:cNvGrpSpPr/>
          <p:nvPr/>
        </p:nvGrpSpPr>
        <p:grpSpPr>
          <a:xfrm>
            <a:off x="8294021" y="3541256"/>
            <a:ext cx="1134847" cy="1480956"/>
            <a:chOff x="2039876" y="2292893"/>
            <a:chExt cx="2753350" cy="3593076"/>
          </a:xfrm>
        </p:grpSpPr>
        <p:grpSp>
          <p:nvGrpSpPr>
            <p:cNvPr id="306" name="Group 305">
              <a:extLst>
                <a:ext uri="{FF2B5EF4-FFF2-40B4-BE49-F238E27FC236}">
                  <a16:creationId xmlns:a16="http://schemas.microsoft.com/office/drawing/2014/main" id="{2EDE8920-BC93-4E26-A96F-2A4D32EF00CC}"/>
                </a:ext>
              </a:extLst>
            </p:cNvPr>
            <p:cNvGrpSpPr/>
            <p:nvPr/>
          </p:nvGrpSpPr>
          <p:grpSpPr>
            <a:xfrm>
              <a:off x="3476599" y="2292893"/>
              <a:ext cx="591859" cy="591859"/>
              <a:chOff x="6494245" y="3402157"/>
              <a:chExt cx="591859" cy="591859"/>
            </a:xfrm>
          </p:grpSpPr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30E6F68C-C93C-4ED5-B038-02EC3939FA6F}"/>
                  </a:ext>
                </a:extLst>
              </p:cNvPr>
              <p:cNvSpPr/>
              <p:nvPr/>
            </p:nvSpPr>
            <p:spPr>
              <a:xfrm>
                <a:off x="6631054" y="3538966"/>
                <a:ext cx="318243" cy="31824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A6804614-45AF-4B99-A4F6-B3F8EA5A3463}"/>
                  </a:ext>
                </a:extLst>
              </p:cNvPr>
              <p:cNvSpPr/>
              <p:nvPr/>
            </p:nvSpPr>
            <p:spPr>
              <a:xfrm>
                <a:off x="6494245" y="3402157"/>
                <a:ext cx="591859" cy="591859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B65249B6-F742-4130-822F-2F5A749AA596}"/>
                </a:ext>
              </a:extLst>
            </p:cNvPr>
            <p:cNvGrpSpPr/>
            <p:nvPr/>
          </p:nvGrpSpPr>
          <p:grpSpPr>
            <a:xfrm>
              <a:off x="3658001" y="3769117"/>
              <a:ext cx="591859" cy="591859"/>
              <a:chOff x="6494245" y="3402157"/>
              <a:chExt cx="591859" cy="591859"/>
            </a:xfrm>
          </p:grpSpPr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FFCF995C-D7B8-4AFC-B92A-AD8FFBE929AB}"/>
                  </a:ext>
                </a:extLst>
              </p:cNvPr>
              <p:cNvSpPr/>
              <p:nvPr/>
            </p:nvSpPr>
            <p:spPr>
              <a:xfrm>
                <a:off x="6631054" y="3538966"/>
                <a:ext cx="318243" cy="31824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52E1310C-4600-41B8-A43D-7C35730E7285}"/>
                  </a:ext>
                </a:extLst>
              </p:cNvPr>
              <p:cNvSpPr/>
              <p:nvPr/>
            </p:nvSpPr>
            <p:spPr>
              <a:xfrm>
                <a:off x="6494245" y="3402157"/>
                <a:ext cx="591859" cy="591859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9BBE56B3-E9B1-4FCB-8EC8-0059900FAC9D}"/>
                </a:ext>
              </a:extLst>
            </p:cNvPr>
            <p:cNvGrpSpPr/>
            <p:nvPr/>
          </p:nvGrpSpPr>
          <p:grpSpPr>
            <a:xfrm>
              <a:off x="4201367" y="5294110"/>
              <a:ext cx="591859" cy="591859"/>
              <a:chOff x="6494245" y="3402157"/>
              <a:chExt cx="591859" cy="591859"/>
            </a:xfrm>
          </p:grpSpPr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DDB6259F-5796-4CEE-ADEC-8DD8605CAFDD}"/>
                  </a:ext>
                </a:extLst>
              </p:cNvPr>
              <p:cNvSpPr/>
              <p:nvPr/>
            </p:nvSpPr>
            <p:spPr>
              <a:xfrm>
                <a:off x="6631054" y="3538966"/>
                <a:ext cx="318243" cy="31824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AE96916C-B4C0-4DDB-B82D-7AE1070CDAD0}"/>
                  </a:ext>
                </a:extLst>
              </p:cNvPr>
              <p:cNvSpPr/>
              <p:nvPr/>
            </p:nvSpPr>
            <p:spPr>
              <a:xfrm>
                <a:off x="6494245" y="3402157"/>
                <a:ext cx="591859" cy="591859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EAA24DAE-FA50-4984-851B-5059D41E2265}"/>
                </a:ext>
              </a:extLst>
            </p:cNvPr>
            <p:cNvCxnSpPr>
              <a:stCxn id="316" idx="0"/>
              <a:endCxn id="318" idx="5"/>
            </p:cNvCxnSpPr>
            <p:nvPr/>
          </p:nvCxnSpPr>
          <p:spPr>
            <a:xfrm flipH="1" flipV="1">
              <a:off x="4163184" y="4274300"/>
              <a:ext cx="334113" cy="101981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3AB85C03-03FF-43DD-A132-F77CD8C3C370}"/>
                </a:ext>
              </a:extLst>
            </p:cNvPr>
            <p:cNvCxnSpPr>
              <a:stCxn id="318" idx="0"/>
              <a:endCxn id="320" idx="4"/>
            </p:cNvCxnSpPr>
            <p:nvPr/>
          </p:nvCxnSpPr>
          <p:spPr>
            <a:xfrm flipH="1" flipV="1">
              <a:off x="3772529" y="2884752"/>
              <a:ext cx="181402" cy="884365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1" name="Group 310">
              <a:extLst>
                <a:ext uri="{FF2B5EF4-FFF2-40B4-BE49-F238E27FC236}">
                  <a16:creationId xmlns:a16="http://schemas.microsoft.com/office/drawing/2014/main" id="{0D766DEA-3499-4204-B33A-1094270EBD12}"/>
                </a:ext>
              </a:extLst>
            </p:cNvPr>
            <p:cNvGrpSpPr/>
            <p:nvPr/>
          </p:nvGrpSpPr>
          <p:grpSpPr>
            <a:xfrm>
              <a:off x="2039876" y="3717818"/>
              <a:ext cx="591859" cy="591859"/>
              <a:chOff x="6494245" y="3402157"/>
              <a:chExt cx="591859" cy="591859"/>
            </a:xfrm>
          </p:grpSpPr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F7984D4D-E7CE-4A7F-9FF6-21C26AFF1953}"/>
                  </a:ext>
                </a:extLst>
              </p:cNvPr>
              <p:cNvSpPr/>
              <p:nvPr/>
            </p:nvSpPr>
            <p:spPr>
              <a:xfrm>
                <a:off x="6631054" y="3538966"/>
                <a:ext cx="318243" cy="31824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0FD0BA5B-D6C2-483A-93AE-87DA10F32EE7}"/>
                  </a:ext>
                </a:extLst>
              </p:cNvPr>
              <p:cNvSpPr/>
              <p:nvPr/>
            </p:nvSpPr>
            <p:spPr>
              <a:xfrm>
                <a:off x="6494245" y="3402157"/>
                <a:ext cx="591859" cy="591859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01AAA0F8-EA6C-4D39-99F6-EDCA8858FB31}"/>
                </a:ext>
              </a:extLst>
            </p:cNvPr>
            <p:cNvCxnSpPr>
              <a:stCxn id="318" idx="2"/>
              <a:endCxn id="314" idx="6"/>
            </p:cNvCxnSpPr>
            <p:nvPr/>
          </p:nvCxnSpPr>
          <p:spPr>
            <a:xfrm flipH="1" flipV="1">
              <a:off x="2631735" y="4013748"/>
              <a:ext cx="1026266" cy="51299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1" name="TextBox 320">
            <a:extLst>
              <a:ext uri="{FF2B5EF4-FFF2-40B4-BE49-F238E27FC236}">
                <a16:creationId xmlns:a16="http://schemas.microsoft.com/office/drawing/2014/main" id="{BB08E515-568E-454D-AE0C-2BE0E32B8841}"/>
              </a:ext>
            </a:extLst>
          </p:cNvPr>
          <p:cNvSpPr txBox="1"/>
          <p:nvPr/>
        </p:nvSpPr>
        <p:spPr>
          <a:xfrm>
            <a:off x="1244745" y="3567478"/>
            <a:ext cx="6032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Analizēti</a:t>
            </a:r>
            <a:r>
              <a:rPr lang="en-US" sz="2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lv-LV" sz="2400" dirty="0">
              <a:solidFill>
                <a:schemeClr val="tx1">
                  <a:lumMod val="75000"/>
                  <a:lumOff val="25000"/>
                </a:schemeClr>
              </a:solidFill>
              <a:latin typeface="Nexa Black" pitchFamily="50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140828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/>
      <p:bldP spid="266" grpId="0"/>
      <p:bldP spid="271" grpId="0"/>
      <p:bldP spid="272" grpId="0"/>
      <p:bldP spid="273" grpId="0"/>
      <p:bldP spid="3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3</a:t>
            </a:fld>
            <a:endParaRPr lang="id-ID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" b="7000"/>
          <a:stretch/>
        </p:blipFill>
        <p:spPr>
          <a:xfrm>
            <a:off x="988510" y="1383845"/>
            <a:ext cx="1800000" cy="1548000"/>
          </a:xfr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" b="7000"/>
          <a:stretch/>
        </p:blipFill>
        <p:spPr>
          <a:xfrm>
            <a:off x="3731579" y="1383845"/>
            <a:ext cx="1800000" cy="1548000"/>
          </a:xfrm>
        </p:spPr>
      </p:pic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" b="7000"/>
          <a:stretch/>
        </p:blipFill>
        <p:spPr>
          <a:xfrm>
            <a:off x="9238460" y="1383845"/>
            <a:ext cx="1800000" cy="1548000"/>
          </a:xfrm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" b="7000"/>
          <a:stretch/>
        </p:blipFill>
        <p:spPr>
          <a:xfrm>
            <a:off x="6492645" y="1383845"/>
            <a:ext cx="1800000" cy="1548000"/>
          </a:xfrm>
        </p:spPr>
      </p:pic>
      <p:sp>
        <p:nvSpPr>
          <p:cNvPr id="17" name="Rectangle 16"/>
          <p:cNvSpPr/>
          <p:nvPr/>
        </p:nvSpPr>
        <p:spPr>
          <a:xfrm>
            <a:off x="925650" y="4177597"/>
            <a:ext cx="22747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chemeClr val="tx2"/>
                </a:solidFill>
              </a:rPr>
              <a:t>- 1435mm un 1520mm dzelzceļa tīkli</a:t>
            </a:r>
          </a:p>
          <a:p>
            <a:r>
              <a:rPr lang="it-IT" sz="1400" b="1" dirty="0">
                <a:solidFill>
                  <a:schemeClr val="tx2"/>
                </a:solidFill>
              </a:rPr>
              <a:t>- Multimodālā sabiedriskā transporta zona</a:t>
            </a:r>
          </a:p>
          <a:p>
            <a:r>
              <a:rPr lang="it-IT" sz="1400" b="1" dirty="0">
                <a:solidFill>
                  <a:schemeClr val="tx2"/>
                </a:solidFill>
              </a:rPr>
              <a:t>- Gājēju un velo ceļi</a:t>
            </a:r>
          </a:p>
          <a:p>
            <a:r>
              <a:rPr lang="it-IT" sz="1400" b="1" dirty="0">
                <a:solidFill>
                  <a:schemeClr val="tx2"/>
                </a:solidFill>
              </a:rPr>
              <a:t>- Pilsētas transporta pieturas</a:t>
            </a:r>
          </a:p>
          <a:p>
            <a:endParaRPr lang="it-IT" sz="1400" b="1" dirty="0">
              <a:solidFill>
                <a:schemeClr val="tx2"/>
              </a:solidFill>
            </a:endParaRPr>
          </a:p>
          <a:p>
            <a:endParaRPr lang="id-ID" sz="1400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5650" y="3068622"/>
            <a:ext cx="2087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exa Black" pitchFamily="50" charset="-70"/>
              </a:rPr>
              <a:t>D</a:t>
            </a:r>
            <a:r>
              <a:rPr lang="id-ID" b="1" dirty="0">
                <a:latin typeface="Nexa Black" pitchFamily="50" charset="-70"/>
              </a:rPr>
              <a:t>audzveidīg</a:t>
            </a:r>
            <a:r>
              <a:rPr lang="en-US" b="1" dirty="0">
                <a:latin typeface="Nexa Black" pitchFamily="50" charset="-70"/>
              </a:rPr>
              <a:t>a</a:t>
            </a:r>
            <a:r>
              <a:rPr lang="id-ID" b="1" dirty="0">
                <a:latin typeface="Nexa Black" pitchFamily="50" charset="-70"/>
              </a:rPr>
              <a:t> transporta pieejamīb</a:t>
            </a:r>
            <a:r>
              <a:rPr lang="en-US" b="1" dirty="0">
                <a:latin typeface="Nexa Black" pitchFamily="50" charset="-70"/>
              </a:rPr>
              <a:t>a</a:t>
            </a:r>
            <a:r>
              <a:rPr lang="id-ID" b="1" dirty="0">
                <a:latin typeface="Nexa Black" pitchFamily="50" charset="-70"/>
              </a:rPr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68719" y="4177597"/>
            <a:ext cx="242728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b="1" dirty="0">
                <a:solidFill>
                  <a:schemeClr val="tx2"/>
                </a:solidFill>
              </a:rPr>
              <a:t>- Tiek savienoti 2 pilsētas rajoni</a:t>
            </a:r>
          </a:p>
          <a:p>
            <a:r>
              <a:rPr lang="en-US" sz="1400" dirty="0">
                <a:solidFill>
                  <a:schemeClr val="tx2"/>
                </a:solidFill>
              </a:rPr>
              <a:t>- </a:t>
            </a:r>
            <a:r>
              <a:rPr lang="en-US" sz="1400" b="1" dirty="0">
                <a:solidFill>
                  <a:schemeClr val="tx2"/>
                </a:solidFill>
              </a:rPr>
              <a:t>J</a:t>
            </a:r>
            <a:r>
              <a:rPr lang="id-ID" sz="1400" b="1" dirty="0">
                <a:solidFill>
                  <a:schemeClr val="tx2"/>
                </a:solidFill>
              </a:rPr>
              <a:t>auns gājeju un velosipēdistu tilts starp 2 pilsētas pusēm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68719" y="3068622"/>
            <a:ext cx="2087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latin typeface="Nexa Black" pitchFamily="50" charset="-70"/>
              </a:rPr>
              <a:t>Saistīto teritoriju savienojamība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429785" y="4177597"/>
            <a:ext cx="208756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- R</a:t>
            </a:r>
            <a:r>
              <a:rPr lang="id-ID" sz="1400" b="1" dirty="0">
                <a:solidFill>
                  <a:schemeClr val="tx2"/>
                </a:solidFill>
              </a:rPr>
              <a:t>estorāni</a:t>
            </a:r>
            <a:r>
              <a:rPr lang="en-US" sz="1400" b="1" dirty="0">
                <a:solidFill>
                  <a:schemeClr val="tx2"/>
                </a:solidFill>
              </a:rPr>
              <a:t>, </a:t>
            </a:r>
            <a:r>
              <a:rPr lang="lv-LV" sz="1400" b="1" dirty="0">
                <a:solidFill>
                  <a:schemeClr val="tx2"/>
                </a:solidFill>
              </a:rPr>
              <a:t>kafejnīcas</a:t>
            </a:r>
          </a:p>
          <a:p>
            <a:r>
              <a:rPr lang="en-US" sz="1400" b="1" dirty="0">
                <a:solidFill>
                  <a:schemeClr val="tx2"/>
                </a:solidFill>
              </a:rPr>
              <a:t>- </a:t>
            </a:r>
            <a:r>
              <a:rPr lang="lv-LV" sz="1400" b="1" dirty="0">
                <a:solidFill>
                  <a:schemeClr val="tx2"/>
                </a:solidFill>
              </a:rPr>
              <a:t>Uzgaidāmās telpas</a:t>
            </a:r>
          </a:p>
          <a:p>
            <a:r>
              <a:rPr lang="en-US" sz="1400" b="1" dirty="0">
                <a:solidFill>
                  <a:schemeClr val="tx2"/>
                </a:solidFill>
              </a:rPr>
              <a:t> -</a:t>
            </a:r>
            <a:r>
              <a:rPr lang="lv-LV" sz="1400" b="1" dirty="0">
                <a:solidFill>
                  <a:schemeClr val="tx2"/>
                </a:solidFill>
              </a:rPr>
              <a:t>Veikali</a:t>
            </a:r>
          </a:p>
          <a:p>
            <a:r>
              <a:rPr lang="en-US" sz="1400" b="1" dirty="0">
                <a:solidFill>
                  <a:schemeClr val="tx2"/>
                </a:solidFill>
              </a:rPr>
              <a:t> -</a:t>
            </a:r>
            <a:r>
              <a:rPr lang="lv-LV" sz="1400" b="1" dirty="0">
                <a:solidFill>
                  <a:schemeClr val="tx2"/>
                </a:solidFill>
              </a:rPr>
              <a:t>Citi pakalpojumi</a:t>
            </a:r>
          </a:p>
          <a:p>
            <a:pPr marL="285750" indent="-285750">
              <a:buFontTx/>
              <a:buChar char="-"/>
            </a:pPr>
            <a:endParaRPr lang="id-ID" sz="1400" dirty="0">
              <a:solidFill>
                <a:schemeClr val="tx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29785" y="3068622"/>
            <a:ext cx="2087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exa Black" pitchFamily="50" charset="-70"/>
              </a:rPr>
              <a:t>P</a:t>
            </a:r>
            <a:r>
              <a:rPr lang="id-ID" b="1" dirty="0">
                <a:latin typeface="Nexa Black" pitchFamily="50" charset="-70"/>
              </a:rPr>
              <a:t>apildu pakalpojum</a:t>
            </a:r>
            <a:r>
              <a:rPr lang="en-US" b="1" dirty="0">
                <a:latin typeface="Nexa Black" pitchFamily="50" charset="-70"/>
              </a:rPr>
              <a:t>u</a:t>
            </a:r>
            <a:r>
              <a:rPr lang="id-ID" b="1" dirty="0">
                <a:latin typeface="Nexa Black" pitchFamily="50" charset="-70"/>
              </a:rPr>
              <a:t> nodrošināšana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175600" y="4177597"/>
            <a:ext cx="208756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- </a:t>
            </a:r>
            <a:r>
              <a:rPr lang="id-ID" sz="1400" b="1" dirty="0">
                <a:solidFill>
                  <a:schemeClr val="tx2"/>
                </a:solidFill>
              </a:rPr>
              <a:t>1h brauciena laikā Rīgas Centrālā stacija ir sasniedzama 847 000 cilvēku, t.i., gandrīz pusei valsts iedzīvotāju</a:t>
            </a:r>
            <a:endParaRPr lang="id-ID" sz="1400" dirty="0">
              <a:solidFill>
                <a:schemeClr val="tx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175600" y="3068622"/>
            <a:ext cx="2087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latin typeface="Nexa Black" pitchFamily="50" charset="-70"/>
              </a:rPr>
              <a:t>Sasniedzamība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67052" y="583533"/>
            <a:ext cx="5857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“</a:t>
            </a:r>
            <a:r>
              <a:rPr lang="lv-LV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PILSĒTA PILSĒTĀ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” </a:t>
            </a:r>
            <a:r>
              <a:rPr lang="lv-LV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PRINCIPS </a:t>
            </a:r>
            <a:endParaRPr lang="id-ID" sz="28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4085152"/>
            <a:ext cx="10077450" cy="2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2926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3" grpId="0"/>
      <p:bldP spid="24" grpId="0"/>
      <p:bldP spid="26" grpId="0"/>
      <p:bldP spid="27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2" r="10782"/>
          <a:stretch/>
        </p:blipFill>
        <p:spPr>
          <a:xfrm>
            <a:off x="0" y="0"/>
            <a:ext cx="12192000" cy="685800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1875337-4990-4998-B98F-97711B192EE9}"/>
              </a:ext>
            </a:extLst>
          </p:cNvPr>
          <p:cNvSpPr txBox="1"/>
          <p:nvPr/>
        </p:nvSpPr>
        <p:spPr>
          <a:xfrm>
            <a:off x="640676" y="710679"/>
            <a:ext cx="9874924" cy="1323439"/>
          </a:xfrm>
          <a:prstGeom prst="rect">
            <a:avLst/>
          </a:prstGeom>
          <a:solidFill>
            <a:srgbClr val="D22630"/>
          </a:solidFill>
        </p:spPr>
        <p:txBody>
          <a:bodyPr wrap="square" rtlCol="0">
            <a:spAutoFit/>
          </a:bodyPr>
          <a:lstStyle/>
          <a:p>
            <a:r>
              <a:rPr lang="lv-LV" sz="8000" b="1" dirty="0">
                <a:solidFill>
                  <a:schemeClr val="bg1"/>
                </a:solidFill>
                <a:latin typeface="Nexa Regular" pitchFamily="50" charset="-70"/>
              </a:rPr>
              <a:t>Kāpēc</a:t>
            </a:r>
            <a:r>
              <a:rPr lang="en-US" sz="8000" b="1" dirty="0">
                <a:solidFill>
                  <a:schemeClr val="bg1"/>
                </a:solidFill>
                <a:latin typeface="Nexa Regular" pitchFamily="50" charset="-70"/>
              </a:rPr>
              <a:t> </a:t>
            </a:r>
            <a:r>
              <a:rPr lang="en-US" sz="8000" b="1" i="1" dirty="0">
                <a:solidFill>
                  <a:schemeClr val="bg1"/>
                </a:solidFill>
                <a:latin typeface="Nexa Regular" pitchFamily="50" charset="-70"/>
              </a:rPr>
              <a:t>Rail </a:t>
            </a:r>
            <a:r>
              <a:rPr lang="lv-LV" sz="8000" b="1" i="1" dirty="0">
                <a:solidFill>
                  <a:schemeClr val="bg1"/>
                </a:solidFill>
                <a:latin typeface="Nexa Regular" pitchFamily="50" charset="-70"/>
              </a:rPr>
              <a:t>Baltica</a:t>
            </a:r>
            <a:r>
              <a:rPr lang="en-US" sz="8000" b="1" i="1" dirty="0">
                <a:solidFill>
                  <a:schemeClr val="bg1"/>
                </a:solidFill>
                <a:latin typeface="Nexa Regular" pitchFamily="50" charset="-70"/>
              </a:rPr>
              <a:t> </a:t>
            </a:r>
            <a:r>
              <a:rPr lang="lv-LV" sz="8000" b="1" dirty="0">
                <a:solidFill>
                  <a:schemeClr val="bg1"/>
                </a:solidFill>
                <a:latin typeface="Nexa Regular" pitchFamily="50" charset="-70"/>
              </a:rPr>
              <a:t>Rīga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431C6B-98CE-4542-84CA-C94E8BFCD3E0}"/>
              </a:ext>
            </a:extLst>
          </p:cNvPr>
          <p:cNvSpPr txBox="1"/>
          <p:nvPr/>
        </p:nvSpPr>
        <p:spPr>
          <a:xfrm>
            <a:off x="640676" y="2105561"/>
            <a:ext cx="7866015" cy="1323439"/>
          </a:xfrm>
          <a:prstGeom prst="rect">
            <a:avLst/>
          </a:prstGeom>
          <a:solidFill>
            <a:srgbClr val="D22630"/>
          </a:solidFill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Nexa Regular" pitchFamily="50" charset="-70"/>
              </a:rPr>
              <a:t>k</a:t>
            </a:r>
            <a:r>
              <a:rPr lang="lv-LV" sz="8000" b="1" dirty="0">
                <a:solidFill>
                  <a:schemeClr val="bg1"/>
                </a:solidFill>
                <a:latin typeface="Nexa Regular" pitchFamily="50" charset="-70"/>
              </a:rPr>
              <a:t>ļūs</a:t>
            </a:r>
            <a:r>
              <a:rPr lang="en-US" sz="8000" b="1" dirty="0">
                <a:solidFill>
                  <a:schemeClr val="bg1"/>
                </a:solidFill>
                <a:latin typeface="Nexa Regular" pitchFamily="50" charset="-70"/>
              </a:rPr>
              <a:t> par </a:t>
            </a:r>
            <a:r>
              <a:rPr lang="lv-LV" sz="8000" b="1" dirty="0">
                <a:solidFill>
                  <a:schemeClr val="bg1"/>
                </a:solidFill>
                <a:latin typeface="Nexa Regular" pitchFamily="50" charset="-70"/>
              </a:rPr>
              <a:t>modernu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0AC8E9-DDCE-4A38-BBAF-CF50A4B2D1FA}"/>
              </a:ext>
            </a:extLst>
          </p:cNvPr>
          <p:cNvSpPr txBox="1"/>
          <p:nvPr/>
        </p:nvSpPr>
        <p:spPr>
          <a:xfrm>
            <a:off x="640676" y="3500443"/>
            <a:ext cx="7547360" cy="1323439"/>
          </a:xfrm>
          <a:prstGeom prst="rect">
            <a:avLst/>
          </a:prstGeom>
          <a:solidFill>
            <a:srgbClr val="D22630"/>
          </a:solidFill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Nexa Regular" pitchFamily="50" charset="-70"/>
              </a:rPr>
              <a:t>ā</a:t>
            </a:r>
            <a:r>
              <a:rPr lang="lv-LV" sz="8000" b="1" dirty="0">
                <a:solidFill>
                  <a:schemeClr val="bg1"/>
                </a:solidFill>
                <a:latin typeface="Nexa Regular" pitchFamily="50" charset="-70"/>
              </a:rPr>
              <a:t>trgaitas</a:t>
            </a:r>
            <a:r>
              <a:rPr lang="en-US" sz="8000" b="1" dirty="0">
                <a:solidFill>
                  <a:schemeClr val="bg1"/>
                </a:solidFill>
                <a:latin typeface="Nexa Regular" pitchFamily="50" charset="-70"/>
              </a:rPr>
              <a:t> </a:t>
            </a:r>
            <a:r>
              <a:rPr lang="lv-LV" sz="8000" b="1" dirty="0">
                <a:solidFill>
                  <a:schemeClr val="bg1"/>
                </a:solidFill>
                <a:latin typeface="Nexa Regular" pitchFamily="50" charset="-70"/>
              </a:rPr>
              <a:t>staciju</a:t>
            </a:r>
            <a:r>
              <a:rPr lang="en-US" sz="8000" b="1" dirty="0">
                <a:solidFill>
                  <a:schemeClr val="bg1"/>
                </a:solidFill>
                <a:latin typeface="Nexa Regular" pitchFamily="50" charset="-70"/>
              </a:rPr>
              <a:t>?</a:t>
            </a:r>
            <a:r>
              <a:rPr lang="lv-LV" sz="8000" b="1" dirty="0">
                <a:solidFill>
                  <a:schemeClr val="bg1"/>
                </a:solidFill>
                <a:latin typeface="Nexa Regular" pitchFamily="50" charset="-7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861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5</a:t>
            </a:fld>
            <a:endParaRPr lang="id-ID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1554755C-823D-497F-8CFB-F9DC3967E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6679"/>
            <a:ext cx="6324600" cy="895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782FA9-D7F2-4418-82D3-E6AC79CCB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3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58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6</a:t>
            </a:fld>
            <a:endParaRPr lang="id-ID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1554755C-823D-497F-8CFB-F9DC3967E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6679"/>
            <a:ext cx="6324600" cy="895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A02F22-DBBD-4337-AE15-53EAC6545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24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7</a:t>
            </a:fld>
            <a:endParaRPr lang="id-ID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1554755C-823D-497F-8CFB-F9DC3967E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6679"/>
            <a:ext cx="6324600" cy="895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D67AC9-753D-47B5-B48B-25BB368CD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1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8</a:t>
            </a:fld>
            <a:endParaRPr lang="id-ID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1554755C-823D-497F-8CFB-F9DC3967E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6679"/>
            <a:ext cx="6324600" cy="895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46901E-02D0-4220-B14B-336ADABE7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4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11B812-95D8-4D10-BEE4-6A5E9F49A7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9</a:t>
            </a:fld>
            <a:endParaRPr lang="id-ID" dirty="0"/>
          </a:p>
        </p:txBody>
      </p:sp>
      <p:sp>
        <p:nvSpPr>
          <p:cNvPr id="5" name="Riga Central Terminal">
            <a:extLst>
              <a:ext uri="{FF2B5EF4-FFF2-40B4-BE49-F238E27FC236}">
                <a16:creationId xmlns:a16="http://schemas.microsoft.com/office/drawing/2014/main" id="{94BA0CAB-EE2A-4330-9892-A12BCA4A8F21}"/>
              </a:ext>
            </a:extLst>
          </p:cNvPr>
          <p:cNvSpPr txBox="1"/>
          <p:nvPr/>
        </p:nvSpPr>
        <p:spPr>
          <a:xfrm>
            <a:off x="1814512" y="850252"/>
            <a:ext cx="8562975" cy="4390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 algn="l" defTabSz="12700">
              <a:lnSpc>
                <a:spcPct val="9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6000" b="0">
                <a:solidFill>
                  <a:srgbClr val="97999B"/>
                </a:solidFill>
                <a:latin typeface="Nexa XBold"/>
                <a:ea typeface="Nexa XBold"/>
                <a:cs typeface="Nexa XBold"/>
                <a:sym typeface="Nexa XBold"/>
              </a:defRPr>
            </a:lvl1pPr>
          </a:lstStyle>
          <a:p>
            <a:pPr marL="0" marR="0" lvl="0" indent="0" algn="ctr" defTabSz="635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/>
            </a:pPr>
            <a:r>
              <a:rPr lang="lv-LV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rPr>
              <a:t>SABIEDRĪBAS DEVUMS </a:t>
            </a:r>
            <a:r>
              <a:rPr lang="lv-LV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rPr>
              <a:t>RAIL BALTICA </a:t>
            </a:r>
            <a:r>
              <a:rPr lang="lv-LV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rPr>
              <a:t>VĒRTĪBAI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08EBD1-0519-48FB-826C-DC8DAD747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582" y="1545260"/>
            <a:ext cx="4256771" cy="2394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170BAF-A7B6-4D72-A520-AC7D4FE5ADED}"/>
              </a:ext>
            </a:extLst>
          </p:cNvPr>
          <p:cNvSpPr txBox="1"/>
          <p:nvPr/>
        </p:nvSpPr>
        <p:spPr>
          <a:xfrm>
            <a:off x="1667988" y="3186200"/>
            <a:ext cx="4256773" cy="82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Nexa Regular" pitchFamily="50" charset="-70"/>
              </a:rPr>
              <a:t>RISINĀJUMI TILTA IZMANTOŠANAI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EA7204F-3E45-4581-8EBE-851A2A1BCA01}"/>
              </a:ext>
            </a:extLst>
          </p:cNvPr>
          <p:cNvGrpSpPr/>
          <p:nvPr/>
        </p:nvGrpSpPr>
        <p:grpSpPr>
          <a:xfrm>
            <a:off x="6260583" y="1545258"/>
            <a:ext cx="4256773" cy="2394435"/>
            <a:chOff x="7396258" y="1660856"/>
            <a:chExt cx="3641342" cy="204825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F3DBF6F-5F79-4C80-B88E-571A1D44C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6258" y="1660856"/>
              <a:ext cx="3641342" cy="20482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63C23D-18D7-4A88-B46A-E503D5D9E29E}"/>
                </a:ext>
              </a:extLst>
            </p:cNvPr>
            <p:cNvSpPr txBox="1"/>
            <p:nvPr/>
          </p:nvSpPr>
          <p:spPr>
            <a:xfrm>
              <a:off x="7408598" y="3111968"/>
              <a:ext cx="36290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Nexa Regular" pitchFamily="50" charset="-70"/>
                </a:rPr>
                <a:t>PERONU SEGUMU RISINĀJUMI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4EE278C-6B0B-432C-BBA6-90A9366BF3C6}"/>
              </a:ext>
            </a:extLst>
          </p:cNvPr>
          <p:cNvGrpSpPr/>
          <p:nvPr/>
        </p:nvGrpSpPr>
        <p:grpSpPr>
          <a:xfrm>
            <a:off x="1386753" y="4013727"/>
            <a:ext cx="4730428" cy="2394434"/>
            <a:chOff x="877078" y="4151171"/>
            <a:chExt cx="4046517" cy="204825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BCE7274-7081-4BD1-B946-24043E762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9667" y="4151171"/>
              <a:ext cx="3641340" cy="20482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652A2D-5489-4B83-BA49-7EDF99B6B0DF}"/>
                </a:ext>
              </a:extLst>
            </p:cNvPr>
            <p:cNvSpPr txBox="1"/>
            <p:nvPr/>
          </p:nvSpPr>
          <p:spPr>
            <a:xfrm>
              <a:off x="877078" y="5603820"/>
              <a:ext cx="40465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Nexa Regular" pitchFamily="50" charset="-70"/>
                </a:rPr>
                <a:t>VELO CEĻU NOVIETOJUMI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D295C1A-316D-40D2-8010-7477367555D3}"/>
              </a:ext>
            </a:extLst>
          </p:cNvPr>
          <p:cNvGrpSpPr/>
          <p:nvPr/>
        </p:nvGrpSpPr>
        <p:grpSpPr>
          <a:xfrm>
            <a:off x="6004359" y="4003405"/>
            <a:ext cx="4800886" cy="2569841"/>
            <a:chOff x="7172349" y="4151171"/>
            <a:chExt cx="4089160" cy="218886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467C49D-29D3-4924-91A1-E27F8ED61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96258" y="4151171"/>
              <a:ext cx="3641342" cy="20482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D196519-15C0-4ACE-9448-5C0C8962AC9C}"/>
                </a:ext>
              </a:extLst>
            </p:cNvPr>
            <p:cNvSpPr txBox="1"/>
            <p:nvPr/>
          </p:nvSpPr>
          <p:spPr>
            <a:xfrm>
              <a:off x="7172349" y="5632149"/>
              <a:ext cx="40891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Nexa Regular" pitchFamily="50" charset="-70"/>
                </a:rPr>
                <a:t>PIEEJAMĪBAS JAUTĀJUMU RISINĀJUMI 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5A72A69-1BB9-4B7C-BCB0-485F5782CE36}"/>
              </a:ext>
            </a:extLst>
          </p:cNvPr>
          <p:cNvSpPr txBox="1"/>
          <p:nvPr/>
        </p:nvSpPr>
        <p:spPr>
          <a:xfrm>
            <a:off x="7083679" y="1047283"/>
            <a:ext cx="5108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1"/>
                </a:solidFill>
                <a:latin typeface="Nexa Regular" pitchFamily="50" charset="-70"/>
              </a:rPr>
              <a:t>&gt;50 PARTNERI</a:t>
            </a:r>
          </a:p>
        </p:txBody>
      </p:sp>
    </p:spTree>
    <p:extLst>
      <p:ext uri="{BB962C8B-B14F-4D97-AF65-F5344CB8AC3E}">
        <p14:creationId xmlns:p14="http://schemas.microsoft.com/office/powerpoint/2010/main" val="62203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EDZL">
      <a:dk1>
        <a:srgbClr val="0A0A0A"/>
      </a:dk1>
      <a:lt1>
        <a:srgbClr val="FFFFFF"/>
      </a:lt1>
      <a:dk2>
        <a:srgbClr val="6C6C6C"/>
      </a:dk2>
      <a:lt2>
        <a:srgbClr val="97999B"/>
      </a:lt2>
      <a:accent1>
        <a:srgbClr val="D22630"/>
      </a:accent1>
      <a:accent2>
        <a:srgbClr val="7F1914"/>
      </a:accent2>
      <a:accent3>
        <a:srgbClr val="EF807A"/>
      </a:accent3>
      <a:accent4>
        <a:srgbClr val="0082B2"/>
      </a:accent4>
      <a:accent5>
        <a:srgbClr val="00BAFF"/>
      </a:accent5>
      <a:accent6>
        <a:srgbClr val="F9CC00"/>
      </a:accent6>
      <a:hlink>
        <a:srgbClr val="0563C1"/>
      </a:hlink>
      <a:folHlink>
        <a:srgbClr val="D22630"/>
      </a:folHlink>
    </a:clrScheme>
    <a:fontScheme name="Custom 2">
      <a:majorFont>
        <a:latin typeface="Roboto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EDZL">
      <a:dk1>
        <a:srgbClr val="0A0A0A"/>
      </a:dk1>
      <a:lt1>
        <a:srgbClr val="FFFFFF"/>
      </a:lt1>
      <a:dk2>
        <a:srgbClr val="6C6C6C"/>
      </a:dk2>
      <a:lt2>
        <a:srgbClr val="97999B"/>
      </a:lt2>
      <a:accent1>
        <a:srgbClr val="D22630"/>
      </a:accent1>
      <a:accent2>
        <a:srgbClr val="7F1914"/>
      </a:accent2>
      <a:accent3>
        <a:srgbClr val="EF807A"/>
      </a:accent3>
      <a:accent4>
        <a:srgbClr val="0082B2"/>
      </a:accent4>
      <a:accent5>
        <a:srgbClr val="00BAFF"/>
      </a:accent5>
      <a:accent6>
        <a:srgbClr val="F9CC00"/>
      </a:accent6>
      <a:hlink>
        <a:srgbClr val="0563C1"/>
      </a:hlink>
      <a:folHlink>
        <a:srgbClr val="D22630"/>
      </a:folHlink>
    </a:clrScheme>
    <a:fontScheme name="Custom 1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Blitz Red">
      <a:dk1>
        <a:srgbClr val="0A0A0A"/>
      </a:dk1>
      <a:lt1>
        <a:srgbClr val="FFFFFF"/>
      </a:lt1>
      <a:dk2>
        <a:srgbClr val="6C6C6C"/>
      </a:dk2>
      <a:lt2>
        <a:srgbClr val="B7B7B7"/>
      </a:lt2>
      <a:accent1>
        <a:srgbClr val="E52D23"/>
      </a:accent1>
      <a:accent2>
        <a:srgbClr val="7F1914"/>
      </a:accent2>
      <a:accent3>
        <a:srgbClr val="EF807A"/>
      </a:accent3>
      <a:accent4>
        <a:srgbClr val="0082B2"/>
      </a:accent4>
      <a:accent5>
        <a:srgbClr val="00BAFF"/>
      </a:accent5>
      <a:accent6>
        <a:srgbClr val="F9CC00"/>
      </a:accent6>
      <a:hlink>
        <a:srgbClr val="0563C1"/>
      </a:hlink>
      <a:folHlink>
        <a:srgbClr val="954F72"/>
      </a:folHlink>
    </a:clrScheme>
    <a:fontScheme name="Custom 3">
      <a:majorFont>
        <a:latin typeface="Ralewa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494</Words>
  <Application>Microsoft Office PowerPoint</Application>
  <PresentationFormat>Widescreen</PresentationFormat>
  <Paragraphs>80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</vt:lpstr>
      <vt:lpstr>Calibri</vt:lpstr>
      <vt:lpstr>Nexa Black</vt:lpstr>
      <vt:lpstr>Nexa Bold</vt:lpstr>
      <vt:lpstr>Nexa Light</vt:lpstr>
      <vt:lpstr>Nexa Regular</vt:lpstr>
      <vt:lpstr>Roboto</vt:lpstr>
      <vt:lpstr>Roboto Medium</vt:lpstr>
      <vt:lpstr>Wingdings</vt:lpstr>
      <vt:lpstr>Office Theme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Nightingale</dc:creator>
  <cp:lastModifiedBy>Iveta Kamarūte</cp:lastModifiedBy>
  <cp:revision>544</cp:revision>
  <dcterms:created xsi:type="dcterms:W3CDTF">2014-09-27T14:04:16Z</dcterms:created>
  <dcterms:modified xsi:type="dcterms:W3CDTF">2021-06-18T06:43:22Z</dcterms:modified>
</cp:coreProperties>
</file>