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70" r:id="rId3"/>
    <p:sldId id="275" r:id="rId4"/>
    <p:sldId id="277" r:id="rId5"/>
    <p:sldId id="276" r:id="rId6"/>
    <p:sldId id="273" r:id="rId7"/>
    <p:sldId id="274" r:id="rId8"/>
    <p:sldId id="280" r:id="rId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60" autoAdjust="0"/>
    <p:restoredTop sz="94660"/>
  </p:normalViewPr>
  <p:slideViewPr>
    <p:cSldViewPr snapToGrid="0">
      <p:cViewPr varScale="1">
        <p:scale>
          <a:sx n="114" d="100"/>
          <a:sy n="114" d="100"/>
        </p:scale>
        <p:origin x="9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eta Kamarūte" userId="b8049311-8f79-4710-8da9-e31c82667fd5" providerId="ADAL" clId="{0BE7BF39-BFF3-4F0F-92D9-B11DCAAFA4ED}"/>
    <pc:docChg chg="modSld">
      <pc:chgData name="Iveta Kamarūte" userId="b8049311-8f79-4710-8da9-e31c82667fd5" providerId="ADAL" clId="{0BE7BF39-BFF3-4F0F-92D9-B11DCAAFA4ED}" dt="2021-06-16T14:05:25.901" v="0" actId="1076"/>
      <pc:docMkLst>
        <pc:docMk/>
      </pc:docMkLst>
      <pc:sldChg chg="modSp mod">
        <pc:chgData name="Iveta Kamarūte" userId="b8049311-8f79-4710-8da9-e31c82667fd5" providerId="ADAL" clId="{0BE7BF39-BFF3-4F0F-92D9-B11DCAAFA4ED}" dt="2021-06-16T14:05:25.901" v="0" actId="1076"/>
        <pc:sldMkLst>
          <pc:docMk/>
          <pc:sldMk cId="32818153" sldId="277"/>
        </pc:sldMkLst>
        <pc:spChg chg="mod">
          <ac:chgData name="Iveta Kamarūte" userId="b8049311-8f79-4710-8da9-e31c82667fd5" providerId="ADAL" clId="{0BE7BF39-BFF3-4F0F-92D9-B11DCAAFA4ED}" dt="2021-06-16T14:05:25.901" v="0" actId="1076"/>
          <ac:spMkLst>
            <pc:docMk/>
            <pc:sldMk cId="32818153" sldId="277"/>
            <ac:spMk id="54" creationId="{455D3B5E-8BA2-4949-822A-6C0342410A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25E5C-74E3-4A13-BE63-68A0AAF65C61}" type="datetimeFigureOut">
              <a:rPr lang="lv-LV" smtClean="0"/>
              <a:t>16.06.2021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84FFE-8CAD-4875-B2A9-97D64B7B2BDC}" type="slidenum">
              <a:rPr lang="lv-LV" smtClean="0"/>
              <a:t>‹#›</a:t>
            </a:fld>
            <a:endParaRPr lang="lv-LV"/>
          </a:p>
        </p:txBody>
      </p:sp>
    </p:spTree>
    <p:extLst>
      <p:ext uri="{BB962C8B-B14F-4D97-AF65-F5344CB8AC3E}">
        <p14:creationId xmlns:p14="http://schemas.microsoft.com/office/powerpoint/2010/main" val="134757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7491-B0D2-43EC-B23E-2A3C60B0B9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98C6AC1C-741F-4100-B217-DC53DF8F5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B3BD191D-D92F-493F-A7FD-8C49D13C10BE}"/>
              </a:ext>
            </a:extLst>
          </p:cNvPr>
          <p:cNvSpPr>
            <a:spLocks noGrp="1"/>
          </p:cNvSpPr>
          <p:nvPr>
            <p:ph type="dt" sz="half" idx="10"/>
          </p:nvPr>
        </p:nvSpPr>
        <p:spPr/>
        <p:txBody>
          <a:bodyPr/>
          <a:lstStyle/>
          <a:p>
            <a:fld id="{72CECB8A-A3BD-41AC-A04A-AA4C2E4A8D70}" type="datetime1">
              <a:rPr lang="lv-LV" smtClean="0"/>
              <a:t>16.06.2021</a:t>
            </a:fld>
            <a:endParaRPr lang="lv-LV"/>
          </a:p>
        </p:txBody>
      </p:sp>
      <p:sp>
        <p:nvSpPr>
          <p:cNvPr id="5" name="Footer Placeholder 4">
            <a:extLst>
              <a:ext uri="{FF2B5EF4-FFF2-40B4-BE49-F238E27FC236}">
                <a16:creationId xmlns:a16="http://schemas.microsoft.com/office/drawing/2014/main" id="{741860A7-0A2C-4309-9930-3307CD712207}"/>
              </a:ext>
            </a:extLst>
          </p:cNvPr>
          <p:cNvSpPr>
            <a:spLocks noGrp="1"/>
          </p:cNvSpPr>
          <p:nvPr>
            <p:ph type="ftr" sz="quarter" idx="11"/>
          </p:nvPr>
        </p:nvSpPr>
        <p:spPr/>
        <p:txBody>
          <a:bodyPr/>
          <a:lstStyle/>
          <a:p>
            <a:r>
              <a:rPr lang="lv-LV"/>
              <a:t>Rail Baltica BP1/BP3/BP5 - landscape elements</a:t>
            </a:r>
          </a:p>
        </p:txBody>
      </p:sp>
      <p:sp>
        <p:nvSpPr>
          <p:cNvPr id="6" name="Slide Number Placeholder 5">
            <a:extLst>
              <a:ext uri="{FF2B5EF4-FFF2-40B4-BE49-F238E27FC236}">
                <a16:creationId xmlns:a16="http://schemas.microsoft.com/office/drawing/2014/main" id="{71BF87B5-FB71-4693-A786-CE018A7AF30A}"/>
              </a:ext>
            </a:extLst>
          </p:cNvPr>
          <p:cNvSpPr>
            <a:spLocks noGrp="1"/>
          </p:cNvSpPr>
          <p:nvPr>
            <p:ph type="sldNum" sz="quarter" idx="12"/>
          </p:nvPr>
        </p:nvSpPr>
        <p:spPr/>
        <p:txBody>
          <a:bodyPr/>
          <a:lstStyle/>
          <a:p>
            <a:fld id="{5EB6DC69-C922-4379-BB18-1E5CB33F9034}" type="slidenum">
              <a:rPr lang="lv-LV" smtClean="0"/>
              <a:t>‹#›</a:t>
            </a:fld>
            <a:endParaRPr lang="lv-LV"/>
          </a:p>
        </p:txBody>
      </p:sp>
    </p:spTree>
    <p:extLst>
      <p:ext uri="{BB962C8B-B14F-4D97-AF65-F5344CB8AC3E}">
        <p14:creationId xmlns:p14="http://schemas.microsoft.com/office/powerpoint/2010/main" val="141503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EDF7-0325-452B-8571-BF7CDB33354B}"/>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E278791-1A00-4D52-8E9B-2039CD2865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C5006CD-17B9-421E-A8D7-D52A3E1B0CA0}"/>
              </a:ext>
            </a:extLst>
          </p:cNvPr>
          <p:cNvSpPr>
            <a:spLocks noGrp="1"/>
          </p:cNvSpPr>
          <p:nvPr>
            <p:ph type="dt" sz="half" idx="10"/>
          </p:nvPr>
        </p:nvSpPr>
        <p:spPr/>
        <p:txBody>
          <a:bodyPr/>
          <a:lstStyle/>
          <a:p>
            <a:fld id="{8C8CD42E-FCE8-4202-80C4-E5633AD6E76E}" type="datetime1">
              <a:rPr lang="lv-LV" smtClean="0"/>
              <a:t>16.06.2021</a:t>
            </a:fld>
            <a:endParaRPr lang="lv-LV"/>
          </a:p>
        </p:txBody>
      </p:sp>
      <p:sp>
        <p:nvSpPr>
          <p:cNvPr id="5" name="Footer Placeholder 4">
            <a:extLst>
              <a:ext uri="{FF2B5EF4-FFF2-40B4-BE49-F238E27FC236}">
                <a16:creationId xmlns:a16="http://schemas.microsoft.com/office/drawing/2014/main" id="{21ACE7C3-EF39-44B1-B5D0-4679203B3F81}"/>
              </a:ext>
            </a:extLst>
          </p:cNvPr>
          <p:cNvSpPr>
            <a:spLocks noGrp="1"/>
          </p:cNvSpPr>
          <p:nvPr>
            <p:ph type="ftr" sz="quarter" idx="11"/>
          </p:nvPr>
        </p:nvSpPr>
        <p:spPr/>
        <p:txBody>
          <a:bodyPr/>
          <a:lstStyle/>
          <a:p>
            <a:r>
              <a:rPr lang="lv-LV"/>
              <a:t>Rail Baltica BP1/BP3/BP5 - landscape elements</a:t>
            </a:r>
          </a:p>
        </p:txBody>
      </p:sp>
      <p:sp>
        <p:nvSpPr>
          <p:cNvPr id="6" name="Slide Number Placeholder 5">
            <a:extLst>
              <a:ext uri="{FF2B5EF4-FFF2-40B4-BE49-F238E27FC236}">
                <a16:creationId xmlns:a16="http://schemas.microsoft.com/office/drawing/2014/main" id="{3593B077-3504-4C17-B60A-F30B152E4291}"/>
              </a:ext>
            </a:extLst>
          </p:cNvPr>
          <p:cNvSpPr>
            <a:spLocks noGrp="1"/>
          </p:cNvSpPr>
          <p:nvPr>
            <p:ph type="sldNum" sz="quarter" idx="12"/>
          </p:nvPr>
        </p:nvSpPr>
        <p:spPr/>
        <p:txBody>
          <a:bodyPr/>
          <a:lstStyle/>
          <a:p>
            <a:fld id="{5EB6DC69-C922-4379-BB18-1E5CB33F9034}" type="slidenum">
              <a:rPr lang="lv-LV" smtClean="0"/>
              <a:t>‹#›</a:t>
            </a:fld>
            <a:endParaRPr lang="lv-LV"/>
          </a:p>
        </p:txBody>
      </p:sp>
    </p:spTree>
    <p:extLst>
      <p:ext uri="{BB962C8B-B14F-4D97-AF65-F5344CB8AC3E}">
        <p14:creationId xmlns:p14="http://schemas.microsoft.com/office/powerpoint/2010/main" val="377203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5C6F23-4E01-4F93-93F9-1B580C3799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70DD38AC-0210-4419-910E-C9E0D26475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DCFBB1A-F187-4378-87BB-15B1A3AED475}"/>
              </a:ext>
            </a:extLst>
          </p:cNvPr>
          <p:cNvSpPr>
            <a:spLocks noGrp="1"/>
          </p:cNvSpPr>
          <p:nvPr>
            <p:ph type="dt" sz="half" idx="10"/>
          </p:nvPr>
        </p:nvSpPr>
        <p:spPr/>
        <p:txBody>
          <a:bodyPr/>
          <a:lstStyle/>
          <a:p>
            <a:fld id="{B8F471C3-D557-4DE6-A178-8A4933FC624F}" type="datetime1">
              <a:rPr lang="lv-LV" smtClean="0"/>
              <a:t>16.06.2021</a:t>
            </a:fld>
            <a:endParaRPr lang="lv-LV"/>
          </a:p>
        </p:txBody>
      </p:sp>
      <p:sp>
        <p:nvSpPr>
          <p:cNvPr id="5" name="Footer Placeholder 4">
            <a:extLst>
              <a:ext uri="{FF2B5EF4-FFF2-40B4-BE49-F238E27FC236}">
                <a16:creationId xmlns:a16="http://schemas.microsoft.com/office/drawing/2014/main" id="{218AF62C-1213-4525-98D2-94CC07B4AD5C}"/>
              </a:ext>
            </a:extLst>
          </p:cNvPr>
          <p:cNvSpPr>
            <a:spLocks noGrp="1"/>
          </p:cNvSpPr>
          <p:nvPr>
            <p:ph type="ftr" sz="quarter" idx="11"/>
          </p:nvPr>
        </p:nvSpPr>
        <p:spPr/>
        <p:txBody>
          <a:bodyPr/>
          <a:lstStyle/>
          <a:p>
            <a:r>
              <a:rPr lang="lv-LV"/>
              <a:t>Rail Baltica BP1/BP3/BP5 - landscape elements</a:t>
            </a:r>
          </a:p>
        </p:txBody>
      </p:sp>
      <p:sp>
        <p:nvSpPr>
          <p:cNvPr id="6" name="Slide Number Placeholder 5">
            <a:extLst>
              <a:ext uri="{FF2B5EF4-FFF2-40B4-BE49-F238E27FC236}">
                <a16:creationId xmlns:a16="http://schemas.microsoft.com/office/drawing/2014/main" id="{08C33AEE-94A0-4F61-85F4-DA4520F0C805}"/>
              </a:ext>
            </a:extLst>
          </p:cNvPr>
          <p:cNvSpPr>
            <a:spLocks noGrp="1"/>
          </p:cNvSpPr>
          <p:nvPr>
            <p:ph type="sldNum" sz="quarter" idx="12"/>
          </p:nvPr>
        </p:nvSpPr>
        <p:spPr/>
        <p:txBody>
          <a:bodyPr/>
          <a:lstStyle/>
          <a:p>
            <a:fld id="{5EB6DC69-C922-4379-BB18-1E5CB33F9034}" type="slidenum">
              <a:rPr lang="lv-LV" smtClean="0"/>
              <a:t>‹#›</a:t>
            </a:fld>
            <a:endParaRPr lang="lv-LV"/>
          </a:p>
        </p:txBody>
      </p:sp>
    </p:spTree>
    <p:extLst>
      <p:ext uri="{BB962C8B-B14F-4D97-AF65-F5344CB8AC3E}">
        <p14:creationId xmlns:p14="http://schemas.microsoft.com/office/powerpoint/2010/main" val="206792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A45B-3A86-4213-B8FA-D54F5AD1A9E2}"/>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6F90837-1540-4F6B-805E-F016EB77A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2CC63FE-8A5D-4B5A-B09F-B24D9D8B54AC}"/>
              </a:ext>
            </a:extLst>
          </p:cNvPr>
          <p:cNvSpPr>
            <a:spLocks noGrp="1"/>
          </p:cNvSpPr>
          <p:nvPr>
            <p:ph type="dt" sz="half" idx="10"/>
          </p:nvPr>
        </p:nvSpPr>
        <p:spPr/>
        <p:txBody>
          <a:bodyPr/>
          <a:lstStyle/>
          <a:p>
            <a:fld id="{DF186DAD-2E5F-4BD9-955A-8F6F56C0B377}" type="datetime1">
              <a:rPr lang="lv-LV" smtClean="0"/>
              <a:t>16.06.2021</a:t>
            </a:fld>
            <a:endParaRPr lang="lv-LV"/>
          </a:p>
        </p:txBody>
      </p:sp>
      <p:sp>
        <p:nvSpPr>
          <p:cNvPr id="5" name="Footer Placeholder 4">
            <a:extLst>
              <a:ext uri="{FF2B5EF4-FFF2-40B4-BE49-F238E27FC236}">
                <a16:creationId xmlns:a16="http://schemas.microsoft.com/office/drawing/2014/main" id="{5B1B2686-203F-45D8-9985-9147D697266A}"/>
              </a:ext>
            </a:extLst>
          </p:cNvPr>
          <p:cNvSpPr>
            <a:spLocks noGrp="1"/>
          </p:cNvSpPr>
          <p:nvPr>
            <p:ph type="ftr" sz="quarter" idx="11"/>
          </p:nvPr>
        </p:nvSpPr>
        <p:spPr/>
        <p:txBody>
          <a:bodyPr/>
          <a:lstStyle/>
          <a:p>
            <a:r>
              <a:rPr lang="lv-LV"/>
              <a:t>Rail Baltica BP1/BP3/BP5 - landscape elements</a:t>
            </a:r>
          </a:p>
        </p:txBody>
      </p:sp>
      <p:sp>
        <p:nvSpPr>
          <p:cNvPr id="6" name="Slide Number Placeholder 5">
            <a:extLst>
              <a:ext uri="{FF2B5EF4-FFF2-40B4-BE49-F238E27FC236}">
                <a16:creationId xmlns:a16="http://schemas.microsoft.com/office/drawing/2014/main" id="{7D9D7BA2-2326-452D-8CD6-F9C23788C82A}"/>
              </a:ext>
            </a:extLst>
          </p:cNvPr>
          <p:cNvSpPr>
            <a:spLocks noGrp="1"/>
          </p:cNvSpPr>
          <p:nvPr>
            <p:ph type="sldNum" sz="quarter" idx="12"/>
          </p:nvPr>
        </p:nvSpPr>
        <p:spPr/>
        <p:txBody>
          <a:bodyPr/>
          <a:lstStyle/>
          <a:p>
            <a:fld id="{5EB6DC69-C922-4379-BB18-1E5CB33F9034}" type="slidenum">
              <a:rPr lang="lv-LV" smtClean="0"/>
              <a:t>‹#›</a:t>
            </a:fld>
            <a:endParaRPr lang="lv-LV"/>
          </a:p>
        </p:txBody>
      </p:sp>
    </p:spTree>
    <p:extLst>
      <p:ext uri="{BB962C8B-B14F-4D97-AF65-F5344CB8AC3E}">
        <p14:creationId xmlns:p14="http://schemas.microsoft.com/office/powerpoint/2010/main" val="278635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DEF4-232F-471D-94F9-9440D9EF9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68E0BE18-B025-4EA0-97F9-795353DB92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DE0FD0-23A0-4348-96AD-F1FD6320DF79}"/>
              </a:ext>
            </a:extLst>
          </p:cNvPr>
          <p:cNvSpPr>
            <a:spLocks noGrp="1"/>
          </p:cNvSpPr>
          <p:nvPr>
            <p:ph type="dt" sz="half" idx="10"/>
          </p:nvPr>
        </p:nvSpPr>
        <p:spPr/>
        <p:txBody>
          <a:bodyPr/>
          <a:lstStyle/>
          <a:p>
            <a:fld id="{3DA1B597-B694-4016-A581-71B16A65C8AF}" type="datetime1">
              <a:rPr lang="lv-LV" smtClean="0"/>
              <a:t>16.06.2021</a:t>
            </a:fld>
            <a:endParaRPr lang="lv-LV"/>
          </a:p>
        </p:txBody>
      </p:sp>
      <p:sp>
        <p:nvSpPr>
          <p:cNvPr id="5" name="Footer Placeholder 4">
            <a:extLst>
              <a:ext uri="{FF2B5EF4-FFF2-40B4-BE49-F238E27FC236}">
                <a16:creationId xmlns:a16="http://schemas.microsoft.com/office/drawing/2014/main" id="{FA309E0F-BE6A-4DFA-B3F5-6A18B79C4B50}"/>
              </a:ext>
            </a:extLst>
          </p:cNvPr>
          <p:cNvSpPr>
            <a:spLocks noGrp="1"/>
          </p:cNvSpPr>
          <p:nvPr>
            <p:ph type="ftr" sz="quarter" idx="11"/>
          </p:nvPr>
        </p:nvSpPr>
        <p:spPr/>
        <p:txBody>
          <a:bodyPr/>
          <a:lstStyle/>
          <a:p>
            <a:r>
              <a:rPr lang="lv-LV"/>
              <a:t>Rail Baltica BP1/BP3/BP5 - landscape elements</a:t>
            </a:r>
          </a:p>
        </p:txBody>
      </p:sp>
      <p:sp>
        <p:nvSpPr>
          <p:cNvPr id="6" name="Slide Number Placeholder 5">
            <a:extLst>
              <a:ext uri="{FF2B5EF4-FFF2-40B4-BE49-F238E27FC236}">
                <a16:creationId xmlns:a16="http://schemas.microsoft.com/office/drawing/2014/main" id="{DD278DD7-0D68-4D05-A16D-A9CF4E8CDD41}"/>
              </a:ext>
            </a:extLst>
          </p:cNvPr>
          <p:cNvSpPr>
            <a:spLocks noGrp="1"/>
          </p:cNvSpPr>
          <p:nvPr>
            <p:ph type="sldNum" sz="quarter" idx="12"/>
          </p:nvPr>
        </p:nvSpPr>
        <p:spPr/>
        <p:txBody>
          <a:bodyPr/>
          <a:lstStyle/>
          <a:p>
            <a:fld id="{5EB6DC69-C922-4379-BB18-1E5CB33F9034}" type="slidenum">
              <a:rPr lang="lv-LV" smtClean="0"/>
              <a:t>‹#›</a:t>
            </a:fld>
            <a:endParaRPr lang="lv-LV"/>
          </a:p>
        </p:txBody>
      </p:sp>
    </p:spTree>
    <p:extLst>
      <p:ext uri="{BB962C8B-B14F-4D97-AF65-F5344CB8AC3E}">
        <p14:creationId xmlns:p14="http://schemas.microsoft.com/office/powerpoint/2010/main" val="297880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F7BC-7ED6-423B-800E-A1960EE07DE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696DDFC-6849-4468-9F80-8F6C73C846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7A5A929E-6FEE-43F6-BA17-ADA0AD9AFA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CEBEDC5-1115-4427-8997-D5900A7EA8D0}"/>
              </a:ext>
            </a:extLst>
          </p:cNvPr>
          <p:cNvSpPr>
            <a:spLocks noGrp="1"/>
          </p:cNvSpPr>
          <p:nvPr>
            <p:ph type="dt" sz="half" idx="10"/>
          </p:nvPr>
        </p:nvSpPr>
        <p:spPr/>
        <p:txBody>
          <a:bodyPr/>
          <a:lstStyle/>
          <a:p>
            <a:fld id="{5E849167-0341-46BA-938E-1BED6FFF8450}" type="datetime1">
              <a:rPr lang="lv-LV" smtClean="0"/>
              <a:t>16.06.2021</a:t>
            </a:fld>
            <a:endParaRPr lang="lv-LV"/>
          </a:p>
        </p:txBody>
      </p:sp>
      <p:sp>
        <p:nvSpPr>
          <p:cNvPr id="6" name="Footer Placeholder 5">
            <a:extLst>
              <a:ext uri="{FF2B5EF4-FFF2-40B4-BE49-F238E27FC236}">
                <a16:creationId xmlns:a16="http://schemas.microsoft.com/office/drawing/2014/main" id="{867D60D6-4141-4141-AACC-28152259247A}"/>
              </a:ext>
            </a:extLst>
          </p:cNvPr>
          <p:cNvSpPr>
            <a:spLocks noGrp="1"/>
          </p:cNvSpPr>
          <p:nvPr>
            <p:ph type="ftr" sz="quarter" idx="11"/>
          </p:nvPr>
        </p:nvSpPr>
        <p:spPr/>
        <p:txBody>
          <a:bodyPr/>
          <a:lstStyle/>
          <a:p>
            <a:r>
              <a:rPr lang="lv-LV"/>
              <a:t>Rail Baltica BP1/BP3/BP5 - landscape elements</a:t>
            </a:r>
          </a:p>
        </p:txBody>
      </p:sp>
      <p:sp>
        <p:nvSpPr>
          <p:cNvPr id="7" name="Slide Number Placeholder 6">
            <a:extLst>
              <a:ext uri="{FF2B5EF4-FFF2-40B4-BE49-F238E27FC236}">
                <a16:creationId xmlns:a16="http://schemas.microsoft.com/office/drawing/2014/main" id="{B0FC1304-2DA9-47FE-97BB-01C17F9D1AB2}"/>
              </a:ext>
            </a:extLst>
          </p:cNvPr>
          <p:cNvSpPr>
            <a:spLocks noGrp="1"/>
          </p:cNvSpPr>
          <p:nvPr>
            <p:ph type="sldNum" sz="quarter" idx="12"/>
          </p:nvPr>
        </p:nvSpPr>
        <p:spPr/>
        <p:txBody>
          <a:bodyPr/>
          <a:lstStyle/>
          <a:p>
            <a:fld id="{5EB6DC69-C922-4379-BB18-1E5CB33F9034}" type="slidenum">
              <a:rPr lang="lv-LV" smtClean="0"/>
              <a:t>‹#›</a:t>
            </a:fld>
            <a:endParaRPr lang="lv-LV"/>
          </a:p>
        </p:txBody>
      </p:sp>
    </p:spTree>
    <p:extLst>
      <p:ext uri="{BB962C8B-B14F-4D97-AF65-F5344CB8AC3E}">
        <p14:creationId xmlns:p14="http://schemas.microsoft.com/office/powerpoint/2010/main" val="311678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CEAA-8BB2-460F-A8A1-E132B1B49EB8}"/>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8954AB2-D248-4D87-9C18-B733D1D9F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EC8FB-7640-4B65-A7AC-A38AE4E36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4DB073C6-DC8A-472B-B455-4EB11F5CE0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7437B4-B41C-465B-AE55-2247B92265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F7A73EF4-33E6-46D7-9B47-05B7ACF56A74}"/>
              </a:ext>
            </a:extLst>
          </p:cNvPr>
          <p:cNvSpPr>
            <a:spLocks noGrp="1"/>
          </p:cNvSpPr>
          <p:nvPr>
            <p:ph type="dt" sz="half" idx="10"/>
          </p:nvPr>
        </p:nvSpPr>
        <p:spPr/>
        <p:txBody>
          <a:bodyPr/>
          <a:lstStyle/>
          <a:p>
            <a:fld id="{342DC5C7-245B-4B8D-A5B3-3DDD237914DD}" type="datetime1">
              <a:rPr lang="lv-LV" smtClean="0"/>
              <a:t>16.06.2021</a:t>
            </a:fld>
            <a:endParaRPr lang="lv-LV"/>
          </a:p>
        </p:txBody>
      </p:sp>
      <p:sp>
        <p:nvSpPr>
          <p:cNvPr id="8" name="Footer Placeholder 7">
            <a:extLst>
              <a:ext uri="{FF2B5EF4-FFF2-40B4-BE49-F238E27FC236}">
                <a16:creationId xmlns:a16="http://schemas.microsoft.com/office/drawing/2014/main" id="{BDA005B9-DA00-49F7-A6B8-8F44969939A7}"/>
              </a:ext>
            </a:extLst>
          </p:cNvPr>
          <p:cNvSpPr>
            <a:spLocks noGrp="1"/>
          </p:cNvSpPr>
          <p:nvPr>
            <p:ph type="ftr" sz="quarter" idx="11"/>
          </p:nvPr>
        </p:nvSpPr>
        <p:spPr/>
        <p:txBody>
          <a:bodyPr/>
          <a:lstStyle/>
          <a:p>
            <a:r>
              <a:rPr lang="lv-LV"/>
              <a:t>Rail Baltica BP1/BP3/BP5 - landscape elements</a:t>
            </a:r>
          </a:p>
        </p:txBody>
      </p:sp>
      <p:sp>
        <p:nvSpPr>
          <p:cNvPr id="9" name="Slide Number Placeholder 8">
            <a:extLst>
              <a:ext uri="{FF2B5EF4-FFF2-40B4-BE49-F238E27FC236}">
                <a16:creationId xmlns:a16="http://schemas.microsoft.com/office/drawing/2014/main" id="{E209636D-9CF7-4695-980F-CC351DEB9CF8}"/>
              </a:ext>
            </a:extLst>
          </p:cNvPr>
          <p:cNvSpPr>
            <a:spLocks noGrp="1"/>
          </p:cNvSpPr>
          <p:nvPr>
            <p:ph type="sldNum" sz="quarter" idx="12"/>
          </p:nvPr>
        </p:nvSpPr>
        <p:spPr/>
        <p:txBody>
          <a:bodyPr/>
          <a:lstStyle/>
          <a:p>
            <a:fld id="{5EB6DC69-C922-4379-BB18-1E5CB33F9034}" type="slidenum">
              <a:rPr lang="lv-LV" smtClean="0"/>
              <a:t>‹#›</a:t>
            </a:fld>
            <a:endParaRPr lang="lv-LV"/>
          </a:p>
        </p:txBody>
      </p:sp>
    </p:spTree>
    <p:extLst>
      <p:ext uri="{BB962C8B-B14F-4D97-AF65-F5344CB8AC3E}">
        <p14:creationId xmlns:p14="http://schemas.microsoft.com/office/powerpoint/2010/main" val="393271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A195-8168-4270-9B00-161554C69E60}"/>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64A374D6-41D1-4C22-8CE9-6B33A51ECE00}"/>
              </a:ext>
            </a:extLst>
          </p:cNvPr>
          <p:cNvSpPr>
            <a:spLocks noGrp="1"/>
          </p:cNvSpPr>
          <p:nvPr>
            <p:ph type="dt" sz="half" idx="10"/>
          </p:nvPr>
        </p:nvSpPr>
        <p:spPr/>
        <p:txBody>
          <a:bodyPr/>
          <a:lstStyle/>
          <a:p>
            <a:fld id="{B99863D1-560B-4770-AFFD-DCB90F3A8FB1}" type="datetime1">
              <a:rPr lang="lv-LV" smtClean="0"/>
              <a:t>16.06.2021</a:t>
            </a:fld>
            <a:endParaRPr lang="lv-LV"/>
          </a:p>
        </p:txBody>
      </p:sp>
      <p:sp>
        <p:nvSpPr>
          <p:cNvPr id="4" name="Footer Placeholder 3">
            <a:extLst>
              <a:ext uri="{FF2B5EF4-FFF2-40B4-BE49-F238E27FC236}">
                <a16:creationId xmlns:a16="http://schemas.microsoft.com/office/drawing/2014/main" id="{FBE109C8-8518-4988-B17D-1A109451F2C8}"/>
              </a:ext>
            </a:extLst>
          </p:cNvPr>
          <p:cNvSpPr>
            <a:spLocks noGrp="1"/>
          </p:cNvSpPr>
          <p:nvPr>
            <p:ph type="ftr" sz="quarter" idx="11"/>
          </p:nvPr>
        </p:nvSpPr>
        <p:spPr/>
        <p:txBody>
          <a:bodyPr/>
          <a:lstStyle/>
          <a:p>
            <a:r>
              <a:rPr lang="lv-LV"/>
              <a:t>Rail Baltica BP1/BP3/BP5 - landscape elements</a:t>
            </a:r>
          </a:p>
        </p:txBody>
      </p:sp>
      <p:sp>
        <p:nvSpPr>
          <p:cNvPr id="5" name="Slide Number Placeholder 4">
            <a:extLst>
              <a:ext uri="{FF2B5EF4-FFF2-40B4-BE49-F238E27FC236}">
                <a16:creationId xmlns:a16="http://schemas.microsoft.com/office/drawing/2014/main" id="{39911F72-ED06-44BE-93A2-159461A33B88}"/>
              </a:ext>
            </a:extLst>
          </p:cNvPr>
          <p:cNvSpPr>
            <a:spLocks noGrp="1"/>
          </p:cNvSpPr>
          <p:nvPr>
            <p:ph type="sldNum" sz="quarter" idx="12"/>
          </p:nvPr>
        </p:nvSpPr>
        <p:spPr/>
        <p:txBody>
          <a:bodyPr/>
          <a:lstStyle/>
          <a:p>
            <a:fld id="{5EB6DC69-C922-4379-BB18-1E5CB33F9034}" type="slidenum">
              <a:rPr lang="lv-LV" smtClean="0"/>
              <a:t>‹#›</a:t>
            </a:fld>
            <a:endParaRPr lang="lv-LV"/>
          </a:p>
        </p:txBody>
      </p:sp>
    </p:spTree>
    <p:extLst>
      <p:ext uri="{BB962C8B-B14F-4D97-AF65-F5344CB8AC3E}">
        <p14:creationId xmlns:p14="http://schemas.microsoft.com/office/powerpoint/2010/main" val="70459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DD6C4-1287-4E65-8266-78564A774C72}"/>
              </a:ext>
            </a:extLst>
          </p:cNvPr>
          <p:cNvSpPr>
            <a:spLocks noGrp="1"/>
          </p:cNvSpPr>
          <p:nvPr>
            <p:ph type="dt" sz="half" idx="10"/>
          </p:nvPr>
        </p:nvSpPr>
        <p:spPr/>
        <p:txBody>
          <a:bodyPr/>
          <a:lstStyle/>
          <a:p>
            <a:fld id="{B09B4B86-B44F-4066-9A1B-22B44D36CADB}" type="datetime1">
              <a:rPr lang="lv-LV" smtClean="0"/>
              <a:t>16.06.2021</a:t>
            </a:fld>
            <a:endParaRPr lang="lv-LV"/>
          </a:p>
        </p:txBody>
      </p:sp>
      <p:sp>
        <p:nvSpPr>
          <p:cNvPr id="3" name="Footer Placeholder 2">
            <a:extLst>
              <a:ext uri="{FF2B5EF4-FFF2-40B4-BE49-F238E27FC236}">
                <a16:creationId xmlns:a16="http://schemas.microsoft.com/office/drawing/2014/main" id="{BF487D45-2FEB-4A36-9FFB-E86886D3A931}"/>
              </a:ext>
            </a:extLst>
          </p:cNvPr>
          <p:cNvSpPr>
            <a:spLocks noGrp="1"/>
          </p:cNvSpPr>
          <p:nvPr>
            <p:ph type="ftr" sz="quarter" idx="11"/>
          </p:nvPr>
        </p:nvSpPr>
        <p:spPr/>
        <p:txBody>
          <a:bodyPr/>
          <a:lstStyle/>
          <a:p>
            <a:r>
              <a:rPr lang="lv-LV"/>
              <a:t>Rail Baltica BP1/BP3/BP5 - landscape elements</a:t>
            </a:r>
          </a:p>
        </p:txBody>
      </p:sp>
      <p:sp>
        <p:nvSpPr>
          <p:cNvPr id="4" name="Slide Number Placeholder 3">
            <a:extLst>
              <a:ext uri="{FF2B5EF4-FFF2-40B4-BE49-F238E27FC236}">
                <a16:creationId xmlns:a16="http://schemas.microsoft.com/office/drawing/2014/main" id="{CFAEA6F3-6B8F-450A-94CA-ACDB64710B56}"/>
              </a:ext>
            </a:extLst>
          </p:cNvPr>
          <p:cNvSpPr>
            <a:spLocks noGrp="1"/>
          </p:cNvSpPr>
          <p:nvPr>
            <p:ph type="sldNum" sz="quarter" idx="12"/>
          </p:nvPr>
        </p:nvSpPr>
        <p:spPr/>
        <p:txBody>
          <a:bodyPr/>
          <a:lstStyle/>
          <a:p>
            <a:fld id="{5EB6DC69-C922-4379-BB18-1E5CB33F9034}" type="slidenum">
              <a:rPr lang="lv-LV" smtClean="0"/>
              <a:t>‹#›</a:t>
            </a:fld>
            <a:endParaRPr lang="lv-LV"/>
          </a:p>
        </p:txBody>
      </p:sp>
    </p:spTree>
    <p:extLst>
      <p:ext uri="{BB962C8B-B14F-4D97-AF65-F5344CB8AC3E}">
        <p14:creationId xmlns:p14="http://schemas.microsoft.com/office/powerpoint/2010/main" val="13727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DC0A-AE6F-4C77-B86B-AD4CCE90F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619FDD17-C3AB-4E46-B31D-C09B2F6EE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978ABD70-50B4-423A-8739-544EA73AB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2C49D4-26F8-438F-9327-918FD421F512}"/>
              </a:ext>
            </a:extLst>
          </p:cNvPr>
          <p:cNvSpPr>
            <a:spLocks noGrp="1"/>
          </p:cNvSpPr>
          <p:nvPr>
            <p:ph type="dt" sz="half" idx="10"/>
          </p:nvPr>
        </p:nvSpPr>
        <p:spPr/>
        <p:txBody>
          <a:bodyPr/>
          <a:lstStyle/>
          <a:p>
            <a:fld id="{0908A55B-37EB-450F-B78C-DE71858753D9}" type="datetime1">
              <a:rPr lang="lv-LV" smtClean="0"/>
              <a:t>16.06.2021</a:t>
            </a:fld>
            <a:endParaRPr lang="lv-LV"/>
          </a:p>
        </p:txBody>
      </p:sp>
      <p:sp>
        <p:nvSpPr>
          <p:cNvPr id="6" name="Footer Placeholder 5">
            <a:extLst>
              <a:ext uri="{FF2B5EF4-FFF2-40B4-BE49-F238E27FC236}">
                <a16:creationId xmlns:a16="http://schemas.microsoft.com/office/drawing/2014/main" id="{5B3A5F1B-877E-427C-9FC9-FF4D66A12161}"/>
              </a:ext>
            </a:extLst>
          </p:cNvPr>
          <p:cNvSpPr>
            <a:spLocks noGrp="1"/>
          </p:cNvSpPr>
          <p:nvPr>
            <p:ph type="ftr" sz="quarter" idx="11"/>
          </p:nvPr>
        </p:nvSpPr>
        <p:spPr/>
        <p:txBody>
          <a:bodyPr/>
          <a:lstStyle/>
          <a:p>
            <a:r>
              <a:rPr lang="lv-LV"/>
              <a:t>Rail Baltica BP1/BP3/BP5 - landscape elements</a:t>
            </a:r>
          </a:p>
        </p:txBody>
      </p:sp>
      <p:sp>
        <p:nvSpPr>
          <p:cNvPr id="7" name="Slide Number Placeholder 6">
            <a:extLst>
              <a:ext uri="{FF2B5EF4-FFF2-40B4-BE49-F238E27FC236}">
                <a16:creationId xmlns:a16="http://schemas.microsoft.com/office/drawing/2014/main" id="{EC060DF9-3E50-4CE3-B9A8-0377E9D018AE}"/>
              </a:ext>
            </a:extLst>
          </p:cNvPr>
          <p:cNvSpPr>
            <a:spLocks noGrp="1"/>
          </p:cNvSpPr>
          <p:nvPr>
            <p:ph type="sldNum" sz="quarter" idx="12"/>
          </p:nvPr>
        </p:nvSpPr>
        <p:spPr/>
        <p:txBody>
          <a:bodyPr/>
          <a:lstStyle/>
          <a:p>
            <a:fld id="{5EB6DC69-C922-4379-BB18-1E5CB33F9034}" type="slidenum">
              <a:rPr lang="lv-LV" smtClean="0"/>
              <a:t>‹#›</a:t>
            </a:fld>
            <a:endParaRPr lang="lv-LV"/>
          </a:p>
        </p:txBody>
      </p:sp>
    </p:spTree>
    <p:extLst>
      <p:ext uri="{BB962C8B-B14F-4D97-AF65-F5344CB8AC3E}">
        <p14:creationId xmlns:p14="http://schemas.microsoft.com/office/powerpoint/2010/main" val="375506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43B0-82FE-4F50-9BB3-437477593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8A8D5F2-2779-4B4D-88C4-F9CB91A92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4378566E-444D-4595-ABE5-2025DFC27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BC090A-76A5-4370-A540-E2619A376E50}"/>
              </a:ext>
            </a:extLst>
          </p:cNvPr>
          <p:cNvSpPr>
            <a:spLocks noGrp="1"/>
          </p:cNvSpPr>
          <p:nvPr>
            <p:ph type="dt" sz="half" idx="10"/>
          </p:nvPr>
        </p:nvSpPr>
        <p:spPr/>
        <p:txBody>
          <a:bodyPr/>
          <a:lstStyle/>
          <a:p>
            <a:fld id="{82C5CC93-A457-4D50-A380-D002D0C39660}" type="datetime1">
              <a:rPr lang="lv-LV" smtClean="0"/>
              <a:t>16.06.2021</a:t>
            </a:fld>
            <a:endParaRPr lang="lv-LV"/>
          </a:p>
        </p:txBody>
      </p:sp>
      <p:sp>
        <p:nvSpPr>
          <p:cNvPr id="6" name="Footer Placeholder 5">
            <a:extLst>
              <a:ext uri="{FF2B5EF4-FFF2-40B4-BE49-F238E27FC236}">
                <a16:creationId xmlns:a16="http://schemas.microsoft.com/office/drawing/2014/main" id="{5D52A611-A593-4E97-B09E-3D4F83EF3E61}"/>
              </a:ext>
            </a:extLst>
          </p:cNvPr>
          <p:cNvSpPr>
            <a:spLocks noGrp="1"/>
          </p:cNvSpPr>
          <p:nvPr>
            <p:ph type="ftr" sz="quarter" idx="11"/>
          </p:nvPr>
        </p:nvSpPr>
        <p:spPr/>
        <p:txBody>
          <a:bodyPr/>
          <a:lstStyle/>
          <a:p>
            <a:r>
              <a:rPr lang="lv-LV"/>
              <a:t>Rail Baltica BP1/BP3/BP5 - landscape elements</a:t>
            </a:r>
          </a:p>
        </p:txBody>
      </p:sp>
      <p:sp>
        <p:nvSpPr>
          <p:cNvPr id="7" name="Slide Number Placeholder 6">
            <a:extLst>
              <a:ext uri="{FF2B5EF4-FFF2-40B4-BE49-F238E27FC236}">
                <a16:creationId xmlns:a16="http://schemas.microsoft.com/office/drawing/2014/main" id="{66523A28-8FE0-4A58-A221-D07734D01EC7}"/>
              </a:ext>
            </a:extLst>
          </p:cNvPr>
          <p:cNvSpPr>
            <a:spLocks noGrp="1"/>
          </p:cNvSpPr>
          <p:nvPr>
            <p:ph type="sldNum" sz="quarter" idx="12"/>
          </p:nvPr>
        </p:nvSpPr>
        <p:spPr/>
        <p:txBody>
          <a:bodyPr/>
          <a:lstStyle/>
          <a:p>
            <a:fld id="{5EB6DC69-C922-4379-BB18-1E5CB33F9034}" type="slidenum">
              <a:rPr lang="lv-LV" smtClean="0"/>
              <a:t>‹#›</a:t>
            </a:fld>
            <a:endParaRPr lang="lv-LV"/>
          </a:p>
        </p:txBody>
      </p:sp>
    </p:spTree>
    <p:extLst>
      <p:ext uri="{BB962C8B-B14F-4D97-AF65-F5344CB8AC3E}">
        <p14:creationId xmlns:p14="http://schemas.microsoft.com/office/powerpoint/2010/main" val="160041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C1487-E714-4945-8A81-C4B89A22E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AD82E6E-2E81-4998-8969-D82DFECDF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7D8CDA6-ADFD-45AB-900D-8B2BCF8AD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931FE-B55E-4DF7-99C4-CBC84445FDE3}" type="datetime1">
              <a:rPr lang="lv-LV" smtClean="0"/>
              <a:t>16.06.2021</a:t>
            </a:fld>
            <a:endParaRPr lang="lv-LV"/>
          </a:p>
        </p:txBody>
      </p:sp>
      <p:sp>
        <p:nvSpPr>
          <p:cNvPr id="5" name="Footer Placeholder 4">
            <a:extLst>
              <a:ext uri="{FF2B5EF4-FFF2-40B4-BE49-F238E27FC236}">
                <a16:creationId xmlns:a16="http://schemas.microsoft.com/office/drawing/2014/main" id="{92246C6B-6697-462F-AAC1-4255C4A72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a:t>Rail Baltica BP1/BP3/BP5 - landscape elements</a:t>
            </a:r>
          </a:p>
        </p:txBody>
      </p:sp>
      <p:sp>
        <p:nvSpPr>
          <p:cNvPr id="6" name="Slide Number Placeholder 5">
            <a:extLst>
              <a:ext uri="{FF2B5EF4-FFF2-40B4-BE49-F238E27FC236}">
                <a16:creationId xmlns:a16="http://schemas.microsoft.com/office/drawing/2014/main" id="{11E3483D-6CE4-4794-894F-CA9457E7F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6DC69-C922-4379-BB18-1E5CB33F9034}" type="slidenum">
              <a:rPr lang="lv-LV" smtClean="0"/>
              <a:t>‹#›</a:t>
            </a:fld>
            <a:endParaRPr lang="lv-LV"/>
          </a:p>
        </p:txBody>
      </p:sp>
    </p:spTree>
    <p:extLst>
      <p:ext uri="{BB962C8B-B14F-4D97-AF65-F5344CB8AC3E}">
        <p14:creationId xmlns:p14="http://schemas.microsoft.com/office/powerpoint/2010/main" val="342606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6.xml.rels><?xml version="1.0" encoding="UTF-8" standalone="yes"?>
<Relationships xmlns="http://schemas.openxmlformats.org/package/2006/relationships"><Relationship Id="rId8" Type="http://schemas.openxmlformats.org/officeDocument/2006/relationships/image" Target="../media/image46.jpeg"/><Relationship Id="rId3" Type="http://schemas.microsoft.com/office/2007/relationships/hdphoto" Target="../media/hdphoto1.wdp"/><Relationship Id="rId7"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png"/><Relationship Id="rId10" Type="http://schemas.microsoft.com/office/2007/relationships/hdphoto" Target="../media/hdphoto2.wdp"/><Relationship Id="rId4" Type="http://schemas.openxmlformats.org/officeDocument/2006/relationships/image" Target="../media/image42.png"/><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6.wdp"/><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48.png"/><Relationship Id="rId16" Type="http://schemas.openxmlformats.org/officeDocument/2006/relationships/image" Target="../media/image58.jpeg"/><Relationship Id="rId1" Type="http://schemas.openxmlformats.org/officeDocument/2006/relationships/slideLayout" Target="../slideLayouts/slideLayout4.xml"/><Relationship Id="rId6" Type="http://schemas.microsoft.com/office/2007/relationships/hdphoto" Target="../media/hdphoto4.wdp"/><Relationship Id="rId11" Type="http://schemas.openxmlformats.org/officeDocument/2006/relationships/image" Target="../media/image54.jpeg"/><Relationship Id="rId5" Type="http://schemas.openxmlformats.org/officeDocument/2006/relationships/image" Target="../media/image50.png"/><Relationship Id="rId15" Type="http://schemas.openxmlformats.org/officeDocument/2006/relationships/image" Target="../media/image57.jpeg"/><Relationship Id="rId10" Type="http://schemas.openxmlformats.org/officeDocument/2006/relationships/image" Target="../media/image53.jpeg"/><Relationship Id="rId4" Type="http://schemas.microsoft.com/office/2007/relationships/hdphoto" Target="../media/hdphoto3.wdp"/><Relationship Id="rId9" Type="http://schemas.openxmlformats.org/officeDocument/2006/relationships/image" Target="../media/image52.pn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91FF-9C1F-4133-BA03-AF31ECB58644}"/>
              </a:ext>
            </a:extLst>
          </p:cNvPr>
          <p:cNvSpPr>
            <a:spLocks noGrp="1"/>
          </p:cNvSpPr>
          <p:nvPr>
            <p:ph type="ctrTitle"/>
          </p:nvPr>
        </p:nvSpPr>
        <p:spPr>
          <a:xfrm>
            <a:off x="3048000" y="4766205"/>
            <a:ext cx="9144000" cy="601663"/>
          </a:xfrm>
        </p:spPr>
        <p:txBody>
          <a:bodyPr>
            <a:normAutofit fontScale="90000"/>
          </a:bodyPr>
          <a:lstStyle/>
          <a:p>
            <a:pPr algn="r"/>
            <a:r>
              <a:rPr lang="en-US" sz="3200" dirty="0"/>
              <a:t>Rail </a:t>
            </a:r>
            <a:r>
              <a:rPr lang="en-US" sz="3200" dirty="0" err="1"/>
              <a:t>Baltica</a:t>
            </a:r>
            <a:r>
              <a:rPr lang="en-US" sz="3200" dirty="0"/>
              <a:t> RCS </a:t>
            </a:r>
            <a:r>
              <a:rPr lang="en-US" sz="3200" dirty="0" err="1"/>
              <a:t>Dienvidu</a:t>
            </a:r>
            <a:r>
              <a:rPr lang="en-US" sz="3200" dirty="0"/>
              <a:t> </a:t>
            </a:r>
            <a:r>
              <a:rPr lang="en-US" sz="3200" dirty="0" err="1"/>
              <a:t>laukums</a:t>
            </a:r>
            <a:r>
              <a:rPr lang="en-US" sz="3200" dirty="0"/>
              <a:t> - </a:t>
            </a:r>
            <a:r>
              <a:rPr lang="en-US" sz="3200" dirty="0" err="1"/>
              <a:t>plānotais</a:t>
            </a:r>
            <a:r>
              <a:rPr lang="en-US" sz="3200" dirty="0"/>
              <a:t> </a:t>
            </a:r>
            <a:r>
              <a:rPr lang="en-US" sz="3200" dirty="0" err="1"/>
              <a:t>labiekārtojums</a:t>
            </a:r>
            <a:endParaRPr lang="lv-LV" sz="3200" dirty="0"/>
          </a:p>
        </p:txBody>
      </p:sp>
      <p:sp>
        <p:nvSpPr>
          <p:cNvPr id="3" name="Subtitle 2">
            <a:extLst>
              <a:ext uri="{FF2B5EF4-FFF2-40B4-BE49-F238E27FC236}">
                <a16:creationId xmlns:a16="http://schemas.microsoft.com/office/drawing/2014/main" id="{7E7CA577-520E-4431-840B-3C2745365A21}"/>
              </a:ext>
            </a:extLst>
          </p:cNvPr>
          <p:cNvSpPr>
            <a:spLocks noGrp="1"/>
          </p:cNvSpPr>
          <p:nvPr>
            <p:ph type="subTitle" idx="1"/>
          </p:nvPr>
        </p:nvSpPr>
        <p:spPr>
          <a:xfrm>
            <a:off x="2984500" y="5610452"/>
            <a:ext cx="9144000" cy="266663"/>
          </a:xfrm>
        </p:spPr>
        <p:txBody>
          <a:bodyPr>
            <a:normAutofit fontScale="92500" lnSpcReduction="20000"/>
          </a:bodyPr>
          <a:lstStyle/>
          <a:p>
            <a:pPr algn="r"/>
            <a:r>
              <a:rPr lang="en-US" sz="1600" dirty="0"/>
              <a:t>17/06/2021</a:t>
            </a:r>
            <a:endParaRPr lang="lv-LV" sz="1600" dirty="0"/>
          </a:p>
        </p:txBody>
      </p:sp>
      <p:cxnSp>
        <p:nvCxnSpPr>
          <p:cNvPr id="5" name="Straight Connector 4">
            <a:extLst>
              <a:ext uri="{FF2B5EF4-FFF2-40B4-BE49-F238E27FC236}">
                <a16:creationId xmlns:a16="http://schemas.microsoft.com/office/drawing/2014/main" id="{0A5E0EEE-863B-4F25-8372-74B839894181}"/>
              </a:ext>
            </a:extLst>
          </p:cNvPr>
          <p:cNvCxnSpPr>
            <a:cxnSpLocks/>
          </p:cNvCxnSpPr>
          <p:nvPr/>
        </p:nvCxnSpPr>
        <p:spPr>
          <a:xfrm flipV="1">
            <a:off x="2984500" y="5433825"/>
            <a:ext cx="9207500" cy="4471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logo&#10;&#10;Description automatically generated">
            <a:extLst>
              <a:ext uri="{FF2B5EF4-FFF2-40B4-BE49-F238E27FC236}">
                <a16:creationId xmlns:a16="http://schemas.microsoft.com/office/drawing/2014/main" id="{8F31B6C5-E9C4-4F7A-A114-950B7DB98B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0173" y="6056501"/>
            <a:ext cx="1176722" cy="584246"/>
          </a:xfrm>
          <a:prstGeom prst="rect">
            <a:avLst/>
          </a:prstGeom>
        </p:spPr>
      </p:pic>
      <p:pic>
        <p:nvPicPr>
          <p:cNvPr id="8" name="Picture 7" descr="Logo&#10;&#10;Description automatically generated">
            <a:extLst>
              <a:ext uri="{FF2B5EF4-FFF2-40B4-BE49-F238E27FC236}">
                <a16:creationId xmlns:a16="http://schemas.microsoft.com/office/drawing/2014/main" id="{1B0C6F89-4C96-45BD-A084-5AEADA75ED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8377" y="6204634"/>
            <a:ext cx="1176722" cy="373123"/>
          </a:xfrm>
          <a:prstGeom prst="rect">
            <a:avLst/>
          </a:prstGeom>
        </p:spPr>
      </p:pic>
      <p:pic>
        <p:nvPicPr>
          <p:cNvPr id="10" name="Picture 9" descr="Icon&#10;&#10;Description automatically generated">
            <a:extLst>
              <a:ext uri="{FF2B5EF4-FFF2-40B4-BE49-F238E27FC236}">
                <a16:creationId xmlns:a16="http://schemas.microsoft.com/office/drawing/2014/main" id="{35EBF78E-1B76-4F6D-97B8-AA5BC74AE6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6581" y="6178785"/>
            <a:ext cx="461453" cy="461962"/>
          </a:xfrm>
          <a:prstGeom prst="rect">
            <a:avLst/>
          </a:prstGeom>
        </p:spPr>
      </p:pic>
    </p:spTree>
    <p:extLst>
      <p:ext uri="{BB962C8B-B14F-4D97-AF65-F5344CB8AC3E}">
        <p14:creationId xmlns:p14="http://schemas.microsoft.com/office/powerpoint/2010/main" val="119858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C43A69-48ED-4A2F-A2A8-934274239005}"/>
              </a:ext>
            </a:extLst>
          </p:cNvPr>
          <p:cNvSpPr>
            <a:spLocks noGrp="1"/>
          </p:cNvSpPr>
          <p:nvPr>
            <p:ph type="title"/>
          </p:nvPr>
        </p:nvSpPr>
        <p:spPr>
          <a:xfrm>
            <a:off x="0" y="0"/>
            <a:ext cx="10515600" cy="649074"/>
          </a:xfrm>
        </p:spPr>
        <p:txBody>
          <a:bodyPr>
            <a:normAutofit/>
          </a:bodyPr>
          <a:lstStyle/>
          <a:p>
            <a:r>
              <a:rPr lang="en-US" sz="2800" dirty="0"/>
              <a:t>RCS </a:t>
            </a:r>
            <a:r>
              <a:rPr lang="en-US" sz="2800" dirty="0" err="1"/>
              <a:t>Dienvidu</a:t>
            </a:r>
            <a:r>
              <a:rPr lang="en-US" sz="2800" dirty="0"/>
              <a:t> </a:t>
            </a:r>
            <a:r>
              <a:rPr lang="en-US" sz="2800" dirty="0" err="1"/>
              <a:t>laukums</a:t>
            </a:r>
            <a:r>
              <a:rPr lang="en-US" sz="2800" dirty="0"/>
              <a:t> – </a:t>
            </a:r>
            <a:r>
              <a:rPr lang="en-US" sz="2800" dirty="0" err="1"/>
              <a:t>plānotais</a:t>
            </a:r>
            <a:r>
              <a:rPr lang="en-US" sz="2800" dirty="0"/>
              <a:t> </a:t>
            </a:r>
            <a:r>
              <a:rPr lang="en-US" sz="2800" dirty="0" err="1"/>
              <a:t>labiekārtojums</a:t>
            </a:r>
            <a:endParaRPr lang="lv-LV" sz="2800" dirty="0"/>
          </a:p>
        </p:txBody>
      </p:sp>
      <p:cxnSp>
        <p:nvCxnSpPr>
          <p:cNvPr id="6" name="Straight Connector 5">
            <a:extLst>
              <a:ext uri="{FF2B5EF4-FFF2-40B4-BE49-F238E27FC236}">
                <a16:creationId xmlns:a16="http://schemas.microsoft.com/office/drawing/2014/main" id="{73515F3C-9838-43BD-A787-CE96C28E12C1}"/>
              </a:ext>
            </a:extLst>
          </p:cNvPr>
          <p:cNvCxnSpPr>
            <a:cxnSpLocks/>
          </p:cNvCxnSpPr>
          <p:nvPr/>
        </p:nvCxnSpPr>
        <p:spPr>
          <a:xfrm flipV="1">
            <a:off x="0" y="515524"/>
            <a:ext cx="9207500" cy="4471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A61B6903-1ABE-4813-829E-477BB55ACA80}"/>
              </a:ext>
            </a:extLst>
          </p:cNvPr>
          <p:cNvSpPr txBox="1">
            <a:spLocks/>
          </p:cNvSpPr>
          <p:nvPr/>
        </p:nvSpPr>
        <p:spPr>
          <a:xfrm>
            <a:off x="11632111" y="-5658"/>
            <a:ext cx="349604" cy="543538"/>
          </a:xfrm>
          <a:prstGeom prst="rect">
            <a:avLst/>
          </a:prstGeom>
          <a:solidFill>
            <a:schemeClr val="bg1">
              <a:lumMod val="50000"/>
            </a:schemeClr>
          </a:solidFill>
          <a:ln>
            <a:solidFill>
              <a:schemeClr val="bg1">
                <a:lumMod val="50000"/>
              </a:schemeClr>
            </a:solidFill>
          </a:ln>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B6DC69-C922-4379-BB18-1E5CB33F9034}" type="slidenum">
              <a:rPr lang="lv-LV" sz="1000" smtClean="0">
                <a:solidFill>
                  <a:schemeClr val="bg1"/>
                </a:solidFill>
              </a:rPr>
              <a:pPr algn="ctr"/>
              <a:t>2</a:t>
            </a:fld>
            <a:endParaRPr lang="lv-LV" sz="1000" dirty="0">
              <a:solidFill>
                <a:schemeClr val="bg1"/>
              </a:solidFill>
            </a:endParaRPr>
          </a:p>
        </p:txBody>
      </p:sp>
      <p:pic>
        <p:nvPicPr>
          <p:cNvPr id="34" name="Picture 33" descr="A screenshot of a video game&#10;&#10;Description automatically generated with medium confidence">
            <a:extLst>
              <a:ext uri="{FF2B5EF4-FFF2-40B4-BE49-F238E27FC236}">
                <a16:creationId xmlns:a16="http://schemas.microsoft.com/office/drawing/2014/main" id="{F05E1870-1BAB-495A-BE48-C662AB937C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107" y="2028362"/>
            <a:ext cx="11543806" cy="3073420"/>
          </a:xfrm>
          <a:prstGeom prst="rect">
            <a:avLst/>
          </a:prstGeom>
        </p:spPr>
      </p:pic>
      <p:sp>
        <p:nvSpPr>
          <p:cNvPr id="12" name="Footer Placeholder 9">
            <a:extLst>
              <a:ext uri="{FF2B5EF4-FFF2-40B4-BE49-F238E27FC236}">
                <a16:creationId xmlns:a16="http://schemas.microsoft.com/office/drawing/2014/main" id="{286BDDDE-53F5-4D78-8C3D-C0F55F106CE6}"/>
              </a:ext>
            </a:extLst>
          </p:cNvPr>
          <p:cNvSpPr>
            <a:spLocks noGrp="1"/>
          </p:cNvSpPr>
          <p:nvPr>
            <p:ph type="ftr" sz="quarter" idx="11"/>
          </p:nvPr>
        </p:nvSpPr>
        <p:spPr>
          <a:xfrm>
            <a:off x="8077200" y="6481071"/>
            <a:ext cx="4114800" cy="365125"/>
          </a:xfrm>
        </p:spPr>
        <p:txBody>
          <a:bodyPr/>
          <a:lstStyle/>
          <a:p>
            <a:pPr algn="r"/>
            <a:r>
              <a:rPr lang="lv-LV" sz="1000" dirty="0">
                <a:solidFill>
                  <a:schemeClr val="tx1">
                    <a:lumMod val="50000"/>
                    <a:lumOff val="50000"/>
                  </a:schemeClr>
                </a:solidFill>
              </a:rPr>
              <a:t>Rail Baltica </a:t>
            </a:r>
            <a:r>
              <a:rPr lang="en-US" sz="1000" dirty="0">
                <a:solidFill>
                  <a:schemeClr val="tx1">
                    <a:lumMod val="50000"/>
                    <a:lumOff val="50000"/>
                  </a:schemeClr>
                </a:solidFill>
              </a:rPr>
              <a:t>– RCS </a:t>
            </a:r>
            <a:r>
              <a:rPr lang="en-US" sz="1000" dirty="0" err="1">
                <a:solidFill>
                  <a:schemeClr val="tx1">
                    <a:lumMod val="50000"/>
                    <a:lumOff val="50000"/>
                  </a:schemeClr>
                </a:solidFill>
              </a:rPr>
              <a:t>Dienvidu</a:t>
            </a:r>
            <a:r>
              <a:rPr lang="en-US" sz="1000" dirty="0">
                <a:solidFill>
                  <a:schemeClr val="tx1">
                    <a:lumMod val="50000"/>
                    <a:lumOff val="50000"/>
                  </a:schemeClr>
                </a:solidFill>
              </a:rPr>
              <a:t> </a:t>
            </a:r>
            <a:r>
              <a:rPr lang="en-US" sz="1000" dirty="0" err="1">
                <a:solidFill>
                  <a:schemeClr val="tx1">
                    <a:lumMod val="50000"/>
                    <a:lumOff val="50000"/>
                  </a:schemeClr>
                </a:solidFill>
              </a:rPr>
              <a:t>laukums</a:t>
            </a:r>
            <a:r>
              <a:rPr lang="en-US" sz="1000" dirty="0">
                <a:solidFill>
                  <a:schemeClr val="tx1">
                    <a:lumMod val="50000"/>
                    <a:lumOff val="50000"/>
                  </a:schemeClr>
                </a:solidFill>
              </a:rPr>
              <a:t> - </a:t>
            </a:r>
            <a:r>
              <a:rPr lang="en-US" sz="1000" dirty="0" err="1">
                <a:solidFill>
                  <a:schemeClr val="tx1">
                    <a:lumMod val="50000"/>
                    <a:lumOff val="50000"/>
                  </a:schemeClr>
                </a:solidFill>
              </a:rPr>
              <a:t>plānotais</a:t>
            </a:r>
            <a:r>
              <a:rPr lang="en-US" sz="1000" dirty="0">
                <a:solidFill>
                  <a:schemeClr val="tx1">
                    <a:lumMod val="50000"/>
                    <a:lumOff val="50000"/>
                  </a:schemeClr>
                </a:solidFill>
              </a:rPr>
              <a:t> </a:t>
            </a:r>
            <a:r>
              <a:rPr lang="en-US" sz="1000" dirty="0" err="1">
                <a:solidFill>
                  <a:schemeClr val="tx1">
                    <a:lumMod val="50000"/>
                    <a:lumOff val="50000"/>
                  </a:schemeClr>
                </a:solidFill>
              </a:rPr>
              <a:t>labiekārtojums</a:t>
            </a:r>
            <a:endParaRPr lang="lv-LV" sz="1000" dirty="0">
              <a:solidFill>
                <a:schemeClr val="tx1">
                  <a:lumMod val="50000"/>
                  <a:lumOff val="50000"/>
                </a:schemeClr>
              </a:solidFill>
            </a:endParaRPr>
          </a:p>
        </p:txBody>
      </p:sp>
    </p:spTree>
    <p:extLst>
      <p:ext uri="{BB962C8B-B14F-4D97-AF65-F5344CB8AC3E}">
        <p14:creationId xmlns:p14="http://schemas.microsoft.com/office/powerpoint/2010/main" val="411738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C43A69-48ED-4A2F-A2A8-934274239005}"/>
              </a:ext>
            </a:extLst>
          </p:cNvPr>
          <p:cNvSpPr>
            <a:spLocks noGrp="1"/>
          </p:cNvSpPr>
          <p:nvPr>
            <p:ph type="title"/>
          </p:nvPr>
        </p:nvSpPr>
        <p:spPr>
          <a:xfrm>
            <a:off x="0" y="0"/>
            <a:ext cx="10515600" cy="649074"/>
          </a:xfrm>
        </p:spPr>
        <p:txBody>
          <a:bodyPr>
            <a:normAutofit/>
          </a:bodyPr>
          <a:lstStyle/>
          <a:p>
            <a:r>
              <a:rPr lang="en-US" sz="2800" dirty="0"/>
              <a:t>RCS </a:t>
            </a:r>
            <a:r>
              <a:rPr lang="en-US" sz="2800" dirty="0" err="1"/>
              <a:t>Dienvidu</a:t>
            </a:r>
            <a:r>
              <a:rPr lang="en-US" sz="2800" dirty="0"/>
              <a:t> </a:t>
            </a:r>
            <a:r>
              <a:rPr lang="en-US" sz="2800" dirty="0" err="1"/>
              <a:t>laukums</a:t>
            </a:r>
            <a:r>
              <a:rPr lang="en-US" sz="2800" dirty="0"/>
              <a:t> - </a:t>
            </a:r>
            <a:r>
              <a:rPr lang="en-US" sz="2800" dirty="0" err="1"/>
              <a:t>plānotie</a:t>
            </a:r>
            <a:r>
              <a:rPr lang="en-US" sz="2800" dirty="0"/>
              <a:t> </a:t>
            </a:r>
            <a:r>
              <a:rPr lang="en-US" sz="2800" dirty="0" err="1"/>
              <a:t>apstādījumi</a:t>
            </a:r>
            <a:r>
              <a:rPr lang="en-US" sz="2800" dirty="0"/>
              <a:t> </a:t>
            </a:r>
            <a:endParaRPr lang="lv-LV" sz="2800" dirty="0"/>
          </a:p>
        </p:txBody>
      </p:sp>
      <p:cxnSp>
        <p:nvCxnSpPr>
          <p:cNvPr id="6" name="Straight Connector 5">
            <a:extLst>
              <a:ext uri="{FF2B5EF4-FFF2-40B4-BE49-F238E27FC236}">
                <a16:creationId xmlns:a16="http://schemas.microsoft.com/office/drawing/2014/main" id="{73515F3C-9838-43BD-A787-CE96C28E12C1}"/>
              </a:ext>
            </a:extLst>
          </p:cNvPr>
          <p:cNvCxnSpPr>
            <a:cxnSpLocks/>
          </p:cNvCxnSpPr>
          <p:nvPr/>
        </p:nvCxnSpPr>
        <p:spPr>
          <a:xfrm flipV="1">
            <a:off x="0" y="515524"/>
            <a:ext cx="9207500" cy="4471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A61B6903-1ABE-4813-829E-477BB55ACA80}"/>
              </a:ext>
            </a:extLst>
          </p:cNvPr>
          <p:cNvSpPr txBox="1">
            <a:spLocks/>
          </p:cNvSpPr>
          <p:nvPr/>
        </p:nvSpPr>
        <p:spPr>
          <a:xfrm>
            <a:off x="11632111" y="-5658"/>
            <a:ext cx="349604" cy="543538"/>
          </a:xfrm>
          <a:prstGeom prst="rect">
            <a:avLst/>
          </a:prstGeom>
          <a:solidFill>
            <a:schemeClr val="bg1">
              <a:lumMod val="50000"/>
            </a:schemeClr>
          </a:solidFill>
          <a:ln>
            <a:solidFill>
              <a:schemeClr val="bg1">
                <a:lumMod val="50000"/>
              </a:schemeClr>
            </a:solidFill>
          </a:ln>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B6DC69-C922-4379-BB18-1E5CB33F9034}" type="slidenum">
              <a:rPr lang="lv-LV" sz="1000" smtClean="0">
                <a:solidFill>
                  <a:schemeClr val="bg1"/>
                </a:solidFill>
              </a:rPr>
              <a:pPr algn="ctr"/>
              <a:t>3</a:t>
            </a:fld>
            <a:endParaRPr lang="lv-LV" sz="1000" dirty="0">
              <a:solidFill>
                <a:schemeClr val="bg1"/>
              </a:solidFill>
            </a:endParaRPr>
          </a:p>
        </p:txBody>
      </p:sp>
      <p:sp>
        <p:nvSpPr>
          <p:cNvPr id="15" name="Content Placeholder 2">
            <a:extLst>
              <a:ext uri="{FF2B5EF4-FFF2-40B4-BE49-F238E27FC236}">
                <a16:creationId xmlns:a16="http://schemas.microsoft.com/office/drawing/2014/main" id="{00CE0410-5445-4CDB-92BA-254B664D381D}"/>
              </a:ext>
            </a:extLst>
          </p:cNvPr>
          <p:cNvSpPr>
            <a:spLocks noGrp="1"/>
          </p:cNvSpPr>
          <p:nvPr>
            <p:ph sz="half" idx="1"/>
          </p:nvPr>
        </p:nvSpPr>
        <p:spPr>
          <a:xfrm>
            <a:off x="411354" y="790460"/>
            <a:ext cx="2177141" cy="285301"/>
          </a:xfrm>
          <a:ln>
            <a:solidFill>
              <a:schemeClr val="bg1">
                <a:lumMod val="75000"/>
              </a:schemeClr>
            </a:solidFill>
            <a:prstDash val="sysDot"/>
          </a:ln>
        </p:spPr>
        <p:txBody>
          <a:bodyPr anchor="ctr">
            <a:normAutofit/>
          </a:bodyPr>
          <a:lstStyle/>
          <a:p>
            <a:pPr marL="0" indent="0">
              <a:buNone/>
            </a:pPr>
            <a:r>
              <a:rPr lang="en-US" sz="1200" dirty="0"/>
              <a:t>KOKI</a:t>
            </a:r>
            <a:endParaRPr lang="lv-LV" sz="1200" dirty="0"/>
          </a:p>
        </p:txBody>
      </p:sp>
      <p:grpSp>
        <p:nvGrpSpPr>
          <p:cNvPr id="37" name="Group 36">
            <a:extLst>
              <a:ext uri="{FF2B5EF4-FFF2-40B4-BE49-F238E27FC236}">
                <a16:creationId xmlns:a16="http://schemas.microsoft.com/office/drawing/2014/main" id="{8612979F-2F84-4A0E-A826-19660F868B86}"/>
              </a:ext>
            </a:extLst>
          </p:cNvPr>
          <p:cNvGrpSpPr/>
          <p:nvPr/>
        </p:nvGrpSpPr>
        <p:grpSpPr>
          <a:xfrm>
            <a:off x="411354" y="1339143"/>
            <a:ext cx="5106123" cy="1947040"/>
            <a:chOff x="620486" y="1404126"/>
            <a:chExt cx="5196043" cy="1981328"/>
          </a:xfrm>
        </p:grpSpPr>
        <p:pic>
          <p:nvPicPr>
            <p:cNvPr id="17" name="Picture 16" descr="Image result for pinus peuce">
              <a:extLst>
                <a:ext uri="{FF2B5EF4-FFF2-40B4-BE49-F238E27FC236}">
                  <a16:creationId xmlns:a16="http://schemas.microsoft.com/office/drawing/2014/main" id="{01441D65-FAEC-4502-8A8D-A526D3EAE850}"/>
                </a:ext>
              </a:extLst>
            </p:cNvPr>
            <p:cNvPicPr/>
            <p:nvPr/>
          </p:nvPicPr>
          <p:blipFill>
            <a:blip r:embed="rId2" cstate="email">
              <a:extLst>
                <a:ext uri="{28A0092B-C50C-407E-A947-70E740481C1C}">
                  <a14:useLocalDpi xmlns:a14="http://schemas.microsoft.com/office/drawing/2010/main"/>
                </a:ext>
              </a:extLst>
            </a:blip>
            <a:stretch>
              <a:fillRect/>
            </a:stretch>
          </p:blipFill>
          <p:spPr>
            <a:xfrm>
              <a:off x="620486" y="1404126"/>
              <a:ext cx="1573707" cy="1981327"/>
            </a:xfrm>
            <a:prstGeom prst="rect">
              <a:avLst/>
            </a:prstGeom>
          </p:spPr>
        </p:pic>
        <p:pic>
          <p:nvPicPr>
            <p:cNvPr id="18" name="Attēls 2" descr="Image result for Pinus strobus">
              <a:extLst>
                <a:ext uri="{FF2B5EF4-FFF2-40B4-BE49-F238E27FC236}">
                  <a16:creationId xmlns:a16="http://schemas.microsoft.com/office/drawing/2014/main" id="{C27173BA-032B-4E21-B58A-9210CBEC8E46}"/>
                </a:ext>
              </a:extLst>
            </p:cNvPr>
            <p:cNvPicPr/>
            <p:nvPr/>
          </p:nvPicPr>
          <p:blipFill>
            <a:blip r:embed="rId3" cstate="email">
              <a:extLst>
                <a:ext uri="{28A0092B-C50C-407E-A947-70E740481C1C}">
                  <a14:useLocalDpi xmlns:a14="http://schemas.microsoft.com/office/drawing/2010/main"/>
                </a:ext>
              </a:extLst>
            </a:blip>
            <a:stretch>
              <a:fillRect/>
            </a:stretch>
          </p:blipFill>
          <p:spPr>
            <a:xfrm>
              <a:off x="2292759" y="1404126"/>
              <a:ext cx="1712602" cy="1981327"/>
            </a:xfrm>
            <a:prstGeom prst="rect">
              <a:avLst/>
            </a:prstGeom>
          </p:spPr>
        </p:pic>
        <p:pic>
          <p:nvPicPr>
            <p:cNvPr id="19" name="Attēls 3" descr="Image result for Pinus sylvestris">
              <a:extLst>
                <a:ext uri="{FF2B5EF4-FFF2-40B4-BE49-F238E27FC236}">
                  <a16:creationId xmlns:a16="http://schemas.microsoft.com/office/drawing/2014/main" id="{E7ACEAC4-9A2B-448C-BB24-4840AEEB9225}"/>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4103927" y="1404127"/>
              <a:ext cx="1712602" cy="1981327"/>
            </a:xfrm>
            <a:prstGeom prst="rect">
              <a:avLst/>
            </a:prstGeom>
            <a:ln>
              <a:noFill/>
            </a:ln>
            <a:extLst>
              <a:ext uri="{53640926-AAD7-44D8-BBD7-CCE9431645EC}">
                <a14:shadowObscured xmlns:a14="http://schemas.microsoft.com/office/drawing/2010/main"/>
              </a:ext>
            </a:extLst>
          </p:spPr>
        </p:pic>
      </p:grpSp>
      <p:grpSp>
        <p:nvGrpSpPr>
          <p:cNvPr id="36" name="Group 35">
            <a:extLst>
              <a:ext uri="{FF2B5EF4-FFF2-40B4-BE49-F238E27FC236}">
                <a16:creationId xmlns:a16="http://schemas.microsoft.com/office/drawing/2014/main" id="{15E06E28-29C2-4BE1-B40A-3A7A562F468D}"/>
              </a:ext>
            </a:extLst>
          </p:cNvPr>
          <p:cNvGrpSpPr/>
          <p:nvPr/>
        </p:nvGrpSpPr>
        <p:grpSpPr>
          <a:xfrm>
            <a:off x="5575472" y="1339143"/>
            <a:ext cx="6406243" cy="5053091"/>
            <a:chOff x="5177585" y="1404121"/>
            <a:chExt cx="5690874" cy="4488825"/>
          </a:xfrm>
        </p:grpSpPr>
        <p:grpSp>
          <p:nvGrpSpPr>
            <p:cNvPr id="10" name="Group 9">
              <a:extLst>
                <a:ext uri="{FF2B5EF4-FFF2-40B4-BE49-F238E27FC236}">
                  <a16:creationId xmlns:a16="http://schemas.microsoft.com/office/drawing/2014/main" id="{14B0AEBA-883B-4CE4-B2C1-8ADDC760173C}"/>
                </a:ext>
              </a:extLst>
            </p:cNvPr>
            <p:cNvGrpSpPr/>
            <p:nvPr/>
          </p:nvGrpSpPr>
          <p:grpSpPr>
            <a:xfrm>
              <a:off x="7138323" y="1404121"/>
              <a:ext cx="1769404" cy="3042693"/>
              <a:chOff x="6161224" y="1480367"/>
              <a:chExt cx="1045211" cy="1883319"/>
            </a:xfrm>
          </p:grpSpPr>
          <p:pic>
            <p:nvPicPr>
              <p:cNvPr id="20" name="Attēls 4" descr="Image result for Acer platanoides">
                <a:extLst>
                  <a:ext uri="{FF2B5EF4-FFF2-40B4-BE49-F238E27FC236}">
                    <a16:creationId xmlns:a16="http://schemas.microsoft.com/office/drawing/2014/main" id="{E0F15C37-AA6C-4C85-A99F-22E23E39854B}"/>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6161224" y="1480367"/>
                <a:ext cx="1045210" cy="1177290"/>
              </a:xfrm>
              <a:prstGeom prst="rect">
                <a:avLst/>
              </a:prstGeom>
              <a:ln>
                <a:noFill/>
              </a:ln>
              <a:extLst>
                <a:ext uri="{53640926-AAD7-44D8-BBD7-CCE9431645EC}">
                  <a14:shadowObscured xmlns:a14="http://schemas.microsoft.com/office/drawing/2010/main"/>
                </a:ext>
              </a:extLst>
            </p:spPr>
          </p:pic>
          <p:pic>
            <p:nvPicPr>
              <p:cNvPr id="21" name="Attēls 19" descr="Acer platanoides - Norway Maple Tree | Mail Order Trees">
                <a:extLst>
                  <a:ext uri="{FF2B5EF4-FFF2-40B4-BE49-F238E27FC236}">
                    <a16:creationId xmlns:a16="http://schemas.microsoft.com/office/drawing/2014/main" id="{1F25B5BF-29BB-496B-B645-B061E72CE224}"/>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6161225" y="2656205"/>
                <a:ext cx="1045210" cy="707481"/>
              </a:xfrm>
              <a:prstGeom prst="rect">
                <a:avLst/>
              </a:prstGeom>
              <a:ln>
                <a:noFill/>
              </a:ln>
              <a:extLst>
                <a:ext uri="{53640926-AAD7-44D8-BBD7-CCE9431645EC}">
                  <a14:shadowObscured xmlns:a14="http://schemas.microsoft.com/office/drawing/2010/main"/>
                </a:ext>
              </a:extLst>
            </p:spPr>
          </p:pic>
        </p:grpSp>
        <p:grpSp>
          <p:nvGrpSpPr>
            <p:cNvPr id="8" name="Group 7">
              <a:extLst>
                <a:ext uri="{FF2B5EF4-FFF2-40B4-BE49-F238E27FC236}">
                  <a16:creationId xmlns:a16="http://schemas.microsoft.com/office/drawing/2014/main" id="{18EE1F7C-6339-4E58-B52C-B4FA54125137}"/>
                </a:ext>
              </a:extLst>
            </p:cNvPr>
            <p:cNvGrpSpPr/>
            <p:nvPr/>
          </p:nvGrpSpPr>
          <p:grpSpPr>
            <a:xfrm>
              <a:off x="8981625" y="1404121"/>
              <a:ext cx="1873753" cy="3042693"/>
              <a:chOff x="6161224" y="3526518"/>
              <a:chExt cx="1143000" cy="2101396"/>
            </a:xfrm>
          </p:grpSpPr>
          <p:pic>
            <p:nvPicPr>
              <p:cNvPr id="22" name="Attēls 5" descr="Image result for Amelanchier lamarckii">
                <a:extLst>
                  <a:ext uri="{FF2B5EF4-FFF2-40B4-BE49-F238E27FC236}">
                    <a16:creationId xmlns:a16="http://schemas.microsoft.com/office/drawing/2014/main" id="{A19004D6-1ABE-434A-8D47-FF518CEC6601}"/>
                  </a:ext>
                </a:extLst>
              </p:cNvPr>
              <p:cNvPicPr/>
              <p:nvPr/>
            </p:nvPicPr>
            <p:blipFill>
              <a:blip r:embed="rId7" cstate="email">
                <a:extLst>
                  <a:ext uri="{28A0092B-C50C-407E-A947-70E740481C1C}">
                    <a14:useLocalDpi xmlns:a14="http://schemas.microsoft.com/office/drawing/2010/main"/>
                  </a:ext>
                </a:extLst>
              </a:blip>
              <a:stretch>
                <a:fillRect/>
              </a:stretch>
            </p:blipFill>
            <p:spPr>
              <a:xfrm>
                <a:off x="6161224" y="3526518"/>
                <a:ext cx="1143000" cy="1014730"/>
              </a:xfrm>
              <a:prstGeom prst="rect">
                <a:avLst/>
              </a:prstGeom>
            </p:spPr>
          </p:pic>
          <p:pic>
            <p:nvPicPr>
              <p:cNvPr id="23" name="Attēls 21" descr="Amelanchier lamarckii | Snowy Mespilus Tree | Free Delivery">
                <a:extLst>
                  <a:ext uri="{FF2B5EF4-FFF2-40B4-BE49-F238E27FC236}">
                    <a16:creationId xmlns:a16="http://schemas.microsoft.com/office/drawing/2014/main" id="{1FAB1FC0-17A3-4753-931D-D209B6B354B7}"/>
                  </a:ext>
                </a:extLst>
              </p:cNvPr>
              <p:cNvPicPr/>
              <p:nvPr/>
            </p:nvPicPr>
            <p:blipFill rotWithShape="1">
              <a:blip r:embed="rId8" cstate="email">
                <a:extLst>
                  <a:ext uri="{28A0092B-C50C-407E-A947-70E740481C1C}">
                    <a14:useLocalDpi xmlns:a14="http://schemas.microsoft.com/office/drawing/2010/main"/>
                  </a:ext>
                </a:extLst>
              </a:blip>
              <a:srcRect b="5333"/>
              <a:stretch/>
            </p:blipFill>
            <p:spPr bwMode="auto">
              <a:xfrm>
                <a:off x="6163311" y="4539524"/>
                <a:ext cx="1140909" cy="1088390"/>
              </a:xfrm>
              <a:prstGeom prst="rect">
                <a:avLst/>
              </a:prstGeom>
              <a:ln>
                <a:noFill/>
              </a:ln>
              <a:extLst>
                <a:ext uri="{53640926-AAD7-44D8-BBD7-CCE9431645EC}">
                  <a14:shadowObscured xmlns:a14="http://schemas.microsoft.com/office/drawing/2010/main"/>
                </a:ext>
              </a:extLst>
            </p:spPr>
          </p:pic>
        </p:grpSp>
        <p:pic>
          <p:nvPicPr>
            <p:cNvPr id="25" name="Picture 24" descr="Oak, Common Or English (Quercus robur) - Glebe Farm Hedging">
              <a:extLst>
                <a:ext uri="{FF2B5EF4-FFF2-40B4-BE49-F238E27FC236}">
                  <a16:creationId xmlns:a16="http://schemas.microsoft.com/office/drawing/2014/main" id="{B6BFDF36-8E42-456C-B67D-5F5D6ED1BA4C}"/>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5200779" y="4516396"/>
              <a:ext cx="1863635" cy="1376550"/>
            </a:xfrm>
            <a:prstGeom prst="rect">
              <a:avLst/>
            </a:prstGeom>
            <a:noFill/>
            <a:ln>
              <a:noFill/>
            </a:ln>
          </p:spPr>
        </p:pic>
        <p:grpSp>
          <p:nvGrpSpPr>
            <p:cNvPr id="4" name="Group 3">
              <a:extLst>
                <a:ext uri="{FF2B5EF4-FFF2-40B4-BE49-F238E27FC236}">
                  <a16:creationId xmlns:a16="http://schemas.microsoft.com/office/drawing/2014/main" id="{AE9281D9-56AA-42FE-940C-7A04E98A5DCF}"/>
                </a:ext>
              </a:extLst>
            </p:cNvPr>
            <p:cNvGrpSpPr/>
            <p:nvPr/>
          </p:nvGrpSpPr>
          <p:grpSpPr>
            <a:xfrm>
              <a:off x="5177585" y="1404121"/>
              <a:ext cx="1886838" cy="3042693"/>
              <a:chOff x="9104026" y="2516851"/>
              <a:chExt cx="1030574" cy="1673375"/>
            </a:xfrm>
          </p:grpSpPr>
          <p:pic>
            <p:nvPicPr>
              <p:cNvPr id="26" name="Attēls 32" descr="Image result for Quercus rubra">
                <a:extLst>
                  <a:ext uri="{FF2B5EF4-FFF2-40B4-BE49-F238E27FC236}">
                    <a16:creationId xmlns:a16="http://schemas.microsoft.com/office/drawing/2014/main" id="{4F66DE76-DFE8-4BF3-83A8-E6EAA7BF457C}"/>
                  </a:ext>
                </a:extLst>
              </p:cNvPr>
              <p:cNvPicPr/>
              <p:nvPr/>
            </p:nvPicPr>
            <p:blipFill rotWithShape="1">
              <a:blip r:embed="rId10" cstate="email">
                <a:extLst>
                  <a:ext uri="{28A0092B-C50C-407E-A947-70E740481C1C}">
                    <a14:useLocalDpi xmlns:a14="http://schemas.microsoft.com/office/drawing/2010/main"/>
                  </a:ext>
                </a:extLst>
              </a:blip>
              <a:srcRect/>
              <a:stretch/>
            </p:blipFill>
            <p:spPr bwMode="auto">
              <a:xfrm>
                <a:off x="9116695" y="2516851"/>
                <a:ext cx="1017905" cy="951230"/>
              </a:xfrm>
              <a:prstGeom prst="rect">
                <a:avLst/>
              </a:prstGeom>
              <a:ln>
                <a:noFill/>
              </a:ln>
              <a:extLst>
                <a:ext uri="{53640926-AAD7-44D8-BBD7-CCE9431645EC}">
                  <a14:shadowObscured xmlns:a14="http://schemas.microsoft.com/office/drawing/2010/main"/>
                </a:ext>
              </a:extLst>
            </p:spPr>
          </p:pic>
          <p:pic>
            <p:nvPicPr>
              <p:cNvPr id="27" name="Attēls 33" descr="Red Oak, Quercus Rubra, Decorative Hardy Tree, Rarely Offered, Great for UK  Climate, 10cm Tall Starter Plant in an 8/9cm Pot: Amazon.co.uk: Garden &amp;  Outdoors">
                <a:extLst>
                  <a:ext uri="{FF2B5EF4-FFF2-40B4-BE49-F238E27FC236}">
                    <a16:creationId xmlns:a16="http://schemas.microsoft.com/office/drawing/2014/main" id="{143113FB-77F3-44B9-AF39-3053AACEB2A2}"/>
                  </a:ext>
                </a:extLst>
              </p:cNvPr>
              <p:cNvPicPr/>
              <p:nvPr/>
            </p:nvPicPr>
            <p:blipFill rotWithShape="1">
              <a:blip r:embed="rId11" cstate="email">
                <a:extLst>
                  <a:ext uri="{28A0092B-C50C-407E-A947-70E740481C1C}">
                    <a14:useLocalDpi xmlns:a14="http://schemas.microsoft.com/office/drawing/2010/main"/>
                  </a:ext>
                </a:extLst>
              </a:blip>
              <a:srcRect/>
              <a:stretch/>
            </p:blipFill>
            <p:spPr>
              <a:xfrm>
                <a:off x="9104026" y="3468081"/>
                <a:ext cx="1030572" cy="722145"/>
              </a:xfrm>
              <a:prstGeom prst="rect">
                <a:avLst/>
              </a:prstGeom>
            </p:spPr>
          </p:pic>
        </p:grpSp>
        <p:grpSp>
          <p:nvGrpSpPr>
            <p:cNvPr id="3" name="Group 2">
              <a:extLst>
                <a:ext uri="{FF2B5EF4-FFF2-40B4-BE49-F238E27FC236}">
                  <a16:creationId xmlns:a16="http://schemas.microsoft.com/office/drawing/2014/main" id="{BC87C542-D275-4CF3-84D6-F495DA9FACEB}"/>
                </a:ext>
              </a:extLst>
            </p:cNvPr>
            <p:cNvGrpSpPr/>
            <p:nvPr/>
          </p:nvGrpSpPr>
          <p:grpSpPr>
            <a:xfrm>
              <a:off x="7138324" y="4516396"/>
              <a:ext cx="3717048" cy="1376550"/>
              <a:chOff x="8984006" y="4426922"/>
              <a:chExt cx="1937804" cy="699135"/>
            </a:xfrm>
          </p:grpSpPr>
          <p:pic>
            <p:nvPicPr>
              <p:cNvPr id="28" name="Picture 27" descr="Sorbus 'Dodong' | Sorbus 'Dodong' - Van den Berk Nurseries">
                <a:extLst>
                  <a:ext uri="{FF2B5EF4-FFF2-40B4-BE49-F238E27FC236}">
                    <a16:creationId xmlns:a16="http://schemas.microsoft.com/office/drawing/2014/main" id="{1EAA5723-E7A8-4908-B97A-49FA7CC7FED5}"/>
                  </a:ext>
                </a:extLst>
              </p:cNvPr>
              <p:cNvPicPr/>
              <p:nvPr/>
            </p:nvPicPr>
            <p:blipFill>
              <a:blip r:embed="rId12" cstate="email">
                <a:extLst>
                  <a:ext uri="{28A0092B-C50C-407E-A947-70E740481C1C}">
                    <a14:useLocalDpi xmlns:a14="http://schemas.microsoft.com/office/drawing/2010/main"/>
                  </a:ext>
                </a:extLst>
              </a:blip>
              <a:srcRect/>
              <a:stretch>
                <a:fillRect/>
              </a:stretch>
            </p:blipFill>
            <p:spPr bwMode="auto">
              <a:xfrm>
                <a:off x="8984006" y="4426922"/>
                <a:ext cx="1045210" cy="699135"/>
              </a:xfrm>
              <a:prstGeom prst="rect">
                <a:avLst/>
              </a:prstGeom>
              <a:noFill/>
              <a:ln>
                <a:noFill/>
              </a:ln>
            </p:spPr>
          </p:pic>
          <p:pic>
            <p:nvPicPr>
              <p:cNvPr id="29" name="Attēls 39" descr="Sorbus 'DODONG' - Havlis.cz">
                <a:extLst>
                  <a:ext uri="{FF2B5EF4-FFF2-40B4-BE49-F238E27FC236}">
                    <a16:creationId xmlns:a16="http://schemas.microsoft.com/office/drawing/2014/main" id="{0143A644-3885-4D3D-8C56-AC792B9C4025}"/>
                  </a:ext>
                </a:extLst>
              </p:cNvPr>
              <p:cNvPicPr/>
              <p:nvPr/>
            </p:nvPicPr>
            <p:blipFill rotWithShape="1">
              <a:blip r:embed="rId13" cstate="email">
                <a:extLst>
                  <a:ext uri="{28A0092B-C50C-407E-A947-70E740481C1C}">
                    <a14:useLocalDpi xmlns:a14="http://schemas.microsoft.com/office/drawing/2010/main"/>
                  </a:ext>
                </a:extLst>
              </a:blip>
              <a:srcRect/>
              <a:stretch/>
            </p:blipFill>
            <p:spPr bwMode="auto">
              <a:xfrm>
                <a:off x="10473647" y="4426922"/>
                <a:ext cx="448163" cy="699135"/>
              </a:xfrm>
              <a:prstGeom prst="rect">
                <a:avLst/>
              </a:prstGeom>
              <a:noFill/>
              <a:ln>
                <a:noFill/>
              </a:ln>
              <a:extLst>
                <a:ext uri="{53640926-AAD7-44D8-BBD7-CCE9431645EC}">
                  <a14:shadowObscured xmlns:a14="http://schemas.microsoft.com/office/drawing/2010/main"/>
                </a:ext>
              </a:extLst>
            </p:spPr>
          </p:pic>
          <p:pic>
            <p:nvPicPr>
              <p:cNvPr id="30" name="Attēls 40" descr="Sorbus 'DODONG' - Havlis.cz">
                <a:extLst>
                  <a:ext uri="{FF2B5EF4-FFF2-40B4-BE49-F238E27FC236}">
                    <a16:creationId xmlns:a16="http://schemas.microsoft.com/office/drawing/2014/main" id="{5C9E8AF3-32DB-4DD2-80FE-5BECC5B21179}"/>
                  </a:ext>
                </a:extLst>
              </p:cNvPr>
              <p:cNvPicPr/>
              <p:nvPr/>
            </p:nvPicPr>
            <p:blipFill rotWithShape="1">
              <a:blip r:embed="rId14" cstate="email">
                <a:extLst>
                  <a:ext uri="{28A0092B-C50C-407E-A947-70E740481C1C}">
                    <a14:useLocalDpi xmlns:a14="http://schemas.microsoft.com/office/drawing/2010/main"/>
                  </a:ext>
                </a:extLst>
              </a:blip>
              <a:srcRect/>
              <a:stretch/>
            </p:blipFill>
            <p:spPr bwMode="auto">
              <a:xfrm>
                <a:off x="10029216" y="4426922"/>
                <a:ext cx="449251" cy="699135"/>
              </a:xfrm>
              <a:prstGeom prst="rect">
                <a:avLst/>
              </a:prstGeom>
              <a:noFill/>
              <a:ln>
                <a:noFill/>
              </a:ln>
              <a:extLst>
                <a:ext uri="{53640926-AAD7-44D8-BBD7-CCE9431645EC}">
                  <a14:shadowObscured xmlns:a14="http://schemas.microsoft.com/office/drawing/2010/main"/>
                </a:ext>
              </a:extLst>
            </p:spPr>
          </p:pic>
        </p:grpSp>
        <p:cxnSp>
          <p:nvCxnSpPr>
            <p:cNvPr id="32" name="Straight Connector 31">
              <a:extLst>
                <a:ext uri="{FF2B5EF4-FFF2-40B4-BE49-F238E27FC236}">
                  <a16:creationId xmlns:a16="http://schemas.microsoft.com/office/drawing/2014/main" id="{3691AFC4-EA05-4596-B26D-70D696D6EF1F}"/>
                </a:ext>
              </a:extLst>
            </p:cNvPr>
            <p:cNvCxnSpPr/>
            <p:nvPr/>
          </p:nvCxnSpPr>
          <p:spPr>
            <a:xfrm>
              <a:off x="5177585" y="3133740"/>
              <a:ext cx="188683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35F2E86-8444-4335-B4B9-FB81685542C9}"/>
                </a:ext>
              </a:extLst>
            </p:cNvPr>
            <p:cNvCxnSpPr/>
            <p:nvPr/>
          </p:nvCxnSpPr>
          <p:spPr>
            <a:xfrm>
              <a:off x="8981625" y="2869546"/>
              <a:ext cx="188683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E3A501-BF96-41F3-971A-CFAAF6B0F7C3}"/>
                </a:ext>
              </a:extLst>
            </p:cNvPr>
            <p:cNvCxnSpPr/>
            <p:nvPr/>
          </p:nvCxnSpPr>
          <p:spPr>
            <a:xfrm>
              <a:off x="7094791" y="3303807"/>
              <a:ext cx="188683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Content Placeholder 2">
            <a:extLst>
              <a:ext uri="{FF2B5EF4-FFF2-40B4-BE49-F238E27FC236}">
                <a16:creationId xmlns:a16="http://schemas.microsoft.com/office/drawing/2014/main" id="{ACBDCFB3-3052-48B5-9D04-CDC32F87F218}"/>
              </a:ext>
            </a:extLst>
          </p:cNvPr>
          <p:cNvSpPr txBox="1">
            <a:spLocks/>
          </p:cNvSpPr>
          <p:nvPr/>
        </p:nvSpPr>
        <p:spPr>
          <a:xfrm>
            <a:off x="377903" y="3429000"/>
            <a:ext cx="5110529" cy="2963234"/>
          </a:xfrm>
          <a:prstGeom prst="rect">
            <a:avLst/>
          </a:prstGeom>
          <a:ln>
            <a:solidFill>
              <a:schemeClr val="bg1">
                <a:lumMod val="75000"/>
              </a:schemeClr>
            </a:solidFill>
            <a:prstDash val="sysDo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sz="1200" dirty="0"/>
          </a:p>
        </p:txBody>
      </p:sp>
      <p:sp>
        <p:nvSpPr>
          <p:cNvPr id="41" name="TextBox 40">
            <a:extLst>
              <a:ext uri="{FF2B5EF4-FFF2-40B4-BE49-F238E27FC236}">
                <a16:creationId xmlns:a16="http://schemas.microsoft.com/office/drawing/2014/main" id="{DE721C3C-2F96-4D39-AB58-D388AFC84A88}"/>
              </a:ext>
            </a:extLst>
          </p:cNvPr>
          <p:cNvSpPr txBox="1"/>
          <p:nvPr/>
        </p:nvSpPr>
        <p:spPr>
          <a:xfrm>
            <a:off x="472339" y="3477628"/>
            <a:ext cx="4886893" cy="1954381"/>
          </a:xfrm>
          <a:prstGeom prst="rect">
            <a:avLst/>
          </a:prstGeom>
          <a:noFill/>
        </p:spPr>
        <p:txBody>
          <a:bodyPr wrap="square">
            <a:spAutoFit/>
          </a:bodyPr>
          <a:lstStyle/>
          <a:p>
            <a:pPr algn="just"/>
            <a:r>
              <a:rPr lang="lv-LV" sz="1100" dirty="0">
                <a:effectLst/>
                <a:latin typeface="Calibri" panose="020F0502020204030204" pitchFamily="34" charset="0"/>
                <a:ea typeface="Times New Roman" panose="02020603050405020304" pitchFamily="18" charset="0"/>
              </a:rPr>
              <a:t>Stacijas laukuma apstādījumi ir būtiska Rīgas ārtelpas sastāvdaļa. Tiem jābūt ilgtspējīgiem, izturīgiem, ekoloģiski piemērotiem, kā arī vietas mērogam un raksturam atbilstošiem. Apstādījumiem jārada asociācijas gan par Rīgu, gan Latviju kopumā, par mūsu dabas un ainavas vērtībām.</a:t>
            </a:r>
            <a:endParaRPr lang="en-US" sz="1100" dirty="0">
              <a:effectLst/>
              <a:latin typeface="Calibri" panose="020F0502020204030204" pitchFamily="34" charset="0"/>
              <a:ea typeface="Times New Roman" panose="02020603050405020304" pitchFamily="18" charset="0"/>
            </a:endParaRPr>
          </a:p>
          <a:p>
            <a:pPr algn="just"/>
            <a:endParaRPr lang="en-US" sz="1100" dirty="0">
              <a:effectLst/>
              <a:latin typeface="Calibri" panose="020F0502020204030204" pitchFamily="34" charset="0"/>
              <a:ea typeface="Times New Roman" panose="02020603050405020304" pitchFamily="18" charset="0"/>
            </a:endParaRPr>
          </a:p>
          <a:p>
            <a:pPr algn="just"/>
            <a:r>
              <a:rPr lang="lv-LV" sz="1100" dirty="0">
                <a:effectLst/>
                <a:latin typeface="Calibri" panose="020F0502020204030204" pitchFamily="34" charset="0"/>
                <a:ea typeface="Times New Roman" panose="02020603050405020304" pitchFamily="18" charset="0"/>
              </a:rPr>
              <a:t>Kā dominējošie augi izraudzītas priedes ar dažādu sugu graudzālēm, kas radīs, vieglu, gaisīgu noskaņu simbolizējot Latvijas pļavas, priežu mežus, kāpas un Rīgas Mežaparku. Starp priedēm kombinēti arī Latvijai raksturīgi lapu koki – parastais ozols (Quercus robur), parastā kļava (Acer platanoides), pīlādži (Sorbus sp.) un korintes (Amelachier lamarckii). </a:t>
            </a:r>
            <a:endParaRPr lang="lv-LV" sz="1100" dirty="0"/>
          </a:p>
          <a:p>
            <a:pPr algn="just"/>
            <a:endParaRPr lang="lv-LV" sz="1100" dirty="0"/>
          </a:p>
        </p:txBody>
      </p:sp>
      <p:sp>
        <p:nvSpPr>
          <p:cNvPr id="47" name="TextBox 46">
            <a:extLst>
              <a:ext uri="{FF2B5EF4-FFF2-40B4-BE49-F238E27FC236}">
                <a16:creationId xmlns:a16="http://schemas.microsoft.com/office/drawing/2014/main" id="{3D8490E4-7A8B-4D64-9668-DD467B3F355A}"/>
              </a:ext>
            </a:extLst>
          </p:cNvPr>
          <p:cNvSpPr txBox="1"/>
          <p:nvPr/>
        </p:nvSpPr>
        <p:spPr>
          <a:xfrm>
            <a:off x="1525283" y="5542789"/>
            <a:ext cx="2961203" cy="369332"/>
          </a:xfrm>
          <a:prstGeom prst="rect">
            <a:avLst/>
          </a:prstGeom>
          <a:noFill/>
        </p:spPr>
        <p:txBody>
          <a:bodyPr wrap="square" rtlCol="0">
            <a:spAutoFit/>
          </a:bodyPr>
          <a:lstStyle/>
          <a:p>
            <a:r>
              <a:rPr lang="en-US" dirty="0"/>
              <a:t>38  - </a:t>
            </a:r>
            <a:r>
              <a:rPr lang="en-US" dirty="0" err="1"/>
              <a:t>liela</a:t>
            </a:r>
            <a:r>
              <a:rPr lang="en-US" dirty="0"/>
              <a:t>  </a:t>
            </a:r>
            <a:r>
              <a:rPr lang="en-US" dirty="0" err="1"/>
              <a:t>izmēra</a:t>
            </a:r>
            <a:r>
              <a:rPr lang="en-US" dirty="0"/>
              <a:t> </a:t>
            </a:r>
            <a:r>
              <a:rPr lang="en-US" dirty="0" err="1"/>
              <a:t>koki</a:t>
            </a:r>
            <a:endParaRPr lang="lv-LV" dirty="0"/>
          </a:p>
        </p:txBody>
      </p:sp>
      <p:sp>
        <p:nvSpPr>
          <p:cNvPr id="34" name="Footer Placeholder 9">
            <a:extLst>
              <a:ext uri="{FF2B5EF4-FFF2-40B4-BE49-F238E27FC236}">
                <a16:creationId xmlns:a16="http://schemas.microsoft.com/office/drawing/2014/main" id="{0071E934-CF10-4B45-9D9C-0392AA6B5708}"/>
              </a:ext>
            </a:extLst>
          </p:cNvPr>
          <p:cNvSpPr>
            <a:spLocks noGrp="1"/>
          </p:cNvSpPr>
          <p:nvPr>
            <p:ph type="ftr" sz="quarter" idx="11"/>
          </p:nvPr>
        </p:nvSpPr>
        <p:spPr>
          <a:xfrm>
            <a:off x="8077200" y="6481071"/>
            <a:ext cx="4114800" cy="365125"/>
          </a:xfrm>
        </p:spPr>
        <p:txBody>
          <a:bodyPr/>
          <a:lstStyle/>
          <a:p>
            <a:pPr algn="r"/>
            <a:r>
              <a:rPr lang="lv-LV" sz="1000" dirty="0">
                <a:solidFill>
                  <a:schemeClr val="tx1">
                    <a:lumMod val="50000"/>
                    <a:lumOff val="50000"/>
                  </a:schemeClr>
                </a:solidFill>
              </a:rPr>
              <a:t>Rail Baltica </a:t>
            </a:r>
            <a:r>
              <a:rPr lang="en-US" sz="1000" dirty="0">
                <a:solidFill>
                  <a:schemeClr val="tx1">
                    <a:lumMod val="50000"/>
                    <a:lumOff val="50000"/>
                  </a:schemeClr>
                </a:solidFill>
              </a:rPr>
              <a:t>– RCS </a:t>
            </a:r>
            <a:r>
              <a:rPr lang="en-US" sz="1000" dirty="0" err="1">
                <a:solidFill>
                  <a:schemeClr val="tx1">
                    <a:lumMod val="50000"/>
                    <a:lumOff val="50000"/>
                  </a:schemeClr>
                </a:solidFill>
              </a:rPr>
              <a:t>Dienvidu</a:t>
            </a:r>
            <a:r>
              <a:rPr lang="en-US" sz="1000" dirty="0">
                <a:solidFill>
                  <a:schemeClr val="tx1">
                    <a:lumMod val="50000"/>
                    <a:lumOff val="50000"/>
                  </a:schemeClr>
                </a:solidFill>
              </a:rPr>
              <a:t> </a:t>
            </a:r>
            <a:r>
              <a:rPr lang="en-US" sz="1000" dirty="0" err="1">
                <a:solidFill>
                  <a:schemeClr val="tx1">
                    <a:lumMod val="50000"/>
                    <a:lumOff val="50000"/>
                  </a:schemeClr>
                </a:solidFill>
              </a:rPr>
              <a:t>laukums</a:t>
            </a:r>
            <a:r>
              <a:rPr lang="en-US" sz="1000" dirty="0">
                <a:solidFill>
                  <a:schemeClr val="tx1">
                    <a:lumMod val="50000"/>
                    <a:lumOff val="50000"/>
                  </a:schemeClr>
                </a:solidFill>
              </a:rPr>
              <a:t> - </a:t>
            </a:r>
            <a:r>
              <a:rPr lang="en-US" sz="1000" dirty="0" err="1">
                <a:solidFill>
                  <a:schemeClr val="tx1">
                    <a:lumMod val="50000"/>
                    <a:lumOff val="50000"/>
                  </a:schemeClr>
                </a:solidFill>
              </a:rPr>
              <a:t>plānotais</a:t>
            </a:r>
            <a:r>
              <a:rPr lang="en-US" sz="1000" dirty="0">
                <a:solidFill>
                  <a:schemeClr val="tx1">
                    <a:lumMod val="50000"/>
                    <a:lumOff val="50000"/>
                  </a:schemeClr>
                </a:solidFill>
              </a:rPr>
              <a:t> </a:t>
            </a:r>
            <a:r>
              <a:rPr lang="en-US" sz="1000" dirty="0" err="1">
                <a:solidFill>
                  <a:schemeClr val="tx1">
                    <a:lumMod val="50000"/>
                    <a:lumOff val="50000"/>
                  </a:schemeClr>
                </a:solidFill>
              </a:rPr>
              <a:t>labiekārtojums</a:t>
            </a:r>
            <a:endParaRPr lang="lv-LV" sz="1000" dirty="0">
              <a:solidFill>
                <a:schemeClr val="tx1">
                  <a:lumMod val="50000"/>
                  <a:lumOff val="50000"/>
                </a:schemeClr>
              </a:solidFill>
            </a:endParaRPr>
          </a:p>
        </p:txBody>
      </p:sp>
    </p:spTree>
    <p:extLst>
      <p:ext uri="{BB962C8B-B14F-4D97-AF65-F5344CB8AC3E}">
        <p14:creationId xmlns:p14="http://schemas.microsoft.com/office/powerpoint/2010/main" val="140378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3515F3C-9838-43BD-A787-CE96C28E12C1}"/>
              </a:ext>
            </a:extLst>
          </p:cNvPr>
          <p:cNvCxnSpPr>
            <a:cxnSpLocks/>
          </p:cNvCxnSpPr>
          <p:nvPr/>
        </p:nvCxnSpPr>
        <p:spPr>
          <a:xfrm flipV="1">
            <a:off x="0" y="515524"/>
            <a:ext cx="9207500" cy="4471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A61B6903-1ABE-4813-829E-477BB55ACA80}"/>
              </a:ext>
            </a:extLst>
          </p:cNvPr>
          <p:cNvSpPr txBox="1">
            <a:spLocks/>
          </p:cNvSpPr>
          <p:nvPr/>
        </p:nvSpPr>
        <p:spPr>
          <a:xfrm>
            <a:off x="11632111" y="-5658"/>
            <a:ext cx="349604" cy="543538"/>
          </a:xfrm>
          <a:prstGeom prst="rect">
            <a:avLst/>
          </a:prstGeom>
          <a:solidFill>
            <a:schemeClr val="bg1">
              <a:lumMod val="50000"/>
            </a:schemeClr>
          </a:solidFill>
          <a:ln>
            <a:solidFill>
              <a:schemeClr val="bg1">
                <a:lumMod val="50000"/>
              </a:schemeClr>
            </a:solidFill>
          </a:ln>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B6DC69-C922-4379-BB18-1E5CB33F9034}" type="slidenum">
              <a:rPr lang="lv-LV" sz="1000" smtClean="0">
                <a:solidFill>
                  <a:schemeClr val="bg1"/>
                </a:solidFill>
              </a:rPr>
              <a:pPr algn="ctr"/>
              <a:t>4</a:t>
            </a:fld>
            <a:endParaRPr lang="lv-LV" sz="1000" dirty="0">
              <a:solidFill>
                <a:schemeClr val="bg1"/>
              </a:solidFill>
            </a:endParaRPr>
          </a:p>
        </p:txBody>
      </p:sp>
      <p:grpSp>
        <p:nvGrpSpPr>
          <p:cNvPr id="29" name="Group 28">
            <a:extLst>
              <a:ext uri="{FF2B5EF4-FFF2-40B4-BE49-F238E27FC236}">
                <a16:creationId xmlns:a16="http://schemas.microsoft.com/office/drawing/2014/main" id="{089A6EA9-712E-4588-AAD7-5989803AA467}"/>
              </a:ext>
            </a:extLst>
          </p:cNvPr>
          <p:cNvGrpSpPr/>
          <p:nvPr/>
        </p:nvGrpSpPr>
        <p:grpSpPr>
          <a:xfrm>
            <a:off x="310536" y="1225599"/>
            <a:ext cx="4116383" cy="3247242"/>
            <a:chOff x="310536" y="1475970"/>
            <a:chExt cx="4116383" cy="3334881"/>
          </a:xfrm>
        </p:grpSpPr>
        <p:pic>
          <p:nvPicPr>
            <p:cNvPr id="16" name="Picture 15" descr="Hydrangea paniculata 'Jane' (Little Lime) – Kokaudzētava Baltezers">
              <a:extLst>
                <a:ext uri="{FF2B5EF4-FFF2-40B4-BE49-F238E27FC236}">
                  <a16:creationId xmlns:a16="http://schemas.microsoft.com/office/drawing/2014/main" id="{1658C86B-D368-4A99-8C34-E7940171D2DC}"/>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536" y="1475970"/>
              <a:ext cx="1878112" cy="1625057"/>
            </a:xfrm>
            <a:prstGeom prst="rect">
              <a:avLst/>
            </a:prstGeom>
            <a:noFill/>
            <a:ln>
              <a:noFill/>
            </a:ln>
          </p:spPr>
        </p:pic>
        <p:pic>
          <p:nvPicPr>
            <p:cNvPr id="24" name="Picture 23" descr="Hydrangea Paniculata PHANTOM - Pépinières Renault">
              <a:extLst>
                <a:ext uri="{FF2B5EF4-FFF2-40B4-BE49-F238E27FC236}">
                  <a16:creationId xmlns:a16="http://schemas.microsoft.com/office/drawing/2014/main" id="{270B5365-0973-42DD-AF38-E10C5083E09E}"/>
                </a:ext>
              </a:extLst>
            </p:cNvPr>
            <p:cNvPicPr/>
            <p:nvPr/>
          </p:nvPicPr>
          <p:blipFill rotWithShape="1">
            <a:blip r:embed="rId3" cstate="email">
              <a:extLst>
                <a:ext uri="{28A0092B-C50C-407E-A947-70E740481C1C}">
                  <a14:useLocalDpi xmlns:a14="http://schemas.microsoft.com/office/drawing/2010/main"/>
                </a:ext>
              </a:extLst>
            </a:blip>
            <a:srcRect t="-251"/>
            <a:stretch/>
          </p:blipFill>
          <p:spPr bwMode="auto">
            <a:xfrm>
              <a:off x="2258244" y="1475971"/>
              <a:ext cx="2168670" cy="1625057"/>
            </a:xfrm>
            <a:prstGeom prst="rect">
              <a:avLst/>
            </a:prstGeom>
            <a:noFill/>
            <a:ln>
              <a:noFill/>
            </a:ln>
          </p:spPr>
        </p:pic>
        <p:pic>
          <p:nvPicPr>
            <p:cNvPr id="26" name="Picture 25" descr="Hydrangea paniculata Pink Diamond - Garden Plants">
              <a:extLst>
                <a:ext uri="{FF2B5EF4-FFF2-40B4-BE49-F238E27FC236}">
                  <a16:creationId xmlns:a16="http://schemas.microsoft.com/office/drawing/2014/main" id="{11024648-AAE7-4B42-A546-D017D9C51084}"/>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10536" y="3181673"/>
              <a:ext cx="1878107" cy="1629178"/>
            </a:xfrm>
            <a:prstGeom prst="rect">
              <a:avLst/>
            </a:prstGeom>
            <a:noFill/>
            <a:ln>
              <a:noFill/>
            </a:ln>
          </p:spPr>
        </p:pic>
        <p:grpSp>
          <p:nvGrpSpPr>
            <p:cNvPr id="14" name="Group 13">
              <a:extLst>
                <a:ext uri="{FF2B5EF4-FFF2-40B4-BE49-F238E27FC236}">
                  <a16:creationId xmlns:a16="http://schemas.microsoft.com/office/drawing/2014/main" id="{50F35CB6-1337-4996-8095-40DD181F1183}"/>
                </a:ext>
              </a:extLst>
            </p:cNvPr>
            <p:cNvGrpSpPr/>
            <p:nvPr/>
          </p:nvGrpSpPr>
          <p:grpSpPr>
            <a:xfrm>
              <a:off x="2258244" y="3181673"/>
              <a:ext cx="2168675" cy="1629178"/>
              <a:chOff x="6084386" y="1467807"/>
              <a:chExt cx="2168675" cy="1629178"/>
            </a:xfrm>
          </p:grpSpPr>
          <p:pic>
            <p:nvPicPr>
              <p:cNvPr id="27" name="Attēls 35" descr="Image result for stephanandra incisa">
                <a:extLst>
                  <a:ext uri="{FF2B5EF4-FFF2-40B4-BE49-F238E27FC236}">
                    <a16:creationId xmlns:a16="http://schemas.microsoft.com/office/drawing/2014/main" id="{87EF435E-1886-4FF1-9A07-F24BEC3E5D8C}"/>
                  </a:ext>
                </a:extLst>
              </p:cNvPr>
              <p:cNvPicPr/>
              <p:nvPr/>
            </p:nvPicPr>
            <p:blipFill rotWithShape="1">
              <a:blip r:embed="rId5" cstate="email">
                <a:extLst>
                  <a:ext uri="{28A0092B-C50C-407E-A947-70E740481C1C}">
                    <a14:useLocalDpi xmlns:a14="http://schemas.microsoft.com/office/drawing/2010/main"/>
                  </a:ext>
                </a:extLst>
              </a:blip>
              <a:srcRect t="-252"/>
              <a:stretch/>
            </p:blipFill>
            <p:spPr>
              <a:xfrm>
                <a:off x="6084386" y="1467807"/>
                <a:ext cx="1070546" cy="1629178"/>
              </a:xfrm>
              <a:prstGeom prst="rect">
                <a:avLst/>
              </a:prstGeom>
            </p:spPr>
          </p:pic>
          <p:pic>
            <p:nvPicPr>
              <p:cNvPr id="28" name="Attēls 36" descr="Bildresultat för stephanandra incisa 'crispa' | Woodland garden, Fall  garden vegetables, Vegetable garden for beginners">
                <a:extLst>
                  <a:ext uri="{FF2B5EF4-FFF2-40B4-BE49-F238E27FC236}">
                    <a16:creationId xmlns:a16="http://schemas.microsoft.com/office/drawing/2014/main" id="{37B47080-82FB-46C3-80D2-A51C00DF12C1}"/>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7154932" y="1475999"/>
                <a:ext cx="1098129" cy="1620986"/>
              </a:xfrm>
              <a:prstGeom prst="rect">
                <a:avLst/>
              </a:prstGeom>
              <a:ln>
                <a:noFill/>
              </a:ln>
              <a:extLst>
                <a:ext uri="{53640926-AAD7-44D8-BBD7-CCE9431645EC}">
                  <a14:shadowObscured xmlns:a14="http://schemas.microsoft.com/office/drawing/2010/main"/>
                </a:ext>
              </a:extLst>
            </p:spPr>
          </p:pic>
          <p:cxnSp>
            <p:nvCxnSpPr>
              <p:cNvPr id="10" name="Straight Connector 9">
                <a:extLst>
                  <a:ext uri="{FF2B5EF4-FFF2-40B4-BE49-F238E27FC236}">
                    <a16:creationId xmlns:a16="http://schemas.microsoft.com/office/drawing/2014/main" id="{BD4C35EB-9B9B-4FDD-95E1-A56A03D43318}"/>
                  </a:ext>
                </a:extLst>
              </p:cNvPr>
              <p:cNvCxnSpPr/>
              <p:nvPr/>
            </p:nvCxnSpPr>
            <p:spPr>
              <a:xfrm>
                <a:off x="7154932" y="1467807"/>
                <a:ext cx="0" cy="162917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2" name="Content Placeholder 2">
            <a:extLst>
              <a:ext uri="{FF2B5EF4-FFF2-40B4-BE49-F238E27FC236}">
                <a16:creationId xmlns:a16="http://schemas.microsoft.com/office/drawing/2014/main" id="{CD1CB1DC-9ADF-4C19-B58D-B988488C14D7}"/>
              </a:ext>
            </a:extLst>
          </p:cNvPr>
          <p:cNvSpPr>
            <a:spLocks noGrp="1"/>
          </p:cNvSpPr>
          <p:nvPr>
            <p:ph sz="half" idx="1"/>
          </p:nvPr>
        </p:nvSpPr>
        <p:spPr>
          <a:xfrm>
            <a:off x="300585" y="735576"/>
            <a:ext cx="3499593" cy="285301"/>
          </a:xfrm>
          <a:ln>
            <a:solidFill>
              <a:schemeClr val="bg1">
                <a:lumMod val="75000"/>
              </a:schemeClr>
            </a:solidFill>
            <a:prstDash val="sysDot"/>
          </a:ln>
        </p:spPr>
        <p:txBody>
          <a:bodyPr anchor="ctr">
            <a:normAutofit/>
          </a:bodyPr>
          <a:lstStyle/>
          <a:p>
            <a:pPr marL="0" indent="0">
              <a:buNone/>
            </a:pPr>
            <a:r>
              <a:rPr lang="en-US" sz="1200" dirty="0"/>
              <a:t>KRŪMI, ZIEMCIETES UN SĪPOLAUGI</a:t>
            </a:r>
            <a:endParaRPr lang="lv-LV" sz="1200" dirty="0"/>
          </a:p>
        </p:txBody>
      </p:sp>
      <p:sp>
        <p:nvSpPr>
          <p:cNvPr id="33" name="Content Placeholder 2">
            <a:extLst>
              <a:ext uri="{FF2B5EF4-FFF2-40B4-BE49-F238E27FC236}">
                <a16:creationId xmlns:a16="http://schemas.microsoft.com/office/drawing/2014/main" id="{DE2B2B8C-B0A1-4814-8F20-6ED58B9079AE}"/>
              </a:ext>
            </a:extLst>
          </p:cNvPr>
          <p:cNvSpPr txBox="1">
            <a:spLocks/>
          </p:cNvSpPr>
          <p:nvPr/>
        </p:nvSpPr>
        <p:spPr>
          <a:xfrm>
            <a:off x="300585" y="4559343"/>
            <a:ext cx="5182835" cy="1859427"/>
          </a:xfrm>
          <a:prstGeom prst="rect">
            <a:avLst/>
          </a:prstGeom>
          <a:ln>
            <a:solidFill>
              <a:schemeClr val="bg1">
                <a:lumMod val="75000"/>
              </a:schemeClr>
            </a:solidFill>
            <a:prstDash val="sysDot"/>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sz="1100" dirty="0">
                <a:effectLst/>
                <a:latin typeface="Calibri" panose="020F0502020204030204" pitchFamily="34" charset="0"/>
                <a:ea typeface="Times New Roman" panose="02020603050405020304" pitchFamily="18" charset="0"/>
              </a:rPr>
              <a:t>Zaļajā zonā veidoti trīspakāpju stādījumi, kas ainavu padara dinamisku. Graudzāles un skarainās hortenzijas (Hydrangea p</a:t>
            </a:r>
            <a:r>
              <a:rPr lang="en-US" sz="1100" dirty="0">
                <a:effectLst/>
                <a:latin typeface="Calibri" panose="020F0502020204030204" pitchFamily="34" charset="0"/>
                <a:ea typeface="Times New Roman" panose="02020603050405020304" pitchFamily="18" charset="0"/>
              </a:rPr>
              <a:t>a</a:t>
            </a:r>
            <a:r>
              <a:rPr lang="lv-LV" sz="1100" dirty="0">
                <a:effectLst/>
                <a:latin typeface="Calibri" panose="020F0502020204030204" pitchFamily="34" charset="0"/>
                <a:ea typeface="Times New Roman" panose="02020603050405020304" pitchFamily="18" charset="0"/>
              </a:rPr>
              <a:t>niculata) veido zemāko stāvu jeb zemsedzes stādījumu zem kokiem, maza izmēri koki – pīlādži (Sorbus), korintes (</a:t>
            </a:r>
            <a:r>
              <a:rPr lang="en-AU" sz="1100" dirty="0">
                <a:effectLst/>
                <a:latin typeface="Calibri" panose="020F0502020204030204" pitchFamily="34" charset="0"/>
                <a:ea typeface="Times New Roman" panose="02020603050405020304" pitchFamily="18" charset="0"/>
              </a:rPr>
              <a:t>Amelanchier)</a:t>
            </a:r>
            <a:r>
              <a:rPr lang="lv-LV" sz="1100" dirty="0">
                <a:effectLst/>
                <a:latin typeface="Calibri" panose="020F0502020204030204" pitchFamily="34" charset="0"/>
                <a:ea typeface="Times New Roman" panose="02020603050405020304" pitchFamily="18" charset="0"/>
              </a:rPr>
              <a:t>– vidējo stāvu, bet lielie koki – visaugstāko stāvu.</a:t>
            </a:r>
            <a:endParaRPr lang="en-US" sz="1100" dirty="0">
              <a:effectLst/>
              <a:latin typeface="Calibri" panose="020F0502020204030204" pitchFamily="34" charset="0"/>
              <a:ea typeface="Times New Roman" panose="02020603050405020304" pitchFamily="18" charset="0"/>
            </a:endParaRPr>
          </a:p>
          <a:p>
            <a:pPr marL="0" indent="0" algn="just">
              <a:buFont typeface="Arial" panose="020B0604020202020204" pitchFamily="34" charset="0"/>
              <a:buNone/>
            </a:pPr>
            <a:r>
              <a:rPr lang="lv-LV" sz="1100" dirty="0">
                <a:effectLst/>
                <a:latin typeface="Calibri" panose="020F0502020204030204" pitchFamily="34" charset="0"/>
                <a:ea typeface="Times New Roman" panose="02020603050405020304" pitchFamily="18" charset="0"/>
              </a:rPr>
              <a:t>Apstādījumu dekorativitāte plānota visa gada garumā – ziemā saglabājas zaļā priežu skuju krāsa, pavasarī – zilsniedzītes (Scilla siberica), vasarā uzzied hortenzijas, rudenī dominē graudzāļu krāsas. </a:t>
            </a:r>
            <a:endParaRPr lang="lv-LV" sz="1100" dirty="0"/>
          </a:p>
        </p:txBody>
      </p:sp>
      <p:grpSp>
        <p:nvGrpSpPr>
          <p:cNvPr id="42" name="Group 41">
            <a:extLst>
              <a:ext uri="{FF2B5EF4-FFF2-40B4-BE49-F238E27FC236}">
                <a16:creationId xmlns:a16="http://schemas.microsoft.com/office/drawing/2014/main" id="{8F42D126-641B-43B4-BC71-0EFD7E469B38}"/>
              </a:ext>
            </a:extLst>
          </p:cNvPr>
          <p:cNvGrpSpPr/>
          <p:nvPr/>
        </p:nvGrpSpPr>
        <p:grpSpPr>
          <a:xfrm>
            <a:off x="4507662" y="1225597"/>
            <a:ext cx="6954996" cy="5194056"/>
            <a:chOff x="4507661" y="1225597"/>
            <a:chExt cx="7140811" cy="5332824"/>
          </a:xfrm>
        </p:grpSpPr>
        <p:pic>
          <p:nvPicPr>
            <p:cNvPr id="35" name="Attēls 15" descr="Image result for Deschampsia caespitosa `Goldtau`">
              <a:extLst>
                <a:ext uri="{FF2B5EF4-FFF2-40B4-BE49-F238E27FC236}">
                  <a16:creationId xmlns:a16="http://schemas.microsoft.com/office/drawing/2014/main" id="{885DE082-04F0-4DEE-98EB-B14521F7685D}"/>
                </a:ext>
              </a:extLst>
            </p:cNvPr>
            <p:cNvPicPr/>
            <p:nvPr/>
          </p:nvPicPr>
          <p:blipFill>
            <a:blip r:embed="rId7" cstate="email">
              <a:extLst>
                <a:ext uri="{28A0092B-C50C-407E-A947-70E740481C1C}">
                  <a14:useLocalDpi xmlns:a14="http://schemas.microsoft.com/office/drawing/2010/main"/>
                </a:ext>
              </a:extLst>
            </a:blip>
            <a:stretch>
              <a:fillRect/>
            </a:stretch>
          </p:blipFill>
          <p:spPr>
            <a:xfrm>
              <a:off x="7816106" y="4649316"/>
              <a:ext cx="2190754" cy="1909105"/>
            </a:xfrm>
            <a:prstGeom prst="rect">
              <a:avLst/>
            </a:prstGeom>
          </p:spPr>
        </p:pic>
        <p:grpSp>
          <p:nvGrpSpPr>
            <p:cNvPr id="41" name="Group 40">
              <a:extLst>
                <a:ext uri="{FF2B5EF4-FFF2-40B4-BE49-F238E27FC236}">
                  <a16:creationId xmlns:a16="http://schemas.microsoft.com/office/drawing/2014/main" id="{11FD7DAC-8A5D-4C45-B70F-200C347643B4}"/>
                </a:ext>
              </a:extLst>
            </p:cNvPr>
            <p:cNvGrpSpPr/>
            <p:nvPr/>
          </p:nvGrpSpPr>
          <p:grpSpPr>
            <a:xfrm>
              <a:off x="10087601" y="1264148"/>
              <a:ext cx="1560871" cy="5294273"/>
              <a:chOff x="10295646" y="1249412"/>
              <a:chExt cx="1560871" cy="5294273"/>
            </a:xfrm>
          </p:grpSpPr>
          <p:pic>
            <p:nvPicPr>
              <p:cNvPr id="34" name="Attēls 14" descr="Image result for Calamagrostis x acutiflora `Karl Foerster`">
                <a:extLst>
                  <a:ext uri="{FF2B5EF4-FFF2-40B4-BE49-F238E27FC236}">
                    <a16:creationId xmlns:a16="http://schemas.microsoft.com/office/drawing/2014/main" id="{D6AAA792-D08A-4470-A9A0-F66B16190C1C}"/>
                  </a:ext>
                </a:extLst>
              </p:cNvPr>
              <p:cNvPicPr/>
              <p:nvPr/>
            </p:nvPicPr>
            <p:blipFill rotWithShape="1">
              <a:blip r:embed="rId8" cstate="email">
                <a:extLst>
                  <a:ext uri="{28A0092B-C50C-407E-A947-70E740481C1C}">
                    <a14:useLocalDpi xmlns:a14="http://schemas.microsoft.com/office/drawing/2010/main"/>
                  </a:ext>
                </a:extLst>
              </a:blip>
              <a:srcRect/>
              <a:stretch/>
            </p:blipFill>
            <p:spPr>
              <a:xfrm>
                <a:off x="10300613" y="2803071"/>
                <a:ext cx="1555904" cy="2273780"/>
              </a:xfrm>
              <a:prstGeom prst="rect">
                <a:avLst/>
              </a:prstGeom>
            </p:spPr>
          </p:pic>
          <p:pic>
            <p:nvPicPr>
              <p:cNvPr id="39" name="Picture 38" descr="Siberian Squill Bulbs - Scilla Siberica | DutchGrown™ | Top Quality">
                <a:extLst>
                  <a:ext uri="{FF2B5EF4-FFF2-40B4-BE49-F238E27FC236}">
                    <a16:creationId xmlns:a16="http://schemas.microsoft.com/office/drawing/2014/main" id="{E1D7AAAC-F722-4730-B9CD-4992EF9EA88F}"/>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10295646" y="1249412"/>
                <a:ext cx="1552117" cy="1494496"/>
              </a:xfrm>
              <a:prstGeom prst="rect">
                <a:avLst/>
              </a:prstGeom>
              <a:noFill/>
              <a:ln>
                <a:noFill/>
              </a:ln>
            </p:spPr>
          </p:pic>
          <p:pic>
            <p:nvPicPr>
              <p:cNvPr id="40" name="Picture 39" descr="Scilla Siberica Alba">
                <a:extLst>
                  <a:ext uri="{FF2B5EF4-FFF2-40B4-BE49-F238E27FC236}">
                    <a16:creationId xmlns:a16="http://schemas.microsoft.com/office/drawing/2014/main" id="{CCAD7DB5-D1D4-47E1-8097-626E688EBCA8}"/>
                  </a:ext>
                </a:extLs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295646" y="5145142"/>
                <a:ext cx="1560871" cy="1398543"/>
              </a:xfrm>
              <a:prstGeom prst="rect">
                <a:avLst/>
              </a:prstGeom>
              <a:noFill/>
              <a:ln>
                <a:noFill/>
              </a:ln>
            </p:spPr>
          </p:pic>
        </p:grpSp>
        <p:pic>
          <p:nvPicPr>
            <p:cNvPr id="3074" name="Picture 2" descr="See the source image">
              <a:extLst>
                <a:ext uri="{FF2B5EF4-FFF2-40B4-BE49-F238E27FC236}">
                  <a16:creationId xmlns:a16="http://schemas.microsoft.com/office/drawing/2014/main" id="{4EB751C2-2F9A-4703-8129-25038D76229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t="-273"/>
            <a:stretch/>
          </p:blipFill>
          <p:spPr bwMode="auto">
            <a:xfrm>
              <a:off x="4507661" y="1225597"/>
              <a:ext cx="2731340" cy="3333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0C77B0B5-36D4-4C7B-9A29-AE016E184583}"/>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552342" y="4649315"/>
              <a:ext cx="2183023" cy="19091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e the source image">
              <a:extLst>
                <a:ext uri="{FF2B5EF4-FFF2-40B4-BE49-F238E27FC236}">
                  <a16:creationId xmlns:a16="http://schemas.microsoft.com/office/drawing/2014/main" id="{C65DBF4C-4EED-4019-92FA-EBE1945B5C68}"/>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t="-357"/>
            <a:stretch/>
          </p:blipFill>
          <p:spPr bwMode="auto">
            <a:xfrm>
              <a:off x="7319743" y="1225597"/>
              <a:ext cx="2687118" cy="3333999"/>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a:extLst>
              <a:ext uri="{FF2B5EF4-FFF2-40B4-BE49-F238E27FC236}">
                <a16:creationId xmlns:a16="http://schemas.microsoft.com/office/drawing/2014/main" id="{455D3B5E-8BA2-4949-822A-6C0342410AB3}"/>
              </a:ext>
            </a:extLst>
          </p:cNvPr>
          <p:cNvSpPr txBox="1"/>
          <p:nvPr/>
        </p:nvSpPr>
        <p:spPr>
          <a:xfrm>
            <a:off x="708041" y="5738577"/>
            <a:ext cx="2961203" cy="369332"/>
          </a:xfrm>
          <a:prstGeom prst="rect">
            <a:avLst/>
          </a:prstGeom>
          <a:noFill/>
        </p:spPr>
        <p:txBody>
          <a:bodyPr wrap="square" rtlCol="0">
            <a:spAutoFit/>
          </a:bodyPr>
          <a:lstStyle/>
          <a:p>
            <a:r>
              <a:rPr lang="en-US" dirty="0"/>
              <a:t>&gt;4000  - </a:t>
            </a:r>
            <a:r>
              <a:rPr lang="en-US" dirty="0" err="1"/>
              <a:t>krūmi</a:t>
            </a:r>
            <a:r>
              <a:rPr lang="en-US" dirty="0"/>
              <a:t> un </a:t>
            </a:r>
            <a:r>
              <a:rPr lang="en-US" dirty="0" err="1"/>
              <a:t>ziemcietes</a:t>
            </a:r>
            <a:endParaRPr lang="lv-LV" dirty="0"/>
          </a:p>
        </p:txBody>
      </p:sp>
      <p:sp>
        <p:nvSpPr>
          <p:cNvPr id="30" name="Title 1">
            <a:extLst>
              <a:ext uri="{FF2B5EF4-FFF2-40B4-BE49-F238E27FC236}">
                <a16:creationId xmlns:a16="http://schemas.microsoft.com/office/drawing/2014/main" id="{B25DECCC-BF7C-4339-989E-45EFDBD2DD2C}"/>
              </a:ext>
            </a:extLst>
          </p:cNvPr>
          <p:cNvSpPr>
            <a:spLocks noGrp="1"/>
          </p:cNvSpPr>
          <p:nvPr>
            <p:ph type="title"/>
          </p:nvPr>
        </p:nvSpPr>
        <p:spPr>
          <a:xfrm>
            <a:off x="0" y="0"/>
            <a:ext cx="10515600" cy="649074"/>
          </a:xfrm>
        </p:spPr>
        <p:txBody>
          <a:bodyPr>
            <a:normAutofit/>
          </a:bodyPr>
          <a:lstStyle/>
          <a:p>
            <a:r>
              <a:rPr lang="en-US" sz="2800" dirty="0"/>
              <a:t>RCS </a:t>
            </a:r>
            <a:r>
              <a:rPr lang="en-US" sz="2800" dirty="0" err="1"/>
              <a:t>Dienvidu</a:t>
            </a:r>
            <a:r>
              <a:rPr lang="en-US" sz="2800" dirty="0"/>
              <a:t> </a:t>
            </a:r>
            <a:r>
              <a:rPr lang="en-US" sz="2800" dirty="0" err="1"/>
              <a:t>laukums</a:t>
            </a:r>
            <a:r>
              <a:rPr lang="en-US" sz="2800" dirty="0"/>
              <a:t> - </a:t>
            </a:r>
            <a:r>
              <a:rPr lang="en-US" sz="2800" dirty="0" err="1"/>
              <a:t>plānotie</a:t>
            </a:r>
            <a:r>
              <a:rPr lang="en-US" sz="2800" dirty="0"/>
              <a:t> </a:t>
            </a:r>
            <a:r>
              <a:rPr lang="en-US" sz="2800" dirty="0" err="1"/>
              <a:t>apstādījumi</a:t>
            </a:r>
            <a:r>
              <a:rPr lang="en-US" sz="2800" dirty="0"/>
              <a:t> </a:t>
            </a:r>
            <a:endParaRPr lang="lv-LV" sz="2800" dirty="0"/>
          </a:p>
        </p:txBody>
      </p:sp>
      <p:sp>
        <p:nvSpPr>
          <p:cNvPr id="31" name="Footer Placeholder 9">
            <a:extLst>
              <a:ext uri="{FF2B5EF4-FFF2-40B4-BE49-F238E27FC236}">
                <a16:creationId xmlns:a16="http://schemas.microsoft.com/office/drawing/2014/main" id="{322B51AF-782E-447A-9CE6-76A5CFB86CD2}"/>
              </a:ext>
            </a:extLst>
          </p:cNvPr>
          <p:cNvSpPr>
            <a:spLocks noGrp="1"/>
          </p:cNvSpPr>
          <p:nvPr>
            <p:ph type="ftr" sz="quarter" idx="11"/>
          </p:nvPr>
        </p:nvSpPr>
        <p:spPr>
          <a:xfrm>
            <a:off x="8077200" y="6481071"/>
            <a:ext cx="4114800" cy="365125"/>
          </a:xfrm>
        </p:spPr>
        <p:txBody>
          <a:bodyPr/>
          <a:lstStyle/>
          <a:p>
            <a:pPr algn="r"/>
            <a:r>
              <a:rPr lang="lv-LV" sz="1000" dirty="0">
                <a:solidFill>
                  <a:schemeClr val="tx1">
                    <a:lumMod val="50000"/>
                    <a:lumOff val="50000"/>
                  </a:schemeClr>
                </a:solidFill>
              </a:rPr>
              <a:t>Rail Baltica </a:t>
            </a:r>
            <a:r>
              <a:rPr lang="en-US" sz="1000" dirty="0">
                <a:solidFill>
                  <a:schemeClr val="tx1">
                    <a:lumMod val="50000"/>
                    <a:lumOff val="50000"/>
                  </a:schemeClr>
                </a:solidFill>
              </a:rPr>
              <a:t>– RCS </a:t>
            </a:r>
            <a:r>
              <a:rPr lang="en-US" sz="1000" dirty="0" err="1">
                <a:solidFill>
                  <a:schemeClr val="tx1">
                    <a:lumMod val="50000"/>
                    <a:lumOff val="50000"/>
                  </a:schemeClr>
                </a:solidFill>
              </a:rPr>
              <a:t>Dienvidu</a:t>
            </a:r>
            <a:r>
              <a:rPr lang="en-US" sz="1000" dirty="0">
                <a:solidFill>
                  <a:schemeClr val="tx1">
                    <a:lumMod val="50000"/>
                    <a:lumOff val="50000"/>
                  </a:schemeClr>
                </a:solidFill>
              </a:rPr>
              <a:t> </a:t>
            </a:r>
            <a:r>
              <a:rPr lang="en-US" sz="1000" dirty="0" err="1">
                <a:solidFill>
                  <a:schemeClr val="tx1">
                    <a:lumMod val="50000"/>
                    <a:lumOff val="50000"/>
                  </a:schemeClr>
                </a:solidFill>
              </a:rPr>
              <a:t>laukums</a:t>
            </a:r>
            <a:r>
              <a:rPr lang="en-US" sz="1000" dirty="0">
                <a:solidFill>
                  <a:schemeClr val="tx1">
                    <a:lumMod val="50000"/>
                    <a:lumOff val="50000"/>
                  </a:schemeClr>
                </a:solidFill>
              </a:rPr>
              <a:t> - </a:t>
            </a:r>
            <a:r>
              <a:rPr lang="en-US" sz="1000" dirty="0" err="1">
                <a:solidFill>
                  <a:schemeClr val="tx1">
                    <a:lumMod val="50000"/>
                    <a:lumOff val="50000"/>
                  </a:schemeClr>
                </a:solidFill>
              </a:rPr>
              <a:t>plānotais</a:t>
            </a:r>
            <a:r>
              <a:rPr lang="en-US" sz="1000" dirty="0">
                <a:solidFill>
                  <a:schemeClr val="tx1">
                    <a:lumMod val="50000"/>
                    <a:lumOff val="50000"/>
                  </a:schemeClr>
                </a:solidFill>
              </a:rPr>
              <a:t> </a:t>
            </a:r>
            <a:r>
              <a:rPr lang="en-US" sz="1000" dirty="0" err="1">
                <a:solidFill>
                  <a:schemeClr val="tx1">
                    <a:lumMod val="50000"/>
                    <a:lumOff val="50000"/>
                  </a:schemeClr>
                </a:solidFill>
              </a:rPr>
              <a:t>labiekārtojums</a:t>
            </a:r>
            <a:endParaRPr lang="lv-LV" sz="1000" dirty="0">
              <a:solidFill>
                <a:schemeClr val="tx1">
                  <a:lumMod val="50000"/>
                  <a:lumOff val="50000"/>
                </a:schemeClr>
              </a:solidFill>
            </a:endParaRPr>
          </a:p>
        </p:txBody>
      </p:sp>
    </p:spTree>
    <p:extLst>
      <p:ext uri="{BB962C8B-B14F-4D97-AF65-F5344CB8AC3E}">
        <p14:creationId xmlns:p14="http://schemas.microsoft.com/office/powerpoint/2010/main" val="3281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C43A69-48ED-4A2F-A2A8-934274239005}"/>
              </a:ext>
            </a:extLst>
          </p:cNvPr>
          <p:cNvSpPr>
            <a:spLocks noGrp="1"/>
          </p:cNvSpPr>
          <p:nvPr>
            <p:ph type="title"/>
          </p:nvPr>
        </p:nvSpPr>
        <p:spPr>
          <a:xfrm>
            <a:off x="0" y="0"/>
            <a:ext cx="10515600" cy="649074"/>
          </a:xfrm>
        </p:spPr>
        <p:txBody>
          <a:bodyPr>
            <a:normAutofit/>
          </a:bodyPr>
          <a:lstStyle/>
          <a:p>
            <a:r>
              <a:rPr lang="en-US" sz="2800" dirty="0"/>
              <a:t>RCS </a:t>
            </a:r>
            <a:r>
              <a:rPr lang="en-US" sz="2800" dirty="0" err="1"/>
              <a:t>Dienvidu</a:t>
            </a:r>
            <a:r>
              <a:rPr lang="en-US" sz="2800" dirty="0"/>
              <a:t> </a:t>
            </a:r>
            <a:r>
              <a:rPr lang="en-US" sz="2800" dirty="0" err="1"/>
              <a:t>laukums</a:t>
            </a:r>
            <a:r>
              <a:rPr lang="en-US" sz="2800" dirty="0"/>
              <a:t> - </a:t>
            </a:r>
            <a:r>
              <a:rPr lang="en-US" sz="2800" dirty="0" err="1"/>
              <a:t>plānotie</a:t>
            </a:r>
            <a:r>
              <a:rPr lang="en-US" sz="2800" dirty="0"/>
              <a:t> </a:t>
            </a:r>
            <a:r>
              <a:rPr lang="en-US" sz="2800" dirty="0" err="1"/>
              <a:t>labiekārtojuma</a:t>
            </a:r>
            <a:r>
              <a:rPr lang="en-US" sz="2800" dirty="0"/>
              <a:t> </a:t>
            </a:r>
            <a:r>
              <a:rPr lang="en-US" sz="2800" dirty="0" err="1"/>
              <a:t>elementi</a:t>
            </a:r>
            <a:endParaRPr lang="lv-LV" sz="2800" dirty="0"/>
          </a:p>
        </p:txBody>
      </p:sp>
      <p:cxnSp>
        <p:nvCxnSpPr>
          <p:cNvPr id="6" name="Straight Connector 5">
            <a:extLst>
              <a:ext uri="{FF2B5EF4-FFF2-40B4-BE49-F238E27FC236}">
                <a16:creationId xmlns:a16="http://schemas.microsoft.com/office/drawing/2014/main" id="{73515F3C-9838-43BD-A787-CE96C28E12C1}"/>
              </a:ext>
            </a:extLst>
          </p:cNvPr>
          <p:cNvCxnSpPr>
            <a:cxnSpLocks/>
          </p:cNvCxnSpPr>
          <p:nvPr/>
        </p:nvCxnSpPr>
        <p:spPr>
          <a:xfrm flipV="1">
            <a:off x="0" y="515524"/>
            <a:ext cx="9207500" cy="4471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D435C75-BBF6-4375-94DC-A9F1F72D91FC}"/>
              </a:ext>
            </a:extLst>
          </p:cNvPr>
          <p:cNvCxnSpPr>
            <a:cxnSpLocks/>
          </p:cNvCxnSpPr>
          <p:nvPr/>
        </p:nvCxnSpPr>
        <p:spPr>
          <a:xfrm>
            <a:off x="6096000" y="869945"/>
            <a:ext cx="0" cy="56111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A61B6903-1ABE-4813-829E-477BB55ACA80}"/>
              </a:ext>
            </a:extLst>
          </p:cNvPr>
          <p:cNvSpPr txBox="1">
            <a:spLocks/>
          </p:cNvSpPr>
          <p:nvPr/>
        </p:nvSpPr>
        <p:spPr>
          <a:xfrm>
            <a:off x="11632111" y="-5658"/>
            <a:ext cx="349604" cy="543538"/>
          </a:xfrm>
          <a:prstGeom prst="rect">
            <a:avLst/>
          </a:prstGeom>
          <a:solidFill>
            <a:schemeClr val="bg1">
              <a:lumMod val="50000"/>
            </a:schemeClr>
          </a:solidFill>
          <a:ln>
            <a:solidFill>
              <a:schemeClr val="bg1">
                <a:lumMod val="50000"/>
              </a:schemeClr>
            </a:solidFill>
          </a:ln>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B6DC69-C922-4379-BB18-1E5CB33F9034}" type="slidenum">
              <a:rPr lang="lv-LV" sz="1000" smtClean="0">
                <a:solidFill>
                  <a:schemeClr val="bg1"/>
                </a:solidFill>
              </a:rPr>
              <a:pPr algn="ctr"/>
              <a:t>5</a:t>
            </a:fld>
            <a:endParaRPr lang="lv-LV" sz="1000" dirty="0">
              <a:solidFill>
                <a:schemeClr val="bg1"/>
              </a:solidFill>
            </a:endParaRPr>
          </a:p>
        </p:txBody>
      </p:sp>
      <p:pic>
        <p:nvPicPr>
          <p:cNvPr id="9" name="Picture 8" descr="A picture containing ground, tree, outdoor, building&#10;&#10;Description automatically generated">
            <a:extLst>
              <a:ext uri="{FF2B5EF4-FFF2-40B4-BE49-F238E27FC236}">
                <a16:creationId xmlns:a16="http://schemas.microsoft.com/office/drawing/2014/main" id="{A3B7C25C-FD4D-45FD-9AF3-C3A3DF7EC1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906"/>
          <a:stretch/>
        </p:blipFill>
        <p:spPr>
          <a:xfrm>
            <a:off x="1165715" y="1365792"/>
            <a:ext cx="1969049" cy="1138834"/>
          </a:xfrm>
          <a:prstGeom prst="rect">
            <a:avLst/>
          </a:prstGeom>
        </p:spPr>
      </p:pic>
      <p:sp>
        <p:nvSpPr>
          <p:cNvPr id="18" name="Content Placeholder 2">
            <a:extLst>
              <a:ext uri="{FF2B5EF4-FFF2-40B4-BE49-F238E27FC236}">
                <a16:creationId xmlns:a16="http://schemas.microsoft.com/office/drawing/2014/main" id="{E572EBFC-623E-4991-BADA-899240FA877A}"/>
              </a:ext>
            </a:extLst>
          </p:cNvPr>
          <p:cNvSpPr txBox="1">
            <a:spLocks/>
          </p:cNvSpPr>
          <p:nvPr/>
        </p:nvSpPr>
        <p:spPr>
          <a:xfrm>
            <a:off x="1142059" y="926924"/>
            <a:ext cx="4160388" cy="327359"/>
          </a:xfrm>
          <a:prstGeom prst="rect">
            <a:avLst/>
          </a:prstGeom>
          <a:ln>
            <a:solidFill>
              <a:schemeClr val="bg1">
                <a:lumMod val="75000"/>
              </a:schemeClr>
            </a:solidFill>
            <a:prstDash val="sysDo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err="1"/>
              <a:t>Vienvietīgie</a:t>
            </a:r>
            <a:r>
              <a:rPr lang="en-US" sz="1200" dirty="0"/>
              <a:t> </a:t>
            </a:r>
            <a:r>
              <a:rPr lang="en-US" sz="1200" dirty="0" err="1"/>
              <a:t>soliņi</a:t>
            </a:r>
            <a:r>
              <a:rPr lang="en-US" sz="1200" dirty="0"/>
              <a:t> RADIUM LRA115</a:t>
            </a:r>
            <a:endParaRPr lang="lv-LV" sz="1200" dirty="0"/>
          </a:p>
        </p:txBody>
      </p:sp>
      <p:pic>
        <p:nvPicPr>
          <p:cNvPr id="22" name="Picture 21">
            <a:extLst>
              <a:ext uri="{FF2B5EF4-FFF2-40B4-BE49-F238E27FC236}">
                <a16:creationId xmlns:a16="http://schemas.microsoft.com/office/drawing/2014/main" id="{581498AE-C901-41A8-B450-01755A2B9D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45022" y="1423021"/>
            <a:ext cx="1970542" cy="1127240"/>
          </a:xfrm>
          <a:prstGeom prst="rect">
            <a:avLst/>
          </a:prstGeom>
        </p:spPr>
      </p:pic>
      <p:pic>
        <p:nvPicPr>
          <p:cNvPr id="21" name="Picture 20" descr="A picture containing tree, outdoor&#10;&#10;Description automatically generated">
            <a:extLst>
              <a:ext uri="{FF2B5EF4-FFF2-40B4-BE49-F238E27FC236}">
                <a16:creationId xmlns:a16="http://schemas.microsoft.com/office/drawing/2014/main" id="{E6D137DB-89C1-4C64-8FED-595C4F2A26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28930" y="3005152"/>
            <a:ext cx="1221533" cy="1549360"/>
          </a:xfrm>
          <a:prstGeom prst="rect">
            <a:avLst/>
          </a:prstGeom>
        </p:spPr>
      </p:pic>
      <p:pic>
        <p:nvPicPr>
          <p:cNvPr id="23" name="Picture 22">
            <a:extLst>
              <a:ext uri="{FF2B5EF4-FFF2-40B4-BE49-F238E27FC236}">
                <a16:creationId xmlns:a16="http://schemas.microsoft.com/office/drawing/2014/main" id="{76219776-C0D9-4164-9624-745FCB5B48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2253" y="3086617"/>
            <a:ext cx="2035547" cy="1453027"/>
          </a:xfrm>
          <a:prstGeom prst="rect">
            <a:avLst/>
          </a:prstGeom>
        </p:spPr>
      </p:pic>
      <p:sp>
        <p:nvSpPr>
          <p:cNvPr id="24" name="Content Placeholder 2">
            <a:extLst>
              <a:ext uri="{FF2B5EF4-FFF2-40B4-BE49-F238E27FC236}">
                <a16:creationId xmlns:a16="http://schemas.microsoft.com/office/drawing/2014/main" id="{6505C283-894D-4A24-BD16-50C93DF6AAE1}"/>
              </a:ext>
            </a:extLst>
          </p:cNvPr>
          <p:cNvSpPr>
            <a:spLocks noGrp="1"/>
          </p:cNvSpPr>
          <p:nvPr>
            <p:ph sz="half" idx="1"/>
          </p:nvPr>
        </p:nvSpPr>
        <p:spPr>
          <a:xfrm>
            <a:off x="1142059" y="2616135"/>
            <a:ext cx="4160388" cy="323143"/>
          </a:xfrm>
          <a:ln>
            <a:solidFill>
              <a:schemeClr val="bg1">
                <a:lumMod val="75000"/>
              </a:schemeClr>
            </a:solidFill>
            <a:prstDash val="sysDot"/>
          </a:ln>
        </p:spPr>
        <p:txBody>
          <a:bodyPr anchor="ctr">
            <a:normAutofit/>
          </a:bodyPr>
          <a:lstStyle/>
          <a:p>
            <a:pPr marL="0" indent="0" algn="ctr">
              <a:buNone/>
            </a:pPr>
            <a:r>
              <a:rPr lang="en-US" sz="1200" dirty="0" err="1"/>
              <a:t>Atkritumu</a:t>
            </a:r>
            <a:r>
              <a:rPr lang="en-US" sz="1200" dirty="0"/>
              <a:t> </a:t>
            </a:r>
            <a:r>
              <a:rPr lang="en-US" sz="1200" dirty="0" err="1"/>
              <a:t>urnas</a:t>
            </a:r>
            <a:r>
              <a:rPr lang="en-US" sz="1200" dirty="0"/>
              <a:t> Crystal CS331</a:t>
            </a:r>
            <a:endParaRPr lang="lv-LV" sz="1200" dirty="0"/>
          </a:p>
        </p:txBody>
      </p:sp>
      <p:pic>
        <p:nvPicPr>
          <p:cNvPr id="25" name="Picture 24" descr="A picture containing outdoor, sidewalk, curb&#10;&#10;Description automatically generated">
            <a:extLst>
              <a:ext uri="{FF2B5EF4-FFF2-40B4-BE49-F238E27FC236}">
                <a16:creationId xmlns:a16="http://schemas.microsoft.com/office/drawing/2014/main" id="{A24AA0B5-F1BE-4AA0-BC09-2CC42D7C7F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2059" y="4999752"/>
            <a:ext cx="1924028" cy="1283601"/>
          </a:xfrm>
          <a:prstGeom prst="rect">
            <a:avLst/>
          </a:prstGeom>
        </p:spPr>
      </p:pic>
      <p:pic>
        <p:nvPicPr>
          <p:cNvPr id="26" name="Picture 25">
            <a:extLst>
              <a:ext uri="{FF2B5EF4-FFF2-40B4-BE49-F238E27FC236}">
                <a16:creationId xmlns:a16="http://schemas.microsoft.com/office/drawing/2014/main" id="{A74876EE-C910-41FA-A5CC-3E8C8EC6087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89620" y="5064409"/>
            <a:ext cx="1276540" cy="1191136"/>
          </a:xfrm>
          <a:prstGeom prst="rect">
            <a:avLst/>
          </a:prstGeom>
        </p:spPr>
      </p:pic>
      <p:pic>
        <p:nvPicPr>
          <p:cNvPr id="27" name="Picture 26">
            <a:extLst>
              <a:ext uri="{FF2B5EF4-FFF2-40B4-BE49-F238E27FC236}">
                <a16:creationId xmlns:a16="http://schemas.microsoft.com/office/drawing/2014/main" id="{3A10829F-3C62-4CB3-A565-3704BB85A98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03702" y="5109109"/>
            <a:ext cx="839149" cy="1233367"/>
          </a:xfrm>
          <a:prstGeom prst="rect">
            <a:avLst/>
          </a:prstGeom>
        </p:spPr>
      </p:pic>
      <p:sp>
        <p:nvSpPr>
          <p:cNvPr id="28" name="Content Placeholder 2">
            <a:extLst>
              <a:ext uri="{FF2B5EF4-FFF2-40B4-BE49-F238E27FC236}">
                <a16:creationId xmlns:a16="http://schemas.microsoft.com/office/drawing/2014/main" id="{AA3E89DC-47A7-4173-9E9B-214F68D9D988}"/>
              </a:ext>
            </a:extLst>
          </p:cNvPr>
          <p:cNvSpPr txBox="1">
            <a:spLocks/>
          </p:cNvSpPr>
          <p:nvPr/>
        </p:nvSpPr>
        <p:spPr>
          <a:xfrm>
            <a:off x="1142059" y="4605204"/>
            <a:ext cx="4160388" cy="311793"/>
          </a:xfrm>
          <a:prstGeom prst="rect">
            <a:avLst/>
          </a:prstGeom>
          <a:ln>
            <a:solidFill>
              <a:schemeClr val="bg1">
                <a:lumMod val="75000"/>
              </a:schemeClr>
            </a:solidFill>
            <a:prstDash val="sysDo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err="1"/>
              <a:t>Velonovietnes</a:t>
            </a:r>
            <a:r>
              <a:rPr lang="en-US" sz="1200" dirty="0"/>
              <a:t> LOTLIMIT SL505</a:t>
            </a:r>
            <a:endParaRPr lang="lv-LV" sz="1200" dirty="0"/>
          </a:p>
        </p:txBody>
      </p:sp>
      <p:pic>
        <p:nvPicPr>
          <p:cNvPr id="29" name="Picture 28" descr="Shape&#10;&#10;Description automatically generated with medium confidence">
            <a:extLst>
              <a:ext uri="{FF2B5EF4-FFF2-40B4-BE49-F238E27FC236}">
                <a16:creationId xmlns:a16="http://schemas.microsoft.com/office/drawing/2014/main" id="{A707FFD9-D90F-41DE-8A47-7763885B251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111479" y="1031354"/>
            <a:ext cx="1279282" cy="1973798"/>
          </a:xfrm>
          <a:prstGeom prst="rect">
            <a:avLst/>
          </a:prstGeom>
        </p:spPr>
      </p:pic>
      <p:pic>
        <p:nvPicPr>
          <p:cNvPr id="30" name="Picture 29" descr="A picture containing text, table, stand, console table&#10;&#10;Description automatically generated">
            <a:extLst>
              <a:ext uri="{FF2B5EF4-FFF2-40B4-BE49-F238E27FC236}">
                <a16:creationId xmlns:a16="http://schemas.microsoft.com/office/drawing/2014/main" id="{F86AEA15-D4D1-4302-A1B6-68249D6BBED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838891" y="904026"/>
            <a:ext cx="1785305" cy="2165229"/>
          </a:xfrm>
          <a:prstGeom prst="rect">
            <a:avLst/>
          </a:prstGeom>
        </p:spPr>
      </p:pic>
      <p:sp>
        <p:nvSpPr>
          <p:cNvPr id="32" name="Content Placeholder 2">
            <a:extLst>
              <a:ext uri="{FF2B5EF4-FFF2-40B4-BE49-F238E27FC236}">
                <a16:creationId xmlns:a16="http://schemas.microsoft.com/office/drawing/2014/main" id="{4488D2AF-5C57-4978-BA2E-BA37AE89C897}"/>
              </a:ext>
            </a:extLst>
          </p:cNvPr>
          <p:cNvSpPr txBox="1">
            <a:spLocks/>
          </p:cNvSpPr>
          <p:nvPr/>
        </p:nvSpPr>
        <p:spPr>
          <a:xfrm>
            <a:off x="6471882" y="951480"/>
            <a:ext cx="1217709" cy="2219204"/>
          </a:xfrm>
          <a:prstGeom prst="rect">
            <a:avLst/>
          </a:prstGeom>
          <a:ln>
            <a:solidFill>
              <a:schemeClr val="bg1">
                <a:lumMod val="75000"/>
              </a:schemeClr>
            </a:solidFill>
            <a:prstDash val="sysDo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err="1"/>
              <a:t>Apgaismojuma</a:t>
            </a:r>
            <a:r>
              <a:rPr lang="en-US" sz="1100" dirty="0"/>
              <a:t> </a:t>
            </a:r>
            <a:r>
              <a:rPr lang="en-US" sz="1100" dirty="0" err="1"/>
              <a:t>stabi</a:t>
            </a:r>
            <a:r>
              <a:rPr lang="en-US" sz="1100" dirty="0"/>
              <a:t> WOODPECKER (</a:t>
            </a:r>
            <a:r>
              <a:rPr lang="en-US" sz="1100" dirty="0" err="1"/>
              <a:t>vienpusēji</a:t>
            </a:r>
            <a:r>
              <a:rPr lang="en-US" sz="1100" dirty="0"/>
              <a:t> un </a:t>
            </a:r>
            <a:r>
              <a:rPr lang="en-US" sz="1100" dirty="0" err="1"/>
              <a:t>divpusēji</a:t>
            </a:r>
            <a:r>
              <a:rPr lang="en-US" sz="1100" dirty="0"/>
              <a:t>)</a:t>
            </a:r>
            <a:endParaRPr lang="lv-LV" sz="1100" dirty="0"/>
          </a:p>
        </p:txBody>
      </p:sp>
      <p:pic>
        <p:nvPicPr>
          <p:cNvPr id="35" name="Picture 34">
            <a:extLst>
              <a:ext uri="{FF2B5EF4-FFF2-40B4-BE49-F238E27FC236}">
                <a16:creationId xmlns:a16="http://schemas.microsoft.com/office/drawing/2014/main" id="{BD3CA82F-C3ED-4F8D-A170-D77681CB20D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21556" y="3501855"/>
            <a:ext cx="4274137" cy="1510096"/>
          </a:xfrm>
          <a:prstGeom prst="rect">
            <a:avLst/>
          </a:prstGeom>
        </p:spPr>
      </p:pic>
      <p:pic>
        <p:nvPicPr>
          <p:cNvPr id="36" name="Picture 35">
            <a:extLst>
              <a:ext uri="{FF2B5EF4-FFF2-40B4-BE49-F238E27FC236}">
                <a16:creationId xmlns:a16="http://schemas.microsoft.com/office/drawing/2014/main" id="{C0A47937-D898-494E-9937-79AC0F6C3B0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693732" y="5181258"/>
            <a:ext cx="4290319" cy="1344727"/>
          </a:xfrm>
          <a:prstGeom prst="rect">
            <a:avLst/>
          </a:prstGeom>
        </p:spPr>
      </p:pic>
      <p:sp>
        <p:nvSpPr>
          <p:cNvPr id="37" name="Content Placeholder 2">
            <a:extLst>
              <a:ext uri="{FF2B5EF4-FFF2-40B4-BE49-F238E27FC236}">
                <a16:creationId xmlns:a16="http://schemas.microsoft.com/office/drawing/2014/main" id="{DF1F7D85-240E-4037-91C1-F200261B6910}"/>
              </a:ext>
            </a:extLst>
          </p:cNvPr>
          <p:cNvSpPr txBox="1">
            <a:spLocks/>
          </p:cNvSpPr>
          <p:nvPr/>
        </p:nvSpPr>
        <p:spPr>
          <a:xfrm>
            <a:off x="6471882" y="3276095"/>
            <a:ext cx="1217709" cy="3142872"/>
          </a:xfrm>
          <a:prstGeom prst="rect">
            <a:avLst/>
          </a:prstGeom>
          <a:ln>
            <a:solidFill>
              <a:schemeClr val="bg1">
                <a:lumMod val="75000"/>
              </a:schemeClr>
            </a:solidFill>
            <a:prstDash val="sysDo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t>“</a:t>
            </a:r>
            <a:r>
              <a:rPr lang="en-US" sz="1100" dirty="0" err="1"/>
              <a:t>Zaļās</a:t>
            </a:r>
            <a:r>
              <a:rPr lang="en-US" sz="1100" dirty="0"/>
              <a:t> </a:t>
            </a:r>
            <a:r>
              <a:rPr lang="en-US" sz="1100" dirty="0" err="1"/>
              <a:t>salas</a:t>
            </a:r>
            <a:r>
              <a:rPr lang="en-US" sz="1100" dirty="0"/>
              <a:t>” – </a:t>
            </a:r>
            <a:r>
              <a:rPr lang="en-US" sz="1100" dirty="0" err="1"/>
              <a:t>granīta</a:t>
            </a:r>
            <a:r>
              <a:rPr lang="en-US" sz="1100" dirty="0"/>
              <a:t> </a:t>
            </a:r>
            <a:r>
              <a:rPr lang="en-US" sz="1100" dirty="0" err="1"/>
              <a:t>atbalsta</a:t>
            </a:r>
            <a:r>
              <a:rPr lang="en-US" sz="1100" dirty="0"/>
              <a:t> </a:t>
            </a:r>
            <a:r>
              <a:rPr lang="en-US" sz="1100" dirty="0" err="1"/>
              <a:t>sienas</a:t>
            </a:r>
            <a:r>
              <a:rPr lang="en-US" sz="1100" dirty="0"/>
              <a:t> </a:t>
            </a:r>
            <a:r>
              <a:rPr lang="en-US" sz="1100" dirty="0" err="1"/>
              <a:t>ar</a:t>
            </a:r>
            <a:r>
              <a:rPr lang="en-US" sz="1100" dirty="0"/>
              <a:t> </a:t>
            </a:r>
            <a:r>
              <a:rPr lang="en-US" sz="1100" dirty="0" err="1"/>
              <a:t>integrētām</a:t>
            </a:r>
            <a:r>
              <a:rPr lang="en-US" sz="1100" dirty="0"/>
              <a:t> </a:t>
            </a:r>
            <a:r>
              <a:rPr lang="en-US" sz="1100" dirty="0" err="1"/>
              <a:t>sedvirsmām</a:t>
            </a:r>
            <a:r>
              <a:rPr lang="en-US" sz="1100" dirty="0"/>
              <a:t> – </a:t>
            </a:r>
            <a:r>
              <a:rPr lang="en-US" sz="1100" dirty="0" err="1"/>
              <a:t>individuāls</a:t>
            </a:r>
            <a:r>
              <a:rPr lang="en-US" sz="1100" dirty="0"/>
              <a:t> dizains</a:t>
            </a:r>
            <a:endParaRPr lang="lv-LV" sz="1100" dirty="0"/>
          </a:p>
        </p:txBody>
      </p:sp>
      <p:sp>
        <p:nvSpPr>
          <p:cNvPr id="38" name="Content Placeholder 2">
            <a:extLst>
              <a:ext uri="{FF2B5EF4-FFF2-40B4-BE49-F238E27FC236}">
                <a16:creationId xmlns:a16="http://schemas.microsoft.com/office/drawing/2014/main" id="{8F836998-C489-419A-A811-5D78990800B0}"/>
              </a:ext>
            </a:extLst>
          </p:cNvPr>
          <p:cNvSpPr txBox="1">
            <a:spLocks/>
          </p:cNvSpPr>
          <p:nvPr/>
        </p:nvSpPr>
        <p:spPr>
          <a:xfrm>
            <a:off x="7758697" y="3270900"/>
            <a:ext cx="4160388" cy="210894"/>
          </a:xfrm>
          <a:prstGeom prst="rect">
            <a:avLst/>
          </a:prstGeom>
          <a:ln>
            <a:noFill/>
            <a:prstDash val="sysDot"/>
          </a:ln>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PRETSKATS</a:t>
            </a:r>
            <a:endParaRPr lang="lv-LV" sz="1200" dirty="0"/>
          </a:p>
        </p:txBody>
      </p:sp>
      <p:sp>
        <p:nvSpPr>
          <p:cNvPr id="39" name="Content Placeholder 2">
            <a:extLst>
              <a:ext uri="{FF2B5EF4-FFF2-40B4-BE49-F238E27FC236}">
                <a16:creationId xmlns:a16="http://schemas.microsoft.com/office/drawing/2014/main" id="{1A766B1F-A60A-486D-BCFB-4BA9E0A57DCB}"/>
              </a:ext>
            </a:extLst>
          </p:cNvPr>
          <p:cNvSpPr txBox="1">
            <a:spLocks/>
          </p:cNvSpPr>
          <p:nvPr/>
        </p:nvSpPr>
        <p:spPr>
          <a:xfrm>
            <a:off x="7734182" y="5013926"/>
            <a:ext cx="4160388" cy="210894"/>
          </a:xfrm>
          <a:prstGeom prst="rect">
            <a:avLst/>
          </a:prstGeom>
          <a:ln>
            <a:noFill/>
            <a:prstDash val="sysDot"/>
          </a:ln>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VIRSSKATS</a:t>
            </a:r>
            <a:endParaRPr lang="lv-LV" sz="1200" dirty="0"/>
          </a:p>
        </p:txBody>
      </p:sp>
      <p:sp>
        <p:nvSpPr>
          <p:cNvPr id="31" name="Footer Placeholder 9">
            <a:extLst>
              <a:ext uri="{FF2B5EF4-FFF2-40B4-BE49-F238E27FC236}">
                <a16:creationId xmlns:a16="http://schemas.microsoft.com/office/drawing/2014/main" id="{5A0DBC9F-550E-4197-8744-4A40F4E892C7}"/>
              </a:ext>
            </a:extLst>
          </p:cNvPr>
          <p:cNvSpPr>
            <a:spLocks noGrp="1"/>
          </p:cNvSpPr>
          <p:nvPr>
            <p:ph type="ftr" sz="quarter" idx="11"/>
          </p:nvPr>
        </p:nvSpPr>
        <p:spPr>
          <a:xfrm>
            <a:off x="8077200" y="6481071"/>
            <a:ext cx="4114800" cy="365125"/>
          </a:xfrm>
        </p:spPr>
        <p:txBody>
          <a:bodyPr/>
          <a:lstStyle/>
          <a:p>
            <a:pPr algn="r"/>
            <a:r>
              <a:rPr lang="lv-LV" sz="1000" dirty="0">
                <a:solidFill>
                  <a:schemeClr val="tx1">
                    <a:lumMod val="50000"/>
                    <a:lumOff val="50000"/>
                  </a:schemeClr>
                </a:solidFill>
              </a:rPr>
              <a:t>Rail Baltica </a:t>
            </a:r>
            <a:r>
              <a:rPr lang="en-US" sz="1000" dirty="0">
                <a:solidFill>
                  <a:schemeClr val="tx1">
                    <a:lumMod val="50000"/>
                    <a:lumOff val="50000"/>
                  </a:schemeClr>
                </a:solidFill>
              </a:rPr>
              <a:t>– RCS </a:t>
            </a:r>
            <a:r>
              <a:rPr lang="en-US" sz="1000" dirty="0" err="1">
                <a:solidFill>
                  <a:schemeClr val="tx1">
                    <a:lumMod val="50000"/>
                    <a:lumOff val="50000"/>
                  </a:schemeClr>
                </a:solidFill>
              </a:rPr>
              <a:t>Dienvidu</a:t>
            </a:r>
            <a:r>
              <a:rPr lang="en-US" sz="1000" dirty="0">
                <a:solidFill>
                  <a:schemeClr val="tx1">
                    <a:lumMod val="50000"/>
                    <a:lumOff val="50000"/>
                  </a:schemeClr>
                </a:solidFill>
              </a:rPr>
              <a:t> </a:t>
            </a:r>
            <a:r>
              <a:rPr lang="en-US" sz="1000" dirty="0" err="1">
                <a:solidFill>
                  <a:schemeClr val="tx1">
                    <a:lumMod val="50000"/>
                    <a:lumOff val="50000"/>
                  </a:schemeClr>
                </a:solidFill>
              </a:rPr>
              <a:t>laukums</a:t>
            </a:r>
            <a:r>
              <a:rPr lang="en-US" sz="1000" dirty="0">
                <a:solidFill>
                  <a:schemeClr val="tx1">
                    <a:lumMod val="50000"/>
                    <a:lumOff val="50000"/>
                  </a:schemeClr>
                </a:solidFill>
              </a:rPr>
              <a:t> - </a:t>
            </a:r>
            <a:r>
              <a:rPr lang="en-US" sz="1000" dirty="0" err="1">
                <a:solidFill>
                  <a:schemeClr val="tx1">
                    <a:lumMod val="50000"/>
                    <a:lumOff val="50000"/>
                  </a:schemeClr>
                </a:solidFill>
              </a:rPr>
              <a:t>plānotais</a:t>
            </a:r>
            <a:r>
              <a:rPr lang="en-US" sz="1000" dirty="0">
                <a:solidFill>
                  <a:schemeClr val="tx1">
                    <a:lumMod val="50000"/>
                    <a:lumOff val="50000"/>
                  </a:schemeClr>
                </a:solidFill>
              </a:rPr>
              <a:t> </a:t>
            </a:r>
            <a:r>
              <a:rPr lang="en-US" sz="1000" dirty="0" err="1">
                <a:solidFill>
                  <a:schemeClr val="tx1">
                    <a:lumMod val="50000"/>
                    <a:lumOff val="50000"/>
                  </a:schemeClr>
                </a:solidFill>
              </a:rPr>
              <a:t>labiekārtojums</a:t>
            </a:r>
            <a:endParaRPr lang="lv-LV" sz="1000" dirty="0">
              <a:solidFill>
                <a:schemeClr val="tx1">
                  <a:lumMod val="50000"/>
                  <a:lumOff val="50000"/>
                </a:schemeClr>
              </a:solidFill>
            </a:endParaRPr>
          </a:p>
        </p:txBody>
      </p:sp>
    </p:spTree>
    <p:extLst>
      <p:ext uri="{BB962C8B-B14F-4D97-AF65-F5344CB8AC3E}">
        <p14:creationId xmlns:p14="http://schemas.microsoft.com/office/powerpoint/2010/main" val="354222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A4905-DAAA-4FB2-B3FB-AB493D954AC3}"/>
              </a:ext>
            </a:extLst>
          </p:cNvPr>
          <p:cNvSpPr>
            <a:spLocks noGrp="1"/>
          </p:cNvSpPr>
          <p:nvPr>
            <p:ph sz="half" idx="1"/>
          </p:nvPr>
        </p:nvSpPr>
        <p:spPr>
          <a:xfrm>
            <a:off x="237252" y="1452518"/>
            <a:ext cx="2045140" cy="461524"/>
          </a:xfrm>
          <a:ln>
            <a:solidFill>
              <a:schemeClr val="bg1">
                <a:lumMod val="75000"/>
              </a:schemeClr>
            </a:solidFill>
          </a:ln>
        </p:spPr>
        <p:txBody>
          <a:bodyPr>
            <a:normAutofit/>
          </a:bodyPr>
          <a:lstStyle/>
          <a:p>
            <a:pPr marL="0" indent="0">
              <a:buNone/>
            </a:pPr>
            <a:r>
              <a:rPr lang="en-US" sz="1000" dirty="0" err="1"/>
              <a:t>Granīta</a:t>
            </a:r>
            <a:r>
              <a:rPr lang="en-US" sz="1000" dirty="0"/>
              <a:t> </a:t>
            </a:r>
            <a:r>
              <a:rPr lang="en-US" sz="1000" dirty="0" err="1"/>
              <a:t>plāksnes</a:t>
            </a:r>
            <a:r>
              <a:rPr lang="en-US" sz="1000" dirty="0"/>
              <a:t> “</a:t>
            </a:r>
            <a:r>
              <a:rPr lang="en-US" sz="1000" dirty="0" err="1"/>
              <a:t>Nordland</a:t>
            </a:r>
            <a:r>
              <a:rPr lang="en-US" sz="1000" dirty="0"/>
              <a:t> gray”</a:t>
            </a:r>
            <a:endParaRPr lang="lv-LV" sz="1000" dirty="0"/>
          </a:p>
        </p:txBody>
      </p:sp>
      <p:pic>
        <p:nvPicPr>
          <p:cNvPr id="6" name="Picture 5">
            <a:extLst>
              <a:ext uri="{FF2B5EF4-FFF2-40B4-BE49-F238E27FC236}">
                <a16:creationId xmlns:a16="http://schemas.microsoft.com/office/drawing/2014/main" id="{F6A49879-F127-4052-AD0D-DA175F6DE7AB}"/>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tretch>
            <a:fillRect/>
          </a:stretch>
        </p:blipFill>
        <p:spPr>
          <a:xfrm>
            <a:off x="237250" y="2040193"/>
            <a:ext cx="2011615" cy="1541207"/>
          </a:xfrm>
          <a:prstGeom prst="rect">
            <a:avLst/>
          </a:prstGeom>
        </p:spPr>
      </p:pic>
      <p:pic>
        <p:nvPicPr>
          <p:cNvPr id="7" name="Picture 6">
            <a:extLst>
              <a:ext uri="{FF2B5EF4-FFF2-40B4-BE49-F238E27FC236}">
                <a16:creationId xmlns:a16="http://schemas.microsoft.com/office/drawing/2014/main" id="{1C5BF467-7124-428F-9FF2-915A32C447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062" y="4641079"/>
            <a:ext cx="2070669" cy="1516329"/>
          </a:xfrm>
          <a:prstGeom prst="rect">
            <a:avLst/>
          </a:prstGeom>
        </p:spPr>
      </p:pic>
      <p:sp>
        <p:nvSpPr>
          <p:cNvPr id="17" name="Content Placeholder 2">
            <a:extLst>
              <a:ext uri="{FF2B5EF4-FFF2-40B4-BE49-F238E27FC236}">
                <a16:creationId xmlns:a16="http://schemas.microsoft.com/office/drawing/2014/main" id="{E32B804F-B9A1-457E-8AA9-0559F996F0EB}"/>
              </a:ext>
            </a:extLst>
          </p:cNvPr>
          <p:cNvSpPr txBox="1">
            <a:spLocks/>
          </p:cNvSpPr>
          <p:nvPr/>
        </p:nvSpPr>
        <p:spPr>
          <a:xfrm>
            <a:off x="7307592" y="1460560"/>
            <a:ext cx="3630507" cy="349643"/>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dirty="0" err="1"/>
              <a:t>Plānotas</a:t>
            </a:r>
            <a:r>
              <a:rPr lang="en-US" sz="1000" dirty="0"/>
              <a:t> </a:t>
            </a:r>
            <a:r>
              <a:rPr lang="en-US" sz="1000" dirty="0" err="1"/>
              <a:t>granīta</a:t>
            </a:r>
            <a:r>
              <a:rPr lang="en-US" sz="1000" dirty="0"/>
              <a:t> </a:t>
            </a:r>
            <a:r>
              <a:rPr lang="en-US" sz="1000" dirty="0" err="1"/>
              <a:t>taktilās</a:t>
            </a:r>
            <a:r>
              <a:rPr lang="en-US" sz="1000" dirty="0"/>
              <a:t> </a:t>
            </a:r>
            <a:r>
              <a:rPr lang="en-US" sz="1000" dirty="0" err="1"/>
              <a:t>plaksnes</a:t>
            </a:r>
            <a:r>
              <a:rPr lang="en-US" sz="1000" dirty="0"/>
              <a:t> – </a:t>
            </a:r>
            <a:r>
              <a:rPr lang="en-US" sz="1000" dirty="0" err="1"/>
              <a:t>punktotas</a:t>
            </a:r>
            <a:r>
              <a:rPr lang="en-US" sz="1000" dirty="0"/>
              <a:t> un </a:t>
            </a:r>
            <a:r>
              <a:rPr lang="en-US" sz="1000" dirty="0" err="1"/>
              <a:t>svītrotas</a:t>
            </a:r>
            <a:r>
              <a:rPr lang="en-US" sz="1000" dirty="0"/>
              <a:t>, </a:t>
            </a:r>
            <a:r>
              <a:rPr lang="en-US" sz="1000" dirty="0" err="1"/>
              <a:t>melnas</a:t>
            </a:r>
            <a:endParaRPr lang="en-US" sz="1000" dirty="0"/>
          </a:p>
        </p:txBody>
      </p:sp>
      <p:grpSp>
        <p:nvGrpSpPr>
          <p:cNvPr id="27" name="Group 26">
            <a:extLst>
              <a:ext uri="{FF2B5EF4-FFF2-40B4-BE49-F238E27FC236}">
                <a16:creationId xmlns:a16="http://schemas.microsoft.com/office/drawing/2014/main" id="{6FFF6554-733C-4092-AE56-3959E266B6F5}"/>
              </a:ext>
            </a:extLst>
          </p:cNvPr>
          <p:cNvGrpSpPr/>
          <p:nvPr/>
        </p:nvGrpSpPr>
        <p:grpSpPr>
          <a:xfrm>
            <a:off x="2297580" y="1452516"/>
            <a:ext cx="3554491" cy="2139597"/>
            <a:chOff x="8354391" y="4152080"/>
            <a:chExt cx="3707296" cy="2336243"/>
          </a:xfrm>
        </p:grpSpPr>
        <p:pic>
          <p:nvPicPr>
            <p:cNvPr id="9" name="Picture 8">
              <a:extLst>
                <a:ext uri="{FF2B5EF4-FFF2-40B4-BE49-F238E27FC236}">
                  <a16:creationId xmlns:a16="http://schemas.microsoft.com/office/drawing/2014/main" id="{EAF7158F-3AAF-4A72-80C9-3ACCA1B8F9C2}"/>
                </a:ext>
              </a:extLst>
            </p:cNvPr>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8354391" y="4785141"/>
              <a:ext cx="3707296" cy="1703182"/>
            </a:xfrm>
            <a:prstGeom prst="rect">
              <a:avLst/>
            </a:prstGeom>
          </p:spPr>
        </p:pic>
        <p:sp>
          <p:nvSpPr>
            <p:cNvPr id="30" name="Content Placeholder 2">
              <a:extLst>
                <a:ext uri="{FF2B5EF4-FFF2-40B4-BE49-F238E27FC236}">
                  <a16:creationId xmlns:a16="http://schemas.microsoft.com/office/drawing/2014/main" id="{F787B265-1EF1-45B6-A444-D906368D9AEB}"/>
                </a:ext>
              </a:extLst>
            </p:cNvPr>
            <p:cNvSpPr txBox="1">
              <a:spLocks/>
            </p:cNvSpPr>
            <p:nvPr/>
          </p:nvSpPr>
          <p:spPr>
            <a:xfrm>
              <a:off x="8448427" y="4160862"/>
              <a:ext cx="1673919" cy="495162"/>
            </a:xfrm>
            <a:prstGeom prst="rect">
              <a:avLst/>
            </a:prstGeom>
            <a:ln>
              <a:solidFill>
                <a:schemeClr val="bg1">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 dirty="0" err="1"/>
                <a:t>Virsmas</a:t>
              </a:r>
              <a:r>
                <a:rPr lang="en-US" sz="1000" dirty="0"/>
                <a:t> </a:t>
              </a:r>
              <a:r>
                <a:rPr lang="en-US" sz="1000" dirty="0" err="1"/>
                <a:t>apstrāde</a:t>
              </a:r>
              <a:r>
                <a:rPr lang="en-US" sz="1000" dirty="0"/>
                <a:t> -</a:t>
              </a:r>
              <a:r>
                <a:rPr lang="en-US" sz="1000" dirty="0" err="1"/>
                <a:t>bučardēta</a:t>
              </a:r>
              <a:endParaRPr lang="lv-LV" sz="1000" dirty="0"/>
            </a:p>
          </p:txBody>
        </p:sp>
        <p:sp>
          <p:nvSpPr>
            <p:cNvPr id="32" name="Content Placeholder 2">
              <a:extLst>
                <a:ext uri="{FF2B5EF4-FFF2-40B4-BE49-F238E27FC236}">
                  <a16:creationId xmlns:a16="http://schemas.microsoft.com/office/drawing/2014/main" id="{51E95D44-683F-4898-BEBC-7B69B3891563}"/>
                </a:ext>
              </a:extLst>
            </p:cNvPr>
            <p:cNvSpPr txBox="1">
              <a:spLocks/>
            </p:cNvSpPr>
            <p:nvPr/>
          </p:nvSpPr>
          <p:spPr>
            <a:xfrm>
              <a:off x="10303688" y="4152080"/>
              <a:ext cx="1673919" cy="495162"/>
            </a:xfrm>
            <a:prstGeom prst="rect">
              <a:avLst/>
            </a:prstGeom>
            <a:ln>
              <a:solidFill>
                <a:schemeClr val="bg1">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 dirty="0" err="1"/>
                <a:t>Virsmas</a:t>
              </a:r>
              <a:r>
                <a:rPr lang="en-US" sz="1000" dirty="0"/>
                <a:t> </a:t>
              </a:r>
              <a:r>
                <a:rPr lang="en-US" sz="1000" dirty="0" err="1"/>
                <a:t>apstrāde</a:t>
              </a:r>
              <a:r>
                <a:rPr lang="en-US" sz="1000" dirty="0"/>
                <a:t> - </a:t>
              </a:r>
              <a:r>
                <a:rPr lang="en-US" sz="1000" dirty="0" err="1"/>
                <a:t>dedzināta</a:t>
              </a:r>
              <a:endParaRPr lang="lv-LV" sz="1000" dirty="0"/>
            </a:p>
          </p:txBody>
        </p:sp>
        <p:cxnSp>
          <p:nvCxnSpPr>
            <p:cNvPr id="34" name="Straight Arrow Connector 33">
              <a:extLst>
                <a:ext uri="{FF2B5EF4-FFF2-40B4-BE49-F238E27FC236}">
                  <a16:creationId xmlns:a16="http://schemas.microsoft.com/office/drawing/2014/main" id="{24867E44-48EC-416A-BEC0-42619465E770}"/>
                </a:ext>
              </a:extLst>
            </p:cNvPr>
            <p:cNvCxnSpPr/>
            <p:nvPr/>
          </p:nvCxnSpPr>
          <p:spPr>
            <a:xfrm>
              <a:off x="9073360" y="4473605"/>
              <a:ext cx="0" cy="155601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A34459E3-4C15-46DF-90D5-00B3BC35DF79}"/>
                </a:ext>
              </a:extLst>
            </p:cNvPr>
            <p:cNvCxnSpPr>
              <a:cxnSpLocks/>
            </p:cNvCxnSpPr>
            <p:nvPr/>
          </p:nvCxnSpPr>
          <p:spPr>
            <a:xfrm>
              <a:off x="11132144" y="4470037"/>
              <a:ext cx="8503" cy="64746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pic>
        <p:nvPicPr>
          <p:cNvPr id="12" name="Picture 11">
            <a:extLst>
              <a:ext uri="{FF2B5EF4-FFF2-40B4-BE49-F238E27FC236}">
                <a16:creationId xmlns:a16="http://schemas.microsoft.com/office/drawing/2014/main" id="{254A8A3E-9A0F-466F-B925-156E252827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4145913" y="4408908"/>
            <a:ext cx="1523319" cy="1993151"/>
          </a:xfrm>
          <a:prstGeom prst="rect">
            <a:avLst/>
          </a:prstGeom>
        </p:spPr>
      </p:pic>
      <p:sp>
        <p:nvSpPr>
          <p:cNvPr id="28" name="Slide Number Placeholder 3">
            <a:extLst>
              <a:ext uri="{FF2B5EF4-FFF2-40B4-BE49-F238E27FC236}">
                <a16:creationId xmlns:a16="http://schemas.microsoft.com/office/drawing/2014/main" id="{04E4B3F9-2359-47D8-8954-F6D1B2C9B93A}"/>
              </a:ext>
            </a:extLst>
          </p:cNvPr>
          <p:cNvSpPr txBox="1">
            <a:spLocks/>
          </p:cNvSpPr>
          <p:nvPr/>
        </p:nvSpPr>
        <p:spPr>
          <a:xfrm>
            <a:off x="11632111" y="-5658"/>
            <a:ext cx="349604" cy="543538"/>
          </a:xfrm>
          <a:prstGeom prst="rect">
            <a:avLst/>
          </a:prstGeom>
          <a:solidFill>
            <a:schemeClr val="bg1">
              <a:lumMod val="50000"/>
            </a:schemeClr>
          </a:solidFill>
          <a:ln>
            <a:solidFill>
              <a:schemeClr val="bg1">
                <a:lumMod val="50000"/>
              </a:schemeClr>
            </a:solidFill>
          </a:ln>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B6DC69-C922-4379-BB18-1E5CB33F9034}" type="slidenum">
              <a:rPr lang="lv-LV" sz="1000" smtClean="0">
                <a:solidFill>
                  <a:schemeClr val="bg1"/>
                </a:solidFill>
              </a:rPr>
              <a:pPr algn="ctr"/>
              <a:t>6</a:t>
            </a:fld>
            <a:endParaRPr lang="lv-LV" sz="1000" dirty="0">
              <a:solidFill>
                <a:schemeClr val="bg1"/>
              </a:solidFill>
            </a:endParaRPr>
          </a:p>
        </p:txBody>
      </p:sp>
      <p:cxnSp>
        <p:nvCxnSpPr>
          <p:cNvPr id="33" name="Straight Connector 32">
            <a:extLst>
              <a:ext uri="{FF2B5EF4-FFF2-40B4-BE49-F238E27FC236}">
                <a16:creationId xmlns:a16="http://schemas.microsoft.com/office/drawing/2014/main" id="{9FF8F1D7-5CEE-4A32-B6AD-67C0DF1DD783}"/>
              </a:ext>
            </a:extLst>
          </p:cNvPr>
          <p:cNvCxnSpPr>
            <a:cxnSpLocks/>
          </p:cNvCxnSpPr>
          <p:nvPr/>
        </p:nvCxnSpPr>
        <p:spPr>
          <a:xfrm flipV="1">
            <a:off x="0" y="515524"/>
            <a:ext cx="9207500" cy="4471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DA756C6E-566D-4A44-BC06-B627B55CC721}"/>
              </a:ext>
            </a:extLst>
          </p:cNvPr>
          <p:cNvSpPr txBox="1">
            <a:spLocks/>
          </p:cNvSpPr>
          <p:nvPr/>
        </p:nvSpPr>
        <p:spPr>
          <a:xfrm>
            <a:off x="0" y="0"/>
            <a:ext cx="10515600" cy="649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RCS </a:t>
            </a:r>
            <a:r>
              <a:rPr lang="en-US" sz="2800" dirty="0" err="1"/>
              <a:t>Dienvidu</a:t>
            </a:r>
            <a:r>
              <a:rPr lang="en-US" sz="2800" dirty="0"/>
              <a:t> </a:t>
            </a:r>
            <a:r>
              <a:rPr lang="en-US" sz="2800" dirty="0" err="1"/>
              <a:t>laukums</a:t>
            </a:r>
            <a:r>
              <a:rPr lang="en-US" sz="2800" dirty="0"/>
              <a:t> - </a:t>
            </a:r>
            <a:r>
              <a:rPr lang="en-US" sz="2800" dirty="0" err="1"/>
              <a:t>plānotie</a:t>
            </a:r>
            <a:r>
              <a:rPr lang="en-US" sz="2800" dirty="0"/>
              <a:t> </a:t>
            </a:r>
            <a:r>
              <a:rPr lang="en-US" sz="2800" dirty="0" err="1"/>
              <a:t>segumi</a:t>
            </a:r>
            <a:r>
              <a:rPr lang="en-US" sz="2800" dirty="0"/>
              <a:t>  </a:t>
            </a:r>
            <a:endParaRPr lang="lv-LV" sz="2800" dirty="0"/>
          </a:p>
        </p:txBody>
      </p:sp>
      <p:cxnSp>
        <p:nvCxnSpPr>
          <p:cNvPr id="42" name="Straight Connector 41">
            <a:extLst>
              <a:ext uri="{FF2B5EF4-FFF2-40B4-BE49-F238E27FC236}">
                <a16:creationId xmlns:a16="http://schemas.microsoft.com/office/drawing/2014/main" id="{84D33D68-074F-404F-8638-C533BB4A74B2}"/>
              </a:ext>
            </a:extLst>
          </p:cNvPr>
          <p:cNvCxnSpPr>
            <a:cxnSpLocks/>
          </p:cNvCxnSpPr>
          <p:nvPr/>
        </p:nvCxnSpPr>
        <p:spPr>
          <a:xfrm>
            <a:off x="6579831" y="869945"/>
            <a:ext cx="0" cy="56111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39B8589F-48EF-46D3-AB54-C20F66B6D21D}"/>
              </a:ext>
            </a:extLst>
          </p:cNvPr>
          <p:cNvSpPr txBox="1">
            <a:spLocks/>
          </p:cNvSpPr>
          <p:nvPr/>
        </p:nvSpPr>
        <p:spPr>
          <a:xfrm>
            <a:off x="7312341" y="3867387"/>
            <a:ext cx="3620991" cy="286066"/>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 dirty="0" err="1"/>
              <a:t>Krāsu</a:t>
            </a:r>
            <a:r>
              <a:rPr lang="en-US" sz="1000" dirty="0"/>
              <a:t> </a:t>
            </a:r>
            <a:r>
              <a:rPr lang="en-US" sz="1000" dirty="0" err="1"/>
              <a:t>kontrasts</a:t>
            </a:r>
            <a:r>
              <a:rPr lang="en-US" sz="1000" dirty="0"/>
              <a:t> –</a:t>
            </a:r>
            <a:r>
              <a:rPr lang="en-US" sz="1000" dirty="0" err="1"/>
              <a:t>pamatsegumam</a:t>
            </a:r>
            <a:r>
              <a:rPr lang="en-US" sz="1000" dirty="0"/>
              <a:t> un </a:t>
            </a:r>
            <a:r>
              <a:rPr lang="en-US" sz="1000" dirty="0" err="1"/>
              <a:t>taktilajām</a:t>
            </a:r>
            <a:r>
              <a:rPr lang="en-US" sz="1000" dirty="0"/>
              <a:t> </a:t>
            </a:r>
            <a:r>
              <a:rPr lang="en-US" sz="1000" dirty="0" err="1"/>
              <a:t>joslām</a:t>
            </a:r>
            <a:endParaRPr lang="lv-LV" sz="1000" dirty="0"/>
          </a:p>
        </p:txBody>
      </p:sp>
      <p:sp>
        <p:nvSpPr>
          <p:cNvPr id="45" name="Content Placeholder 2">
            <a:extLst>
              <a:ext uri="{FF2B5EF4-FFF2-40B4-BE49-F238E27FC236}">
                <a16:creationId xmlns:a16="http://schemas.microsoft.com/office/drawing/2014/main" id="{C283C313-DD40-496C-88F1-22DB0145AF16}"/>
              </a:ext>
            </a:extLst>
          </p:cNvPr>
          <p:cNvSpPr txBox="1">
            <a:spLocks/>
          </p:cNvSpPr>
          <p:nvPr/>
        </p:nvSpPr>
        <p:spPr>
          <a:xfrm>
            <a:off x="937600" y="3980078"/>
            <a:ext cx="4632984" cy="447515"/>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err="1"/>
              <a:t>Drošības</a:t>
            </a:r>
            <a:r>
              <a:rPr lang="en-US" sz="1200" dirty="0"/>
              <a:t> </a:t>
            </a:r>
            <a:r>
              <a:rPr lang="en-US" sz="1200" dirty="0" err="1"/>
              <a:t>joslas</a:t>
            </a:r>
            <a:r>
              <a:rPr lang="en-US" sz="1200" dirty="0"/>
              <a:t> gar </a:t>
            </a:r>
            <a:r>
              <a:rPr lang="en-US" sz="1200" dirty="0" err="1"/>
              <a:t>brauktuvēm</a:t>
            </a:r>
            <a:r>
              <a:rPr lang="en-US" sz="1200" dirty="0"/>
              <a:t> / </a:t>
            </a:r>
            <a:r>
              <a:rPr lang="en-US" sz="1200" dirty="0" err="1"/>
              <a:t>atpūtas</a:t>
            </a:r>
            <a:r>
              <a:rPr lang="en-US" sz="1200" dirty="0"/>
              <a:t> </a:t>
            </a:r>
            <a:r>
              <a:rPr lang="en-US" sz="1200" dirty="0" err="1"/>
              <a:t>laukumi</a:t>
            </a:r>
            <a:r>
              <a:rPr lang="en-US" sz="1200" dirty="0"/>
              <a:t> pie “</a:t>
            </a:r>
            <a:r>
              <a:rPr lang="en-US" sz="1200" dirty="0" err="1"/>
              <a:t>Zaļajām</a:t>
            </a:r>
            <a:r>
              <a:rPr lang="en-US" sz="1200" dirty="0"/>
              <a:t> </a:t>
            </a:r>
            <a:r>
              <a:rPr lang="en-US" sz="1200" dirty="0" err="1"/>
              <a:t>salām</a:t>
            </a:r>
            <a:r>
              <a:rPr lang="en-US" sz="1200" dirty="0"/>
              <a:t>”</a:t>
            </a:r>
          </a:p>
        </p:txBody>
      </p:sp>
      <p:sp>
        <p:nvSpPr>
          <p:cNvPr id="46" name="Content Placeholder 2">
            <a:extLst>
              <a:ext uri="{FF2B5EF4-FFF2-40B4-BE49-F238E27FC236}">
                <a16:creationId xmlns:a16="http://schemas.microsoft.com/office/drawing/2014/main" id="{279A454F-1DD0-4B1C-AAE8-AB19834C136C}"/>
              </a:ext>
            </a:extLst>
          </p:cNvPr>
          <p:cNvSpPr txBox="1">
            <a:spLocks/>
          </p:cNvSpPr>
          <p:nvPr/>
        </p:nvSpPr>
        <p:spPr>
          <a:xfrm>
            <a:off x="1547343" y="882924"/>
            <a:ext cx="3413498" cy="380701"/>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err="1"/>
              <a:t>Pamtsegums</a:t>
            </a:r>
            <a:r>
              <a:rPr lang="en-US" sz="1200" dirty="0"/>
              <a:t> - </a:t>
            </a:r>
            <a:r>
              <a:rPr lang="en-US" sz="1200" dirty="0" err="1"/>
              <a:t>granīta</a:t>
            </a:r>
            <a:r>
              <a:rPr lang="en-US" sz="1200" dirty="0"/>
              <a:t> </a:t>
            </a:r>
            <a:r>
              <a:rPr lang="en-US" sz="1200" dirty="0" err="1"/>
              <a:t>plāksnes</a:t>
            </a:r>
            <a:endParaRPr lang="en-US" sz="1200" dirty="0"/>
          </a:p>
        </p:txBody>
      </p:sp>
      <p:sp>
        <p:nvSpPr>
          <p:cNvPr id="47" name="Content Placeholder 2">
            <a:extLst>
              <a:ext uri="{FF2B5EF4-FFF2-40B4-BE49-F238E27FC236}">
                <a16:creationId xmlns:a16="http://schemas.microsoft.com/office/drawing/2014/main" id="{8D72B58C-BC7B-49EE-BF3C-F3DE0AA35244}"/>
              </a:ext>
            </a:extLst>
          </p:cNvPr>
          <p:cNvSpPr txBox="1">
            <a:spLocks/>
          </p:cNvSpPr>
          <p:nvPr/>
        </p:nvSpPr>
        <p:spPr>
          <a:xfrm>
            <a:off x="7307591" y="902092"/>
            <a:ext cx="3630493" cy="380701"/>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err="1"/>
              <a:t>Taktilās</a:t>
            </a:r>
            <a:r>
              <a:rPr lang="en-US" sz="1200" dirty="0"/>
              <a:t> </a:t>
            </a:r>
            <a:r>
              <a:rPr lang="en-US" sz="1200" dirty="0" err="1"/>
              <a:t>joslas</a:t>
            </a:r>
            <a:r>
              <a:rPr lang="en-US" sz="1200" dirty="0"/>
              <a:t> – </a:t>
            </a:r>
            <a:r>
              <a:rPr lang="en-US" sz="1200" dirty="0" err="1"/>
              <a:t>granīta</a:t>
            </a:r>
            <a:r>
              <a:rPr lang="en-US" sz="1200" dirty="0"/>
              <a:t> </a:t>
            </a:r>
            <a:r>
              <a:rPr lang="en-US" sz="1200" dirty="0" err="1"/>
              <a:t>plāksnes</a:t>
            </a:r>
            <a:endParaRPr lang="en-US" sz="1200" dirty="0"/>
          </a:p>
        </p:txBody>
      </p:sp>
      <p:sp>
        <p:nvSpPr>
          <p:cNvPr id="2" name="AutoShape 2">
            <a:extLst>
              <a:ext uri="{FF2B5EF4-FFF2-40B4-BE49-F238E27FC236}">
                <a16:creationId xmlns:a16="http://schemas.microsoft.com/office/drawing/2014/main" id="{F8BCCE37-AA7C-4A0B-AC6F-C23048F330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10" name="AutoShape 4">
            <a:extLst>
              <a:ext uri="{FF2B5EF4-FFF2-40B4-BE49-F238E27FC236}">
                <a16:creationId xmlns:a16="http://schemas.microsoft.com/office/drawing/2014/main" id="{925FA70F-6588-49BD-827D-CE871C36538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3" name="Picture 12" descr="A picture containing ground, outdoor, stone, paving&#10;&#10;Description automatically generated">
            <a:extLst>
              <a:ext uri="{FF2B5EF4-FFF2-40B4-BE49-F238E27FC236}">
                <a16:creationId xmlns:a16="http://schemas.microsoft.com/office/drawing/2014/main" id="{FDFBEAFF-21EA-4D69-B421-4F74192B38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17295" y="4641079"/>
            <a:ext cx="2014427" cy="1526064"/>
          </a:xfrm>
          <a:prstGeom prst="rect">
            <a:avLst/>
          </a:prstGeom>
        </p:spPr>
      </p:pic>
      <p:sp>
        <p:nvSpPr>
          <p:cNvPr id="44" name="TextBox 43">
            <a:extLst>
              <a:ext uri="{FF2B5EF4-FFF2-40B4-BE49-F238E27FC236}">
                <a16:creationId xmlns:a16="http://schemas.microsoft.com/office/drawing/2014/main" id="{84EEFFE7-1B2A-479B-818F-8E778C9581A4}"/>
              </a:ext>
            </a:extLst>
          </p:cNvPr>
          <p:cNvSpPr txBox="1"/>
          <p:nvPr/>
        </p:nvSpPr>
        <p:spPr>
          <a:xfrm>
            <a:off x="9547025" y="5015651"/>
            <a:ext cx="1646494" cy="553998"/>
          </a:xfrm>
          <a:prstGeom prst="rect">
            <a:avLst/>
          </a:prstGeom>
          <a:noFill/>
        </p:spPr>
        <p:txBody>
          <a:bodyPr wrap="square">
            <a:spAutoFit/>
          </a:bodyPr>
          <a:lstStyle/>
          <a:p>
            <a:pPr marL="0" indent="0">
              <a:buFont typeface="Arial" panose="020B0604020202020204" pitchFamily="34" charset="0"/>
              <a:buNone/>
            </a:pPr>
            <a:r>
              <a:rPr lang="en-US" sz="1000" dirty="0" err="1"/>
              <a:t>Pamatsegums</a:t>
            </a:r>
            <a:r>
              <a:rPr lang="en-US" sz="1000" dirty="0"/>
              <a:t> – </a:t>
            </a:r>
            <a:r>
              <a:rPr lang="en-US" sz="1000" dirty="0" err="1"/>
              <a:t>granīta</a:t>
            </a:r>
            <a:r>
              <a:rPr lang="en-US" sz="1000" dirty="0"/>
              <a:t> </a:t>
            </a:r>
            <a:r>
              <a:rPr lang="en-US" sz="1000" dirty="0" err="1"/>
              <a:t>plāksnes</a:t>
            </a:r>
            <a:r>
              <a:rPr lang="en-US" sz="1000" dirty="0"/>
              <a:t> “</a:t>
            </a:r>
            <a:r>
              <a:rPr lang="en-US" sz="1000" dirty="0" err="1"/>
              <a:t>Nordland</a:t>
            </a:r>
            <a:r>
              <a:rPr lang="en-US" sz="1000" dirty="0"/>
              <a:t> gray”, </a:t>
            </a:r>
            <a:r>
              <a:rPr lang="en-US" sz="1000" dirty="0" err="1"/>
              <a:t>pelēks</a:t>
            </a:r>
            <a:r>
              <a:rPr lang="en-US" sz="1000" dirty="0"/>
              <a:t> </a:t>
            </a:r>
          </a:p>
        </p:txBody>
      </p:sp>
      <p:cxnSp>
        <p:nvCxnSpPr>
          <p:cNvPr id="48" name="Straight Arrow Connector 47">
            <a:extLst>
              <a:ext uri="{FF2B5EF4-FFF2-40B4-BE49-F238E27FC236}">
                <a16:creationId xmlns:a16="http://schemas.microsoft.com/office/drawing/2014/main" id="{56E02B13-FC5D-4047-876C-159E374E1637}"/>
              </a:ext>
            </a:extLst>
          </p:cNvPr>
          <p:cNvCxnSpPr>
            <a:cxnSpLocks/>
          </p:cNvCxnSpPr>
          <p:nvPr/>
        </p:nvCxnSpPr>
        <p:spPr>
          <a:xfrm flipH="1" flipV="1">
            <a:off x="9122836" y="5666576"/>
            <a:ext cx="1810496" cy="5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89862E12-7F4F-48B9-BF4E-CBCB8D318130}"/>
              </a:ext>
            </a:extLst>
          </p:cNvPr>
          <p:cNvCxnSpPr>
            <a:cxnSpLocks/>
          </p:cNvCxnSpPr>
          <p:nvPr/>
        </p:nvCxnSpPr>
        <p:spPr>
          <a:xfrm flipH="1">
            <a:off x="8596664" y="5015651"/>
            <a:ext cx="23366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0B112A97-332B-4793-A647-C00096878F6B}"/>
              </a:ext>
            </a:extLst>
          </p:cNvPr>
          <p:cNvSpPr txBox="1"/>
          <p:nvPr/>
        </p:nvSpPr>
        <p:spPr>
          <a:xfrm>
            <a:off x="9547025" y="4561860"/>
            <a:ext cx="1714438" cy="400110"/>
          </a:xfrm>
          <a:prstGeom prst="rect">
            <a:avLst/>
          </a:prstGeom>
          <a:noFill/>
        </p:spPr>
        <p:txBody>
          <a:bodyPr wrap="square">
            <a:spAutoFit/>
          </a:bodyPr>
          <a:lstStyle/>
          <a:p>
            <a:r>
              <a:rPr lang="en-US" sz="1000" dirty="0" err="1"/>
              <a:t>Taktīlais</a:t>
            </a:r>
            <a:r>
              <a:rPr lang="en-US" sz="1000" dirty="0"/>
              <a:t> </a:t>
            </a:r>
            <a:r>
              <a:rPr lang="en-US" sz="1000" dirty="0" err="1"/>
              <a:t>granīta</a:t>
            </a:r>
            <a:r>
              <a:rPr lang="en-US" sz="1000" dirty="0"/>
              <a:t> </a:t>
            </a:r>
            <a:r>
              <a:rPr lang="en-US" sz="1000" dirty="0" err="1"/>
              <a:t>segums</a:t>
            </a:r>
            <a:r>
              <a:rPr lang="en-US" sz="1000" dirty="0"/>
              <a:t>, </a:t>
            </a:r>
            <a:r>
              <a:rPr lang="en-US" sz="1000" dirty="0" err="1"/>
              <a:t>melns</a:t>
            </a:r>
            <a:endParaRPr lang="lv-LV" sz="1000" dirty="0"/>
          </a:p>
        </p:txBody>
      </p:sp>
      <p:grpSp>
        <p:nvGrpSpPr>
          <p:cNvPr id="25" name="Group 24">
            <a:extLst>
              <a:ext uri="{FF2B5EF4-FFF2-40B4-BE49-F238E27FC236}">
                <a16:creationId xmlns:a16="http://schemas.microsoft.com/office/drawing/2014/main" id="{2EDE3BBC-3E71-437F-A871-77365CD74A03}"/>
              </a:ext>
            </a:extLst>
          </p:cNvPr>
          <p:cNvGrpSpPr/>
          <p:nvPr/>
        </p:nvGrpSpPr>
        <p:grpSpPr>
          <a:xfrm>
            <a:off x="7317294" y="2000045"/>
            <a:ext cx="3620810" cy="1577479"/>
            <a:chOff x="7693627" y="2336676"/>
            <a:chExt cx="2669636" cy="1163081"/>
          </a:xfrm>
        </p:grpSpPr>
        <p:pic>
          <p:nvPicPr>
            <p:cNvPr id="51" name="Picture 50">
              <a:extLst>
                <a:ext uri="{FF2B5EF4-FFF2-40B4-BE49-F238E27FC236}">
                  <a16:creationId xmlns:a16="http://schemas.microsoft.com/office/drawing/2014/main" id="{ED70338B-7B5C-4766-8CAA-B58692BE9F09}"/>
                </a:ext>
              </a:extLst>
            </p:cNvPr>
            <p:cNvPicPr/>
            <p:nvPr/>
          </p:nvPicPr>
          <p:blipFill rotWithShape="1">
            <a:blip r:embed="rId8" cstate="email">
              <a:extLst>
                <a:ext uri="{28A0092B-C50C-407E-A947-70E740481C1C}">
                  <a14:useLocalDpi xmlns:a14="http://schemas.microsoft.com/office/drawing/2010/main"/>
                </a:ext>
              </a:extLst>
            </a:blip>
            <a:srcRect/>
            <a:stretch/>
          </p:blipFill>
          <p:spPr bwMode="auto">
            <a:xfrm>
              <a:off x="9029698" y="2346994"/>
              <a:ext cx="1333565" cy="1150818"/>
            </a:xfrm>
            <a:prstGeom prst="rect">
              <a:avLst/>
            </a:prstGeom>
            <a:ln>
              <a:noFill/>
            </a:ln>
            <a:extLst>
              <a:ext uri="{53640926-AAD7-44D8-BBD7-CCE9431645EC}">
                <a14:shadowObscured xmlns:a14="http://schemas.microsoft.com/office/drawing/2010/main"/>
              </a:ext>
            </a:extLst>
          </p:spPr>
        </p:pic>
        <p:pic>
          <p:nvPicPr>
            <p:cNvPr id="52" name="Picture 51">
              <a:extLst>
                <a:ext uri="{FF2B5EF4-FFF2-40B4-BE49-F238E27FC236}">
                  <a16:creationId xmlns:a16="http://schemas.microsoft.com/office/drawing/2014/main" id="{EA74B3D1-33BD-43F4-8C2C-B11D92E67A30}"/>
                </a:ext>
              </a:extLst>
            </p:cNvPr>
            <p:cNvPicPr/>
            <p:nvPr/>
          </p:nvPicPr>
          <p:blipFill rotWithShape="1">
            <a:blip r:embed="rId9" cstate="email">
              <a:extLst>
                <a:ext uri="{BEBA8EAE-BF5A-486C-A8C5-ECC9F3942E4B}">
                  <a14:imgProps xmlns:a14="http://schemas.microsoft.com/office/drawing/2010/main">
                    <a14:imgLayer r:embed="rId10">
                      <a14:imgEffect>
                        <a14:colorTemperature colorTemp="5900"/>
                      </a14:imgEffect>
                      <a14:imgEffect>
                        <a14:saturation sat="0"/>
                      </a14:imgEffect>
                    </a14:imgLayer>
                  </a14:imgProps>
                </a:ext>
                <a:ext uri="{28A0092B-C50C-407E-A947-70E740481C1C}">
                  <a14:useLocalDpi xmlns:a14="http://schemas.microsoft.com/office/drawing/2010/main"/>
                </a:ext>
              </a:extLst>
            </a:blip>
            <a:srcRect/>
            <a:stretch/>
          </p:blipFill>
          <p:spPr bwMode="auto">
            <a:xfrm>
              <a:off x="7693627" y="2348939"/>
              <a:ext cx="1336071" cy="1150818"/>
            </a:xfrm>
            <a:prstGeom prst="rect">
              <a:avLst/>
            </a:prstGeom>
            <a:ln>
              <a:noFill/>
            </a:ln>
            <a:extLst>
              <a:ext uri="{53640926-AAD7-44D8-BBD7-CCE9431645EC}">
                <a14:shadowObscured xmlns:a14="http://schemas.microsoft.com/office/drawing/2010/main"/>
              </a:ext>
            </a:extLst>
          </p:spPr>
        </p:pic>
        <p:cxnSp>
          <p:nvCxnSpPr>
            <p:cNvPr id="22" name="Straight Connector 21">
              <a:extLst>
                <a:ext uri="{FF2B5EF4-FFF2-40B4-BE49-F238E27FC236}">
                  <a16:creationId xmlns:a16="http://schemas.microsoft.com/office/drawing/2014/main" id="{1E2DE8C1-BE70-46CB-B170-AD66CD17A842}"/>
                </a:ext>
              </a:extLst>
            </p:cNvPr>
            <p:cNvCxnSpPr>
              <a:cxnSpLocks/>
            </p:cNvCxnSpPr>
            <p:nvPr/>
          </p:nvCxnSpPr>
          <p:spPr>
            <a:xfrm>
              <a:off x="9041054" y="2336676"/>
              <a:ext cx="0" cy="116113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7" name="Content Placeholder 2">
            <a:extLst>
              <a:ext uri="{FF2B5EF4-FFF2-40B4-BE49-F238E27FC236}">
                <a16:creationId xmlns:a16="http://schemas.microsoft.com/office/drawing/2014/main" id="{49B61B71-E8D6-4AA4-9F14-0938DDF1E07D}"/>
              </a:ext>
            </a:extLst>
          </p:cNvPr>
          <p:cNvSpPr txBox="1">
            <a:spLocks/>
          </p:cNvSpPr>
          <p:nvPr/>
        </p:nvSpPr>
        <p:spPr>
          <a:xfrm>
            <a:off x="2443092" y="4849229"/>
            <a:ext cx="1353606" cy="927841"/>
          </a:xfrm>
          <a:prstGeom prst="rect">
            <a:avLst/>
          </a:prstGeom>
          <a:ln>
            <a:solidFill>
              <a:schemeClr val="bg1">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1000" dirty="0" err="1">
                <a:effectLst/>
                <a:latin typeface="Calibri" panose="020F0502020204030204" pitchFamily="34" charset="0"/>
                <a:ea typeface="Times New Roman" panose="02020603050405020304" pitchFamily="18" charset="0"/>
                <a:cs typeface="Times New Roman" panose="02020603050405020304" pitchFamily="18" charset="0"/>
              </a:rPr>
              <a:t>Latvijas</a:t>
            </a:r>
            <a:r>
              <a:rPr lang="en-AU"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1000" dirty="0" err="1">
                <a:effectLst/>
                <a:latin typeface="Calibri" panose="020F0502020204030204" pitchFamily="34" charset="0"/>
                <a:ea typeface="Times New Roman" panose="02020603050405020304" pitchFamily="18" charset="0"/>
                <a:cs typeface="Times New Roman" panose="02020603050405020304" pitchFamily="18" charset="0"/>
              </a:rPr>
              <a:t>granīta</a:t>
            </a:r>
            <a:r>
              <a:rPr lang="en-AU"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1000" dirty="0" err="1">
                <a:effectLst/>
                <a:latin typeface="Calibri" panose="020F0502020204030204" pitchFamily="34" charset="0"/>
                <a:ea typeface="Times New Roman" panose="02020603050405020304" pitchFamily="18" charset="0"/>
                <a:cs typeface="Times New Roman" panose="02020603050405020304" pitchFamily="18" charset="0"/>
              </a:rPr>
              <a:t>bruģakmens</a:t>
            </a:r>
            <a:r>
              <a:rPr lang="en-AU" sz="1000" dirty="0">
                <a:effectLst/>
                <a:latin typeface="Calibri" panose="020F0502020204030204" pitchFamily="34" charset="0"/>
                <a:ea typeface="Times New Roman" panose="02020603050405020304" pitchFamily="18" charset="0"/>
                <a:cs typeface="Times New Roman" panose="02020603050405020304" pitchFamily="18" charset="0"/>
              </a:rPr>
              <a:t> (80x80x80mm), </a:t>
            </a:r>
            <a:r>
              <a:rPr lang="en-AU" sz="1000" dirty="0" err="1">
                <a:effectLst/>
                <a:latin typeface="Calibri" panose="020F0502020204030204" pitchFamily="34" charset="0"/>
                <a:ea typeface="Times New Roman" panose="02020603050405020304" pitchFamily="18" charset="0"/>
                <a:cs typeface="Times New Roman" panose="02020603050405020304" pitchFamily="18" charset="0"/>
              </a:rPr>
              <a:t>daudzkrāsains</a:t>
            </a:r>
            <a:r>
              <a:rPr lang="en-AU"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1000" dirty="0" err="1">
                <a:effectLst/>
                <a:latin typeface="Calibri" panose="020F0502020204030204" pitchFamily="34" charset="0"/>
                <a:ea typeface="Times New Roman" panose="02020603050405020304" pitchFamily="18" charset="0"/>
                <a:cs typeface="Times New Roman" panose="02020603050405020304" pitchFamily="18" charset="0"/>
              </a:rPr>
              <a:t>dominē</a:t>
            </a:r>
            <a:r>
              <a:rPr lang="en-AU"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1000" dirty="0" err="1">
                <a:effectLst/>
                <a:latin typeface="Calibri" panose="020F0502020204030204" pitchFamily="34" charset="0"/>
                <a:ea typeface="Times New Roman" panose="02020603050405020304" pitchFamily="18" charset="0"/>
                <a:cs typeface="Times New Roman" panose="02020603050405020304" pitchFamily="18" charset="0"/>
              </a:rPr>
              <a:t>pelēkie</a:t>
            </a:r>
            <a:r>
              <a:rPr lang="en-AU"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1000" dirty="0" err="1">
                <a:effectLst/>
                <a:latin typeface="Calibri" panose="020F0502020204030204" pitchFamily="34" charset="0"/>
                <a:ea typeface="Times New Roman" panose="02020603050405020304" pitchFamily="18" charset="0"/>
                <a:cs typeface="Times New Roman" panose="02020603050405020304" pitchFamily="18" charset="0"/>
              </a:rPr>
              <a:t>toņi</a:t>
            </a:r>
            <a:endParaRPr lang="lv-LV" sz="1000" dirty="0"/>
          </a:p>
        </p:txBody>
      </p:sp>
      <p:sp>
        <p:nvSpPr>
          <p:cNvPr id="37" name="Footer Placeholder 9">
            <a:extLst>
              <a:ext uri="{FF2B5EF4-FFF2-40B4-BE49-F238E27FC236}">
                <a16:creationId xmlns:a16="http://schemas.microsoft.com/office/drawing/2014/main" id="{C1CB8E09-368D-43A2-904D-2867FFC59943}"/>
              </a:ext>
            </a:extLst>
          </p:cNvPr>
          <p:cNvSpPr>
            <a:spLocks noGrp="1"/>
          </p:cNvSpPr>
          <p:nvPr>
            <p:ph type="ftr" sz="quarter" idx="11"/>
          </p:nvPr>
        </p:nvSpPr>
        <p:spPr>
          <a:xfrm>
            <a:off x="8077200" y="6481071"/>
            <a:ext cx="4114800" cy="365125"/>
          </a:xfrm>
        </p:spPr>
        <p:txBody>
          <a:bodyPr/>
          <a:lstStyle/>
          <a:p>
            <a:pPr algn="r"/>
            <a:r>
              <a:rPr lang="lv-LV" sz="1000" dirty="0">
                <a:solidFill>
                  <a:schemeClr val="tx1">
                    <a:lumMod val="50000"/>
                    <a:lumOff val="50000"/>
                  </a:schemeClr>
                </a:solidFill>
              </a:rPr>
              <a:t>Rail Baltica </a:t>
            </a:r>
            <a:r>
              <a:rPr lang="en-US" sz="1000" dirty="0">
                <a:solidFill>
                  <a:schemeClr val="tx1">
                    <a:lumMod val="50000"/>
                    <a:lumOff val="50000"/>
                  </a:schemeClr>
                </a:solidFill>
              </a:rPr>
              <a:t>– RCS </a:t>
            </a:r>
            <a:r>
              <a:rPr lang="en-US" sz="1000" dirty="0" err="1">
                <a:solidFill>
                  <a:schemeClr val="tx1">
                    <a:lumMod val="50000"/>
                    <a:lumOff val="50000"/>
                  </a:schemeClr>
                </a:solidFill>
              </a:rPr>
              <a:t>Dienvidu</a:t>
            </a:r>
            <a:r>
              <a:rPr lang="en-US" sz="1000" dirty="0">
                <a:solidFill>
                  <a:schemeClr val="tx1">
                    <a:lumMod val="50000"/>
                    <a:lumOff val="50000"/>
                  </a:schemeClr>
                </a:solidFill>
              </a:rPr>
              <a:t> </a:t>
            </a:r>
            <a:r>
              <a:rPr lang="en-US" sz="1000" dirty="0" err="1">
                <a:solidFill>
                  <a:schemeClr val="tx1">
                    <a:lumMod val="50000"/>
                    <a:lumOff val="50000"/>
                  </a:schemeClr>
                </a:solidFill>
              </a:rPr>
              <a:t>laukums</a:t>
            </a:r>
            <a:r>
              <a:rPr lang="en-US" sz="1000" dirty="0">
                <a:solidFill>
                  <a:schemeClr val="tx1">
                    <a:lumMod val="50000"/>
                    <a:lumOff val="50000"/>
                  </a:schemeClr>
                </a:solidFill>
              </a:rPr>
              <a:t> - </a:t>
            </a:r>
            <a:r>
              <a:rPr lang="en-US" sz="1000" dirty="0" err="1">
                <a:solidFill>
                  <a:schemeClr val="tx1">
                    <a:lumMod val="50000"/>
                    <a:lumOff val="50000"/>
                  </a:schemeClr>
                </a:solidFill>
              </a:rPr>
              <a:t>plānotais</a:t>
            </a:r>
            <a:r>
              <a:rPr lang="en-US" sz="1000" dirty="0">
                <a:solidFill>
                  <a:schemeClr val="tx1">
                    <a:lumMod val="50000"/>
                    <a:lumOff val="50000"/>
                  </a:schemeClr>
                </a:solidFill>
              </a:rPr>
              <a:t> </a:t>
            </a:r>
            <a:r>
              <a:rPr lang="en-US" sz="1000" dirty="0" err="1">
                <a:solidFill>
                  <a:schemeClr val="tx1">
                    <a:lumMod val="50000"/>
                    <a:lumOff val="50000"/>
                  </a:schemeClr>
                </a:solidFill>
              </a:rPr>
              <a:t>labiekārtojums</a:t>
            </a:r>
            <a:endParaRPr lang="lv-LV" sz="1000" dirty="0">
              <a:solidFill>
                <a:schemeClr val="tx1">
                  <a:lumMod val="50000"/>
                  <a:lumOff val="50000"/>
                </a:schemeClr>
              </a:solidFill>
            </a:endParaRPr>
          </a:p>
        </p:txBody>
      </p:sp>
    </p:spTree>
    <p:extLst>
      <p:ext uri="{BB962C8B-B14F-4D97-AF65-F5344CB8AC3E}">
        <p14:creationId xmlns:p14="http://schemas.microsoft.com/office/powerpoint/2010/main" val="384315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A4905-DAAA-4FB2-B3FB-AB493D954AC3}"/>
              </a:ext>
            </a:extLst>
          </p:cNvPr>
          <p:cNvSpPr>
            <a:spLocks noGrp="1"/>
          </p:cNvSpPr>
          <p:nvPr>
            <p:ph sz="half" idx="1"/>
          </p:nvPr>
        </p:nvSpPr>
        <p:spPr>
          <a:xfrm>
            <a:off x="1014527" y="788814"/>
            <a:ext cx="2346725" cy="834911"/>
          </a:xfrm>
          <a:ln>
            <a:solidFill>
              <a:schemeClr val="bg1">
                <a:lumMod val="75000"/>
              </a:schemeClr>
            </a:solidFill>
          </a:ln>
        </p:spPr>
        <p:txBody>
          <a:bodyPr>
            <a:normAutofit/>
          </a:bodyPr>
          <a:lstStyle/>
          <a:p>
            <a:pPr marL="0" indent="0">
              <a:buNone/>
            </a:pPr>
            <a:r>
              <a:rPr lang="en-US" sz="900" dirty="0" err="1"/>
              <a:t>Betona</a:t>
            </a:r>
            <a:r>
              <a:rPr lang="en-US" sz="900" dirty="0"/>
              <a:t> </a:t>
            </a:r>
            <a:r>
              <a:rPr lang="en-US" sz="900" dirty="0" err="1"/>
              <a:t>plāksnes</a:t>
            </a:r>
            <a:r>
              <a:rPr lang="en-US" sz="900" dirty="0"/>
              <a:t>, </a:t>
            </a:r>
            <a:r>
              <a:rPr lang="en-US" sz="900" dirty="0" err="1"/>
              <a:t>pelēkas</a:t>
            </a:r>
            <a:r>
              <a:rPr lang="en-US" sz="900" dirty="0"/>
              <a:t>, </a:t>
            </a:r>
            <a:r>
              <a:rPr lang="en-US" sz="900" dirty="0" err="1"/>
              <a:t>ar</a:t>
            </a:r>
            <a:r>
              <a:rPr lang="en-US" sz="900" dirty="0"/>
              <a:t> </a:t>
            </a:r>
            <a:r>
              <a:rPr lang="en-US" sz="900" dirty="0" err="1"/>
              <a:t>skatotu</a:t>
            </a:r>
            <a:r>
              <a:rPr lang="en-US" sz="900" dirty="0"/>
              <a:t> </a:t>
            </a:r>
            <a:r>
              <a:rPr lang="en-US" sz="900" dirty="0" err="1"/>
              <a:t>virsmas</a:t>
            </a:r>
            <a:r>
              <a:rPr lang="en-US" sz="900" dirty="0"/>
              <a:t> </a:t>
            </a:r>
            <a:r>
              <a:rPr lang="en-US" sz="900" dirty="0" err="1"/>
              <a:t>apstrādi</a:t>
            </a:r>
            <a:endParaRPr lang="en-US" sz="900" dirty="0"/>
          </a:p>
          <a:p>
            <a:pPr marL="0" indent="0">
              <a:buNone/>
            </a:pPr>
            <a:r>
              <a:rPr lang="en-US" sz="900" dirty="0" err="1"/>
              <a:t>Atrašanās</a:t>
            </a:r>
            <a:r>
              <a:rPr lang="en-US" sz="900" dirty="0"/>
              <a:t> </a:t>
            </a:r>
            <a:r>
              <a:rPr lang="en-US" sz="900" dirty="0" err="1"/>
              <a:t>vieta</a:t>
            </a:r>
            <a:r>
              <a:rPr lang="en-US" sz="900" dirty="0"/>
              <a:t>: </a:t>
            </a:r>
            <a:r>
              <a:rPr lang="en-US" sz="900" dirty="0" err="1"/>
              <a:t>Laukums</a:t>
            </a:r>
            <a:endParaRPr lang="lv-LV" sz="900" dirty="0"/>
          </a:p>
        </p:txBody>
      </p:sp>
      <p:pic>
        <p:nvPicPr>
          <p:cNvPr id="7" name="Picture 6">
            <a:extLst>
              <a:ext uri="{FF2B5EF4-FFF2-40B4-BE49-F238E27FC236}">
                <a16:creationId xmlns:a16="http://schemas.microsoft.com/office/drawing/2014/main" id="{1C5BF467-7124-428F-9FF2-915A32C447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0275" y="4332486"/>
            <a:ext cx="2316915" cy="1696653"/>
          </a:xfrm>
          <a:prstGeom prst="rect">
            <a:avLst/>
          </a:prstGeom>
        </p:spPr>
      </p:pic>
      <p:sp>
        <p:nvSpPr>
          <p:cNvPr id="16" name="Content Placeholder 2">
            <a:extLst>
              <a:ext uri="{FF2B5EF4-FFF2-40B4-BE49-F238E27FC236}">
                <a16:creationId xmlns:a16="http://schemas.microsoft.com/office/drawing/2014/main" id="{1A96497F-7189-4526-8EA6-E43CCFEC2DDF}"/>
              </a:ext>
            </a:extLst>
          </p:cNvPr>
          <p:cNvSpPr txBox="1">
            <a:spLocks/>
          </p:cNvSpPr>
          <p:nvPr/>
        </p:nvSpPr>
        <p:spPr>
          <a:xfrm>
            <a:off x="1010275" y="3456011"/>
            <a:ext cx="2287624" cy="740843"/>
          </a:xfrm>
          <a:prstGeom prst="rect">
            <a:avLst/>
          </a:prstGeom>
          <a:ln>
            <a:solidFill>
              <a:schemeClr val="bg1">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900" dirty="0" err="1">
                <a:effectLst/>
                <a:latin typeface="Calibri" panose="020F0502020204030204" pitchFamily="34" charset="0"/>
                <a:ea typeface="Times New Roman" panose="02020603050405020304" pitchFamily="18" charset="0"/>
                <a:cs typeface="Times New Roman" panose="02020603050405020304" pitchFamily="18" charset="0"/>
              </a:rPr>
              <a:t>Latvijas</a:t>
            </a:r>
            <a:r>
              <a:rPr lang="en-AU"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900" dirty="0" err="1">
                <a:effectLst/>
                <a:latin typeface="Calibri" panose="020F0502020204030204" pitchFamily="34" charset="0"/>
                <a:ea typeface="Times New Roman" panose="02020603050405020304" pitchFamily="18" charset="0"/>
                <a:cs typeface="Times New Roman" panose="02020603050405020304" pitchFamily="18" charset="0"/>
              </a:rPr>
              <a:t>granīta</a:t>
            </a:r>
            <a:r>
              <a:rPr lang="en-AU"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900" dirty="0" err="1">
                <a:effectLst/>
                <a:latin typeface="Calibri" panose="020F0502020204030204" pitchFamily="34" charset="0"/>
                <a:ea typeface="Times New Roman" panose="02020603050405020304" pitchFamily="18" charset="0"/>
                <a:cs typeface="Times New Roman" panose="02020603050405020304" pitchFamily="18" charset="0"/>
              </a:rPr>
              <a:t>bruģakmens</a:t>
            </a:r>
            <a:r>
              <a:rPr lang="en-AU" sz="900" dirty="0">
                <a:effectLst/>
                <a:latin typeface="Calibri" panose="020F0502020204030204" pitchFamily="34" charset="0"/>
                <a:ea typeface="Times New Roman" panose="02020603050405020304" pitchFamily="18" charset="0"/>
                <a:cs typeface="Times New Roman" panose="02020603050405020304" pitchFamily="18" charset="0"/>
              </a:rPr>
              <a:t> (80x80x80mm), </a:t>
            </a:r>
            <a:r>
              <a:rPr lang="en-AU" sz="900" dirty="0" err="1">
                <a:effectLst/>
                <a:latin typeface="Calibri" panose="020F0502020204030204" pitchFamily="34" charset="0"/>
                <a:ea typeface="Times New Roman" panose="02020603050405020304" pitchFamily="18" charset="0"/>
                <a:cs typeface="Times New Roman" panose="02020603050405020304" pitchFamily="18" charset="0"/>
              </a:rPr>
              <a:t>daudzkrāsains</a:t>
            </a:r>
            <a:r>
              <a:rPr lang="en-AU"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900" dirty="0" err="1">
                <a:effectLst/>
                <a:latin typeface="Calibri" panose="020F0502020204030204" pitchFamily="34" charset="0"/>
                <a:ea typeface="Times New Roman" panose="02020603050405020304" pitchFamily="18" charset="0"/>
                <a:cs typeface="Times New Roman" panose="02020603050405020304" pitchFamily="18" charset="0"/>
              </a:rPr>
              <a:t>dominē</a:t>
            </a:r>
            <a:r>
              <a:rPr lang="en-AU"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900" dirty="0" err="1">
                <a:effectLst/>
                <a:latin typeface="Calibri" panose="020F0502020204030204" pitchFamily="34" charset="0"/>
                <a:ea typeface="Times New Roman" panose="02020603050405020304" pitchFamily="18" charset="0"/>
                <a:cs typeface="Times New Roman" panose="02020603050405020304" pitchFamily="18" charset="0"/>
              </a:rPr>
              <a:t>pelēkie</a:t>
            </a:r>
            <a:r>
              <a:rPr lang="en-AU"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900" dirty="0" err="1">
                <a:effectLst/>
                <a:latin typeface="Calibri" panose="020F0502020204030204" pitchFamily="34" charset="0"/>
                <a:ea typeface="Times New Roman" panose="02020603050405020304" pitchFamily="18" charset="0"/>
                <a:cs typeface="Times New Roman" panose="02020603050405020304" pitchFamily="18" charset="0"/>
              </a:rPr>
              <a:t>toņi</a:t>
            </a:r>
            <a:endParaRPr lang="lv-LV" sz="900" dirty="0"/>
          </a:p>
          <a:p>
            <a:pPr marL="0" indent="0">
              <a:buFont typeface="Arial" panose="020B0604020202020204" pitchFamily="34" charset="0"/>
              <a:buNone/>
            </a:pPr>
            <a:r>
              <a:rPr lang="en-US" sz="900" dirty="0" err="1"/>
              <a:t>Atrašanās</a:t>
            </a:r>
            <a:r>
              <a:rPr lang="en-US" sz="900" dirty="0"/>
              <a:t> </a:t>
            </a:r>
            <a:r>
              <a:rPr lang="en-US" sz="900" dirty="0" err="1"/>
              <a:t>vieta</a:t>
            </a:r>
            <a:r>
              <a:rPr lang="en-US" sz="900" dirty="0"/>
              <a:t>: : </a:t>
            </a:r>
            <a:r>
              <a:rPr lang="en-US" sz="900" dirty="0" err="1"/>
              <a:t>Drošības</a:t>
            </a:r>
            <a:r>
              <a:rPr lang="en-US" sz="900" dirty="0"/>
              <a:t> </a:t>
            </a:r>
            <a:r>
              <a:rPr lang="en-US" sz="900" dirty="0" err="1"/>
              <a:t>joslas</a:t>
            </a:r>
            <a:r>
              <a:rPr lang="en-US" sz="900" dirty="0"/>
              <a:t> gar </a:t>
            </a:r>
            <a:r>
              <a:rPr lang="en-US" sz="900" dirty="0" err="1"/>
              <a:t>brauktuvem</a:t>
            </a:r>
            <a:r>
              <a:rPr lang="en-US" sz="900" dirty="0"/>
              <a:t> un </a:t>
            </a:r>
            <a:r>
              <a:rPr lang="en-US" sz="900" dirty="0" err="1"/>
              <a:t>atpūtas</a:t>
            </a:r>
            <a:r>
              <a:rPr lang="en-US" sz="900" dirty="0"/>
              <a:t> </a:t>
            </a:r>
            <a:r>
              <a:rPr lang="en-US" sz="900" dirty="0" err="1"/>
              <a:t>laukumi</a:t>
            </a:r>
            <a:endParaRPr lang="lv-LV" sz="900" dirty="0"/>
          </a:p>
        </p:txBody>
      </p:sp>
      <p:sp>
        <p:nvSpPr>
          <p:cNvPr id="17" name="Content Placeholder 2">
            <a:extLst>
              <a:ext uri="{FF2B5EF4-FFF2-40B4-BE49-F238E27FC236}">
                <a16:creationId xmlns:a16="http://schemas.microsoft.com/office/drawing/2014/main" id="{E32B804F-B9A1-457E-8AA9-0559F996F0EB}"/>
              </a:ext>
            </a:extLst>
          </p:cNvPr>
          <p:cNvSpPr txBox="1">
            <a:spLocks/>
          </p:cNvSpPr>
          <p:nvPr/>
        </p:nvSpPr>
        <p:spPr>
          <a:xfrm>
            <a:off x="4603750" y="795178"/>
            <a:ext cx="2599410" cy="821942"/>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00" dirty="0" err="1"/>
              <a:t>Betona</a:t>
            </a:r>
            <a:r>
              <a:rPr lang="en-US" sz="900" dirty="0"/>
              <a:t> </a:t>
            </a:r>
            <a:r>
              <a:rPr lang="en-US" sz="900" dirty="0" err="1"/>
              <a:t>bruģis,balts</a:t>
            </a:r>
            <a:endParaRPr lang="en-US" sz="900" dirty="0"/>
          </a:p>
          <a:p>
            <a:pPr marL="0" indent="0">
              <a:buNone/>
            </a:pPr>
            <a:r>
              <a:rPr lang="en-US" sz="900" dirty="0" err="1"/>
              <a:t>Atrašanās</a:t>
            </a:r>
            <a:r>
              <a:rPr lang="en-US" sz="900" dirty="0"/>
              <a:t> </a:t>
            </a:r>
            <a:r>
              <a:rPr lang="en-US" sz="900" dirty="0" err="1"/>
              <a:t>vieta</a:t>
            </a:r>
            <a:r>
              <a:rPr lang="en-US" sz="900" dirty="0"/>
              <a:t>: </a:t>
            </a:r>
            <a:r>
              <a:rPr lang="en-US" sz="900" dirty="0" err="1"/>
              <a:t>Drosības</a:t>
            </a:r>
            <a:r>
              <a:rPr lang="en-US" sz="900" dirty="0"/>
              <a:t> </a:t>
            </a:r>
            <a:r>
              <a:rPr lang="en-US" sz="900" dirty="0" err="1"/>
              <a:t>joslas</a:t>
            </a:r>
            <a:r>
              <a:rPr lang="en-US" sz="900" dirty="0"/>
              <a:t> </a:t>
            </a:r>
            <a:r>
              <a:rPr lang="en-US" sz="900" dirty="0" err="1"/>
              <a:t>pirms</a:t>
            </a:r>
            <a:r>
              <a:rPr lang="en-US" sz="900" dirty="0"/>
              <a:t> </a:t>
            </a:r>
            <a:r>
              <a:rPr lang="en-US" sz="900" dirty="0" err="1"/>
              <a:t>gajēju</a:t>
            </a:r>
            <a:r>
              <a:rPr lang="en-US" sz="900" dirty="0"/>
              <a:t> </a:t>
            </a:r>
            <a:r>
              <a:rPr lang="en-US" sz="900" dirty="0" err="1"/>
              <a:t>pārejām</a:t>
            </a:r>
            <a:endParaRPr lang="lv-LV" sz="900" dirty="0"/>
          </a:p>
        </p:txBody>
      </p:sp>
      <p:sp>
        <p:nvSpPr>
          <p:cNvPr id="23" name="Content Placeholder 2">
            <a:extLst>
              <a:ext uri="{FF2B5EF4-FFF2-40B4-BE49-F238E27FC236}">
                <a16:creationId xmlns:a16="http://schemas.microsoft.com/office/drawing/2014/main" id="{388AB6F6-665B-4E9B-A034-89F99FB17C6A}"/>
              </a:ext>
            </a:extLst>
          </p:cNvPr>
          <p:cNvSpPr txBox="1">
            <a:spLocks/>
          </p:cNvSpPr>
          <p:nvPr/>
        </p:nvSpPr>
        <p:spPr>
          <a:xfrm>
            <a:off x="8127088" y="-1519734"/>
            <a:ext cx="3045287" cy="469818"/>
          </a:xfrm>
          <a:prstGeom prst="rect">
            <a:avLst/>
          </a:prstGeom>
          <a:ln>
            <a:solidFill>
              <a:schemeClr val="bg1">
                <a:lumMod val="75000"/>
              </a:schemeClr>
            </a:solidFill>
          </a:ln>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Concrete paving, grey, 150.150.80</a:t>
            </a:r>
          </a:p>
          <a:p>
            <a:pPr marL="0" indent="0">
              <a:buFont typeface="Arial" panose="020B0604020202020204" pitchFamily="34" charset="0"/>
              <a:buNone/>
            </a:pPr>
            <a:r>
              <a:rPr lang="en-US" dirty="0"/>
              <a:t>Location: Strips before pedestrian crossings</a:t>
            </a:r>
          </a:p>
          <a:p>
            <a:pPr marL="0" indent="0">
              <a:buFont typeface="Arial" panose="020B0604020202020204" pitchFamily="34" charset="0"/>
              <a:buNone/>
            </a:pPr>
            <a:endParaRPr lang="lv-LV" dirty="0"/>
          </a:p>
        </p:txBody>
      </p:sp>
      <p:sp>
        <p:nvSpPr>
          <p:cNvPr id="38" name="Content Placeholder 2">
            <a:extLst>
              <a:ext uri="{FF2B5EF4-FFF2-40B4-BE49-F238E27FC236}">
                <a16:creationId xmlns:a16="http://schemas.microsoft.com/office/drawing/2014/main" id="{89AB4160-9224-437B-801C-0D2E7CEACA90}"/>
              </a:ext>
            </a:extLst>
          </p:cNvPr>
          <p:cNvSpPr txBox="1">
            <a:spLocks/>
          </p:cNvSpPr>
          <p:nvPr/>
        </p:nvSpPr>
        <p:spPr>
          <a:xfrm>
            <a:off x="8579585" y="3456011"/>
            <a:ext cx="2362919" cy="800639"/>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00" dirty="0" err="1"/>
              <a:t>Taktilais</a:t>
            </a:r>
            <a:r>
              <a:rPr lang="en-US" sz="900" dirty="0"/>
              <a:t> </a:t>
            </a:r>
            <a:r>
              <a:rPr lang="en-US" sz="900" dirty="0" err="1"/>
              <a:t>betona</a:t>
            </a:r>
            <a:r>
              <a:rPr lang="en-US" sz="900" dirty="0"/>
              <a:t> </a:t>
            </a:r>
            <a:r>
              <a:rPr lang="en-US" sz="900" dirty="0" err="1"/>
              <a:t>bruģis</a:t>
            </a:r>
            <a:r>
              <a:rPr lang="en-US" sz="900" dirty="0"/>
              <a:t>, </a:t>
            </a:r>
            <a:r>
              <a:rPr lang="en-US" sz="900" dirty="0" err="1"/>
              <a:t>melns</a:t>
            </a:r>
            <a:r>
              <a:rPr lang="en-US" sz="900" dirty="0"/>
              <a:t>, </a:t>
            </a:r>
            <a:r>
              <a:rPr lang="en-US" sz="900" dirty="0" err="1"/>
              <a:t>pumpots</a:t>
            </a:r>
            <a:endParaRPr lang="en-US" sz="900" dirty="0"/>
          </a:p>
          <a:p>
            <a:pPr marL="0" indent="0">
              <a:buNone/>
            </a:pPr>
            <a:endParaRPr lang="en-US" sz="900" dirty="0"/>
          </a:p>
          <a:p>
            <a:pPr marL="0" indent="0">
              <a:buNone/>
            </a:pPr>
            <a:r>
              <a:rPr lang="en-US" sz="900" dirty="0" err="1"/>
              <a:t>Atrašanās</a:t>
            </a:r>
            <a:r>
              <a:rPr lang="en-US" sz="900" dirty="0"/>
              <a:t> </a:t>
            </a:r>
            <a:r>
              <a:rPr lang="en-US" sz="900" dirty="0" err="1"/>
              <a:t>vieta</a:t>
            </a:r>
            <a:r>
              <a:rPr lang="en-US" sz="900" dirty="0"/>
              <a:t>: </a:t>
            </a:r>
            <a:r>
              <a:rPr lang="en-US" sz="900" dirty="0" err="1"/>
              <a:t>Laukums</a:t>
            </a:r>
            <a:r>
              <a:rPr lang="en-US" sz="900" dirty="0"/>
              <a:t> un </a:t>
            </a:r>
            <a:r>
              <a:rPr lang="en-US" sz="900" dirty="0" err="1"/>
              <a:t>celiņi</a:t>
            </a:r>
            <a:endParaRPr lang="lv-LV" sz="900" dirty="0"/>
          </a:p>
        </p:txBody>
      </p:sp>
      <p:grpSp>
        <p:nvGrpSpPr>
          <p:cNvPr id="26" name="Group 25">
            <a:extLst>
              <a:ext uri="{FF2B5EF4-FFF2-40B4-BE49-F238E27FC236}">
                <a16:creationId xmlns:a16="http://schemas.microsoft.com/office/drawing/2014/main" id="{E4451375-3F32-4C82-9B58-05AC68452323}"/>
              </a:ext>
            </a:extLst>
          </p:cNvPr>
          <p:cNvGrpSpPr/>
          <p:nvPr/>
        </p:nvGrpSpPr>
        <p:grpSpPr>
          <a:xfrm>
            <a:off x="1010275" y="1779502"/>
            <a:ext cx="2346728" cy="1435386"/>
            <a:chOff x="188472" y="2091733"/>
            <a:chExt cx="2346728" cy="1435386"/>
          </a:xfrm>
        </p:grpSpPr>
        <p:pic>
          <p:nvPicPr>
            <p:cNvPr id="27" name="Picture 26">
              <a:extLst>
                <a:ext uri="{FF2B5EF4-FFF2-40B4-BE49-F238E27FC236}">
                  <a16:creationId xmlns:a16="http://schemas.microsoft.com/office/drawing/2014/main" id="{2DA2727B-08FD-400B-BFDA-75D980146397}"/>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88472" y="2091733"/>
              <a:ext cx="1689004" cy="1006005"/>
            </a:xfrm>
            <a:prstGeom prst="rect">
              <a:avLst/>
            </a:prstGeom>
          </p:spPr>
        </p:pic>
        <p:grpSp>
          <p:nvGrpSpPr>
            <p:cNvPr id="10" name="Group 9">
              <a:extLst>
                <a:ext uri="{FF2B5EF4-FFF2-40B4-BE49-F238E27FC236}">
                  <a16:creationId xmlns:a16="http://schemas.microsoft.com/office/drawing/2014/main" id="{6F68596F-E243-46C3-A3E1-4547DFFBE3A4}"/>
                </a:ext>
              </a:extLst>
            </p:cNvPr>
            <p:cNvGrpSpPr/>
            <p:nvPr/>
          </p:nvGrpSpPr>
          <p:grpSpPr>
            <a:xfrm>
              <a:off x="1918105" y="2346575"/>
              <a:ext cx="617095" cy="1180544"/>
              <a:chOff x="2506529" y="2433272"/>
              <a:chExt cx="827031" cy="1582167"/>
            </a:xfrm>
          </p:grpSpPr>
          <p:pic>
            <p:nvPicPr>
              <p:cNvPr id="33" name="Picture 32">
                <a:extLst>
                  <a:ext uri="{FF2B5EF4-FFF2-40B4-BE49-F238E27FC236}">
                    <a16:creationId xmlns:a16="http://schemas.microsoft.com/office/drawing/2014/main" id="{0EAFF71C-D8C5-40A9-9E69-AA3E4FE53450}"/>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4700"/>
                        </a14:imgEffect>
                        <a14:imgEffect>
                          <a14:saturation sat="33000"/>
                        </a14:imgEffect>
                      </a14:imgLayer>
                    </a14:imgProps>
                  </a:ext>
                  <a:ext uri="{28A0092B-C50C-407E-A947-70E740481C1C}">
                    <a14:useLocalDpi xmlns:a14="http://schemas.microsoft.com/office/drawing/2010/main"/>
                  </a:ext>
                </a:extLst>
              </a:blip>
              <a:stretch>
                <a:fillRect/>
              </a:stretch>
            </p:blipFill>
            <p:spPr>
              <a:xfrm>
                <a:off x="2597401" y="2433272"/>
                <a:ext cx="657060" cy="649063"/>
              </a:xfrm>
              <a:prstGeom prst="rect">
                <a:avLst/>
              </a:prstGeom>
            </p:spPr>
          </p:pic>
          <p:sp>
            <p:nvSpPr>
              <p:cNvPr id="36" name="TextBox 35">
                <a:extLst>
                  <a:ext uri="{FF2B5EF4-FFF2-40B4-BE49-F238E27FC236}">
                    <a16:creationId xmlns:a16="http://schemas.microsoft.com/office/drawing/2014/main" id="{71F0890D-FB17-44CB-905B-2D259859F3C0}"/>
                  </a:ext>
                </a:extLst>
              </p:cNvPr>
              <p:cNvSpPr txBox="1"/>
              <p:nvPr/>
            </p:nvSpPr>
            <p:spPr>
              <a:xfrm>
                <a:off x="2506529" y="3149225"/>
                <a:ext cx="827031" cy="866214"/>
              </a:xfrm>
              <a:prstGeom prst="rect">
                <a:avLst/>
              </a:prstGeom>
              <a:noFill/>
            </p:spPr>
            <p:txBody>
              <a:bodyPr wrap="square" rtlCol="0">
                <a:spAutoFit/>
              </a:bodyPr>
              <a:lstStyle/>
              <a:p>
                <a:pPr algn="ctr"/>
                <a:r>
                  <a:rPr lang="en-US" sz="900" dirty="0" err="1"/>
                  <a:t>Pelēks</a:t>
                </a:r>
                <a:r>
                  <a:rPr lang="en-US" sz="900" dirty="0"/>
                  <a:t>, </a:t>
                </a:r>
                <a:r>
                  <a:rPr lang="en-US" sz="900" dirty="0" err="1"/>
                  <a:t>skalota</a:t>
                </a:r>
                <a:r>
                  <a:rPr lang="en-US" sz="900" dirty="0"/>
                  <a:t> </a:t>
                </a:r>
                <a:r>
                  <a:rPr lang="en-US" sz="900" dirty="0" err="1"/>
                  <a:t>virsmas</a:t>
                </a:r>
                <a:r>
                  <a:rPr lang="en-US" sz="900" dirty="0"/>
                  <a:t> </a:t>
                </a:r>
                <a:r>
                  <a:rPr lang="en-US" sz="900" dirty="0" err="1"/>
                  <a:t>apstrāde</a:t>
                </a:r>
                <a:endParaRPr lang="lv-LV" sz="900" dirty="0"/>
              </a:p>
            </p:txBody>
          </p:sp>
        </p:grpSp>
      </p:grpSp>
      <p:grpSp>
        <p:nvGrpSpPr>
          <p:cNvPr id="12" name="Group 11">
            <a:extLst>
              <a:ext uri="{FF2B5EF4-FFF2-40B4-BE49-F238E27FC236}">
                <a16:creationId xmlns:a16="http://schemas.microsoft.com/office/drawing/2014/main" id="{F2C9686A-0926-41F8-960E-44A34D916626}"/>
              </a:ext>
            </a:extLst>
          </p:cNvPr>
          <p:cNvGrpSpPr/>
          <p:nvPr/>
        </p:nvGrpSpPr>
        <p:grpSpPr>
          <a:xfrm>
            <a:off x="8467683" y="1970489"/>
            <a:ext cx="2770296" cy="939844"/>
            <a:chOff x="7484432" y="1997800"/>
            <a:chExt cx="2211830" cy="750380"/>
          </a:xfrm>
        </p:grpSpPr>
        <p:pic>
          <p:nvPicPr>
            <p:cNvPr id="20" name="Picture 19">
              <a:extLst>
                <a:ext uri="{FF2B5EF4-FFF2-40B4-BE49-F238E27FC236}">
                  <a16:creationId xmlns:a16="http://schemas.microsoft.com/office/drawing/2014/main" id="{CC0D88BB-1E59-4BDF-955B-AB8FFE7BED1A}"/>
                </a:ext>
              </a:extLst>
            </p:cNvPr>
            <p:cNvPicPr>
              <a:picLocks noChangeAspect="1"/>
            </p:cNvPicPr>
            <p:nvPr/>
          </p:nvPicPr>
          <p:blipFill>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7484432" y="1997800"/>
              <a:ext cx="1162892" cy="750380"/>
            </a:xfrm>
            <a:prstGeom prst="rect">
              <a:avLst/>
            </a:prstGeom>
          </p:spPr>
        </p:pic>
        <p:grpSp>
          <p:nvGrpSpPr>
            <p:cNvPr id="24" name="Group 23">
              <a:extLst>
                <a:ext uri="{FF2B5EF4-FFF2-40B4-BE49-F238E27FC236}">
                  <a16:creationId xmlns:a16="http://schemas.microsoft.com/office/drawing/2014/main" id="{BB36EB7E-421C-4480-8750-1A1147F936DB}"/>
                </a:ext>
              </a:extLst>
            </p:cNvPr>
            <p:cNvGrpSpPr/>
            <p:nvPr/>
          </p:nvGrpSpPr>
          <p:grpSpPr>
            <a:xfrm>
              <a:off x="8869231" y="2015970"/>
              <a:ext cx="827031" cy="719648"/>
              <a:chOff x="6899353" y="2344237"/>
              <a:chExt cx="827031" cy="719648"/>
            </a:xfrm>
          </p:grpSpPr>
          <p:pic>
            <p:nvPicPr>
              <p:cNvPr id="22" name="Picture 21">
                <a:extLst>
                  <a:ext uri="{FF2B5EF4-FFF2-40B4-BE49-F238E27FC236}">
                    <a16:creationId xmlns:a16="http://schemas.microsoft.com/office/drawing/2014/main" id="{2CCDABE9-501D-41C5-9E84-6A8BD6B3D4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51651" y="2344237"/>
                <a:ext cx="515926" cy="476220"/>
              </a:xfrm>
              <a:prstGeom prst="rect">
                <a:avLst/>
              </a:prstGeom>
            </p:spPr>
          </p:pic>
          <p:sp>
            <p:nvSpPr>
              <p:cNvPr id="52" name="TextBox 51">
                <a:extLst>
                  <a:ext uri="{FF2B5EF4-FFF2-40B4-BE49-F238E27FC236}">
                    <a16:creationId xmlns:a16="http://schemas.microsoft.com/office/drawing/2014/main" id="{F88C43E2-4C5F-4EC8-BF22-603978248AC8}"/>
                  </a:ext>
                </a:extLst>
              </p:cNvPr>
              <p:cNvSpPr txBox="1"/>
              <p:nvPr/>
            </p:nvSpPr>
            <p:spPr>
              <a:xfrm>
                <a:off x="6899353" y="2891872"/>
                <a:ext cx="827031" cy="172013"/>
              </a:xfrm>
              <a:prstGeom prst="rect">
                <a:avLst/>
              </a:prstGeom>
              <a:noFill/>
            </p:spPr>
            <p:txBody>
              <a:bodyPr wrap="square" rtlCol="0">
                <a:spAutoFit/>
              </a:bodyPr>
              <a:lstStyle/>
              <a:p>
                <a:pPr algn="ctr"/>
                <a:r>
                  <a:rPr lang="en-US" sz="800" dirty="0" err="1"/>
                  <a:t>Melns</a:t>
                </a:r>
                <a:endParaRPr lang="lv-LV" sz="800" dirty="0"/>
              </a:p>
            </p:txBody>
          </p:sp>
        </p:grpSp>
      </p:grpSp>
      <p:sp>
        <p:nvSpPr>
          <p:cNvPr id="28" name="Slide Number Placeholder 3">
            <a:extLst>
              <a:ext uri="{FF2B5EF4-FFF2-40B4-BE49-F238E27FC236}">
                <a16:creationId xmlns:a16="http://schemas.microsoft.com/office/drawing/2014/main" id="{5BCEB32A-780B-46B1-B37D-2880AFF68730}"/>
              </a:ext>
            </a:extLst>
          </p:cNvPr>
          <p:cNvSpPr txBox="1">
            <a:spLocks/>
          </p:cNvSpPr>
          <p:nvPr/>
        </p:nvSpPr>
        <p:spPr>
          <a:xfrm>
            <a:off x="11632111" y="-5658"/>
            <a:ext cx="349604" cy="543538"/>
          </a:xfrm>
          <a:prstGeom prst="rect">
            <a:avLst/>
          </a:prstGeom>
          <a:solidFill>
            <a:schemeClr val="bg1">
              <a:lumMod val="50000"/>
            </a:schemeClr>
          </a:solidFill>
          <a:ln>
            <a:solidFill>
              <a:schemeClr val="bg1">
                <a:lumMod val="50000"/>
              </a:schemeClr>
            </a:solidFill>
          </a:ln>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B6DC69-C922-4379-BB18-1E5CB33F9034}" type="slidenum">
              <a:rPr lang="lv-LV" sz="1000" smtClean="0">
                <a:solidFill>
                  <a:schemeClr val="bg1"/>
                </a:solidFill>
              </a:rPr>
              <a:pPr algn="ctr"/>
              <a:t>7</a:t>
            </a:fld>
            <a:endParaRPr lang="lv-LV" sz="1000" dirty="0">
              <a:solidFill>
                <a:schemeClr val="bg1"/>
              </a:solidFill>
            </a:endParaRPr>
          </a:p>
        </p:txBody>
      </p:sp>
      <p:cxnSp>
        <p:nvCxnSpPr>
          <p:cNvPr id="34" name="Straight Connector 33">
            <a:extLst>
              <a:ext uri="{FF2B5EF4-FFF2-40B4-BE49-F238E27FC236}">
                <a16:creationId xmlns:a16="http://schemas.microsoft.com/office/drawing/2014/main" id="{22ED0C3A-29CD-4F42-8CA6-7110210205A7}"/>
              </a:ext>
            </a:extLst>
          </p:cNvPr>
          <p:cNvCxnSpPr>
            <a:cxnSpLocks/>
          </p:cNvCxnSpPr>
          <p:nvPr/>
        </p:nvCxnSpPr>
        <p:spPr>
          <a:xfrm flipV="1">
            <a:off x="0" y="515524"/>
            <a:ext cx="9207500" cy="4471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BF22A6-2332-4EB9-84F9-5D06AB84E9E6}"/>
              </a:ext>
            </a:extLst>
          </p:cNvPr>
          <p:cNvCxnSpPr>
            <a:cxnSpLocks/>
          </p:cNvCxnSpPr>
          <p:nvPr/>
        </p:nvCxnSpPr>
        <p:spPr>
          <a:xfrm>
            <a:off x="3867318" y="731350"/>
            <a:ext cx="0" cy="56111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F8E983F-437A-487D-8D0A-C4A8D05FE33D}"/>
              </a:ext>
            </a:extLst>
          </p:cNvPr>
          <p:cNvGrpSpPr/>
          <p:nvPr/>
        </p:nvGrpSpPr>
        <p:grpSpPr>
          <a:xfrm>
            <a:off x="4217743" y="4408252"/>
            <a:ext cx="3165830" cy="1620887"/>
            <a:chOff x="4779799" y="4408252"/>
            <a:chExt cx="2477219" cy="1268322"/>
          </a:xfrm>
        </p:grpSpPr>
        <p:pic>
          <p:nvPicPr>
            <p:cNvPr id="1036" name="Picture 12" descr="Image result for dekor 150 brugis">
              <a:extLst>
                <a:ext uri="{FF2B5EF4-FFF2-40B4-BE49-F238E27FC236}">
                  <a16:creationId xmlns:a16="http://schemas.microsoft.com/office/drawing/2014/main" id="{6150A10B-54C8-47AE-892A-8C685DA2DB0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79799" y="4408252"/>
              <a:ext cx="1915166" cy="126832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0BDA00E4-C9EB-4E13-B14A-97C0C2BE3ADE}"/>
                </a:ext>
              </a:extLst>
            </p:cNvPr>
            <p:cNvGrpSpPr/>
            <p:nvPr/>
          </p:nvGrpSpPr>
          <p:grpSpPr>
            <a:xfrm>
              <a:off x="6429987" y="4846824"/>
              <a:ext cx="827031" cy="688701"/>
              <a:chOff x="4460109" y="5175091"/>
              <a:chExt cx="827031" cy="688701"/>
            </a:xfrm>
          </p:grpSpPr>
          <p:pic>
            <p:nvPicPr>
              <p:cNvPr id="41" name="Picture 2">
                <a:extLst>
                  <a:ext uri="{FF2B5EF4-FFF2-40B4-BE49-F238E27FC236}">
                    <a16:creationId xmlns:a16="http://schemas.microsoft.com/office/drawing/2014/main" id="{CA8D4160-842A-4436-8845-104275F22C2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647150" y="5175091"/>
                <a:ext cx="469818" cy="46981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8AFCE9F1-15BB-4232-8B40-3E05F41220A3}"/>
                  </a:ext>
                </a:extLst>
              </p:cNvPr>
              <p:cNvSpPr txBox="1"/>
              <p:nvPr/>
            </p:nvSpPr>
            <p:spPr>
              <a:xfrm>
                <a:off x="4460109" y="5695210"/>
                <a:ext cx="827031" cy="168582"/>
              </a:xfrm>
              <a:prstGeom prst="rect">
                <a:avLst/>
              </a:prstGeom>
              <a:noFill/>
            </p:spPr>
            <p:txBody>
              <a:bodyPr wrap="square" rtlCol="0">
                <a:spAutoFit/>
              </a:bodyPr>
              <a:lstStyle/>
              <a:p>
                <a:pPr algn="ctr"/>
                <a:r>
                  <a:rPr lang="en-US" sz="800" dirty="0" err="1"/>
                  <a:t>Pelēks</a:t>
                </a:r>
                <a:endParaRPr lang="lv-LV" sz="800" dirty="0"/>
              </a:p>
            </p:txBody>
          </p:sp>
        </p:grpSp>
      </p:grpSp>
      <p:sp>
        <p:nvSpPr>
          <p:cNvPr id="45" name="Content Placeholder 2">
            <a:extLst>
              <a:ext uri="{FF2B5EF4-FFF2-40B4-BE49-F238E27FC236}">
                <a16:creationId xmlns:a16="http://schemas.microsoft.com/office/drawing/2014/main" id="{5040692E-3602-430F-8659-35A67BCFCB0E}"/>
              </a:ext>
            </a:extLst>
          </p:cNvPr>
          <p:cNvSpPr txBox="1">
            <a:spLocks/>
          </p:cNvSpPr>
          <p:nvPr/>
        </p:nvSpPr>
        <p:spPr>
          <a:xfrm>
            <a:off x="4596508" y="3456011"/>
            <a:ext cx="2691735" cy="800639"/>
          </a:xfrm>
          <a:prstGeom prst="rect">
            <a:avLst/>
          </a:prstGeom>
          <a:ln>
            <a:solidFill>
              <a:schemeClr val="bg1">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00" dirty="0" err="1"/>
              <a:t>Betona</a:t>
            </a:r>
            <a:r>
              <a:rPr lang="en-US" sz="900" dirty="0"/>
              <a:t> </a:t>
            </a:r>
            <a:r>
              <a:rPr lang="en-US" sz="900" dirty="0" err="1"/>
              <a:t>bruģis,balts</a:t>
            </a:r>
            <a:endParaRPr lang="en-US" sz="900" dirty="0"/>
          </a:p>
          <a:p>
            <a:pPr marL="0" indent="0">
              <a:buNone/>
            </a:pPr>
            <a:endParaRPr lang="en-US" sz="900" dirty="0"/>
          </a:p>
          <a:p>
            <a:pPr marL="0" indent="0">
              <a:buNone/>
            </a:pPr>
            <a:r>
              <a:rPr lang="en-US" sz="900" dirty="0" err="1"/>
              <a:t>Atrašanās</a:t>
            </a:r>
            <a:r>
              <a:rPr lang="en-US" sz="900" dirty="0"/>
              <a:t> </a:t>
            </a:r>
            <a:r>
              <a:rPr lang="en-US" sz="900" dirty="0" err="1"/>
              <a:t>vieta</a:t>
            </a:r>
            <a:r>
              <a:rPr lang="en-US" sz="900" dirty="0"/>
              <a:t>: </a:t>
            </a:r>
            <a:r>
              <a:rPr lang="en-US" sz="900" dirty="0" err="1"/>
              <a:t>Gājēju</a:t>
            </a:r>
            <a:r>
              <a:rPr lang="en-US" sz="900" dirty="0"/>
              <a:t> </a:t>
            </a:r>
            <a:r>
              <a:rPr lang="en-US" sz="900" dirty="0" err="1"/>
              <a:t>celiņi</a:t>
            </a:r>
            <a:endParaRPr lang="lv-LV" sz="900" dirty="0"/>
          </a:p>
        </p:txBody>
      </p:sp>
      <p:cxnSp>
        <p:nvCxnSpPr>
          <p:cNvPr id="46" name="Straight Connector 45">
            <a:extLst>
              <a:ext uri="{FF2B5EF4-FFF2-40B4-BE49-F238E27FC236}">
                <a16:creationId xmlns:a16="http://schemas.microsoft.com/office/drawing/2014/main" id="{ED6BB343-D8E7-422A-BDE0-B65A3C1D588C}"/>
              </a:ext>
            </a:extLst>
          </p:cNvPr>
          <p:cNvCxnSpPr>
            <a:cxnSpLocks/>
          </p:cNvCxnSpPr>
          <p:nvPr/>
        </p:nvCxnSpPr>
        <p:spPr>
          <a:xfrm>
            <a:off x="7877963" y="740396"/>
            <a:ext cx="0" cy="56111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2DE77EB-9413-48B7-BCBC-6CE4AB505F19}"/>
              </a:ext>
            </a:extLst>
          </p:cNvPr>
          <p:cNvGrpSpPr/>
          <p:nvPr/>
        </p:nvGrpSpPr>
        <p:grpSpPr>
          <a:xfrm>
            <a:off x="8476758" y="4651324"/>
            <a:ext cx="2704727" cy="1053990"/>
            <a:chOff x="7483015" y="4686545"/>
            <a:chExt cx="2268091" cy="883840"/>
          </a:xfrm>
        </p:grpSpPr>
        <p:pic>
          <p:nvPicPr>
            <p:cNvPr id="15" name="Picture 14">
              <a:extLst>
                <a:ext uri="{FF2B5EF4-FFF2-40B4-BE49-F238E27FC236}">
                  <a16:creationId xmlns:a16="http://schemas.microsoft.com/office/drawing/2014/main" id="{1D433251-C613-462A-9756-23A6B80BE01B}"/>
                </a:ext>
              </a:extLst>
            </p:cNvPr>
            <p:cNvPicPr>
              <a:picLocks noChangeAspect="1"/>
            </p:cNvPicPr>
            <p:nvPr/>
          </p:nvPicPr>
          <p:blipFill>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7483015" y="4686545"/>
              <a:ext cx="1354708" cy="806217"/>
            </a:xfrm>
            <a:prstGeom prst="rect">
              <a:avLst/>
            </a:prstGeom>
          </p:spPr>
        </p:pic>
        <p:grpSp>
          <p:nvGrpSpPr>
            <p:cNvPr id="18" name="Group 17">
              <a:extLst>
                <a:ext uri="{FF2B5EF4-FFF2-40B4-BE49-F238E27FC236}">
                  <a16:creationId xmlns:a16="http://schemas.microsoft.com/office/drawing/2014/main" id="{CC3A772B-DE38-4ED3-87AF-43DAFF8A4DAC}"/>
                </a:ext>
              </a:extLst>
            </p:cNvPr>
            <p:cNvGrpSpPr/>
            <p:nvPr/>
          </p:nvGrpSpPr>
          <p:grpSpPr>
            <a:xfrm>
              <a:off x="8924075" y="4842086"/>
              <a:ext cx="827031" cy="728299"/>
              <a:chOff x="6875671" y="4918568"/>
              <a:chExt cx="827031" cy="728299"/>
            </a:xfrm>
          </p:grpSpPr>
          <p:pic>
            <p:nvPicPr>
              <p:cNvPr id="48" name="Picture 47">
                <a:extLst>
                  <a:ext uri="{FF2B5EF4-FFF2-40B4-BE49-F238E27FC236}">
                    <a16:creationId xmlns:a16="http://schemas.microsoft.com/office/drawing/2014/main" id="{4B0BFD6D-B120-4A76-92AC-2670DD534CC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33229" y="4918568"/>
                <a:ext cx="510666" cy="471365"/>
              </a:xfrm>
              <a:prstGeom prst="rect">
                <a:avLst/>
              </a:prstGeom>
            </p:spPr>
          </p:pic>
          <p:sp>
            <p:nvSpPr>
              <p:cNvPr id="49" name="TextBox 48">
                <a:extLst>
                  <a:ext uri="{FF2B5EF4-FFF2-40B4-BE49-F238E27FC236}">
                    <a16:creationId xmlns:a16="http://schemas.microsoft.com/office/drawing/2014/main" id="{1DEC940F-41DE-42EB-AEFB-83EA3A113427}"/>
                  </a:ext>
                </a:extLst>
              </p:cNvPr>
              <p:cNvSpPr txBox="1"/>
              <p:nvPr/>
            </p:nvSpPr>
            <p:spPr>
              <a:xfrm>
                <a:off x="6875671" y="5466203"/>
                <a:ext cx="827031" cy="180664"/>
              </a:xfrm>
              <a:prstGeom prst="rect">
                <a:avLst/>
              </a:prstGeom>
              <a:noFill/>
            </p:spPr>
            <p:txBody>
              <a:bodyPr wrap="square" rtlCol="0">
                <a:spAutoFit/>
              </a:bodyPr>
              <a:lstStyle/>
              <a:p>
                <a:pPr algn="ctr"/>
                <a:r>
                  <a:rPr lang="en-US" sz="800" dirty="0" err="1"/>
                  <a:t>Melns</a:t>
                </a:r>
                <a:endParaRPr lang="lv-LV" sz="800" dirty="0"/>
              </a:p>
            </p:txBody>
          </p:sp>
        </p:grpSp>
      </p:grpSp>
      <p:grpSp>
        <p:nvGrpSpPr>
          <p:cNvPr id="6" name="Group 5">
            <a:extLst>
              <a:ext uri="{FF2B5EF4-FFF2-40B4-BE49-F238E27FC236}">
                <a16:creationId xmlns:a16="http://schemas.microsoft.com/office/drawing/2014/main" id="{0C4B0D98-E448-40C1-BF59-867F2AC351FF}"/>
              </a:ext>
            </a:extLst>
          </p:cNvPr>
          <p:cNvGrpSpPr/>
          <p:nvPr/>
        </p:nvGrpSpPr>
        <p:grpSpPr>
          <a:xfrm>
            <a:off x="4433684" y="1788470"/>
            <a:ext cx="2963757" cy="1418527"/>
            <a:chOff x="4772380" y="1670345"/>
            <a:chExt cx="2476204" cy="1180228"/>
          </a:xfrm>
        </p:grpSpPr>
        <p:pic>
          <p:nvPicPr>
            <p:cNvPr id="1034" name="Picture 10" descr="Image result for dekor 150 brugis">
              <a:extLst>
                <a:ext uri="{FF2B5EF4-FFF2-40B4-BE49-F238E27FC236}">
                  <a16:creationId xmlns:a16="http://schemas.microsoft.com/office/drawing/2014/main" id="{F18DB491-8E3B-4D75-92D5-58C6000C143C}"/>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772380" y="1670345"/>
              <a:ext cx="1782144" cy="118022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4E15A6FC-2EFF-4CDF-85EE-1D567858E8F1}"/>
                </a:ext>
              </a:extLst>
            </p:cNvPr>
            <p:cNvSpPr txBox="1"/>
            <p:nvPr/>
          </p:nvSpPr>
          <p:spPr>
            <a:xfrm>
              <a:off x="6421553" y="2552604"/>
              <a:ext cx="827031" cy="179251"/>
            </a:xfrm>
            <a:prstGeom prst="rect">
              <a:avLst/>
            </a:prstGeom>
            <a:noFill/>
          </p:spPr>
          <p:txBody>
            <a:bodyPr wrap="square" rtlCol="0">
              <a:spAutoFit/>
            </a:bodyPr>
            <a:lstStyle/>
            <a:p>
              <a:pPr algn="ctr"/>
              <a:r>
                <a:rPr lang="en-US" sz="800" dirty="0"/>
                <a:t>Balts</a:t>
              </a:r>
              <a:endParaRPr lang="lv-LV" sz="800" dirty="0"/>
            </a:p>
          </p:txBody>
        </p:sp>
        <p:pic>
          <p:nvPicPr>
            <p:cNvPr id="1026" name="Picture 2">
              <a:extLst>
                <a:ext uri="{FF2B5EF4-FFF2-40B4-BE49-F238E27FC236}">
                  <a16:creationId xmlns:a16="http://schemas.microsoft.com/office/drawing/2014/main" id="{7E9C6878-783F-4A35-A481-2B23C2F14803}"/>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582935" y="2021931"/>
              <a:ext cx="464297" cy="464297"/>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Footer Placeholder 9">
            <a:extLst>
              <a:ext uri="{FF2B5EF4-FFF2-40B4-BE49-F238E27FC236}">
                <a16:creationId xmlns:a16="http://schemas.microsoft.com/office/drawing/2014/main" id="{11A2EDE0-6B26-4668-8B6B-0DE515EFB398}"/>
              </a:ext>
            </a:extLst>
          </p:cNvPr>
          <p:cNvSpPr>
            <a:spLocks noGrp="1"/>
          </p:cNvSpPr>
          <p:nvPr>
            <p:ph type="ftr" sz="quarter" idx="11"/>
          </p:nvPr>
        </p:nvSpPr>
        <p:spPr>
          <a:xfrm>
            <a:off x="8077200" y="6481071"/>
            <a:ext cx="4114800" cy="365125"/>
          </a:xfrm>
        </p:spPr>
        <p:txBody>
          <a:bodyPr/>
          <a:lstStyle/>
          <a:p>
            <a:pPr algn="r"/>
            <a:r>
              <a:rPr lang="lv-LV" sz="1000" dirty="0">
                <a:solidFill>
                  <a:schemeClr val="tx1">
                    <a:lumMod val="50000"/>
                    <a:lumOff val="50000"/>
                  </a:schemeClr>
                </a:solidFill>
              </a:rPr>
              <a:t>Rail Baltica </a:t>
            </a:r>
            <a:r>
              <a:rPr lang="en-US" sz="1000" dirty="0">
                <a:solidFill>
                  <a:schemeClr val="tx1">
                    <a:lumMod val="50000"/>
                    <a:lumOff val="50000"/>
                  </a:schemeClr>
                </a:solidFill>
              </a:rPr>
              <a:t>– RCS </a:t>
            </a:r>
            <a:r>
              <a:rPr lang="en-US" sz="1000" dirty="0" err="1">
                <a:solidFill>
                  <a:schemeClr val="tx1">
                    <a:lumMod val="50000"/>
                    <a:lumOff val="50000"/>
                  </a:schemeClr>
                </a:solidFill>
              </a:rPr>
              <a:t>Dienvidu</a:t>
            </a:r>
            <a:r>
              <a:rPr lang="en-US" sz="1000" dirty="0">
                <a:solidFill>
                  <a:schemeClr val="tx1">
                    <a:lumMod val="50000"/>
                    <a:lumOff val="50000"/>
                  </a:schemeClr>
                </a:solidFill>
              </a:rPr>
              <a:t> </a:t>
            </a:r>
            <a:r>
              <a:rPr lang="en-US" sz="1000" dirty="0" err="1">
                <a:solidFill>
                  <a:schemeClr val="tx1">
                    <a:lumMod val="50000"/>
                    <a:lumOff val="50000"/>
                  </a:schemeClr>
                </a:solidFill>
              </a:rPr>
              <a:t>laukums</a:t>
            </a:r>
            <a:r>
              <a:rPr lang="en-US" sz="1000" dirty="0">
                <a:solidFill>
                  <a:schemeClr val="tx1">
                    <a:lumMod val="50000"/>
                    <a:lumOff val="50000"/>
                  </a:schemeClr>
                </a:solidFill>
              </a:rPr>
              <a:t> - </a:t>
            </a:r>
            <a:r>
              <a:rPr lang="en-US" sz="1000" dirty="0" err="1">
                <a:solidFill>
                  <a:schemeClr val="tx1">
                    <a:lumMod val="50000"/>
                    <a:lumOff val="50000"/>
                  </a:schemeClr>
                </a:solidFill>
              </a:rPr>
              <a:t>plānotais</a:t>
            </a:r>
            <a:r>
              <a:rPr lang="en-US" sz="1000" dirty="0">
                <a:solidFill>
                  <a:schemeClr val="tx1">
                    <a:lumMod val="50000"/>
                    <a:lumOff val="50000"/>
                  </a:schemeClr>
                </a:solidFill>
              </a:rPr>
              <a:t> </a:t>
            </a:r>
            <a:r>
              <a:rPr lang="en-US" sz="1000" dirty="0" err="1">
                <a:solidFill>
                  <a:schemeClr val="tx1">
                    <a:lumMod val="50000"/>
                    <a:lumOff val="50000"/>
                  </a:schemeClr>
                </a:solidFill>
              </a:rPr>
              <a:t>labiekārtojums</a:t>
            </a:r>
            <a:endParaRPr lang="lv-LV" sz="1000" dirty="0">
              <a:solidFill>
                <a:schemeClr val="tx1">
                  <a:lumMod val="50000"/>
                  <a:lumOff val="50000"/>
                </a:schemeClr>
              </a:solidFill>
            </a:endParaRPr>
          </a:p>
        </p:txBody>
      </p:sp>
      <p:sp>
        <p:nvSpPr>
          <p:cNvPr id="47" name="Content Placeholder 2">
            <a:extLst>
              <a:ext uri="{FF2B5EF4-FFF2-40B4-BE49-F238E27FC236}">
                <a16:creationId xmlns:a16="http://schemas.microsoft.com/office/drawing/2014/main" id="{1B602602-D341-443E-8D0E-F456F7786EA8}"/>
              </a:ext>
            </a:extLst>
          </p:cNvPr>
          <p:cNvSpPr txBox="1">
            <a:spLocks/>
          </p:cNvSpPr>
          <p:nvPr/>
        </p:nvSpPr>
        <p:spPr>
          <a:xfrm>
            <a:off x="8579584" y="804708"/>
            <a:ext cx="2362919" cy="800639"/>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00" dirty="0" err="1"/>
              <a:t>Taktilais</a:t>
            </a:r>
            <a:r>
              <a:rPr lang="en-US" sz="900" dirty="0"/>
              <a:t> </a:t>
            </a:r>
            <a:r>
              <a:rPr lang="en-US" sz="900" dirty="0" err="1"/>
              <a:t>betona</a:t>
            </a:r>
            <a:r>
              <a:rPr lang="en-US" sz="900" dirty="0"/>
              <a:t> </a:t>
            </a:r>
            <a:r>
              <a:rPr lang="en-US" sz="900" dirty="0" err="1"/>
              <a:t>bruģis</a:t>
            </a:r>
            <a:r>
              <a:rPr lang="en-US" sz="900" dirty="0"/>
              <a:t>, </a:t>
            </a:r>
            <a:r>
              <a:rPr lang="en-US" sz="900" dirty="0" err="1"/>
              <a:t>melns</a:t>
            </a:r>
            <a:r>
              <a:rPr lang="en-US" sz="900" dirty="0"/>
              <a:t>, </a:t>
            </a:r>
            <a:r>
              <a:rPr lang="en-US" sz="900" dirty="0" err="1"/>
              <a:t>svītrots</a:t>
            </a:r>
            <a:endParaRPr lang="en-US" sz="900" dirty="0"/>
          </a:p>
          <a:p>
            <a:pPr marL="0" indent="0">
              <a:buNone/>
            </a:pPr>
            <a:endParaRPr lang="en-US" sz="900" dirty="0"/>
          </a:p>
          <a:p>
            <a:pPr marL="0" indent="0">
              <a:buNone/>
            </a:pPr>
            <a:r>
              <a:rPr lang="en-US" sz="900" dirty="0" err="1"/>
              <a:t>Atrašanās</a:t>
            </a:r>
            <a:r>
              <a:rPr lang="en-US" sz="900" dirty="0"/>
              <a:t> </a:t>
            </a:r>
            <a:r>
              <a:rPr lang="en-US" sz="900" dirty="0" err="1"/>
              <a:t>vieta</a:t>
            </a:r>
            <a:r>
              <a:rPr lang="en-US" sz="900" dirty="0"/>
              <a:t>: </a:t>
            </a:r>
            <a:r>
              <a:rPr lang="en-US" sz="900" dirty="0" err="1"/>
              <a:t>Laukums</a:t>
            </a:r>
            <a:r>
              <a:rPr lang="en-US" sz="900" dirty="0"/>
              <a:t> un </a:t>
            </a:r>
            <a:r>
              <a:rPr lang="en-US" sz="900" dirty="0" err="1"/>
              <a:t>celiņi</a:t>
            </a:r>
            <a:endParaRPr lang="lv-LV" sz="900" dirty="0"/>
          </a:p>
        </p:txBody>
      </p:sp>
      <p:sp>
        <p:nvSpPr>
          <p:cNvPr id="40" name="Title 1">
            <a:extLst>
              <a:ext uri="{FF2B5EF4-FFF2-40B4-BE49-F238E27FC236}">
                <a16:creationId xmlns:a16="http://schemas.microsoft.com/office/drawing/2014/main" id="{8C577250-D92E-4909-BA8F-B6D5B512BD5A}"/>
              </a:ext>
            </a:extLst>
          </p:cNvPr>
          <p:cNvSpPr txBox="1">
            <a:spLocks/>
          </p:cNvSpPr>
          <p:nvPr/>
        </p:nvSpPr>
        <p:spPr>
          <a:xfrm>
            <a:off x="0" y="0"/>
            <a:ext cx="10515600" cy="649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RCS </a:t>
            </a:r>
            <a:r>
              <a:rPr lang="en-US" sz="2800" dirty="0" err="1"/>
              <a:t>Dienvidu</a:t>
            </a:r>
            <a:r>
              <a:rPr lang="en-US" sz="2800" dirty="0"/>
              <a:t> </a:t>
            </a:r>
            <a:r>
              <a:rPr lang="en-US" sz="2800" dirty="0" err="1"/>
              <a:t>laukums</a:t>
            </a:r>
            <a:r>
              <a:rPr lang="en-US" sz="2800" dirty="0"/>
              <a:t> - </a:t>
            </a:r>
            <a:r>
              <a:rPr lang="en-US" sz="2800" dirty="0" err="1"/>
              <a:t>plānotie</a:t>
            </a:r>
            <a:r>
              <a:rPr lang="en-US" sz="2800" dirty="0"/>
              <a:t> </a:t>
            </a:r>
            <a:r>
              <a:rPr lang="en-US" sz="2800" dirty="0" err="1"/>
              <a:t>segumi</a:t>
            </a:r>
            <a:r>
              <a:rPr lang="en-US" sz="2800" dirty="0"/>
              <a:t>  </a:t>
            </a:r>
            <a:endParaRPr lang="lv-LV" sz="2800" dirty="0"/>
          </a:p>
        </p:txBody>
      </p:sp>
    </p:spTree>
    <p:extLst>
      <p:ext uri="{BB962C8B-B14F-4D97-AF65-F5344CB8AC3E}">
        <p14:creationId xmlns:p14="http://schemas.microsoft.com/office/powerpoint/2010/main" val="273998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3515F3C-9838-43BD-A787-CE96C28E12C1}"/>
              </a:ext>
            </a:extLst>
          </p:cNvPr>
          <p:cNvCxnSpPr>
            <a:cxnSpLocks/>
          </p:cNvCxnSpPr>
          <p:nvPr/>
        </p:nvCxnSpPr>
        <p:spPr>
          <a:xfrm flipV="1">
            <a:off x="0" y="515524"/>
            <a:ext cx="9207500" cy="4471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A61B6903-1ABE-4813-829E-477BB55ACA80}"/>
              </a:ext>
            </a:extLst>
          </p:cNvPr>
          <p:cNvSpPr txBox="1">
            <a:spLocks/>
          </p:cNvSpPr>
          <p:nvPr/>
        </p:nvSpPr>
        <p:spPr>
          <a:xfrm>
            <a:off x="11632111" y="-5658"/>
            <a:ext cx="349604" cy="543538"/>
          </a:xfrm>
          <a:prstGeom prst="rect">
            <a:avLst/>
          </a:prstGeom>
          <a:solidFill>
            <a:schemeClr val="bg1">
              <a:lumMod val="50000"/>
            </a:schemeClr>
          </a:solidFill>
          <a:ln>
            <a:solidFill>
              <a:schemeClr val="bg1">
                <a:lumMod val="50000"/>
              </a:schemeClr>
            </a:solidFill>
          </a:ln>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B6DC69-C922-4379-BB18-1E5CB33F9034}" type="slidenum">
              <a:rPr lang="lv-LV" sz="1000" smtClean="0">
                <a:solidFill>
                  <a:schemeClr val="bg1"/>
                </a:solidFill>
              </a:rPr>
              <a:pPr algn="ctr"/>
              <a:t>8</a:t>
            </a:fld>
            <a:endParaRPr lang="lv-LV" sz="1000" dirty="0">
              <a:solidFill>
                <a:schemeClr val="bg1"/>
              </a:solidFill>
            </a:endParaRPr>
          </a:p>
        </p:txBody>
      </p:sp>
      <p:pic>
        <p:nvPicPr>
          <p:cNvPr id="3" name="Picture 2" descr="A picture containing text, sky, outdoor&#10;&#10;Description automatically generated">
            <a:extLst>
              <a:ext uri="{FF2B5EF4-FFF2-40B4-BE49-F238E27FC236}">
                <a16:creationId xmlns:a16="http://schemas.microsoft.com/office/drawing/2014/main" id="{337A78FE-E300-4F10-BEC1-7BDDD4BFBB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23" y="649074"/>
            <a:ext cx="9898649" cy="5922221"/>
          </a:xfrm>
          <a:prstGeom prst="rect">
            <a:avLst/>
          </a:prstGeom>
        </p:spPr>
      </p:pic>
      <p:sp>
        <p:nvSpPr>
          <p:cNvPr id="9" name="Title 1">
            <a:extLst>
              <a:ext uri="{FF2B5EF4-FFF2-40B4-BE49-F238E27FC236}">
                <a16:creationId xmlns:a16="http://schemas.microsoft.com/office/drawing/2014/main" id="{C2FF148D-5149-4234-8739-A4D0B58036B3}"/>
              </a:ext>
            </a:extLst>
          </p:cNvPr>
          <p:cNvSpPr txBox="1">
            <a:spLocks/>
          </p:cNvSpPr>
          <p:nvPr/>
        </p:nvSpPr>
        <p:spPr>
          <a:xfrm>
            <a:off x="0" y="0"/>
            <a:ext cx="10515600" cy="649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RCS </a:t>
            </a:r>
            <a:r>
              <a:rPr lang="en-US" sz="2800" dirty="0" err="1"/>
              <a:t>Dienvidu</a:t>
            </a:r>
            <a:r>
              <a:rPr lang="en-US" sz="2800" dirty="0"/>
              <a:t> </a:t>
            </a:r>
            <a:r>
              <a:rPr lang="en-US" sz="2800" dirty="0" err="1"/>
              <a:t>laukums</a:t>
            </a:r>
            <a:r>
              <a:rPr lang="en-US" sz="2800" dirty="0"/>
              <a:t> – </a:t>
            </a:r>
            <a:r>
              <a:rPr lang="en-US" sz="2800" dirty="0" err="1"/>
              <a:t>plānotais</a:t>
            </a:r>
            <a:r>
              <a:rPr lang="en-US" sz="2800" dirty="0"/>
              <a:t> </a:t>
            </a:r>
            <a:r>
              <a:rPr lang="en-US" sz="2800" dirty="0" err="1"/>
              <a:t>labiekārtojums</a:t>
            </a:r>
            <a:endParaRPr lang="lv-LV" sz="2800" dirty="0"/>
          </a:p>
        </p:txBody>
      </p:sp>
      <p:sp>
        <p:nvSpPr>
          <p:cNvPr id="11" name="Footer Placeholder 9">
            <a:extLst>
              <a:ext uri="{FF2B5EF4-FFF2-40B4-BE49-F238E27FC236}">
                <a16:creationId xmlns:a16="http://schemas.microsoft.com/office/drawing/2014/main" id="{02F8227E-6F0A-4C11-B37E-5D0E93E6E719}"/>
              </a:ext>
            </a:extLst>
          </p:cNvPr>
          <p:cNvSpPr>
            <a:spLocks noGrp="1"/>
          </p:cNvSpPr>
          <p:nvPr>
            <p:ph type="ftr" sz="quarter" idx="11"/>
          </p:nvPr>
        </p:nvSpPr>
        <p:spPr>
          <a:xfrm>
            <a:off x="8077200" y="6481071"/>
            <a:ext cx="4114800" cy="365125"/>
          </a:xfrm>
        </p:spPr>
        <p:txBody>
          <a:bodyPr/>
          <a:lstStyle/>
          <a:p>
            <a:pPr algn="r"/>
            <a:r>
              <a:rPr lang="lv-LV" sz="1000" dirty="0">
                <a:solidFill>
                  <a:schemeClr val="tx1">
                    <a:lumMod val="50000"/>
                    <a:lumOff val="50000"/>
                  </a:schemeClr>
                </a:solidFill>
              </a:rPr>
              <a:t>Rail Baltica </a:t>
            </a:r>
            <a:r>
              <a:rPr lang="en-US" sz="1000" dirty="0">
                <a:solidFill>
                  <a:schemeClr val="tx1">
                    <a:lumMod val="50000"/>
                    <a:lumOff val="50000"/>
                  </a:schemeClr>
                </a:solidFill>
              </a:rPr>
              <a:t>– RCS </a:t>
            </a:r>
            <a:r>
              <a:rPr lang="en-US" sz="1000" dirty="0" err="1">
                <a:solidFill>
                  <a:schemeClr val="tx1">
                    <a:lumMod val="50000"/>
                    <a:lumOff val="50000"/>
                  </a:schemeClr>
                </a:solidFill>
              </a:rPr>
              <a:t>Dienvidu</a:t>
            </a:r>
            <a:r>
              <a:rPr lang="en-US" sz="1000" dirty="0">
                <a:solidFill>
                  <a:schemeClr val="tx1">
                    <a:lumMod val="50000"/>
                    <a:lumOff val="50000"/>
                  </a:schemeClr>
                </a:solidFill>
              </a:rPr>
              <a:t> </a:t>
            </a:r>
            <a:r>
              <a:rPr lang="en-US" sz="1000" dirty="0" err="1">
                <a:solidFill>
                  <a:schemeClr val="tx1">
                    <a:lumMod val="50000"/>
                    <a:lumOff val="50000"/>
                  </a:schemeClr>
                </a:solidFill>
              </a:rPr>
              <a:t>laukums</a:t>
            </a:r>
            <a:r>
              <a:rPr lang="en-US" sz="1000" dirty="0">
                <a:solidFill>
                  <a:schemeClr val="tx1">
                    <a:lumMod val="50000"/>
                    <a:lumOff val="50000"/>
                  </a:schemeClr>
                </a:solidFill>
              </a:rPr>
              <a:t> - </a:t>
            </a:r>
            <a:r>
              <a:rPr lang="en-US" sz="1000" dirty="0" err="1">
                <a:solidFill>
                  <a:schemeClr val="tx1">
                    <a:lumMod val="50000"/>
                    <a:lumOff val="50000"/>
                  </a:schemeClr>
                </a:solidFill>
              </a:rPr>
              <a:t>plānotais</a:t>
            </a:r>
            <a:r>
              <a:rPr lang="en-US" sz="1000" dirty="0">
                <a:solidFill>
                  <a:schemeClr val="tx1">
                    <a:lumMod val="50000"/>
                    <a:lumOff val="50000"/>
                  </a:schemeClr>
                </a:solidFill>
              </a:rPr>
              <a:t> </a:t>
            </a:r>
            <a:r>
              <a:rPr lang="en-US" sz="1000" dirty="0" err="1">
                <a:solidFill>
                  <a:schemeClr val="tx1">
                    <a:lumMod val="50000"/>
                    <a:lumOff val="50000"/>
                  </a:schemeClr>
                </a:solidFill>
              </a:rPr>
              <a:t>labiekārtojums</a:t>
            </a:r>
            <a:endParaRPr lang="lv-LV" sz="1000" dirty="0">
              <a:solidFill>
                <a:schemeClr val="tx1">
                  <a:lumMod val="50000"/>
                  <a:lumOff val="50000"/>
                </a:schemeClr>
              </a:solidFill>
            </a:endParaRPr>
          </a:p>
        </p:txBody>
      </p:sp>
    </p:spTree>
    <p:extLst>
      <p:ext uri="{BB962C8B-B14F-4D97-AF65-F5344CB8AC3E}">
        <p14:creationId xmlns:p14="http://schemas.microsoft.com/office/powerpoint/2010/main" val="3904008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Widescreen</PresentationFormat>
  <Paragraphs>72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Rail Baltica RCS Dienvidu laukums - plānotais labiekārtojums</vt:lpstr>
      <vt:lpstr>RCS Dienvidu laukums – plānotais labiekārtojums</vt:lpstr>
      <vt:lpstr>RCS Dienvidu laukums - plānotie apstādījumi </vt:lpstr>
      <vt:lpstr>RCS Dienvidu laukums - plānotie apstādījumi </vt:lpstr>
      <vt:lpstr>RCS Dienvidu laukums - plānotie labiekārtojuma elementi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 Bergmane</dc:creator>
  <cp:lastModifiedBy>Iveta Kamarūte</cp:lastModifiedBy>
  <cp:revision>77</cp:revision>
  <dcterms:created xsi:type="dcterms:W3CDTF">2021-01-25T08:56:26Z</dcterms:created>
  <dcterms:modified xsi:type="dcterms:W3CDTF">2021-06-16T14:05:54Z</dcterms:modified>
</cp:coreProperties>
</file>