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76" r:id="rId4"/>
    <p:sldId id="259" r:id="rId5"/>
    <p:sldId id="260" r:id="rId6"/>
    <p:sldId id="280" r:id="rId7"/>
    <p:sldId id="279" r:id="rId8"/>
    <p:sldId id="281" r:id="rId9"/>
    <p:sldId id="263" r:id="rId10"/>
    <p:sldId id="282" r:id="rId11"/>
    <p:sldId id="264" r:id="rId12"/>
    <p:sldId id="265" r:id="rId13"/>
    <p:sldId id="277" r:id="rId14"/>
    <p:sldId id="274" r:id="rId15"/>
    <p:sldId id="273"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99D5"/>
    <a:srgbClr val="1EA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a:ea typeface="open sans"/>
          <a:cs typeface="open sans"/>
        </a:font>
        <a:schemeClr val="accent1"/>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rgbClr val="CACFDF"/>
          </a:solidFill>
        </a:fill>
      </a:tcStyle>
    </a:wholeTbl>
    <a:band2H>
      <a:tcTxStyle/>
      <a:tcStyle>
        <a:tcBdr/>
        <a:fill>
          <a:solidFill>
            <a:srgbClr val="E7E9F0"/>
          </a:solidFill>
        </a:fill>
      </a:tcStyle>
    </a:band2H>
    <a:firstCol>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1"/>
          </a:solidFill>
        </a:fill>
      </a:tcStyle>
    </a:firstCol>
    <a:lastRow>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381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1"/>
          </a:solidFill>
        </a:fill>
      </a:tcStyle>
    </a:lastRow>
    <a:firstRow>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381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1"/>
          </a:solidFill>
        </a:fill>
      </a:tcStyle>
    </a:firstRow>
  </a:tblStyle>
  <a:tblStyle styleId="{C7B018BB-80A7-4F77-B60F-C8B233D01FF8}" styleName="">
    <a:tblBg/>
    <a:wholeTbl>
      <a:tcTxStyle b="off" i="off">
        <a:font>
          <a:latin typeface="open sans"/>
          <a:ea typeface="open sans"/>
          <a:cs typeface="open sans"/>
        </a:font>
        <a:schemeClr val="accent1"/>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rgbClr val="CBDFCE"/>
          </a:solidFill>
        </a:fill>
      </a:tcStyle>
    </a:wholeTbl>
    <a:band2H>
      <a:tcTxStyle/>
      <a:tcStyle>
        <a:tcBdr/>
        <a:fill>
          <a:solidFill>
            <a:srgbClr val="E7F0E8"/>
          </a:solidFill>
        </a:fill>
      </a:tcStyle>
    </a:band2H>
    <a:firstCol>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3"/>
          </a:solidFill>
        </a:fill>
      </a:tcStyle>
    </a:firstCol>
    <a:lastRow>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381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3"/>
          </a:solidFill>
        </a:fill>
      </a:tcStyle>
    </a:lastRow>
    <a:firstRow>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381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3"/>
          </a:solidFill>
        </a:fill>
      </a:tcStyle>
    </a:firstRow>
  </a:tblStyle>
  <a:tblStyle styleId="{EEE7283C-3CF3-47DC-8721-378D4A62B228}" styleName="">
    <a:tblBg/>
    <a:wholeTbl>
      <a:tcTxStyle b="off" i="off">
        <a:font>
          <a:latin typeface="open sans"/>
          <a:ea typeface="open sans"/>
          <a:cs typeface="open sans"/>
        </a:font>
        <a:schemeClr val="accent1"/>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rgbClr val="E8E8E8"/>
          </a:solidFill>
        </a:fill>
      </a:tcStyle>
    </a:wholeTbl>
    <a:band2H>
      <a:tcTxStyle/>
      <a:tcStyle>
        <a:tcBdr/>
        <a:fill>
          <a:solidFill>
            <a:srgbClr val="F4F4F4"/>
          </a:solidFill>
        </a:fill>
      </a:tcStyle>
    </a:band2H>
    <a:firstCol>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6"/>
          </a:solidFill>
        </a:fill>
      </a:tcStyle>
    </a:firstCol>
    <a:lastRow>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381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6"/>
          </a:solidFill>
        </a:fill>
      </a:tcStyle>
    </a:lastRow>
    <a:firstRow>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381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6"/>
          </a:solidFill>
        </a:fill>
      </a:tcStyle>
    </a:firstRow>
  </a:tblStyle>
  <a:tblStyle styleId="{CF821DB8-F4EB-4A41-A1BA-3FCAFE7338EE}" styleName="">
    <a:tblBg/>
    <a:wholeTbl>
      <a:tcTxStyle b="off" i="off">
        <a:font>
          <a:latin typeface="open sans"/>
          <a:ea typeface="open sans"/>
          <a:cs typeface="open sans"/>
        </a:font>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9F0"/>
          </a:solidFill>
        </a:fill>
      </a:tcStyle>
    </a:wholeTbl>
    <a:band2H>
      <a:tcTxStyle/>
      <a:tcStyle>
        <a:tcBdr/>
        <a:fill>
          <a:solidFill>
            <a:schemeClr val="accent5">
              <a:lumOff val="44000"/>
            </a:schemeClr>
          </a:solidFill>
        </a:fill>
      </a:tcStyle>
    </a:band2H>
    <a:firstCol>
      <a:tcTxStyle b="on" i="off">
        <a:font>
          <a:latin typeface="open sans"/>
          <a:ea typeface="open sans"/>
          <a:cs typeface="open sans"/>
        </a:font>
        <a:schemeClr val="accent5">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open sans"/>
          <a:ea typeface="open sans"/>
          <a:cs typeface="open sans"/>
        </a:font>
        <a:schemeClr val="accent1"/>
      </a:tcTxStyle>
      <a:tcStyle>
        <a:tcBdr>
          <a:left>
            <a:ln w="12700" cap="flat">
              <a:noFill/>
              <a:miter lim="400000"/>
            </a:ln>
          </a:left>
          <a:right>
            <a:ln w="12700" cap="flat">
              <a:noFill/>
              <a:miter lim="400000"/>
            </a:ln>
          </a:right>
          <a:top>
            <a:ln w="508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solidFill>
            <a:schemeClr val="accent5">
              <a:lumOff val="44000"/>
            </a:schemeClr>
          </a:solidFill>
        </a:fill>
      </a:tcStyle>
    </a:lastRow>
    <a:firstRow>
      <a:tcTxStyle b="on" i="off">
        <a:font>
          <a:latin typeface="open sans"/>
          <a:ea typeface="open sans"/>
          <a:cs typeface="open sans"/>
        </a:font>
        <a:schemeClr val="accent5">
          <a:lumOff val="44000"/>
        </a:schemeClr>
      </a:tcTxStyle>
      <a:tcStyle>
        <a:tcBdr>
          <a:left>
            <a:ln w="12700" cap="flat">
              <a:noFill/>
              <a:miter lim="400000"/>
            </a:ln>
          </a:left>
          <a:right>
            <a:ln w="12700" cap="flat">
              <a:noFill/>
              <a:miter lim="400000"/>
            </a:ln>
          </a:right>
          <a:top>
            <a:ln w="254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open sans"/>
          <a:ea typeface="open sans"/>
          <a:cs typeface="open sans"/>
        </a:font>
        <a:schemeClr val="accent1"/>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rgbClr val="CACFDF"/>
          </a:solidFill>
        </a:fill>
      </a:tcStyle>
    </a:wholeTbl>
    <a:band2H>
      <a:tcTxStyle/>
      <a:tcStyle>
        <a:tcBdr/>
        <a:fill>
          <a:solidFill>
            <a:srgbClr val="E7E9F0"/>
          </a:solidFill>
        </a:fill>
      </a:tcStyle>
    </a:band2H>
    <a:firstCol>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1"/>
          </a:solidFill>
        </a:fill>
      </a:tcStyle>
    </a:firstCol>
    <a:lastRow>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381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1"/>
          </a:solidFill>
        </a:fill>
      </a:tcStyle>
    </a:lastRow>
    <a:firstRow>
      <a:tcTxStyle b="on" i="off">
        <a:font>
          <a:latin typeface="open sans"/>
          <a:ea typeface="open sans"/>
          <a:cs typeface="open sans"/>
        </a:font>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381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1"/>
          </a:solidFill>
        </a:fill>
      </a:tcStyle>
    </a:firstRow>
  </a:tblStyle>
  <a:tblStyle styleId="{2708684C-4D16-4618-839F-0558EEFCDFE6}" styleName="">
    <a:tblBg/>
    <a:wholeTbl>
      <a:tcTxStyle b="off" i="off">
        <a:font>
          <a:latin typeface="open sans"/>
          <a:ea typeface="open sans"/>
          <a:cs typeface="open sans"/>
        </a:font>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wholeTbl>
    <a:band2H>
      <a:tcTxStyle/>
      <a:tcStyle>
        <a:tcBdr/>
        <a:fill>
          <a:solidFill>
            <a:schemeClr val="accent5">
              <a:lumOff val="44000"/>
            </a:schemeClr>
          </a:solidFill>
        </a:fill>
      </a:tcStyle>
    </a:band2H>
    <a:firstCol>
      <a:tcTxStyle b="on" i="off">
        <a:font>
          <a:latin typeface="open sans"/>
          <a:ea typeface="open sans"/>
          <a:cs typeface="open sans"/>
        </a:font>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firstCol>
    <a:lastRow>
      <a:tcTxStyle b="on" i="off">
        <a:font>
          <a:latin typeface="open sans"/>
          <a:ea typeface="open sans"/>
          <a:cs typeface="open sans"/>
        </a:font>
        <a:schemeClr val="accent1"/>
      </a:tcTxStyle>
      <a:tcStyle>
        <a:tcBdr>
          <a:left>
            <a:ln w="12700" cap="flat">
              <a:solidFill>
                <a:schemeClr val="accent1"/>
              </a:solidFill>
              <a:prstDash val="solid"/>
              <a:round/>
            </a:ln>
          </a:left>
          <a:right>
            <a:ln w="12700" cap="flat">
              <a:solidFill>
                <a:schemeClr val="accent1"/>
              </a:solidFill>
              <a:prstDash val="solid"/>
              <a:round/>
            </a:ln>
          </a:right>
          <a:top>
            <a:ln w="508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lastRow>
    <a:firstRow>
      <a:tcTxStyle b="on" i="off">
        <a:font>
          <a:latin typeface="open sans"/>
          <a:ea typeface="open sans"/>
          <a:cs typeface="open sans"/>
        </a:font>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254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xfrm>
            <a:off x="1143000" y="685800"/>
            <a:ext cx="4572000" cy="3429000"/>
          </a:xfrm>
          <a:prstGeom prst="rect">
            <a:avLst/>
          </a:prstGeom>
        </p:spPr>
        <p:txBody>
          <a:bodyPr/>
          <a:lstStyle/>
          <a:p>
            <a:endParaRPr/>
          </a:p>
        </p:txBody>
      </p:sp>
      <p:sp>
        <p:nvSpPr>
          <p:cNvPr id="413" name="Shape 4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285772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895012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1" name="Picture 9" descr="Picture 9"/>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2" name="CLICK TO EDIT MASTER TITLE STYLE"/>
          <p:cNvSpPr txBox="1">
            <a:spLocks noGrp="1"/>
          </p:cNvSpPr>
          <p:nvPr>
            <p:ph type="title" hasCustomPrompt="1"/>
          </p:nvPr>
        </p:nvSpPr>
        <p:spPr>
          <a:xfrm>
            <a:off x="1041400" y="2632466"/>
            <a:ext cx="7861301" cy="1788256"/>
          </a:xfrm>
          <a:prstGeom prst="rect">
            <a:avLst/>
          </a:prstGeom>
        </p:spPr>
        <p:txBody>
          <a:bodyPr anchor="b"/>
          <a:lstStyle>
            <a:lvl1pPr>
              <a:defRPr sz="5400">
                <a:solidFill>
                  <a:schemeClr val="accent5">
                    <a:lumOff val="44000"/>
                  </a:schemeClr>
                </a:solidFill>
              </a:defRPr>
            </a:lvl1pPr>
          </a:lstStyle>
          <a:p>
            <a:r>
              <a:t>CLICK TO EDIT MASTER TITLE STYLE</a:t>
            </a:r>
          </a:p>
        </p:txBody>
      </p:sp>
      <p:sp>
        <p:nvSpPr>
          <p:cNvPr id="13" name="Body Level One…"/>
          <p:cNvSpPr txBox="1">
            <a:spLocks noGrp="1"/>
          </p:cNvSpPr>
          <p:nvPr>
            <p:ph type="body" sz="quarter" idx="1"/>
          </p:nvPr>
        </p:nvSpPr>
        <p:spPr>
          <a:xfrm>
            <a:off x="1041400" y="4614397"/>
            <a:ext cx="10617200" cy="732228"/>
          </a:xfrm>
          <a:prstGeom prst="rect">
            <a:avLst/>
          </a:prstGeom>
        </p:spPr>
        <p:txBody>
          <a:bodyPr/>
          <a:lstStyle>
            <a:lvl1pPr marL="0" indent="0">
              <a:buSzTx/>
              <a:buFontTx/>
              <a:buNone/>
              <a:defRPr sz="3200">
                <a:solidFill>
                  <a:schemeClr val="accent5">
                    <a:lumOff val="44000"/>
                  </a:schemeClr>
                </a:solidFill>
              </a:defRPr>
            </a:lvl1pPr>
            <a:lvl2pPr marL="0" indent="457200">
              <a:buSzTx/>
              <a:buFontTx/>
              <a:buNone/>
              <a:defRPr sz="3200">
                <a:solidFill>
                  <a:schemeClr val="accent5">
                    <a:lumOff val="44000"/>
                  </a:schemeClr>
                </a:solidFill>
              </a:defRPr>
            </a:lvl2pPr>
            <a:lvl3pPr marL="0" indent="914400">
              <a:buSzTx/>
              <a:buFontTx/>
              <a:buNone/>
              <a:defRPr sz="3200">
                <a:solidFill>
                  <a:schemeClr val="accent5">
                    <a:lumOff val="44000"/>
                  </a:schemeClr>
                </a:solidFill>
              </a:defRPr>
            </a:lvl3pPr>
            <a:lvl4pPr marL="0" indent="1371600">
              <a:buSzTx/>
              <a:buFontTx/>
              <a:buNone/>
              <a:defRPr sz="3200">
                <a:solidFill>
                  <a:schemeClr val="accent5">
                    <a:lumOff val="44000"/>
                  </a:schemeClr>
                </a:solidFill>
              </a:defRPr>
            </a:lvl4pPr>
            <a:lvl5pPr marL="0" indent="1828800">
              <a:buSzTx/>
              <a:buFontTx/>
              <a:buNone/>
              <a:defRPr sz="3200">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14" name="Graphic 6" descr="Graphic 6"/>
          <p:cNvPicPr>
            <a:picLocks noChangeAspect="1"/>
          </p:cNvPicPr>
          <p:nvPr/>
        </p:nvPicPr>
        <p:blipFill>
          <a:blip r:embed="rId3">
            <a:extLst/>
          </a:blip>
          <a:stretch>
            <a:fillRect/>
          </a:stretch>
        </p:blipFill>
        <p:spPr>
          <a:xfrm>
            <a:off x="8437561" y="587841"/>
            <a:ext cx="3089276" cy="1321923"/>
          </a:xfrm>
          <a:prstGeom prst="rect">
            <a:avLst/>
          </a:prstGeom>
          <a:ln w="12700">
            <a:miter lim="400000"/>
          </a:ln>
        </p:spPr>
      </p:pic>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20" name="CLICK TO EDIT MASTER TITLE STYLE"/>
          <p:cNvSpPr txBox="1">
            <a:spLocks noGrp="1"/>
          </p:cNvSpPr>
          <p:nvPr>
            <p:ph type="title" hasCustomPrompt="1"/>
          </p:nvPr>
        </p:nvSpPr>
        <p:spPr>
          <a:xfrm>
            <a:off x="838200" y="856338"/>
            <a:ext cx="10546806" cy="701732"/>
          </a:xfrm>
          <a:prstGeom prst="rect">
            <a:avLst/>
          </a:prstGeom>
        </p:spPr>
        <p:txBody>
          <a:bodyPr/>
          <a:lstStyle>
            <a:lvl1pPr>
              <a:defRPr>
                <a:solidFill>
                  <a:schemeClr val="accent5">
                    <a:lumOff val="44000"/>
                  </a:schemeClr>
                </a:solidFill>
              </a:defRPr>
            </a:lvl1pPr>
          </a:lstStyle>
          <a:p>
            <a:r>
              <a:t>CLICK TO EDIT MASTER TITLE STYLE</a:t>
            </a:r>
          </a:p>
        </p:txBody>
      </p:sp>
      <p:sp>
        <p:nvSpPr>
          <p:cNvPr id="121" name="Body Level One…"/>
          <p:cNvSpPr txBox="1">
            <a:spLocks noGrp="1"/>
          </p:cNvSpPr>
          <p:nvPr>
            <p:ph type="body" sz="quarter" idx="1"/>
          </p:nvPr>
        </p:nvSpPr>
        <p:spPr>
          <a:xfrm>
            <a:off x="7789453" y="3024265"/>
            <a:ext cx="3595553" cy="1750935"/>
          </a:xfrm>
          <a:prstGeom prst="rect">
            <a:avLst/>
          </a:prstGeom>
        </p:spPr>
        <p:txBody>
          <a:bodyPr/>
          <a:lstStyle>
            <a:lvl1pPr marL="0" indent="0">
              <a:buSzTx/>
              <a:buFontTx/>
              <a:buNone/>
              <a:defRPr sz="2400">
                <a:solidFill>
                  <a:schemeClr val="accent5">
                    <a:lumOff val="44000"/>
                  </a:schemeClr>
                </a:solidFill>
              </a:defRPr>
            </a:lvl1pPr>
            <a:lvl2pPr marL="685800" indent="-228600">
              <a:buFontTx/>
              <a:defRPr sz="2400">
                <a:solidFill>
                  <a:schemeClr val="accent5">
                    <a:lumOff val="44000"/>
                  </a:schemeClr>
                </a:solidFill>
              </a:defRPr>
            </a:lvl2pPr>
            <a:lvl3pPr marL="1188719" indent="-274319">
              <a:buFontTx/>
              <a:defRPr sz="2400">
                <a:solidFill>
                  <a:schemeClr val="accent5">
                    <a:lumOff val="44000"/>
                  </a:schemeClr>
                </a:solidFill>
              </a:defRPr>
            </a:lvl3pPr>
            <a:lvl4pPr marL="1676400" indent="-304800">
              <a:buFontTx/>
              <a:defRPr sz="2400">
                <a:solidFill>
                  <a:schemeClr val="accent5">
                    <a:lumOff val="44000"/>
                  </a:schemeClr>
                </a:solidFill>
              </a:defRPr>
            </a:lvl4pPr>
            <a:lvl5pPr marL="2133600" indent="-304800">
              <a:buFontTx/>
              <a:defRPr sz="2400">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122" name="Graphic 5" descr="Graphic 5"/>
          <p:cNvPicPr>
            <a:picLocks noChangeAspect="1"/>
          </p:cNvPicPr>
          <p:nvPr/>
        </p:nvPicPr>
        <p:blipFill>
          <a:blip r:embed="rId3">
            <a:extLst/>
          </a:blip>
          <a:stretch>
            <a:fillRect/>
          </a:stretch>
        </p:blipFill>
        <p:spPr>
          <a:xfrm>
            <a:off x="-28576" y="5866695"/>
            <a:ext cx="11999597" cy="775407"/>
          </a:xfrm>
          <a:prstGeom prst="rect">
            <a:avLst/>
          </a:prstGeom>
          <a:ln w="12700">
            <a:miter lim="400000"/>
          </a:ln>
        </p:spPr>
      </p:pic>
      <p:sp>
        <p:nvSpPr>
          <p:cNvPr id="123" name="Picture Placeholder 3"/>
          <p:cNvSpPr>
            <a:spLocks noGrp="1"/>
          </p:cNvSpPr>
          <p:nvPr>
            <p:ph type="pic" sz="quarter" idx="21"/>
          </p:nvPr>
        </p:nvSpPr>
        <p:spPr>
          <a:xfrm>
            <a:off x="822596" y="1858328"/>
            <a:ext cx="3197861" cy="4159538"/>
          </a:xfrm>
          <a:prstGeom prst="rect">
            <a:avLst/>
          </a:prstGeom>
        </p:spPr>
        <p:txBody>
          <a:bodyPr lIns="91439" rIns="91439">
            <a:noAutofit/>
          </a:bodyPr>
          <a:lstStyle/>
          <a:p>
            <a:endParaRPr/>
          </a:p>
        </p:txBody>
      </p:sp>
      <p:sp>
        <p:nvSpPr>
          <p:cNvPr id="124" name="Picture Placeholder 3"/>
          <p:cNvSpPr>
            <a:spLocks noGrp="1"/>
          </p:cNvSpPr>
          <p:nvPr>
            <p:ph type="pic" sz="quarter" idx="22"/>
          </p:nvPr>
        </p:nvSpPr>
        <p:spPr>
          <a:xfrm>
            <a:off x="4157960" y="1858328"/>
            <a:ext cx="3197861" cy="4159538"/>
          </a:xfrm>
          <a:prstGeom prst="rect">
            <a:avLst/>
          </a:prstGeom>
        </p:spPr>
        <p:txBody>
          <a:bodyPr lIns="91439" rIns="91439">
            <a:noAutofit/>
          </a:bodyPr>
          <a:lstStyle/>
          <a:p>
            <a:endParaRP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pic>
        <p:nvPicPr>
          <p:cNvPr id="132" name="Picture 8" descr="Picture 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33" name="CLICK TO EDIT MASTER TITLE STYLE"/>
          <p:cNvSpPr txBox="1">
            <a:spLocks noGrp="1"/>
          </p:cNvSpPr>
          <p:nvPr>
            <p:ph type="title" hasCustomPrompt="1"/>
          </p:nvPr>
        </p:nvSpPr>
        <p:spPr>
          <a:xfrm>
            <a:off x="7213600" y="848943"/>
            <a:ext cx="4073434" cy="1920527"/>
          </a:xfrm>
          <a:prstGeom prst="rect">
            <a:avLst/>
          </a:prstGeom>
        </p:spPr>
        <p:txBody>
          <a:bodyPr/>
          <a:lstStyle>
            <a:lvl1pPr algn="r">
              <a:defRPr>
                <a:solidFill>
                  <a:schemeClr val="accent5">
                    <a:lumOff val="44000"/>
                  </a:schemeClr>
                </a:solidFill>
              </a:defRPr>
            </a:lvl1pPr>
          </a:lstStyle>
          <a:p>
            <a:r>
              <a:t>CLICK TO EDIT MASTER TITLE STYLE</a:t>
            </a:r>
          </a:p>
        </p:txBody>
      </p:sp>
      <p:sp>
        <p:nvSpPr>
          <p:cNvPr id="134" name="Body Level One…"/>
          <p:cNvSpPr txBox="1">
            <a:spLocks noGrp="1"/>
          </p:cNvSpPr>
          <p:nvPr>
            <p:ph type="body" sz="quarter" idx="1"/>
          </p:nvPr>
        </p:nvSpPr>
        <p:spPr>
          <a:xfrm>
            <a:off x="7213599" y="3270899"/>
            <a:ext cx="4073436" cy="1707501"/>
          </a:xfrm>
          <a:prstGeom prst="rect">
            <a:avLst/>
          </a:prstGeom>
        </p:spPr>
        <p:txBody>
          <a:bodyPr/>
          <a:lstStyle>
            <a:lvl1pPr marL="0" indent="0">
              <a:buSzTx/>
              <a:buFontTx/>
              <a:buNone/>
              <a:defRPr sz="2400">
                <a:solidFill>
                  <a:schemeClr val="accent5">
                    <a:lumOff val="44000"/>
                  </a:schemeClr>
                </a:solidFill>
              </a:defRPr>
            </a:lvl1pPr>
            <a:lvl2pPr marL="685800" indent="-228600">
              <a:buFontTx/>
              <a:defRPr sz="2400">
                <a:solidFill>
                  <a:schemeClr val="accent5">
                    <a:lumOff val="44000"/>
                  </a:schemeClr>
                </a:solidFill>
              </a:defRPr>
            </a:lvl2pPr>
            <a:lvl3pPr marL="1188719" indent="-274319">
              <a:buFontTx/>
              <a:defRPr sz="2400">
                <a:solidFill>
                  <a:schemeClr val="accent5">
                    <a:lumOff val="44000"/>
                  </a:schemeClr>
                </a:solidFill>
              </a:defRPr>
            </a:lvl3pPr>
            <a:lvl4pPr marL="1676400" indent="-304800">
              <a:buFontTx/>
              <a:defRPr sz="2400">
                <a:solidFill>
                  <a:schemeClr val="accent5">
                    <a:lumOff val="44000"/>
                  </a:schemeClr>
                </a:solidFill>
              </a:defRPr>
            </a:lvl4pPr>
            <a:lvl5pPr marL="2133600" indent="-304800">
              <a:buFontTx/>
              <a:defRPr sz="2400">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135" name="Graphic 5" descr="Graphic 5"/>
          <p:cNvPicPr>
            <a:picLocks noChangeAspect="1"/>
          </p:cNvPicPr>
          <p:nvPr/>
        </p:nvPicPr>
        <p:blipFill>
          <a:blip r:embed="rId3">
            <a:extLst/>
          </a:blip>
          <a:stretch>
            <a:fillRect/>
          </a:stretch>
        </p:blipFill>
        <p:spPr>
          <a:xfrm>
            <a:off x="-28576" y="5866695"/>
            <a:ext cx="11999597" cy="775407"/>
          </a:xfrm>
          <a:prstGeom prst="rect">
            <a:avLst/>
          </a:prstGeom>
          <a:ln w="12700">
            <a:miter lim="400000"/>
          </a:ln>
        </p:spPr>
      </p:pic>
      <p:sp>
        <p:nvSpPr>
          <p:cNvPr id="136" name="Picture Placeholder 3"/>
          <p:cNvSpPr>
            <a:spLocks noGrp="1"/>
          </p:cNvSpPr>
          <p:nvPr>
            <p:ph type="pic" sz="quarter" idx="21"/>
          </p:nvPr>
        </p:nvSpPr>
        <p:spPr>
          <a:xfrm>
            <a:off x="0" y="-2"/>
            <a:ext cx="3225439" cy="3381376"/>
          </a:xfrm>
          <a:prstGeom prst="rect">
            <a:avLst/>
          </a:prstGeom>
        </p:spPr>
        <p:txBody>
          <a:bodyPr lIns="91439" rIns="91439">
            <a:noAutofit/>
          </a:bodyPr>
          <a:lstStyle/>
          <a:p>
            <a:endParaRPr/>
          </a:p>
        </p:txBody>
      </p:sp>
      <p:sp>
        <p:nvSpPr>
          <p:cNvPr id="137" name="Picture Placeholder 3"/>
          <p:cNvSpPr>
            <a:spLocks noGrp="1"/>
          </p:cNvSpPr>
          <p:nvPr>
            <p:ph type="pic" sz="quarter" idx="22"/>
          </p:nvPr>
        </p:nvSpPr>
        <p:spPr>
          <a:xfrm>
            <a:off x="3316875" y="-3"/>
            <a:ext cx="3225439" cy="3381376"/>
          </a:xfrm>
          <a:prstGeom prst="rect">
            <a:avLst/>
          </a:prstGeom>
        </p:spPr>
        <p:txBody>
          <a:bodyPr lIns="91439" rIns="91439">
            <a:noAutofit/>
          </a:bodyPr>
          <a:lstStyle/>
          <a:p>
            <a:endParaRPr/>
          </a:p>
        </p:txBody>
      </p:sp>
      <p:sp>
        <p:nvSpPr>
          <p:cNvPr id="138" name="Picture Placeholder 3"/>
          <p:cNvSpPr>
            <a:spLocks noGrp="1"/>
          </p:cNvSpPr>
          <p:nvPr>
            <p:ph type="pic" sz="half" idx="23"/>
          </p:nvPr>
        </p:nvSpPr>
        <p:spPr>
          <a:xfrm>
            <a:off x="0" y="3476625"/>
            <a:ext cx="6542314" cy="3381375"/>
          </a:xfrm>
          <a:prstGeom prst="rect">
            <a:avLst/>
          </a:prstGeom>
        </p:spPr>
        <p:txBody>
          <a:bodyPr lIns="91439" rIns="91439">
            <a:noAutofit/>
          </a:bodyPr>
          <a:lstStyle/>
          <a:p>
            <a:endParaRP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pic>
        <p:nvPicPr>
          <p:cNvPr id="146" name="Picture 8" descr="Picture 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47" name="CLICK TO EDIT MASTER TITLE STYLE"/>
          <p:cNvSpPr txBox="1">
            <a:spLocks noGrp="1"/>
          </p:cNvSpPr>
          <p:nvPr>
            <p:ph type="title" hasCustomPrompt="1"/>
          </p:nvPr>
        </p:nvSpPr>
        <p:spPr>
          <a:xfrm>
            <a:off x="7213600" y="848943"/>
            <a:ext cx="4073434" cy="1920527"/>
          </a:xfrm>
          <a:prstGeom prst="rect">
            <a:avLst/>
          </a:prstGeom>
        </p:spPr>
        <p:txBody>
          <a:bodyPr/>
          <a:lstStyle>
            <a:lvl1pPr algn="r">
              <a:defRPr>
                <a:solidFill>
                  <a:schemeClr val="accent5">
                    <a:lumOff val="44000"/>
                  </a:schemeClr>
                </a:solidFill>
              </a:defRPr>
            </a:lvl1pPr>
          </a:lstStyle>
          <a:p>
            <a:r>
              <a:t>CLICK TO EDIT MASTER TITLE STYLE</a:t>
            </a:r>
          </a:p>
        </p:txBody>
      </p:sp>
      <p:sp>
        <p:nvSpPr>
          <p:cNvPr id="148" name="Body Level One…"/>
          <p:cNvSpPr txBox="1">
            <a:spLocks noGrp="1"/>
          </p:cNvSpPr>
          <p:nvPr>
            <p:ph type="body" sz="quarter" idx="1"/>
          </p:nvPr>
        </p:nvSpPr>
        <p:spPr>
          <a:xfrm>
            <a:off x="7213599" y="3270899"/>
            <a:ext cx="4073436" cy="1707501"/>
          </a:xfrm>
          <a:prstGeom prst="rect">
            <a:avLst/>
          </a:prstGeom>
        </p:spPr>
        <p:txBody>
          <a:bodyPr/>
          <a:lstStyle>
            <a:lvl1pPr marL="0" indent="0">
              <a:buSzTx/>
              <a:buFontTx/>
              <a:buNone/>
              <a:defRPr sz="2400">
                <a:solidFill>
                  <a:schemeClr val="accent5">
                    <a:lumOff val="44000"/>
                  </a:schemeClr>
                </a:solidFill>
              </a:defRPr>
            </a:lvl1pPr>
            <a:lvl2pPr marL="685800" indent="-228600">
              <a:buFontTx/>
              <a:defRPr sz="2400">
                <a:solidFill>
                  <a:schemeClr val="accent5">
                    <a:lumOff val="44000"/>
                  </a:schemeClr>
                </a:solidFill>
              </a:defRPr>
            </a:lvl2pPr>
            <a:lvl3pPr marL="1188719" indent="-274319">
              <a:buFontTx/>
              <a:defRPr sz="2400">
                <a:solidFill>
                  <a:schemeClr val="accent5">
                    <a:lumOff val="44000"/>
                  </a:schemeClr>
                </a:solidFill>
              </a:defRPr>
            </a:lvl3pPr>
            <a:lvl4pPr marL="1676400" indent="-304800">
              <a:buFontTx/>
              <a:defRPr sz="2400">
                <a:solidFill>
                  <a:schemeClr val="accent5">
                    <a:lumOff val="44000"/>
                  </a:schemeClr>
                </a:solidFill>
              </a:defRPr>
            </a:lvl4pPr>
            <a:lvl5pPr marL="2133600" indent="-304800">
              <a:buFontTx/>
              <a:defRPr sz="2400">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149" name="Graphic 5" descr="Graphic 5"/>
          <p:cNvPicPr>
            <a:picLocks noChangeAspect="1"/>
          </p:cNvPicPr>
          <p:nvPr/>
        </p:nvPicPr>
        <p:blipFill>
          <a:blip r:embed="rId3">
            <a:extLst/>
          </a:blip>
          <a:stretch>
            <a:fillRect/>
          </a:stretch>
        </p:blipFill>
        <p:spPr>
          <a:xfrm>
            <a:off x="-28576" y="5866695"/>
            <a:ext cx="11999597" cy="775407"/>
          </a:xfrm>
          <a:prstGeom prst="rect">
            <a:avLst/>
          </a:prstGeom>
          <a:ln w="12700">
            <a:miter lim="400000"/>
          </a:ln>
        </p:spPr>
      </p:pic>
      <p:sp>
        <p:nvSpPr>
          <p:cNvPr id="150" name="Picture Placeholder 3"/>
          <p:cNvSpPr>
            <a:spLocks noGrp="1"/>
          </p:cNvSpPr>
          <p:nvPr>
            <p:ph type="pic" sz="quarter" idx="21"/>
          </p:nvPr>
        </p:nvSpPr>
        <p:spPr>
          <a:xfrm>
            <a:off x="0" y="-2"/>
            <a:ext cx="3225439" cy="3381376"/>
          </a:xfrm>
          <a:prstGeom prst="rect">
            <a:avLst/>
          </a:prstGeom>
        </p:spPr>
        <p:txBody>
          <a:bodyPr lIns="91439" rIns="91439">
            <a:noAutofit/>
          </a:bodyPr>
          <a:lstStyle/>
          <a:p>
            <a:endParaRPr/>
          </a:p>
        </p:txBody>
      </p:sp>
      <p:sp>
        <p:nvSpPr>
          <p:cNvPr id="151" name="Picture Placeholder 3"/>
          <p:cNvSpPr>
            <a:spLocks noGrp="1"/>
          </p:cNvSpPr>
          <p:nvPr>
            <p:ph type="pic" sz="quarter" idx="22"/>
          </p:nvPr>
        </p:nvSpPr>
        <p:spPr>
          <a:xfrm>
            <a:off x="0" y="3476626"/>
            <a:ext cx="3225439" cy="3381376"/>
          </a:xfrm>
          <a:prstGeom prst="rect">
            <a:avLst/>
          </a:prstGeom>
        </p:spPr>
        <p:txBody>
          <a:bodyPr lIns="91439" rIns="91439">
            <a:noAutofit/>
          </a:bodyPr>
          <a:lstStyle/>
          <a:p>
            <a:endParaRPr/>
          </a:p>
        </p:txBody>
      </p:sp>
      <p:sp>
        <p:nvSpPr>
          <p:cNvPr id="152" name="Picture Placeholder 3"/>
          <p:cNvSpPr>
            <a:spLocks noGrp="1"/>
          </p:cNvSpPr>
          <p:nvPr>
            <p:ph type="pic" sz="quarter" idx="23"/>
          </p:nvPr>
        </p:nvSpPr>
        <p:spPr>
          <a:xfrm>
            <a:off x="3316875" y="-3"/>
            <a:ext cx="3225439" cy="3381376"/>
          </a:xfrm>
          <a:prstGeom prst="rect">
            <a:avLst/>
          </a:prstGeom>
        </p:spPr>
        <p:txBody>
          <a:bodyPr lIns="91439" rIns="91439">
            <a:noAutofit/>
          </a:bodyPr>
          <a:lstStyle/>
          <a:p>
            <a:endParaRPr/>
          </a:p>
        </p:txBody>
      </p:sp>
      <p:sp>
        <p:nvSpPr>
          <p:cNvPr id="153" name="Picture Placeholder 3"/>
          <p:cNvSpPr>
            <a:spLocks noGrp="1"/>
          </p:cNvSpPr>
          <p:nvPr>
            <p:ph type="pic" sz="quarter" idx="24"/>
          </p:nvPr>
        </p:nvSpPr>
        <p:spPr>
          <a:xfrm>
            <a:off x="3316875" y="3476625"/>
            <a:ext cx="3225439" cy="3381375"/>
          </a:xfrm>
          <a:prstGeom prst="rect">
            <a:avLst/>
          </a:prstGeom>
        </p:spPr>
        <p:txBody>
          <a:bodyPr lIns="91439" rIns="91439">
            <a:noAutofit/>
          </a:bodyPr>
          <a:lstStyle/>
          <a:p>
            <a:endParaRP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5_Title and Content">
    <p:spTree>
      <p:nvGrpSpPr>
        <p:cNvPr id="1" name=""/>
        <p:cNvGrpSpPr/>
        <p:nvPr/>
      </p:nvGrpSpPr>
      <p:grpSpPr>
        <a:xfrm>
          <a:off x="0" y="0"/>
          <a:ext cx="0" cy="0"/>
          <a:chOff x="0" y="0"/>
          <a:chExt cx="0" cy="0"/>
        </a:xfrm>
      </p:grpSpPr>
      <p:sp>
        <p:nvSpPr>
          <p:cNvPr id="161" name="Picture Placeholder 2"/>
          <p:cNvSpPr>
            <a:spLocks noGrp="1"/>
          </p:cNvSpPr>
          <p:nvPr>
            <p:ph type="pic" sz="quarter" idx="21"/>
          </p:nvPr>
        </p:nvSpPr>
        <p:spPr>
          <a:xfrm>
            <a:off x="128591" y="204788"/>
            <a:ext cx="2874149" cy="3130258"/>
          </a:xfrm>
          <a:prstGeom prst="rect">
            <a:avLst/>
          </a:prstGeom>
        </p:spPr>
        <p:txBody>
          <a:bodyPr lIns="91439" rIns="91439">
            <a:noAutofit/>
          </a:bodyPr>
          <a:lstStyle/>
          <a:p>
            <a:endParaRPr/>
          </a:p>
        </p:txBody>
      </p:sp>
      <p:sp>
        <p:nvSpPr>
          <p:cNvPr id="162" name="Picture Placeholder 2"/>
          <p:cNvSpPr>
            <a:spLocks noGrp="1"/>
          </p:cNvSpPr>
          <p:nvPr>
            <p:ph type="pic" sz="quarter" idx="22"/>
          </p:nvPr>
        </p:nvSpPr>
        <p:spPr>
          <a:xfrm>
            <a:off x="128591" y="3467634"/>
            <a:ext cx="2874149" cy="3130258"/>
          </a:xfrm>
          <a:prstGeom prst="rect">
            <a:avLst/>
          </a:prstGeom>
        </p:spPr>
        <p:txBody>
          <a:bodyPr lIns="91439" rIns="91439">
            <a:noAutofit/>
          </a:bodyPr>
          <a:lstStyle/>
          <a:p>
            <a:endParaRPr/>
          </a:p>
        </p:txBody>
      </p:sp>
      <p:sp>
        <p:nvSpPr>
          <p:cNvPr id="163" name="Picture Placeholder 2"/>
          <p:cNvSpPr>
            <a:spLocks noGrp="1"/>
          </p:cNvSpPr>
          <p:nvPr>
            <p:ph type="pic" sz="quarter" idx="23"/>
          </p:nvPr>
        </p:nvSpPr>
        <p:spPr>
          <a:xfrm>
            <a:off x="3144451" y="204788"/>
            <a:ext cx="2874149" cy="3130258"/>
          </a:xfrm>
          <a:prstGeom prst="rect">
            <a:avLst/>
          </a:prstGeom>
        </p:spPr>
        <p:txBody>
          <a:bodyPr lIns="91439" rIns="91439">
            <a:noAutofit/>
          </a:bodyPr>
          <a:lstStyle/>
          <a:p>
            <a:endParaRPr/>
          </a:p>
        </p:txBody>
      </p:sp>
      <p:sp>
        <p:nvSpPr>
          <p:cNvPr id="164" name="Picture Placeholder 2"/>
          <p:cNvSpPr>
            <a:spLocks noGrp="1"/>
          </p:cNvSpPr>
          <p:nvPr>
            <p:ph type="pic" sz="quarter" idx="24"/>
          </p:nvPr>
        </p:nvSpPr>
        <p:spPr>
          <a:xfrm>
            <a:off x="3144451" y="3467634"/>
            <a:ext cx="2874149" cy="3130258"/>
          </a:xfrm>
          <a:prstGeom prst="rect">
            <a:avLst/>
          </a:prstGeom>
        </p:spPr>
        <p:txBody>
          <a:bodyPr lIns="91439" rIns="91439">
            <a:noAutofit/>
          </a:bodyPr>
          <a:lstStyle/>
          <a:p>
            <a:endParaRPr/>
          </a:p>
        </p:txBody>
      </p:sp>
      <p:sp>
        <p:nvSpPr>
          <p:cNvPr id="165" name="Picture Placeholder 2"/>
          <p:cNvSpPr>
            <a:spLocks noGrp="1"/>
          </p:cNvSpPr>
          <p:nvPr>
            <p:ph type="pic" sz="quarter" idx="25"/>
          </p:nvPr>
        </p:nvSpPr>
        <p:spPr>
          <a:xfrm>
            <a:off x="6173403" y="204788"/>
            <a:ext cx="2874149" cy="3130258"/>
          </a:xfrm>
          <a:prstGeom prst="rect">
            <a:avLst/>
          </a:prstGeom>
        </p:spPr>
        <p:txBody>
          <a:bodyPr lIns="91439" rIns="91439">
            <a:noAutofit/>
          </a:bodyPr>
          <a:lstStyle/>
          <a:p>
            <a:endParaRPr/>
          </a:p>
        </p:txBody>
      </p:sp>
      <p:sp>
        <p:nvSpPr>
          <p:cNvPr id="166" name="Picture Placeholder 2"/>
          <p:cNvSpPr>
            <a:spLocks noGrp="1"/>
          </p:cNvSpPr>
          <p:nvPr>
            <p:ph type="pic" sz="quarter" idx="26"/>
          </p:nvPr>
        </p:nvSpPr>
        <p:spPr>
          <a:xfrm>
            <a:off x="6173403" y="3467634"/>
            <a:ext cx="2874149" cy="3130258"/>
          </a:xfrm>
          <a:prstGeom prst="rect">
            <a:avLst/>
          </a:prstGeom>
        </p:spPr>
        <p:txBody>
          <a:bodyPr lIns="91439" rIns="91439">
            <a:noAutofit/>
          </a:bodyPr>
          <a:lstStyle/>
          <a:p>
            <a:endParaRPr/>
          </a:p>
        </p:txBody>
      </p:sp>
      <p:sp>
        <p:nvSpPr>
          <p:cNvPr id="167" name="Picture Placeholder 2"/>
          <p:cNvSpPr>
            <a:spLocks noGrp="1"/>
          </p:cNvSpPr>
          <p:nvPr>
            <p:ph type="pic" sz="quarter" idx="27"/>
          </p:nvPr>
        </p:nvSpPr>
        <p:spPr>
          <a:xfrm>
            <a:off x="9189263" y="204788"/>
            <a:ext cx="2874149" cy="3130258"/>
          </a:xfrm>
          <a:prstGeom prst="rect">
            <a:avLst/>
          </a:prstGeom>
        </p:spPr>
        <p:txBody>
          <a:bodyPr lIns="91439" rIns="91439">
            <a:noAutofit/>
          </a:bodyPr>
          <a:lstStyle/>
          <a:p>
            <a:endParaRPr/>
          </a:p>
        </p:txBody>
      </p:sp>
      <p:sp>
        <p:nvSpPr>
          <p:cNvPr id="168" name="Picture Placeholder 2"/>
          <p:cNvSpPr>
            <a:spLocks noGrp="1"/>
          </p:cNvSpPr>
          <p:nvPr>
            <p:ph type="pic" sz="quarter" idx="28"/>
          </p:nvPr>
        </p:nvSpPr>
        <p:spPr>
          <a:xfrm>
            <a:off x="9189263" y="3467634"/>
            <a:ext cx="2874149" cy="3130258"/>
          </a:xfrm>
          <a:prstGeom prst="rect">
            <a:avLst/>
          </a:prstGeom>
        </p:spPr>
        <p:txBody>
          <a:bodyPr lIns="91439" rIns="91439">
            <a:noAutofit/>
          </a:bodyPr>
          <a:lstStyle/>
          <a:p>
            <a:endParaRP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7_Title and Content">
    <p:spTree>
      <p:nvGrpSpPr>
        <p:cNvPr id="1" name=""/>
        <p:cNvGrpSpPr/>
        <p:nvPr/>
      </p:nvGrpSpPr>
      <p:grpSpPr>
        <a:xfrm>
          <a:off x="0" y="0"/>
          <a:ext cx="0" cy="0"/>
          <a:chOff x="0" y="0"/>
          <a:chExt cx="0" cy="0"/>
        </a:xfrm>
      </p:grpSpPr>
      <p:sp>
        <p:nvSpPr>
          <p:cNvPr id="176" name="Picture Placeholder 3"/>
          <p:cNvSpPr>
            <a:spLocks noGrp="1"/>
          </p:cNvSpPr>
          <p:nvPr>
            <p:ph type="pic" idx="21"/>
          </p:nvPr>
        </p:nvSpPr>
        <p:spPr>
          <a:xfrm>
            <a:off x="0" y="-2"/>
            <a:ext cx="12192000" cy="6858002"/>
          </a:xfrm>
          <a:prstGeom prst="rect">
            <a:avLst/>
          </a:prstGeom>
        </p:spPr>
        <p:txBody>
          <a:bodyPr lIns="91439" rIns="91439">
            <a:noAutofit/>
          </a:bodyPr>
          <a:lstStyle/>
          <a:p>
            <a:endParaRPr/>
          </a:p>
        </p:txBody>
      </p:sp>
      <p:sp>
        <p:nvSpPr>
          <p:cNvPr id="177" name="CLICK TO EDIT (DARK FULL BACKGROUND PICTURE"/>
          <p:cNvSpPr txBox="1">
            <a:spLocks noGrp="1"/>
          </p:cNvSpPr>
          <p:nvPr>
            <p:ph type="title" hasCustomPrompt="1"/>
          </p:nvPr>
        </p:nvSpPr>
        <p:spPr>
          <a:xfrm>
            <a:off x="5092700" y="848943"/>
            <a:ext cx="6194334" cy="1920527"/>
          </a:xfrm>
          <a:prstGeom prst="rect">
            <a:avLst/>
          </a:prstGeom>
        </p:spPr>
        <p:txBody>
          <a:bodyPr/>
          <a:lstStyle>
            <a:lvl1pPr algn="r">
              <a:defRPr>
                <a:solidFill>
                  <a:schemeClr val="accent5">
                    <a:lumOff val="44000"/>
                  </a:schemeClr>
                </a:solidFill>
              </a:defRPr>
            </a:lvl1pPr>
          </a:lstStyle>
          <a:p>
            <a:r>
              <a:t>CLICK TO EDIT (DARK FULL BACKGROUND PICTURE</a:t>
            </a:r>
          </a:p>
        </p:txBody>
      </p:sp>
      <p:sp>
        <p:nvSpPr>
          <p:cNvPr id="178" name="Body Level One…"/>
          <p:cNvSpPr txBox="1">
            <a:spLocks noGrp="1"/>
          </p:cNvSpPr>
          <p:nvPr>
            <p:ph type="body" sz="quarter" idx="1"/>
          </p:nvPr>
        </p:nvSpPr>
        <p:spPr>
          <a:xfrm>
            <a:off x="774698" y="5415758"/>
            <a:ext cx="4318003" cy="780401"/>
          </a:xfrm>
          <a:prstGeom prst="rect">
            <a:avLst/>
          </a:prstGeom>
        </p:spPr>
        <p:txBody>
          <a:bodyPr/>
          <a:lstStyle>
            <a:lvl1pPr marL="0" indent="0">
              <a:buSzTx/>
              <a:buFontTx/>
              <a:buNone/>
              <a:defRPr sz="2400">
                <a:solidFill>
                  <a:schemeClr val="accent5">
                    <a:lumOff val="44000"/>
                  </a:schemeClr>
                </a:solidFill>
              </a:defRPr>
            </a:lvl1pPr>
            <a:lvl2pPr marL="685800" indent="-228600">
              <a:buFontTx/>
              <a:defRPr sz="2400">
                <a:solidFill>
                  <a:schemeClr val="accent5">
                    <a:lumOff val="44000"/>
                  </a:schemeClr>
                </a:solidFill>
              </a:defRPr>
            </a:lvl2pPr>
            <a:lvl3pPr marL="1188719" indent="-274319">
              <a:buFontTx/>
              <a:defRPr sz="2400">
                <a:solidFill>
                  <a:schemeClr val="accent5">
                    <a:lumOff val="44000"/>
                  </a:schemeClr>
                </a:solidFill>
              </a:defRPr>
            </a:lvl3pPr>
            <a:lvl4pPr marL="1676400" indent="-304800">
              <a:buFontTx/>
              <a:defRPr sz="2400">
                <a:solidFill>
                  <a:schemeClr val="accent5">
                    <a:lumOff val="44000"/>
                  </a:schemeClr>
                </a:solidFill>
              </a:defRPr>
            </a:lvl4pPr>
            <a:lvl5pPr marL="2133600" indent="-304800">
              <a:buFontTx/>
              <a:defRPr sz="2400">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86" name="Picture Placeholder 3"/>
          <p:cNvSpPr>
            <a:spLocks noGrp="1"/>
          </p:cNvSpPr>
          <p:nvPr>
            <p:ph type="pic" idx="21"/>
          </p:nvPr>
        </p:nvSpPr>
        <p:spPr>
          <a:xfrm>
            <a:off x="0" y="-2"/>
            <a:ext cx="12192000" cy="6858002"/>
          </a:xfrm>
          <a:prstGeom prst="rect">
            <a:avLst/>
          </a:prstGeom>
        </p:spPr>
        <p:txBody>
          <a:bodyPr lIns="91439" rIns="91439">
            <a:noAutofit/>
          </a:bodyPr>
          <a:lstStyle/>
          <a:p>
            <a:endParaRPr/>
          </a:p>
        </p:txBody>
      </p:sp>
      <p:sp>
        <p:nvSpPr>
          <p:cNvPr id="187" name="CLICK TO EDIT (DARK FULL BACKGROUND PICTURE"/>
          <p:cNvSpPr txBox="1">
            <a:spLocks noGrp="1"/>
          </p:cNvSpPr>
          <p:nvPr>
            <p:ph type="title" hasCustomPrompt="1"/>
          </p:nvPr>
        </p:nvSpPr>
        <p:spPr>
          <a:xfrm>
            <a:off x="5092700" y="848943"/>
            <a:ext cx="6194334" cy="1920527"/>
          </a:xfrm>
          <a:prstGeom prst="rect">
            <a:avLst/>
          </a:prstGeom>
        </p:spPr>
        <p:txBody>
          <a:bodyPr/>
          <a:lstStyle>
            <a:lvl1pPr algn="r">
              <a:defRPr>
                <a:solidFill>
                  <a:schemeClr val="accent5">
                    <a:lumOff val="44000"/>
                  </a:schemeClr>
                </a:solidFill>
              </a:defRPr>
            </a:lvl1pPr>
          </a:lstStyle>
          <a:p>
            <a:r>
              <a:t>CLICK TO EDIT (DARK FULL BACKGROUND PICTURE</a:t>
            </a:r>
          </a:p>
        </p:txBody>
      </p:sp>
      <p:sp>
        <p:nvSpPr>
          <p:cNvPr id="188" name="Body Level One…"/>
          <p:cNvSpPr txBox="1">
            <a:spLocks noGrp="1"/>
          </p:cNvSpPr>
          <p:nvPr>
            <p:ph type="body" sz="quarter" idx="1"/>
          </p:nvPr>
        </p:nvSpPr>
        <p:spPr>
          <a:xfrm>
            <a:off x="774698" y="5415758"/>
            <a:ext cx="4318003" cy="780401"/>
          </a:xfrm>
          <a:prstGeom prst="rect">
            <a:avLst/>
          </a:prstGeom>
        </p:spPr>
        <p:txBody>
          <a:bodyPr/>
          <a:lstStyle>
            <a:lvl1pPr marL="0" indent="0">
              <a:buSzTx/>
              <a:buFontTx/>
              <a:buNone/>
              <a:defRPr sz="2400">
                <a:solidFill>
                  <a:schemeClr val="accent5">
                    <a:lumOff val="44000"/>
                  </a:schemeClr>
                </a:solidFill>
              </a:defRPr>
            </a:lvl1pPr>
            <a:lvl2pPr marL="685800" indent="-228600">
              <a:buFontTx/>
              <a:defRPr sz="2400">
                <a:solidFill>
                  <a:schemeClr val="accent5">
                    <a:lumOff val="44000"/>
                  </a:schemeClr>
                </a:solidFill>
              </a:defRPr>
            </a:lvl2pPr>
            <a:lvl3pPr marL="1188719" indent="-274319">
              <a:buFontTx/>
              <a:defRPr sz="2400">
                <a:solidFill>
                  <a:schemeClr val="accent5">
                    <a:lumOff val="44000"/>
                  </a:schemeClr>
                </a:solidFill>
              </a:defRPr>
            </a:lvl3pPr>
            <a:lvl4pPr marL="1676400" indent="-304800">
              <a:buFontTx/>
              <a:defRPr sz="2400">
                <a:solidFill>
                  <a:schemeClr val="accent5">
                    <a:lumOff val="44000"/>
                  </a:schemeClr>
                </a:solidFill>
              </a:defRPr>
            </a:lvl4pPr>
            <a:lvl5pPr marL="2133600" indent="-304800">
              <a:buFontTx/>
              <a:defRPr sz="2400">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189" name="Graphic 4" descr="Graphic 4"/>
          <p:cNvPicPr>
            <a:picLocks noChangeAspect="1"/>
          </p:cNvPicPr>
          <p:nvPr/>
        </p:nvPicPr>
        <p:blipFill>
          <a:blip r:embed="rId2">
            <a:extLst/>
          </a:blip>
          <a:stretch>
            <a:fillRect/>
          </a:stretch>
        </p:blipFill>
        <p:spPr>
          <a:xfrm>
            <a:off x="-28576" y="5866695"/>
            <a:ext cx="11999597" cy="775407"/>
          </a:xfrm>
          <a:prstGeom prst="rect">
            <a:avLst/>
          </a:prstGeom>
          <a:ln w="12700">
            <a:miter lim="400000"/>
          </a:ln>
        </p:spPr>
      </p:pic>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pic>
        <p:nvPicPr>
          <p:cNvPr id="197" name="Picture 8" descr="Picture 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5_Title and Content">
    <p:spTree>
      <p:nvGrpSpPr>
        <p:cNvPr id="1" name=""/>
        <p:cNvGrpSpPr/>
        <p:nvPr/>
      </p:nvGrpSpPr>
      <p:grpSpPr>
        <a:xfrm>
          <a:off x="0" y="0"/>
          <a:ext cx="0" cy="0"/>
          <a:chOff x="0" y="0"/>
          <a:chExt cx="0" cy="0"/>
        </a:xfrm>
      </p:grpSpPr>
      <p:sp>
        <p:nvSpPr>
          <p:cNvPr id="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5">
            <a:lumOff val="44000"/>
          </a:schemeClr>
        </a:solidFill>
        <a:effectLst/>
      </p:bgPr>
    </p:bg>
    <p:spTree>
      <p:nvGrpSpPr>
        <p:cNvPr id="1" name=""/>
        <p:cNvGrpSpPr/>
        <p:nvPr/>
      </p:nvGrpSpPr>
      <p:grpSpPr>
        <a:xfrm>
          <a:off x="0" y="0"/>
          <a:ext cx="0" cy="0"/>
          <a:chOff x="0" y="0"/>
          <a:chExt cx="0" cy="0"/>
        </a:xfrm>
      </p:grpSpPr>
      <p:pic>
        <p:nvPicPr>
          <p:cNvPr id="222" name="Picture 8" descr="Picture 8"/>
          <p:cNvPicPr>
            <a:picLocks noChangeAspect="1"/>
          </p:cNvPicPr>
          <p:nvPr/>
        </p:nvPicPr>
        <p:blipFill>
          <a:blip r:embed="rId2">
            <a:alphaModFix amt="15000"/>
            <a:extLst/>
          </a:blip>
          <a:stretch>
            <a:fillRect/>
          </a:stretch>
        </p:blipFill>
        <p:spPr>
          <a:xfrm>
            <a:off x="0" y="0"/>
            <a:ext cx="12192000" cy="6858000"/>
          </a:xfrm>
          <a:prstGeom prst="rect">
            <a:avLst/>
          </a:prstGeom>
          <a:ln w="12700">
            <a:miter lim="400000"/>
          </a:ln>
        </p:spPr>
      </p:pic>
      <p:pic>
        <p:nvPicPr>
          <p:cNvPr id="223" name="Graphic 6" descr="Graphic 6"/>
          <p:cNvPicPr>
            <a:picLocks noChangeAspect="1"/>
          </p:cNvPicPr>
          <p:nvPr/>
        </p:nvPicPr>
        <p:blipFill>
          <a:blip r:embed="rId3">
            <a:extLst/>
          </a:blip>
          <a:stretch>
            <a:fillRect/>
          </a:stretch>
        </p:blipFill>
        <p:spPr>
          <a:xfrm>
            <a:off x="-28576" y="5866695"/>
            <a:ext cx="11999597" cy="775405"/>
          </a:xfrm>
          <a:prstGeom prst="rect">
            <a:avLst/>
          </a:prstGeom>
          <a:ln w="12700">
            <a:miter lim="400000"/>
          </a:ln>
        </p:spPr>
      </p:pic>
      <p:sp>
        <p:nvSpPr>
          <p:cNvPr id="224" name="CLICK TO EDIT MASTER TITLE STYLE"/>
          <p:cNvSpPr txBox="1">
            <a:spLocks noGrp="1"/>
          </p:cNvSpPr>
          <p:nvPr>
            <p:ph type="title" hasCustomPrompt="1"/>
          </p:nvPr>
        </p:nvSpPr>
        <p:spPr>
          <a:xfrm>
            <a:off x="4693920" y="1406285"/>
            <a:ext cx="6593114" cy="1333741"/>
          </a:xfrm>
          <a:prstGeom prst="rect">
            <a:avLst/>
          </a:prstGeom>
        </p:spPr>
        <p:txBody>
          <a:bodyPr/>
          <a:lstStyle>
            <a:lvl1pPr algn="r"/>
          </a:lstStyle>
          <a:p>
            <a:r>
              <a:t>CLICK TO EDIT MASTER TITLE STYLE</a:t>
            </a:r>
          </a:p>
        </p:txBody>
      </p:sp>
      <p:sp>
        <p:nvSpPr>
          <p:cNvPr id="225" name="Body Level One…"/>
          <p:cNvSpPr txBox="1">
            <a:spLocks noGrp="1"/>
          </p:cNvSpPr>
          <p:nvPr>
            <p:ph type="body" sz="quarter" idx="1"/>
          </p:nvPr>
        </p:nvSpPr>
        <p:spPr>
          <a:xfrm>
            <a:off x="794657" y="4146312"/>
            <a:ext cx="10492378" cy="1504485"/>
          </a:xfrm>
          <a:prstGeom prst="rect">
            <a:avLst/>
          </a:prstGeom>
        </p:spPr>
        <p:txBody>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wo Content">
    <p:bg>
      <p:bgPr>
        <a:solidFill>
          <a:schemeClr val="accent5">
            <a:lumOff val="44000"/>
          </a:schemeClr>
        </a:solidFill>
        <a:effectLst/>
      </p:bgPr>
    </p:bg>
    <p:spTree>
      <p:nvGrpSpPr>
        <p:cNvPr id="1" name=""/>
        <p:cNvGrpSpPr/>
        <p:nvPr/>
      </p:nvGrpSpPr>
      <p:grpSpPr>
        <a:xfrm>
          <a:off x="0" y="0"/>
          <a:ext cx="0" cy="0"/>
          <a:chOff x="0" y="0"/>
          <a:chExt cx="0" cy="0"/>
        </a:xfrm>
      </p:grpSpPr>
      <p:sp>
        <p:nvSpPr>
          <p:cNvPr id="233" name="CLICK TO EDIT MASTER TITLE STYLE"/>
          <p:cNvSpPr txBox="1">
            <a:spLocks noGrp="1"/>
          </p:cNvSpPr>
          <p:nvPr>
            <p:ph type="title" hasCustomPrompt="1"/>
          </p:nvPr>
        </p:nvSpPr>
        <p:spPr>
          <a:xfrm>
            <a:off x="838200" y="819501"/>
            <a:ext cx="10515600" cy="775407"/>
          </a:xfrm>
          <a:prstGeom prst="rect">
            <a:avLst/>
          </a:prstGeom>
        </p:spPr>
        <p:txBody>
          <a:bodyPr/>
          <a:lstStyle/>
          <a:p>
            <a:r>
              <a:t>CLICK TO EDIT MASTER TITLE STYLE</a:t>
            </a:r>
          </a:p>
        </p:txBody>
      </p:sp>
      <p:sp>
        <p:nvSpPr>
          <p:cNvPr id="234" name="Body Level One…"/>
          <p:cNvSpPr txBox="1">
            <a:spLocks noGrp="1"/>
          </p:cNvSpPr>
          <p:nvPr>
            <p:ph type="body" sz="half" idx="1" hasCustomPrompt="1"/>
          </p:nvPr>
        </p:nvSpPr>
        <p:spPr>
          <a:xfrm>
            <a:off x="838200" y="1943100"/>
            <a:ext cx="5181600" cy="3797300"/>
          </a:xfrm>
          <a:prstGeom prst="rect">
            <a:avLst/>
          </a:prstGeom>
        </p:spPr>
        <p:txBody>
          <a:bodyPr/>
          <a:lstStyle/>
          <a:p>
            <a:r>
              <a:t>Click to add chart</a:t>
            </a:r>
          </a:p>
          <a:p>
            <a:pPr lvl="1"/>
            <a:endParaRPr/>
          </a:p>
          <a:p>
            <a:pPr lvl="2"/>
            <a:endParaRPr/>
          </a:p>
          <a:p>
            <a:pPr lvl="3"/>
            <a:endParaRPr/>
          </a:p>
          <a:p>
            <a:pPr lvl="4"/>
            <a:endParaRPr/>
          </a:p>
        </p:txBody>
      </p:sp>
      <p:pic>
        <p:nvPicPr>
          <p:cNvPr id="235" name="Graphic 5" descr="Graphic 5"/>
          <p:cNvPicPr>
            <a:picLocks noChangeAspect="1"/>
          </p:cNvPicPr>
          <p:nvPr/>
        </p:nvPicPr>
        <p:blipFill>
          <a:blip r:embed="rId2">
            <a:extLst/>
          </a:blip>
          <a:stretch>
            <a:fillRect/>
          </a:stretch>
        </p:blipFill>
        <p:spPr>
          <a:xfrm>
            <a:off x="-28576" y="5866695"/>
            <a:ext cx="11999597" cy="775405"/>
          </a:xfrm>
          <a:prstGeom prst="rect">
            <a:avLst/>
          </a:prstGeom>
          <a:ln w="12700">
            <a:miter lim="400000"/>
          </a:ln>
        </p:spPr>
      </p:pic>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pic>
        <p:nvPicPr>
          <p:cNvPr id="22" name="Picture 8" descr="Picture 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3" name="CLICK TO EDIT MASTER TITLE STYLE"/>
          <p:cNvSpPr txBox="1">
            <a:spLocks noGrp="1"/>
          </p:cNvSpPr>
          <p:nvPr>
            <p:ph type="title" hasCustomPrompt="1"/>
          </p:nvPr>
        </p:nvSpPr>
        <p:spPr>
          <a:xfrm>
            <a:off x="2799443" y="2762130"/>
            <a:ext cx="6593114" cy="1333741"/>
          </a:xfrm>
          <a:prstGeom prst="rect">
            <a:avLst/>
          </a:prstGeom>
        </p:spPr>
        <p:txBody>
          <a:bodyPr/>
          <a:lstStyle>
            <a:lvl1pPr algn="ctr">
              <a:defRPr>
                <a:solidFill>
                  <a:schemeClr val="accent5">
                    <a:lumOff val="44000"/>
                  </a:schemeClr>
                </a:solidFill>
              </a:defRPr>
            </a:lvl1pPr>
          </a:lstStyle>
          <a:p>
            <a:r>
              <a:t>CLICK TO EDIT MASTER TITLE STYLE</a:t>
            </a:r>
          </a:p>
        </p:txBody>
      </p:sp>
      <p:pic>
        <p:nvPicPr>
          <p:cNvPr id="24" name="Graphic 5" descr="Graphic 5"/>
          <p:cNvPicPr>
            <a:picLocks noChangeAspect="1"/>
          </p:cNvPicPr>
          <p:nvPr/>
        </p:nvPicPr>
        <p:blipFill>
          <a:blip r:embed="rId3">
            <a:extLst/>
          </a:blip>
          <a:stretch>
            <a:fillRect/>
          </a:stretch>
        </p:blipFill>
        <p:spPr>
          <a:xfrm>
            <a:off x="-28576" y="5866695"/>
            <a:ext cx="11999597" cy="775407"/>
          </a:xfrm>
          <a:prstGeom prst="rect">
            <a:avLst/>
          </a:prstGeom>
          <a:ln w="12700">
            <a:miter lim="400000"/>
          </a:ln>
        </p:spPr>
      </p:pic>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5_Two Content">
    <p:bg>
      <p:bgPr>
        <a:solidFill>
          <a:schemeClr val="accent5">
            <a:lumOff val="44000"/>
          </a:schemeClr>
        </a:solidFill>
        <a:effectLst/>
      </p:bgPr>
    </p:bg>
    <p:spTree>
      <p:nvGrpSpPr>
        <p:cNvPr id="1" name=""/>
        <p:cNvGrpSpPr/>
        <p:nvPr/>
      </p:nvGrpSpPr>
      <p:grpSpPr>
        <a:xfrm>
          <a:off x="0" y="0"/>
          <a:ext cx="0" cy="0"/>
          <a:chOff x="0" y="0"/>
          <a:chExt cx="0" cy="0"/>
        </a:xfrm>
      </p:grpSpPr>
      <p:sp>
        <p:nvSpPr>
          <p:cNvPr id="243" name="CLICK TO EDIT MASTER TITLE STYLE"/>
          <p:cNvSpPr txBox="1">
            <a:spLocks noGrp="1"/>
          </p:cNvSpPr>
          <p:nvPr>
            <p:ph type="title" hasCustomPrompt="1"/>
          </p:nvPr>
        </p:nvSpPr>
        <p:spPr>
          <a:xfrm>
            <a:off x="6560456" y="790472"/>
            <a:ext cx="4720774" cy="1923700"/>
          </a:xfrm>
          <a:prstGeom prst="rect">
            <a:avLst/>
          </a:prstGeom>
        </p:spPr>
        <p:txBody>
          <a:bodyPr/>
          <a:lstStyle>
            <a:lvl1pPr algn="r"/>
          </a:lstStyle>
          <a:p>
            <a:r>
              <a:t>CLICK TO EDIT MASTER TITLE STYLE</a:t>
            </a:r>
          </a:p>
        </p:txBody>
      </p:sp>
      <p:sp>
        <p:nvSpPr>
          <p:cNvPr id="244" name="Body Level One…"/>
          <p:cNvSpPr txBox="1">
            <a:spLocks noGrp="1"/>
          </p:cNvSpPr>
          <p:nvPr>
            <p:ph type="body" sz="half" idx="1" hasCustomPrompt="1"/>
          </p:nvPr>
        </p:nvSpPr>
        <p:spPr>
          <a:xfrm>
            <a:off x="580571" y="790472"/>
            <a:ext cx="5660572" cy="5076222"/>
          </a:xfrm>
          <a:prstGeom prst="rect">
            <a:avLst/>
          </a:prstGeom>
        </p:spPr>
        <p:txBody>
          <a:bodyPr/>
          <a:lstStyle/>
          <a:p>
            <a:r>
              <a:t>Click to add chart</a:t>
            </a:r>
          </a:p>
          <a:p>
            <a:pPr lvl="1"/>
            <a:endParaRPr/>
          </a:p>
          <a:p>
            <a:pPr lvl="2"/>
            <a:endParaRPr/>
          </a:p>
          <a:p>
            <a:pPr lvl="3"/>
            <a:endParaRPr/>
          </a:p>
          <a:p>
            <a:pPr lvl="4"/>
            <a:endParaRPr/>
          </a:p>
        </p:txBody>
      </p:sp>
      <p:sp>
        <p:nvSpPr>
          <p:cNvPr id="245" name="Text Placeholder 9"/>
          <p:cNvSpPr>
            <a:spLocks noGrp="1"/>
          </p:cNvSpPr>
          <p:nvPr>
            <p:ph type="body" sz="quarter" idx="21"/>
          </p:nvPr>
        </p:nvSpPr>
        <p:spPr>
          <a:xfrm>
            <a:off x="6560456" y="3324225"/>
            <a:ext cx="4793345" cy="2263775"/>
          </a:xfrm>
          <a:prstGeom prst="rect">
            <a:avLst/>
          </a:prstGeom>
        </p:spPr>
        <p:txBody>
          <a:bodyPr/>
          <a:lstStyle/>
          <a:p>
            <a:pPr marL="0" indent="0">
              <a:buSzTx/>
              <a:buFontTx/>
              <a:buNone/>
              <a:defRPr sz="2400"/>
            </a:pPr>
            <a:endParaRPr/>
          </a:p>
        </p:txBody>
      </p:sp>
      <p:pic>
        <p:nvPicPr>
          <p:cNvPr id="246" name="Graphic 5" descr="Graphic 5"/>
          <p:cNvPicPr>
            <a:picLocks noChangeAspect="1"/>
          </p:cNvPicPr>
          <p:nvPr/>
        </p:nvPicPr>
        <p:blipFill>
          <a:blip r:embed="rId2">
            <a:extLst/>
          </a:blip>
          <a:stretch>
            <a:fillRect/>
          </a:stretch>
        </p:blipFill>
        <p:spPr>
          <a:xfrm>
            <a:off x="-28576" y="5866695"/>
            <a:ext cx="11999597" cy="775405"/>
          </a:xfrm>
          <a:prstGeom prst="rect">
            <a:avLst/>
          </a:prstGeom>
          <a:ln w="12700">
            <a:miter lim="400000"/>
          </a:ln>
        </p:spPr>
      </p:pic>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Two Content">
    <p:bg>
      <p:bgPr>
        <a:solidFill>
          <a:schemeClr val="accent5">
            <a:lumOff val="44000"/>
          </a:schemeClr>
        </a:solidFill>
        <a:effectLst/>
      </p:bgPr>
    </p:bg>
    <p:spTree>
      <p:nvGrpSpPr>
        <p:cNvPr id="1" name=""/>
        <p:cNvGrpSpPr/>
        <p:nvPr/>
      </p:nvGrpSpPr>
      <p:grpSpPr>
        <a:xfrm>
          <a:off x="0" y="0"/>
          <a:ext cx="0" cy="0"/>
          <a:chOff x="0" y="0"/>
          <a:chExt cx="0" cy="0"/>
        </a:xfrm>
      </p:grpSpPr>
      <p:sp>
        <p:nvSpPr>
          <p:cNvPr id="254" name="CLICK TO EDIT MASTER TITLE STYLE"/>
          <p:cNvSpPr txBox="1">
            <a:spLocks noGrp="1"/>
          </p:cNvSpPr>
          <p:nvPr>
            <p:ph type="title" hasCustomPrompt="1"/>
          </p:nvPr>
        </p:nvSpPr>
        <p:spPr>
          <a:xfrm>
            <a:off x="819835" y="625735"/>
            <a:ext cx="10515601" cy="775407"/>
          </a:xfrm>
          <a:prstGeom prst="rect">
            <a:avLst/>
          </a:prstGeom>
        </p:spPr>
        <p:txBody>
          <a:bodyPr/>
          <a:lstStyle>
            <a:lvl1pPr algn="ctr"/>
          </a:lstStyle>
          <a:p>
            <a:r>
              <a:t>CLICK TO EDIT MASTER TITLE STYLE</a:t>
            </a:r>
          </a:p>
        </p:txBody>
      </p:sp>
      <p:sp>
        <p:nvSpPr>
          <p:cNvPr id="255" name="Rectangle 5"/>
          <p:cNvSpPr/>
          <p:nvPr/>
        </p:nvSpPr>
        <p:spPr>
          <a:xfrm>
            <a:off x="4506526" y="3712319"/>
            <a:ext cx="3217820" cy="2063304"/>
          </a:xfrm>
          <a:prstGeom prst="rect">
            <a:avLst/>
          </a:prstGeom>
          <a:solidFill>
            <a:schemeClr val="accent3"/>
          </a:solidFill>
          <a:ln w="12700">
            <a:miter lim="400000"/>
          </a:ln>
        </p:spPr>
        <p:txBody>
          <a:bodyPr lIns="45719" rIns="45719" anchor="ctr"/>
          <a:lstStyle/>
          <a:p>
            <a:pPr algn="ctr">
              <a:defRPr>
                <a:solidFill>
                  <a:schemeClr val="accent5">
                    <a:lumOff val="44000"/>
                  </a:schemeClr>
                </a:solidFill>
              </a:defRPr>
            </a:pPr>
            <a:endParaRPr/>
          </a:p>
        </p:txBody>
      </p:sp>
      <p:sp>
        <p:nvSpPr>
          <p:cNvPr id="256" name="Rectangle 6"/>
          <p:cNvSpPr/>
          <p:nvPr/>
        </p:nvSpPr>
        <p:spPr>
          <a:xfrm>
            <a:off x="7881980" y="1533730"/>
            <a:ext cx="3217821" cy="2052347"/>
          </a:xfrm>
          <a:prstGeom prst="rect">
            <a:avLst/>
          </a:prstGeom>
          <a:solidFill>
            <a:schemeClr val="accent4"/>
          </a:solidFill>
          <a:ln w="12700">
            <a:miter lim="400000"/>
          </a:ln>
        </p:spPr>
        <p:txBody>
          <a:bodyPr lIns="45719" rIns="45719" anchor="ctr"/>
          <a:lstStyle/>
          <a:p>
            <a:pPr algn="ctr">
              <a:defRPr>
                <a:solidFill>
                  <a:schemeClr val="accent5">
                    <a:lumOff val="44000"/>
                  </a:schemeClr>
                </a:solidFill>
              </a:defRPr>
            </a:pPr>
            <a:endParaRPr/>
          </a:p>
        </p:txBody>
      </p:sp>
      <p:sp>
        <p:nvSpPr>
          <p:cNvPr id="257" name="Rectangle 7"/>
          <p:cNvSpPr/>
          <p:nvPr/>
        </p:nvSpPr>
        <p:spPr>
          <a:xfrm>
            <a:off x="1131072" y="1533730"/>
            <a:ext cx="3217821" cy="2052347"/>
          </a:xfrm>
          <a:prstGeom prst="rect">
            <a:avLst/>
          </a:prstGeom>
          <a:solidFill>
            <a:schemeClr val="accent2"/>
          </a:solidFill>
          <a:ln w="12700">
            <a:miter lim="400000"/>
          </a:ln>
        </p:spPr>
        <p:txBody>
          <a:bodyPr lIns="45719" rIns="45719" anchor="ctr"/>
          <a:lstStyle/>
          <a:p>
            <a:pPr algn="ctr">
              <a:defRPr>
                <a:solidFill>
                  <a:schemeClr val="accent5">
                    <a:lumOff val="44000"/>
                  </a:schemeClr>
                </a:solidFill>
              </a:defRPr>
            </a:pPr>
            <a:endParaRPr/>
          </a:p>
        </p:txBody>
      </p:sp>
      <p:sp>
        <p:nvSpPr>
          <p:cNvPr id="258" name="Picture Placeholder 2"/>
          <p:cNvSpPr>
            <a:spLocks noGrp="1"/>
          </p:cNvSpPr>
          <p:nvPr>
            <p:ph type="pic" sz="quarter" idx="21"/>
          </p:nvPr>
        </p:nvSpPr>
        <p:spPr>
          <a:xfrm>
            <a:off x="1131070" y="3718666"/>
            <a:ext cx="3217822" cy="2059130"/>
          </a:xfrm>
          <a:prstGeom prst="rect">
            <a:avLst/>
          </a:prstGeom>
        </p:spPr>
        <p:txBody>
          <a:bodyPr lIns="91439" rIns="91439">
            <a:noAutofit/>
          </a:bodyPr>
          <a:lstStyle/>
          <a:p>
            <a:endParaRPr/>
          </a:p>
        </p:txBody>
      </p:sp>
      <p:sp>
        <p:nvSpPr>
          <p:cNvPr id="259" name="Picture Placeholder 2"/>
          <p:cNvSpPr>
            <a:spLocks noGrp="1"/>
          </p:cNvSpPr>
          <p:nvPr>
            <p:ph type="pic" sz="quarter" idx="22"/>
          </p:nvPr>
        </p:nvSpPr>
        <p:spPr>
          <a:xfrm>
            <a:off x="4506524" y="1533730"/>
            <a:ext cx="3217822" cy="2052347"/>
          </a:xfrm>
          <a:prstGeom prst="rect">
            <a:avLst/>
          </a:prstGeom>
        </p:spPr>
        <p:txBody>
          <a:bodyPr lIns="91439" rIns="91439">
            <a:noAutofit/>
          </a:bodyPr>
          <a:lstStyle/>
          <a:p>
            <a:endParaRPr/>
          </a:p>
        </p:txBody>
      </p:sp>
      <p:sp>
        <p:nvSpPr>
          <p:cNvPr id="260" name="Picture Placeholder 2"/>
          <p:cNvSpPr>
            <a:spLocks noGrp="1"/>
          </p:cNvSpPr>
          <p:nvPr>
            <p:ph type="pic" sz="quarter" idx="23"/>
          </p:nvPr>
        </p:nvSpPr>
        <p:spPr>
          <a:xfrm>
            <a:off x="7881977" y="3718666"/>
            <a:ext cx="3217822" cy="2059130"/>
          </a:xfrm>
          <a:prstGeom prst="rect">
            <a:avLst/>
          </a:prstGeom>
        </p:spPr>
        <p:txBody>
          <a:bodyPr lIns="91439" rIns="91439">
            <a:noAutofit/>
          </a:bodyPr>
          <a:lstStyle/>
          <a:p>
            <a:endParaRPr/>
          </a:p>
        </p:txBody>
      </p:sp>
      <p:sp>
        <p:nvSpPr>
          <p:cNvPr id="261" name="Body Level One…"/>
          <p:cNvSpPr txBox="1">
            <a:spLocks noGrp="1"/>
          </p:cNvSpPr>
          <p:nvPr>
            <p:ph type="body" sz="quarter" idx="1" hasCustomPrompt="1"/>
          </p:nvPr>
        </p:nvSpPr>
        <p:spPr>
          <a:xfrm>
            <a:off x="1645406" y="2181337"/>
            <a:ext cx="2150277" cy="757131"/>
          </a:xfrm>
          <a:prstGeom prst="rect">
            <a:avLst/>
          </a:prstGeom>
        </p:spPr>
        <p:txBody>
          <a:bodyPr/>
          <a:lstStyle>
            <a:lvl1pPr marL="0" indent="0" algn="ctr">
              <a:buSzTx/>
              <a:buFontTx/>
              <a:buNone/>
              <a:defRPr sz="1600" i="1">
                <a:solidFill>
                  <a:schemeClr val="accent5">
                    <a:lumOff val="44000"/>
                  </a:schemeClr>
                </a:solidFill>
              </a:defRPr>
            </a:lvl1pPr>
            <a:lvl2pPr marL="609600" indent="-152400" algn="ctr">
              <a:buFontTx/>
              <a:defRPr sz="1600" i="1">
                <a:solidFill>
                  <a:schemeClr val="accent5">
                    <a:lumOff val="44000"/>
                  </a:schemeClr>
                </a:solidFill>
              </a:defRPr>
            </a:lvl2pPr>
            <a:lvl3pPr marL="1097280" indent="-182880" algn="ctr">
              <a:buFontTx/>
              <a:defRPr sz="1600" i="1">
                <a:solidFill>
                  <a:schemeClr val="accent5">
                    <a:lumOff val="44000"/>
                  </a:schemeClr>
                </a:solidFill>
              </a:defRPr>
            </a:lvl3pPr>
            <a:lvl4pPr marL="1574800" indent="-203200" algn="ctr">
              <a:buFontTx/>
              <a:defRPr sz="1600" i="1">
                <a:solidFill>
                  <a:schemeClr val="accent5">
                    <a:lumOff val="44000"/>
                  </a:schemeClr>
                </a:solidFill>
              </a:defRPr>
            </a:lvl4pPr>
            <a:lvl5pPr marL="2032000" indent="-203200" algn="ctr">
              <a:buFontTx/>
              <a:defRPr sz="1600" i="1">
                <a:solidFill>
                  <a:schemeClr val="accent5">
                    <a:lumOff val="44000"/>
                  </a:schemeClr>
                </a:solidFill>
              </a:defRPr>
            </a:lvl5pPr>
          </a:lstStyle>
          <a:p>
            <a:r>
              <a:t>Lorem ipsum dolor sit amet, consectetuer adipiscing elit, sed</a:t>
            </a:r>
          </a:p>
          <a:p>
            <a:pPr lvl="1"/>
            <a:endParaRPr/>
          </a:p>
          <a:p>
            <a:pPr lvl="2"/>
            <a:endParaRPr/>
          </a:p>
          <a:p>
            <a:pPr lvl="3"/>
            <a:endParaRPr/>
          </a:p>
          <a:p>
            <a:pPr lvl="4"/>
            <a:endParaRPr/>
          </a:p>
        </p:txBody>
      </p:sp>
      <p:sp>
        <p:nvSpPr>
          <p:cNvPr id="262" name="Text Placeholder 2"/>
          <p:cNvSpPr>
            <a:spLocks noGrp="1"/>
          </p:cNvSpPr>
          <p:nvPr>
            <p:ph type="body" sz="quarter" idx="24" hasCustomPrompt="1"/>
          </p:nvPr>
        </p:nvSpPr>
        <p:spPr>
          <a:xfrm>
            <a:off x="8368169" y="2181337"/>
            <a:ext cx="2206567" cy="757131"/>
          </a:xfrm>
          <a:prstGeom prst="rect">
            <a:avLst/>
          </a:prstGeom>
        </p:spPr>
        <p:txBody>
          <a:bodyPr/>
          <a:lstStyle>
            <a:lvl1pPr marL="0" indent="0" algn="ctr">
              <a:buSzTx/>
              <a:buFontTx/>
              <a:buNone/>
              <a:defRPr sz="1600" i="1">
                <a:solidFill>
                  <a:schemeClr val="accent5">
                    <a:lumOff val="44000"/>
                  </a:schemeClr>
                </a:solidFill>
              </a:defRPr>
            </a:lvl1pPr>
          </a:lstStyle>
          <a:p>
            <a:r>
              <a:t>Lorem ipsum dolor sit amet, consectetuer adipiscing elit, sed</a:t>
            </a:r>
          </a:p>
        </p:txBody>
      </p:sp>
      <p:sp>
        <p:nvSpPr>
          <p:cNvPr id="263" name="Text Placeholder 2"/>
          <p:cNvSpPr>
            <a:spLocks noGrp="1"/>
          </p:cNvSpPr>
          <p:nvPr>
            <p:ph type="body" sz="quarter" idx="25" hasCustomPrompt="1"/>
          </p:nvPr>
        </p:nvSpPr>
        <p:spPr>
          <a:xfrm>
            <a:off x="4822637" y="4365407"/>
            <a:ext cx="2509998" cy="757131"/>
          </a:xfrm>
          <a:prstGeom prst="rect">
            <a:avLst/>
          </a:prstGeom>
        </p:spPr>
        <p:txBody>
          <a:bodyPr/>
          <a:lstStyle>
            <a:lvl1pPr marL="0" indent="0" algn="ctr">
              <a:buSzTx/>
              <a:buFontTx/>
              <a:buNone/>
              <a:defRPr sz="1600" i="1">
                <a:solidFill>
                  <a:schemeClr val="accent5">
                    <a:lumOff val="44000"/>
                  </a:schemeClr>
                </a:solidFill>
              </a:defRPr>
            </a:lvl1pPr>
          </a:lstStyle>
          <a:p>
            <a:r>
              <a:t>Lorem ipsum dolor sit amet, consectetuer adipiscing elit, sed</a:t>
            </a:r>
          </a:p>
        </p:txBody>
      </p:sp>
      <p:pic>
        <p:nvPicPr>
          <p:cNvPr id="264" name="Graphic 15" descr="Graphic 15"/>
          <p:cNvPicPr>
            <a:picLocks noChangeAspect="1"/>
          </p:cNvPicPr>
          <p:nvPr/>
        </p:nvPicPr>
        <p:blipFill>
          <a:blip r:embed="rId2">
            <a:extLst/>
          </a:blip>
          <a:stretch>
            <a:fillRect/>
          </a:stretch>
        </p:blipFill>
        <p:spPr>
          <a:xfrm>
            <a:off x="-28576" y="5866695"/>
            <a:ext cx="11999597" cy="775405"/>
          </a:xfrm>
          <a:prstGeom prst="rect">
            <a:avLst/>
          </a:prstGeom>
          <a:ln w="12700">
            <a:miter lim="400000"/>
          </a:ln>
        </p:spPr>
      </p:pic>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9_Title and Content">
    <p:bg>
      <p:bgPr>
        <a:solidFill>
          <a:schemeClr val="accent5">
            <a:lumOff val="44000"/>
          </a:schemeClr>
        </a:solidFill>
        <a:effectLst/>
      </p:bgPr>
    </p:bg>
    <p:spTree>
      <p:nvGrpSpPr>
        <p:cNvPr id="1" name=""/>
        <p:cNvGrpSpPr/>
        <p:nvPr/>
      </p:nvGrpSpPr>
      <p:grpSpPr>
        <a:xfrm>
          <a:off x="0" y="0"/>
          <a:ext cx="0" cy="0"/>
          <a:chOff x="0" y="0"/>
          <a:chExt cx="0" cy="0"/>
        </a:xfrm>
      </p:grpSpPr>
      <p:pic>
        <p:nvPicPr>
          <p:cNvPr id="272" name="Picture 8" descr="Picture 8"/>
          <p:cNvPicPr>
            <a:picLocks noChangeAspect="1"/>
          </p:cNvPicPr>
          <p:nvPr/>
        </p:nvPicPr>
        <p:blipFill>
          <a:blip r:embed="rId2">
            <a:alphaModFix amt="15000"/>
            <a:extLst/>
          </a:blip>
          <a:stretch>
            <a:fillRect/>
          </a:stretch>
        </p:blipFill>
        <p:spPr>
          <a:xfrm>
            <a:off x="0" y="0"/>
            <a:ext cx="12192000" cy="6858000"/>
          </a:xfrm>
          <a:prstGeom prst="rect">
            <a:avLst/>
          </a:prstGeom>
          <a:ln w="12700">
            <a:miter lim="400000"/>
          </a:ln>
        </p:spPr>
      </p:pic>
      <p:sp>
        <p:nvSpPr>
          <p:cNvPr id="273" name="CLICK TO EDIT MASTER TITLE STYLE"/>
          <p:cNvSpPr txBox="1">
            <a:spLocks noGrp="1"/>
          </p:cNvSpPr>
          <p:nvPr>
            <p:ph type="title" hasCustomPrompt="1"/>
          </p:nvPr>
        </p:nvSpPr>
        <p:spPr>
          <a:xfrm>
            <a:off x="5727700" y="799014"/>
            <a:ext cx="5559334" cy="1920527"/>
          </a:xfrm>
          <a:prstGeom prst="rect">
            <a:avLst/>
          </a:prstGeom>
        </p:spPr>
        <p:txBody>
          <a:bodyPr/>
          <a:lstStyle>
            <a:lvl1pPr algn="r"/>
          </a:lstStyle>
          <a:p>
            <a:r>
              <a:t>CLICK TO EDIT MASTER TITLE STYLE</a:t>
            </a:r>
          </a:p>
        </p:txBody>
      </p:sp>
      <p:sp>
        <p:nvSpPr>
          <p:cNvPr id="274" name="Body Level One…"/>
          <p:cNvSpPr txBox="1">
            <a:spLocks noGrp="1"/>
          </p:cNvSpPr>
          <p:nvPr>
            <p:ph type="body" sz="quarter" idx="1"/>
          </p:nvPr>
        </p:nvSpPr>
        <p:spPr>
          <a:xfrm>
            <a:off x="5727701" y="3270899"/>
            <a:ext cx="5559335" cy="1504486"/>
          </a:xfrm>
          <a:prstGeom prst="rect">
            <a:avLst/>
          </a:prstGeom>
        </p:spPr>
        <p:txBody>
          <a:bodyPr/>
          <a:lstStyle>
            <a:lvl1pPr marL="0" indent="0">
              <a:buSzTx/>
              <a:buFontTx/>
              <a:buNone/>
              <a:defRPr sz="2400"/>
            </a:lvl1pPr>
            <a:lvl2pPr marL="685800" indent="-228600">
              <a:buFontTx/>
              <a:defRPr sz="2400"/>
            </a:lvl2pPr>
            <a:lvl3pPr marL="1188719" indent="-274319">
              <a:buFontTx/>
              <a:defRPr sz="2400"/>
            </a:lvl3pPr>
            <a:lvl4pPr marL="1676400" indent="-304800">
              <a:buFontTx/>
              <a:defRPr sz="2400"/>
            </a:lvl4pPr>
            <a:lvl5pPr marL="2133600" indent="-304800">
              <a:buFontTx/>
              <a:defRPr sz="2400"/>
            </a:lvl5pPr>
          </a:lstStyle>
          <a:p>
            <a:r>
              <a:t>Body Level One</a:t>
            </a:r>
          </a:p>
          <a:p>
            <a:pPr lvl="1"/>
            <a:r>
              <a:t>Body Level Two</a:t>
            </a:r>
          </a:p>
          <a:p>
            <a:pPr lvl="2"/>
            <a:r>
              <a:t>Body Level Three</a:t>
            </a:r>
          </a:p>
          <a:p>
            <a:pPr lvl="3"/>
            <a:r>
              <a:t>Body Level Four</a:t>
            </a:r>
          </a:p>
          <a:p>
            <a:pPr lvl="4"/>
            <a:r>
              <a:t>Body Level Five</a:t>
            </a:r>
          </a:p>
        </p:txBody>
      </p:sp>
      <p:pic>
        <p:nvPicPr>
          <p:cNvPr id="275" name="Graphic 6" descr="Graphic 6"/>
          <p:cNvPicPr>
            <a:picLocks noChangeAspect="1"/>
          </p:cNvPicPr>
          <p:nvPr/>
        </p:nvPicPr>
        <p:blipFill>
          <a:blip r:embed="rId3">
            <a:extLst/>
          </a:blip>
          <a:stretch>
            <a:fillRect/>
          </a:stretch>
        </p:blipFill>
        <p:spPr>
          <a:xfrm>
            <a:off x="-28576" y="5866695"/>
            <a:ext cx="11999597" cy="775405"/>
          </a:xfrm>
          <a:prstGeom prst="rect">
            <a:avLst/>
          </a:prstGeom>
          <a:ln w="12700">
            <a:miter lim="400000"/>
          </a:ln>
        </p:spPr>
      </p:pic>
      <p:sp>
        <p:nvSpPr>
          <p:cNvPr id="276" name="Picture Placeholder 3"/>
          <p:cNvSpPr>
            <a:spLocks noGrp="1"/>
          </p:cNvSpPr>
          <p:nvPr>
            <p:ph type="pic" idx="21"/>
          </p:nvPr>
        </p:nvSpPr>
        <p:spPr>
          <a:xfrm>
            <a:off x="0" y="0"/>
            <a:ext cx="5074921" cy="6858000"/>
          </a:xfrm>
          <a:prstGeom prst="rect">
            <a:avLst/>
          </a:prstGeom>
        </p:spPr>
        <p:txBody>
          <a:bodyPr lIns="91439" rIns="91439">
            <a:noAutofit/>
          </a:bodyPr>
          <a:lstStyle/>
          <a:p>
            <a:endParaRPr/>
          </a:p>
        </p:txBody>
      </p:sp>
      <p:sp>
        <p:nvSpPr>
          <p:cNvPr id="2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0_Title and Content">
    <p:bg>
      <p:bgPr>
        <a:solidFill>
          <a:schemeClr val="accent5">
            <a:lumOff val="44000"/>
          </a:schemeClr>
        </a:solidFill>
        <a:effectLst/>
      </p:bgPr>
    </p:bg>
    <p:spTree>
      <p:nvGrpSpPr>
        <p:cNvPr id="1" name=""/>
        <p:cNvGrpSpPr/>
        <p:nvPr/>
      </p:nvGrpSpPr>
      <p:grpSpPr>
        <a:xfrm>
          <a:off x="0" y="0"/>
          <a:ext cx="0" cy="0"/>
          <a:chOff x="0" y="0"/>
          <a:chExt cx="0" cy="0"/>
        </a:xfrm>
      </p:grpSpPr>
      <p:pic>
        <p:nvPicPr>
          <p:cNvPr id="284" name="Picture 8" descr="Picture 8"/>
          <p:cNvPicPr>
            <a:picLocks noChangeAspect="1"/>
          </p:cNvPicPr>
          <p:nvPr/>
        </p:nvPicPr>
        <p:blipFill>
          <a:blip r:embed="rId2">
            <a:alphaModFix amt="15000"/>
            <a:extLst/>
          </a:blip>
          <a:stretch>
            <a:fillRect/>
          </a:stretch>
        </p:blipFill>
        <p:spPr>
          <a:xfrm>
            <a:off x="0" y="0"/>
            <a:ext cx="12192000" cy="6858000"/>
          </a:xfrm>
          <a:prstGeom prst="rect">
            <a:avLst/>
          </a:prstGeom>
          <a:ln w="12700">
            <a:miter lim="400000"/>
          </a:ln>
        </p:spPr>
      </p:pic>
      <p:sp>
        <p:nvSpPr>
          <p:cNvPr id="285" name="CLICK TO EDIT MASTER TITLE STYLE"/>
          <p:cNvSpPr txBox="1">
            <a:spLocks noGrp="1"/>
          </p:cNvSpPr>
          <p:nvPr>
            <p:ph type="title" hasCustomPrompt="1"/>
          </p:nvPr>
        </p:nvSpPr>
        <p:spPr>
          <a:xfrm>
            <a:off x="838200" y="856338"/>
            <a:ext cx="10546806" cy="701732"/>
          </a:xfrm>
          <a:prstGeom prst="rect">
            <a:avLst/>
          </a:prstGeom>
        </p:spPr>
        <p:txBody>
          <a:bodyPr/>
          <a:lstStyle/>
          <a:p>
            <a:r>
              <a:t>CLICK TO EDIT MASTER TITLE STYLE</a:t>
            </a:r>
          </a:p>
        </p:txBody>
      </p:sp>
      <p:sp>
        <p:nvSpPr>
          <p:cNvPr id="286" name="Body Level One…"/>
          <p:cNvSpPr txBox="1">
            <a:spLocks noGrp="1"/>
          </p:cNvSpPr>
          <p:nvPr>
            <p:ph type="body" sz="quarter" idx="1"/>
          </p:nvPr>
        </p:nvSpPr>
        <p:spPr>
          <a:xfrm>
            <a:off x="7789453" y="3024265"/>
            <a:ext cx="3595553" cy="1750935"/>
          </a:xfrm>
          <a:prstGeom prst="rect">
            <a:avLst/>
          </a:prstGeom>
        </p:spPr>
        <p:txBody>
          <a:bodyPr/>
          <a:lstStyle>
            <a:lvl1pPr marL="0" indent="0">
              <a:buSzTx/>
              <a:buFontTx/>
              <a:buNone/>
              <a:defRPr sz="2400"/>
            </a:lvl1pPr>
            <a:lvl2pPr marL="685800" indent="-228600">
              <a:buFontTx/>
              <a:defRPr sz="2400"/>
            </a:lvl2pPr>
            <a:lvl3pPr marL="1188719" indent="-274319">
              <a:buFontTx/>
              <a:defRPr sz="2400"/>
            </a:lvl3pPr>
            <a:lvl4pPr marL="1676400" indent="-304800">
              <a:buFontTx/>
              <a:defRPr sz="2400"/>
            </a:lvl4pPr>
            <a:lvl5pPr marL="2133600" indent="-304800">
              <a:buFontTx/>
              <a:defRPr sz="2400"/>
            </a:lvl5pPr>
          </a:lstStyle>
          <a:p>
            <a:r>
              <a:t>Body Level One</a:t>
            </a:r>
          </a:p>
          <a:p>
            <a:pPr lvl="1"/>
            <a:r>
              <a:t>Body Level Two</a:t>
            </a:r>
          </a:p>
          <a:p>
            <a:pPr lvl="2"/>
            <a:r>
              <a:t>Body Level Three</a:t>
            </a:r>
          </a:p>
          <a:p>
            <a:pPr lvl="3"/>
            <a:r>
              <a:t>Body Level Four</a:t>
            </a:r>
          </a:p>
          <a:p>
            <a:pPr lvl="4"/>
            <a:r>
              <a:t>Body Level Five</a:t>
            </a:r>
          </a:p>
        </p:txBody>
      </p:sp>
      <p:sp>
        <p:nvSpPr>
          <p:cNvPr id="287" name="Picture Placeholder 3"/>
          <p:cNvSpPr>
            <a:spLocks noGrp="1"/>
          </p:cNvSpPr>
          <p:nvPr>
            <p:ph type="pic" sz="half" idx="21"/>
          </p:nvPr>
        </p:nvSpPr>
        <p:spPr>
          <a:xfrm>
            <a:off x="822596" y="1858328"/>
            <a:ext cx="6478091" cy="4159538"/>
          </a:xfrm>
          <a:prstGeom prst="rect">
            <a:avLst/>
          </a:prstGeom>
        </p:spPr>
        <p:txBody>
          <a:bodyPr lIns="91439" rIns="91439">
            <a:noAutofit/>
          </a:bodyPr>
          <a:lstStyle/>
          <a:p>
            <a:endParaRPr/>
          </a:p>
        </p:txBody>
      </p:sp>
      <p:pic>
        <p:nvPicPr>
          <p:cNvPr id="288" name="Graphic 6" descr="Graphic 6"/>
          <p:cNvPicPr>
            <a:picLocks noChangeAspect="1"/>
          </p:cNvPicPr>
          <p:nvPr/>
        </p:nvPicPr>
        <p:blipFill>
          <a:blip r:embed="rId3">
            <a:extLst/>
          </a:blip>
          <a:stretch>
            <a:fillRect/>
          </a:stretch>
        </p:blipFill>
        <p:spPr>
          <a:xfrm>
            <a:off x="-28576" y="5866695"/>
            <a:ext cx="11999597" cy="775405"/>
          </a:xfrm>
          <a:prstGeom prst="rect">
            <a:avLst/>
          </a:prstGeom>
          <a:ln w="12700">
            <a:miter lim="400000"/>
          </a:ln>
        </p:spPr>
      </p:pic>
      <p:sp>
        <p:nvSpPr>
          <p:cNvPr id="2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1_Title and Content">
    <p:bg>
      <p:bgPr>
        <a:solidFill>
          <a:schemeClr val="accent5">
            <a:lumOff val="44000"/>
          </a:schemeClr>
        </a:solidFill>
        <a:effectLst/>
      </p:bgPr>
    </p:bg>
    <p:spTree>
      <p:nvGrpSpPr>
        <p:cNvPr id="1" name=""/>
        <p:cNvGrpSpPr/>
        <p:nvPr/>
      </p:nvGrpSpPr>
      <p:grpSpPr>
        <a:xfrm>
          <a:off x="0" y="0"/>
          <a:ext cx="0" cy="0"/>
          <a:chOff x="0" y="0"/>
          <a:chExt cx="0" cy="0"/>
        </a:xfrm>
      </p:grpSpPr>
      <p:pic>
        <p:nvPicPr>
          <p:cNvPr id="296" name="Picture 8" descr="Picture 8"/>
          <p:cNvPicPr>
            <a:picLocks noChangeAspect="1"/>
          </p:cNvPicPr>
          <p:nvPr/>
        </p:nvPicPr>
        <p:blipFill>
          <a:blip r:embed="rId2">
            <a:alphaModFix amt="15000"/>
            <a:extLst/>
          </a:blip>
          <a:stretch>
            <a:fillRect/>
          </a:stretch>
        </p:blipFill>
        <p:spPr>
          <a:xfrm>
            <a:off x="0" y="0"/>
            <a:ext cx="12192000" cy="6858000"/>
          </a:xfrm>
          <a:prstGeom prst="rect">
            <a:avLst/>
          </a:prstGeom>
          <a:ln w="12700">
            <a:miter lim="400000"/>
          </a:ln>
        </p:spPr>
      </p:pic>
      <p:sp>
        <p:nvSpPr>
          <p:cNvPr id="297" name="CLICK TO EDIT MASTER TITLE STYLE"/>
          <p:cNvSpPr txBox="1">
            <a:spLocks noGrp="1"/>
          </p:cNvSpPr>
          <p:nvPr>
            <p:ph type="title" hasCustomPrompt="1"/>
          </p:nvPr>
        </p:nvSpPr>
        <p:spPr>
          <a:xfrm>
            <a:off x="5727700" y="799014"/>
            <a:ext cx="5559334" cy="1920527"/>
          </a:xfrm>
          <a:prstGeom prst="rect">
            <a:avLst/>
          </a:prstGeom>
        </p:spPr>
        <p:txBody>
          <a:bodyPr/>
          <a:lstStyle>
            <a:lvl1pPr algn="r"/>
          </a:lstStyle>
          <a:p>
            <a:r>
              <a:t>CLICK TO EDIT MASTER TITLE STYLE</a:t>
            </a:r>
          </a:p>
        </p:txBody>
      </p:sp>
      <p:sp>
        <p:nvSpPr>
          <p:cNvPr id="298" name="Body Level One…"/>
          <p:cNvSpPr txBox="1">
            <a:spLocks noGrp="1"/>
          </p:cNvSpPr>
          <p:nvPr>
            <p:ph type="body" sz="quarter" idx="1"/>
          </p:nvPr>
        </p:nvSpPr>
        <p:spPr>
          <a:xfrm>
            <a:off x="5727701" y="3270899"/>
            <a:ext cx="5559335" cy="1504486"/>
          </a:xfrm>
          <a:prstGeom prst="rect">
            <a:avLst/>
          </a:prstGeom>
        </p:spPr>
        <p:txBody>
          <a:bodyPr/>
          <a:lstStyle>
            <a:lvl1pPr marL="0" indent="0">
              <a:buSzTx/>
              <a:buFontTx/>
              <a:buNone/>
              <a:defRPr sz="2400"/>
            </a:lvl1pPr>
            <a:lvl2pPr marL="685800" indent="-228600">
              <a:buFontTx/>
              <a:defRPr sz="2400"/>
            </a:lvl2pPr>
            <a:lvl3pPr marL="1188719" indent="-274319">
              <a:buFontTx/>
              <a:defRPr sz="2400"/>
            </a:lvl3pPr>
            <a:lvl4pPr marL="1676400" indent="-304800">
              <a:buFontTx/>
              <a:defRPr sz="2400"/>
            </a:lvl4pPr>
            <a:lvl5pPr marL="2133600" indent="-304800">
              <a:buFontTx/>
              <a:defRPr sz="2400"/>
            </a:lvl5pPr>
          </a:lstStyle>
          <a:p>
            <a:r>
              <a:t>Body Level One</a:t>
            </a:r>
          </a:p>
          <a:p>
            <a:pPr lvl="1"/>
            <a:r>
              <a:t>Body Level Two</a:t>
            </a:r>
          </a:p>
          <a:p>
            <a:pPr lvl="2"/>
            <a:r>
              <a:t>Body Level Three</a:t>
            </a:r>
          </a:p>
          <a:p>
            <a:pPr lvl="3"/>
            <a:r>
              <a:t>Body Level Four</a:t>
            </a:r>
          </a:p>
          <a:p>
            <a:pPr lvl="4"/>
            <a:r>
              <a:t>Body Level Five</a:t>
            </a:r>
          </a:p>
        </p:txBody>
      </p:sp>
      <p:pic>
        <p:nvPicPr>
          <p:cNvPr id="299" name="Graphic 7" descr="Graphic 7"/>
          <p:cNvPicPr>
            <a:picLocks noChangeAspect="1"/>
          </p:cNvPicPr>
          <p:nvPr/>
        </p:nvPicPr>
        <p:blipFill>
          <a:blip r:embed="rId3">
            <a:extLst/>
          </a:blip>
          <a:stretch>
            <a:fillRect/>
          </a:stretch>
        </p:blipFill>
        <p:spPr>
          <a:xfrm>
            <a:off x="-28576" y="5866695"/>
            <a:ext cx="11999597" cy="775405"/>
          </a:xfrm>
          <a:prstGeom prst="rect">
            <a:avLst/>
          </a:prstGeom>
          <a:ln w="12700">
            <a:miter lim="400000"/>
          </a:ln>
        </p:spPr>
      </p:pic>
      <p:sp>
        <p:nvSpPr>
          <p:cNvPr id="300" name="Picture Placeholder 3"/>
          <p:cNvSpPr>
            <a:spLocks noGrp="1"/>
          </p:cNvSpPr>
          <p:nvPr>
            <p:ph type="pic" sz="half" idx="21"/>
          </p:nvPr>
        </p:nvSpPr>
        <p:spPr>
          <a:xfrm>
            <a:off x="-2" y="-2"/>
            <a:ext cx="5103499" cy="3381376"/>
          </a:xfrm>
          <a:prstGeom prst="rect">
            <a:avLst/>
          </a:prstGeom>
        </p:spPr>
        <p:txBody>
          <a:bodyPr lIns="91439" rIns="91439">
            <a:noAutofit/>
          </a:bodyPr>
          <a:lstStyle/>
          <a:p>
            <a:endParaRPr/>
          </a:p>
        </p:txBody>
      </p:sp>
      <p:sp>
        <p:nvSpPr>
          <p:cNvPr id="301" name="Picture Placeholder 3"/>
          <p:cNvSpPr>
            <a:spLocks noGrp="1"/>
          </p:cNvSpPr>
          <p:nvPr>
            <p:ph type="pic" sz="half" idx="22"/>
          </p:nvPr>
        </p:nvSpPr>
        <p:spPr>
          <a:xfrm>
            <a:off x="-2" y="3476626"/>
            <a:ext cx="5103499" cy="3381376"/>
          </a:xfrm>
          <a:prstGeom prst="rect">
            <a:avLst/>
          </a:prstGeom>
        </p:spPr>
        <p:txBody>
          <a:bodyPr lIns="91439" rIns="91439">
            <a:noAutofit/>
          </a:bodyPr>
          <a:lstStyle/>
          <a:p>
            <a:endParaRPr/>
          </a:p>
        </p:txBody>
      </p:sp>
      <p:sp>
        <p:nvSpPr>
          <p:cNvPr id="3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2_Title and Content">
    <p:bg>
      <p:bgPr>
        <a:solidFill>
          <a:schemeClr val="accent5">
            <a:lumOff val="44000"/>
          </a:schemeClr>
        </a:solidFill>
        <a:effectLst/>
      </p:bgPr>
    </p:bg>
    <p:spTree>
      <p:nvGrpSpPr>
        <p:cNvPr id="1" name=""/>
        <p:cNvGrpSpPr/>
        <p:nvPr/>
      </p:nvGrpSpPr>
      <p:grpSpPr>
        <a:xfrm>
          <a:off x="0" y="0"/>
          <a:ext cx="0" cy="0"/>
          <a:chOff x="0" y="0"/>
          <a:chExt cx="0" cy="0"/>
        </a:xfrm>
      </p:grpSpPr>
      <p:pic>
        <p:nvPicPr>
          <p:cNvPr id="309" name="Picture 8" descr="Picture 8"/>
          <p:cNvPicPr>
            <a:picLocks noChangeAspect="1"/>
          </p:cNvPicPr>
          <p:nvPr/>
        </p:nvPicPr>
        <p:blipFill>
          <a:blip r:embed="rId2">
            <a:alphaModFix amt="15000"/>
            <a:extLst/>
          </a:blip>
          <a:stretch>
            <a:fillRect/>
          </a:stretch>
        </p:blipFill>
        <p:spPr>
          <a:xfrm>
            <a:off x="0" y="0"/>
            <a:ext cx="12192000" cy="6858000"/>
          </a:xfrm>
          <a:prstGeom prst="rect">
            <a:avLst/>
          </a:prstGeom>
          <a:ln w="12700">
            <a:miter lim="400000"/>
          </a:ln>
        </p:spPr>
      </p:pic>
      <p:sp>
        <p:nvSpPr>
          <p:cNvPr id="310" name="CLICK TO EDIT MASTER TITLE STYLE"/>
          <p:cNvSpPr txBox="1">
            <a:spLocks noGrp="1"/>
          </p:cNvSpPr>
          <p:nvPr>
            <p:ph type="title" hasCustomPrompt="1"/>
          </p:nvPr>
        </p:nvSpPr>
        <p:spPr>
          <a:xfrm>
            <a:off x="838200" y="856338"/>
            <a:ext cx="10546806" cy="701732"/>
          </a:xfrm>
          <a:prstGeom prst="rect">
            <a:avLst/>
          </a:prstGeom>
        </p:spPr>
        <p:txBody>
          <a:bodyPr/>
          <a:lstStyle/>
          <a:p>
            <a:r>
              <a:t>CLICK TO EDIT MASTER TITLE STYLE</a:t>
            </a:r>
          </a:p>
        </p:txBody>
      </p:sp>
      <p:sp>
        <p:nvSpPr>
          <p:cNvPr id="311" name="Body Level One…"/>
          <p:cNvSpPr txBox="1">
            <a:spLocks noGrp="1"/>
          </p:cNvSpPr>
          <p:nvPr>
            <p:ph type="body" sz="quarter" idx="1"/>
          </p:nvPr>
        </p:nvSpPr>
        <p:spPr>
          <a:xfrm>
            <a:off x="7789453" y="3024265"/>
            <a:ext cx="3595553" cy="1750935"/>
          </a:xfrm>
          <a:prstGeom prst="rect">
            <a:avLst/>
          </a:prstGeom>
        </p:spPr>
        <p:txBody>
          <a:bodyPr/>
          <a:lstStyle>
            <a:lvl1pPr marL="0" indent="0">
              <a:buSzTx/>
              <a:buFontTx/>
              <a:buNone/>
              <a:defRPr sz="2400"/>
            </a:lvl1pPr>
            <a:lvl2pPr marL="685800" indent="-228600">
              <a:buFontTx/>
              <a:defRPr sz="2400"/>
            </a:lvl2pPr>
            <a:lvl3pPr marL="1188719" indent="-274319">
              <a:buFontTx/>
              <a:defRPr sz="2400"/>
            </a:lvl3pPr>
            <a:lvl4pPr marL="1676400" indent="-304800">
              <a:buFontTx/>
              <a:defRPr sz="2400"/>
            </a:lvl4pPr>
            <a:lvl5pPr marL="2133600" indent="-304800">
              <a:buFontTx/>
              <a:defRPr sz="2400"/>
            </a:lvl5pPr>
          </a:lstStyle>
          <a:p>
            <a:r>
              <a:t>Body Level One</a:t>
            </a:r>
          </a:p>
          <a:p>
            <a:pPr lvl="1"/>
            <a:r>
              <a:t>Body Level Two</a:t>
            </a:r>
          </a:p>
          <a:p>
            <a:pPr lvl="2"/>
            <a:r>
              <a:t>Body Level Three</a:t>
            </a:r>
          </a:p>
          <a:p>
            <a:pPr lvl="3"/>
            <a:r>
              <a:t>Body Level Four</a:t>
            </a:r>
          </a:p>
          <a:p>
            <a:pPr lvl="4"/>
            <a:r>
              <a:t>Body Level Five</a:t>
            </a:r>
          </a:p>
        </p:txBody>
      </p:sp>
      <p:sp>
        <p:nvSpPr>
          <p:cNvPr id="312" name="Picture Placeholder 3"/>
          <p:cNvSpPr>
            <a:spLocks noGrp="1"/>
          </p:cNvSpPr>
          <p:nvPr>
            <p:ph type="pic" sz="quarter" idx="21"/>
          </p:nvPr>
        </p:nvSpPr>
        <p:spPr>
          <a:xfrm>
            <a:off x="822596" y="1858328"/>
            <a:ext cx="3197861" cy="4159538"/>
          </a:xfrm>
          <a:prstGeom prst="rect">
            <a:avLst/>
          </a:prstGeom>
        </p:spPr>
        <p:txBody>
          <a:bodyPr lIns="91439" rIns="91439">
            <a:noAutofit/>
          </a:bodyPr>
          <a:lstStyle/>
          <a:p>
            <a:endParaRPr/>
          </a:p>
        </p:txBody>
      </p:sp>
      <p:sp>
        <p:nvSpPr>
          <p:cNvPr id="313" name="Picture Placeholder 3"/>
          <p:cNvSpPr>
            <a:spLocks noGrp="1"/>
          </p:cNvSpPr>
          <p:nvPr>
            <p:ph type="pic" sz="quarter" idx="22"/>
          </p:nvPr>
        </p:nvSpPr>
        <p:spPr>
          <a:xfrm>
            <a:off x="4157960" y="1858328"/>
            <a:ext cx="3197861" cy="4159538"/>
          </a:xfrm>
          <a:prstGeom prst="rect">
            <a:avLst/>
          </a:prstGeom>
        </p:spPr>
        <p:txBody>
          <a:bodyPr lIns="91439" rIns="91439">
            <a:noAutofit/>
          </a:bodyPr>
          <a:lstStyle/>
          <a:p>
            <a:endParaRPr/>
          </a:p>
        </p:txBody>
      </p:sp>
      <p:pic>
        <p:nvPicPr>
          <p:cNvPr id="314" name="Graphic 7" descr="Graphic 7"/>
          <p:cNvPicPr>
            <a:picLocks noChangeAspect="1"/>
          </p:cNvPicPr>
          <p:nvPr/>
        </p:nvPicPr>
        <p:blipFill>
          <a:blip r:embed="rId3">
            <a:extLst/>
          </a:blip>
          <a:stretch>
            <a:fillRect/>
          </a:stretch>
        </p:blipFill>
        <p:spPr>
          <a:xfrm>
            <a:off x="-28576" y="5866695"/>
            <a:ext cx="11999597" cy="775405"/>
          </a:xfrm>
          <a:prstGeom prst="rect">
            <a:avLst/>
          </a:prstGeom>
          <a:ln w="12700">
            <a:miter lim="400000"/>
          </a:ln>
        </p:spPr>
      </p:pic>
      <p:sp>
        <p:nvSpPr>
          <p:cNvPr id="3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3_Title and Content">
    <p:bg>
      <p:bgPr>
        <a:solidFill>
          <a:schemeClr val="accent5">
            <a:lumOff val="44000"/>
          </a:schemeClr>
        </a:solidFill>
        <a:effectLst/>
      </p:bgPr>
    </p:bg>
    <p:spTree>
      <p:nvGrpSpPr>
        <p:cNvPr id="1" name=""/>
        <p:cNvGrpSpPr/>
        <p:nvPr/>
      </p:nvGrpSpPr>
      <p:grpSpPr>
        <a:xfrm>
          <a:off x="0" y="0"/>
          <a:ext cx="0" cy="0"/>
          <a:chOff x="0" y="0"/>
          <a:chExt cx="0" cy="0"/>
        </a:xfrm>
      </p:grpSpPr>
      <p:pic>
        <p:nvPicPr>
          <p:cNvPr id="322" name="Picture 8" descr="Picture 8"/>
          <p:cNvPicPr>
            <a:picLocks noChangeAspect="1"/>
          </p:cNvPicPr>
          <p:nvPr/>
        </p:nvPicPr>
        <p:blipFill>
          <a:blip r:embed="rId2">
            <a:alphaModFix amt="15000"/>
            <a:extLst/>
          </a:blip>
          <a:stretch>
            <a:fillRect/>
          </a:stretch>
        </p:blipFill>
        <p:spPr>
          <a:xfrm>
            <a:off x="0" y="0"/>
            <a:ext cx="12192000" cy="6858000"/>
          </a:xfrm>
          <a:prstGeom prst="rect">
            <a:avLst/>
          </a:prstGeom>
          <a:ln w="12700">
            <a:miter lim="400000"/>
          </a:ln>
        </p:spPr>
      </p:pic>
      <p:sp>
        <p:nvSpPr>
          <p:cNvPr id="323" name="CLICK TO EDIT MASTER TITLE STYLE"/>
          <p:cNvSpPr txBox="1">
            <a:spLocks noGrp="1"/>
          </p:cNvSpPr>
          <p:nvPr>
            <p:ph type="title" hasCustomPrompt="1"/>
          </p:nvPr>
        </p:nvSpPr>
        <p:spPr>
          <a:xfrm>
            <a:off x="7213600" y="848943"/>
            <a:ext cx="4073434" cy="1920527"/>
          </a:xfrm>
          <a:prstGeom prst="rect">
            <a:avLst/>
          </a:prstGeom>
        </p:spPr>
        <p:txBody>
          <a:bodyPr/>
          <a:lstStyle>
            <a:lvl1pPr algn="r"/>
          </a:lstStyle>
          <a:p>
            <a:r>
              <a:t>CLICK TO EDIT MASTER TITLE STYLE</a:t>
            </a:r>
          </a:p>
        </p:txBody>
      </p:sp>
      <p:sp>
        <p:nvSpPr>
          <p:cNvPr id="324" name="Body Level One…"/>
          <p:cNvSpPr txBox="1">
            <a:spLocks noGrp="1"/>
          </p:cNvSpPr>
          <p:nvPr>
            <p:ph type="body" sz="quarter" idx="1"/>
          </p:nvPr>
        </p:nvSpPr>
        <p:spPr>
          <a:xfrm>
            <a:off x="7213599" y="3270899"/>
            <a:ext cx="4073436" cy="1707501"/>
          </a:xfrm>
          <a:prstGeom prst="rect">
            <a:avLst/>
          </a:prstGeom>
        </p:spPr>
        <p:txBody>
          <a:bodyPr/>
          <a:lstStyle>
            <a:lvl1pPr marL="0" indent="0">
              <a:buSzTx/>
              <a:buFontTx/>
              <a:buNone/>
              <a:defRPr sz="2400"/>
            </a:lvl1pPr>
            <a:lvl2pPr marL="685800" indent="-228600">
              <a:buFontTx/>
              <a:defRPr sz="2400"/>
            </a:lvl2pPr>
            <a:lvl3pPr marL="1188719" indent="-274319">
              <a:buFontTx/>
              <a:defRPr sz="2400"/>
            </a:lvl3pPr>
            <a:lvl4pPr marL="1676400" indent="-304800">
              <a:buFontTx/>
              <a:defRPr sz="2400"/>
            </a:lvl4pPr>
            <a:lvl5pPr marL="2133600" indent="-304800">
              <a:buFontTx/>
              <a:defRPr sz="2400"/>
            </a:lvl5pPr>
          </a:lstStyle>
          <a:p>
            <a:r>
              <a:t>Body Level One</a:t>
            </a:r>
          </a:p>
          <a:p>
            <a:pPr lvl="1"/>
            <a:r>
              <a:t>Body Level Two</a:t>
            </a:r>
          </a:p>
          <a:p>
            <a:pPr lvl="2"/>
            <a:r>
              <a:t>Body Level Three</a:t>
            </a:r>
          </a:p>
          <a:p>
            <a:pPr lvl="3"/>
            <a:r>
              <a:t>Body Level Four</a:t>
            </a:r>
          </a:p>
          <a:p>
            <a:pPr lvl="4"/>
            <a:r>
              <a:t>Body Level Five</a:t>
            </a:r>
          </a:p>
        </p:txBody>
      </p:sp>
      <p:pic>
        <p:nvPicPr>
          <p:cNvPr id="325" name="Graphic 11" descr="Graphic 11"/>
          <p:cNvPicPr>
            <a:picLocks noChangeAspect="1"/>
          </p:cNvPicPr>
          <p:nvPr/>
        </p:nvPicPr>
        <p:blipFill>
          <a:blip r:embed="rId3">
            <a:extLst/>
          </a:blip>
          <a:stretch>
            <a:fillRect/>
          </a:stretch>
        </p:blipFill>
        <p:spPr>
          <a:xfrm>
            <a:off x="-28576" y="5866695"/>
            <a:ext cx="11999597" cy="775405"/>
          </a:xfrm>
          <a:prstGeom prst="rect">
            <a:avLst/>
          </a:prstGeom>
          <a:ln w="12700">
            <a:miter lim="400000"/>
          </a:ln>
        </p:spPr>
      </p:pic>
      <p:sp>
        <p:nvSpPr>
          <p:cNvPr id="326" name="Picture Placeholder 3"/>
          <p:cNvSpPr>
            <a:spLocks noGrp="1"/>
          </p:cNvSpPr>
          <p:nvPr>
            <p:ph type="pic" sz="quarter" idx="21"/>
          </p:nvPr>
        </p:nvSpPr>
        <p:spPr>
          <a:xfrm>
            <a:off x="0" y="-2"/>
            <a:ext cx="3225439" cy="3381376"/>
          </a:xfrm>
          <a:prstGeom prst="rect">
            <a:avLst/>
          </a:prstGeom>
        </p:spPr>
        <p:txBody>
          <a:bodyPr lIns="91439" rIns="91439">
            <a:noAutofit/>
          </a:bodyPr>
          <a:lstStyle/>
          <a:p>
            <a:endParaRPr/>
          </a:p>
        </p:txBody>
      </p:sp>
      <p:sp>
        <p:nvSpPr>
          <p:cNvPr id="327" name="Picture Placeholder 3"/>
          <p:cNvSpPr>
            <a:spLocks noGrp="1"/>
          </p:cNvSpPr>
          <p:nvPr>
            <p:ph type="pic" sz="quarter" idx="22"/>
          </p:nvPr>
        </p:nvSpPr>
        <p:spPr>
          <a:xfrm>
            <a:off x="3316875" y="-3"/>
            <a:ext cx="3225439" cy="3381376"/>
          </a:xfrm>
          <a:prstGeom prst="rect">
            <a:avLst/>
          </a:prstGeom>
        </p:spPr>
        <p:txBody>
          <a:bodyPr lIns="91439" rIns="91439">
            <a:noAutofit/>
          </a:bodyPr>
          <a:lstStyle/>
          <a:p>
            <a:endParaRPr/>
          </a:p>
        </p:txBody>
      </p:sp>
      <p:sp>
        <p:nvSpPr>
          <p:cNvPr id="328" name="Picture Placeholder 3"/>
          <p:cNvSpPr>
            <a:spLocks noGrp="1"/>
          </p:cNvSpPr>
          <p:nvPr>
            <p:ph type="pic" sz="half" idx="23"/>
          </p:nvPr>
        </p:nvSpPr>
        <p:spPr>
          <a:xfrm>
            <a:off x="0" y="3476625"/>
            <a:ext cx="6542314" cy="3381375"/>
          </a:xfrm>
          <a:prstGeom prst="rect">
            <a:avLst/>
          </a:prstGeom>
        </p:spPr>
        <p:txBody>
          <a:bodyPr lIns="91439" rIns="91439">
            <a:noAutofit/>
          </a:bodyPr>
          <a:lstStyle/>
          <a:p>
            <a:endParaRPr/>
          </a:p>
        </p:txBody>
      </p:sp>
      <p:sp>
        <p:nvSpPr>
          <p:cNvPr id="3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4_Title and Content">
    <p:bg>
      <p:bgPr>
        <a:solidFill>
          <a:schemeClr val="accent5">
            <a:lumOff val="44000"/>
          </a:schemeClr>
        </a:solidFill>
        <a:effectLst/>
      </p:bgPr>
    </p:bg>
    <p:spTree>
      <p:nvGrpSpPr>
        <p:cNvPr id="1" name=""/>
        <p:cNvGrpSpPr/>
        <p:nvPr/>
      </p:nvGrpSpPr>
      <p:grpSpPr>
        <a:xfrm>
          <a:off x="0" y="0"/>
          <a:ext cx="0" cy="0"/>
          <a:chOff x="0" y="0"/>
          <a:chExt cx="0" cy="0"/>
        </a:xfrm>
      </p:grpSpPr>
      <p:pic>
        <p:nvPicPr>
          <p:cNvPr id="336" name="Picture 8" descr="Picture 8"/>
          <p:cNvPicPr>
            <a:picLocks noChangeAspect="1"/>
          </p:cNvPicPr>
          <p:nvPr/>
        </p:nvPicPr>
        <p:blipFill>
          <a:blip r:embed="rId2">
            <a:alphaModFix amt="15000"/>
            <a:extLst/>
          </a:blip>
          <a:stretch>
            <a:fillRect/>
          </a:stretch>
        </p:blipFill>
        <p:spPr>
          <a:xfrm>
            <a:off x="0" y="0"/>
            <a:ext cx="12192000" cy="6858000"/>
          </a:xfrm>
          <a:prstGeom prst="rect">
            <a:avLst/>
          </a:prstGeom>
          <a:ln w="12700">
            <a:miter lim="400000"/>
          </a:ln>
        </p:spPr>
      </p:pic>
      <p:sp>
        <p:nvSpPr>
          <p:cNvPr id="337" name="CLICK TO EDIT MASTER TITLE STYLE"/>
          <p:cNvSpPr txBox="1">
            <a:spLocks noGrp="1"/>
          </p:cNvSpPr>
          <p:nvPr>
            <p:ph type="title" hasCustomPrompt="1"/>
          </p:nvPr>
        </p:nvSpPr>
        <p:spPr>
          <a:xfrm>
            <a:off x="7213600" y="848943"/>
            <a:ext cx="4073434" cy="1920527"/>
          </a:xfrm>
          <a:prstGeom prst="rect">
            <a:avLst/>
          </a:prstGeom>
        </p:spPr>
        <p:txBody>
          <a:bodyPr/>
          <a:lstStyle>
            <a:lvl1pPr algn="r"/>
          </a:lstStyle>
          <a:p>
            <a:r>
              <a:t>CLICK TO EDIT MASTER TITLE STYLE</a:t>
            </a:r>
          </a:p>
        </p:txBody>
      </p:sp>
      <p:sp>
        <p:nvSpPr>
          <p:cNvPr id="338" name="Body Level One…"/>
          <p:cNvSpPr txBox="1">
            <a:spLocks noGrp="1"/>
          </p:cNvSpPr>
          <p:nvPr>
            <p:ph type="body" sz="quarter" idx="1"/>
          </p:nvPr>
        </p:nvSpPr>
        <p:spPr>
          <a:xfrm>
            <a:off x="7213599" y="3270899"/>
            <a:ext cx="4073436" cy="1707501"/>
          </a:xfrm>
          <a:prstGeom prst="rect">
            <a:avLst/>
          </a:prstGeom>
        </p:spPr>
        <p:txBody>
          <a:bodyPr/>
          <a:lstStyle>
            <a:lvl1pPr marL="0" indent="0">
              <a:buSzTx/>
              <a:buFontTx/>
              <a:buNone/>
              <a:defRPr sz="2400"/>
            </a:lvl1pPr>
            <a:lvl2pPr marL="685800" indent="-228600">
              <a:buFontTx/>
              <a:defRPr sz="2400"/>
            </a:lvl2pPr>
            <a:lvl3pPr marL="1188719" indent="-274319">
              <a:buFontTx/>
              <a:defRPr sz="2400"/>
            </a:lvl3pPr>
            <a:lvl4pPr marL="1676400" indent="-304800">
              <a:buFontTx/>
              <a:defRPr sz="2400"/>
            </a:lvl4pPr>
            <a:lvl5pPr marL="2133600" indent="-304800">
              <a:buFontTx/>
              <a:defRPr sz="2400"/>
            </a:lvl5pPr>
          </a:lstStyle>
          <a:p>
            <a:r>
              <a:t>Body Level One</a:t>
            </a:r>
          </a:p>
          <a:p>
            <a:pPr lvl="1"/>
            <a:r>
              <a:t>Body Level Two</a:t>
            </a:r>
          </a:p>
          <a:p>
            <a:pPr lvl="2"/>
            <a:r>
              <a:t>Body Level Three</a:t>
            </a:r>
          </a:p>
          <a:p>
            <a:pPr lvl="3"/>
            <a:r>
              <a:t>Body Level Four</a:t>
            </a:r>
          </a:p>
          <a:p>
            <a:pPr lvl="4"/>
            <a:r>
              <a:t>Body Level Five</a:t>
            </a:r>
          </a:p>
        </p:txBody>
      </p:sp>
      <p:pic>
        <p:nvPicPr>
          <p:cNvPr id="339" name="Graphic 11" descr="Graphic 11"/>
          <p:cNvPicPr>
            <a:picLocks noChangeAspect="1"/>
          </p:cNvPicPr>
          <p:nvPr/>
        </p:nvPicPr>
        <p:blipFill>
          <a:blip r:embed="rId3">
            <a:extLst/>
          </a:blip>
          <a:stretch>
            <a:fillRect/>
          </a:stretch>
        </p:blipFill>
        <p:spPr>
          <a:xfrm>
            <a:off x="-28576" y="5866695"/>
            <a:ext cx="11999597" cy="775405"/>
          </a:xfrm>
          <a:prstGeom prst="rect">
            <a:avLst/>
          </a:prstGeom>
          <a:ln w="12700">
            <a:miter lim="400000"/>
          </a:ln>
        </p:spPr>
      </p:pic>
      <p:sp>
        <p:nvSpPr>
          <p:cNvPr id="340" name="Picture Placeholder 3"/>
          <p:cNvSpPr>
            <a:spLocks noGrp="1"/>
          </p:cNvSpPr>
          <p:nvPr>
            <p:ph type="pic" sz="quarter" idx="21"/>
          </p:nvPr>
        </p:nvSpPr>
        <p:spPr>
          <a:xfrm>
            <a:off x="0" y="-2"/>
            <a:ext cx="3225439" cy="3381376"/>
          </a:xfrm>
          <a:prstGeom prst="rect">
            <a:avLst/>
          </a:prstGeom>
        </p:spPr>
        <p:txBody>
          <a:bodyPr lIns="91439" rIns="91439">
            <a:noAutofit/>
          </a:bodyPr>
          <a:lstStyle/>
          <a:p>
            <a:endParaRPr/>
          </a:p>
        </p:txBody>
      </p:sp>
      <p:sp>
        <p:nvSpPr>
          <p:cNvPr id="341" name="Picture Placeholder 3"/>
          <p:cNvSpPr>
            <a:spLocks noGrp="1"/>
          </p:cNvSpPr>
          <p:nvPr>
            <p:ph type="pic" sz="quarter" idx="22"/>
          </p:nvPr>
        </p:nvSpPr>
        <p:spPr>
          <a:xfrm>
            <a:off x="0" y="3476626"/>
            <a:ext cx="3225439" cy="3381376"/>
          </a:xfrm>
          <a:prstGeom prst="rect">
            <a:avLst/>
          </a:prstGeom>
        </p:spPr>
        <p:txBody>
          <a:bodyPr lIns="91439" rIns="91439">
            <a:noAutofit/>
          </a:bodyPr>
          <a:lstStyle/>
          <a:p>
            <a:endParaRPr/>
          </a:p>
        </p:txBody>
      </p:sp>
      <p:sp>
        <p:nvSpPr>
          <p:cNvPr id="342" name="Picture Placeholder 3"/>
          <p:cNvSpPr>
            <a:spLocks noGrp="1"/>
          </p:cNvSpPr>
          <p:nvPr>
            <p:ph type="pic" sz="quarter" idx="23"/>
          </p:nvPr>
        </p:nvSpPr>
        <p:spPr>
          <a:xfrm>
            <a:off x="3316875" y="-3"/>
            <a:ext cx="3225439" cy="3381376"/>
          </a:xfrm>
          <a:prstGeom prst="rect">
            <a:avLst/>
          </a:prstGeom>
        </p:spPr>
        <p:txBody>
          <a:bodyPr lIns="91439" rIns="91439">
            <a:noAutofit/>
          </a:bodyPr>
          <a:lstStyle/>
          <a:p>
            <a:endParaRPr/>
          </a:p>
        </p:txBody>
      </p:sp>
      <p:sp>
        <p:nvSpPr>
          <p:cNvPr id="343" name="Picture Placeholder 3"/>
          <p:cNvSpPr>
            <a:spLocks noGrp="1"/>
          </p:cNvSpPr>
          <p:nvPr>
            <p:ph type="pic" sz="quarter" idx="24"/>
          </p:nvPr>
        </p:nvSpPr>
        <p:spPr>
          <a:xfrm>
            <a:off x="3316875" y="3476625"/>
            <a:ext cx="3225439" cy="3381375"/>
          </a:xfrm>
          <a:prstGeom prst="rect">
            <a:avLst/>
          </a:prstGeom>
        </p:spPr>
        <p:txBody>
          <a:bodyPr lIns="91439" rIns="91439">
            <a:noAutofit/>
          </a:bodyPr>
          <a:lstStyle/>
          <a:p>
            <a:endParaRPr/>
          </a:p>
        </p:txBody>
      </p:sp>
      <p:sp>
        <p:nvSpPr>
          <p:cNvPr id="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6_Title and Content">
    <p:bg>
      <p:bgPr>
        <a:solidFill>
          <a:schemeClr val="accent5">
            <a:lumOff val="44000"/>
          </a:schemeClr>
        </a:solidFill>
        <a:effectLst/>
      </p:bgPr>
    </p:bg>
    <p:spTree>
      <p:nvGrpSpPr>
        <p:cNvPr id="1" name=""/>
        <p:cNvGrpSpPr/>
        <p:nvPr/>
      </p:nvGrpSpPr>
      <p:grpSpPr>
        <a:xfrm>
          <a:off x="0" y="0"/>
          <a:ext cx="0" cy="0"/>
          <a:chOff x="0" y="0"/>
          <a:chExt cx="0" cy="0"/>
        </a:xfrm>
      </p:grpSpPr>
      <p:sp>
        <p:nvSpPr>
          <p:cNvPr id="351" name="Picture Placeholder 2"/>
          <p:cNvSpPr>
            <a:spLocks noGrp="1"/>
          </p:cNvSpPr>
          <p:nvPr>
            <p:ph type="pic" sz="quarter" idx="21"/>
          </p:nvPr>
        </p:nvSpPr>
        <p:spPr>
          <a:xfrm>
            <a:off x="128591" y="204788"/>
            <a:ext cx="2874149" cy="3130258"/>
          </a:xfrm>
          <a:prstGeom prst="rect">
            <a:avLst/>
          </a:prstGeom>
        </p:spPr>
        <p:txBody>
          <a:bodyPr lIns="91439" rIns="91439">
            <a:noAutofit/>
          </a:bodyPr>
          <a:lstStyle/>
          <a:p>
            <a:endParaRPr/>
          </a:p>
        </p:txBody>
      </p:sp>
      <p:sp>
        <p:nvSpPr>
          <p:cNvPr id="352" name="Picture Placeholder 2"/>
          <p:cNvSpPr>
            <a:spLocks noGrp="1"/>
          </p:cNvSpPr>
          <p:nvPr>
            <p:ph type="pic" sz="quarter" idx="22"/>
          </p:nvPr>
        </p:nvSpPr>
        <p:spPr>
          <a:xfrm>
            <a:off x="128591" y="3467634"/>
            <a:ext cx="2874149" cy="3130258"/>
          </a:xfrm>
          <a:prstGeom prst="rect">
            <a:avLst/>
          </a:prstGeom>
        </p:spPr>
        <p:txBody>
          <a:bodyPr lIns="91439" rIns="91439">
            <a:noAutofit/>
          </a:bodyPr>
          <a:lstStyle/>
          <a:p>
            <a:endParaRPr/>
          </a:p>
        </p:txBody>
      </p:sp>
      <p:sp>
        <p:nvSpPr>
          <p:cNvPr id="353" name="Picture Placeholder 2"/>
          <p:cNvSpPr>
            <a:spLocks noGrp="1"/>
          </p:cNvSpPr>
          <p:nvPr>
            <p:ph type="pic" sz="quarter" idx="23"/>
          </p:nvPr>
        </p:nvSpPr>
        <p:spPr>
          <a:xfrm>
            <a:off x="3144451" y="204788"/>
            <a:ext cx="2874149" cy="3130258"/>
          </a:xfrm>
          <a:prstGeom prst="rect">
            <a:avLst/>
          </a:prstGeom>
        </p:spPr>
        <p:txBody>
          <a:bodyPr lIns="91439" rIns="91439">
            <a:noAutofit/>
          </a:bodyPr>
          <a:lstStyle/>
          <a:p>
            <a:endParaRPr/>
          </a:p>
        </p:txBody>
      </p:sp>
      <p:sp>
        <p:nvSpPr>
          <p:cNvPr id="354" name="Picture Placeholder 2"/>
          <p:cNvSpPr>
            <a:spLocks noGrp="1"/>
          </p:cNvSpPr>
          <p:nvPr>
            <p:ph type="pic" sz="quarter" idx="24"/>
          </p:nvPr>
        </p:nvSpPr>
        <p:spPr>
          <a:xfrm>
            <a:off x="3144451" y="3467634"/>
            <a:ext cx="2874149" cy="3130258"/>
          </a:xfrm>
          <a:prstGeom prst="rect">
            <a:avLst/>
          </a:prstGeom>
        </p:spPr>
        <p:txBody>
          <a:bodyPr lIns="91439" rIns="91439">
            <a:noAutofit/>
          </a:bodyPr>
          <a:lstStyle/>
          <a:p>
            <a:endParaRPr/>
          </a:p>
        </p:txBody>
      </p:sp>
      <p:sp>
        <p:nvSpPr>
          <p:cNvPr id="355" name="Picture Placeholder 2"/>
          <p:cNvSpPr>
            <a:spLocks noGrp="1"/>
          </p:cNvSpPr>
          <p:nvPr>
            <p:ph type="pic" sz="quarter" idx="25"/>
          </p:nvPr>
        </p:nvSpPr>
        <p:spPr>
          <a:xfrm>
            <a:off x="6173403" y="204788"/>
            <a:ext cx="2874149" cy="3130258"/>
          </a:xfrm>
          <a:prstGeom prst="rect">
            <a:avLst/>
          </a:prstGeom>
        </p:spPr>
        <p:txBody>
          <a:bodyPr lIns="91439" rIns="91439">
            <a:noAutofit/>
          </a:bodyPr>
          <a:lstStyle/>
          <a:p>
            <a:endParaRPr/>
          </a:p>
        </p:txBody>
      </p:sp>
      <p:sp>
        <p:nvSpPr>
          <p:cNvPr id="356" name="Picture Placeholder 2"/>
          <p:cNvSpPr>
            <a:spLocks noGrp="1"/>
          </p:cNvSpPr>
          <p:nvPr>
            <p:ph type="pic" sz="quarter" idx="26"/>
          </p:nvPr>
        </p:nvSpPr>
        <p:spPr>
          <a:xfrm>
            <a:off x="6173403" y="3467634"/>
            <a:ext cx="2874149" cy="3130258"/>
          </a:xfrm>
          <a:prstGeom prst="rect">
            <a:avLst/>
          </a:prstGeom>
        </p:spPr>
        <p:txBody>
          <a:bodyPr lIns="91439" rIns="91439">
            <a:noAutofit/>
          </a:bodyPr>
          <a:lstStyle/>
          <a:p>
            <a:endParaRPr/>
          </a:p>
        </p:txBody>
      </p:sp>
      <p:sp>
        <p:nvSpPr>
          <p:cNvPr id="357" name="Picture Placeholder 2"/>
          <p:cNvSpPr>
            <a:spLocks noGrp="1"/>
          </p:cNvSpPr>
          <p:nvPr>
            <p:ph type="pic" sz="quarter" idx="27"/>
          </p:nvPr>
        </p:nvSpPr>
        <p:spPr>
          <a:xfrm>
            <a:off x="9189263" y="204788"/>
            <a:ext cx="2874149" cy="3130258"/>
          </a:xfrm>
          <a:prstGeom prst="rect">
            <a:avLst/>
          </a:prstGeom>
        </p:spPr>
        <p:txBody>
          <a:bodyPr lIns="91439" rIns="91439">
            <a:noAutofit/>
          </a:bodyPr>
          <a:lstStyle/>
          <a:p>
            <a:endParaRPr/>
          </a:p>
        </p:txBody>
      </p:sp>
      <p:sp>
        <p:nvSpPr>
          <p:cNvPr id="358" name="Picture Placeholder 2"/>
          <p:cNvSpPr>
            <a:spLocks noGrp="1"/>
          </p:cNvSpPr>
          <p:nvPr>
            <p:ph type="pic" sz="quarter" idx="28"/>
          </p:nvPr>
        </p:nvSpPr>
        <p:spPr>
          <a:xfrm>
            <a:off x="9189263" y="3467634"/>
            <a:ext cx="2874149" cy="3130258"/>
          </a:xfrm>
          <a:prstGeom prst="rect">
            <a:avLst/>
          </a:prstGeom>
        </p:spPr>
        <p:txBody>
          <a:bodyPr lIns="91439" rIns="91439">
            <a:noAutofit/>
          </a:bodyPr>
          <a:lstStyle/>
          <a:p>
            <a:endParaRPr/>
          </a:p>
        </p:txBody>
      </p:sp>
      <p:sp>
        <p:nvSpPr>
          <p:cNvPr id="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1_Title and Content">
    <p:bg>
      <p:bgPr>
        <a:solidFill>
          <a:schemeClr val="accent5">
            <a:lumOff val="44000"/>
          </a:schemeClr>
        </a:solidFill>
        <a:effectLst/>
      </p:bgPr>
    </p:bg>
    <p:spTree>
      <p:nvGrpSpPr>
        <p:cNvPr id="1" name=""/>
        <p:cNvGrpSpPr/>
        <p:nvPr/>
      </p:nvGrpSpPr>
      <p:grpSpPr>
        <a:xfrm>
          <a:off x="0" y="0"/>
          <a:ext cx="0" cy="0"/>
          <a:chOff x="0" y="0"/>
          <a:chExt cx="0" cy="0"/>
        </a:xfrm>
      </p:grpSpPr>
      <p:sp>
        <p:nvSpPr>
          <p:cNvPr id="366" name="Picture Placeholder 3"/>
          <p:cNvSpPr>
            <a:spLocks noGrp="1"/>
          </p:cNvSpPr>
          <p:nvPr>
            <p:ph type="pic" idx="21"/>
          </p:nvPr>
        </p:nvSpPr>
        <p:spPr>
          <a:xfrm>
            <a:off x="0" y="-2"/>
            <a:ext cx="12192000" cy="6858002"/>
          </a:xfrm>
          <a:prstGeom prst="rect">
            <a:avLst/>
          </a:prstGeom>
        </p:spPr>
        <p:txBody>
          <a:bodyPr lIns="91439" rIns="91439">
            <a:noAutofit/>
          </a:bodyPr>
          <a:lstStyle/>
          <a:p>
            <a:endParaRPr/>
          </a:p>
        </p:txBody>
      </p:sp>
      <p:sp>
        <p:nvSpPr>
          <p:cNvPr id="367" name="CLICK TO EDIT (LIGHT FULL BACKGROUND PICTURE"/>
          <p:cNvSpPr txBox="1">
            <a:spLocks noGrp="1"/>
          </p:cNvSpPr>
          <p:nvPr>
            <p:ph type="title" hasCustomPrompt="1"/>
          </p:nvPr>
        </p:nvSpPr>
        <p:spPr>
          <a:xfrm>
            <a:off x="5092700" y="848943"/>
            <a:ext cx="6194334" cy="1920527"/>
          </a:xfrm>
          <a:prstGeom prst="rect">
            <a:avLst/>
          </a:prstGeom>
        </p:spPr>
        <p:txBody>
          <a:bodyPr/>
          <a:lstStyle>
            <a:lvl1pPr algn="r"/>
          </a:lstStyle>
          <a:p>
            <a:r>
              <a:t>CLICK TO EDIT (LIGHT FULL BACKGROUND PICTURE</a:t>
            </a:r>
          </a:p>
        </p:txBody>
      </p:sp>
      <p:sp>
        <p:nvSpPr>
          <p:cNvPr id="368" name="Body Level One…"/>
          <p:cNvSpPr txBox="1">
            <a:spLocks noGrp="1"/>
          </p:cNvSpPr>
          <p:nvPr>
            <p:ph type="body" sz="quarter" idx="1"/>
          </p:nvPr>
        </p:nvSpPr>
        <p:spPr>
          <a:xfrm>
            <a:off x="774698" y="5415758"/>
            <a:ext cx="4318003" cy="780401"/>
          </a:xfrm>
          <a:prstGeom prst="rect">
            <a:avLst/>
          </a:prstGeom>
        </p:spPr>
        <p:txBody>
          <a:bodyPr/>
          <a:lstStyle>
            <a:lvl1pPr marL="0" indent="0">
              <a:buSzTx/>
              <a:buFontTx/>
              <a:buNone/>
              <a:defRPr sz="2400"/>
            </a:lvl1pPr>
            <a:lvl2pPr marL="685800" indent="-228600">
              <a:buFontTx/>
              <a:defRPr sz="2400"/>
            </a:lvl2pPr>
            <a:lvl3pPr marL="1188719" indent="-274319">
              <a:buFontTx/>
              <a:defRPr sz="2400"/>
            </a:lvl3pPr>
            <a:lvl4pPr marL="1676400" indent="-304800">
              <a:buFontTx/>
              <a:defRPr sz="2400"/>
            </a:lvl4pPr>
            <a:lvl5pPr marL="2133600" indent="-304800">
              <a:buFontTx/>
              <a:defRPr sz="2400"/>
            </a:lvl5pPr>
          </a:lstStyle>
          <a:p>
            <a:r>
              <a:t>Body Level One</a:t>
            </a:r>
          </a:p>
          <a:p>
            <a:pPr lvl="1"/>
            <a:r>
              <a:t>Body Level Two</a:t>
            </a:r>
          </a:p>
          <a:p>
            <a:pPr lvl="2"/>
            <a:r>
              <a:t>Body Level Three</a:t>
            </a:r>
          </a:p>
          <a:p>
            <a:pPr lvl="3"/>
            <a:r>
              <a:t>Body Level Four</a:t>
            </a:r>
          </a:p>
          <a:p>
            <a:pPr lvl="4"/>
            <a:r>
              <a:t>Body Level Five</a:t>
            </a:r>
          </a:p>
        </p:txBody>
      </p:sp>
      <p:sp>
        <p:nvSpPr>
          <p:cNvPr id="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pic>
        <p:nvPicPr>
          <p:cNvPr id="32" name="Picture 8" descr="Picture 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3" name="CLICK TO EDIT MASTER TITLE STYLE"/>
          <p:cNvSpPr txBox="1">
            <a:spLocks noGrp="1"/>
          </p:cNvSpPr>
          <p:nvPr>
            <p:ph type="title" hasCustomPrompt="1"/>
          </p:nvPr>
        </p:nvSpPr>
        <p:spPr>
          <a:xfrm>
            <a:off x="4693920" y="1406285"/>
            <a:ext cx="6593114" cy="1333741"/>
          </a:xfrm>
          <a:prstGeom prst="rect">
            <a:avLst/>
          </a:prstGeom>
        </p:spPr>
        <p:txBody>
          <a:bodyPr/>
          <a:lstStyle>
            <a:lvl1pPr algn="r">
              <a:defRPr>
                <a:solidFill>
                  <a:schemeClr val="accent5">
                    <a:lumOff val="44000"/>
                  </a:schemeClr>
                </a:solidFill>
              </a:defRPr>
            </a:lvl1pPr>
          </a:lstStyle>
          <a:p>
            <a:r>
              <a:t>CLICK TO EDIT MASTER TITLE STYLE</a:t>
            </a:r>
          </a:p>
        </p:txBody>
      </p:sp>
      <p:sp>
        <p:nvSpPr>
          <p:cNvPr id="34" name="Body Level One…"/>
          <p:cNvSpPr txBox="1">
            <a:spLocks noGrp="1"/>
          </p:cNvSpPr>
          <p:nvPr>
            <p:ph type="body" sz="quarter" idx="1"/>
          </p:nvPr>
        </p:nvSpPr>
        <p:spPr>
          <a:xfrm>
            <a:off x="794657" y="4146312"/>
            <a:ext cx="10492378" cy="1504485"/>
          </a:xfrm>
          <a:prstGeom prst="rect">
            <a:avLst/>
          </a:prstGeom>
        </p:spPr>
        <p:txBody>
          <a:bodyPr/>
          <a:lstStyle>
            <a:lvl1pPr marL="0" indent="0">
              <a:buSzTx/>
              <a:buFontTx/>
              <a:buNone/>
              <a:defRPr>
                <a:solidFill>
                  <a:schemeClr val="accent5">
                    <a:lumOff val="44000"/>
                  </a:schemeClr>
                </a:solidFill>
              </a:defRPr>
            </a:lvl1pPr>
            <a:lvl2pPr>
              <a:buFontTx/>
              <a:defRPr>
                <a:solidFill>
                  <a:schemeClr val="accent5">
                    <a:lumOff val="44000"/>
                  </a:schemeClr>
                </a:solidFill>
              </a:defRPr>
            </a:lvl2pPr>
            <a:lvl3pPr>
              <a:buFontTx/>
              <a:defRPr>
                <a:solidFill>
                  <a:schemeClr val="accent5">
                    <a:lumOff val="44000"/>
                  </a:schemeClr>
                </a:solidFill>
              </a:defRPr>
            </a:lvl3pPr>
            <a:lvl4pPr>
              <a:buFontTx/>
              <a:defRPr>
                <a:solidFill>
                  <a:schemeClr val="accent5">
                    <a:lumOff val="44000"/>
                  </a:schemeClr>
                </a:solidFill>
              </a:defRPr>
            </a:lvl4pPr>
            <a:lvl5pPr>
              <a:buFontTx/>
              <a:defRPr>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35" name="Graphic 5" descr="Graphic 5"/>
          <p:cNvPicPr>
            <a:picLocks noChangeAspect="1"/>
          </p:cNvPicPr>
          <p:nvPr/>
        </p:nvPicPr>
        <p:blipFill>
          <a:blip r:embed="rId3">
            <a:extLst/>
          </a:blip>
          <a:stretch>
            <a:fillRect/>
          </a:stretch>
        </p:blipFill>
        <p:spPr>
          <a:xfrm>
            <a:off x="-28576" y="5866695"/>
            <a:ext cx="11999597" cy="775407"/>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8_Title and Content">
    <p:bg>
      <p:bgPr>
        <a:solidFill>
          <a:schemeClr val="accent5">
            <a:lumOff val="44000"/>
          </a:schemeClr>
        </a:solidFill>
        <a:effectLst/>
      </p:bgPr>
    </p:bg>
    <p:spTree>
      <p:nvGrpSpPr>
        <p:cNvPr id="1" name=""/>
        <p:cNvGrpSpPr/>
        <p:nvPr/>
      </p:nvGrpSpPr>
      <p:grpSpPr>
        <a:xfrm>
          <a:off x="0" y="0"/>
          <a:ext cx="0" cy="0"/>
          <a:chOff x="0" y="0"/>
          <a:chExt cx="0" cy="0"/>
        </a:xfrm>
      </p:grpSpPr>
      <p:sp>
        <p:nvSpPr>
          <p:cNvPr id="376" name="Picture Placeholder 3"/>
          <p:cNvSpPr>
            <a:spLocks noGrp="1"/>
          </p:cNvSpPr>
          <p:nvPr>
            <p:ph type="pic" idx="21"/>
          </p:nvPr>
        </p:nvSpPr>
        <p:spPr>
          <a:xfrm>
            <a:off x="0" y="-2"/>
            <a:ext cx="12192000" cy="6858002"/>
          </a:xfrm>
          <a:prstGeom prst="rect">
            <a:avLst/>
          </a:prstGeom>
        </p:spPr>
        <p:txBody>
          <a:bodyPr lIns="91439" rIns="91439">
            <a:noAutofit/>
          </a:bodyPr>
          <a:lstStyle/>
          <a:p>
            <a:endParaRPr/>
          </a:p>
        </p:txBody>
      </p:sp>
      <p:sp>
        <p:nvSpPr>
          <p:cNvPr id="377" name="CLICK TO EDIT (LIGHT FULL BACKGROUND PICTURE"/>
          <p:cNvSpPr txBox="1">
            <a:spLocks noGrp="1"/>
          </p:cNvSpPr>
          <p:nvPr>
            <p:ph type="title" hasCustomPrompt="1"/>
          </p:nvPr>
        </p:nvSpPr>
        <p:spPr>
          <a:xfrm>
            <a:off x="5092700" y="848943"/>
            <a:ext cx="6194334" cy="1920527"/>
          </a:xfrm>
          <a:prstGeom prst="rect">
            <a:avLst/>
          </a:prstGeom>
        </p:spPr>
        <p:txBody>
          <a:bodyPr/>
          <a:lstStyle>
            <a:lvl1pPr algn="r"/>
          </a:lstStyle>
          <a:p>
            <a:r>
              <a:t>CLICK TO EDIT (LIGHT FULL BACKGROUND PICTURE</a:t>
            </a:r>
          </a:p>
        </p:txBody>
      </p:sp>
      <p:sp>
        <p:nvSpPr>
          <p:cNvPr id="378" name="Body Level One…"/>
          <p:cNvSpPr txBox="1">
            <a:spLocks noGrp="1"/>
          </p:cNvSpPr>
          <p:nvPr>
            <p:ph type="body" sz="quarter" idx="1"/>
          </p:nvPr>
        </p:nvSpPr>
        <p:spPr>
          <a:xfrm>
            <a:off x="774698" y="5415758"/>
            <a:ext cx="4318003" cy="780401"/>
          </a:xfrm>
          <a:prstGeom prst="rect">
            <a:avLst/>
          </a:prstGeom>
        </p:spPr>
        <p:txBody>
          <a:bodyPr/>
          <a:lstStyle>
            <a:lvl1pPr marL="0" indent="0">
              <a:buSzTx/>
              <a:buFontTx/>
              <a:buNone/>
              <a:defRPr sz="2400"/>
            </a:lvl1pPr>
            <a:lvl2pPr marL="685800" indent="-228600">
              <a:buFontTx/>
              <a:defRPr sz="2400"/>
            </a:lvl2pPr>
            <a:lvl3pPr marL="1188719" indent="-274319">
              <a:buFontTx/>
              <a:defRPr sz="2400"/>
            </a:lvl3pPr>
            <a:lvl4pPr marL="1676400" indent="-304800">
              <a:buFontTx/>
              <a:defRPr sz="2400"/>
            </a:lvl4pPr>
            <a:lvl5pPr marL="2133600" indent="-304800">
              <a:buFontTx/>
              <a:defRPr sz="2400"/>
            </a:lvl5pPr>
          </a:lstStyle>
          <a:p>
            <a:r>
              <a:t>Body Level One</a:t>
            </a:r>
          </a:p>
          <a:p>
            <a:pPr lvl="1"/>
            <a:r>
              <a:t>Body Level Two</a:t>
            </a:r>
          </a:p>
          <a:p>
            <a:pPr lvl="2"/>
            <a:r>
              <a:t>Body Level Three</a:t>
            </a:r>
          </a:p>
          <a:p>
            <a:pPr lvl="3"/>
            <a:r>
              <a:t>Body Level Four</a:t>
            </a:r>
          </a:p>
          <a:p>
            <a:pPr lvl="4"/>
            <a:r>
              <a:t>Body Level Five</a:t>
            </a:r>
          </a:p>
        </p:txBody>
      </p:sp>
      <p:pic>
        <p:nvPicPr>
          <p:cNvPr id="379" name="Graphic 4" descr="Graphic 4"/>
          <p:cNvPicPr>
            <a:picLocks noChangeAspect="1"/>
          </p:cNvPicPr>
          <p:nvPr/>
        </p:nvPicPr>
        <p:blipFill>
          <a:blip r:embed="rId2">
            <a:extLst/>
          </a:blip>
          <a:stretch>
            <a:fillRect/>
          </a:stretch>
        </p:blipFill>
        <p:spPr>
          <a:xfrm>
            <a:off x="-28576" y="5866695"/>
            <a:ext cx="11999597" cy="775405"/>
          </a:xfrm>
          <a:prstGeom prst="rect">
            <a:avLst/>
          </a:prstGeom>
          <a:ln w="12700">
            <a:miter lim="400000"/>
          </a:ln>
        </p:spPr>
      </p:pic>
      <p:sp>
        <p:nvSpPr>
          <p:cNvPr id="3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5">
            <a:lumOff val="44000"/>
          </a:schemeClr>
        </a:solidFill>
        <a:effectLst/>
      </p:bgPr>
    </p:bg>
    <p:spTree>
      <p:nvGrpSpPr>
        <p:cNvPr id="1" name=""/>
        <p:cNvGrpSpPr/>
        <p:nvPr/>
      </p:nvGrpSpPr>
      <p:grpSpPr>
        <a:xfrm>
          <a:off x="0" y="0"/>
          <a:ext cx="0" cy="0"/>
          <a:chOff x="0" y="0"/>
          <a:chExt cx="0" cy="0"/>
        </a:xfrm>
      </p:grpSpPr>
      <p:pic>
        <p:nvPicPr>
          <p:cNvPr id="387" name="Picture 4" descr="Picture 4"/>
          <p:cNvPicPr>
            <a:picLocks noChangeAspect="1"/>
          </p:cNvPicPr>
          <p:nvPr/>
        </p:nvPicPr>
        <p:blipFill>
          <a:blip r:embed="rId2">
            <a:alphaModFix amt="15000"/>
            <a:extLst/>
          </a:blip>
          <a:stretch>
            <a:fillRect/>
          </a:stretch>
        </p:blipFill>
        <p:spPr>
          <a:xfrm>
            <a:off x="0" y="0"/>
            <a:ext cx="12192000" cy="6858000"/>
          </a:xfrm>
          <a:prstGeom prst="rect">
            <a:avLst/>
          </a:prstGeom>
          <a:ln w="12700">
            <a:miter lim="400000"/>
          </a:ln>
        </p:spPr>
      </p:pic>
      <p:sp>
        <p:nvSpPr>
          <p:cNvPr id="3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pic>
        <p:nvPicPr>
          <p:cNvPr id="395" name="Picture 9" descr="Picture 9"/>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96" name="THANK YOU PLACEMENT!"/>
          <p:cNvSpPr txBox="1">
            <a:spLocks noGrp="1"/>
          </p:cNvSpPr>
          <p:nvPr>
            <p:ph type="title" hasCustomPrompt="1"/>
          </p:nvPr>
        </p:nvSpPr>
        <p:spPr>
          <a:xfrm>
            <a:off x="1041400" y="2632466"/>
            <a:ext cx="7861301" cy="1788256"/>
          </a:xfrm>
          <a:prstGeom prst="rect">
            <a:avLst/>
          </a:prstGeom>
        </p:spPr>
        <p:txBody>
          <a:bodyPr anchor="b"/>
          <a:lstStyle>
            <a:lvl1pPr>
              <a:defRPr sz="5400">
                <a:solidFill>
                  <a:schemeClr val="accent5">
                    <a:lumOff val="44000"/>
                  </a:schemeClr>
                </a:solidFill>
              </a:defRPr>
            </a:lvl1pPr>
          </a:lstStyle>
          <a:p>
            <a:r>
              <a:t>THANK YOU PLACEMENT!</a:t>
            </a:r>
          </a:p>
        </p:txBody>
      </p:sp>
      <p:sp>
        <p:nvSpPr>
          <p:cNvPr id="397" name="Body Level One…"/>
          <p:cNvSpPr txBox="1">
            <a:spLocks noGrp="1"/>
          </p:cNvSpPr>
          <p:nvPr>
            <p:ph type="body" sz="quarter" idx="1" hasCustomPrompt="1"/>
          </p:nvPr>
        </p:nvSpPr>
        <p:spPr>
          <a:xfrm>
            <a:off x="1041400" y="4614397"/>
            <a:ext cx="10617200" cy="732228"/>
          </a:xfrm>
          <a:prstGeom prst="rect">
            <a:avLst/>
          </a:prstGeom>
        </p:spPr>
        <p:txBody>
          <a:bodyPr/>
          <a:lstStyle>
            <a:lvl1pPr marL="0" indent="0">
              <a:buSzTx/>
              <a:buFontTx/>
              <a:buNone/>
              <a:defRPr sz="2000">
                <a:solidFill>
                  <a:schemeClr val="accent5">
                    <a:lumOff val="44000"/>
                  </a:schemeClr>
                </a:solidFill>
              </a:defRPr>
            </a:lvl1pPr>
            <a:lvl2pPr marL="0" indent="457200">
              <a:buSzTx/>
              <a:buFontTx/>
              <a:buNone/>
              <a:defRPr sz="2000">
                <a:solidFill>
                  <a:schemeClr val="accent5">
                    <a:lumOff val="44000"/>
                  </a:schemeClr>
                </a:solidFill>
              </a:defRPr>
            </a:lvl2pPr>
            <a:lvl3pPr marL="0" indent="914400">
              <a:buSzTx/>
              <a:buFontTx/>
              <a:buNone/>
              <a:defRPr sz="2000">
                <a:solidFill>
                  <a:schemeClr val="accent5">
                    <a:lumOff val="44000"/>
                  </a:schemeClr>
                </a:solidFill>
              </a:defRPr>
            </a:lvl3pPr>
            <a:lvl4pPr marL="0" indent="1371600">
              <a:buSzTx/>
              <a:buFontTx/>
              <a:buNone/>
              <a:defRPr sz="2000">
                <a:solidFill>
                  <a:schemeClr val="accent5">
                    <a:lumOff val="44000"/>
                  </a:schemeClr>
                </a:solidFill>
              </a:defRPr>
            </a:lvl4pPr>
            <a:lvl5pPr marL="0" indent="1828800">
              <a:buSzTx/>
              <a:buFontTx/>
              <a:buNone/>
              <a:defRPr sz="2000">
                <a:solidFill>
                  <a:schemeClr val="accent5">
                    <a:lumOff val="44000"/>
                  </a:schemeClr>
                </a:solidFill>
              </a:defRPr>
            </a:lvl5pPr>
          </a:lstStyle>
          <a:p>
            <a:r>
              <a:t>Presented by Name SurenameContacts</a:t>
            </a:r>
          </a:p>
          <a:p>
            <a:pPr lvl="1"/>
            <a:endParaRPr/>
          </a:p>
          <a:p>
            <a:pPr lvl="2"/>
            <a:endParaRPr/>
          </a:p>
          <a:p>
            <a:pPr lvl="3"/>
            <a:endParaRPr/>
          </a:p>
          <a:p>
            <a:pPr lvl="4"/>
            <a:endParaRPr/>
          </a:p>
        </p:txBody>
      </p:sp>
      <p:pic>
        <p:nvPicPr>
          <p:cNvPr id="398" name="Graphic 6" descr="Graphic 6"/>
          <p:cNvPicPr>
            <a:picLocks noChangeAspect="1"/>
          </p:cNvPicPr>
          <p:nvPr/>
        </p:nvPicPr>
        <p:blipFill>
          <a:blip r:embed="rId3">
            <a:extLst/>
          </a:blip>
          <a:stretch>
            <a:fillRect/>
          </a:stretch>
        </p:blipFill>
        <p:spPr>
          <a:xfrm>
            <a:off x="8437561" y="587841"/>
            <a:ext cx="3089276" cy="1321923"/>
          </a:xfrm>
          <a:prstGeom prst="rect">
            <a:avLst/>
          </a:prstGeom>
          <a:ln w="12700">
            <a:miter lim="400000"/>
          </a:ln>
        </p:spPr>
      </p:pic>
      <p:sp>
        <p:nvSpPr>
          <p:cNvPr id="3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5">
            <a:lumOff val="44000"/>
          </a:schemeClr>
        </a:solidFill>
        <a:effectLst/>
      </p:bgPr>
    </p:bg>
    <p:spTree>
      <p:nvGrpSpPr>
        <p:cNvPr id="1" name=""/>
        <p:cNvGrpSpPr/>
        <p:nvPr/>
      </p:nvGrpSpPr>
      <p:grpSpPr>
        <a:xfrm>
          <a:off x="0" y="0"/>
          <a:ext cx="0" cy="0"/>
          <a:chOff x="0" y="0"/>
          <a:chExt cx="0" cy="0"/>
        </a:xfrm>
      </p:grpSpPr>
      <p:sp>
        <p:nvSpPr>
          <p:cNvPr id="406" name="Slide Number"/>
          <p:cNvSpPr txBox="1">
            <a:spLocks noGrp="1"/>
          </p:cNvSpPr>
          <p:nvPr>
            <p:ph type="sldNum" sz="quarter" idx="2"/>
          </p:nvPr>
        </p:nvSpPr>
        <p:spPr>
          <a:xfrm>
            <a:off x="11080144" y="6404292"/>
            <a:ext cx="273657"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pic>
        <p:nvPicPr>
          <p:cNvPr id="43" name="Graphic 8" descr="Graphic 8"/>
          <p:cNvPicPr>
            <a:picLocks noChangeAspect="1"/>
          </p:cNvPicPr>
          <p:nvPr/>
        </p:nvPicPr>
        <p:blipFill>
          <a:blip r:embed="rId2">
            <a:extLst/>
          </a:blip>
          <a:stretch>
            <a:fillRect/>
          </a:stretch>
        </p:blipFill>
        <p:spPr>
          <a:xfrm>
            <a:off x="-28576" y="5866695"/>
            <a:ext cx="11999597" cy="775407"/>
          </a:xfrm>
          <a:prstGeom prst="rect">
            <a:avLst/>
          </a:prstGeom>
          <a:ln w="12700">
            <a:miter lim="400000"/>
          </a:ln>
        </p:spPr>
      </p:pic>
      <p:sp>
        <p:nvSpPr>
          <p:cNvPr id="44" name="CLICK TO EDIT MASTER TITLE STYLE"/>
          <p:cNvSpPr txBox="1">
            <a:spLocks noGrp="1"/>
          </p:cNvSpPr>
          <p:nvPr>
            <p:ph type="title" hasCustomPrompt="1"/>
          </p:nvPr>
        </p:nvSpPr>
        <p:spPr>
          <a:xfrm>
            <a:off x="838200" y="819501"/>
            <a:ext cx="10515600" cy="775407"/>
          </a:xfrm>
          <a:prstGeom prst="rect">
            <a:avLst/>
          </a:prstGeom>
        </p:spPr>
        <p:txBody>
          <a:bodyPr/>
          <a:lstStyle>
            <a:lvl1pPr>
              <a:defRPr>
                <a:solidFill>
                  <a:schemeClr val="accent5">
                    <a:lumOff val="44000"/>
                  </a:schemeClr>
                </a:solidFill>
              </a:defRPr>
            </a:lvl1pPr>
          </a:lstStyle>
          <a:p>
            <a:r>
              <a:t>CLICK TO EDIT MASTER TITLE STYLE</a:t>
            </a:r>
          </a:p>
        </p:txBody>
      </p:sp>
      <p:sp>
        <p:nvSpPr>
          <p:cNvPr id="45" name="Body Level One…"/>
          <p:cNvSpPr txBox="1">
            <a:spLocks noGrp="1"/>
          </p:cNvSpPr>
          <p:nvPr>
            <p:ph type="body" sz="half" idx="1" hasCustomPrompt="1"/>
          </p:nvPr>
        </p:nvSpPr>
        <p:spPr>
          <a:xfrm>
            <a:off x="838200" y="1943100"/>
            <a:ext cx="5181600" cy="3797300"/>
          </a:xfrm>
          <a:prstGeom prst="rect">
            <a:avLst/>
          </a:prstGeom>
        </p:spPr>
        <p:txBody>
          <a:bodyPr/>
          <a:lstStyle>
            <a:lvl1pPr>
              <a:defRPr>
                <a:solidFill>
                  <a:schemeClr val="accent5">
                    <a:lumOff val="44000"/>
                  </a:schemeClr>
                </a:solidFill>
              </a:defRPr>
            </a:lvl1pPr>
            <a:lvl2pPr>
              <a:defRPr>
                <a:solidFill>
                  <a:schemeClr val="accent5">
                    <a:lumOff val="44000"/>
                  </a:schemeClr>
                </a:solidFill>
              </a:defRPr>
            </a:lvl2pPr>
            <a:lvl3pPr>
              <a:defRPr>
                <a:solidFill>
                  <a:schemeClr val="accent5">
                    <a:lumOff val="44000"/>
                  </a:schemeClr>
                </a:solidFill>
              </a:defRPr>
            </a:lvl3pPr>
            <a:lvl4pPr>
              <a:defRPr>
                <a:solidFill>
                  <a:schemeClr val="accent5">
                    <a:lumOff val="44000"/>
                  </a:schemeClr>
                </a:solidFill>
              </a:defRPr>
            </a:lvl4pPr>
            <a:lvl5pPr>
              <a:defRPr>
                <a:solidFill>
                  <a:schemeClr val="accent5">
                    <a:lumOff val="44000"/>
                  </a:schemeClr>
                </a:solidFill>
              </a:defRPr>
            </a:lvl5pPr>
          </a:lstStyle>
          <a:p>
            <a:r>
              <a:t>Click to add chart</a:t>
            </a:r>
          </a:p>
          <a:p>
            <a:pPr lvl="1"/>
            <a:endParaRPr/>
          </a:p>
          <a:p>
            <a:pPr lvl="2"/>
            <a:endParaRPr/>
          </a:p>
          <a:p>
            <a:pPr lvl="3"/>
            <a:endParaRPr/>
          </a:p>
          <a:p>
            <a:pPr lvl="4"/>
            <a:endParaRP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pic>
        <p:nvPicPr>
          <p:cNvPr id="53" name="Graphic 8" descr="Graphic 8"/>
          <p:cNvPicPr>
            <a:picLocks noChangeAspect="1"/>
          </p:cNvPicPr>
          <p:nvPr/>
        </p:nvPicPr>
        <p:blipFill>
          <a:blip r:embed="rId2">
            <a:extLst/>
          </a:blip>
          <a:stretch>
            <a:fillRect/>
          </a:stretch>
        </p:blipFill>
        <p:spPr>
          <a:xfrm>
            <a:off x="-28576" y="5866695"/>
            <a:ext cx="11999597" cy="775407"/>
          </a:xfrm>
          <a:prstGeom prst="rect">
            <a:avLst/>
          </a:prstGeom>
          <a:ln w="12700">
            <a:miter lim="400000"/>
          </a:ln>
        </p:spPr>
      </p:pic>
      <p:sp>
        <p:nvSpPr>
          <p:cNvPr id="54" name="CLICK TO EDIT MASTER TITLE STYLE"/>
          <p:cNvSpPr txBox="1">
            <a:spLocks noGrp="1"/>
          </p:cNvSpPr>
          <p:nvPr>
            <p:ph type="title" hasCustomPrompt="1"/>
          </p:nvPr>
        </p:nvSpPr>
        <p:spPr>
          <a:xfrm>
            <a:off x="6560456" y="790472"/>
            <a:ext cx="4720774" cy="1923700"/>
          </a:xfrm>
          <a:prstGeom prst="rect">
            <a:avLst/>
          </a:prstGeom>
        </p:spPr>
        <p:txBody>
          <a:bodyPr/>
          <a:lstStyle>
            <a:lvl1pPr algn="r">
              <a:defRPr>
                <a:solidFill>
                  <a:schemeClr val="accent5">
                    <a:lumOff val="44000"/>
                  </a:schemeClr>
                </a:solidFill>
              </a:defRPr>
            </a:lvl1pPr>
          </a:lstStyle>
          <a:p>
            <a:r>
              <a:t>CLICK TO EDIT MASTER TITLE STYLE</a:t>
            </a:r>
          </a:p>
        </p:txBody>
      </p:sp>
      <p:sp>
        <p:nvSpPr>
          <p:cNvPr id="55" name="Body Level One…"/>
          <p:cNvSpPr txBox="1">
            <a:spLocks noGrp="1"/>
          </p:cNvSpPr>
          <p:nvPr>
            <p:ph type="body" sz="half" idx="1" hasCustomPrompt="1"/>
          </p:nvPr>
        </p:nvSpPr>
        <p:spPr>
          <a:xfrm>
            <a:off x="580571" y="790472"/>
            <a:ext cx="5660572" cy="5076222"/>
          </a:xfrm>
          <a:prstGeom prst="rect">
            <a:avLst/>
          </a:prstGeom>
        </p:spPr>
        <p:txBody>
          <a:bodyPr/>
          <a:lstStyle>
            <a:lvl1pPr>
              <a:defRPr>
                <a:solidFill>
                  <a:schemeClr val="accent5">
                    <a:lumOff val="44000"/>
                  </a:schemeClr>
                </a:solidFill>
              </a:defRPr>
            </a:lvl1pPr>
            <a:lvl2pPr>
              <a:defRPr>
                <a:solidFill>
                  <a:schemeClr val="accent5">
                    <a:lumOff val="44000"/>
                  </a:schemeClr>
                </a:solidFill>
              </a:defRPr>
            </a:lvl2pPr>
            <a:lvl3pPr>
              <a:defRPr>
                <a:solidFill>
                  <a:schemeClr val="accent5">
                    <a:lumOff val="44000"/>
                  </a:schemeClr>
                </a:solidFill>
              </a:defRPr>
            </a:lvl3pPr>
            <a:lvl4pPr>
              <a:defRPr>
                <a:solidFill>
                  <a:schemeClr val="accent5">
                    <a:lumOff val="44000"/>
                  </a:schemeClr>
                </a:solidFill>
              </a:defRPr>
            </a:lvl4pPr>
            <a:lvl5pPr>
              <a:defRPr>
                <a:solidFill>
                  <a:schemeClr val="accent5">
                    <a:lumOff val="44000"/>
                  </a:schemeClr>
                </a:solidFill>
              </a:defRPr>
            </a:lvl5pPr>
          </a:lstStyle>
          <a:p>
            <a:r>
              <a:t>Click to add chart</a:t>
            </a:r>
          </a:p>
          <a:p>
            <a:pPr lvl="1"/>
            <a:endParaRPr/>
          </a:p>
          <a:p>
            <a:pPr lvl="2"/>
            <a:endParaRPr/>
          </a:p>
          <a:p>
            <a:pPr lvl="3"/>
            <a:endParaRPr/>
          </a:p>
          <a:p>
            <a:pPr lvl="4"/>
            <a:endParaRPr/>
          </a:p>
        </p:txBody>
      </p:sp>
      <p:sp>
        <p:nvSpPr>
          <p:cNvPr id="56" name="Text Placeholder 9"/>
          <p:cNvSpPr>
            <a:spLocks noGrp="1"/>
          </p:cNvSpPr>
          <p:nvPr>
            <p:ph type="body" sz="quarter" idx="21"/>
          </p:nvPr>
        </p:nvSpPr>
        <p:spPr>
          <a:xfrm>
            <a:off x="6560456" y="3324225"/>
            <a:ext cx="4793345" cy="2263775"/>
          </a:xfrm>
          <a:prstGeom prst="rect">
            <a:avLst/>
          </a:prstGeom>
        </p:spPr>
        <p:txBody>
          <a:bodyPr/>
          <a:lstStyle/>
          <a:p>
            <a:pPr marL="0" indent="0">
              <a:buSzTx/>
              <a:buFontTx/>
              <a:buNone/>
              <a:defRPr sz="2400">
                <a:solidFill>
                  <a:schemeClr val="accent5">
                    <a:lumOff val="44000"/>
                  </a:schemeClr>
                </a:solidFill>
              </a:defRPr>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pic>
        <p:nvPicPr>
          <p:cNvPr id="64" name="Graphic 8" descr="Graphic 8"/>
          <p:cNvPicPr>
            <a:picLocks noChangeAspect="1"/>
          </p:cNvPicPr>
          <p:nvPr/>
        </p:nvPicPr>
        <p:blipFill>
          <a:blip r:embed="rId2">
            <a:extLst/>
          </a:blip>
          <a:stretch>
            <a:fillRect/>
          </a:stretch>
        </p:blipFill>
        <p:spPr>
          <a:xfrm>
            <a:off x="-28576" y="5866695"/>
            <a:ext cx="11999597" cy="775407"/>
          </a:xfrm>
          <a:prstGeom prst="rect">
            <a:avLst/>
          </a:prstGeom>
          <a:ln w="12700">
            <a:miter lim="400000"/>
          </a:ln>
        </p:spPr>
      </p:pic>
      <p:sp>
        <p:nvSpPr>
          <p:cNvPr id="65" name="CLICK TO EDIT MASTER TITLE STYLE"/>
          <p:cNvSpPr txBox="1">
            <a:spLocks noGrp="1"/>
          </p:cNvSpPr>
          <p:nvPr>
            <p:ph type="title" hasCustomPrompt="1"/>
          </p:nvPr>
        </p:nvSpPr>
        <p:spPr>
          <a:xfrm>
            <a:off x="819835" y="625735"/>
            <a:ext cx="10515601" cy="775407"/>
          </a:xfrm>
          <a:prstGeom prst="rect">
            <a:avLst/>
          </a:prstGeom>
        </p:spPr>
        <p:txBody>
          <a:bodyPr/>
          <a:lstStyle>
            <a:lvl1pPr algn="ctr">
              <a:defRPr>
                <a:solidFill>
                  <a:schemeClr val="accent5">
                    <a:lumOff val="44000"/>
                  </a:schemeClr>
                </a:solidFill>
              </a:defRPr>
            </a:lvl1pPr>
          </a:lstStyle>
          <a:p>
            <a:r>
              <a:t>CLICK TO EDIT MASTER TITLE STYLE</a:t>
            </a:r>
          </a:p>
        </p:txBody>
      </p:sp>
      <p:sp>
        <p:nvSpPr>
          <p:cNvPr id="66" name="Rectangle 5"/>
          <p:cNvSpPr/>
          <p:nvPr/>
        </p:nvSpPr>
        <p:spPr>
          <a:xfrm>
            <a:off x="4506526" y="3712319"/>
            <a:ext cx="3217820" cy="2063304"/>
          </a:xfrm>
          <a:prstGeom prst="rect">
            <a:avLst/>
          </a:prstGeom>
          <a:solidFill>
            <a:schemeClr val="accent3"/>
          </a:solidFill>
          <a:ln w="12700">
            <a:miter lim="400000"/>
          </a:ln>
        </p:spPr>
        <p:txBody>
          <a:bodyPr lIns="45719" rIns="45719" anchor="ctr"/>
          <a:lstStyle/>
          <a:p>
            <a:pPr algn="ctr">
              <a:defRPr>
                <a:solidFill>
                  <a:schemeClr val="accent5">
                    <a:lumOff val="44000"/>
                  </a:schemeClr>
                </a:solidFill>
              </a:defRPr>
            </a:pPr>
            <a:endParaRPr/>
          </a:p>
        </p:txBody>
      </p:sp>
      <p:sp>
        <p:nvSpPr>
          <p:cNvPr id="67" name="Rectangle 6"/>
          <p:cNvSpPr/>
          <p:nvPr/>
        </p:nvSpPr>
        <p:spPr>
          <a:xfrm>
            <a:off x="7881980" y="1533730"/>
            <a:ext cx="3217821" cy="2052347"/>
          </a:xfrm>
          <a:prstGeom prst="rect">
            <a:avLst/>
          </a:prstGeom>
          <a:solidFill>
            <a:schemeClr val="accent4"/>
          </a:solidFill>
          <a:ln w="12700">
            <a:miter lim="400000"/>
          </a:ln>
        </p:spPr>
        <p:txBody>
          <a:bodyPr lIns="45719" rIns="45719" anchor="ctr"/>
          <a:lstStyle/>
          <a:p>
            <a:pPr algn="ctr">
              <a:defRPr>
                <a:solidFill>
                  <a:schemeClr val="accent5">
                    <a:lumOff val="44000"/>
                  </a:schemeClr>
                </a:solidFill>
              </a:defRPr>
            </a:pPr>
            <a:endParaRPr/>
          </a:p>
        </p:txBody>
      </p:sp>
      <p:sp>
        <p:nvSpPr>
          <p:cNvPr id="68" name="Rectangle 7"/>
          <p:cNvSpPr/>
          <p:nvPr/>
        </p:nvSpPr>
        <p:spPr>
          <a:xfrm>
            <a:off x="1131072" y="1533730"/>
            <a:ext cx="3217821" cy="2052347"/>
          </a:xfrm>
          <a:prstGeom prst="rect">
            <a:avLst/>
          </a:prstGeom>
          <a:solidFill>
            <a:schemeClr val="accent2"/>
          </a:solidFill>
          <a:ln w="12700">
            <a:miter lim="400000"/>
          </a:ln>
        </p:spPr>
        <p:txBody>
          <a:bodyPr lIns="45719" rIns="45719" anchor="ctr"/>
          <a:lstStyle/>
          <a:p>
            <a:pPr algn="ctr">
              <a:defRPr>
                <a:solidFill>
                  <a:schemeClr val="accent5">
                    <a:lumOff val="44000"/>
                  </a:schemeClr>
                </a:solidFill>
              </a:defRPr>
            </a:pPr>
            <a:endParaRPr/>
          </a:p>
        </p:txBody>
      </p:sp>
      <p:sp>
        <p:nvSpPr>
          <p:cNvPr id="69" name="Picture Placeholder 2"/>
          <p:cNvSpPr>
            <a:spLocks noGrp="1"/>
          </p:cNvSpPr>
          <p:nvPr>
            <p:ph type="pic" sz="quarter" idx="21"/>
          </p:nvPr>
        </p:nvSpPr>
        <p:spPr>
          <a:xfrm>
            <a:off x="1131070" y="3718666"/>
            <a:ext cx="3217822" cy="2059130"/>
          </a:xfrm>
          <a:prstGeom prst="rect">
            <a:avLst/>
          </a:prstGeom>
        </p:spPr>
        <p:txBody>
          <a:bodyPr lIns="91439" rIns="91439">
            <a:noAutofit/>
          </a:bodyPr>
          <a:lstStyle/>
          <a:p>
            <a:endParaRPr/>
          </a:p>
        </p:txBody>
      </p:sp>
      <p:sp>
        <p:nvSpPr>
          <p:cNvPr id="70" name="Picture Placeholder 2"/>
          <p:cNvSpPr>
            <a:spLocks noGrp="1"/>
          </p:cNvSpPr>
          <p:nvPr>
            <p:ph type="pic" sz="quarter" idx="22"/>
          </p:nvPr>
        </p:nvSpPr>
        <p:spPr>
          <a:xfrm>
            <a:off x="4506524" y="1533730"/>
            <a:ext cx="3217822" cy="2052347"/>
          </a:xfrm>
          <a:prstGeom prst="rect">
            <a:avLst/>
          </a:prstGeom>
        </p:spPr>
        <p:txBody>
          <a:bodyPr lIns="91439" rIns="91439">
            <a:noAutofit/>
          </a:bodyPr>
          <a:lstStyle/>
          <a:p>
            <a:endParaRPr/>
          </a:p>
        </p:txBody>
      </p:sp>
      <p:sp>
        <p:nvSpPr>
          <p:cNvPr id="71" name="Picture Placeholder 2"/>
          <p:cNvSpPr>
            <a:spLocks noGrp="1"/>
          </p:cNvSpPr>
          <p:nvPr>
            <p:ph type="pic" sz="quarter" idx="23"/>
          </p:nvPr>
        </p:nvSpPr>
        <p:spPr>
          <a:xfrm>
            <a:off x="7881977" y="3718666"/>
            <a:ext cx="3217822" cy="2059130"/>
          </a:xfrm>
          <a:prstGeom prst="rect">
            <a:avLst/>
          </a:prstGeom>
        </p:spPr>
        <p:txBody>
          <a:bodyPr lIns="91439" rIns="91439">
            <a:noAutofit/>
          </a:bodyPr>
          <a:lstStyle/>
          <a:p>
            <a:endParaRPr/>
          </a:p>
        </p:txBody>
      </p:sp>
      <p:sp>
        <p:nvSpPr>
          <p:cNvPr id="72" name="Body Level One…"/>
          <p:cNvSpPr txBox="1">
            <a:spLocks noGrp="1"/>
          </p:cNvSpPr>
          <p:nvPr>
            <p:ph type="body" sz="quarter" idx="1" hasCustomPrompt="1"/>
          </p:nvPr>
        </p:nvSpPr>
        <p:spPr>
          <a:xfrm>
            <a:off x="1645406" y="2181337"/>
            <a:ext cx="2150277" cy="757131"/>
          </a:xfrm>
          <a:prstGeom prst="rect">
            <a:avLst/>
          </a:prstGeom>
        </p:spPr>
        <p:txBody>
          <a:bodyPr/>
          <a:lstStyle>
            <a:lvl1pPr marL="0" indent="0" algn="ctr">
              <a:buSzTx/>
              <a:buFontTx/>
              <a:buNone/>
              <a:defRPr sz="1600" i="1">
                <a:solidFill>
                  <a:schemeClr val="accent5">
                    <a:lumOff val="44000"/>
                  </a:schemeClr>
                </a:solidFill>
              </a:defRPr>
            </a:lvl1pPr>
            <a:lvl2pPr marL="609600" indent="-152400" algn="ctr">
              <a:buFontTx/>
              <a:defRPr sz="1600" i="1">
                <a:solidFill>
                  <a:schemeClr val="accent5">
                    <a:lumOff val="44000"/>
                  </a:schemeClr>
                </a:solidFill>
              </a:defRPr>
            </a:lvl2pPr>
            <a:lvl3pPr marL="1097280" indent="-182880" algn="ctr">
              <a:buFontTx/>
              <a:defRPr sz="1600" i="1">
                <a:solidFill>
                  <a:schemeClr val="accent5">
                    <a:lumOff val="44000"/>
                  </a:schemeClr>
                </a:solidFill>
              </a:defRPr>
            </a:lvl3pPr>
            <a:lvl4pPr marL="1574800" indent="-203200" algn="ctr">
              <a:buFontTx/>
              <a:defRPr sz="1600" i="1">
                <a:solidFill>
                  <a:schemeClr val="accent5">
                    <a:lumOff val="44000"/>
                  </a:schemeClr>
                </a:solidFill>
              </a:defRPr>
            </a:lvl4pPr>
            <a:lvl5pPr marL="2032000" indent="-203200" algn="ctr">
              <a:buFontTx/>
              <a:defRPr sz="1600" i="1">
                <a:solidFill>
                  <a:schemeClr val="accent5">
                    <a:lumOff val="44000"/>
                  </a:schemeClr>
                </a:solidFill>
              </a:defRPr>
            </a:lvl5pPr>
          </a:lstStyle>
          <a:p>
            <a:r>
              <a:t>Lorem ipsum dolor sit amet, consectetuer adipiscing elit, sed</a:t>
            </a:r>
          </a:p>
          <a:p>
            <a:pPr lvl="1"/>
            <a:endParaRPr/>
          </a:p>
          <a:p>
            <a:pPr lvl="2"/>
            <a:endParaRPr/>
          </a:p>
          <a:p>
            <a:pPr lvl="3"/>
            <a:endParaRPr/>
          </a:p>
          <a:p>
            <a:pPr lvl="4"/>
            <a:endParaRPr/>
          </a:p>
        </p:txBody>
      </p:sp>
      <p:sp>
        <p:nvSpPr>
          <p:cNvPr id="73" name="Text Placeholder 2"/>
          <p:cNvSpPr>
            <a:spLocks noGrp="1"/>
          </p:cNvSpPr>
          <p:nvPr>
            <p:ph type="body" sz="quarter" idx="24" hasCustomPrompt="1"/>
          </p:nvPr>
        </p:nvSpPr>
        <p:spPr>
          <a:xfrm>
            <a:off x="8368169" y="2181337"/>
            <a:ext cx="2206567" cy="757131"/>
          </a:xfrm>
          <a:prstGeom prst="rect">
            <a:avLst/>
          </a:prstGeom>
        </p:spPr>
        <p:txBody>
          <a:bodyPr/>
          <a:lstStyle>
            <a:lvl1pPr marL="0" indent="0" algn="ctr">
              <a:buSzTx/>
              <a:buFontTx/>
              <a:buNone/>
              <a:defRPr sz="1600" i="1">
                <a:solidFill>
                  <a:schemeClr val="accent5">
                    <a:lumOff val="44000"/>
                  </a:schemeClr>
                </a:solidFill>
              </a:defRPr>
            </a:lvl1pPr>
          </a:lstStyle>
          <a:p>
            <a:r>
              <a:t>Lorem ipsum dolor sit amet, consectetuer adipiscing elit, sed</a:t>
            </a:r>
          </a:p>
        </p:txBody>
      </p:sp>
      <p:sp>
        <p:nvSpPr>
          <p:cNvPr id="74" name="Text Placeholder 2"/>
          <p:cNvSpPr>
            <a:spLocks noGrp="1"/>
          </p:cNvSpPr>
          <p:nvPr>
            <p:ph type="body" sz="quarter" idx="25" hasCustomPrompt="1"/>
          </p:nvPr>
        </p:nvSpPr>
        <p:spPr>
          <a:xfrm>
            <a:off x="4822637" y="4365407"/>
            <a:ext cx="2509998" cy="757131"/>
          </a:xfrm>
          <a:prstGeom prst="rect">
            <a:avLst/>
          </a:prstGeom>
        </p:spPr>
        <p:txBody>
          <a:bodyPr/>
          <a:lstStyle>
            <a:lvl1pPr marL="0" indent="0" algn="ctr">
              <a:buSzTx/>
              <a:buFontTx/>
              <a:buNone/>
              <a:defRPr sz="1600" i="1">
                <a:solidFill>
                  <a:schemeClr val="accent5">
                    <a:lumOff val="44000"/>
                  </a:schemeClr>
                </a:solidFill>
              </a:defRPr>
            </a:lvl1pPr>
          </a:lstStyle>
          <a:p>
            <a:r>
              <a:t>Lorem ipsum dolor sit amet, consectetuer adipiscing elit, sed</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pic>
        <p:nvPicPr>
          <p:cNvPr id="82" name="Picture 8" descr="Picture 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83" name="CLICK TO EDIT MASTER TITLE STYLE"/>
          <p:cNvSpPr txBox="1">
            <a:spLocks noGrp="1"/>
          </p:cNvSpPr>
          <p:nvPr>
            <p:ph type="title" hasCustomPrompt="1"/>
          </p:nvPr>
        </p:nvSpPr>
        <p:spPr>
          <a:xfrm>
            <a:off x="5727700" y="799014"/>
            <a:ext cx="5559334" cy="1920527"/>
          </a:xfrm>
          <a:prstGeom prst="rect">
            <a:avLst/>
          </a:prstGeom>
        </p:spPr>
        <p:txBody>
          <a:bodyPr/>
          <a:lstStyle>
            <a:lvl1pPr algn="r">
              <a:defRPr>
                <a:solidFill>
                  <a:schemeClr val="accent5">
                    <a:lumOff val="44000"/>
                  </a:schemeClr>
                </a:solidFill>
              </a:defRPr>
            </a:lvl1pPr>
          </a:lstStyle>
          <a:p>
            <a:r>
              <a:t>CLICK TO EDIT MASTER TITLE STYLE</a:t>
            </a:r>
          </a:p>
        </p:txBody>
      </p:sp>
      <p:sp>
        <p:nvSpPr>
          <p:cNvPr id="84" name="Body Level One…"/>
          <p:cNvSpPr txBox="1">
            <a:spLocks noGrp="1"/>
          </p:cNvSpPr>
          <p:nvPr>
            <p:ph type="body" sz="quarter" idx="1"/>
          </p:nvPr>
        </p:nvSpPr>
        <p:spPr>
          <a:xfrm>
            <a:off x="5727701" y="3270899"/>
            <a:ext cx="5559335" cy="1504486"/>
          </a:xfrm>
          <a:prstGeom prst="rect">
            <a:avLst/>
          </a:prstGeom>
        </p:spPr>
        <p:txBody>
          <a:bodyPr/>
          <a:lstStyle>
            <a:lvl1pPr marL="0" indent="0">
              <a:buSzTx/>
              <a:buFontTx/>
              <a:buNone/>
              <a:defRPr sz="2400">
                <a:solidFill>
                  <a:schemeClr val="accent5">
                    <a:lumOff val="44000"/>
                  </a:schemeClr>
                </a:solidFill>
              </a:defRPr>
            </a:lvl1pPr>
            <a:lvl2pPr marL="685800" indent="-228600">
              <a:buFontTx/>
              <a:defRPr sz="2400">
                <a:solidFill>
                  <a:schemeClr val="accent5">
                    <a:lumOff val="44000"/>
                  </a:schemeClr>
                </a:solidFill>
              </a:defRPr>
            </a:lvl2pPr>
            <a:lvl3pPr marL="1188719" indent="-274319">
              <a:buFontTx/>
              <a:defRPr sz="2400">
                <a:solidFill>
                  <a:schemeClr val="accent5">
                    <a:lumOff val="44000"/>
                  </a:schemeClr>
                </a:solidFill>
              </a:defRPr>
            </a:lvl3pPr>
            <a:lvl4pPr marL="1676400" indent="-304800">
              <a:buFontTx/>
              <a:defRPr sz="2400">
                <a:solidFill>
                  <a:schemeClr val="accent5">
                    <a:lumOff val="44000"/>
                  </a:schemeClr>
                </a:solidFill>
              </a:defRPr>
            </a:lvl4pPr>
            <a:lvl5pPr marL="2133600" indent="-304800">
              <a:buFontTx/>
              <a:defRPr sz="2400">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85" name="Graphic 5" descr="Graphic 5"/>
          <p:cNvPicPr>
            <a:picLocks noChangeAspect="1"/>
          </p:cNvPicPr>
          <p:nvPr/>
        </p:nvPicPr>
        <p:blipFill>
          <a:blip r:embed="rId3">
            <a:extLst/>
          </a:blip>
          <a:stretch>
            <a:fillRect/>
          </a:stretch>
        </p:blipFill>
        <p:spPr>
          <a:xfrm>
            <a:off x="-28576" y="5866695"/>
            <a:ext cx="11999597" cy="775407"/>
          </a:xfrm>
          <a:prstGeom prst="rect">
            <a:avLst/>
          </a:prstGeom>
          <a:ln w="12700">
            <a:miter lim="400000"/>
          </a:ln>
        </p:spPr>
      </p:pic>
      <p:sp>
        <p:nvSpPr>
          <p:cNvPr id="86" name="Picture Placeholder 3"/>
          <p:cNvSpPr>
            <a:spLocks noGrp="1"/>
          </p:cNvSpPr>
          <p:nvPr>
            <p:ph type="pic" idx="21"/>
          </p:nvPr>
        </p:nvSpPr>
        <p:spPr>
          <a:xfrm>
            <a:off x="0" y="0"/>
            <a:ext cx="5074921" cy="6858000"/>
          </a:xfrm>
          <a:prstGeom prst="rect">
            <a:avLst/>
          </a:prstGeom>
        </p:spPr>
        <p:txBody>
          <a:bodyPr lIns="91439" rIns="91439">
            <a:noAutofit/>
          </a:bodyPr>
          <a:lstStyle/>
          <a:p>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pic>
        <p:nvPicPr>
          <p:cNvPr id="94" name="Picture 8" descr="Picture 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95" name="CLICK TO EDIT MASTER TITLE STYLE"/>
          <p:cNvSpPr txBox="1">
            <a:spLocks noGrp="1"/>
          </p:cNvSpPr>
          <p:nvPr>
            <p:ph type="title" hasCustomPrompt="1"/>
          </p:nvPr>
        </p:nvSpPr>
        <p:spPr>
          <a:xfrm>
            <a:off x="838200" y="856338"/>
            <a:ext cx="10546806" cy="701732"/>
          </a:xfrm>
          <a:prstGeom prst="rect">
            <a:avLst/>
          </a:prstGeom>
        </p:spPr>
        <p:txBody>
          <a:bodyPr/>
          <a:lstStyle>
            <a:lvl1pPr>
              <a:defRPr>
                <a:solidFill>
                  <a:schemeClr val="accent5">
                    <a:lumOff val="44000"/>
                  </a:schemeClr>
                </a:solidFill>
              </a:defRPr>
            </a:lvl1pPr>
          </a:lstStyle>
          <a:p>
            <a:r>
              <a:t>CLICK TO EDIT MASTER TITLE STYLE</a:t>
            </a:r>
          </a:p>
        </p:txBody>
      </p:sp>
      <p:sp>
        <p:nvSpPr>
          <p:cNvPr id="96" name="Body Level One…"/>
          <p:cNvSpPr txBox="1">
            <a:spLocks noGrp="1"/>
          </p:cNvSpPr>
          <p:nvPr>
            <p:ph type="body" sz="quarter" idx="1"/>
          </p:nvPr>
        </p:nvSpPr>
        <p:spPr>
          <a:xfrm>
            <a:off x="7789453" y="3024265"/>
            <a:ext cx="3595553" cy="1750935"/>
          </a:xfrm>
          <a:prstGeom prst="rect">
            <a:avLst/>
          </a:prstGeom>
        </p:spPr>
        <p:txBody>
          <a:bodyPr/>
          <a:lstStyle>
            <a:lvl1pPr marL="0" indent="0">
              <a:buSzTx/>
              <a:buFontTx/>
              <a:buNone/>
              <a:defRPr sz="2400">
                <a:solidFill>
                  <a:schemeClr val="accent5">
                    <a:lumOff val="44000"/>
                  </a:schemeClr>
                </a:solidFill>
              </a:defRPr>
            </a:lvl1pPr>
            <a:lvl2pPr marL="685800" indent="-228600">
              <a:buFontTx/>
              <a:defRPr sz="2400">
                <a:solidFill>
                  <a:schemeClr val="accent5">
                    <a:lumOff val="44000"/>
                  </a:schemeClr>
                </a:solidFill>
              </a:defRPr>
            </a:lvl2pPr>
            <a:lvl3pPr marL="1188719" indent="-274319">
              <a:buFontTx/>
              <a:defRPr sz="2400">
                <a:solidFill>
                  <a:schemeClr val="accent5">
                    <a:lumOff val="44000"/>
                  </a:schemeClr>
                </a:solidFill>
              </a:defRPr>
            </a:lvl3pPr>
            <a:lvl4pPr marL="1676400" indent="-304800">
              <a:buFontTx/>
              <a:defRPr sz="2400">
                <a:solidFill>
                  <a:schemeClr val="accent5">
                    <a:lumOff val="44000"/>
                  </a:schemeClr>
                </a:solidFill>
              </a:defRPr>
            </a:lvl4pPr>
            <a:lvl5pPr marL="2133600" indent="-304800">
              <a:buFontTx/>
              <a:defRPr sz="2400">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97" name="Graphic 5" descr="Graphic 5"/>
          <p:cNvPicPr>
            <a:picLocks noChangeAspect="1"/>
          </p:cNvPicPr>
          <p:nvPr/>
        </p:nvPicPr>
        <p:blipFill>
          <a:blip r:embed="rId3">
            <a:extLst/>
          </a:blip>
          <a:stretch>
            <a:fillRect/>
          </a:stretch>
        </p:blipFill>
        <p:spPr>
          <a:xfrm>
            <a:off x="-28576" y="5866695"/>
            <a:ext cx="11999597" cy="775407"/>
          </a:xfrm>
          <a:prstGeom prst="rect">
            <a:avLst/>
          </a:prstGeom>
          <a:ln w="12700">
            <a:miter lim="400000"/>
          </a:ln>
        </p:spPr>
      </p:pic>
      <p:sp>
        <p:nvSpPr>
          <p:cNvPr id="98" name="Picture Placeholder 3"/>
          <p:cNvSpPr>
            <a:spLocks noGrp="1"/>
          </p:cNvSpPr>
          <p:nvPr>
            <p:ph type="pic" sz="half" idx="21"/>
          </p:nvPr>
        </p:nvSpPr>
        <p:spPr>
          <a:xfrm>
            <a:off x="822596" y="1858328"/>
            <a:ext cx="6478091" cy="4159538"/>
          </a:xfrm>
          <a:prstGeom prst="rect">
            <a:avLst/>
          </a:prstGeom>
        </p:spPr>
        <p:txBody>
          <a:bodyPr lIns="91439" rIns="91439">
            <a:noAutofit/>
          </a:bodyPr>
          <a:lstStyle/>
          <a:p>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pic>
        <p:nvPicPr>
          <p:cNvPr id="106" name="Picture 8" descr="Picture 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07" name="CLICK TO EDIT MASTER TITLE STYLE"/>
          <p:cNvSpPr txBox="1">
            <a:spLocks noGrp="1"/>
          </p:cNvSpPr>
          <p:nvPr>
            <p:ph type="title" hasCustomPrompt="1"/>
          </p:nvPr>
        </p:nvSpPr>
        <p:spPr>
          <a:xfrm>
            <a:off x="5727700" y="799014"/>
            <a:ext cx="5559334" cy="1920527"/>
          </a:xfrm>
          <a:prstGeom prst="rect">
            <a:avLst/>
          </a:prstGeom>
        </p:spPr>
        <p:txBody>
          <a:bodyPr/>
          <a:lstStyle>
            <a:lvl1pPr algn="r">
              <a:defRPr>
                <a:solidFill>
                  <a:schemeClr val="accent5">
                    <a:lumOff val="44000"/>
                  </a:schemeClr>
                </a:solidFill>
              </a:defRPr>
            </a:lvl1pPr>
          </a:lstStyle>
          <a:p>
            <a:r>
              <a:t>CLICK TO EDIT MASTER TITLE STYLE</a:t>
            </a:r>
          </a:p>
        </p:txBody>
      </p:sp>
      <p:sp>
        <p:nvSpPr>
          <p:cNvPr id="108" name="Body Level One…"/>
          <p:cNvSpPr txBox="1">
            <a:spLocks noGrp="1"/>
          </p:cNvSpPr>
          <p:nvPr>
            <p:ph type="body" sz="quarter" idx="1"/>
          </p:nvPr>
        </p:nvSpPr>
        <p:spPr>
          <a:xfrm>
            <a:off x="5727701" y="3270899"/>
            <a:ext cx="5559335" cy="1504486"/>
          </a:xfrm>
          <a:prstGeom prst="rect">
            <a:avLst/>
          </a:prstGeom>
        </p:spPr>
        <p:txBody>
          <a:bodyPr/>
          <a:lstStyle>
            <a:lvl1pPr marL="0" indent="0">
              <a:buSzTx/>
              <a:buFontTx/>
              <a:buNone/>
              <a:defRPr sz="2400">
                <a:solidFill>
                  <a:schemeClr val="accent5">
                    <a:lumOff val="44000"/>
                  </a:schemeClr>
                </a:solidFill>
              </a:defRPr>
            </a:lvl1pPr>
            <a:lvl2pPr marL="685800" indent="-228600">
              <a:buFontTx/>
              <a:defRPr sz="2400">
                <a:solidFill>
                  <a:schemeClr val="accent5">
                    <a:lumOff val="44000"/>
                  </a:schemeClr>
                </a:solidFill>
              </a:defRPr>
            </a:lvl2pPr>
            <a:lvl3pPr marL="1188719" indent="-274319">
              <a:buFontTx/>
              <a:defRPr sz="2400">
                <a:solidFill>
                  <a:schemeClr val="accent5">
                    <a:lumOff val="44000"/>
                  </a:schemeClr>
                </a:solidFill>
              </a:defRPr>
            </a:lvl3pPr>
            <a:lvl4pPr marL="1676400" indent="-304800">
              <a:buFontTx/>
              <a:defRPr sz="2400">
                <a:solidFill>
                  <a:schemeClr val="accent5">
                    <a:lumOff val="44000"/>
                  </a:schemeClr>
                </a:solidFill>
              </a:defRPr>
            </a:lvl4pPr>
            <a:lvl5pPr marL="2133600" indent="-304800">
              <a:buFontTx/>
              <a:defRPr sz="2400">
                <a:solidFill>
                  <a:schemeClr val="accent5">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109" name="Graphic 5" descr="Graphic 5"/>
          <p:cNvPicPr>
            <a:picLocks noChangeAspect="1"/>
          </p:cNvPicPr>
          <p:nvPr/>
        </p:nvPicPr>
        <p:blipFill>
          <a:blip r:embed="rId3">
            <a:extLst/>
          </a:blip>
          <a:stretch>
            <a:fillRect/>
          </a:stretch>
        </p:blipFill>
        <p:spPr>
          <a:xfrm>
            <a:off x="-28576" y="5866695"/>
            <a:ext cx="11999597" cy="775407"/>
          </a:xfrm>
          <a:prstGeom prst="rect">
            <a:avLst/>
          </a:prstGeom>
          <a:ln w="12700">
            <a:miter lim="400000"/>
          </a:ln>
        </p:spPr>
      </p:pic>
      <p:sp>
        <p:nvSpPr>
          <p:cNvPr id="110" name="Picture Placeholder 3"/>
          <p:cNvSpPr>
            <a:spLocks noGrp="1"/>
          </p:cNvSpPr>
          <p:nvPr>
            <p:ph type="pic" sz="half" idx="21"/>
          </p:nvPr>
        </p:nvSpPr>
        <p:spPr>
          <a:xfrm>
            <a:off x="-2" y="-2"/>
            <a:ext cx="5103499" cy="3381376"/>
          </a:xfrm>
          <a:prstGeom prst="rect">
            <a:avLst/>
          </a:prstGeom>
        </p:spPr>
        <p:txBody>
          <a:bodyPr lIns="91439" rIns="91439">
            <a:noAutofit/>
          </a:bodyPr>
          <a:lstStyle/>
          <a:p>
            <a:endParaRPr/>
          </a:p>
        </p:txBody>
      </p:sp>
      <p:sp>
        <p:nvSpPr>
          <p:cNvPr id="111" name="Picture Placeholder 3"/>
          <p:cNvSpPr>
            <a:spLocks noGrp="1"/>
          </p:cNvSpPr>
          <p:nvPr>
            <p:ph type="pic" sz="half" idx="22"/>
          </p:nvPr>
        </p:nvSpPr>
        <p:spPr>
          <a:xfrm>
            <a:off x="-2" y="3476626"/>
            <a:ext cx="5103499" cy="3381376"/>
          </a:xfrm>
          <a:prstGeom prst="rect">
            <a:avLst/>
          </a:prstGeom>
        </p:spPr>
        <p:txBody>
          <a:bodyPr lIns="91439" rIns="91439">
            <a:noAutofit/>
          </a:bodyPr>
          <a:lstStyle/>
          <a:p>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3E6B"/>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997BD"/>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BŪVNIECĪBAS RISINĀJUMI RAIL BALTICA RĪGAS CENTRĀLĀ MEZGLA ATTĪSTĪBAI: ILGTSPĒJA, SADARBĪBA UN MOBILITĀTE"/>
          <p:cNvSpPr txBox="1">
            <a:spLocks noGrp="1"/>
          </p:cNvSpPr>
          <p:nvPr>
            <p:ph type="ctrTitle"/>
          </p:nvPr>
        </p:nvSpPr>
        <p:spPr>
          <a:xfrm>
            <a:off x="1041400" y="2632466"/>
            <a:ext cx="10109199" cy="1788256"/>
          </a:xfrm>
          <a:prstGeom prst="rect">
            <a:avLst/>
          </a:prstGeom>
        </p:spPr>
        <p:txBody>
          <a:bodyPr/>
          <a:lstStyle>
            <a:lvl1pPr defTabSz="676655">
              <a:defRPr sz="3996"/>
            </a:lvl1pPr>
          </a:lstStyle>
          <a:p>
            <a:r>
              <a:t>BŪVNIECĪBAS RISINĀJUMI RAIL BALTICA RĪGAS CENTRĀLĀ MEZGLA ATTĪSTĪBAI: ILGTSPĒJA, SADARBĪBA UN MOBILITĀTE</a:t>
            </a:r>
          </a:p>
        </p:txBody>
      </p:sp>
      <p:sp>
        <p:nvSpPr>
          <p:cNvPr id="416" name="Guntis Āboltiņš—Āboliņš"/>
          <p:cNvSpPr txBox="1">
            <a:spLocks noGrp="1"/>
          </p:cNvSpPr>
          <p:nvPr>
            <p:ph type="subTitle" sz="quarter" idx="1"/>
          </p:nvPr>
        </p:nvSpPr>
        <p:spPr>
          <a:prstGeom prst="rect">
            <a:avLst/>
          </a:prstGeom>
        </p:spPr>
        <p:txBody>
          <a:bodyPr/>
          <a:lstStyle/>
          <a:p>
            <a:r>
              <a:rPr dirty="0"/>
              <a:t>Guntis </a:t>
            </a:r>
            <a:r>
              <a:rPr sz="3100" dirty="0" err="1"/>
              <a:t>Āboltiņš</a:t>
            </a:r>
            <a:r>
              <a:rPr lang="lv-LV" sz="3100" dirty="0"/>
              <a:t>-</a:t>
            </a:r>
            <a:r>
              <a:rPr sz="3100" dirty="0" err="1"/>
              <a:t>Āboliņš</a:t>
            </a:r>
            <a:r>
              <a:rPr dirty="0"/>
              <a:t>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940F11-2276-4E28-885B-30696B66F7AB}"/>
              </a:ext>
            </a:extLst>
          </p:cNvPr>
          <p:cNvSpPr>
            <a:spLocks noGrp="1"/>
          </p:cNvSpPr>
          <p:nvPr>
            <p:ph type="body" sz="half" idx="1"/>
          </p:nvPr>
        </p:nvSpPr>
        <p:spPr/>
        <p:txBody>
          <a:bodyPr/>
          <a:lstStyle/>
          <a:p>
            <a:endParaRPr lang="lv-LV"/>
          </a:p>
        </p:txBody>
      </p:sp>
      <p:pic>
        <p:nvPicPr>
          <p:cNvPr id="4" name="Picture 3">
            <a:extLst>
              <a:ext uri="{FF2B5EF4-FFF2-40B4-BE49-F238E27FC236}">
                <a16:creationId xmlns:a16="http://schemas.microsoft.com/office/drawing/2014/main" id="{B1455690-BF0A-4CAC-9CFE-967A473E5530}"/>
              </a:ext>
            </a:extLst>
          </p:cNvPr>
          <p:cNvPicPr>
            <a:picLocks noChangeAspect="1"/>
          </p:cNvPicPr>
          <p:nvPr/>
        </p:nvPicPr>
        <p:blipFill>
          <a:blip r:embed="rId2"/>
          <a:stretch>
            <a:fillRect/>
          </a:stretch>
        </p:blipFill>
        <p:spPr>
          <a:xfrm>
            <a:off x="518604" y="95194"/>
            <a:ext cx="10515600" cy="5943306"/>
          </a:xfrm>
          <a:prstGeom prst="rect">
            <a:avLst/>
          </a:prstGeom>
        </p:spPr>
      </p:pic>
    </p:spTree>
    <p:extLst>
      <p:ext uri="{BB962C8B-B14F-4D97-AF65-F5344CB8AC3E}">
        <p14:creationId xmlns:p14="http://schemas.microsoft.com/office/powerpoint/2010/main" val="415468671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Picture Placeholder 3" descr="Picture Placeholder 3"/>
          <p:cNvPicPr>
            <a:picLocks noGrp="1" noChangeAspect="1"/>
          </p:cNvPicPr>
          <p:nvPr>
            <p:ph type="pic" idx="21"/>
          </p:nvPr>
        </p:nvPicPr>
        <p:blipFill>
          <a:blip r:embed="rId2">
            <a:extLst/>
          </a:blip>
          <a:srcRect t="4768" b="4768"/>
          <a:stretch>
            <a:fillRect/>
          </a:stretch>
        </p:blipFill>
        <p:spPr>
          <a:xfrm>
            <a:off x="809722" y="1729584"/>
            <a:ext cx="6478090" cy="4159538"/>
          </a:xfrm>
          <a:prstGeom prst="rect">
            <a:avLst/>
          </a:prstGeom>
        </p:spPr>
      </p:pic>
      <p:sp>
        <p:nvSpPr>
          <p:cNvPr id="443" name="VIDES DIZAINS UN RISINĀJUMI"/>
          <p:cNvSpPr txBox="1">
            <a:spLocks noGrp="1"/>
          </p:cNvSpPr>
          <p:nvPr>
            <p:ph type="title"/>
          </p:nvPr>
        </p:nvSpPr>
        <p:spPr>
          <a:xfrm>
            <a:off x="4642422" y="299092"/>
            <a:ext cx="6593115" cy="1333741"/>
          </a:xfrm>
          <a:prstGeom prst="rect">
            <a:avLst/>
          </a:prstGeom>
        </p:spPr>
        <p:txBody>
          <a:bodyPr/>
          <a:lstStyle>
            <a:lvl1pPr algn="r" defTabSz="868680">
              <a:defRPr sz="4180"/>
            </a:lvl1pPr>
          </a:lstStyle>
          <a:p>
            <a:r>
              <a:t>VIDES DIZAINS UN RISINĀJUMI </a:t>
            </a:r>
          </a:p>
        </p:txBody>
      </p:sp>
      <p:sp>
        <p:nvSpPr>
          <p:cNvPr id="444" name="Vides dizaina projektētāji Itālijas arhitekti “CREW” un Latvijas LABIE KOKI…"/>
          <p:cNvSpPr txBox="1">
            <a:spLocks noGrp="1"/>
          </p:cNvSpPr>
          <p:nvPr>
            <p:ph type="body" sz="half" idx="1"/>
          </p:nvPr>
        </p:nvSpPr>
        <p:spPr>
          <a:xfrm>
            <a:off x="7523693" y="1868879"/>
            <a:ext cx="4338405" cy="4324940"/>
          </a:xfrm>
          <a:prstGeom prst="rect">
            <a:avLst/>
          </a:prstGeom>
        </p:spPr>
        <p:txBody>
          <a:bodyPr/>
          <a:lstStyle/>
          <a:p>
            <a:pPr marL="199323" indent="-199323" defTabSz="649223">
              <a:spcBef>
                <a:spcPts val="700"/>
              </a:spcBef>
              <a:buSzPct val="100000"/>
              <a:buChar char="•"/>
              <a:defRPr sz="1987"/>
            </a:pPr>
            <a:r>
              <a:rPr lang="lv-LV" dirty="0"/>
              <a:t>Vides dizains, kas ir ilgtspējīgs, mūsdienīgs, ērti lietojams un videi atbilstošs </a:t>
            </a:r>
          </a:p>
          <a:p>
            <a:pPr marL="199323" indent="-199323" defTabSz="649223">
              <a:spcBef>
                <a:spcPts val="700"/>
              </a:spcBef>
              <a:buSzPct val="100000"/>
              <a:buChar char="•"/>
              <a:defRPr sz="1987"/>
            </a:pPr>
            <a:r>
              <a:rPr lang="lv-LV" dirty="0"/>
              <a:t>Koku, apstādījumu un labiekārtošanas materiālu izvēle, apliecinot Latvijas identitāti, ar lepnumu par dabu un piejūras klimatu</a:t>
            </a:r>
          </a:p>
          <a:p>
            <a:pPr marL="199323" indent="-199323" defTabSz="649223">
              <a:spcBef>
                <a:spcPts val="700"/>
              </a:spcBef>
              <a:buSzPct val="100000"/>
              <a:buChar char="•"/>
              <a:defRPr sz="1987"/>
            </a:pPr>
            <a:r>
              <a:rPr lang="lv-LV" dirty="0" err="1"/>
              <a:t>Taktilie</a:t>
            </a:r>
            <a:r>
              <a:rPr lang="lv-LV" dirty="0"/>
              <a:t>, velo, atpūtas un citi risinājumi dažādām sabiedrības grupām</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icture Placeholder 3" descr="Picture Placeholder 3"/>
          <p:cNvPicPr>
            <a:picLocks noGrp="1" noChangeAspect="1"/>
          </p:cNvPicPr>
          <p:nvPr>
            <p:ph type="pic" idx="21"/>
          </p:nvPr>
        </p:nvPicPr>
        <p:blipFill>
          <a:blip r:embed="rId2">
            <a:extLst/>
          </a:blip>
          <a:srcRect t="4768" b="4768"/>
          <a:stretch>
            <a:fillRect/>
          </a:stretch>
        </p:blipFill>
        <p:spPr>
          <a:prstGeom prst="rect">
            <a:avLst/>
          </a:prstGeom>
        </p:spPr>
      </p:pic>
      <p:sp>
        <p:nvSpPr>
          <p:cNvPr id="447" name="FUNKCIONĀLIE UN TAKTILIE   RISINĀJUMI"/>
          <p:cNvSpPr txBox="1">
            <a:spLocks noGrp="1"/>
          </p:cNvSpPr>
          <p:nvPr>
            <p:ph type="title"/>
          </p:nvPr>
        </p:nvSpPr>
        <p:spPr>
          <a:xfrm>
            <a:off x="4642422" y="414961"/>
            <a:ext cx="6593115" cy="1333741"/>
          </a:xfrm>
          <a:prstGeom prst="rect">
            <a:avLst/>
          </a:prstGeom>
        </p:spPr>
        <p:txBody>
          <a:bodyPr/>
          <a:lstStyle>
            <a:lvl1pPr algn="r" defTabSz="868680">
              <a:defRPr sz="4180"/>
            </a:lvl1pPr>
          </a:lstStyle>
          <a:p>
            <a:r>
              <a:t>FUNKCIONĀLIE UN TAKTILIE   RISINĀJUMI </a:t>
            </a:r>
          </a:p>
        </p:txBody>
      </p:sp>
      <p:sp>
        <p:nvSpPr>
          <p:cNvPr id="448" name="Visu risinājumu izstrādē un pārbaudē iesaistīta invalīdu un viņu draugu apvienība “Apeirons”…"/>
          <p:cNvSpPr txBox="1">
            <a:spLocks noGrp="1"/>
          </p:cNvSpPr>
          <p:nvPr>
            <p:ph type="body" sz="half" idx="1"/>
          </p:nvPr>
        </p:nvSpPr>
        <p:spPr>
          <a:xfrm>
            <a:off x="7352352" y="1863365"/>
            <a:ext cx="4278167" cy="4149573"/>
          </a:xfrm>
          <a:prstGeom prst="rect">
            <a:avLst/>
          </a:prstGeom>
        </p:spPr>
        <p:txBody>
          <a:bodyPr>
            <a:normAutofit lnSpcReduction="10000"/>
          </a:bodyPr>
          <a:lstStyle/>
          <a:p>
            <a:pPr marL="174056" indent="-174056" defTabSz="566927">
              <a:spcBef>
                <a:spcPts val="600"/>
              </a:spcBef>
              <a:buSzPct val="100000"/>
              <a:buChar char="•"/>
              <a:defRPr sz="1736"/>
            </a:pPr>
            <a:r>
              <a:rPr lang="lv-LV"/>
              <a:t>Visu risinājumu izstrādē un pārbaudē iesaistīta invalīdu un viņu draugu apvienība “Apeirons” </a:t>
            </a:r>
          </a:p>
          <a:p>
            <a:pPr marL="174056" indent="-174056" defTabSz="566927">
              <a:spcBef>
                <a:spcPts val="600"/>
              </a:spcBef>
              <a:buSzPct val="100000"/>
              <a:buChar char="•"/>
              <a:defRPr sz="1736"/>
            </a:pPr>
            <a:r>
              <a:rPr lang="lv-LV"/>
              <a:t>Vājredzīgiem cilvēkiem paredzēti taktilie risinājumi/ vadība no sabiedriskā transporta pieturvietas Gogoļa ielā līdz pat vilciena platformām </a:t>
            </a:r>
          </a:p>
          <a:p>
            <a:pPr marL="174056" indent="-174056" defTabSz="566927">
              <a:spcBef>
                <a:spcPts val="600"/>
              </a:spcBef>
              <a:buSzPct val="100000"/>
              <a:buChar char="•"/>
              <a:defRPr sz="1736"/>
            </a:pPr>
            <a:r>
              <a:rPr lang="lv-LV"/>
              <a:t>Intuitīvi un pārdomāti cilvēku plūsmas organizēšanas risinājumi stacijas iekštelpās </a:t>
            </a:r>
          </a:p>
          <a:p>
            <a:pPr marL="174056" indent="-174056" defTabSz="566927">
              <a:spcBef>
                <a:spcPts val="600"/>
              </a:spcBef>
              <a:buSzPct val="100000"/>
              <a:buChar char="•"/>
              <a:defRPr sz="1736"/>
            </a:pPr>
            <a:r>
              <a:rPr lang="lv-LV"/>
              <a:t>Pasažieriem paredzēto ārtelpu un nojumju projektēšana, atbilstoši vēju plūsmai un ietekmei</a:t>
            </a:r>
          </a:p>
          <a:p>
            <a:pPr marL="174056" indent="-174056" defTabSz="566927">
              <a:spcBef>
                <a:spcPts val="600"/>
              </a:spcBef>
              <a:buSzPct val="100000"/>
              <a:buChar char="•"/>
              <a:defRPr sz="1736"/>
            </a:pPr>
            <a:r>
              <a:rPr lang="lv-LV"/>
              <a:t>Pārdomāti, vairāku līniju drošības, pretslīdes un taktilie risinājumi uz peroniem.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1528E6-B750-4935-8831-FFA1A87A4A53}"/>
              </a:ext>
            </a:extLst>
          </p:cNvPr>
          <p:cNvPicPr>
            <a:picLocks noChangeAspect="1"/>
          </p:cNvPicPr>
          <p:nvPr/>
        </p:nvPicPr>
        <p:blipFill rotWithShape="1">
          <a:blip r:embed="rId3"/>
          <a:srcRect t="-1" r="14973" b="22956"/>
          <a:stretch/>
        </p:blipFill>
        <p:spPr>
          <a:xfrm>
            <a:off x="304189" y="2817904"/>
            <a:ext cx="9683191" cy="3405343"/>
          </a:xfrm>
          <a:prstGeom prst="rect">
            <a:avLst/>
          </a:prstGeom>
        </p:spPr>
      </p:pic>
      <p:sp>
        <p:nvSpPr>
          <p:cNvPr id="7" name="PASAŽIERU MOBILITĀTE">
            <a:extLst>
              <a:ext uri="{FF2B5EF4-FFF2-40B4-BE49-F238E27FC236}">
                <a16:creationId xmlns:a16="http://schemas.microsoft.com/office/drawing/2014/main" id="{9C146874-498B-4CF4-945A-AF735885657D}"/>
              </a:ext>
            </a:extLst>
          </p:cNvPr>
          <p:cNvSpPr txBox="1">
            <a:spLocks noGrp="1"/>
          </p:cNvSpPr>
          <p:nvPr>
            <p:ph type="title"/>
          </p:nvPr>
        </p:nvSpPr>
        <p:spPr>
          <a:xfrm>
            <a:off x="495666" y="73927"/>
            <a:ext cx="6593115" cy="1333741"/>
          </a:xfrm>
          <a:prstGeom prst="rect">
            <a:avLst/>
          </a:prstGeom>
        </p:spPr>
        <p:txBody>
          <a:bodyPr/>
          <a:lstStyle>
            <a:lvl1pPr defTabSz="896111">
              <a:defRPr sz="4312"/>
            </a:lvl1pPr>
          </a:lstStyle>
          <a:p>
            <a:r>
              <a:rPr dirty="0"/>
              <a:t>MOBILITĀTE </a:t>
            </a:r>
          </a:p>
        </p:txBody>
      </p:sp>
      <p:sp>
        <p:nvSpPr>
          <p:cNvPr id="8" name="Jauna, vienvirziena “kiss&amp;ride” iela starp Satiksmes ministrijas ēku un jauno Stacijas ēku. Droša pasažieru atvešana un sagaidīšana.…">
            <a:extLst>
              <a:ext uri="{FF2B5EF4-FFF2-40B4-BE49-F238E27FC236}">
                <a16:creationId xmlns:a16="http://schemas.microsoft.com/office/drawing/2014/main" id="{9220EE29-164D-48E9-9B7C-BD34E57C8CD3}"/>
              </a:ext>
            </a:extLst>
          </p:cNvPr>
          <p:cNvSpPr txBox="1">
            <a:spLocks noGrp="1"/>
          </p:cNvSpPr>
          <p:nvPr>
            <p:ph type="body" sz="half" idx="1"/>
          </p:nvPr>
        </p:nvSpPr>
        <p:spPr>
          <a:xfrm>
            <a:off x="304189" y="1087617"/>
            <a:ext cx="10741934" cy="2839136"/>
          </a:xfrm>
          <a:prstGeom prst="rect">
            <a:avLst/>
          </a:prstGeom>
        </p:spPr>
        <p:txBody>
          <a:bodyPr>
            <a:normAutofit/>
          </a:bodyPr>
          <a:lstStyle/>
          <a:p>
            <a:pPr marL="238626" indent="-238626" defTabSz="777240">
              <a:spcBef>
                <a:spcPts val="800"/>
              </a:spcBef>
              <a:buSzPct val="100000"/>
              <a:buChar char="•"/>
              <a:defRPr sz="2380"/>
            </a:pPr>
            <a:r>
              <a:rPr lang="lv-LV" sz="1800" dirty="0"/>
              <a:t>Jauna “</a:t>
            </a:r>
            <a:r>
              <a:rPr lang="lv-LV" sz="1800" dirty="0" err="1"/>
              <a:t>kiss&amp;ride</a:t>
            </a:r>
            <a:r>
              <a:rPr lang="lv-LV" sz="1800" dirty="0"/>
              <a:t>” iela. Droša pasažieru atvešana un sagaidīšana. </a:t>
            </a:r>
          </a:p>
          <a:p>
            <a:pPr marL="238626" indent="-238626" defTabSz="777240">
              <a:spcBef>
                <a:spcPts val="800"/>
              </a:spcBef>
              <a:buSzPct val="100000"/>
              <a:buChar char="•"/>
              <a:defRPr sz="2380"/>
            </a:pPr>
            <a:r>
              <a:rPr lang="lv-LV" sz="1800" dirty="0"/>
              <a:t>Bagāžas nodošanas un transportēšanas iespējas uz lidostām</a:t>
            </a:r>
          </a:p>
          <a:p>
            <a:pPr marL="238626" indent="-238626" defTabSz="777240">
              <a:spcBef>
                <a:spcPts val="800"/>
              </a:spcBef>
              <a:buSzPct val="100000"/>
              <a:buChar char="•"/>
              <a:defRPr sz="2380"/>
            </a:pPr>
            <a:r>
              <a:rPr lang="lv-LV" sz="1800" dirty="0"/>
              <a:t>Ērti savienojumi ar Rīgas Autoostu un citiem transporta mezgliem</a:t>
            </a:r>
          </a:p>
          <a:p>
            <a:pPr marL="238626" indent="-238626" defTabSz="777240">
              <a:spcBef>
                <a:spcPts val="800"/>
              </a:spcBef>
              <a:buSzPct val="100000"/>
              <a:buChar char="•"/>
              <a:defRPr sz="2380"/>
            </a:pPr>
            <a:r>
              <a:rPr lang="lv-LV" sz="1800" dirty="0"/>
              <a:t>Pārdomāta 22 eskalatoru, 12 liftu un kāpņu sistēma, pasažieriem ērtāki platformu risinājumi </a:t>
            </a:r>
          </a:p>
        </p:txBody>
      </p:sp>
    </p:spTree>
    <p:extLst>
      <p:ext uri="{BB962C8B-B14F-4D97-AF65-F5344CB8AC3E}">
        <p14:creationId xmlns:p14="http://schemas.microsoft.com/office/powerpoint/2010/main" val="242591801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ACEE-635B-4435-9A55-3CB5767D85B1}"/>
              </a:ext>
            </a:extLst>
          </p:cNvPr>
          <p:cNvSpPr>
            <a:spLocks noGrp="1"/>
          </p:cNvSpPr>
          <p:nvPr>
            <p:ph type="title"/>
          </p:nvPr>
        </p:nvSpPr>
        <p:spPr/>
        <p:txBody>
          <a:bodyPr/>
          <a:lstStyle/>
          <a:p>
            <a:endParaRPr lang="lv-LV"/>
          </a:p>
        </p:txBody>
      </p:sp>
      <p:sp>
        <p:nvSpPr>
          <p:cNvPr id="3" name="Text Placeholder 2">
            <a:extLst>
              <a:ext uri="{FF2B5EF4-FFF2-40B4-BE49-F238E27FC236}">
                <a16:creationId xmlns:a16="http://schemas.microsoft.com/office/drawing/2014/main" id="{41ABF1AA-907C-4926-B8BB-F114D10D66B4}"/>
              </a:ext>
            </a:extLst>
          </p:cNvPr>
          <p:cNvSpPr>
            <a:spLocks noGrp="1"/>
          </p:cNvSpPr>
          <p:nvPr>
            <p:ph type="body" sz="half" idx="1"/>
          </p:nvPr>
        </p:nvSpPr>
        <p:spPr/>
        <p:txBody>
          <a:bodyPr/>
          <a:lstStyle/>
          <a:p>
            <a:endParaRPr lang="lv-LV"/>
          </a:p>
        </p:txBody>
      </p:sp>
      <p:pic>
        <p:nvPicPr>
          <p:cNvPr id="4" name="Picture 3">
            <a:extLst>
              <a:ext uri="{FF2B5EF4-FFF2-40B4-BE49-F238E27FC236}">
                <a16:creationId xmlns:a16="http://schemas.microsoft.com/office/drawing/2014/main" id="{DAAEDAB5-1BB9-41CA-9DA9-408FAA63C05A}"/>
              </a:ext>
            </a:extLst>
          </p:cNvPr>
          <p:cNvPicPr>
            <a:picLocks noChangeAspect="1"/>
          </p:cNvPicPr>
          <p:nvPr/>
        </p:nvPicPr>
        <p:blipFill>
          <a:blip r:embed="rId3"/>
          <a:stretch>
            <a:fillRect/>
          </a:stretch>
        </p:blipFill>
        <p:spPr>
          <a:xfrm>
            <a:off x="233680" y="0"/>
            <a:ext cx="10861040" cy="5895101"/>
          </a:xfrm>
          <a:prstGeom prst="rect">
            <a:avLst/>
          </a:prstGeom>
        </p:spPr>
      </p:pic>
      <p:sp>
        <p:nvSpPr>
          <p:cNvPr id="5" name="MOBILITĀTE…">
            <a:extLst>
              <a:ext uri="{FF2B5EF4-FFF2-40B4-BE49-F238E27FC236}">
                <a16:creationId xmlns:a16="http://schemas.microsoft.com/office/drawing/2014/main" id="{930CDEED-3038-4123-B5DA-427DABB9474A}"/>
              </a:ext>
            </a:extLst>
          </p:cNvPr>
          <p:cNvSpPr txBox="1">
            <a:spLocks/>
          </p:cNvSpPr>
          <p:nvPr/>
        </p:nvSpPr>
        <p:spPr>
          <a:xfrm>
            <a:off x="4586724" y="2686931"/>
            <a:ext cx="7123791" cy="1836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5">
                    <a:lumOff val="44000"/>
                  </a:schemeClr>
                </a:solidFill>
                <a:uFillTx/>
                <a:latin typeface="open sans extrabold"/>
                <a:ea typeface="open sans extrabold"/>
                <a:cs typeface="open sans extrabold"/>
                <a:sym typeface="open sans extra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9pPr>
          </a:lstStyle>
          <a:p>
            <a:pPr defTabSz="658368" hangingPunct="1">
              <a:defRPr sz="3168"/>
            </a:pPr>
            <a:endParaRPr lang="lv-LV" sz="3168" dirty="0"/>
          </a:p>
          <a:p>
            <a:pPr defTabSz="658368" hangingPunct="1">
              <a:defRPr sz="3168"/>
            </a:pPr>
            <a:r>
              <a:rPr lang="lv-LV" sz="3168" dirty="0"/>
              <a:t>Plānots izbūvēt 2,5 km jaunu velo ceļu</a:t>
            </a:r>
          </a:p>
        </p:txBody>
      </p:sp>
      <p:sp>
        <p:nvSpPr>
          <p:cNvPr id="6" name="Risinājumu izstrāde un konsultācijas ar apvienību “Pilsēta cilvēkiem”…">
            <a:extLst>
              <a:ext uri="{FF2B5EF4-FFF2-40B4-BE49-F238E27FC236}">
                <a16:creationId xmlns:a16="http://schemas.microsoft.com/office/drawing/2014/main" id="{ABA0AE38-F956-43ED-94FD-01A03C0BAFD1}"/>
              </a:ext>
            </a:extLst>
          </p:cNvPr>
          <p:cNvSpPr txBox="1">
            <a:spLocks/>
          </p:cNvSpPr>
          <p:nvPr/>
        </p:nvSpPr>
        <p:spPr>
          <a:xfrm>
            <a:off x="4586724" y="4185857"/>
            <a:ext cx="7020214" cy="2646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5">
                    <a:lumOff val="44000"/>
                  </a:schemeClr>
                </a:solidFill>
                <a:uFillTx/>
                <a:latin typeface="open sans"/>
                <a:ea typeface="open sans"/>
                <a:cs typeface="open sans"/>
                <a:sym typeface="open sans"/>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5">
                    <a:lumOff val="44000"/>
                  </a:schemeClr>
                </a:solidFill>
                <a:uFillTx/>
                <a:latin typeface="open sans"/>
                <a:ea typeface="open sans"/>
                <a:cs typeface="open sans"/>
                <a:sym typeface="open sans"/>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5">
                    <a:lumOff val="44000"/>
                  </a:schemeClr>
                </a:solidFill>
                <a:uFillTx/>
                <a:latin typeface="open sans"/>
                <a:ea typeface="open sans"/>
                <a:cs typeface="open sans"/>
                <a:sym typeface="open sans"/>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5">
                    <a:lumOff val="44000"/>
                  </a:schemeClr>
                </a:solidFill>
                <a:uFillTx/>
                <a:latin typeface="open sans"/>
                <a:ea typeface="open sans"/>
                <a:cs typeface="open sans"/>
                <a:sym typeface="open sans"/>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5">
                    <a:lumOff val="44000"/>
                  </a:schemeClr>
                </a:solidFill>
                <a:uFillTx/>
                <a:latin typeface="open sans"/>
                <a:ea typeface="open sans"/>
                <a:cs typeface="open sans"/>
                <a:sym typeface="open sans"/>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chemeClr val="accent1"/>
                </a:solidFill>
                <a:uFillTx/>
                <a:latin typeface="open sans"/>
                <a:ea typeface="open sans"/>
                <a:cs typeface="open sans"/>
                <a:sym typeface="open sans"/>
              </a:defRPr>
            </a:lvl9pPr>
          </a:lstStyle>
          <a:p>
            <a:pPr marL="227396" indent="-227396" defTabSz="740663" hangingPunct="1">
              <a:spcBef>
                <a:spcPts val="800"/>
              </a:spcBef>
              <a:defRPr sz="2268"/>
            </a:pPr>
            <a:r>
              <a:rPr lang="lv-LV" sz="1400" dirty="0"/>
              <a:t>Risinājumu izstrāde un konsultācijas ar apvienību “Pilsēta cilvēkiem” </a:t>
            </a:r>
          </a:p>
          <a:p>
            <a:pPr marL="227396" indent="-227396" defTabSz="740663" hangingPunct="1">
              <a:spcBef>
                <a:spcPts val="800"/>
              </a:spcBef>
              <a:defRPr sz="2268"/>
            </a:pPr>
            <a:r>
              <a:rPr lang="lv-LV" sz="1400" dirty="0"/>
              <a:t>Vērienīga velo novietne tunelī zem Gogoļa ielas</a:t>
            </a:r>
          </a:p>
          <a:p>
            <a:pPr marL="227396" indent="-227396" defTabSz="740663" hangingPunct="1">
              <a:spcBef>
                <a:spcPts val="800"/>
              </a:spcBef>
              <a:defRPr sz="2268"/>
            </a:pPr>
            <a:r>
              <a:rPr lang="lv-LV" sz="1400" dirty="0"/>
              <a:t>Daudz un pārdomāti izvietotas velo novietnes skvēros un laukumos ap stacijas ēku</a:t>
            </a:r>
          </a:p>
          <a:p>
            <a:pPr marL="227396" indent="-227396" defTabSz="740663" hangingPunct="1">
              <a:spcBef>
                <a:spcPts val="800"/>
              </a:spcBef>
              <a:defRPr sz="2268"/>
            </a:pPr>
            <a:r>
              <a:rPr lang="lv-LV" sz="1400" dirty="0"/>
              <a:t>Pārdomāts velo joslu tīklojums ap Centrālo satiksmes mezglu, kas savieno Rīgas abus krastus un pievienojas esošajām velo joslām</a:t>
            </a:r>
          </a:p>
          <a:p>
            <a:pPr marL="227396" indent="-227396" defTabSz="740663" hangingPunct="1">
              <a:spcBef>
                <a:spcPts val="800"/>
              </a:spcBef>
              <a:defRPr sz="2268"/>
            </a:pPr>
            <a:r>
              <a:rPr lang="lv-LV" sz="1400" dirty="0"/>
              <a:t>Jaunas velo joslas Lāčplēša ielā, Elizabetes ielā, Timoteja ielā, Gogoļa ielā u.c. </a:t>
            </a:r>
          </a:p>
        </p:txBody>
      </p:sp>
      <p:pic>
        <p:nvPicPr>
          <p:cNvPr id="8" name="Picture 7">
            <a:extLst>
              <a:ext uri="{FF2B5EF4-FFF2-40B4-BE49-F238E27FC236}">
                <a16:creationId xmlns:a16="http://schemas.microsoft.com/office/drawing/2014/main" id="{9F219AE4-0779-4C5F-B43D-D0B9DDE19625}"/>
              </a:ext>
            </a:extLst>
          </p:cNvPr>
          <p:cNvPicPr>
            <a:picLocks noChangeAspect="1"/>
          </p:cNvPicPr>
          <p:nvPr/>
        </p:nvPicPr>
        <p:blipFill>
          <a:blip r:embed="rId4"/>
          <a:stretch>
            <a:fillRect/>
          </a:stretch>
        </p:blipFill>
        <p:spPr>
          <a:xfrm>
            <a:off x="757346" y="1353190"/>
            <a:ext cx="4595890" cy="342900"/>
          </a:xfrm>
          <a:prstGeom prst="rect">
            <a:avLst/>
          </a:prstGeom>
        </p:spPr>
      </p:pic>
      <p:sp>
        <p:nvSpPr>
          <p:cNvPr id="7" name="PĀRDOMĀTA VELO INFRASTRUKTŪRA">
            <a:extLst>
              <a:ext uri="{FF2B5EF4-FFF2-40B4-BE49-F238E27FC236}">
                <a16:creationId xmlns:a16="http://schemas.microsoft.com/office/drawing/2014/main" id="{88D92A05-5298-419D-B1AD-A157537AD907}"/>
              </a:ext>
            </a:extLst>
          </p:cNvPr>
          <p:cNvSpPr txBox="1">
            <a:spLocks/>
          </p:cNvSpPr>
          <p:nvPr/>
        </p:nvSpPr>
        <p:spPr>
          <a:xfrm>
            <a:off x="460868" y="427064"/>
            <a:ext cx="6593115" cy="1333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868680" rtl="0" latinLnBrk="0">
              <a:lnSpc>
                <a:spcPct val="90000"/>
              </a:lnSpc>
              <a:spcBef>
                <a:spcPts val="0"/>
              </a:spcBef>
              <a:spcAft>
                <a:spcPts val="0"/>
              </a:spcAft>
              <a:buClrTx/>
              <a:buSzTx/>
              <a:buFontTx/>
              <a:buNone/>
              <a:tabLst/>
              <a:defRPr sz="4180" b="0" i="0" u="none" strike="noStrike" cap="none" spc="0" baseline="0">
                <a:solidFill>
                  <a:schemeClr val="accent5">
                    <a:lumOff val="44000"/>
                  </a:schemeClr>
                </a:solidFill>
                <a:uFillTx/>
                <a:latin typeface="open sans extrabold"/>
                <a:ea typeface="open sans extrabold"/>
                <a:cs typeface="open sans extrabold"/>
                <a:sym typeface="open sans extra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chemeClr val="accent1"/>
                </a:solidFill>
                <a:uFillTx/>
                <a:latin typeface="open sans extrabold"/>
                <a:ea typeface="open sans extrabold"/>
                <a:cs typeface="open sans extrabold"/>
                <a:sym typeface="open sans extrabold"/>
              </a:defRPr>
            </a:lvl9pPr>
          </a:lstStyle>
          <a:p>
            <a:pPr hangingPunct="1"/>
            <a:r>
              <a:rPr lang="lv-LV" dirty="0"/>
              <a:t>PĀRDOMĀTA VELO INFRASTRUKTŪRA </a:t>
            </a:r>
          </a:p>
        </p:txBody>
      </p:sp>
    </p:spTree>
    <p:extLst>
      <p:ext uri="{BB962C8B-B14F-4D97-AF65-F5344CB8AC3E}">
        <p14:creationId xmlns:p14="http://schemas.microsoft.com/office/powerpoint/2010/main" val="339691928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ALDIES!"/>
          <p:cNvSpPr txBox="1">
            <a:spLocks noGrp="1"/>
          </p:cNvSpPr>
          <p:nvPr>
            <p:ph type="title"/>
          </p:nvPr>
        </p:nvSpPr>
        <p:spPr>
          <a:prstGeom prst="rect">
            <a:avLst/>
          </a:prstGeom>
        </p:spPr>
        <p:txBody>
          <a:bodyPr/>
          <a:lstStyle/>
          <a:p>
            <a:r>
              <a:t>PALDIES! </a:t>
            </a:r>
          </a:p>
        </p:txBody>
      </p:sp>
      <p:sp>
        <p:nvSpPr>
          <p:cNvPr id="471" name="Būvējam RailBaltica Rīgas Centrālo mezglu - vienu no labākajiem satiksmes mezgliem Eiropā!"/>
          <p:cNvSpPr txBox="1">
            <a:spLocks noGrp="1"/>
          </p:cNvSpPr>
          <p:nvPr>
            <p:ph type="body" sz="quarter" idx="1"/>
          </p:nvPr>
        </p:nvSpPr>
        <p:spPr>
          <a:prstGeom prst="rect">
            <a:avLst/>
          </a:prstGeom>
        </p:spPr>
        <p:txBody>
          <a:bodyPr/>
          <a:lstStyle/>
          <a:p>
            <a:r>
              <a:t>Būvējam RailBaltica Rīgas Centrālo mezglu - vienu no labākajiem satiksmes mezgliem Eiropā!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BERERIX UZDEVUMS"/>
          <p:cNvSpPr txBox="1">
            <a:spLocks noGrp="1"/>
          </p:cNvSpPr>
          <p:nvPr>
            <p:ph type="title"/>
          </p:nvPr>
        </p:nvSpPr>
        <p:spPr>
          <a:xfrm>
            <a:off x="4764941" y="793725"/>
            <a:ext cx="6593114" cy="1333741"/>
          </a:xfrm>
          <a:prstGeom prst="rect">
            <a:avLst/>
          </a:prstGeom>
        </p:spPr>
        <p:txBody>
          <a:bodyPr/>
          <a:lstStyle/>
          <a:p>
            <a:r>
              <a:rPr dirty="0"/>
              <a:t>BERERIX UZDEVUMS </a:t>
            </a:r>
          </a:p>
        </p:txBody>
      </p:sp>
      <p:sp>
        <p:nvSpPr>
          <p:cNvPr id="419" name="Mūsu uzdevums ir projektēt un būvēt Rail Baltica Rīgas Centrālo mezglu tā, lai šī infrastruktūra būtu funkcionāla, droša un ērti izmantojama vēl daudzas desmitgades un iekļautos pašu labāko Eiropas dzelzceļa un transporta punktu kartē.…"/>
          <p:cNvSpPr txBox="1">
            <a:spLocks noGrp="1"/>
          </p:cNvSpPr>
          <p:nvPr>
            <p:ph type="body" sz="half" idx="1"/>
          </p:nvPr>
        </p:nvSpPr>
        <p:spPr>
          <a:xfrm>
            <a:off x="439550" y="2499602"/>
            <a:ext cx="10661807" cy="2849842"/>
          </a:xfrm>
          <a:prstGeom prst="rect">
            <a:avLst/>
          </a:prstGeom>
        </p:spPr>
        <p:txBody>
          <a:bodyPr>
            <a:normAutofit fontScale="92500" lnSpcReduction="10000"/>
          </a:bodyPr>
          <a:lstStyle/>
          <a:p>
            <a:pPr defTabSz="640079">
              <a:spcBef>
                <a:spcPts val="700"/>
              </a:spcBef>
              <a:defRPr sz="1960"/>
            </a:pPr>
            <a:r>
              <a:rPr lang="lv-LV" dirty="0"/>
              <a:t>Mūsu uzdevums ir projektēt un būvēt Rail </a:t>
            </a:r>
            <a:r>
              <a:rPr lang="lv-LV" dirty="0" err="1"/>
              <a:t>Baltica</a:t>
            </a:r>
            <a:r>
              <a:rPr lang="lv-LV" dirty="0"/>
              <a:t> Rīgas Centrālo mezglu tā, lai šī infrastruktūra būtu</a:t>
            </a:r>
            <a:r>
              <a:rPr lang="lv-LV" sz="2800" b="1" dirty="0">
                <a:latin typeface="open sans extrabold"/>
                <a:ea typeface="open sans extrabold"/>
                <a:cs typeface="open sans extrabold"/>
                <a:sym typeface="open sans extrabold"/>
              </a:rPr>
              <a:t> funkcionāla, droša</a:t>
            </a:r>
            <a:r>
              <a:rPr lang="lv-LV" dirty="0"/>
              <a:t> un ērti izmantojama vēl daudzas desmitgades un iekļautos pašu </a:t>
            </a:r>
          </a:p>
          <a:p>
            <a:pPr algn="ctr" defTabSz="640079">
              <a:spcBef>
                <a:spcPts val="700"/>
              </a:spcBef>
              <a:defRPr sz="1960"/>
            </a:pPr>
            <a:r>
              <a:rPr lang="lv-LV" sz="2800" b="1" dirty="0"/>
              <a:t>labāko Eiropas dzelzceļa un transporta punktu</a:t>
            </a:r>
            <a:r>
              <a:rPr lang="lv-LV" dirty="0"/>
              <a:t> kartē. </a:t>
            </a:r>
          </a:p>
          <a:p>
            <a:pPr algn="r" defTabSz="640079">
              <a:lnSpc>
                <a:spcPct val="110000"/>
              </a:lnSpc>
              <a:spcBef>
                <a:spcPts val="700"/>
              </a:spcBef>
              <a:defRPr sz="1960"/>
            </a:pPr>
            <a:r>
              <a:rPr lang="lv-LV" dirty="0"/>
              <a:t>Tas ietver ļoti daudz aspektus - no vairāk kā </a:t>
            </a:r>
            <a:r>
              <a:rPr lang="lv-LV" sz="2800" b="1" dirty="0"/>
              <a:t>100 organizāciju ieteikumu</a:t>
            </a:r>
            <a:r>
              <a:rPr lang="lv-LV" dirty="0"/>
              <a:t> un vēlmju saskaņošanas, iespējamo risinājumu ietveršanas projektā, līdz ilgtermiņā pārdomātai </a:t>
            </a:r>
            <a:r>
              <a:rPr lang="lv-LV" sz="1900" dirty="0"/>
              <a:t>apzaļumošanai, </a:t>
            </a:r>
            <a:r>
              <a:rPr lang="lv-LV" sz="1900" dirty="0" err="1"/>
              <a:t>taktilo</a:t>
            </a:r>
            <a:r>
              <a:rPr lang="lv-LV" sz="1900" dirty="0"/>
              <a:t> risinājumu </a:t>
            </a:r>
            <a:r>
              <a:rPr lang="lv-LV" dirty="0"/>
              <a:t>izstrādei, pasažieru plūsmas analīzei, dabas spēku ietekmes novērtējumam un  </a:t>
            </a:r>
            <a:r>
              <a:rPr lang="lv-LV" sz="2800" b="1" dirty="0"/>
              <a:t>ilgtspējīgām izvēlēm </a:t>
            </a:r>
            <a:r>
              <a:rPr lang="lv-LV" sz="1900" dirty="0"/>
              <a:t>būvmateriāliem, energoefektivitātē, tehniskajiem un funkcionālajiem risinājumiem.</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164C6-9CA3-4F9B-B335-70C5341EA801}"/>
              </a:ext>
            </a:extLst>
          </p:cNvPr>
          <p:cNvPicPr>
            <a:picLocks noChangeAspect="1"/>
          </p:cNvPicPr>
          <p:nvPr/>
        </p:nvPicPr>
        <p:blipFill>
          <a:blip r:embed="rId2"/>
          <a:stretch>
            <a:fillRect/>
          </a:stretch>
        </p:blipFill>
        <p:spPr>
          <a:xfrm>
            <a:off x="2239280" y="213957"/>
            <a:ext cx="7713439" cy="6126854"/>
          </a:xfrm>
          <a:prstGeom prst="rect">
            <a:avLst/>
          </a:prstGeom>
        </p:spPr>
      </p:pic>
      <p:sp>
        <p:nvSpPr>
          <p:cNvPr id="4" name="Rectangle 3">
            <a:extLst>
              <a:ext uri="{FF2B5EF4-FFF2-40B4-BE49-F238E27FC236}">
                <a16:creationId xmlns:a16="http://schemas.microsoft.com/office/drawing/2014/main" id="{642E26C7-9E25-44E8-A2A0-72A097D80D29}"/>
              </a:ext>
            </a:extLst>
          </p:cNvPr>
          <p:cNvSpPr/>
          <p:nvPr/>
        </p:nvSpPr>
        <p:spPr>
          <a:xfrm>
            <a:off x="561400" y="651844"/>
            <a:ext cx="4214786" cy="1798547"/>
          </a:xfrm>
          <a:prstGeom prst="rect">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lv-LV" sz="1800" b="0" i="0" u="none" strike="noStrike" cap="none" spc="0" normalizeH="0" baseline="0">
              <a:ln>
                <a:noFill/>
              </a:ln>
              <a:solidFill>
                <a:schemeClr val="accent1"/>
              </a:solidFill>
              <a:effectLst/>
              <a:uFillTx/>
              <a:latin typeface="open sans"/>
              <a:ea typeface="open sans"/>
              <a:cs typeface="open sans"/>
              <a:sym typeface="open sans"/>
            </a:endParaRPr>
          </a:p>
        </p:txBody>
      </p:sp>
      <p:sp>
        <p:nvSpPr>
          <p:cNvPr id="6" name="Rectangle 5">
            <a:extLst>
              <a:ext uri="{FF2B5EF4-FFF2-40B4-BE49-F238E27FC236}">
                <a16:creationId xmlns:a16="http://schemas.microsoft.com/office/drawing/2014/main" id="{157FEB3B-646C-4CA3-97B4-C11CD5364C5D}"/>
              </a:ext>
            </a:extLst>
          </p:cNvPr>
          <p:cNvSpPr/>
          <p:nvPr/>
        </p:nvSpPr>
        <p:spPr>
          <a:xfrm>
            <a:off x="561402" y="2585621"/>
            <a:ext cx="4214784" cy="1686758"/>
          </a:xfrm>
          <a:prstGeom prst="rect">
            <a:avLst/>
          </a:prstGeom>
          <a:solidFill>
            <a:srgbClr val="1EA04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lv-LV" sz="1800" b="0" i="0" u="none" strike="noStrike" cap="none" spc="0" normalizeH="0" baseline="0">
              <a:ln>
                <a:noFill/>
              </a:ln>
              <a:solidFill>
                <a:schemeClr val="accent1"/>
              </a:solidFill>
              <a:effectLst/>
              <a:uFillTx/>
              <a:latin typeface="open sans"/>
              <a:ea typeface="open sans"/>
              <a:cs typeface="open sans"/>
              <a:sym typeface="open sans"/>
            </a:endParaRPr>
          </a:p>
        </p:txBody>
      </p:sp>
      <p:sp>
        <p:nvSpPr>
          <p:cNvPr id="7" name="Rectangle 6">
            <a:extLst>
              <a:ext uri="{FF2B5EF4-FFF2-40B4-BE49-F238E27FC236}">
                <a16:creationId xmlns:a16="http://schemas.microsoft.com/office/drawing/2014/main" id="{19834064-2E46-47AD-904D-E3B5D9BA6D3B}"/>
              </a:ext>
            </a:extLst>
          </p:cNvPr>
          <p:cNvSpPr/>
          <p:nvPr/>
        </p:nvSpPr>
        <p:spPr>
          <a:xfrm>
            <a:off x="561400" y="4407608"/>
            <a:ext cx="4214785" cy="1686758"/>
          </a:xfrm>
          <a:prstGeom prst="rect">
            <a:avLst/>
          </a:prstGeom>
          <a:solidFill>
            <a:srgbClr val="1D99D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lv-LV" sz="1800" b="0" i="0" u="none" strike="noStrike" cap="none" spc="0" normalizeH="0" baseline="0">
              <a:ln>
                <a:noFill/>
              </a:ln>
              <a:solidFill>
                <a:schemeClr val="accent1"/>
              </a:solidFill>
              <a:effectLst/>
              <a:uFillTx/>
              <a:latin typeface="open sans"/>
              <a:ea typeface="open sans"/>
              <a:cs typeface="open sans"/>
              <a:sym typeface="open sans"/>
            </a:endParaRPr>
          </a:p>
        </p:txBody>
      </p:sp>
      <p:sp>
        <p:nvSpPr>
          <p:cNvPr id="8" name="Rectangle 7">
            <a:extLst>
              <a:ext uri="{FF2B5EF4-FFF2-40B4-BE49-F238E27FC236}">
                <a16:creationId xmlns:a16="http://schemas.microsoft.com/office/drawing/2014/main" id="{BC4FA8D4-89C7-4AF3-B43B-1D4779A91CF8}"/>
              </a:ext>
            </a:extLst>
          </p:cNvPr>
          <p:cNvSpPr/>
          <p:nvPr/>
        </p:nvSpPr>
        <p:spPr>
          <a:xfrm>
            <a:off x="1419331" y="3244334"/>
            <a:ext cx="2561920" cy="369332"/>
          </a:xfrm>
          <a:prstGeom prst="rect">
            <a:avLst/>
          </a:prstGeom>
        </p:spPr>
        <p:txBody>
          <a:bodyPr wrap="none">
            <a:spAutoFit/>
          </a:bodyPr>
          <a:lstStyle/>
          <a:p>
            <a:r>
              <a:rPr lang="lv-LV" dirty="0">
                <a:solidFill>
                  <a:schemeClr val="accent6">
                    <a:lumMod val="20000"/>
                    <a:lumOff val="80000"/>
                  </a:schemeClr>
                </a:solidFill>
              </a:rPr>
              <a:t>Projekts rada iespējas   </a:t>
            </a:r>
          </a:p>
        </p:txBody>
      </p:sp>
      <p:sp>
        <p:nvSpPr>
          <p:cNvPr id="11" name="Rectangle 10">
            <a:extLst>
              <a:ext uri="{FF2B5EF4-FFF2-40B4-BE49-F238E27FC236}">
                <a16:creationId xmlns:a16="http://schemas.microsoft.com/office/drawing/2014/main" id="{72830459-D33A-49C6-988F-4FA34E766D51}"/>
              </a:ext>
            </a:extLst>
          </p:cNvPr>
          <p:cNvSpPr/>
          <p:nvPr/>
        </p:nvSpPr>
        <p:spPr>
          <a:xfrm>
            <a:off x="730927" y="950952"/>
            <a:ext cx="3938726" cy="1200329"/>
          </a:xfrm>
          <a:prstGeom prst="rect">
            <a:avLst/>
          </a:prstGeom>
        </p:spPr>
        <p:txBody>
          <a:bodyPr wrap="square">
            <a:spAutoFit/>
          </a:bodyPr>
          <a:lstStyle/>
          <a:p>
            <a:pPr algn="ctr"/>
            <a:r>
              <a:rPr lang="lv-LV" dirty="0">
                <a:solidFill>
                  <a:schemeClr val="accent6">
                    <a:lumMod val="20000"/>
                    <a:lumOff val="80000"/>
                  </a:schemeClr>
                </a:solidFill>
              </a:rPr>
              <a:t>Rail </a:t>
            </a:r>
            <a:r>
              <a:rPr lang="lv-LV" dirty="0" err="1">
                <a:solidFill>
                  <a:schemeClr val="accent6">
                    <a:lumMod val="20000"/>
                    <a:lumOff val="80000"/>
                  </a:schemeClr>
                </a:solidFill>
              </a:rPr>
              <a:t>Baltica</a:t>
            </a:r>
            <a:r>
              <a:rPr lang="lv-LV" dirty="0">
                <a:solidFill>
                  <a:schemeClr val="accent6">
                    <a:lumMod val="20000"/>
                    <a:lumOff val="80000"/>
                  </a:schemeClr>
                </a:solidFill>
              </a:rPr>
              <a:t> Rīgas centrālā mezgla būvniecība rada milzīgu pozitīvu tiešu un netiešu ietekmi uz apkārtējās pilsētvides attīstību</a:t>
            </a:r>
          </a:p>
        </p:txBody>
      </p:sp>
      <p:sp>
        <p:nvSpPr>
          <p:cNvPr id="13" name="Rectangle 12">
            <a:extLst>
              <a:ext uri="{FF2B5EF4-FFF2-40B4-BE49-F238E27FC236}">
                <a16:creationId xmlns:a16="http://schemas.microsoft.com/office/drawing/2014/main" id="{23BB24B3-981F-472C-B9E6-BA1C21F7F3FC}"/>
              </a:ext>
            </a:extLst>
          </p:cNvPr>
          <p:cNvSpPr/>
          <p:nvPr/>
        </p:nvSpPr>
        <p:spPr>
          <a:xfrm>
            <a:off x="822508" y="4924552"/>
            <a:ext cx="3755565" cy="646331"/>
          </a:xfrm>
          <a:prstGeom prst="rect">
            <a:avLst/>
          </a:prstGeom>
        </p:spPr>
        <p:txBody>
          <a:bodyPr wrap="square">
            <a:spAutoFit/>
          </a:bodyPr>
          <a:lstStyle/>
          <a:p>
            <a:pPr algn="ctr"/>
            <a:r>
              <a:rPr lang="lv-LV" dirty="0">
                <a:solidFill>
                  <a:schemeClr val="accent6">
                    <a:lumMod val="20000"/>
                    <a:lumOff val="80000"/>
                  </a:schemeClr>
                </a:solidFill>
              </a:rPr>
              <a:t>Sadarbības un ieinteresētības rezultātā top oriģināli risinājumi</a:t>
            </a:r>
          </a:p>
        </p:txBody>
      </p:sp>
      <p:sp>
        <p:nvSpPr>
          <p:cNvPr id="12" name="TextBox 11">
            <a:extLst>
              <a:ext uri="{FF2B5EF4-FFF2-40B4-BE49-F238E27FC236}">
                <a16:creationId xmlns:a16="http://schemas.microsoft.com/office/drawing/2014/main" id="{A671502D-6BD2-4F1A-9367-FD02645DAD5D}"/>
              </a:ext>
            </a:extLst>
          </p:cNvPr>
          <p:cNvSpPr txBox="1"/>
          <p:nvPr/>
        </p:nvSpPr>
        <p:spPr>
          <a:xfrm>
            <a:off x="10093911" y="4904242"/>
            <a:ext cx="197972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lv-LV" sz="1400" b="0" i="0" u="none" strike="noStrike" cap="none" spc="0" normalizeH="0" baseline="0" dirty="0">
                <a:ln>
                  <a:noFill/>
                </a:ln>
                <a:solidFill>
                  <a:schemeClr val="accent6">
                    <a:lumMod val="20000"/>
                    <a:lumOff val="80000"/>
                  </a:schemeClr>
                </a:solidFill>
                <a:effectLst/>
                <a:uFillTx/>
                <a:latin typeface="open sans"/>
                <a:ea typeface="open sans"/>
                <a:cs typeface="open sans"/>
                <a:sym typeface="open sans"/>
              </a:rPr>
              <a:t>Piemērs- Lāčplēša ielas šķērsojuma risinājums</a:t>
            </a:r>
          </a:p>
        </p:txBody>
      </p:sp>
    </p:spTree>
    <p:extLst>
      <p:ext uri="{BB962C8B-B14F-4D97-AF65-F5344CB8AC3E}">
        <p14:creationId xmlns:p14="http://schemas.microsoft.com/office/powerpoint/2010/main" val="217427889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ADARBĪBAS PARTNERI"/>
          <p:cNvSpPr txBox="1">
            <a:spLocks noGrp="1"/>
          </p:cNvSpPr>
          <p:nvPr>
            <p:ph type="title"/>
          </p:nvPr>
        </p:nvSpPr>
        <p:spPr>
          <a:prstGeom prst="rect">
            <a:avLst/>
          </a:prstGeom>
        </p:spPr>
        <p:txBody>
          <a:bodyPr>
            <a:noAutofit/>
          </a:bodyPr>
          <a:lstStyle/>
          <a:p>
            <a:r>
              <a:rPr lang="lv-LV" sz="3200" dirty="0"/>
              <a:t>Pārdomāti un izsvērti risinājumi rodas sadarbības rezultātā</a:t>
            </a:r>
            <a:endParaRPr sz="3200" dirty="0"/>
          </a:p>
        </p:txBody>
      </p:sp>
      <p:pic>
        <p:nvPicPr>
          <p:cNvPr id="424" name="Picture Placeholder 2" descr="Picture Placeholder 2"/>
          <p:cNvPicPr>
            <a:picLocks noGrp="1" noChangeAspect="1"/>
          </p:cNvPicPr>
          <p:nvPr>
            <p:ph type="pic" idx="21"/>
          </p:nvPr>
        </p:nvPicPr>
        <p:blipFill>
          <a:blip r:embed="rId2">
            <a:extLst/>
          </a:blip>
          <a:srcRect t="16912" r="168" b="16912"/>
          <a:stretch>
            <a:fillRect/>
          </a:stretch>
        </p:blipFill>
        <p:spPr>
          <a:xfrm>
            <a:off x="1142303" y="3718665"/>
            <a:ext cx="3206589" cy="2059130"/>
          </a:xfrm>
          <a:prstGeom prst="rect">
            <a:avLst/>
          </a:prstGeom>
        </p:spPr>
      </p:pic>
      <p:pic>
        <p:nvPicPr>
          <p:cNvPr id="425" name="Picture Placeholder 2" descr="Picture Placeholder 2"/>
          <p:cNvPicPr>
            <a:picLocks noGrp="1" noChangeAspect="1"/>
          </p:cNvPicPr>
          <p:nvPr>
            <p:ph type="pic" idx="22"/>
          </p:nvPr>
        </p:nvPicPr>
        <p:blipFill>
          <a:blip r:embed="rId3">
            <a:extLst/>
          </a:blip>
          <a:srcRect t="24631" b="7636"/>
          <a:stretch>
            <a:fillRect/>
          </a:stretch>
        </p:blipFill>
        <p:spPr>
          <a:xfrm>
            <a:off x="4506504" y="1571179"/>
            <a:ext cx="3217822" cy="2052346"/>
          </a:xfrm>
          <a:prstGeom prst="rect">
            <a:avLst/>
          </a:prstGeom>
        </p:spPr>
      </p:pic>
      <p:pic>
        <p:nvPicPr>
          <p:cNvPr id="426" name="Picture Placeholder 2" descr="Picture Placeholder 2"/>
          <p:cNvPicPr>
            <a:picLocks noGrp="1" noChangeAspect="1"/>
          </p:cNvPicPr>
          <p:nvPr>
            <p:ph type="pic" idx="23"/>
          </p:nvPr>
        </p:nvPicPr>
        <p:blipFill>
          <a:blip r:embed="rId4">
            <a:extLst/>
          </a:blip>
          <a:srcRect t="15230" b="15230"/>
          <a:stretch>
            <a:fillRect/>
          </a:stretch>
        </p:blipFill>
        <p:spPr>
          <a:xfrm>
            <a:off x="7862521" y="3718807"/>
            <a:ext cx="3217822" cy="2059130"/>
          </a:xfrm>
          <a:prstGeom prst="rect">
            <a:avLst/>
          </a:prstGeom>
        </p:spPr>
      </p:pic>
      <p:sp>
        <p:nvSpPr>
          <p:cNvPr id="427" name="Būvniecības risinājumu izstrādē iesaistījušās &gt;50 ieinteresētās puses…"/>
          <p:cNvSpPr txBox="1">
            <a:spLocks noGrp="1"/>
          </p:cNvSpPr>
          <p:nvPr>
            <p:ph type="body" sz="quarter" idx="1"/>
          </p:nvPr>
        </p:nvSpPr>
        <p:spPr>
          <a:xfrm>
            <a:off x="1220250" y="1779049"/>
            <a:ext cx="2943060" cy="1646030"/>
          </a:xfrm>
          <a:prstGeom prst="rect">
            <a:avLst/>
          </a:prstGeom>
        </p:spPr>
        <p:txBody>
          <a:bodyPr>
            <a:normAutofit fontScale="92500"/>
          </a:bodyPr>
          <a:lstStyle/>
          <a:p>
            <a:pPr defTabSz="795527">
              <a:spcBef>
                <a:spcPts val="800"/>
              </a:spcBef>
              <a:defRPr sz="1740" i="0"/>
            </a:pPr>
            <a:r>
              <a:rPr lang="lv-LV"/>
              <a:t>Būvniecības risinājumu izstrādē iesaistīts rekordliels skaits ar ieinteresētajām pusēm</a:t>
            </a:r>
          </a:p>
          <a:p>
            <a:pPr defTabSz="795527">
              <a:spcBef>
                <a:spcPts val="800"/>
              </a:spcBef>
              <a:defRPr sz="1740" i="0"/>
            </a:pPr>
            <a:r>
              <a:rPr lang="lv-LV"/>
              <a:t>Rezultāts: kompleksi, pilsētvidei būtiski, pārdomāti risinājumi ilgtermiņā</a:t>
            </a:r>
          </a:p>
        </p:txBody>
      </p:sp>
      <p:sp>
        <p:nvSpPr>
          <p:cNvPr id="428" name="Risinājumu saskaņošana notiek ar ~30 iesaistītajām pusēm…"/>
          <p:cNvSpPr txBox="1"/>
          <p:nvPr/>
        </p:nvSpPr>
        <p:spPr>
          <a:xfrm>
            <a:off x="4680451" y="3989312"/>
            <a:ext cx="2869970" cy="1509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859536">
              <a:lnSpc>
                <a:spcPct val="90000"/>
              </a:lnSpc>
              <a:spcBef>
                <a:spcPts val="900"/>
              </a:spcBef>
              <a:defRPr sz="1879">
                <a:solidFill>
                  <a:schemeClr val="accent5">
                    <a:lumOff val="44000"/>
                  </a:schemeClr>
                </a:solidFill>
              </a:defRPr>
            </a:pPr>
            <a:r>
              <a:rPr lang="lv-LV"/>
              <a:t>Risinājumu saskaņošana notiek ar 26 iesaistītajām pusēm </a:t>
            </a:r>
          </a:p>
          <a:p>
            <a:pPr algn="ctr" defTabSz="859536">
              <a:lnSpc>
                <a:spcPct val="90000"/>
              </a:lnSpc>
              <a:spcBef>
                <a:spcPts val="900"/>
              </a:spcBef>
              <a:defRPr sz="1879">
                <a:solidFill>
                  <a:schemeClr val="accent5">
                    <a:lumOff val="44000"/>
                  </a:schemeClr>
                </a:solidFill>
              </a:defRPr>
            </a:pPr>
            <a:r>
              <a:rPr lang="lv-LV"/>
              <a:t>Rezultāts: droši un paredzami risinājumi</a:t>
            </a:r>
          </a:p>
        </p:txBody>
      </p:sp>
      <p:sp>
        <p:nvSpPr>
          <p:cNvPr id="429" name="Izstrādē iesaistītas &gt;100 nozares, infrastruktūras un NVO partneru…"/>
          <p:cNvSpPr txBox="1"/>
          <p:nvPr/>
        </p:nvSpPr>
        <p:spPr>
          <a:xfrm>
            <a:off x="8067561" y="1805244"/>
            <a:ext cx="2869970" cy="1509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722376">
              <a:lnSpc>
                <a:spcPct val="90000"/>
              </a:lnSpc>
              <a:spcBef>
                <a:spcPts val="700"/>
              </a:spcBef>
              <a:defRPr sz="1580">
                <a:solidFill>
                  <a:schemeClr val="accent5">
                    <a:lumOff val="44000"/>
                  </a:schemeClr>
                </a:solidFill>
              </a:defRPr>
            </a:pPr>
            <a:r>
              <a:rPr lang="lv-LV"/>
              <a:t>Izstrādē iesaistītas &gt;100 nozares, infrastruktūras un NVO partneru</a:t>
            </a:r>
          </a:p>
          <a:p>
            <a:pPr algn="ctr" defTabSz="722376">
              <a:lnSpc>
                <a:spcPct val="90000"/>
              </a:lnSpc>
              <a:spcBef>
                <a:spcPts val="700"/>
              </a:spcBef>
              <a:defRPr sz="1580">
                <a:solidFill>
                  <a:schemeClr val="accent5">
                    <a:lumOff val="44000"/>
                  </a:schemeClr>
                </a:solidFill>
              </a:defRPr>
            </a:pPr>
            <a:r>
              <a:rPr lang="lv-LV"/>
              <a:t>Rezultāts: dažādu sabiedrības grupu vajadzību iekļaušana būvniecības risinājumos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364E6-4B60-4272-AF90-2350637265EA}"/>
              </a:ext>
            </a:extLst>
          </p:cNvPr>
          <p:cNvPicPr>
            <a:picLocks noChangeAspect="1"/>
          </p:cNvPicPr>
          <p:nvPr/>
        </p:nvPicPr>
        <p:blipFill rotWithShape="1">
          <a:blip r:embed="rId2"/>
          <a:srcRect t="2538"/>
          <a:stretch/>
        </p:blipFill>
        <p:spPr>
          <a:xfrm>
            <a:off x="387681" y="168677"/>
            <a:ext cx="10727162" cy="5875972"/>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C0723-6974-4DA7-92A7-5BA877DE158F}"/>
              </a:ext>
            </a:extLst>
          </p:cNvPr>
          <p:cNvPicPr>
            <a:picLocks noChangeAspect="1"/>
          </p:cNvPicPr>
          <p:nvPr/>
        </p:nvPicPr>
        <p:blipFill>
          <a:blip r:embed="rId2"/>
          <a:stretch>
            <a:fillRect/>
          </a:stretch>
        </p:blipFill>
        <p:spPr>
          <a:xfrm>
            <a:off x="385440" y="363984"/>
            <a:ext cx="10649504" cy="5674515"/>
          </a:xfrm>
          <a:prstGeom prst="rect">
            <a:avLst/>
          </a:prstGeom>
        </p:spPr>
      </p:pic>
    </p:spTree>
    <p:extLst>
      <p:ext uri="{BB962C8B-B14F-4D97-AF65-F5344CB8AC3E}">
        <p14:creationId xmlns:p14="http://schemas.microsoft.com/office/powerpoint/2010/main" val="352510806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6EE0-EB62-4121-ADFB-D3ABFDB268C2}"/>
              </a:ext>
            </a:extLst>
          </p:cNvPr>
          <p:cNvSpPr>
            <a:spLocks noGrp="1"/>
          </p:cNvSpPr>
          <p:nvPr>
            <p:ph type="title"/>
          </p:nvPr>
        </p:nvSpPr>
        <p:spPr/>
        <p:txBody>
          <a:bodyPr/>
          <a:lstStyle/>
          <a:p>
            <a:endParaRPr lang="lv-LV"/>
          </a:p>
        </p:txBody>
      </p:sp>
      <p:sp>
        <p:nvSpPr>
          <p:cNvPr id="3" name="Text Placeholder 2">
            <a:extLst>
              <a:ext uri="{FF2B5EF4-FFF2-40B4-BE49-F238E27FC236}">
                <a16:creationId xmlns:a16="http://schemas.microsoft.com/office/drawing/2014/main" id="{C446D7B3-4305-49FA-A3BE-CBA727B1932E}"/>
              </a:ext>
            </a:extLst>
          </p:cNvPr>
          <p:cNvSpPr>
            <a:spLocks noGrp="1"/>
          </p:cNvSpPr>
          <p:nvPr>
            <p:ph type="body" sz="half" idx="1"/>
          </p:nvPr>
        </p:nvSpPr>
        <p:spPr/>
        <p:txBody>
          <a:bodyPr/>
          <a:lstStyle/>
          <a:p>
            <a:endParaRPr lang="lv-LV"/>
          </a:p>
        </p:txBody>
      </p:sp>
      <p:pic>
        <p:nvPicPr>
          <p:cNvPr id="4" name="Picture 3">
            <a:extLst>
              <a:ext uri="{FF2B5EF4-FFF2-40B4-BE49-F238E27FC236}">
                <a16:creationId xmlns:a16="http://schemas.microsoft.com/office/drawing/2014/main" id="{17B4B125-3D90-46D9-860E-955D7FF79473}"/>
              </a:ext>
            </a:extLst>
          </p:cNvPr>
          <p:cNvPicPr>
            <a:picLocks noChangeAspect="1"/>
          </p:cNvPicPr>
          <p:nvPr/>
        </p:nvPicPr>
        <p:blipFill>
          <a:blip r:embed="rId2"/>
          <a:stretch>
            <a:fillRect/>
          </a:stretch>
        </p:blipFill>
        <p:spPr>
          <a:xfrm>
            <a:off x="362717" y="254677"/>
            <a:ext cx="10849779" cy="5783822"/>
          </a:xfrm>
          <a:prstGeom prst="rect">
            <a:avLst/>
          </a:prstGeom>
        </p:spPr>
      </p:pic>
    </p:spTree>
    <p:extLst>
      <p:ext uri="{BB962C8B-B14F-4D97-AF65-F5344CB8AC3E}">
        <p14:creationId xmlns:p14="http://schemas.microsoft.com/office/powerpoint/2010/main" val="182947574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75BE3-247E-445A-A26F-A01443315F98}"/>
              </a:ext>
            </a:extLst>
          </p:cNvPr>
          <p:cNvPicPr>
            <a:picLocks noChangeAspect="1"/>
          </p:cNvPicPr>
          <p:nvPr/>
        </p:nvPicPr>
        <p:blipFill rotWithShape="1">
          <a:blip r:embed="rId2"/>
          <a:srcRect l="6910" r="10864"/>
          <a:stretch/>
        </p:blipFill>
        <p:spPr>
          <a:xfrm>
            <a:off x="2157273" y="792486"/>
            <a:ext cx="8824404" cy="5114209"/>
          </a:xfrm>
          <a:prstGeom prst="rect">
            <a:avLst/>
          </a:prstGeom>
        </p:spPr>
      </p:pic>
      <p:sp>
        <p:nvSpPr>
          <p:cNvPr id="5" name="Rectangle 4">
            <a:extLst>
              <a:ext uri="{FF2B5EF4-FFF2-40B4-BE49-F238E27FC236}">
                <a16:creationId xmlns:a16="http://schemas.microsoft.com/office/drawing/2014/main" id="{5242CBD2-8DD1-4FAA-9A75-59C16BAECFF4}"/>
              </a:ext>
            </a:extLst>
          </p:cNvPr>
          <p:cNvSpPr/>
          <p:nvPr/>
        </p:nvSpPr>
        <p:spPr>
          <a:xfrm>
            <a:off x="561400" y="651844"/>
            <a:ext cx="4214786" cy="1798547"/>
          </a:xfrm>
          <a:prstGeom prst="rect">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lv-LV" sz="1800" b="0" i="0" u="none" strike="noStrike" cap="none" spc="0" normalizeH="0" baseline="0">
              <a:ln>
                <a:noFill/>
              </a:ln>
              <a:solidFill>
                <a:schemeClr val="accent1"/>
              </a:solidFill>
              <a:effectLst/>
              <a:uFillTx/>
              <a:latin typeface="open sans"/>
              <a:ea typeface="open sans"/>
              <a:cs typeface="open sans"/>
              <a:sym typeface="open sans"/>
            </a:endParaRPr>
          </a:p>
        </p:txBody>
      </p:sp>
      <p:sp>
        <p:nvSpPr>
          <p:cNvPr id="6" name="Rectangle 5">
            <a:extLst>
              <a:ext uri="{FF2B5EF4-FFF2-40B4-BE49-F238E27FC236}">
                <a16:creationId xmlns:a16="http://schemas.microsoft.com/office/drawing/2014/main" id="{4013C833-9FD1-488C-BDC2-B37C5C54B15D}"/>
              </a:ext>
            </a:extLst>
          </p:cNvPr>
          <p:cNvSpPr/>
          <p:nvPr/>
        </p:nvSpPr>
        <p:spPr>
          <a:xfrm>
            <a:off x="561402" y="2585621"/>
            <a:ext cx="4214784" cy="1686758"/>
          </a:xfrm>
          <a:prstGeom prst="rect">
            <a:avLst/>
          </a:prstGeom>
          <a:solidFill>
            <a:srgbClr val="1EA04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lv-LV" sz="1800" b="0" i="0" u="none" strike="noStrike" cap="none" spc="0" normalizeH="0" baseline="0">
              <a:ln>
                <a:noFill/>
              </a:ln>
              <a:solidFill>
                <a:schemeClr val="accent1"/>
              </a:solidFill>
              <a:effectLst/>
              <a:uFillTx/>
              <a:latin typeface="open sans"/>
              <a:ea typeface="open sans"/>
              <a:cs typeface="open sans"/>
              <a:sym typeface="open sans"/>
            </a:endParaRPr>
          </a:p>
        </p:txBody>
      </p:sp>
      <p:sp>
        <p:nvSpPr>
          <p:cNvPr id="7" name="Rectangle 6">
            <a:extLst>
              <a:ext uri="{FF2B5EF4-FFF2-40B4-BE49-F238E27FC236}">
                <a16:creationId xmlns:a16="http://schemas.microsoft.com/office/drawing/2014/main" id="{3A958B46-D68F-4445-A410-CDA1E46D7FED}"/>
              </a:ext>
            </a:extLst>
          </p:cNvPr>
          <p:cNvSpPr/>
          <p:nvPr/>
        </p:nvSpPr>
        <p:spPr>
          <a:xfrm>
            <a:off x="561400" y="4407608"/>
            <a:ext cx="4214785" cy="1686758"/>
          </a:xfrm>
          <a:prstGeom prst="rect">
            <a:avLst/>
          </a:prstGeom>
          <a:solidFill>
            <a:srgbClr val="1D99D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lv-LV" sz="1800" b="0" i="0" u="none" strike="noStrike" cap="none" spc="0" normalizeH="0" baseline="0">
              <a:ln>
                <a:noFill/>
              </a:ln>
              <a:solidFill>
                <a:schemeClr val="accent1"/>
              </a:solidFill>
              <a:effectLst/>
              <a:uFillTx/>
              <a:latin typeface="open sans"/>
              <a:ea typeface="open sans"/>
              <a:cs typeface="open sans"/>
              <a:sym typeface="open sans"/>
            </a:endParaRPr>
          </a:p>
        </p:txBody>
      </p:sp>
      <p:sp>
        <p:nvSpPr>
          <p:cNvPr id="8" name="Rectangle 7">
            <a:extLst>
              <a:ext uri="{FF2B5EF4-FFF2-40B4-BE49-F238E27FC236}">
                <a16:creationId xmlns:a16="http://schemas.microsoft.com/office/drawing/2014/main" id="{6E0F326A-F80A-4194-980F-577FCB174AC5}"/>
              </a:ext>
            </a:extLst>
          </p:cNvPr>
          <p:cNvSpPr/>
          <p:nvPr/>
        </p:nvSpPr>
        <p:spPr>
          <a:xfrm>
            <a:off x="1319264" y="2960795"/>
            <a:ext cx="2762052" cy="923330"/>
          </a:xfrm>
          <a:prstGeom prst="rect">
            <a:avLst/>
          </a:prstGeom>
        </p:spPr>
        <p:txBody>
          <a:bodyPr wrap="square">
            <a:spAutoFit/>
          </a:bodyPr>
          <a:lstStyle/>
          <a:p>
            <a:pPr algn="ctr"/>
            <a:r>
              <a:rPr lang="lv-LV" dirty="0">
                <a:solidFill>
                  <a:schemeClr val="accent6">
                    <a:lumMod val="20000"/>
                    <a:lumOff val="80000"/>
                  </a:schemeClr>
                </a:solidFill>
              </a:rPr>
              <a:t>Risinājumi ir savstarpēji saistīti un tiem ir jābūt pārdomātiem</a:t>
            </a:r>
          </a:p>
        </p:txBody>
      </p:sp>
      <p:sp>
        <p:nvSpPr>
          <p:cNvPr id="9" name="Rectangle 8">
            <a:extLst>
              <a:ext uri="{FF2B5EF4-FFF2-40B4-BE49-F238E27FC236}">
                <a16:creationId xmlns:a16="http://schemas.microsoft.com/office/drawing/2014/main" id="{14516043-D09E-408E-886E-338F06B5CED5}"/>
              </a:ext>
            </a:extLst>
          </p:cNvPr>
          <p:cNvSpPr/>
          <p:nvPr/>
        </p:nvSpPr>
        <p:spPr>
          <a:xfrm>
            <a:off x="639346" y="877502"/>
            <a:ext cx="3938726" cy="1200329"/>
          </a:xfrm>
          <a:prstGeom prst="rect">
            <a:avLst/>
          </a:prstGeom>
        </p:spPr>
        <p:txBody>
          <a:bodyPr wrap="square">
            <a:spAutoFit/>
          </a:bodyPr>
          <a:lstStyle/>
          <a:p>
            <a:pPr algn="ctr"/>
            <a:r>
              <a:rPr lang="lv-LV" dirty="0">
                <a:solidFill>
                  <a:schemeClr val="accent6">
                    <a:lumMod val="20000"/>
                    <a:lumOff val="80000"/>
                  </a:schemeClr>
                </a:solidFill>
              </a:rPr>
              <a:t>Jaunas idejas, risinājumi, jaunas funkcijas un izmaiņas tiek izvērtētas ņemot vērā tehniskās iespējas tās ietvert projektā tā gatavības pakāpē</a:t>
            </a:r>
          </a:p>
        </p:txBody>
      </p:sp>
      <p:sp>
        <p:nvSpPr>
          <p:cNvPr id="10" name="Rectangle 9">
            <a:extLst>
              <a:ext uri="{FF2B5EF4-FFF2-40B4-BE49-F238E27FC236}">
                <a16:creationId xmlns:a16="http://schemas.microsoft.com/office/drawing/2014/main" id="{2BB2218E-8E7C-4EF1-AC2E-006DC9FE0DEB}"/>
              </a:ext>
            </a:extLst>
          </p:cNvPr>
          <p:cNvSpPr/>
          <p:nvPr/>
        </p:nvSpPr>
        <p:spPr>
          <a:xfrm>
            <a:off x="822507" y="4715827"/>
            <a:ext cx="3755565" cy="923330"/>
          </a:xfrm>
          <a:prstGeom prst="rect">
            <a:avLst/>
          </a:prstGeom>
        </p:spPr>
        <p:txBody>
          <a:bodyPr wrap="square">
            <a:spAutoFit/>
          </a:bodyPr>
          <a:lstStyle/>
          <a:p>
            <a:pPr algn="ctr"/>
            <a:r>
              <a:rPr lang="lv-LV" dirty="0">
                <a:solidFill>
                  <a:schemeClr val="accent6">
                    <a:lumMod val="20000"/>
                    <a:lumOff val="80000"/>
                  </a:schemeClr>
                </a:solidFill>
              </a:rPr>
              <a:t>Projektējot </a:t>
            </a:r>
          </a:p>
          <a:p>
            <a:pPr algn="ctr"/>
            <a:r>
              <a:rPr lang="lv-LV" dirty="0">
                <a:solidFill>
                  <a:schemeClr val="accent6">
                    <a:lumMod val="20000"/>
                    <a:lumOff val="80000"/>
                  </a:schemeClr>
                </a:solidFill>
              </a:rPr>
              <a:t>«jāparedz neparedzamais»: </a:t>
            </a:r>
          </a:p>
          <a:p>
            <a:pPr algn="ctr"/>
            <a:r>
              <a:rPr lang="lv-LV" dirty="0">
                <a:solidFill>
                  <a:schemeClr val="accent6">
                    <a:lumMod val="20000"/>
                    <a:lumOff val="80000"/>
                  </a:schemeClr>
                </a:solidFill>
              </a:rPr>
              <a:t>nākotnes attīstības iespējas</a:t>
            </a:r>
          </a:p>
        </p:txBody>
      </p:sp>
    </p:spTree>
    <p:extLst>
      <p:ext uri="{BB962C8B-B14F-4D97-AF65-F5344CB8AC3E}">
        <p14:creationId xmlns:p14="http://schemas.microsoft.com/office/powerpoint/2010/main" val="126400778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ILGTSPĒJA…"/>
          <p:cNvSpPr txBox="1">
            <a:spLocks noGrp="1"/>
          </p:cNvSpPr>
          <p:nvPr>
            <p:ph type="title"/>
          </p:nvPr>
        </p:nvSpPr>
        <p:spPr>
          <a:xfrm>
            <a:off x="2239280" y="1800842"/>
            <a:ext cx="7713440" cy="2357345"/>
          </a:xfrm>
          <a:prstGeom prst="rect">
            <a:avLst/>
          </a:prstGeom>
        </p:spPr>
        <p:txBody>
          <a:bodyPr/>
          <a:lstStyle/>
          <a:p>
            <a:pPr defTabSz="676655">
              <a:defRPr sz="3256"/>
            </a:pPr>
            <a:r>
              <a:rPr dirty="0"/>
              <a:t>ILGTSPĒJA  </a:t>
            </a:r>
          </a:p>
          <a:p>
            <a:pPr defTabSz="676655">
              <a:defRPr sz="3256"/>
            </a:pPr>
            <a:endParaRPr dirty="0"/>
          </a:p>
          <a:p>
            <a:pPr defTabSz="676655">
              <a:defRPr sz="3256"/>
            </a:pPr>
            <a:r>
              <a:rPr lang="lv-LV" dirty="0"/>
              <a:t>Mēs veidojam Rīgas centru nākamajiem 100 gadiem</a:t>
            </a:r>
            <a:endParaRPr dirty="0"/>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143E6B"/>
      </a:dk1>
      <a:lt1>
        <a:srgbClr val="1653A0"/>
      </a:lt1>
      <a:dk2>
        <a:srgbClr val="A7A7A7"/>
      </a:dk2>
      <a:lt2>
        <a:srgbClr val="535353"/>
      </a:lt2>
      <a:accent1>
        <a:srgbClr val="1653A0"/>
      </a:accent1>
      <a:accent2>
        <a:srgbClr val="1D99D5"/>
      </a:accent2>
      <a:accent3>
        <a:srgbClr val="1EA049"/>
      </a:accent3>
      <a:accent4>
        <a:srgbClr val="EA272B"/>
      </a:accent4>
      <a:accent5>
        <a:srgbClr val="8F8F8F"/>
      </a:accent5>
      <a:accent6>
        <a:srgbClr val="BFBFBF"/>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653A0"/>
      </a:accent1>
      <a:accent2>
        <a:srgbClr val="1D99D5"/>
      </a:accent2>
      <a:accent3>
        <a:srgbClr val="1EA049"/>
      </a:accent3>
      <a:accent4>
        <a:srgbClr val="EA272B"/>
      </a:accent4>
      <a:accent5>
        <a:srgbClr val="8F8F8F"/>
      </a:accent5>
      <a:accent6>
        <a:srgbClr val="BFBFBF"/>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1250</TotalTime>
  <Words>496</Words>
  <Application>Microsoft Office PowerPoint</Application>
  <PresentationFormat>Widescreen</PresentationFormat>
  <Paragraphs>50</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open sans</vt:lpstr>
      <vt:lpstr>open sans extrabold</vt:lpstr>
      <vt:lpstr>Office Theme</vt:lpstr>
      <vt:lpstr>BŪVNIECĪBAS RISINĀJUMI RAIL BALTICA RĪGAS CENTRĀLĀ MEZGLA ATTĪSTĪBAI: ILGTSPĒJA, SADARBĪBA UN MOBILITĀTE</vt:lpstr>
      <vt:lpstr>BERERIX UZDEVUMS </vt:lpstr>
      <vt:lpstr>PowerPoint Presentation</vt:lpstr>
      <vt:lpstr>Pārdomāti un izsvērti risinājumi rodas sadarbības rezultātā</vt:lpstr>
      <vt:lpstr>PowerPoint Presentation</vt:lpstr>
      <vt:lpstr>PowerPoint Presentation</vt:lpstr>
      <vt:lpstr>PowerPoint Presentation</vt:lpstr>
      <vt:lpstr>PowerPoint Presentation</vt:lpstr>
      <vt:lpstr>ILGTSPĒJA    Mēs veidojam Rīgas centru nākamajiem 100 gadiem</vt:lpstr>
      <vt:lpstr>PowerPoint Presentation</vt:lpstr>
      <vt:lpstr>VIDES DIZAINS UN RISINĀJUMI </vt:lpstr>
      <vt:lpstr>FUNKCIONĀLIE UN TAKTILIE   RISINĀJUMI </vt:lpstr>
      <vt:lpstr>MOBILITĀTE </vt:lpstr>
      <vt:lpstr>PowerPoint Presentation</vt:lpstr>
      <vt:lpstr>PALDIES!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BŪVNIECĪBAS RISINĀJUMI RAIL BALTICA RĪGAS CENTRĀLĀ MEZGLA ATTĪSTĪBAI: ILGTSPĒJA, SADARBĪBA UN MOBILITĀTE</dc:title>
  <dc:creator>G_VAL_GA</dc:creator>
  <cp:lastModifiedBy>Guntis Āboltiņš-Āboliņš</cp:lastModifiedBy>
  <cp:revision>21</cp:revision>
  <dcterms:modified xsi:type="dcterms:W3CDTF">2021-06-17T07:20:39Z</dcterms:modified>
</cp:coreProperties>
</file>