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0" r:id="rId3"/>
    <p:sldId id="271" r:id="rId4"/>
    <p:sldId id="282" r:id="rId5"/>
    <p:sldId id="292" r:id="rId6"/>
    <p:sldId id="274" r:id="rId7"/>
    <p:sldId id="291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0" d="100"/>
          <a:sy n="70" d="100"/>
        </p:scale>
        <p:origin x="53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B3E15D-41B2-446D-83E2-80642E49047C}" type="datetimeFigureOut">
              <a:rPr lang="en-US" smtClean="0"/>
              <a:t>6/15/2021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DB6F5E-0851-49D0-AEBA-79E3F9E79B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49295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B3E15D-41B2-446D-83E2-80642E49047C}" type="datetimeFigureOut">
              <a:rPr lang="en-US" smtClean="0"/>
              <a:t>6/15/2021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DB6F5E-0851-49D0-AEBA-79E3F9E79B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85150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B3E15D-41B2-446D-83E2-80642E49047C}" type="datetimeFigureOut">
              <a:rPr lang="en-US" smtClean="0"/>
              <a:t>6/15/2021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DB6F5E-0851-49D0-AEBA-79E3F9E79B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88830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B3E15D-41B2-446D-83E2-80642E49047C}" type="datetimeFigureOut">
              <a:rPr lang="en-US" smtClean="0"/>
              <a:t>6/15/2021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DB6F5E-0851-49D0-AEBA-79E3F9E79B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45161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B3E15D-41B2-446D-83E2-80642E49047C}" type="datetimeFigureOut">
              <a:rPr lang="en-US" smtClean="0"/>
              <a:t>6/15/2021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DB6F5E-0851-49D0-AEBA-79E3F9E79B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33122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B3E15D-41B2-446D-83E2-80642E49047C}" type="datetimeFigureOut">
              <a:rPr lang="en-US" smtClean="0"/>
              <a:t>6/15/2021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DB6F5E-0851-49D0-AEBA-79E3F9E79B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62172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B3E15D-41B2-446D-83E2-80642E49047C}" type="datetimeFigureOut">
              <a:rPr lang="en-US" smtClean="0"/>
              <a:t>6/15/2021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DB6F5E-0851-49D0-AEBA-79E3F9E79B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4521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B3E15D-41B2-446D-83E2-80642E49047C}" type="datetimeFigureOut">
              <a:rPr lang="en-US" smtClean="0"/>
              <a:t>6/15/2021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DB6F5E-0851-49D0-AEBA-79E3F9E79B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5907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B3E15D-41B2-446D-83E2-80642E49047C}" type="datetimeFigureOut">
              <a:rPr lang="en-US" smtClean="0"/>
              <a:t>6/15/2021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DB6F5E-0851-49D0-AEBA-79E3F9E79B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185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B3E15D-41B2-446D-83E2-80642E49047C}" type="datetimeFigureOut">
              <a:rPr lang="en-US" smtClean="0"/>
              <a:t>6/15/2021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DB6F5E-0851-49D0-AEBA-79E3F9E79B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72473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B3E15D-41B2-446D-83E2-80642E49047C}" type="datetimeFigureOut">
              <a:rPr lang="en-US" smtClean="0"/>
              <a:t>6/15/2021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DB6F5E-0851-49D0-AEBA-79E3F9E79B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1173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B3E15D-41B2-446D-83E2-80642E49047C}" type="datetimeFigureOut">
              <a:rPr lang="en-US" smtClean="0"/>
              <a:t>6/15/2021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DB6F5E-0851-49D0-AEBA-79E3F9E79B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33113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jpg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g"/><Relationship Id="rId5" Type="http://schemas.openxmlformats.org/officeDocument/2006/relationships/image" Target="../media/image4.jpg"/><Relationship Id="rId4" Type="http://schemas.openxmlformats.org/officeDocument/2006/relationships/image" Target="../media/image3.jpeg"/><Relationship Id="rId9" Type="http://schemas.openxmlformats.org/officeDocument/2006/relationships/image" Target="../media/image8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wmf"/><Relationship Id="rId4" Type="http://schemas.openxmlformats.org/officeDocument/2006/relationships/image" Target="../media/image11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wmf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w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.wmf"/><Relationship Id="rId4" Type="http://schemas.openxmlformats.org/officeDocument/2006/relationships/image" Target="../media/image21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26720" y="339301"/>
            <a:ext cx="5891784" cy="1449849"/>
          </a:xfrm>
        </p:spPr>
        <p:txBody>
          <a:bodyPr>
            <a:normAutofit/>
          </a:bodyPr>
          <a:lstStyle/>
          <a:p>
            <a:pPr algn="l"/>
            <a:r>
              <a:rPr lang="lv-LV" sz="5400" b="1" dirty="0">
                <a:latin typeface="+mn-lt"/>
                <a:ea typeface="+mn-ea"/>
                <a:cs typeface="+mn-cs"/>
              </a:rPr>
              <a:t>Vides</a:t>
            </a:r>
            <a:r>
              <a:rPr lang="lv-LV" sz="5400" dirty="0" smtClean="0">
                <a:latin typeface="+mn-lt"/>
              </a:rPr>
              <a:t> </a:t>
            </a:r>
            <a:r>
              <a:rPr lang="lv-LV" sz="5400" b="1" dirty="0">
                <a:latin typeface="+mn-lt"/>
                <a:ea typeface="+mn-ea"/>
                <a:cs typeface="+mn-cs"/>
              </a:rPr>
              <a:t>pieejamība</a:t>
            </a:r>
            <a:endParaRPr lang="en-US" sz="5400" b="1" dirty="0">
              <a:latin typeface="+mn-lt"/>
              <a:ea typeface="+mn-ea"/>
              <a:cs typeface="+mn-cs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89137" y="234426"/>
            <a:ext cx="1768978" cy="1982845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8918692" y="5642483"/>
            <a:ext cx="240161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lv-LV" sz="3200" b="1" dirty="0" smtClean="0"/>
              <a:t>Jurģis Briedis</a:t>
            </a:r>
            <a:endParaRPr lang="lv-LV" sz="3200" b="1" dirty="0"/>
          </a:p>
        </p:txBody>
      </p:sp>
      <p:pic>
        <p:nvPicPr>
          <p:cNvPr id="6" name="Attēls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2064" y="3006338"/>
            <a:ext cx="1662435" cy="1662435"/>
          </a:xfrm>
          <a:prstGeom prst="rect">
            <a:avLst/>
          </a:prstGeom>
        </p:spPr>
      </p:pic>
      <p:pic>
        <p:nvPicPr>
          <p:cNvPr id="7" name="Attēls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89" y="3170665"/>
            <a:ext cx="1424638" cy="142463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3241" y="2242566"/>
            <a:ext cx="2481912" cy="260705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6172" y="2758781"/>
            <a:ext cx="2248404" cy="224840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4106" y="2990088"/>
            <a:ext cx="1859528" cy="1859528"/>
          </a:xfrm>
          <a:prstGeom prst="rect">
            <a:avLst/>
          </a:prstGeom>
        </p:spPr>
      </p:pic>
      <p:pic>
        <p:nvPicPr>
          <p:cNvPr id="11" name="Attēls 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3095" y="2859372"/>
            <a:ext cx="2827947" cy="2120960"/>
          </a:xfrm>
          <a:prstGeom prst="rect">
            <a:avLst/>
          </a:prstGeom>
        </p:spPr>
      </p:pic>
      <p:pic>
        <p:nvPicPr>
          <p:cNvPr id="12" name="Attēls 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1680" y="3248194"/>
            <a:ext cx="1466007" cy="1466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3078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z="3200" b="1" dirty="0" smtClean="0">
                <a:latin typeface="+mn-lt"/>
                <a:ea typeface="+mn-ea"/>
                <a:cs typeface="+mn-cs"/>
              </a:rPr>
              <a:t>Vadlīniju sistēma</a:t>
            </a:r>
            <a:endParaRPr lang="en-US" sz="3200" b="1" dirty="0">
              <a:latin typeface="+mn-lt"/>
              <a:ea typeface="+mn-ea"/>
              <a:cs typeface="+mn-cs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2059" y="1360622"/>
            <a:ext cx="3221741" cy="2145730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2059" y="3752755"/>
            <a:ext cx="3221741" cy="241630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055" y="1360622"/>
            <a:ext cx="6010547" cy="480843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3696" y="219456"/>
            <a:ext cx="512065" cy="573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49392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z="3200" b="1" dirty="0" smtClean="0">
                <a:latin typeface="+mn-lt"/>
                <a:ea typeface="+mn-ea"/>
                <a:cs typeface="+mn-cs"/>
              </a:rPr>
              <a:t>Vides pieejamība </a:t>
            </a:r>
            <a:r>
              <a:rPr lang="lv-LV" sz="3200" b="1" dirty="0" smtClean="0">
                <a:latin typeface="+mn-lt"/>
                <a:ea typeface="+mn-ea"/>
                <a:cs typeface="+mn-cs"/>
              </a:rPr>
              <a:t>un drošība būvdarbu laikā</a:t>
            </a:r>
            <a:endParaRPr lang="en-US" sz="3200" b="1" dirty="0">
              <a:latin typeface="+mn-lt"/>
              <a:ea typeface="+mn-ea"/>
              <a:cs typeface="+mn-cs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7480" y="1434656"/>
            <a:ext cx="8633628" cy="4856416"/>
          </a:xfrm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7467600" y="3502153"/>
            <a:ext cx="1264920" cy="1498664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lv-LV" sz="8000" b="1" dirty="0" smtClean="0">
                <a:latin typeface="+mn-lt"/>
                <a:ea typeface="+mn-ea"/>
                <a:cs typeface="+mn-cs"/>
              </a:rPr>
              <a:t>?</a:t>
            </a:r>
            <a:endParaRPr lang="en-US" sz="8000" b="1" dirty="0">
              <a:latin typeface="+mn-lt"/>
              <a:ea typeface="+mn-ea"/>
              <a:cs typeface="+mn-cs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3696" y="219456"/>
            <a:ext cx="512065" cy="573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23668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http://www.thewelfare.co.uk/wp-content/uploads/2012/04/Hearing-loop-symbol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05531" y="3794760"/>
            <a:ext cx="2657476" cy="26574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itle 1"/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lv-LV" sz="3200" b="1" dirty="0" smtClean="0">
                <a:latin typeface="+mn-lt"/>
                <a:ea typeface="+mn-ea"/>
                <a:cs typeface="+mn-cs"/>
              </a:rPr>
              <a:t>Informācijas saņemšana</a:t>
            </a:r>
            <a:endParaRPr lang="en-US" sz="3200" b="1" dirty="0">
              <a:latin typeface="+mn-lt"/>
              <a:ea typeface="+mn-ea"/>
              <a:cs typeface="+mn-cs"/>
            </a:endParaRPr>
          </a:p>
        </p:txBody>
      </p:sp>
      <p:pic>
        <p:nvPicPr>
          <p:cNvPr id="4" name="Picture 3" descr="http://www.ampetronic.co/Write/Thumbs/counter_loop_graphic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94533" y="793428"/>
            <a:ext cx="2868474" cy="2897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26" r="-191" b="15990"/>
          <a:stretch/>
        </p:blipFill>
        <p:spPr>
          <a:xfrm>
            <a:off x="2868168" y="960946"/>
            <a:ext cx="4346448" cy="272993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82" b="18639"/>
          <a:stretch/>
        </p:blipFill>
        <p:spPr>
          <a:xfrm>
            <a:off x="2868168" y="3794760"/>
            <a:ext cx="4346449" cy="265747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3696" y="219456"/>
            <a:ext cx="512065" cy="57397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6096" y="371856"/>
            <a:ext cx="512065" cy="573972"/>
          </a:xfrm>
          <a:prstGeom prst="rect">
            <a:avLst/>
          </a:prstGeom>
        </p:spPr>
      </p:pic>
      <p:sp>
        <p:nvSpPr>
          <p:cNvPr id="10" name="Title 1"/>
          <p:cNvSpPr txBox="1">
            <a:spLocks/>
          </p:cNvSpPr>
          <p:nvPr/>
        </p:nvSpPr>
        <p:spPr>
          <a:xfrm>
            <a:off x="396239" y="1690688"/>
            <a:ext cx="10515600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85750" indent="-285750">
              <a:buFont typeface="Wingdings" panose="05000000000000000000" pitchFamily="2" charset="2"/>
              <a:buChar char="§"/>
            </a:pPr>
            <a:r>
              <a:rPr lang="lv-LV" sz="1800" b="1" dirty="0" smtClean="0">
                <a:latin typeface="+mn-lt"/>
                <a:ea typeface="+mn-ea"/>
                <a:cs typeface="+mn-cs"/>
              </a:rPr>
              <a:t>Redzes traucējumi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lv-LV" sz="1800" b="1" dirty="0" smtClean="0">
                <a:latin typeface="+mn-lt"/>
                <a:ea typeface="+mn-ea"/>
                <a:cs typeface="+mn-cs"/>
              </a:rPr>
              <a:t>Dzirdes traucējumi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lv-LV" sz="1800" b="1" dirty="0" smtClean="0">
                <a:latin typeface="+mn-lt"/>
                <a:ea typeface="+mn-ea"/>
                <a:cs typeface="+mn-cs"/>
              </a:rPr>
              <a:t>Kognitīvi traucējumi</a:t>
            </a:r>
            <a:endParaRPr lang="en-US" sz="1800" b="1" dirty="0"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070111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lv-LV" sz="3200" b="1" dirty="0" smtClean="0">
                <a:latin typeface="+mn-lt"/>
                <a:ea typeface="+mn-ea"/>
                <a:cs typeface="+mn-cs"/>
              </a:rPr>
              <a:t>Pakalpojuma saņemšana</a:t>
            </a:r>
            <a:endParaRPr lang="en-US" sz="3200" b="1" dirty="0">
              <a:latin typeface="+mn-lt"/>
              <a:ea typeface="+mn-ea"/>
              <a:cs typeface="+mn-cs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8278" r="28325" b="1"/>
          <a:stretch/>
        </p:blipFill>
        <p:spPr>
          <a:xfrm rot="5400000">
            <a:off x="911944" y="1460130"/>
            <a:ext cx="5076826" cy="492561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1400" y="1384523"/>
            <a:ext cx="3810000" cy="507682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3696" y="219456"/>
            <a:ext cx="512065" cy="573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25536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Att&amp;emacr;lu rezult&amp;amacr;ti vaic&amp;amacr;jumam “velonovietnes uz ietves”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1516" y="3502151"/>
            <a:ext cx="3718636" cy="27889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Att&amp;emacr;lu rezult&amp;amacr;ti vaic&amp;amacr;jumam “velo novietnes”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906" y="1331135"/>
            <a:ext cx="5586376" cy="29328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8" descr="Att&amp;emacr;lu rezult&amp;amacr;ti vaic&amp;amacr;jumam “velonovietnes uz ietves”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8576" y="1331135"/>
            <a:ext cx="3480321" cy="1932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Oval 5"/>
          <p:cNvSpPr/>
          <p:nvPr/>
        </p:nvSpPr>
        <p:spPr>
          <a:xfrm>
            <a:off x="2511865" y="3606621"/>
            <a:ext cx="1636776" cy="657361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ight Arrow 8"/>
          <p:cNvSpPr/>
          <p:nvPr/>
        </p:nvSpPr>
        <p:spPr>
          <a:xfrm rot="11988009" flipV="1">
            <a:off x="8993644" y="5709439"/>
            <a:ext cx="764503" cy="214094"/>
          </a:xfrm>
          <a:prstGeom prst="righ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lv-LV" sz="3200" b="1" dirty="0" smtClean="0">
                <a:latin typeface="+mn-lt"/>
                <a:ea typeface="+mn-ea"/>
                <a:cs typeface="+mn-cs"/>
              </a:rPr>
              <a:t>Interešu mijiedarbība</a:t>
            </a:r>
            <a:endParaRPr lang="en-US" sz="3200" b="1" dirty="0">
              <a:latin typeface="+mn-lt"/>
              <a:ea typeface="+mn-ea"/>
              <a:cs typeface="+mn-cs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3696" y="219456"/>
            <a:ext cx="512065" cy="573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50685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8456" y="1987720"/>
            <a:ext cx="2592288" cy="29056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57769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568</TotalTime>
  <Words>25</Words>
  <Application>Microsoft Office PowerPoint</Application>
  <PresentationFormat>Widescreen</PresentationFormat>
  <Paragraphs>11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Wingdings</vt:lpstr>
      <vt:lpstr>Office Theme</vt:lpstr>
      <vt:lpstr>Vides pieejamība</vt:lpstr>
      <vt:lpstr>Vadlīniju sistēma</vt:lpstr>
      <vt:lpstr>Vides pieejamība un drošība būvdarbu laikā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account</dc:creator>
  <cp:lastModifiedBy>Microsoft account</cp:lastModifiedBy>
  <cp:revision>40</cp:revision>
  <dcterms:created xsi:type="dcterms:W3CDTF">2021-06-01T06:44:22Z</dcterms:created>
  <dcterms:modified xsi:type="dcterms:W3CDTF">2021-06-15T16:35:31Z</dcterms:modified>
</cp:coreProperties>
</file>