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435" r:id="rId5"/>
    <p:sldId id="260" r:id="rId6"/>
    <p:sldId id="2441" r:id="rId7"/>
    <p:sldId id="2440" r:id="rId8"/>
    <p:sldId id="2442" r:id="rId9"/>
    <p:sldId id="2447" r:id="rId10"/>
    <p:sldId id="262" r:id="rId11"/>
    <p:sldId id="2443" r:id="rId12"/>
    <p:sldId id="2444" r:id="rId13"/>
    <p:sldId id="2445" r:id="rId14"/>
    <p:sldId id="259" r:id="rId15"/>
    <p:sldId id="244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13"/>
    <a:srgbClr val="898989"/>
    <a:srgbClr val="2F3342"/>
    <a:srgbClr val="A53F52"/>
    <a:srgbClr val="2C2153"/>
    <a:srgbClr val="E99757"/>
    <a:srgbClr val="0102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84" autoAdjust="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0F97DFCF-F890-A143-9133-C8B65C9B01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FE2C281-2434-D94F-B4BD-BA3CD4DB8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D5B4E-BF3E-3B45-A4BA-D6C3B92870D7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C17CBFA-633D-5540-AFAA-BE1F495EC6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6B5631-D714-AD41-853B-A883ADC344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5AE8BC-2AB3-9E4C-9797-2A6F8A74C7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7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8621B-8C8E-49BA-8772-41D0FE75A082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B34ED-4CDD-41C9-90F7-D768D5559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970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B34ED-4CDD-41C9-90F7-D768D5559A6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010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A27944-63F0-4B2F-AD45-448C6DF71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5DAC0D-26BC-4E19-94BF-7F158080F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63BDE4-1CD0-AC4C-A2A9-C858427B0E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67265051-1E5A-D844-BA21-383315517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9" y="1690117"/>
            <a:ext cx="10989920" cy="4486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xmlns="" id="{2914F6FF-E574-0340-AD3E-E6747297E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4519" y="1262642"/>
            <a:ext cx="11002962" cy="353872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spc="600">
                <a:solidFill>
                  <a:srgbClr val="898989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35182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A27944-63F0-4B2F-AD45-448C6DF71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5DAC0D-26BC-4E19-94BF-7F158080F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63BDE4-1CD0-AC4C-A2A9-C858427B0E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67265051-1E5A-D844-BA21-383315517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9" y="1690117"/>
            <a:ext cx="10989920" cy="4486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968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1CCD8B1-7DA9-46E5-8EC4-7B1E0D7E9B20}"/>
              </a:ext>
            </a:extLst>
          </p:cNvPr>
          <p:cNvSpPr/>
          <p:nvPr userDrawn="1"/>
        </p:nvSpPr>
        <p:spPr>
          <a:xfrm>
            <a:off x="6084094" y="1189038"/>
            <a:ext cx="6107906" cy="5668962"/>
          </a:xfrm>
          <a:prstGeom prst="rect">
            <a:avLst/>
          </a:prstGeom>
          <a:gradFill>
            <a:gsLst>
              <a:gs pos="0">
                <a:srgbClr val="01023B">
                  <a:alpha val="80000"/>
                </a:srgbClr>
              </a:gs>
              <a:gs pos="100000">
                <a:srgbClr val="E99757">
                  <a:lumMod val="97000"/>
                  <a:lumOff val="3000"/>
                  <a:alpha val="80000"/>
                </a:srgbClr>
              </a:gs>
              <a:gs pos="50000">
                <a:srgbClr val="A53F52">
                  <a:alpha val="8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0E18C59-4654-4610-A461-4DAD6B9AA844}"/>
              </a:ext>
            </a:extLst>
          </p:cNvPr>
          <p:cNvSpPr/>
          <p:nvPr userDrawn="1"/>
        </p:nvSpPr>
        <p:spPr>
          <a:xfrm>
            <a:off x="0" y="1189038"/>
            <a:ext cx="6096000" cy="5668962"/>
          </a:xfrm>
          <a:prstGeom prst="rect">
            <a:avLst/>
          </a:prstGeom>
          <a:solidFill>
            <a:srgbClr val="2F3342"/>
          </a:solidFill>
          <a:ln>
            <a:noFill/>
          </a:ln>
          <a:effectLst>
            <a:innerShdw blurRad="254000" dist="127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E289BF-FC60-4B0A-9338-19DFADB75B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519" y="0"/>
            <a:ext cx="11002962" cy="1189038"/>
          </a:xfrm>
        </p:spPr>
        <p:txBody>
          <a:bodyPr>
            <a:normAutofit/>
          </a:bodyPr>
          <a:lstStyle>
            <a:lvl1pPr algn="ctr">
              <a:defRPr sz="3600" spc="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BDA91F3-AE43-4DDA-AB24-49CF87963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107" y="1827972"/>
            <a:ext cx="5157787" cy="494506"/>
          </a:xfrm>
        </p:spPr>
        <p:txBody>
          <a:bodyPr lIns="0" tIns="0" rIns="0" bIns="0" anchor="ctr"/>
          <a:lstStyle>
            <a:lvl1pPr marL="0" indent="0">
              <a:buNone/>
              <a:defRPr sz="2400" b="0" spc="60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4A648F6-CDB4-4032-9F98-6ED11F9807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9107" y="2342356"/>
            <a:ext cx="5157787" cy="3684588"/>
          </a:xfrm>
        </p:spPr>
        <p:txBody>
          <a:bodyPr lIns="0" tIns="0" rIns="0" bIns="0"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58F648F-0299-4352-914D-9ACEEF6FE5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65107" y="1827972"/>
            <a:ext cx="5183188" cy="494506"/>
          </a:xfrm>
        </p:spPr>
        <p:txBody>
          <a:bodyPr lIns="0" tIns="0" rIns="0" bIns="0" anchor="ctr"/>
          <a:lstStyle>
            <a:lvl1pPr marL="0" indent="0">
              <a:buNone/>
              <a:defRPr sz="2400" b="0" spc="60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5215A19-FA39-4BD0-87C2-8DA3B8C587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65107" y="2342356"/>
            <a:ext cx="5183188" cy="3684588"/>
          </a:xfrm>
        </p:spPr>
        <p:txBody>
          <a:bodyPr lIns="0" tIns="0" rIns="0" bIns="0"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719B710-B005-42F3-BB0B-EDD61A824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B457843-7A19-4C1A-A6EB-82840DAE9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Shape 61">
            <a:extLst>
              <a:ext uri="{FF2B5EF4-FFF2-40B4-BE49-F238E27FC236}">
                <a16:creationId xmlns:a16="http://schemas.microsoft.com/office/drawing/2014/main" xmlns="" id="{675B8062-1FC4-4E68-B7AF-45AB92A9F7B4}"/>
              </a:ext>
            </a:extLst>
          </p:cNvPr>
          <p:cNvSpPr/>
          <p:nvPr userDrawn="1"/>
        </p:nvSpPr>
        <p:spPr>
          <a:xfrm>
            <a:off x="10184825" y="6413649"/>
            <a:ext cx="1399614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Bebas"/>
              </a:rPr>
              <a:t>FABRIKAM</a:t>
            </a:r>
            <a:endParaRPr lang="en-US" sz="2400" b="1" i="0" spc="0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45592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1CCD8B1-7DA9-46E5-8EC4-7B1E0D7E9B20}"/>
              </a:ext>
            </a:extLst>
          </p:cNvPr>
          <p:cNvSpPr/>
          <p:nvPr userDrawn="1"/>
        </p:nvSpPr>
        <p:spPr>
          <a:xfrm>
            <a:off x="6084094" y="1189038"/>
            <a:ext cx="6107906" cy="5668962"/>
          </a:xfrm>
          <a:prstGeom prst="rect">
            <a:avLst/>
          </a:prstGeom>
          <a:gradFill>
            <a:gsLst>
              <a:gs pos="0">
                <a:srgbClr val="01023B">
                  <a:alpha val="80000"/>
                </a:srgbClr>
              </a:gs>
              <a:gs pos="100000">
                <a:srgbClr val="E99757">
                  <a:lumMod val="97000"/>
                  <a:lumOff val="3000"/>
                  <a:alpha val="80000"/>
                </a:srgbClr>
              </a:gs>
              <a:gs pos="50000">
                <a:srgbClr val="A53F52">
                  <a:alpha val="8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0E18C59-4654-4610-A461-4DAD6B9AA844}"/>
              </a:ext>
            </a:extLst>
          </p:cNvPr>
          <p:cNvSpPr/>
          <p:nvPr userDrawn="1"/>
        </p:nvSpPr>
        <p:spPr>
          <a:xfrm>
            <a:off x="0" y="1189038"/>
            <a:ext cx="6096000" cy="5668962"/>
          </a:xfrm>
          <a:prstGeom prst="rect">
            <a:avLst/>
          </a:prstGeom>
          <a:solidFill>
            <a:srgbClr val="2F3342"/>
          </a:solidFill>
          <a:ln>
            <a:noFill/>
          </a:ln>
          <a:effectLst>
            <a:innerShdw blurRad="254000" dist="127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E289BF-FC60-4B0A-9338-19DFADB75B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519" y="0"/>
            <a:ext cx="11002962" cy="1189038"/>
          </a:xfrm>
        </p:spPr>
        <p:txBody>
          <a:bodyPr>
            <a:normAutofit/>
          </a:bodyPr>
          <a:lstStyle>
            <a:lvl1pPr algn="ctr">
              <a:defRPr sz="3600" spc="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719B710-B005-42F3-BB0B-EDD61A824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B457843-7A19-4C1A-A6EB-82840DAE9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Shape 61">
            <a:extLst>
              <a:ext uri="{FF2B5EF4-FFF2-40B4-BE49-F238E27FC236}">
                <a16:creationId xmlns:a16="http://schemas.microsoft.com/office/drawing/2014/main" xmlns="" id="{675B8062-1FC4-4E68-B7AF-45AB92A9F7B4}"/>
              </a:ext>
            </a:extLst>
          </p:cNvPr>
          <p:cNvSpPr/>
          <p:nvPr userDrawn="1"/>
        </p:nvSpPr>
        <p:spPr>
          <a:xfrm>
            <a:off x="10184825" y="6413649"/>
            <a:ext cx="1399614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Bebas"/>
              </a:rPr>
              <a:t>FABRIKAM</a:t>
            </a:r>
            <a:endParaRPr lang="en-US" sz="2400" b="1" i="0" spc="0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2B178DD2-BCD4-4E9E-8EAA-0A3AB74C61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4519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xmlns="" id="{0B7D881D-13DE-4377-AA74-0EBFD9C99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5881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84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0E18C59-4654-4610-A461-4DAD6B9AA844}"/>
              </a:ext>
            </a:extLst>
          </p:cNvPr>
          <p:cNvSpPr/>
          <p:nvPr userDrawn="1"/>
        </p:nvSpPr>
        <p:spPr>
          <a:xfrm>
            <a:off x="0" y="0"/>
            <a:ext cx="5032374" cy="6858000"/>
          </a:xfrm>
          <a:prstGeom prst="rect">
            <a:avLst/>
          </a:prstGeom>
          <a:solidFill>
            <a:srgbClr val="2F3342"/>
          </a:solidFill>
          <a:ln>
            <a:noFill/>
          </a:ln>
          <a:effectLst>
            <a:innerShdw blurRad="254000" dist="127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E289BF-FC60-4B0A-9338-19DFADB75B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01277"/>
            <a:ext cx="3932238" cy="1583703"/>
          </a:xfrm>
        </p:spPr>
        <p:txBody>
          <a:bodyPr>
            <a:normAutofit/>
          </a:bodyPr>
          <a:lstStyle>
            <a:lvl1pPr algn="l">
              <a:defRPr sz="3600" spc="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719B710-B005-42F3-BB0B-EDD61A824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B457843-7A19-4C1A-A6EB-82840DAE9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Shape 61">
            <a:extLst>
              <a:ext uri="{FF2B5EF4-FFF2-40B4-BE49-F238E27FC236}">
                <a16:creationId xmlns:a16="http://schemas.microsoft.com/office/drawing/2014/main" xmlns="" id="{675B8062-1FC4-4E68-B7AF-45AB92A9F7B4}"/>
              </a:ext>
            </a:extLst>
          </p:cNvPr>
          <p:cNvSpPr/>
          <p:nvPr userDrawn="1"/>
        </p:nvSpPr>
        <p:spPr>
          <a:xfrm>
            <a:off x="10184825" y="6413649"/>
            <a:ext cx="1399614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Bebas"/>
              </a:rPr>
              <a:t>FABRIKAM</a:t>
            </a:r>
            <a:endParaRPr lang="en-US" sz="2400" b="1" i="0" spc="0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1B8C1683-B5FA-422D-82FD-3E04C0D01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80552"/>
            <a:ext cx="3932237" cy="3388435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64332CC6-AF18-49EE-9933-50E3E93F6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801277"/>
            <a:ext cx="6565106" cy="50597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94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0E18C59-4654-4610-A461-4DAD6B9AA844}"/>
              </a:ext>
            </a:extLst>
          </p:cNvPr>
          <p:cNvSpPr/>
          <p:nvPr userDrawn="1"/>
        </p:nvSpPr>
        <p:spPr>
          <a:xfrm>
            <a:off x="0" y="0"/>
            <a:ext cx="5032374" cy="6858000"/>
          </a:xfrm>
          <a:prstGeom prst="rect">
            <a:avLst/>
          </a:prstGeom>
          <a:solidFill>
            <a:srgbClr val="2F3342"/>
          </a:solidFill>
          <a:ln>
            <a:noFill/>
          </a:ln>
          <a:effectLst>
            <a:innerShdw blurRad="254000" dist="127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E289BF-FC60-4B0A-9338-19DFADB75B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01277"/>
            <a:ext cx="3932238" cy="1583703"/>
          </a:xfrm>
        </p:spPr>
        <p:txBody>
          <a:bodyPr>
            <a:normAutofit/>
          </a:bodyPr>
          <a:lstStyle>
            <a:lvl1pPr algn="l">
              <a:defRPr sz="3600" spc="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719B710-B005-42F3-BB0B-EDD61A824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B457843-7A19-4C1A-A6EB-82840DAE9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Shape 61">
            <a:extLst>
              <a:ext uri="{FF2B5EF4-FFF2-40B4-BE49-F238E27FC236}">
                <a16:creationId xmlns:a16="http://schemas.microsoft.com/office/drawing/2014/main" xmlns="" id="{675B8062-1FC4-4E68-B7AF-45AB92A9F7B4}"/>
              </a:ext>
            </a:extLst>
          </p:cNvPr>
          <p:cNvSpPr/>
          <p:nvPr userDrawn="1"/>
        </p:nvSpPr>
        <p:spPr>
          <a:xfrm>
            <a:off x="10184825" y="6413649"/>
            <a:ext cx="1399614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Bebas"/>
              </a:rPr>
              <a:t>FABRIKAM</a:t>
            </a:r>
            <a:endParaRPr lang="en-US" sz="2400" b="1" i="0" spc="0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xmlns="" id="{73C3E625-3996-4407-8E4D-475EF610D9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84980"/>
            <a:ext cx="3932237" cy="348400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xmlns="" id="{E87E45D5-103F-4407-822F-E7FAE02D6A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801277"/>
            <a:ext cx="6565106" cy="505977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662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DB0C003-2795-4473-BA28-C10CB4619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2A626D5-ACB5-4E77-B485-5F611FBCF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432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E635FD8-712D-4EE2-A5B6-3DD8DE9C25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D712C6-2A37-4F08-AF12-D70F8C809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E635FD8-712D-4EE2-A5B6-3DD8DE9C25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1219AD9-34B1-4C27-8648-E7D7C69C07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2365" y="3013675"/>
            <a:ext cx="10787270" cy="830649"/>
          </a:xfrm>
        </p:spPr>
        <p:txBody>
          <a:bodyPr anchor="ctr"/>
          <a:lstStyle>
            <a:lvl1pPr algn="ctr">
              <a:defRPr sz="6000" spc="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40849B93-E2CE-4654-9EC7-7DFA141A55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70275" y="3890624"/>
            <a:ext cx="5251450" cy="36512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spc="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2303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912AA41C-A030-4521-8130-6A8E4543F2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242487 w 6096000"/>
              <a:gd name="connsiteY2" fmla="*/ 6833286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4242487" y="683328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effectLst>
            <a:innerShdw blurRad="254000" dist="127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93C356F-E483-4AFD-856C-13BB8E8A560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4209064"/>
            <a:ext cx="5251450" cy="365125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4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79732E-D749-40DD-8365-050285187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F55E23-C4CC-4E9B-80F4-C4BEA6E2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AABA725B-4BCB-1D48-9C5D-46706B187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520779"/>
            <a:ext cx="5251450" cy="1661297"/>
          </a:xfrm>
        </p:spPr>
        <p:txBody>
          <a:bodyPr anchor="ctr"/>
          <a:lstStyle>
            <a:lvl1pPr algn="l">
              <a:defRPr sz="6000" spc="30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52890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912AA41C-A030-4521-8130-6A8E4543F2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prstGeom prst="parallelogram">
            <a:avLst/>
          </a:prstGeom>
          <a:effectLst>
            <a:innerShdw blurRad="254000" dist="127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230B2C-7250-4568-96CF-7E5A34B3CA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520779"/>
            <a:ext cx="5251450" cy="1661297"/>
          </a:xfrm>
        </p:spPr>
        <p:txBody>
          <a:bodyPr anchor="ctr"/>
          <a:lstStyle>
            <a:lvl1pPr algn="l">
              <a:defRPr sz="6000" spc="3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93C356F-E483-4AFD-856C-13BB8E8A560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4209064"/>
            <a:ext cx="5251450" cy="365125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4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79732E-D749-40DD-8365-050285187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F55E23-C4CC-4E9B-80F4-C4BEA6E2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115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Imag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4074E6-E39E-4D19-B91F-8E84F37CBF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2279" y="365125"/>
            <a:ext cx="4018722" cy="573989"/>
          </a:xfrm>
        </p:spPr>
        <p:txBody>
          <a:bodyPr lIns="0" rIns="0">
            <a:noAutofit/>
          </a:bodyPr>
          <a:lstStyle>
            <a:lvl1pPr algn="l">
              <a:defRPr sz="3200" spc="300"/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7D1B16-7058-45AD-9B19-E19CAF966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2279" y="1625512"/>
            <a:ext cx="4018722" cy="4636392"/>
          </a:xfrm>
        </p:spPr>
        <p:txBody>
          <a:bodyPr lIns="0" rIns="0">
            <a:normAutofit/>
          </a:bodyPr>
          <a:lstStyle>
            <a:lvl1pPr>
              <a:lnSpc>
                <a:spcPct val="150000"/>
              </a:lnSpc>
              <a:spcBef>
                <a:spcPts val="500"/>
              </a:spcBef>
              <a:defRPr sz="1600"/>
            </a:lvl1pPr>
            <a:lvl2pPr>
              <a:lnSpc>
                <a:spcPct val="150000"/>
              </a:lnSpc>
              <a:spcBef>
                <a:spcPts val="500"/>
              </a:spcBef>
              <a:defRPr sz="1400"/>
            </a:lvl2pPr>
            <a:lvl3pPr>
              <a:lnSpc>
                <a:spcPct val="150000"/>
              </a:lnSpc>
              <a:spcBef>
                <a:spcPts val="500"/>
              </a:spcBef>
              <a:defRPr sz="1400"/>
            </a:lvl3pPr>
            <a:lvl4pPr>
              <a:lnSpc>
                <a:spcPct val="150000"/>
              </a:lnSpc>
              <a:spcBef>
                <a:spcPts val="500"/>
              </a:spcBef>
              <a:defRPr sz="1200"/>
            </a:lvl4pPr>
            <a:lvl5pPr>
              <a:lnSpc>
                <a:spcPct val="150000"/>
              </a:lnSpc>
              <a:spcBef>
                <a:spcPts val="500"/>
              </a:spcBef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xmlns="" id="{86917B65-8F50-454E-AF7E-D53FE2DE8F0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19878"/>
            <a:ext cx="7406905" cy="6866810"/>
          </a:xfrm>
          <a:custGeom>
            <a:avLst/>
            <a:gdLst>
              <a:gd name="connsiteX0" fmla="*/ 1312985 w 5251939"/>
              <a:gd name="connsiteY0" fmla="*/ 0 h 4878432"/>
              <a:gd name="connsiteX1" fmla="*/ 1975340 w 5251939"/>
              <a:gd name="connsiteY1" fmla="*/ 0 h 4878432"/>
              <a:gd name="connsiteX2" fmla="*/ 1975340 w 5251939"/>
              <a:gd name="connsiteY2" fmla="*/ 982231 h 4878432"/>
              <a:gd name="connsiteX3" fmla="*/ 2648832 w 5251939"/>
              <a:gd name="connsiteY3" fmla="*/ 982231 h 4878432"/>
              <a:gd name="connsiteX4" fmla="*/ 2648832 w 5251939"/>
              <a:gd name="connsiteY4" fmla="*/ 1148083 h 4878432"/>
              <a:gd name="connsiteX5" fmla="*/ 3328771 w 5251939"/>
              <a:gd name="connsiteY5" fmla="*/ 1148083 h 4878432"/>
              <a:gd name="connsiteX6" fmla="*/ 3328771 w 5251939"/>
              <a:gd name="connsiteY6" fmla="*/ 0 h 4878432"/>
              <a:gd name="connsiteX7" fmla="*/ 4572000 w 5251939"/>
              <a:gd name="connsiteY7" fmla="*/ 0 h 4878432"/>
              <a:gd name="connsiteX8" fmla="*/ 4572000 w 5251939"/>
              <a:gd name="connsiteY8" fmla="*/ 1000460 h 4878432"/>
              <a:gd name="connsiteX9" fmla="*/ 5251939 w 5251939"/>
              <a:gd name="connsiteY9" fmla="*/ 1000460 h 4878432"/>
              <a:gd name="connsiteX10" fmla="*/ 5251939 w 5251939"/>
              <a:gd name="connsiteY10" fmla="*/ 4279967 h 4878432"/>
              <a:gd name="connsiteX11" fmla="*/ 4572000 w 5251939"/>
              <a:gd name="connsiteY11" fmla="*/ 4279967 h 4878432"/>
              <a:gd name="connsiteX12" fmla="*/ 4572000 w 5251939"/>
              <a:gd name="connsiteY12" fmla="*/ 4878432 h 4878432"/>
              <a:gd name="connsiteX13" fmla="*/ 4570834 w 5251939"/>
              <a:gd name="connsiteY13" fmla="*/ 4878432 h 4878432"/>
              <a:gd name="connsiteX14" fmla="*/ 4570834 w 5251939"/>
              <a:gd name="connsiteY14" fmla="*/ 3563909 h 4878432"/>
              <a:gd name="connsiteX15" fmla="*/ 3890895 w 5251939"/>
              <a:gd name="connsiteY15" fmla="*/ 3563909 h 4878432"/>
              <a:gd name="connsiteX16" fmla="*/ 3890895 w 5251939"/>
              <a:gd name="connsiteY16" fmla="*/ 4878432 h 4878432"/>
              <a:gd name="connsiteX17" fmla="*/ 3297114 w 5251939"/>
              <a:gd name="connsiteY17" fmla="*/ 4878432 h 4878432"/>
              <a:gd name="connsiteX18" fmla="*/ 3297114 w 5251939"/>
              <a:gd name="connsiteY18" fmla="*/ 3911406 h 4878432"/>
              <a:gd name="connsiteX19" fmla="*/ 2617175 w 5251939"/>
              <a:gd name="connsiteY19" fmla="*/ 3911406 h 4878432"/>
              <a:gd name="connsiteX20" fmla="*/ 2617175 w 5251939"/>
              <a:gd name="connsiteY20" fmla="*/ 4324451 h 4878432"/>
              <a:gd name="connsiteX21" fmla="*/ 1968893 w 5251939"/>
              <a:gd name="connsiteY21" fmla="*/ 4324451 h 4878432"/>
              <a:gd name="connsiteX22" fmla="*/ 1968893 w 5251939"/>
              <a:gd name="connsiteY22" fmla="*/ 4878432 h 4878432"/>
              <a:gd name="connsiteX23" fmla="*/ 1312985 w 5251939"/>
              <a:gd name="connsiteY23" fmla="*/ 4878432 h 4878432"/>
              <a:gd name="connsiteX24" fmla="*/ 1312985 w 5251939"/>
              <a:gd name="connsiteY24" fmla="*/ 4324451 h 4878432"/>
              <a:gd name="connsiteX25" fmla="*/ 642230 w 5251939"/>
              <a:gd name="connsiteY25" fmla="*/ 4324451 h 4878432"/>
              <a:gd name="connsiteX26" fmla="*/ 642230 w 5251939"/>
              <a:gd name="connsiteY26" fmla="*/ 3624890 h 4878432"/>
              <a:gd name="connsiteX27" fmla="*/ 0 w 5251939"/>
              <a:gd name="connsiteY27" fmla="*/ 3624890 h 4878432"/>
              <a:gd name="connsiteX28" fmla="*/ 0 w 5251939"/>
              <a:gd name="connsiteY28" fmla="*/ 375409 h 4878432"/>
              <a:gd name="connsiteX29" fmla="*/ 633046 w 5251939"/>
              <a:gd name="connsiteY29" fmla="*/ 375409 h 4878432"/>
              <a:gd name="connsiteX30" fmla="*/ 633046 w 5251939"/>
              <a:gd name="connsiteY30" fmla="*/ 1379096 h 4878432"/>
              <a:gd name="connsiteX31" fmla="*/ 1312985 w 5251939"/>
              <a:gd name="connsiteY31" fmla="*/ 1379096 h 4878432"/>
              <a:gd name="connsiteX0" fmla="*/ 1312985 w 5251939"/>
              <a:gd name="connsiteY0" fmla="*/ 0 h 4878432"/>
              <a:gd name="connsiteX1" fmla="*/ 1975340 w 5251939"/>
              <a:gd name="connsiteY1" fmla="*/ 0 h 4878432"/>
              <a:gd name="connsiteX2" fmla="*/ 1975340 w 5251939"/>
              <a:gd name="connsiteY2" fmla="*/ 982231 h 4878432"/>
              <a:gd name="connsiteX3" fmla="*/ 2648832 w 5251939"/>
              <a:gd name="connsiteY3" fmla="*/ 982231 h 4878432"/>
              <a:gd name="connsiteX4" fmla="*/ 2648832 w 5251939"/>
              <a:gd name="connsiteY4" fmla="*/ 1148083 h 4878432"/>
              <a:gd name="connsiteX5" fmla="*/ 3328771 w 5251939"/>
              <a:gd name="connsiteY5" fmla="*/ 1148083 h 4878432"/>
              <a:gd name="connsiteX6" fmla="*/ 3328771 w 5251939"/>
              <a:gd name="connsiteY6" fmla="*/ 0 h 4878432"/>
              <a:gd name="connsiteX7" fmla="*/ 4572000 w 5251939"/>
              <a:gd name="connsiteY7" fmla="*/ 0 h 4878432"/>
              <a:gd name="connsiteX8" fmla="*/ 4572000 w 5251939"/>
              <a:gd name="connsiteY8" fmla="*/ 1000460 h 4878432"/>
              <a:gd name="connsiteX9" fmla="*/ 5251939 w 5251939"/>
              <a:gd name="connsiteY9" fmla="*/ 1000460 h 4878432"/>
              <a:gd name="connsiteX10" fmla="*/ 5251939 w 5251939"/>
              <a:gd name="connsiteY10" fmla="*/ 4279967 h 4878432"/>
              <a:gd name="connsiteX11" fmla="*/ 4572000 w 5251939"/>
              <a:gd name="connsiteY11" fmla="*/ 4279967 h 4878432"/>
              <a:gd name="connsiteX12" fmla="*/ 4572000 w 5251939"/>
              <a:gd name="connsiteY12" fmla="*/ 4878432 h 4878432"/>
              <a:gd name="connsiteX13" fmla="*/ 4570834 w 5251939"/>
              <a:gd name="connsiteY13" fmla="*/ 3563909 h 4878432"/>
              <a:gd name="connsiteX14" fmla="*/ 3890895 w 5251939"/>
              <a:gd name="connsiteY14" fmla="*/ 3563909 h 4878432"/>
              <a:gd name="connsiteX15" fmla="*/ 3890895 w 5251939"/>
              <a:gd name="connsiteY15" fmla="*/ 4878432 h 4878432"/>
              <a:gd name="connsiteX16" fmla="*/ 3297114 w 5251939"/>
              <a:gd name="connsiteY16" fmla="*/ 4878432 h 4878432"/>
              <a:gd name="connsiteX17" fmla="*/ 3297114 w 5251939"/>
              <a:gd name="connsiteY17" fmla="*/ 3911406 h 4878432"/>
              <a:gd name="connsiteX18" fmla="*/ 2617175 w 5251939"/>
              <a:gd name="connsiteY18" fmla="*/ 3911406 h 4878432"/>
              <a:gd name="connsiteX19" fmla="*/ 2617175 w 5251939"/>
              <a:gd name="connsiteY19" fmla="*/ 4324451 h 4878432"/>
              <a:gd name="connsiteX20" fmla="*/ 1968893 w 5251939"/>
              <a:gd name="connsiteY20" fmla="*/ 4324451 h 4878432"/>
              <a:gd name="connsiteX21" fmla="*/ 1968893 w 5251939"/>
              <a:gd name="connsiteY21" fmla="*/ 4878432 h 4878432"/>
              <a:gd name="connsiteX22" fmla="*/ 1312985 w 5251939"/>
              <a:gd name="connsiteY22" fmla="*/ 4878432 h 4878432"/>
              <a:gd name="connsiteX23" fmla="*/ 1312985 w 5251939"/>
              <a:gd name="connsiteY23" fmla="*/ 4324451 h 4878432"/>
              <a:gd name="connsiteX24" fmla="*/ 642230 w 5251939"/>
              <a:gd name="connsiteY24" fmla="*/ 4324451 h 4878432"/>
              <a:gd name="connsiteX25" fmla="*/ 642230 w 5251939"/>
              <a:gd name="connsiteY25" fmla="*/ 3624890 h 4878432"/>
              <a:gd name="connsiteX26" fmla="*/ 0 w 5251939"/>
              <a:gd name="connsiteY26" fmla="*/ 3624890 h 4878432"/>
              <a:gd name="connsiteX27" fmla="*/ 0 w 5251939"/>
              <a:gd name="connsiteY27" fmla="*/ 375409 h 4878432"/>
              <a:gd name="connsiteX28" fmla="*/ 633046 w 5251939"/>
              <a:gd name="connsiteY28" fmla="*/ 375409 h 4878432"/>
              <a:gd name="connsiteX29" fmla="*/ 633046 w 5251939"/>
              <a:gd name="connsiteY29" fmla="*/ 1379096 h 4878432"/>
              <a:gd name="connsiteX30" fmla="*/ 1312985 w 5251939"/>
              <a:gd name="connsiteY30" fmla="*/ 1379096 h 4878432"/>
              <a:gd name="connsiteX31" fmla="*/ 1312985 w 5251939"/>
              <a:gd name="connsiteY31" fmla="*/ 0 h 4878432"/>
              <a:gd name="connsiteX0" fmla="*/ 1312985 w 5251939"/>
              <a:gd name="connsiteY0" fmla="*/ 0 h 4878432"/>
              <a:gd name="connsiteX1" fmla="*/ 1975340 w 5251939"/>
              <a:gd name="connsiteY1" fmla="*/ 0 h 4878432"/>
              <a:gd name="connsiteX2" fmla="*/ 1975340 w 5251939"/>
              <a:gd name="connsiteY2" fmla="*/ 982231 h 4878432"/>
              <a:gd name="connsiteX3" fmla="*/ 2648832 w 5251939"/>
              <a:gd name="connsiteY3" fmla="*/ 982231 h 4878432"/>
              <a:gd name="connsiteX4" fmla="*/ 2648832 w 5251939"/>
              <a:gd name="connsiteY4" fmla="*/ 1148083 h 4878432"/>
              <a:gd name="connsiteX5" fmla="*/ 3328771 w 5251939"/>
              <a:gd name="connsiteY5" fmla="*/ 1148083 h 4878432"/>
              <a:gd name="connsiteX6" fmla="*/ 3328771 w 5251939"/>
              <a:gd name="connsiteY6" fmla="*/ 0 h 4878432"/>
              <a:gd name="connsiteX7" fmla="*/ 4572000 w 5251939"/>
              <a:gd name="connsiteY7" fmla="*/ 0 h 4878432"/>
              <a:gd name="connsiteX8" fmla="*/ 4572000 w 5251939"/>
              <a:gd name="connsiteY8" fmla="*/ 1000460 h 4878432"/>
              <a:gd name="connsiteX9" fmla="*/ 5251939 w 5251939"/>
              <a:gd name="connsiteY9" fmla="*/ 1000460 h 4878432"/>
              <a:gd name="connsiteX10" fmla="*/ 5251939 w 5251939"/>
              <a:gd name="connsiteY10" fmla="*/ 4279967 h 4878432"/>
              <a:gd name="connsiteX11" fmla="*/ 4572000 w 5251939"/>
              <a:gd name="connsiteY11" fmla="*/ 4279967 h 4878432"/>
              <a:gd name="connsiteX12" fmla="*/ 4570834 w 5251939"/>
              <a:gd name="connsiteY12" fmla="*/ 3563909 h 4878432"/>
              <a:gd name="connsiteX13" fmla="*/ 3890895 w 5251939"/>
              <a:gd name="connsiteY13" fmla="*/ 3563909 h 4878432"/>
              <a:gd name="connsiteX14" fmla="*/ 3890895 w 5251939"/>
              <a:gd name="connsiteY14" fmla="*/ 4878432 h 4878432"/>
              <a:gd name="connsiteX15" fmla="*/ 3297114 w 5251939"/>
              <a:gd name="connsiteY15" fmla="*/ 4878432 h 4878432"/>
              <a:gd name="connsiteX16" fmla="*/ 3297114 w 5251939"/>
              <a:gd name="connsiteY16" fmla="*/ 3911406 h 4878432"/>
              <a:gd name="connsiteX17" fmla="*/ 2617175 w 5251939"/>
              <a:gd name="connsiteY17" fmla="*/ 3911406 h 4878432"/>
              <a:gd name="connsiteX18" fmla="*/ 2617175 w 5251939"/>
              <a:gd name="connsiteY18" fmla="*/ 4324451 h 4878432"/>
              <a:gd name="connsiteX19" fmla="*/ 1968893 w 5251939"/>
              <a:gd name="connsiteY19" fmla="*/ 4324451 h 4878432"/>
              <a:gd name="connsiteX20" fmla="*/ 1968893 w 5251939"/>
              <a:gd name="connsiteY20" fmla="*/ 4878432 h 4878432"/>
              <a:gd name="connsiteX21" fmla="*/ 1312985 w 5251939"/>
              <a:gd name="connsiteY21" fmla="*/ 4878432 h 4878432"/>
              <a:gd name="connsiteX22" fmla="*/ 1312985 w 5251939"/>
              <a:gd name="connsiteY22" fmla="*/ 4324451 h 4878432"/>
              <a:gd name="connsiteX23" fmla="*/ 642230 w 5251939"/>
              <a:gd name="connsiteY23" fmla="*/ 4324451 h 4878432"/>
              <a:gd name="connsiteX24" fmla="*/ 642230 w 5251939"/>
              <a:gd name="connsiteY24" fmla="*/ 3624890 h 4878432"/>
              <a:gd name="connsiteX25" fmla="*/ 0 w 5251939"/>
              <a:gd name="connsiteY25" fmla="*/ 3624890 h 4878432"/>
              <a:gd name="connsiteX26" fmla="*/ 0 w 5251939"/>
              <a:gd name="connsiteY26" fmla="*/ 375409 h 4878432"/>
              <a:gd name="connsiteX27" fmla="*/ 633046 w 5251939"/>
              <a:gd name="connsiteY27" fmla="*/ 375409 h 4878432"/>
              <a:gd name="connsiteX28" fmla="*/ 633046 w 5251939"/>
              <a:gd name="connsiteY28" fmla="*/ 1379096 h 4878432"/>
              <a:gd name="connsiteX29" fmla="*/ 1312985 w 5251939"/>
              <a:gd name="connsiteY29" fmla="*/ 1379096 h 4878432"/>
              <a:gd name="connsiteX30" fmla="*/ 1312985 w 5251939"/>
              <a:gd name="connsiteY30" fmla="*/ 0 h 4878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251939" h="4878432">
                <a:moveTo>
                  <a:pt x="1312985" y="0"/>
                </a:moveTo>
                <a:lnTo>
                  <a:pt x="1975340" y="0"/>
                </a:lnTo>
                <a:lnTo>
                  <a:pt x="1975340" y="982231"/>
                </a:lnTo>
                <a:lnTo>
                  <a:pt x="2648832" y="982231"/>
                </a:lnTo>
                <a:lnTo>
                  <a:pt x="2648832" y="1148083"/>
                </a:lnTo>
                <a:lnTo>
                  <a:pt x="3328771" y="1148083"/>
                </a:lnTo>
                <a:lnTo>
                  <a:pt x="3328771" y="0"/>
                </a:lnTo>
                <a:lnTo>
                  <a:pt x="4572000" y="0"/>
                </a:lnTo>
                <a:lnTo>
                  <a:pt x="4572000" y="1000460"/>
                </a:lnTo>
                <a:lnTo>
                  <a:pt x="5251939" y="1000460"/>
                </a:lnTo>
                <a:lnTo>
                  <a:pt x="5251939" y="4279967"/>
                </a:lnTo>
                <a:lnTo>
                  <a:pt x="4572000" y="4279967"/>
                </a:lnTo>
                <a:cubicBezTo>
                  <a:pt x="4571611" y="4041281"/>
                  <a:pt x="4571223" y="3802595"/>
                  <a:pt x="4570834" y="3563909"/>
                </a:cubicBezTo>
                <a:lnTo>
                  <a:pt x="3890895" y="3563909"/>
                </a:lnTo>
                <a:lnTo>
                  <a:pt x="3890895" y="4878432"/>
                </a:lnTo>
                <a:lnTo>
                  <a:pt x="3297114" y="4878432"/>
                </a:lnTo>
                <a:lnTo>
                  <a:pt x="3297114" y="3911406"/>
                </a:lnTo>
                <a:lnTo>
                  <a:pt x="2617175" y="3911406"/>
                </a:lnTo>
                <a:lnTo>
                  <a:pt x="2617175" y="4324451"/>
                </a:lnTo>
                <a:lnTo>
                  <a:pt x="1968893" y="4324451"/>
                </a:lnTo>
                <a:lnTo>
                  <a:pt x="1968893" y="4878432"/>
                </a:lnTo>
                <a:lnTo>
                  <a:pt x="1312985" y="4878432"/>
                </a:lnTo>
                <a:lnTo>
                  <a:pt x="1312985" y="4324451"/>
                </a:lnTo>
                <a:lnTo>
                  <a:pt x="642230" y="4324451"/>
                </a:lnTo>
                <a:lnTo>
                  <a:pt x="642230" y="3624890"/>
                </a:lnTo>
                <a:lnTo>
                  <a:pt x="0" y="3624890"/>
                </a:lnTo>
                <a:lnTo>
                  <a:pt x="0" y="375409"/>
                </a:lnTo>
                <a:lnTo>
                  <a:pt x="633046" y="375409"/>
                </a:lnTo>
                <a:lnTo>
                  <a:pt x="633046" y="1379096"/>
                </a:lnTo>
                <a:lnTo>
                  <a:pt x="1312985" y="1379096"/>
                </a:lnTo>
                <a:lnTo>
                  <a:pt x="1312985" y="0"/>
                </a:lnTo>
                <a:close/>
              </a:path>
            </a:pathLst>
          </a:custGeom>
          <a:effectLst>
            <a:innerShdw blurRad="254000" dist="127000">
              <a:prstClr val="black">
                <a:alpha val="50000"/>
              </a:prstClr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xmlns="" id="{75065C5E-8027-4266-B6BE-BA117C6F7AC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819116" y="1003687"/>
            <a:ext cx="3991884" cy="407670"/>
          </a:xfrm>
        </p:spPr>
        <p:txBody>
          <a:bodyPr lIns="0" rIns="0" anchor="ctr">
            <a:noAutofit/>
          </a:bodyPr>
          <a:lstStyle>
            <a:lvl1pPr marL="0" indent="0">
              <a:buNone/>
              <a:defRPr sz="20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xmlns="" id="{3DEB48E0-328C-45EE-A8BD-90E6AB261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9680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8F64841-5495-4B23-A74E-409C28CB7AC1}"/>
              </a:ext>
            </a:extLst>
          </p:cNvPr>
          <p:cNvSpPr/>
          <p:nvPr userDrawn="1"/>
        </p:nvSpPr>
        <p:spPr>
          <a:xfrm>
            <a:off x="7415213" y="0"/>
            <a:ext cx="4776787" cy="6846932"/>
          </a:xfrm>
          <a:prstGeom prst="rect">
            <a:avLst/>
          </a:prstGeom>
          <a:solidFill>
            <a:srgbClr val="2F3342"/>
          </a:solidFill>
          <a:ln>
            <a:noFill/>
          </a:ln>
          <a:effectLst>
            <a:innerShdw blurRad="254000" dist="1270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4074E6-E39E-4D19-B91F-8E84F37CBF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2279" y="365125"/>
            <a:ext cx="4018722" cy="573989"/>
          </a:xfrm>
        </p:spPr>
        <p:txBody>
          <a:bodyPr lIns="0" rIns="0" anchor="ctr">
            <a:noAutofit/>
          </a:bodyPr>
          <a:lstStyle>
            <a:lvl1pPr algn="l">
              <a:defRPr sz="3200" spc="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7D1B16-7058-45AD-9B19-E19CAF966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2279" y="1625512"/>
            <a:ext cx="4018722" cy="4636392"/>
          </a:xfrm>
        </p:spPr>
        <p:txBody>
          <a:bodyPr lIns="0" rIns="0"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6CAAB964-0A56-4842-AA82-7610F726CD1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819116" y="1003687"/>
            <a:ext cx="3991884" cy="407670"/>
          </a:xfrm>
        </p:spPr>
        <p:txBody>
          <a:bodyPr lIns="0" rIns="0" anchor="ctr">
            <a:noAutofit/>
          </a:bodyPr>
          <a:lstStyle>
            <a:lvl1pPr marL="0" indent="0">
              <a:buNone/>
              <a:defRPr sz="2000" spc="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xmlns="" id="{483349C3-B089-45CF-9643-0D25E709663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0" y="0"/>
            <a:ext cx="7415213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E7D247BC-E419-4355-8738-B9CE5CA19B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Shape 61">
            <a:extLst>
              <a:ext uri="{FF2B5EF4-FFF2-40B4-BE49-F238E27FC236}">
                <a16:creationId xmlns:a16="http://schemas.microsoft.com/office/drawing/2014/main" xmlns="" id="{649B49FF-0FAA-4E6C-820C-B1F434911FDC}"/>
              </a:ext>
            </a:extLst>
          </p:cNvPr>
          <p:cNvSpPr/>
          <p:nvPr userDrawn="1"/>
        </p:nvSpPr>
        <p:spPr>
          <a:xfrm>
            <a:off x="10184825" y="6413649"/>
            <a:ext cx="1399614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Bebas"/>
              </a:rPr>
              <a:t>FABRIKAM</a:t>
            </a:r>
            <a:endParaRPr lang="en-US" sz="2400" b="1" i="0" spc="0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676957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4074E6-E39E-4D19-B91F-8E84F37CBF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7754" y="365125"/>
            <a:ext cx="6043246" cy="573989"/>
          </a:xfrm>
        </p:spPr>
        <p:txBody>
          <a:bodyPr anchor="ctr">
            <a:noAutofit/>
          </a:bodyPr>
          <a:lstStyle>
            <a:lvl1pPr algn="l">
              <a:defRPr sz="3600" spc="300"/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7D1B16-7058-45AD-9B19-E19CAF966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7754" y="1625512"/>
            <a:ext cx="6043246" cy="4636392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600"/>
            </a:lvl1pPr>
            <a:lvl2pPr>
              <a:lnSpc>
                <a:spcPct val="150000"/>
              </a:lnSpc>
              <a:defRPr sz="1400"/>
            </a:lvl2pPr>
            <a:lvl3pPr>
              <a:lnSpc>
                <a:spcPct val="150000"/>
              </a:lnSpc>
              <a:defRPr sz="1400"/>
            </a:lvl3pPr>
            <a:lvl4pPr>
              <a:lnSpc>
                <a:spcPct val="150000"/>
              </a:lnSpc>
              <a:defRPr sz="1200"/>
            </a:lvl4pPr>
            <a:lvl5pPr>
              <a:lnSpc>
                <a:spcPct val="150000"/>
              </a:lnSpc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6CAAB964-0A56-4842-AA82-7610F726CD1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7754" y="1003687"/>
            <a:ext cx="6043246" cy="365125"/>
          </a:xfrm>
        </p:spPr>
        <p:txBody>
          <a:bodyPr anchor="ctr">
            <a:noAutofit/>
          </a:bodyPr>
          <a:lstStyle>
            <a:lvl1pPr marL="0" indent="0">
              <a:buNone/>
              <a:defRPr sz="20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86FE9B2-6286-484B-8943-95EE0B6B02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416550" cy="6846932"/>
          </a:xfrm>
          <a:effectLst>
            <a:innerShdw blurRad="254000" dist="127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="" id="{7D4E8708-8565-4A5B-9D9E-1D4F40EAF9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32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40849B93-E2CE-4654-9EC7-7DFA141A55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904689" y="5038489"/>
            <a:ext cx="5933872" cy="36512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spc="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7E94348-3BFC-4B39-9C3B-628E777B98F4}"/>
              </a:ext>
            </a:extLst>
          </p:cNvPr>
          <p:cNvSpPr/>
          <p:nvPr userDrawn="1"/>
        </p:nvSpPr>
        <p:spPr>
          <a:xfrm>
            <a:off x="0" y="0"/>
            <a:ext cx="6107906" cy="6858000"/>
          </a:xfrm>
          <a:custGeom>
            <a:avLst/>
            <a:gdLst>
              <a:gd name="connsiteX0" fmla="*/ 0 w 6107906"/>
              <a:gd name="connsiteY0" fmla="*/ 0 h 6858000"/>
              <a:gd name="connsiteX1" fmla="*/ 6107906 w 6107906"/>
              <a:gd name="connsiteY1" fmla="*/ 0 h 6858000"/>
              <a:gd name="connsiteX2" fmla="*/ 6107906 w 6107906"/>
              <a:gd name="connsiteY2" fmla="*/ 6858000 h 6858000"/>
              <a:gd name="connsiteX3" fmla="*/ 0 w 6107906"/>
              <a:gd name="connsiteY3" fmla="*/ 6858000 h 6858000"/>
              <a:gd name="connsiteX4" fmla="*/ 0 w 6107906"/>
              <a:gd name="connsiteY4" fmla="*/ 0 h 6858000"/>
              <a:gd name="connsiteX0" fmla="*/ 0 w 6107906"/>
              <a:gd name="connsiteY0" fmla="*/ 0 h 6858000"/>
              <a:gd name="connsiteX1" fmla="*/ 6107906 w 6107906"/>
              <a:gd name="connsiteY1" fmla="*/ 0 h 6858000"/>
              <a:gd name="connsiteX2" fmla="*/ 4233386 w 6107906"/>
              <a:gd name="connsiteY2" fmla="*/ 6858000 h 6858000"/>
              <a:gd name="connsiteX3" fmla="*/ 0 w 6107906"/>
              <a:gd name="connsiteY3" fmla="*/ 6858000 h 6858000"/>
              <a:gd name="connsiteX4" fmla="*/ 0 w 6107906"/>
              <a:gd name="connsiteY4" fmla="*/ 0 h 6858000"/>
              <a:gd name="connsiteX0" fmla="*/ 0 w 6107906"/>
              <a:gd name="connsiteY0" fmla="*/ 0 h 6858000"/>
              <a:gd name="connsiteX1" fmla="*/ 6107906 w 6107906"/>
              <a:gd name="connsiteY1" fmla="*/ 0 h 6858000"/>
              <a:gd name="connsiteX2" fmla="*/ 4593309 w 6107906"/>
              <a:gd name="connsiteY2" fmla="*/ 6848272 h 6858000"/>
              <a:gd name="connsiteX3" fmla="*/ 0 w 6107906"/>
              <a:gd name="connsiteY3" fmla="*/ 6858000 h 6858000"/>
              <a:gd name="connsiteX4" fmla="*/ 0 w 6107906"/>
              <a:gd name="connsiteY4" fmla="*/ 0 h 6858000"/>
              <a:gd name="connsiteX0" fmla="*/ 1517515 w 6107906"/>
              <a:gd name="connsiteY0" fmla="*/ 0 h 6858000"/>
              <a:gd name="connsiteX1" fmla="*/ 6107906 w 6107906"/>
              <a:gd name="connsiteY1" fmla="*/ 0 h 6858000"/>
              <a:gd name="connsiteX2" fmla="*/ 4593309 w 6107906"/>
              <a:gd name="connsiteY2" fmla="*/ 6848272 h 6858000"/>
              <a:gd name="connsiteX3" fmla="*/ 0 w 6107906"/>
              <a:gd name="connsiteY3" fmla="*/ 6858000 h 6858000"/>
              <a:gd name="connsiteX4" fmla="*/ 1517515 w 610790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906" h="6858000">
                <a:moveTo>
                  <a:pt x="1517515" y="0"/>
                </a:moveTo>
                <a:lnTo>
                  <a:pt x="6107906" y="0"/>
                </a:lnTo>
                <a:lnTo>
                  <a:pt x="4593309" y="6848272"/>
                </a:lnTo>
                <a:lnTo>
                  <a:pt x="0" y="6858000"/>
                </a:lnTo>
                <a:lnTo>
                  <a:pt x="1517515" y="0"/>
                </a:lnTo>
                <a:close/>
              </a:path>
            </a:pathLst>
          </a:custGeom>
          <a:gradFill>
            <a:gsLst>
              <a:gs pos="0">
                <a:srgbClr val="01023B">
                  <a:alpha val="80000"/>
                </a:srgbClr>
              </a:gs>
              <a:gs pos="100000">
                <a:srgbClr val="E99757">
                  <a:lumMod val="97000"/>
                  <a:lumOff val="3000"/>
                  <a:alpha val="80000"/>
                </a:srgbClr>
              </a:gs>
              <a:gs pos="50000">
                <a:srgbClr val="A53F52">
                  <a:alpha val="8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1219AD9-34B1-4C27-8648-E7D7C69C07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689" y="1546699"/>
            <a:ext cx="5933872" cy="3491790"/>
          </a:xfrm>
        </p:spPr>
        <p:txBody>
          <a:bodyPr anchor="ctr"/>
          <a:lstStyle>
            <a:lvl1pPr algn="ctr">
              <a:defRPr sz="6000" b="1" spc="3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1257312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AB66B20-A484-4A16-A015-2118F9AF2101}"/>
              </a:ext>
            </a:extLst>
          </p:cNvPr>
          <p:cNvSpPr/>
          <p:nvPr userDrawn="1"/>
        </p:nvSpPr>
        <p:spPr>
          <a:xfrm>
            <a:off x="0" y="0"/>
            <a:ext cx="6107906" cy="6858000"/>
          </a:xfrm>
          <a:custGeom>
            <a:avLst/>
            <a:gdLst>
              <a:gd name="connsiteX0" fmla="*/ 0 w 6107906"/>
              <a:gd name="connsiteY0" fmla="*/ 0 h 6858000"/>
              <a:gd name="connsiteX1" fmla="*/ 6107906 w 6107906"/>
              <a:gd name="connsiteY1" fmla="*/ 0 h 6858000"/>
              <a:gd name="connsiteX2" fmla="*/ 6107906 w 6107906"/>
              <a:gd name="connsiteY2" fmla="*/ 6858000 h 6858000"/>
              <a:gd name="connsiteX3" fmla="*/ 0 w 6107906"/>
              <a:gd name="connsiteY3" fmla="*/ 6858000 h 6858000"/>
              <a:gd name="connsiteX4" fmla="*/ 0 w 6107906"/>
              <a:gd name="connsiteY4" fmla="*/ 0 h 6858000"/>
              <a:gd name="connsiteX0" fmla="*/ 0 w 6107906"/>
              <a:gd name="connsiteY0" fmla="*/ 0 h 6858000"/>
              <a:gd name="connsiteX1" fmla="*/ 6107906 w 6107906"/>
              <a:gd name="connsiteY1" fmla="*/ 0 h 6858000"/>
              <a:gd name="connsiteX2" fmla="*/ 4233386 w 6107906"/>
              <a:gd name="connsiteY2" fmla="*/ 6858000 h 6858000"/>
              <a:gd name="connsiteX3" fmla="*/ 0 w 6107906"/>
              <a:gd name="connsiteY3" fmla="*/ 6858000 h 6858000"/>
              <a:gd name="connsiteX4" fmla="*/ 0 w 610790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906" h="6858000">
                <a:moveTo>
                  <a:pt x="0" y="0"/>
                </a:moveTo>
                <a:lnTo>
                  <a:pt x="6107906" y="0"/>
                </a:lnTo>
                <a:lnTo>
                  <a:pt x="423338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1023B">
                  <a:alpha val="80000"/>
                </a:srgbClr>
              </a:gs>
              <a:gs pos="100000">
                <a:srgbClr val="E99757">
                  <a:lumMod val="97000"/>
                  <a:lumOff val="3000"/>
                  <a:alpha val="80000"/>
                </a:srgbClr>
              </a:gs>
              <a:gs pos="50000">
                <a:srgbClr val="A53F52">
                  <a:alpha val="8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93C356F-E483-4AFD-856C-13BB8E8A560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4209064"/>
            <a:ext cx="5251450" cy="365125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4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79732E-D749-40DD-8365-050285187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F55E23-C4CC-4E9B-80F4-C4BEA6E2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AABA725B-4BCB-1D48-9C5D-46706B187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520779"/>
            <a:ext cx="5251450" cy="1661297"/>
          </a:xfrm>
        </p:spPr>
        <p:txBody>
          <a:bodyPr anchor="ctr"/>
          <a:lstStyle>
            <a:lvl1pPr algn="l">
              <a:defRPr sz="6000" spc="30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2457350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305F96C-D634-4A69-95EC-3D002BD68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9" y="365125"/>
            <a:ext cx="11002962" cy="823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7757E98-D0FB-43E3-98BC-711F6A2F53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519" y="1365813"/>
            <a:ext cx="10989920" cy="4811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FA65B72-2E86-4BA3-94F2-3ADFA40B7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3C1F3FD-3DB9-46B7-85E1-E8B8878A40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Shape 61">
            <a:extLst>
              <a:ext uri="{FF2B5EF4-FFF2-40B4-BE49-F238E27FC236}">
                <a16:creationId xmlns:a16="http://schemas.microsoft.com/office/drawing/2014/main" xmlns="" id="{0A2ACE11-44E0-44ED-AA10-CB0B57204E89}"/>
              </a:ext>
            </a:extLst>
          </p:cNvPr>
          <p:cNvSpPr/>
          <p:nvPr userDrawn="1"/>
        </p:nvSpPr>
        <p:spPr>
          <a:xfrm>
            <a:off x="10184825" y="6413649"/>
            <a:ext cx="1399614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400" b="1" kern="1200" dirty="0">
                <a:solidFill>
                  <a:srgbClr val="2C2153"/>
                </a:solidFill>
                <a:latin typeface="+mn-lt"/>
                <a:ea typeface="+mn-ea"/>
                <a:cs typeface="+mn-cs"/>
                <a:sym typeface="Bebas"/>
              </a:rPr>
              <a:t>FAB</a:t>
            </a:r>
            <a:r>
              <a:rPr lang="en-US" sz="2400" b="1" kern="1200" dirty="0">
                <a:solidFill>
                  <a:srgbClr val="A53F52"/>
                </a:solidFill>
                <a:latin typeface="+mn-lt"/>
                <a:ea typeface="+mn-ea"/>
                <a:cs typeface="+mn-cs"/>
                <a:sym typeface="Bebas"/>
              </a:rPr>
              <a:t>RIKAM</a:t>
            </a:r>
            <a:endParaRPr lang="en-US" sz="2400" b="1" i="0" spc="0" dirty="0">
              <a:solidFill>
                <a:srgbClr val="A53F52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92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7" r:id="rId2"/>
    <p:sldLayoutId id="2147483651" r:id="rId3"/>
    <p:sldLayoutId id="2147483668" r:id="rId4"/>
    <p:sldLayoutId id="2147483660" r:id="rId5"/>
    <p:sldLayoutId id="2147483664" r:id="rId6"/>
    <p:sldLayoutId id="2147483661" r:id="rId7"/>
    <p:sldLayoutId id="2147483674" r:id="rId8"/>
    <p:sldLayoutId id="2147483675" r:id="rId9"/>
    <p:sldLayoutId id="2147483673" r:id="rId10"/>
    <p:sldLayoutId id="2147483653" r:id="rId11"/>
    <p:sldLayoutId id="2147483670" r:id="rId12"/>
    <p:sldLayoutId id="2147483671" r:id="rId13"/>
    <p:sldLayoutId id="2147483672" r:id="rId14"/>
    <p:sldLayoutId id="2147483655" r:id="rId15"/>
    <p:sldLayoutId id="2147483666" r:id="rId16"/>
  </p:sldLayoutIdLst>
  <p:hf hdr="0" ftr="0" dt="0"/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xmlns="" id="{CE10ABE1-BE78-4DEC-9C0A-46282D549DF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79F9DAD-F6B0-4ECC-8632-4B5E050986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2A13"/>
              </a:gs>
              <a:gs pos="100000">
                <a:schemeClr val="accent1">
                  <a:alpha val="7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4F7706BE-EF2E-459C-8778-01DDD354C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365" y="3209618"/>
            <a:ext cx="10787270" cy="830649"/>
          </a:xfrm>
        </p:spPr>
        <p:txBody>
          <a:bodyPr>
            <a:normAutofit fontScale="90000"/>
          </a:bodyPr>
          <a:lstStyle/>
          <a:p>
            <a:r>
              <a:rPr lang="lv-LV" sz="4900" dirty="0"/>
              <a:t>21.gs. dzelzceļš Latvijā: </a:t>
            </a:r>
            <a:r>
              <a:rPr lang="lv-LV" b="1" dirty="0"/>
              <a:t>izaicinājumi un iespējas izglītībā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5D865526-EC39-4780-A2A8-274A80A5C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0275" y="5163318"/>
            <a:ext cx="5251450" cy="1050870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Direktore </a:t>
            </a:r>
            <a:endParaRPr lang="lv-LV" dirty="0" smtClean="0"/>
          </a:p>
          <a:p>
            <a:r>
              <a:rPr lang="it-IT" b="1" dirty="0" smtClean="0"/>
              <a:t>Dagnija Vanaga</a:t>
            </a:r>
            <a:endParaRPr lang="lv-LV" b="1" dirty="0" smtClean="0"/>
          </a:p>
          <a:p>
            <a:r>
              <a:rPr lang="it-IT" dirty="0" smtClean="0"/>
              <a:t>2021</a:t>
            </a:r>
            <a:r>
              <a:rPr lang="it-IT" dirty="0"/>
              <a:t>. gada 23. aprīlī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847" y="520209"/>
            <a:ext cx="1698306" cy="174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04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85534194-745D-4888-BF16-6C09F65EA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7" cy="1189038"/>
          </a:xfrm>
        </p:spPr>
        <p:txBody>
          <a:bodyPr anchor="ctr">
            <a:normAutofit/>
          </a:bodyPr>
          <a:lstStyle/>
          <a:p>
            <a:r>
              <a:rPr lang="en-US" sz="2400" dirty="0" smtClean="0"/>
              <a:t>#SADARBĪBA</a:t>
            </a:r>
            <a:r>
              <a:rPr lang="lv-LV" sz="2400" dirty="0" smtClean="0"/>
              <a:t> </a:t>
            </a:r>
            <a:r>
              <a:rPr lang="lv-LV" sz="2400" dirty="0" smtClean="0">
                <a:solidFill>
                  <a:schemeClr val="bg2">
                    <a:lumMod val="75000"/>
                  </a:schemeClr>
                </a:solidFill>
              </a:rPr>
              <a:t>AKTĪVĀKIE SADARBĪBAS PARTNERI </a:t>
            </a:r>
            <a:r>
              <a:rPr lang="lv-LV" sz="2400" dirty="0" smtClean="0">
                <a:solidFill>
                  <a:schemeClr val="bg2">
                    <a:lumMod val="75000"/>
                  </a:schemeClr>
                </a:solidFill>
              </a:rPr>
              <a:t>/ </a:t>
            </a:r>
            <a:r>
              <a:rPr lang="lv-LV" sz="2400" dirty="0" smtClean="0">
                <a:solidFill>
                  <a:schemeClr val="bg2">
                    <a:lumMod val="75000"/>
                  </a:schemeClr>
                </a:solidFill>
              </a:rPr>
              <a:t>PRAKSES </a:t>
            </a:r>
            <a:r>
              <a:rPr lang="lv-LV" sz="2400" dirty="0" smtClean="0">
                <a:solidFill>
                  <a:schemeClr val="bg2">
                    <a:lumMod val="75000"/>
                  </a:schemeClr>
                </a:solidFill>
              </a:rPr>
              <a:t>VIETAS</a:t>
            </a:r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4A4C0E3-E146-49BF-804D-D369F89E8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10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8558" y="1189038"/>
            <a:ext cx="8503440" cy="5668960"/>
          </a:xfrm>
          <a:prstGeom prst="rect">
            <a:avLst/>
          </a:prstGeom>
          <a:noFill/>
          <a:effectLst/>
        </p:spPr>
      </p:pic>
      <p:sp>
        <p:nvSpPr>
          <p:cNvPr id="2" name="Rectangle 1"/>
          <p:cNvSpPr/>
          <p:nvPr/>
        </p:nvSpPr>
        <p:spPr>
          <a:xfrm>
            <a:off x="3688557" y="1189038"/>
            <a:ext cx="1937692" cy="5668962"/>
          </a:xfrm>
          <a:prstGeom prst="rect">
            <a:avLst/>
          </a:prstGeom>
          <a:gradFill flip="none" rotWithShape="1">
            <a:gsLst>
              <a:gs pos="17000">
                <a:schemeClr val="bg1"/>
              </a:gs>
              <a:gs pos="100000">
                <a:schemeClr val="bg1">
                  <a:alpha val="0"/>
                  <a:lumMod val="98000"/>
                  <a:lumOff val="2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Rectangle 4"/>
          <p:cNvSpPr/>
          <p:nvPr/>
        </p:nvSpPr>
        <p:spPr>
          <a:xfrm>
            <a:off x="640558" y="1291637"/>
            <a:ext cx="40390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lv-LV" dirty="0" smtClean="0">
                <a:solidFill>
                  <a:schemeClr val="bg1">
                    <a:lumMod val="65000"/>
                  </a:schemeClr>
                </a:solidFill>
              </a:rPr>
              <a:t>VAS </a:t>
            </a:r>
            <a:r>
              <a:rPr lang="en-US" dirty="0" smtClean="0"/>
              <a:t>“</a:t>
            </a:r>
            <a:r>
              <a:rPr lang="lv-LV" dirty="0" smtClean="0"/>
              <a:t>Latvijas dzelzceļš</a:t>
            </a:r>
            <a:r>
              <a:rPr lang="en-US" dirty="0" smtClean="0"/>
              <a:t>”</a:t>
            </a:r>
            <a:endParaRPr lang="lv-LV" dirty="0" smtClean="0"/>
          </a:p>
          <a:p>
            <a:pPr>
              <a:lnSpc>
                <a:spcPct val="150000"/>
              </a:lnSpc>
            </a:pPr>
            <a:r>
              <a:rPr lang="lv-LV" dirty="0" smtClean="0">
                <a:solidFill>
                  <a:schemeClr val="bg1">
                    <a:lumMod val="65000"/>
                  </a:schemeClr>
                </a:solidFill>
              </a:rPr>
              <a:t>SIA </a:t>
            </a:r>
            <a:r>
              <a:rPr lang="en-US" dirty="0" smtClean="0"/>
              <a:t>“</a:t>
            </a:r>
            <a:r>
              <a:rPr lang="lv-LV" dirty="0" err="1" smtClean="0"/>
              <a:t>LDz</a:t>
            </a:r>
            <a:r>
              <a:rPr lang="lv-LV" dirty="0" smtClean="0"/>
              <a:t> </a:t>
            </a:r>
            <a:r>
              <a:rPr lang="lv-LV" dirty="0" err="1" smtClean="0"/>
              <a:t>Cargo</a:t>
            </a:r>
            <a:r>
              <a:rPr lang="en-US" dirty="0" smtClean="0"/>
              <a:t>”</a:t>
            </a:r>
            <a:endParaRPr lang="lv-LV" dirty="0" smtClean="0"/>
          </a:p>
          <a:p>
            <a:pPr>
              <a:lnSpc>
                <a:spcPct val="150000"/>
              </a:lnSpc>
            </a:pPr>
            <a:r>
              <a:rPr lang="lv-LV" dirty="0" smtClean="0">
                <a:solidFill>
                  <a:schemeClr val="bg1">
                    <a:lumMod val="65000"/>
                  </a:schemeClr>
                </a:solidFill>
              </a:rPr>
              <a:t>SIA</a:t>
            </a:r>
            <a:r>
              <a:rPr lang="lv-LV" dirty="0" smtClean="0"/>
              <a:t> </a:t>
            </a:r>
            <a:r>
              <a:rPr lang="en-US" dirty="0" smtClean="0"/>
              <a:t>“</a:t>
            </a:r>
            <a:r>
              <a:rPr lang="lv-LV" dirty="0" err="1" smtClean="0"/>
              <a:t>LDz</a:t>
            </a:r>
            <a:r>
              <a:rPr lang="lv-LV" dirty="0" smtClean="0"/>
              <a:t> </a:t>
            </a:r>
            <a:r>
              <a:rPr lang="lv-LV" dirty="0" smtClean="0"/>
              <a:t>Ritošā sastāva </a:t>
            </a:r>
            <a:r>
              <a:rPr lang="lv-LV" dirty="0" smtClean="0"/>
              <a:t>serviss</a:t>
            </a:r>
            <a:r>
              <a:rPr lang="en-US" dirty="0" smtClean="0"/>
              <a:t>”</a:t>
            </a:r>
            <a:endParaRPr lang="lv-LV" dirty="0" smtClean="0"/>
          </a:p>
          <a:p>
            <a:pPr>
              <a:lnSpc>
                <a:spcPct val="150000"/>
              </a:lnSpc>
            </a:pPr>
            <a:r>
              <a:rPr lang="lv-LV" dirty="0">
                <a:solidFill>
                  <a:schemeClr val="bg1">
                    <a:lumMod val="65000"/>
                  </a:schemeClr>
                </a:solidFill>
              </a:rPr>
              <a:t>AS</a:t>
            </a:r>
            <a:r>
              <a:rPr lang="lv-LV" dirty="0"/>
              <a:t> </a:t>
            </a:r>
            <a:r>
              <a:rPr lang="en-US" dirty="0" smtClean="0"/>
              <a:t>“</a:t>
            </a:r>
            <a:r>
              <a:rPr lang="lv-LV" dirty="0" smtClean="0"/>
              <a:t>Baltijas Ekspresis</a:t>
            </a:r>
            <a:r>
              <a:rPr lang="en-US" dirty="0" smtClean="0"/>
              <a:t>”</a:t>
            </a:r>
            <a:endParaRPr lang="lv-LV" dirty="0" smtClean="0"/>
          </a:p>
          <a:p>
            <a:pPr>
              <a:lnSpc>
                <a:spcPct val="150000"/>
              </a:lnSpc>
            </a:pPr>
            <a:r>
              <a:rPr lang="lv-LV" dirty="0" smtClean="0">
                <a:solidFill>
                  <a:schemeClr val="bg1">
                    <a:lumMod val="65000"/>
                  </a:schemeClr>
                </a:solidFill>
              </a:rPr>
              <a:t>AS </a:t>
            </a:r>
            <a:r>
              <a:rPr lang="en-US" dirty="0" smtClean="0"/>
              <a:t>“</a:t>
            </a:r>
            <a:r>
              <a:rPr lang="lv-LV" dirty="0" smtClean="0"/>
              <a:t>Pasažieru vilciens</a:t>
            </a:r>
            <a:r>
              <a:rPr lang="en-US" dirty="0" smtClean="0"/>
              <a:t>”</a:t>
            </a:r>
            <a:endParaRPr lang="lv-LV" dirty="0" smtClean="0"/>
          </a:p>
          <a:p>
            <a:pPr>
              <a:lnSpc>
                <a:spcPct val="150000"/>
              </a:lnSpc>
            </a:pPr>
            <a:r>
              <a:rPr lang="lv-LV" dirty="0" smtClean="0">
                <a:solidFill>
                  <a:schemeClr val="bg1">
                    <a:lumMod val="65000"/>
                  </a:schemeClr>
                </a:solidFill>
              </a:rPr>
              <a:t>AS</a:t>
            </a:r>
            <a:r>
              <a:rPr lang="lv-LV" dirty="0" smtClean="0"/>
              <a:t> </a:t>
            </a:r>
            <a:r>
              <a:rPr lang="en-US" dirty="0" smtClean="0"/>
              <a:t>“</a:t>
            </a:r>
            <a:r>
              <a:rPr lang="lv-LV" dirty="0" smtClean="0"/>
              <a:t>Baltijas </a:t>
            </a:r>
            <a:r>
              <a:rPr lang="lv-LV" dirty="0" smtClean="0"/>
              <a:t>tranzīta </a:t>
            </a:r>
            <a:r>
              <a:rPr lang="lv-LV" dirty="0" smtClean="0"/>
              <a:t>serviss</a:t>
            </a:r>
            <a:r>
              <a:rPr lang="en-US" dirty="0" smtClean="0"/>
              <a:t>”</a:t>
            </a:r>
            <a:endParaRPr lang="lv-LV" dirty="0" smtClean="0"/>
          </a:p>
          <a:p>
            <a:pPr>
              <a:lnSpc>
                <a:spcPct val="150000"/>
              </a:lnSpc>
            </a:pPr>
            <a:r>
              <a:rPr lang="lv-LV" dirty="0" smtClean="0">
                <a:solidFill>
                  <a:schemeClr val="bg1">
                    <a:lumMod val="65000"/>
                  </a:schemeClr>
                </a:solidFill>
              </a:rPr>
              <a:t>SIA </a:t>
            </a:r>
            <a:r>
              <a:rPr lang="en-US" dirty="0" smtClean="0"/>
              <a:t>“</a:t>
            </a:r>
            <a:r>
              <a:rPr lang="lv-LV" dirty="0" smtClean="0"/>
              <a:t>L-ekspresis</a:t>
            </a:r>
            <a:r>
              <a:rPr lang="en-US" dirty="0" smtClean="0"/>
              <a:t>”</a:t>
            </a:r>
            <a:endParaRPr lang="lv-LV" dirty="0" smtClean="0"/>
          </a:p>
          <a:p>
            <a:pPr>
              <a:lnSpc>
                <a:spcPct val="150000"/>
              </a:lnSpc>
            </a:pPr>
            <a:r>
              <a:rPr lang="lv-LV" dirty="0" smtClean="0">
                <a:solidFill>
                  <a:schemeClr val="bg1">
                    <a:lumMod val="65000"/>
                  </a:schemeClr>
                </a:solidFill>
              </a:rPr>
              <a:t>AS </a:t>
            </a:r>
            <a:r>
              <a:rPr lang="en-US" dirty="0" smtClean="0"/>
              <a:t>“</a:t>
            </a:r>
            <a:r>
              <a:rPr lang="lv-LV" dirty="0" smtClean="0"/>
              <a:t>VRC Zasulauks</a:t>
            </a:r>
            <a:r>
              <a:rPr lang="en-US" dirty="0" smtClean="0"/>
              <a:t>”</a:t>
            </a:r>
            <a:endParaRPr lang="lv-LV" dirty="0"/>
          </a:p>
        </p:txBody>
      </p:sp>
      <p:sp>
        <p:nvSpPr>
          <p:cNvPr id="6" name="Rectangle 5"/>
          <p:cNvSpPr/>
          <p:nvPr/>
        </p:nvSpPr>
        <p:spPr>
          <a:xfrm>
            <a:off x="640558" y="5198202"/>
            <a:ext cx="314613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400" dirty="0">
                <a:solidFill>
                  <a:schemeClr val="bg2">
                    <a:lumMod val="75000"/>
                  </a:schemeClr>
                </a:solidFill>
              </a:rPr>
              <a:t>Izglītības izstāde </a:t>
            </a:r>
            <a:r>
              <a:rPr lang="en-US" sz="1400" dirty="0" smtClean="0">
                <a:solidFill>
                  <a:schemeClr val="bg2">
                    <a:lumMod val="75000"/>
                  </a:schemeClr>
                </a:solidFill>
              </a:rPr>
              <a:t>“</a:t>
            </a:r>
            <a:r>
              <a:rPr lang="lv-LV" sz="1400" dirty="0" smtClean="0">
                <a:solidFill>
                  <a:schemeClr val="bg2">
                    <a:lumMod val="75000"/>
                  </a:schemeClr>
                </a:solidFill>
              </a:rPr>
              <a:t>Skola 2020</a:t>
            </a:r>
            <a:r>
              <a:rPr lang="en-US" sz="1400" dirty="0" smtClean="0">
                <a:solidFill>
                  <a:schemeClr val="bg2">
                    <a:lumMod val="75000"/>
                  </a:schemeClr>
                </a:solidFill>
              </a:rPr>
              <a:t>”</a:t>
            </a:r>
            <a:r>
              <a:rPr lang="lv-LV" sz="1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lv-LV" sz="1400" dirty="0">
                <a:solidFill>
                  <a:schemeClr val="bg2">
                    <a:lumMod val="75000"/>
                  </a:schemeClr>
                </a:solidFill>
              </a:rPr>
              <a:t>audzēkņi demonstrē vēsturiskos dzelzceļa tērpus, bet ar pārliecību raugās uz </a:t>
            </a:r>
            <a:r>
              <a:rPr lang="lv-LV" sz="1400" i="1" dirty="0" err="1">
                <a:solidFill>
                  <a:schemeClr val="bg2">
                    <a:lumMod val="75000"/>
                  </a:schemeClr>
                </a:solidFill>
              </a:rPr>
              <a:t>Rail</a:t>
            </a:r>
            <a:r>
              <a:rPr lang="lv-LV" sz="1400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lv-LV" sz="1400" i="1" dirty="0" err="1">
                <a:solidFill>
                  <a:schemeClr val="bg2">
                    <a:lumMod val="75000"/>
                  </a:schemeClr>
                </a:solidFill>
              </a:rPr>
              <a:t>Baltic</a:t>
            </a:r>
            <a:r>
              <a:rPr lang="lv-LV" sz="1400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lv-LV" sz="1400" dirty="0">
                <a:solidFill>
                  <a:schemeClr val="bg2">
                    <a:lumMod val="75000"/>
                  </a:schemeClr>
                </a:solidFill>
              </a:rPr>
              <a:t>projektu, kas dos darba vietas jaunajiem speciālistiem</a:t>
            </a:r>
          </a:p>
        </p:txBody>
      </p:sp>
    </p:spTree>
    <p:extLst>
      <p:ext uri="{BB962C8B-B14F-4D97-AF65-F5344CB8AC3E}">
        <p14:creationId xmlns:p14="http://schemas.microsoft.com/office/powerpoint/2010/main" val="92559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xmlns="" id="{A0280051-D7F1-4438-B815-F0FF4906D14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3515" y="1"/>
            <a:ext cx="7598485" cy="6879922"/>
          </a:xfrm>
          <a:noFill/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xmlns="" id="{A3F530F9-BDB1-49E4-9EFF-B9535CF65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448" y="365125"/>
            <a:ext cx="6043246" cy="573989"/>
          </a:xfrm>
        </p:spPr>
        <p:txBody>
          <a:bodyPr>
            <a:normAutofit fontScale="90000"/>
          </a:bodyPr>
          <a:lstStyle/>
          <a:p>
            <a:pPr algn="l"/>
            <a:r>
              <a:rPr lang="lv-LV" dirty="0" smtClean="0"/>
              <a:t>#atbildība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FB2DFED1-D58A-4B73-9945-B3E86779455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65448" y="1003687"/>
            <a:ext cx="6043246" cy="365125"/>
          </a:xfrm>
        </p:spPr>
        <p:txBody>
          <a:bodyPr>
            <a:normAutofit fontScale="62500" lnSpcReduction="20000"/>
          </a:bodyPr>
          <a:lstStyle/>
          <a:p>
            <a:r>
              <a:rPr lang="lv-LV" dirty="0" smtClean="0"/>
              <a:t>Viesturs – </a:t>
            </a:r>
            <a:r>
              <a:rPr lang="lv-LV" spc="0" dirty="0" smtClean="0"/>
              <a:t>III kursa audzēknis</a:t>
            </a:r>
            <a:endParaRPr lang="en-US" spc="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448" y="1625512"/>
            <a:ext cx="3720491" cy="463639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sz="2400" dirty="0">
                <a:latin typeface="+mj-lt"/>
              </a:rPr>
              <a:t>"Dzelzceļnieka profesiju izvēlējos, jo </a:t>
            </a:r>
            <a:r>
              <a:rPr lang="lv-LV" sz="2400" b="1" dirty="0">
                <a:latin typeface="+mj-lt"/>
              </a:rPr>
              <a:t>bērnībā</a:t>
            </a:r>
            <a:r>
              <a:rPr lang="lv-LV" sz="2400" dirty="0">
                <a:latin typeface="+mj-lt"/>
              </a:rPr>
              <a:t> ļoti </a:t>
            </a:r>
            <a:r>
              <a:rPr lang="lv-LV" sz="2400" b="1" dirty="0">
                <a:latin typeface="+mj-lt"/>
              </a:rPr>
              <a:t>iepatikās pasažieru vilcieni</a:t>
            </a:r>
            <a:r>
              <a:rPr lang="lv-LV" sz="2400" dirty="0">
                <a:latin typeface="+mj-lt"/>
              </a:rPr>
              <a:t>, un šī entuziasma liesma ir tikai augusi stiprāka. Manos hobijos ietilpst vilcienu fotografēšana un filmēšana, kā arī Latvijas pasažieru vilcienu vēstures pētīšana. </a:t>
            </a:r>
            <a:r>
              <a:rPr lang="lv-LV" sz="2400" b="1" dirty="0">
                <a:latin typeface="+mj-lt"/>
              </a:rPr>
              <a:t>Esmu ļoti gandarīts ar savu izvēli </a:t>
            </a:r>
            <a:r>
              <a:rPr lang="lv-LV" sz="2400" dirty="0">
                <a:latin typeface="+mj-lt"/>
              </a:rPr>
              <a:t>un ceru, ka mans sapnis kļūt par </a:t>
            </a:r>
            <a:r>
              <a:rPr lang="lv-LV" sz="2400" b="1" dirty="0">
                <a:latin typeface="+mj-lt"/>
              </a:rPr>
              <a:t>pasažieru vilciena mašīnistu piepildīsies."</a:t>
            </a:r>
            <a:endParaRPr lang="en-US" sz="2400" b="1" dirty="0">
              <a:latin typeface="+mj-lt"/>
            </a:endParaRPr>
          </a:p>
        </p:txBody>
      </p:sp>
      <p:sp>
        <p:nvSpPr>
          <p:cNvPr id="71" name="Slide Number Placeholder 70">
            <a:extLst>
              <a:ext uri="{FF2B5EF4-FFF2-40B4-BE49-F238E27FC236}">
                <a16:creationId xmlns:a16="http://schemas.microsoft.com/office/drawing/2014/main" xmlns="" id="{D222F862-D4C8-42C6-BB64-662A73425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11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515" y="0"/>
            <a:ext cx="1938696" cy="687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7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Iphone Floating taking image">
            <a:extLst>
              <a:ext uri="{FF2B5EF4-FFF2-40B4-BE49-F238E27FC236}">
                <a16:creationId xmlns:a16="http://schemas.microsoft.com/office/drawing/2014/main" xmlns="" id="{7BE52127-9518-4872-A0A9-09A7D08714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541176" y="0"/>
            <a:ext cx="6096000" cy="6858000"/>
          </a:xfr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687D26E-D67A-4318-AAB1-DCEAA89EEB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-541176" y="0"/>
            <a:ext cx="6096000" cy="6882714"/>
          </a:xfrm>
          <a:prstGeom prst="parallelogram">
            <a:avLst/>
          </a:prstGeom>
          <a:gradFill flip="none" rotWithShape="1">
            <a:gsLst>
              <a:gs pos="0">
                <a:srgbClr val="01023B">
                  <a:alpha val="50000"/>
                </a:srgbClr>
              </a:gs>
              <a:gs pos="100000">
                <a:srgbClr val="E99757">
                  <a:alpha val="50000"/>
                </a:srgbClr>
              </a:gs>
              <a:gs pos="50000">
                <a:srgbClr val="A53F52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94" name="Slide Number Placeholder 2093">
            <a:extLst>
              <a:ext uri="{FF2B5EF4-FFF2-40B4-BE49-F238E27FC236}">
                <a16:creationId xmlns:a16="http://schemas.microsoft.com/office/drawing/2014/main" xmlns="" id="{5DA62994-769D-4C19-BB0A-5144E0A5C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030408" y="6335486"/>
            <a:ext cx="1962809" cy="522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xmlns="" id="{1D24B42B-925B-494C-A986-BD85E8117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4824" y="1787237"/>
            <a:ext cx="6228466" cy="2394840"/>
          </a:xfrm>
        </p:spPr>
        <p:txBody>
          <a:bodyPr>
            <a:normAutofit/>
          </a:bodyPr>
          <a:lstStyle/>
          <a:p>
            <a:r>
              <a:rPr lang="lv-LV" sz="5400" spc="0" dirty="0" err="1" smtClean="0">
                <a:latin typeface="+mn-lt"/>
                <a:cs typeface="Arial" panose="020B0604020202020204" pitchFamily="34" charset="0"/>
              </a:rPr>
              <a:t>virtualature.</a:t>
            </a:r>
            <a:r>
              <a:rPr lang="lv-LV" sz="5400" cap="none" spc="0" dirty="0" err="1" smtClean="0">
                <a:solidFill>
                  <a:schemeClr val="bg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rvt.lv</a:t>
            </a:r>
            <a:endParaRPr lang="en-AU" sz="5400" cap="none" spc="0" dirty="0">
              <a:solidFill>
                <a:schemeClr val="bg2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A8CA6DEC-302B-49C8-AC11-FD6F37AFA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8522" y="4848265"/>
            <a:ext cx="5688928" cy="365125"/>
          </a:xfrm>
        </p:spPr>
        <p:txBody>
          <a:bodyPr>
            <a:normAutofit fontScale="85000" lnSpcReduction="20000"/>
          </a:bodyPr>
          <a:lstStyle/>
          <a:p>
            <a:r>
              <a:rPr lang="lv-LV" dirty="0" smtClean="0"/>
              <a:t>Paldies par uzmanību!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68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Placeholder 38">
            <a:extLst>
              <a:ext uri="{FF2B5EF4-FFF2-40B4-BE49-F238E27FC236}">
                <a16:creationId xmlns:a16="http://schemas.microsoft.com/office/drawing/2014/main" xmlns="" id="{BA6D7FF8-B03E-48E8-9A54-F677EBB6C0B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51073"/>
            <a:ext cx="7406905" cy="4924907"/>
          </a:xfrm>
        </p:spPr>
      </p:pic>
      <p:sp>
        <p:nvSpPr>
          <p:cNvPr id="44" name="Freeform: Shape 43">
            <a:extLst>
              <a:ext uri="{FF2B5EF4-FFF2-40B4-BE49-F238E27FC236}">
                <a16:creationId xmlns:a16="http://schemas.microsoft.com/office/drawing/2014/main" xmlns="" id="{785F2504-A35A-4AAB-94E4-C1479349F7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951073"/>
            <a:ext cx="7406904" cy="4924908"/>
          </a:xfrm>
          <a:custGeom>
            <a:avLst/>
            <a:gdLst>
              <a:gd name="connsiteX0" fmla="*/ 1851727 w 7406905"/>
              <a:gd name="connsiteY0" fmla="*/ 0 h 6866810"/>
              <a:gd name="connsiteX1" fmla="*/ 2785858 w 7406905"/>
              <a:gd name="connsiteY1" fmla="*/ 0 h 6866810"/>
              <a:gd name="connsiteX2" fmla="*/ 2785858 w 7406905"/>
              <a:gd name="connsiteY2" fmla="*/ 1382574 h 6866810"/>
              <a:gd name="connsiteX3" fmla="*/ 3735696 w 7406905"/>
              <a:gd name="connsiteY3" fmla="*/ 1382574 h 6866810"/>
              <a:gd name="connsiteX4" fmla="*/ 3735696 w 7406905"/>
              <a:gd name="connsiteY4" fmla="*/ 1616025 h 6866810"/>
              <a:gd name="connsiteX5" fmla="*/ 4694626 w 7406905"/>
              <a:gd name="connsiteY5" fmla="*/ 1616025 h 6866810"/>
              <a:gd name="connsiteX6" fmla="*/ 4694626 w 7406905"/>
              <a:gd name="connsiteY6" fmla="*/ 0 h 6866810"/>
              <a:gd name="connsiteX7" fmla="*/ 6447975 w 7406905"/>
              <a:gd name="connsiteY7" fmla="*/ 0 h 6866810"/>
              <a:gd name="connsiteX8" fmla="*/ 6447975 w 7406905"/>
              <a:gd name="connsiteY8" fmla="*/ 1408233 h 6866810"/>
              <a:gd name="connsiteX9" fmla="*/ 7406905 w 7406905"/>
              <a:gd name="connsiteY9" fmla="*/ 1408233 h 6866810"/>
              <a:gd name="connsiteX10" fmla="*/ 7406905 w 7406905"/>
              <a:gd name="connsiteY10" fmla="*/ 6024420 h 6866810"/>
              <a:gd name="connsiteX11" fmla="*/ 6447975 w 7406905"/>
              <a:gd name="connsiteY11" fmla="*/ 6024420 h 6866810"/>
              <a:gd name="connsiteX12" fmla="*/ 6446330 w 7406905"/>
              <a:gd name="connsiteY12" fmla="*/ 5016507 h 6866810"/>
              <a:gd name="connsiteX13" fmla="*/ 5487400 w 7406905"/>
              <a:gd name="connsiteY13" fmla="*/ 5016507 h 6866810"/>
              <a:gd name="connsiteX14" fmla="*/ 5487400 w 7406905"/>
              <a:gd name="connsiteY14" fmla="*/ 6866810 h 6866810"/>
              <a:gd name="connsiteX15" fmla="*/ 4649980 w 7406905"/>
              <a:gd name="connsiteY15" fmla="*/ 6866810 h 6866810"/>
              <a:gd name="connsiteX16" fmla="*/ 4649980 w 7406905"/>
              <a:gd name="connsiteY16" fmla="*/ 5505639 h 6866810"/>
              <a:gd name="connsiteX17" fmla="*/ 3691050 w 7406905"/>
              <a:gd name="connsiteY17" fmla="*/ 5505639 h 6866810"/>
              <a:gd name="connsiteX18" fmla="*/ 3691050 w 7406905"/>
              <a:gd name="connsiteY18" fmla="*/ 6087035 h 6866810"/>
              <a:gd name="connsiteX19" fmla="*/ 2776766 w 7406905"/>
              <a:gd name="connsiteY19" fmla="*/ 6087035 h 6866810"/>
              <a:gd name="connsiteX20" fmla="*/ 2776766 w 7406905"/>
              <a:gd name="connsiteY20" fmla="*/ 6866810 h 6866810"/>
              <a:gd name="connsiteX21" fmla="*/ 1851727 w 7406905"/>
              <a:gd name="connsiteY21" fmla="*/ 6866810 h 6866810"/>
              <a:gd name="connsiteX22" fmla="*/ 1851727 w 7406905"/>
              <a:gd name="connsiteY22" fmla="*/ 6087035 h 6866810"/>
              <a:gd name="connsiteX23" fmla="*/ 905749 w 7406905"/>
              <a:gd name="connsiteY23" fmla="*/ 6087035 h 6866810"/>
              <a:gd name="connsiteX24" fmla="*/ 905749 w 7406905"/>
              <a:gd name="connsiteY24" fmla="*/ 5102343 h 6866810"/>
              <a:gd name="connsiteX25" fmla="*/ 0 w 7406905"/>
              <a:gd name="connsiteY25" fmla="*/ 5102343 h 6866810"/>
              <a:gd name="connsiteX26" fmla="*/ 0 w 7406905"/>
              <a:gd name="connsiteY26" fmla="*/ 528420 h 6866810"/>
              <a:gd name="connsiteX27" fmla="*/ 892796 w 7406905"/>
              <a:gd name="connsiteY27" fmla="*/ 528420 h 6866810"/>
              <a:gd name="connsiteX28" fmla="*/ 892796 w 7406905"/>
              <a:gd name="connsiteY28" fmla="*/ 1941196 h 6866810"/>
              <a:gd name="connsiteX29" fmla="*/ 1851727 w 7406905"/>
              <a:gd name="connsiteY29" fmla="*/ 1941196 h 686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406905" h="6866810">
                <a:moveTo>
                  <a:pt x="1851727" y="0"/>
                </a:moveTo>
                <a:lnTo>
                  <a:pt x="2785858" y="0"/>
                </a:lnTo>
                <a:lnTo>
                  <a:pt x="2785858" y="1382574"/>
                </a:lnTo>
                <a:lnTo>
                  <a:pt x="3735696" y="1382574"/>
                </a:lnTo>
                <a:lnTo>
                  <a:pt x="3735696" y="1616025"/>
                </a:lnTo>
                <a:lnTo>
                  <a:pt x="4694626" y="1616025"/>
                </a:lnTo>
                <a:lnTo>
                  <a:pt x="4694626" y="0"/>
                </a:lnTo>
                <a:lnTo>
                  <a:pt x="6447975" y="0"/>
                </a:lnTo>
                <a:lnTo>
                  <a:pt x="6447975" y="1408233"/>
                </a:lnTo>
                <a:lnTo>
                  <a:pt x="7406905" y="1408233"/>
                </a:lnTo>
                <a:lnTo>
                  <a:pt x="7406905" y="6024420"/>
                </a:lnTo>
                <a:lnTo>
                  <a:pt x="6447975" y="6024420"/>
                </a:lnTo>
                <a:cubicBezTo>
                  <a:pt x="6447426" y="5688449"/>
                  <a:pt x="6446879" y="5352478"/>
                  <a:pt x="6446330" y="5016507"/>
                </a:cubicBezTo>
                <a:lnTo>
                  <a:pt x="5487400" y="5016507"/>
                </a:lnTo>
                <a:lnTo>
                  <a:pt x="5487400" y="6866810"/>
                </a:lnTo>
                <a:lnTo>
                  <a:pt x="4649980" y="6866810"/>
                </a:lnTo>
                <a:lnTo>
                  <a:pt x="4649980" y="5505639"/>
                </a:lnTo>
                <a:lnTo>
                  <a:pt x="3691050" y="5505639"/>
                </a:lnTo>
                <a:lnTo>
                  <a:pt x="3691050" y="6087035"/>
                </a:lnTo>
                <a:lnTo>
                  <a:pt x="2776766" y="6087035"/>
                </a:lnTo>
                <a:lnTo>
                  <a:pt x="2776766" y="6866810"/>
                </a:lnTo>
                <a:lnTo>
                  <a:pt x="1851727" y="6866810"/>
                </a:lnTo>
                <a:lnTo>
                  <a:pt x="1851727" y="6087035"/>
                </a:lnTo>
                <a:lnTo>
                  <a:pt x="905749" y="6087035"/>
                </a:lnTo>
                <a:lnTo>
                  <a:pt x="905749" y="5102343"/>
                </a:lnTo>
                <a:lnTo>
                  <a:pt x="0" y="5102343"/>
                </a:lnTo>
                <a:lnTo>
                  <a:pt x="0" y="528420"/>
                </a:lnTo>
                <a:lnTo>
                  <a:pt x="892796" y="528420"/>
                </a:lnTo>
                <a:lnTo>
                  <a:pt x="892796" y="1941196"/>
                </a:lnTo>
                <a:lnTo>
                  <a:pt x="1851727" y="1941196"/>
                </a:lnTo>
                <a:close/>
              </a:path>
            </a:pathLst>
          </a:custGeom>
          <a:gradFill>
            <a:gsLst>
              <a:gs pos="0">
                <a:srgbClr val="01023B">
                  <a:alpha val="50000"/>
                </a:srgbClr>
              </a:gs>
              <a:gs pos="100000">
                <a:srgbClr val="E99757">
                  <a:alpha val="50000"/>
                </a:srgbClr>
              </a:gs>
              <a:gs pos="50000">
                <a:srgbClr val="A53F52">
                  <a:alpha val="50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50AEA731-C7D0-4A0E-B871-4F369D8BE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279" y="1221661"/>
            <a:ext cx="4018722" cy="573989"/>
          </a:xfrm>
        </p:spPr>
        <p:txBody>
          <a:bodyPr/>
          <a:lstStyle/>
          <a:p>
            <a:r>
              <a:rPr lang="lv-LV" dirty="0"/>
              <a:t>Jaunās paaudzes dzelzceļš un profesionāļi 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xmlns="" id="{A4E49AC7-7A73-4B51-BDF6-EABA3162F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2279" y="2256127"/>
            <a:ext cx="4018722" cy="3255154"/>
          </a:xfrm>
        </p:spPr>
        <p:txBody>
          <a:bodyPr>
            <a:normAutofit/>
          </a:bodyPr>
          <a:lstStyle/>
          <a:p>
            <a:r>
              <a:rPr lang="lv-LV" sz="2400" dirty="0" smtClean="0">
                <a:latin typeface="+mj-lt"/>
              </a:rPr>
              <a:t>ĀTRVILCIENA VADĪTĀJI,</a:t>
            </a:r>
          </a:p>
          <a:p>
            <a:r>
              <a:rPr lang="lv-LV" sz="2400" dirty="0" smtClean="0">
                <a:latin typeface="+mj-lt"/>
              </a:rPr>
              <a:t>VILCIENU ELEKTRIĶI,</a:t>
            </a:r>
          </a:p>
          <a:p>
            <a:r>
              <a:rPr lang="lv-LV" sz="2400" dirty="0" smtClean="0">
                <a:latin typeface="+mj-lt"/>
              </a:rPr>
              <a:t>IT SPECIĀLISTI U.C.</a:t>
            </a:r>
            <a:endParaRPr lang="lv-LV" sz="2400" dirty="0">
              <a:latin typeface="+mj-lt"/>
            </a:endParaRPr>
          </a:p>
        </p:txBody>
      </p:sp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xmlns="" id="{2DD84183-8918-4B86-8418-5094E7C47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030408" y="6335486"/>
            <a:ext cx="1962809" cy="522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0" name="Title 11">
            <a:extLst>
              <a:ext uri="{FF2B5EF4-FFF2-40B4-BE49-F238E27FC236}">
                <a16:creationId xmlns:a16="http://schemas.microsoft.com/office/drawing/2014/main" xmlns="" id="{50AEA731-C7D0-4A0E-B871-4F369D8BEAC5}"/>
              </a:ext>
            </a:extLst>
          </p:cNvPr>
          <p:cNvSpPr txBox="1">
            <a:spLocks/>
          </p:cNvSpPr>
          <p:nvPr/>
        </p:nvSpPr>
        <p:spPr>
          <a:xfrm>
            <a:off x="7792278" y="5197694"/>
            <a:ext cx="3535085" cy="573989"/>
          </a:xfrm>
          <a:prstGeom prst="rect">
            <a:avLst/>
          </a:prstGeom>
          <a:noFill/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800" dirty="0" smtClean="0"/>
              <a:t>#</a:t>
            </a:r>
            <a:r>
              <a:rPr lang="lv-LV" sz="1800" dirty="0" smtClean="0"/>
              <a:t>ATBILDĪBA</a:t>
            </a:r>
            <a:endParaRPr lang="lv-LV" sz="1800" dirty="0"/>
          </a:p>
          <a:p>
            <a:pPr algn="r"/>
            <a:r>
              <a:rPr lang="en-US" sz="1800" dirty="0" smtClean="0"/>
              <a:t>#</a:t>
            </a:r>
            <a:r>
              <a:rPr lang="lv-LV" sz="1800" dirty="0" smtClean="0"/>
              <a:t>PROFESIONALITĀTE</a:t>
            </a:r>
            <a:endParaRPr lang="lv-LV" sz="1800" dirty="0"/>
          </a:p>
          <a:p>
            <a:pPr algn="r"/>
            <a:r>
              <a:rPr lang="en-US" sz="1800" dirty="0" smtClean="0"/>
              <a:t>#</a:t>
            </a:r>
            <a:r>
              <a:rPr lang="lv-LV" sz="1800" dirty="0" smtClean="0"/>
              <a:t>SADARBĪBA</a:t>
            </a:r>
            <a:endParaRPr lang="lv-LV" sz="1800" dirty="0"/>
          </a:p>
          <a:p>
            <a:pPr algn="r"/>
            <a:r>
              <a:rPr lang="en-US" sz="1800" dirty="0" smtClean="0"/>
              <a:t>#</a:t>
            </a:r>
            <a:r>
              <a:rPr lang="lv-LV" sz="1800" dirty="0" smtClean="0"/>
              <a:t>KVALITĀTE</a:t>
            </a:r>
            <a:endParaRPr lang="lv-LV" sz="1800" dirty="0"/>
          </a:p>
          <a:p>
            <a:pPr algn="r"/>
            <a:r>
              <a:rPr lang="en-US" sz="1800" dirty="0" smtClean="0"/>
              <a:t>#</a:t>
            </a:r>
            <a:r>
              <a:rPr lang="lv-LV" sz="1800" dirty="0" smtClean="0"/>
              <a:t>ATTĪSTĪBA</a:t>
            </a:r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272036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xmlns="" id="{5F76566E-36EF-4E0C-8563-ABC2D25923B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9331"/>
            <a:ext cx="6885993" cy="6885993"/>
          </a:xfr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687D26E-D67A-4318-AAB1-DCEAA89EEB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6885992" cy="688271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2734962 w 6096000"/>
              <a:gd name="connsiteY2" fmla="*/ 6808573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82714"/>
              <a:gd name="connsiteX1" fmla="*/ 6096000 w 6096000"/>
              <a:gd name="connsiteY1" fmla="*/ 0 h 6882714"/>
              <a:gd name="connsiteX2" fmla="*/ 4242486 w 6096000"/>
              <a:gd name="connsiteY2" fmla="*/ 6882714 h 6882714"/>
              <a:gd name="connsiteX3" fmla="*/ 0 w 6096000"/>
              <a:gd name="connsiteY3" fmla="*/ 6858000 h 6882714"/>
              <a:gd name="connsiteX4" fmla="*/ 0 w 6096000"/>
              <a:gd name="connsiteY4" fmla="*/ 0 h 688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82714">
                <a:moveTo>
                  <a:pt x="0" y="0"/>
                </a:moveTo>
                <a:lnTo>
                  <a:pt x="6096000" y="0"/>
                </a:lnTo>
                <a:lnTo>
                  <a:pt x="4242486" y="6882714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1023B">
                  <a:alpha val="70000"/>
                </a:srgbClr>
              </a:gs>
              <a:gs pos="100000">
                <a:srgbClr val="E99757">
                  <a:alpha val="70000"/>
                </a:srgbClr>
              </a:gs>
              <a:gs pos="50000">
                <a:srgbClr val="A53F52">
                  <a:alpha val="7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8CA6DEC-302B-49C8-AC11-FD6F37AFA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701" y="-83976"/>
            <a:ext cx="5256515" cy="6727371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lv-LV" sz="2800" spc="0" dirty="0"/>
              <a:t>Dzelzceļa </a:t>
            </a:r>
            <a:r>
              <a:rPr lang="lv-LV" sz="2800" spc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transporta automātikas, telemehānikas un sakaru tehniķis</a:t>
            </a:r>
          </a:p>
          <a:p>
            <a:pPr>
              <a:spcBef>
                <a:spcPts val="1800"/>
              </a:spcBef>
            </a:pPr>
            <a:r>
              <a:rPr lang="lv-LV" sz="2800" spc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Lokomotīvju </a:t>
            </a:r>
            <a:r>
              <a:rPr lang="lv-LV" sz="2800" spc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saimniecības tehniķis</a:t>
            </a:r>
          </a:p>
          <a:p>
            <a:pPr>
              <a:spcBef>
                <a:spcPts val="1800"/>
              </a:spcBef>
            </a:pPr>
            <a:r>
              <a:rPr lang="lv-LV" sz="2800" spc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Sliežu ceļu saimniecības tehniķis</a:t>
            </a:r>
          </a:p>
          <a:p>
            <a:pPr>
              <a:spcBef>
                <a:spcPts val="1800"/>
              </a:spcBef>
            </a:pPr>
            <a:r>
              <a:rPr lang="lv-LV" sz="2800" spc="0" dirty="0"/>
              <a:t>Dzelzceļa </a:t>
            </a:r>
            <a:r>
              <a:rPr lang="lv-LV" sz="2800" spc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elektrolīniju mehāniķis </a:t>
            </a:r>
            <a:r>
              <a:rPr lang="lv-LV" sz="2800" spc="0" dirty="0" smtClean="0"/>
              <a:t/>
            </a:r>
            <a:br>
              <a:rPr lang="lv-LV" sz="2800" spc="0" dirty="0" smtClean="0"/>
            </a:br>
            <a:r>
              <a:rPr lang="lv-LV" sz="2800" spc="0" dirty="0" smtClean="0"/>
              <a:t>(</a:t>
            </a:r>
            <a:r>
              <a:rPr lang="lv-LV" sz="2800" spc="0" dirty="0"/>
              <a:t>jauna programma)</a:t>
            </a:r>
          </a:p>
        </p:txBody>
      </p:sp>
      <p:sp>
        <p:nvSpPr>
          <p:cNvPr id="2094" name="Slide Number Placeholder 2093">
            <a:extLst>
              <a:ext uri="{FF2B5EF4-FFF2-40B4-BE49-F238E27FC236}">
                <a16:creationId xmlns:a16="http://schemas.microsoft.com/office/drawing/2014/main" xmlns="" id="{5DA62994-769D-4C19-BB0A-5144E0A5C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030408" y="6335486"/>
            <a:ext cx="1962809" cy="522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9" name="Title 11">
            <a:extLst>
              <a:ext uri="{FF2B5EF4-FFF2-40B4-BE49-F238E27FC236}">
                <a16:creationId xmlns:a16="http://schemas.microsoft.com/office/drawing/2014/main" xmlns="" id="{50AEA731-C7D0-4A0E-B871-4F369D8BEAC5}"/>
              </a:ext>
            </a:extLst>
          </p:cNvPr>
          <p:cNvSpPr txBox="1">
            <a:spLocks/>
          </p:cNvSpPr>
          <p:nvPr/>
        </p:nvSpPr>
        <p:spPr>
          <a:xfrm>
            <a:off x="7792278" y="5894314"/>
            <a:ext cx="3535085" cy="573989"/>
          </a:xfrm>
          <a:prstGeom prst="rect">
            <a:avLst/>
          </a:prstGeom>
          <a:noFill/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800" dirty="0" smtClean="0"/>
              <a:t>#</a:t>
            </a:r>
            <a:r>
              <a:rPr lang="lv-LV" sz="1800" dirty="0" smtClean="0"/>
              <a:t>PROFESIONALITĀTE</a:t>
            </a:r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189713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xmlns="" id="{7BE52127-9518-4872-A0A9-09A7D08714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41176" y="0"/>
            <a:ext cx="6120000" cy="6858000"/>
          </a:xfr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687D26E-D67A-4318-AAB1-DCEAA89EEB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-541176" y="0"/>
            <a:ext cx="6120000" cy="6882714"/>
          </a:xfrm>
          <a:prstGeom prst="parallelogram">
            <a:avLst/>
          </a:prstGeom>
          <a:gradFill flip="none" rotWithShape="1">
            <a:gsLst>
              <a:gs pos="0">
                <a:srgbClr val="01023B">
                  <a:alpha val="50000"/>
                </a:srgbClr>
              </a:gs>
              <a:gs pos="100000">
                <a:srgbClr val="E99757">
                  <a:alpha val="50000"/>
                </a:srgbClr>
              </a:gs>
              <a:gs pos="50000">
                <a:srgbClr val="A53F52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1D24B42B-925B-494C-A986-BD85E8117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3641" y="1037968"/>
            <a:ext cx="6388360" cy="367658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Mašīnbūves </a:t>
            </a:r>
            <a:r>
              <a:rPr lang="lv-LV" sz="2400" cap="none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tehniķis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Elektro</a:t>
            </a:r>
            <a:r>
              <a:rPr lang="lv-LV" sz="2400" cap="none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tehniķis</a:t>
            </a:r>
            <a:r>
              <a:rPr lang="lv-LV" sz="3600" dirty="0">
                <a:latin typeface="Arial" panose="020B0604020202020204" pitchFamily="34" charset="0"/>
              </a:rPr>
              <a:t/>
            </a:r>
            <a:br>
              <a:rPr lang="lv-LV" sz="3600" dirty="0">
                <a:latin typeface="Arial" panose="020B0604020202020204" pitchFamily="34" charset="0"/>
              </a:rPr>
            </a:br>
            <a:r>
              <a:rPr lang="lv-LV" sz="2400" dirty="0" err="1">
                <a:latin typeface="Arial" panose="020B0604020202020204" pitchFamily="34" charset="0"/>
                <a:cs typeface="Arial" panose="020B0604020202020204" pitchFamily="34" charset="0"/>
              </a:rPr>
              <a:t>Atjaunīgās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enerģijas </a:t>
            </a:r>
            <a:r>
              <a:rPr lang="lv-LV" sz="2400" cap="none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tehniķis</a:t>
            </a:r>
            <a:r>
              <a:rPr lang="lv-LV" sz="3600" cap="none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lv-LV" sz="3600" cap="none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Materiālu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ķīmijas </a:t>
            </a:r>
            <a:r>
              <a:rPr lang="lv-LV" sz="2400" cap="none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tehniķis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3600" dirty="0">
                <a:latin typeface="Arial" panose="020B0604020202020204" pitchFamily="34" charset="0"/>
              </a:rPr>
              <a:t/>
            </a:r>
            <a:br>
              <a:rPr lang="lv-LV" sz="3600" dirty="0">
                <a:latin typeface="Arial" panose="020B0604020202020204" pitchFamily="34" charset="0"/>
              </a:rPr>
            </a:b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Datorsistēmu </a:t>
            </a:r>
            <a:r>
              <a:rPr lang="lv-LV" sz="2400" cap="none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tehniķis</a:t>
            </a:r>
            <a:r>
              <a:rPr lang="lv-LV" sz="3600" dirty="0">
                <a:latin typeface="Arial" panose="020B0604020202020204" pitchFamily="34" charset="0"/>
              </a:rPr>
              <a:t/>
            </a:r>
            <a:br>
              <a:rPr lang="lv-LV" sz="3600" dirty="0">
                <a:latin typeface="Arial" panose="020B0604020202020204" pitchFamily="34" charset="0"/>
              </a:rPr>
            </a:b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Programmēšanas </a:t>
            </a:r>
            <a:r>
              <a:rPr lang="lv-LV" sz="2400" cap="none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tehniķis</a:t>
            </a:r>
            <a:endParaRPr lang="lv-LV" sz="3600" b="0" i="0" u="none" strike="noStrike" cap="none" dirty="0">
              <a:solidFill>
                <a:schemeClr val="bg2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8CA6DEC-302B-49C8-AC11-FD6F37AFA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96946" y="4714549"/>
            <a:ext cx="4909327" cy="365125"/>
          </a:xfrm>
        </p:spPr>
        <p:txBody>
          <a:bodyPr>
            <a:normAutofit fontScale="85000" lnSpcReduction="20000"/>
          </a:bodyPr>
          <a:lstStyle/>
          <a:p>
            <a:r>
              <a:rPr lang="lv-LV" dirty="0" smtClean="0"/>
              <a:t>Saistošās kvalifikācijas</a:t>
            </a:r>
            <a:endParaRPr lang="en-US" dirty="0"/>
          </a:p>
        </p:txBody>
      </p:sp>
      <p:sp>
        <p:nvSpPr>
          <p:cNvPr id="2094" name="Slide Number Placeholder 2093">
            <a:extLst>
              <a:ext uri="{FF2B5EF4-FFF2-40B4-BE49-F238E27FC236}">
                <a16:creationId xmlns:a16="http://schemas.microsoft.com/office/drawing/2014/main" xmlns="" id="{5DA62994-769D-4C19-BB0A-5144E0A5C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030408" y="6335486"/>
            <a:ext cx="1962809" cy="522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9" name="Title 11">
            <a:extLst>
              <a:ext uri="{FF2B5EF4-FFF2-40B4-BE49-F238E27FC236}">
                <a16:creationId xmlns:a16="http://schemas.microsoft.com/office/drawing/2014/main" xmlns="" id="{50AEA731-C7D0-4A0E-B871-4F369D8BEAC5}"/>
              </a:ext>
            </a:extLst>
          </p:cNvPr>
          <p:cNvSpPr txBox="1">
            <a:spLocks/>
          </p:cNvSpPr>
          <p:nvPr/>
        </p:nvSpPr>
        <p:spPr>
          <a:xfrm>
            <a:off x="7792278" y="5894314"/>
            <a:ext cx="3535085" cy="573989"/>
          </a:xfrm>
          <a:prstGeom prst="rect">
            <a:avLst/>
          </a:prstGeom>
          <a:noFill/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800" dirty="0" smtClean="0"/>
              <a:t>#</a:t>
            </a:r>
            <a:r>
              <a:rPr lang="lv-LV" sz="1800" dirty="0" smtClean="0"/>
              <a:t>PROFESIONALITĀTE</a:t>
            </a:r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210290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xmlns="" id="{7BE52127-9518-4872-A0A9-09A7D08714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0000" y="-1"/>
            <a:ext cx="7200000" cy="6862759"/>
          </a:xfr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687D26E-D67A-4318-AAB1-DCEAA89EEB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400000" y="0"/>
            <a:ext cx="7200000" cy="6882714"/>
          </a:xfrm>
          <a:prstGeom prst="parallelogram">
            <a:avLst/>
          </a:prstGeom>
          <a:gradFill flip="none" rotWithShape="1">
            <a:gsLst>
              <a:gs pos="0">
                <a:srgbClr val="01023B">
                  <a:alpha val="50000"/>
                </a:srgbClr>
              </a:gs>
              <a:gs pos="100000">
                <a:srgbClr val="E99757">
                  <a:alpha val="50000"/>
                </a:srgbClr>
              </a:gs>
              <a:gs pos="50000">
                <a:srgbClr val="A53F52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94" name="Slide Number Placeholder 2093">
            <a:extLst>
              <a:ext uri="{FF2B5EF4-FFF2-40B4-BE49-F238E27FC236}">
                <a16:creationId xmlns:a16="http://schemas.microsoft.com/office/drawing/2014/main" xmlns="" id="{5DA62994-769D-4C19-BB0A-5144E0A5C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Title 11">
            <a:extLst>
              <a:ext uri="{FF2B5EF4-FFF2-40B4-BE49-F238E27FC236}">
                <a16:creationId xmlns:a16="http://schemas.microsoft.com/office/drawing/2014/main" xmlns="" id="{50AEA731-C7D0-4A0E-B871-4F369D8BEAC5}"/>
              </a:ext>
            </a:extLst>
          </p:cNvPr>
          <p:cNvSpPr txBox="1">
            <a:spLocks/>
          </p:cNvSpPr>
          <p:nvPr/>
        </p:nvSpPr>
        <p:spPr>
          <a:xfrm>
            <a:off x="-221014" y="5894314"/>
            <a:ext cx="3535085" cy="573989"/>
          </a:xfrm>
          <a:prstGeom prst="rect">
            <a:avLst/>
          </a:prstGeom>
          <a:noFill/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800" dirty="0" smtClean="0"/>
              <a:t>#</a:t>
            </a:r>
            <a:r>
              <a:rPr lang="lv-LV" sz="1800" dirty="0" smtClean="0"/>
              <a:t>PROFESIONALITĀTE</a:t>
            </a:r>
            <a:endParaRPr lang="lv-LV" sz="1800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xmlns="" id="{1D24B42B-925B-494C-A986-BD85E8117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1787237"/>
            <a:ext cx="5687291" cy="2394840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Sliežu ceļu 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būvtehniķis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Tiltu 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būvtehniķis</a:t>
            </a: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A8CA6DEC-302B-49C8-AC11-FD6F37AFA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346" y="4848265"/>
            <a:ext cx="5251450" cy="365125"/>
          </a:xfrm>
        </p:spPr>
        <p:txBody>
          <a:bodyPr>
            <a:normAutofit fontScale="85000" lnSpcReduction="20000"/>
          </a:bodyPr>
          <a:lstStyle/>
          <a:p>
            <a:r>
              <a:rPr lang="lv-LV" dirty="0" smtClean="0"/>
              <a:t>Nākotnes kvalifikācijas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59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xmlns="" id="{BFA823F4-1B6F-4E9F-8515-0F87A0C174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0759"/>
            <a:ext cx="12195110" cy="686337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79F9DAD-F6B0-4ECC-8632-4B5E050986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-10758"/>
            <a:ext cx="12192000" cy="6868758"/>
          </a:xfrm>
          <a:prstGeom prst="rect">
            <a:avLst/>
          </a:prstGeom>
          <a:gradFill>
            <a:gsLst>
              <a:gs pos="0">
                <a:srgbClr val="002A13"/>
              </a:gs>
              <a:gs pos="100000">
                <a:schemeClr val="accent1">
                  <a:alpha val="7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4F7706BE-EF2E-459C-8778-01DDD354C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365" y="3209618"/>
            <a:ext cx="10787270" cy="830649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TEHNOLOĢIJU UN INOVĀCIJU CENTR</a:t>
            </a:r>
            <a:r>
              <a:rPr lang="lv-LV" sz="4800" dirty="0" smtClean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lv-LV" b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5D865526-EC39-4780-A2A8-274A80A5C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0275" y="5163318"/>
            <a:ext cx="5251450" cy="1050870"/>
          </a:xfrm>
        </p:spPr>
        <p:txBody>
          <a:bodyPr>
            <a:normAutofit fontScale="92500"/>
          </a:bodyPr>
          <a:lstStyle/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ATTĪSTĪBA </a:t>
            </a:r>
            <a:endParaRPr lang="lv-LV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Dārzciema iela 70, Rīga</a:t>
            </a:r>
            <a:endParaRPr lang="it-IT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847" y="1214747"/>
            <a:ext cx="1698306" cy="174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4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85534194-745D-4888-BF16-6C09F65EA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#KVALITĀTE 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</a:rPr>
              <a:t>MATERIĀLI TEHNISKAIS NODROŠINĀJUMS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4A4C0E3-E146-49BF-804D-D369F89E8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7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8558" y="1189038"/>
            <a:ext cx="8503442" cy="56689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9038"/>
            <a:ext cx="8503443" cy="56689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4580" y="1189038"/>
            <a:ext cx="8503441" cy="566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6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85534194-745D-4888-BF16-6C09F65EA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#KVALITĀTE 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</a:rPr>
              <a:t>MATERIĀLI TEHNISKAIS NODROŠINĀJUMS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4A4C0E3-E146-49BF-804D-D369F89E8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8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8558" y="1189038"/>
            <a:ext cx="8503441" cy="56689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9038"/>
            <a:ext cx="8503443" cy="56689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4580" y="1189038"/>
            <a:ext cx="8503441" cy="56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85534194-745D-4888-BF16-6C09F65EA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#KVALITĀTE 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</a:rPr>
              <a:t>MATERIĀLI TEHNISKAIS NODROŠINĀJUMS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4A4C0E3-E146-49BF-804D-D369F89E8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9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8558" y="1189038"/>
            <a:ext cx="8503441" cy="56689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9038"/>
            <a:ext cx="8503443" cy="56689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4580" y="1189038"/>
            <a:ext cx="8503440" cy="56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49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53F52"/>
      </a:accent1>
      <a:accent2>
        <a:srgbClr val="E99757"/>
      </a:accent2>
      <a:accent3>
        <a:srgbClr val="2F3342"/>
      </a:accent3>
      <a:accent4>
        <a:srgbClr val="2C2153"/>
      </a:accent4>
      <a:accent5>
        <a:srgbClr val="01023B"/>
      </a:accent5>
      <a:accent6>
        <a:srgbClr val="7F7F7F"/>
      </a:accent6>
      <a:hlink>
        <a:srgbClr val="3A3838"/>
      </a:hlink>
      <a:folHlink>
        <a:srgbClr val="D0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rgbClr val="01023B">
                <a:alpha val="70000"/>
              </a:srgbClr>
            </a:gs>
            <a:gs pos="100000">
              <a:srgbClr val="E99757">
                <a:lumMod val="97000"/>
                <a:lumOff val="3000"/>
                <a:alpha val="70000"/>
              </a:srgbClr>
            </a:gs>
            <a:gs pos="50000">
              <a:srgbClr val="A53F52">
                <a:alpha val="70000"/>
              </a:srgbClr>
            </a:gs>
          </a:gsLst>
          <a:lin ang="16200000" scaled="1"/>
        </a:gra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55661986_Tech presentation_RVA_v4" id="{72761486-35C0-4EF3-924E-44BF93C5F925}" vid="{AA80AB01-476F-48C3-B3B7-DC4890A60EF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72F10E7C4C39940B5A4614184529A47" ma:contentTypeVersion="10" ma:contentTypeDescription="Izveidot jaunu dokumentu." ma:contentTypeScope="" ma:versionID="09ad99a51c23104e8a56ba0b2fe5911c">
  <xsd:schema xmlns:xsd="http://www.w3.org/2001/XMLSchema" xmlns:xs="http://www.w3.org/2001/XMLSchema" xmlns:p="http://schemas.microsoft.com/office/2006/metadata/properties" xmlns:ns2="929ef86d-0678-474b-a2d1-4b70d1db9477" targetNamespace="http://schemas.microsoft.com/office/2006/metadata/properties" ma:root="true" ma:fieldsID="fe419d096907b6e7426737fd64f258f7" ns2:_="">
    <xsd:import namespace="929ef86d-0678-474b-a2d1-4b70d1db94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929ef86d-0678-474b-a2d1-4b70d1db9477" xsi:nil="true"/>
  </documentManagement>
</p:properties>
</file>

<file path=customXml/itemProps1.xml><?xml version="1.0" encoding="utf-8"?>
<ds:datastoreItem xmlns:ds="http://schemas.openxmlformats.org/officeDocument/2006/customXml" ds:itemID="{89B3E157-1CAC-4231-A2EC-E93952D57E4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76AC81-7008-4AC5-BAB2-C6099B71A98B}"/>
</file>

<file path=customXml/itemProps3.xml><?xml version="1.0" encoding="utf-8"?>
<ds:datastoreItem xmlns:ds="http://schemas.openxmlformats.org/officeDocument/2006/customXml" ds:itemID="{22E71848-B78E-4D58-BFA5-D2D5918911CD}">
  <ds:schemaRefs>
    <ds:schemaRef ds:uri="http://purl.org/dc/elements/1.1/"/>
    <ds:schemaRef ds:uri="http://schemas.microsoft.com/office/2006/documentManagement/types"/>
    <ds:schemaRef ds:uri="http://schemas.microsoft.com/office/2006/metadata/properties"/>
    <ds:schemaRef ds:uri="16c05727-aa75-4e4a-9b5f-8a80a1165891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71af3243-3dd4-4a8d-8c0d-dd76da1f02a5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Tech presentation</Template>
  <TotalTime>0</TotalTime>
  <Words>257</Words>
  <Application>Microsoft Office PowerPoint</Application>
  <PresentationFormat>Widescreen</PresentationFormat>
  <Paragraphs>56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Bebas</vt:lpstr>
      <vt:lpstr>Calibri</vt:lpstr>
      <vt:lpstr>Calibri Light</vt:lpstr>
      <vt:lpstr>Gill Sans</vt:lpstr>
      <vt:lpstr>Office Theme</vt:lpstr>
      <vt:lpstr>21.gs. dzelzceļš Latvijā: izaicinājumi un iespējas izglītībā</vt:lpstr>
      <vt:lpstr>Jaunās paaudzes dzelzceļš un profesionāļi </vt:lpstr>
      <vt:lpstr>PowerPoint Presentation</vt:lpstr>
      <vt:lpstr>Mašīnbūves tehniķis Elektrotehniķis Atjaunīgās enerģijas tehniķis Materiālu ķīmijas tehniķis  Datorsistēmu tehniķis Programmēšanas tehniķis</vt:lpstr>
      <vt:lpstr>Sliežu ceļu būvtehniķis un Tiltu būvtehniķis</vt:lpstr>
      <vt:lpstr>TEHNOLOĢIJU UN INOVĀCIJU CENTRs</vt:lpstr>
      <vt:lpstr>#KVALITĀTE MATERIĀLI TEHNISKAIS NODROŠINĀJUMS</vt:lpstr>
      <vt:lpstr>#KVALITĀTE MATERIĀLI TEHNISKAIS NODROŠINĀJUMS</vt:lpstr>
      <vt:lpstr>#KVALITĀTE MATERIĀLI TEHNISKAIS NODROŠINĀJUMS</vt:lpstr>
      <vt:lpstr>#SADARBĪBA AKTĪVĀKIE SADARBĪBAS PARTNERI / PRAKSES VIETAS</vt:lpstr>
      <vt:lpstr>#atbildība</vt:lpstr>
      <vt:lpstr>virtualature.rvt.lv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2021-04-19T13:14:58Z</dcterms:created>
  <dcterms:modified xsi:type="dcterms:W3CDTF">2021-04-21T07:06:50Z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0x010100572F10E7C4C39940B5A4614184529A47</vt:lpwstr>
  </property>
</Properties>
</file>