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8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9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rawing11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1.xml" ContentType="application/vnd.openxmlformats-officedocument.theme+xml"/>
  <Override PartName="/ppt/diagrams/layout11.xml" ContentType="application/vnd.openxmlformats-officedocument.drawingml.diagramLayout+xml"/>
  <Override PartName="/ppt/diagrams/colors11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9.xml" ContentType="application/vnd.openxmlformats-officedocument.drawingml.diagramColors+xml"/>
  <Override PartName="/ppt/diagrams/colors3.xml" ContentType="application/vnd.openxmlformats-officedocument.drawingml.diagramColors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5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rawing3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rawing6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layout9.xml" ContentType="application/vnd.openxmlformats-officedocument.drawingml.diagramLayout+xml"/>
  <Override PartName="/ppt/diagrams/colors6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6" r:id="rId3"/>
    <p:sldId id="309" r:id="rId4"/>
    <p:sldId id="257" r:id="rId5"/>
    <p:sldId id="270" r:id="rId6"/>
    <p:sldId id="271" r:id="rId7"/>
    <p:sldId id="291" r:id="rId8"/>
    <p:sldId id="274" r:id="rId9"/>
    <p:sldId id="286" r:id="rId10"/>
    <p:sldId id="264" r:id="rId11"/>
    <p:sldId id="284" r:id="rId12"/>
    <p:sldId id="275" r:id="rId13"/>
    <p:sldId id="311" r:id="rId14"/>
    <p:sldId id="281" r:id="rId15"/>
    <p:sldId id="283" r:id="rId16"/>
    <p:sldId id="276" r:id="rId17"/>
    <p:sldId id="279" r:id="rId18"/>
    <p:sldId id="295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0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802" y="19"/>
      </p:cViewPr>
      <p:guideLst>
        <p:guide orient="horz" pos="1572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4AAC0-3927-41D0-AB99-B0F53FFE56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240D7C-50E3-41EE-B256-CB3D02DB607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600" b="0" dirty="0" smtClean="0">
              <a:latin typeface="Arial" pitchFamily="34" charset="0"/>
              <a:cs typeface="Arial" pitchFamily="34" charset="0"/>
            </a:rPr>
            <a:t>Klātiene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A89B8191-632A-4E06-A068-F5435E86F960}" type="parTrans" cxnId="{E8CBFDC8-43B2-40D4-AC90-A8138EC6A3ED}">
      <dgm:prSet/>
      <dgm:spPr/>
      <dgm:t>
        <a:bodyPr/>
        <a:lstStyle/>
        <a:p>
          <a:endParaRPr lang="ru-RU"/>
        </a:p>
      </dgm:t>
    </dgm:pt>
    <dgm:pt modelId="{170B7F8C-B0D8-446D-9B55-807087EBE18D}" type="sibTrans" cxnId="{E8CBFDC8-43B2-40D4-AC90-A8138EC6A3ED}">
      <dgm:prSet/>
      <dgm:spPr/>
      <dgm:t>
        <a:bodyPr/>
        <a:lstStyle/>
        <a:p>
          <a:endParaRPr lang="ru-RU"/>
        </a:p>
      </dgm:t>
    </dgm:pt>
    <dgm:pt modelId="{13D4AE90-1E71-4949-9422-9B0AF39E7DF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600" b="0" dirty="0" smtClean="0">
              <a:latin typeface="Arial" pitchFamily="34" charset="0"/>
              <a:cs typeface="Arial" pitchFamily="34" charset="0"/>
            </a:rPr>
            <a:t>Neklātiene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D4205204-725D-48D8-818C-95A141264884}" type="parTrans" cxnId="{CD7EB0D1-7B15-4C56-996B-B75420DDC512}">
      <dgm:prSet/>
      <dgm:spPr/>
      <dgm:t>
        <a:bodyPr/>
        <a:lstStyle/>
        <a:p>
          <a:endParaRPr lang="ru-RU"/>
        </a:p>
      </dgm:t>
    </dgm:pt>
    <dgm:pt modelId="{FB8355C9-E80F-4BC4-99ED-D0E8E084A340}" type="sibTrans" cxnId="{CD7EB0D1-7B15-4C56-996B-B75420DDC512}">
      <dgm:prSet/>
      <dgm:spPr/>
      <dgm:t>
        <a:bodyPr/>
        <a:lstStyle/>
        <a:p>
          <a:endParaRPr lang="ru-RU"/>
        </a:p>
      </dgm:t>
    </dgm:pt>
    <dgm:pt modelId="{EC63A662-4499-481E-8AA4-4F6C8DB5662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600" b="0" dirty="0" smtClean="0">
              <a:latin typeface="Arial" pitchFamily="34" charset="0"/>
              <a:cs typeface="Arial" pitchFamily="34" charset="0"/>
            </a:rPr>
            <a:t>Ārpus formālā izglītība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D8189706-BC0D-4247-A00F-1473657E4BB5}" type="parTrans" cxnId="{88CFFBF6-686A-43B9-BBAA-FB97D069732E}">
      <dgm:prSet/>
      <dgm:spPr/>
      <dgm:t>
        <a:bodyPr/>
        <a:lstStyle/>
        <a:p>
          <a:endParaRPr lang="ru-RU"/>
        </a:p>
      </dgm:t>
    </dgm:pt>
    <dgm:pt modelId="{15A3658C-0E23-4A24-9E7A-F3CE74293C54}" type="sibTrans" cxnId="{88CFFBF6-686A-43B9-BBAA-FB97D069732E}">
      <dgm:prSet/>
      <dgm:spPr/>
      <dgm:t>
        <a:bodyPr/>
        <a:lstStyle/>
        <a:p>
          <a:endParaRPr lang="ru-RU"/>
        </a:p>
      </dgm:t>
    </dgm:pt>
    <dgm:pt modelId="{F823D5EF-0AE4-4E8D-9914-141CF278028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600" b="0" dirty="0" smtClean="0">
              <a:latin typeface="Arial" pitchFamily="34" charset="0"/>
              <a:cs typeface="Arial" pitchFamily="34" charset="0"/>
            </a:rPr>
            <a:t>Neformālā</a:t>
          </a:r>
          <a:r>
            <a:rPr lang="ru-RU" sz="1600" b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0" dirty="0" err="1" smtClean="0">
              <a:latin typeface="Arial" pitchFamily="34" charset="0"/>
              <a:cs typeface="Arial" pitchFamily="34" charset="0"/>
            </a:rPr>
            <a:t>izglītība</a:t>
          </a:r>
          <a:endParaRPr lang="ru-RU" sz="1600" b="0" dirty="0">
            <a:latin typeface="Arial" pitchFamily="34" charset="0"/>
            <a:cs typeface="Arial" pitchFamily="34" charset="0"/>
          </a:endParaRPr>
        </a:p>
      </dgm:t>
    </dgm:pt>
    <dgm:pt modelId="{87C00771-D6F7-45F5-8758-CF33105DED51}" type="parTrans" cxnId="{5F588E90-8CC9-4FA5-A3B1-66819E81B4CB}">
      <dgm:prSet/>
      <dgm:spPr/>
      <dgm:t>
        <a:bodyPr/>
        <a:lstStyle/>
        <a:p>
          <a:endParaRPr lang="ru-RU"/>
        </a:p>
      </dgm:t>
    </dgm:pt>
    <dgm:pt modelId="{FE3E4E50-8808-4F90-96E3-A0AF92BC203A}" type="sibTrans" cxnId="{5F588E90-8CC9-4FA5-A3B1-66819E81B4CB}">
      <dgm:prSet/>
      <dgm:spPr/>
      <dgm:t>
        <a:bodyPr/>
        <a:lstStyle/>
        <a:p>
          <a:endParaRPr lang="ru-RU"/>
        </a:p>
      </dgm:t>
    </dgm:pt>
    <dgm:pt modelId="{FBC002B6-39CF-4A94-AED5-FFF241AD89AB}" type="pres">
      <dgm:prSet presAssocID="{7874AAC0-3927-41D0-AB99-B0F53FFE56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C535A-0AEB-4168-A900-49B0463155B4}" type="pres">
      <dgm:prSet presAssocID="{32240D7C-50E3-41EE-B256-CB3D02DB607A}" presName="parentText" presStyleLbl="node1" presStyleIdx="0" presStyleCnt="4" custLinFactNeighborX="-12108" custLinFactNeighborY="-1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9FD2D-8128-4888-B4DE-57418A582718}" type="pres">
      <dgm:prSet presAssocID="{170B7F8C-B0D8-446D-9B55-807087EBE18D}" presName="spacer" presStyleCnt="0"/>
      <dgm:spPr/>
    </dgm:pt>
    <dgm:pt modelId="{631B698D-C178-405C-AF34-50F237EF91F9}" type="pres">
      <dgm:prSet presAssocID="{13D4AE90-1E71-4949-9422-9B0AF39E7DF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E104B-9880-4F80-B68B-4D0C057F78ED}" type="pres">
      <dgm:prSet presAssocID="{FB8355C9-E80F-4BC4-99ED-D0E8E084A340}" presName="spacer" presStyleCnt="0"/>
      <dgm:spPr/>
    </dgm:pt>
    <dgm:pt modelId="{1FC5A8D7-0DFA-41B0-8EC6-6D97A686931F}" type="pres">
      <dgm:prSet presAssocID="{EC63A662-4499-481E-8AA4-4F6C8DB5662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3169A-FCED-4A1B-B047-183C3BFBEE4B}" type="pres">
      <dgm:prSet presAssocID="{15A3658C-0E23-4A24-9E7A-F3CE74293C54}" presName="spacer" presStyleCnt="0"/>
      <dgm:spPr/>
    </dgm:pt>
    <dgm:pt modelId="{00B0E373-A8DE-4B21-931C-E51A896DE5F1}" type="pres">
      <dgm:prSet presAssocID="{F823D5EF-0AE4-4E8D-9914-141CF278028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BD282-C10C-4F6E-BC7C-A8787F3C9AB9}" type="presOf" srcId="{F823D5EF-0AE4-4E8D-9914-141CF2780280}" destId="{00B0E373-A8DE-4B21-931C-E51A896DE5F1}" srcOrd="0" destOrd="0" presId="urn:microsoft.com/office/officeart/2005/8/layout/vList2"/>
    <dgm:cxn modelId="{E8CBFDC8-43B2-40D4-AC90-A8138EC6A3ED}" srcId="{7874AAC0-3927-41D0-AB99-B0F53FFE5634}" destId="{32240D7C-50E3-41EE-B256-CB3D02DB607A}" srcOrd="0" destOrd="0" parTransId="{A89B8191-632A-4E06-A068-F5435E86F960}" sibTransId="{170B7F8C-B0D8-446D-9B55-807087EBE18D}"/>
    <dgm:cxn modelId="{88CFFBF6-686A-43B9-BBAA-FB97D069732E}" srcId="{7874AAC0-3927-41D0-AB99-B0F53FFE5634}" destId="{EC63A662-4499-481E-8AA4-4F6C8DB56625}" srcOrd="2" destOrd="0" parTransId="{D8189706-BC0D-4247-A00F-1473657E4BB5}" sibTransId="{15A3658C-0E23-4A24-9E7A-F3CE74293C54}"/>
    <dgm:cxn modelId="{9F1831C7-252B-4647-8745-8CD21E5088BF}" type="presOf" srcId="{32240D7C-50E3-41EE-B256-CB3D02DB607A}" destId="{BAAC535A-0AEB-4168-A900-49B0463155B4}" srcOrd="0" destOrd="0" presId="urn:microsoft.com/office/officeart/2005/8/layout/vList2"/>
    <dgm:cxn modelId="{5F588E90-8CC9-4FA5-A3B1-66819E81B4CB}" srcId="{7874AAC0-3927-41D0-AB99-B0F53FFE5634}" destId="{F823D5EF-0AE4-4E8D-9914-141CF2780280}" srcOrd="3" destOrd="0" parTransId="{87C00771-D6F7-45F5-8758-CF33105DED51}" sibTransId="{FE3E4E50-8808-4F90-96E3-A0AF92BC203A}"/>
    <dgm:cxn modelId="{767BCCA3-788C-4025-8B59-0993D456AA69}" type="presOf" srcId="{EC63A662-4499-481E-8AA4-4F6C8DB56625}" destId="{1FC5A8D7-0DFA-41B0-8EC6-6D97A686931F}" srcOrd="0" destOrd="0" presId="urn:microsoft.com/office/officeart/2005/8/layout/vList2"/>
    <dgm:cxn modelId="{CD7EB0D1-7B15-4C56-996B-B75420DDC512}" srcId="{7874AAC0-3927-41D0-AB99-B0F53FFE5634}" destId="{13D4AE90-1E71-4949-9422-9B0AF39E7DF4}" srcOrd="1" destOrd="0" parTransId="{D4205204-725D-48D8-818C-95A141264884}" sibTransId="{FB8355C9-E80F-4BC4-99ED-D0E8E084A340}"/>
    <dgm:cxn modelId="{34252F7B-495C-4276-AD84-A1FF070CA313}" type="presOf" srcId="{13D4AE90-1E71-4949-9422-9B0AF39E7DF4}" destId="{631B698D-C178-405C-AF34-50F237EF91F9}" srcOrd="0" destOrd="0" presId="urn:microsoft.com/office/officeart/2005/8/layout/vList2"/>
    <dgm:cxn modelId="{15F812FD-D7CB-4C6A-9734-FD77D41E43E7}" type="presOf" srcId="{7874AAC0-3927-41D0-AB99-B0F53FFE5634}" destId="{FBC002B6-39CF-4A94-AED5-FFF241AD89AB}" srcOrd="0" destOrd="0" presId="urn:microsoft.com/office/officeart/2005/8/layout/vList2"/>
    <dgm:cxn modelId="{6CA41ABD-5DFF-4F5C-931F-0F759ED571FA}" type="presParOf" srcId="{FBC002B6-39CF-4A94-AED5-FFF241AD89AB}" destId="{BAAC535A-0AEB-4168-A900-49B0463155B4}" srcOrd="0" destOrd="0" presId="urn:microsoft.com/office/officeart/2005/8/layout/vList2"/>
    <dgm:cxn modelId="{5192A49B-62B7-4A69-B205-A4B41136CC0E}" type="presParOf" srcId="{FBC002B6-39CF-4A94-AED5-FFF241AD89AB}" destId="{4CD9FD2D-8128-4888-B4DE-57418A582718}" srcOrd="1" destOrd="0" presId="urn:microsoft.com/office/officeart/2005/8/layout/vList2"/>
    <dgm:cxn modelId="{AD1D5B48-B6C9-42A3-9CAC-A331C8678037}" type="presParOf" srcId="{FBC002B6-39CF-4A94-AED5-FFF241AD89AB}" destId="{631B698D-C178-405C-AF34-50F237EF91F9}" srcOrd="2" destOrd="0" presId="urn:microsoft.com/office/officeart/2005/8/layout/vList2"/>
    <dgm:cxn modelId="{0C30ACE3-763B-4B73-B0B3-628F8CC0110A}" type="presParOf" srcId="{FBC002B6-39CF-4A94-AED5-FFF241AD89AB}" destId="{BDBE104B-9880-4F80-B68B-4D0C057F78ED}" srcOrd="3" destOrd="0" presId="urn:microsoft.com/office/officeart/2005/8/layout/vList2"/>
    <dgm:cxn modelId="{F9A392AA-A25A-486F-9E38-D3854EBCD4DE}" type="presParOf" srcId="{FBC002B6-39CF-4A94-AED5-FFF241AD89AB}" destId="{1FC5A8D7-0DFA-41B0-8EC6-6D97A686931F}" srcOrd="4" destOrd="0" presId="urn:microsoft.com/office/officeart/2005/8/layout/vList2"/>
    <dgm:cxn modelId="{1AE0BF83-0D27-423B-B666-80E31D030F20}" type="presParOf" srcId="{FBC002B6-39CF-4A94-AED5-FFF241AD89AB}" destId="{4823169A-FCED-4A1B-B047-183C3BFBEE4B}" srcOrd="5" destOrd="0" presId="urn:microsoft.com/office/officeart/2005/8/layout/vList2"/>
    <dgm:cxn modelId="{5CFA7B44-1DE8-4C7F-BC60-F5AD7F90C5BF}" type="presParOf" srcId="{FBC002B6-39CF-4A94-AED5-FFF241AD89AB}" destId="{00B0E373-A8DE-4B21-931C-E51A896DE5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A52C4E-D66F-450E-B934-F7588349FD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760A53-B5ED-4381-B963-806192CF339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lv-LV" sz="1200" dirty="0" smtClean="0">
              <a:latin typeface="Arial" pitchFamily="34" charset="0"/>
              <a:cs typeface="Arial" pitchFamily="34" charset="0"/>
            </a:rPr>
            <a:t>5.LKI mācību programmu ieviešana 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AF7F47F9-9040-4C78-B806-C3E86879DFCB}" type="parTrans" cxnId="{7C0AF50E-9094-4761-867C-0F2659A26949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16796650-DBB0-4F8F-B14A-60A4862182E0}" type="sibTrans" cxnId="{7C0AF50E-9094-4761-867C-0F2659A26949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4451A847-B2D3-4DF7-BBF5-F054B7EE2770}" type="pres">
      <dgm:prSet presAssocID="{46A52C4E-D66F-450E-B934-F7588349FD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AC0970-56DA-4D21-B162-C50B7D8EE942}" type="pres">
      <dgm:prSet presAssocID="{38760A53-B5ED-4381-B963-806192CF339C}" presName="parentText" presStyleLbl="node1" presStyleIdx="0" presStyleCnt="1" custLinFactNeighborY="-45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882145-9E21-4442-8D7C-A08A8BAFC5F5}" type="presOf" srcId="{46A52C4E-D66F-450E-B934-F7588349FD57}" destId="{4451A847-B2D3-4DF7-BBF5-F054B7EE2770}" srcOrd="0" destOrd="0" presId="urn:microsoft.com/office/officeart/2005/8/layout/vList2"/>
    <dgm:cxn modelId="{7C0AF50E-9094-4761-867C-0F2659A26949}" srcId="{46A52C4E-D66F-450E-B934-F7588349FD57}" destId="{38760A53-B5ED-4381-B963-806192CF339C}" srcOrd="0" destOrd="0" parTransId="{AF7F47F9-9040-4C78-B806-C3E86879DFCB}" sibTransId="{16796650-DBB0-4F8F-B14A-60A4862182E0}"/>
    <dgm:cxn modelId="{D5C4F6DE-2FDB-4C36-925C-41258B80BF7B}" type="presOf" srcId="{38760A53-B5ED-4381-B963-806192CF339C}" destId="{F5AC0970-56DA-4D21-B162-C50B7D8EE942}" srcOrd="0" destOrd="0" presId="urn:microsoft.com/office/officeart/2005/8/layout/vList2"/>
    <dgm:cxn modelId="{636787F0-6964-4B75-B80D-C1E49C5789A8}" type="presParOf" srcId="{4451A847-B2D3-4DF7-BBF5-F054B7EE2770}" destId="{F5AC0970-56DA-4D21-B162-C50B7D8EE9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A52C4E-D66F-450E-B934-F7588349FD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760A53-B5ED-4381-B963-806192CF339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lv-LV" sz="1200" dirty="0" smtClean="0"/>
            <a:t>ERASMUS+ projektu īstenošana dzelzceļa jomā izglītojamajiem </a:t>
          </a:r>
          <a:r>
            <a:rPr lang="lv-LV" sz="1200" smtClean="0"/>
            <a:t>un pedagogiem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AF7F47F9-9040-4C78-B806-C3E86879DFCB}" type="parTrans" cxnId="{7C0AF50E-9094-4761-867C-0F2659A26949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16796650-DBB0-4F8F-B14A-60A4862182E0}" type="sibTrans" cxnId="{7C0AF50E-9094-4761-867C-0F2659A26949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4451A847-B2D3-4DF7-BBF5-F054B7EE2770}" type="pres">
      <dgm:prSet presAssocID="{46A52C4E-D66F-450E-B934-F7588349FD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AC0970-56DA-4D21-B162-C50B7D8EE942}" type="pres">
      <dgm:prSet presAssocID="{38760A53-B5ED-4381-B963-806192CF339C}" presName="parentText" presStyleLbl="node1" presStyleIdx="0" presStyleCnt="1" custLinFactY="100000" custLinFactNeighborX="-341" custLinFactNeighborY="1261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0AF50E-9094-4761-867C-0F2659A26949}" srcId="{46A52C4E-D66F-450E-B934-F7588349FD57}" destId="{38760A53-B5ED-4381-B963-806192CF339C}" srcOrd="0" destOrd="0" parTransId="{AF7F47F9-9040-4C78-B806-C3E86879DFCB}" sibTransId="{16796650-DBB0-4F8F-B14A-60A4862182E0}"/>
    <dgm:cxn modelId="{9CED10F1-80E7-4EA1-95C0-0E1F1D0B6251}" type="presOf" srcId="{38760A53-B5ED-4381-B963-806192CF339C}" destId="{F5AC0970-56DA-4D21-B162-C50B7D8EE942}" srcOrd="0" destOrd="0" presId="urn:microsoft.com/office/officeart/2005/8/layout/vList2"/>
    <dgm:cxn modelId="{A319E4CC-716B-4F43-A9C4-973EE2742CF0}" type="presOf" srcId="{46A52C4E-D66F-450E-B934-F7588349FD57}" destId="{4451A847-B2D3-4DF7-BBF5-F054B7EE2770}" srcOrd="0" destOrd="0" presId="urn:microsoft.com/office/officeart/2005/8/layout/vList2"/>
    <dgm:cxn modelId="{134DBAD8-17C8-4058-82B8-8963A9BB6533}" type="presParOf" srcId="{4451A847-B2D3-4DF7-BBF5-F054B7EE2770}" destId="{F5AC0970-56DA-4D21-B162-C50B7D8EE9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0C421-6444-43F1-BAB1-A81D78B727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68477-5593-44A1-AD1E-202F25F7DCB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400" b="1" i="0" baseline="0" dirty="0" smtClean="0">
              <a:latin typeface="Arial" pitchFamily="34" charset="0"/>
              <a:cs typeface="Arial" pitchFamily="34" charset="0"/>
            </a:rPr>
            <a:t>Dzelzceļa transporta automātikas, telemehānikas un sakaru tehniķis</a:t>
          </a:r>
          <a:endParaRPr lang="en-US" sz="1400" b="1" i="0" baseline="0" dirty="0">
            <a:latin typeface="Arial" pitchFamily="34" charset="0"/>
            <a:cs typeface="Arial" pitchFamily="34" charset="0"/>
          </a:endParaRPr>
        </a:p>
      </dgm:t>
    </dgm:pt>
    <dgm:pt modelId="{AE39CD46-ACD3-4AF2-AB12-C84537E22B29}" type="parTrans" cxnId="{9DB906E2-9ABF-42D9-863C-389947B5A8B6}">
      <dgm:prSet/>
      <dgm:spPr/>
      <dgm:t>
        <a:bodyPr/>
        <a:lstStyle/>
        <a:p>
          <a:endParaRPr lang="ru-RU"/>
        </a:p>
      </dgm:t>
    </dgm:pt>
    <dgm:pt modelId="{9E35F700-B49E-4D4E-A994-62D34936AF74}" type="sibTrans" cxnId="{9DB906E2-9ABF-42D9-863C-389947B5A8B6}">
      <dgm:prSet/>
      <dgm:spPr/>
      <dgm:t>
        <a:bodyPr/>
        <a:lstStyle/>
        <a:p>
          <a:endParaRPr lang="ru-RU"/>
        </a:p>
      </dgm:t>
    </dgm:pt>
    <dgm:pt modelId="{619EC7E8-683D-46C5-9A46-6276167695D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400" b="1" i="0" baseline="0" dirty="0" smtClean="0">
              <a:latin typeface="Arial" pitchFamily="34" charset="0"/>
              <a:cs typeface="Arial" pitchFamily="34" charset="0"/>
            </a:rPr>
            <a:t>Dzelzceļa transporta pārvadājumu organizācijas un kustības drošības tehniķis</a:t>
          </a:r>
          <a:endParaRPr lang="en-US" sz="1400" b="1" i="0" baseline="0" dirty="0">
            <a:latin typeface="Arial" pitchFamily="34" charset="0"/>
            <a:cs typeface="Arial" pitchFamily="34" charset="0"/>
          </a:endParaRPr>
        </a:p>
      </dgm:t>
    </dgm:pt>
    <dgm:pt modelId="{DADC2524-3C5B-4C47-91A8-2C37BAE7370B}" type="parTrans" cxnId="{29C43299-3724-4092-9381-A98E082A53EB}">
      <dgm:prSet/>
      <dgm:spPr/>
      <dgm:t>
        <a:bodyPr/>
        <a:lstStyle/>
        <a:p>
          <a:endParaRPr lang="ru-RU"/>
        </a:p>
      </dgm:t>
    </dgm:pt>
    <dgm:pt modelId="{74186972-FD77-4473-B57F-44774F81E79E}" type="sibTrans" cxnId="{29C43299-3724-4092-9381-A98E082A53EB}">
      <dgm:prSet/>
      <dgm:spPr/>
      <dgm:t>
        <a:bodyPr/>
        <a:lstStyle/>
        <a:p>
          <a:endParaRPr lang="ru-RU"/>
        </a:p>
      </dgm:t>
    </dgm:pt>
    <dgm:pt modelId="{373DD77F-1F28-4AE9-AA92-FD1AE90C053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400" b="1" i="0" baseline="0" dirty="0" smtClean="0">
              <a:latin typeface="Arial" pitchFamily="34" charset="0"/>
              <a:cs typeface="Arial" pitchFamily="34" charset="0"/>
            </a:rPr>
            <a:t>Transporta vagonu tehniķis</a:t>
          </a:r>
          <a:endParaRPr lang="en-US" sz="1400" b="1" i="0" baseline="0" dirty="0">
            <a:latin typeface="Arial" pitchFamily="34" charset="0"/>
            <a:cs typeface="Arial" pitchFamily="34" charset="0"/>
          </a:endParaRPr>
        </a:p>
      </dgm:t>
    </dgm:pt>
    <dgm:pt modelId="{D8485A31-F410-4B77-B8CD-CE523BFEA72B}" type="parTrans" cxnId="{C2317BCA-55F6-40B7-85B6-1B736000684D}">
      <dgm:prSet/>
      <dgm:spPr/>
      <dgm:t>
        <a:bodyPr/>
        <a:lstStyle/>
        <a:p>
          <a:endParaRPr lang="ru-RU"/>
        </a:p>
      </dgm:t>
    </dgm:pt>
    <dgm:pt modelId="{CAE5E33D-2977-4E35-9729-33515D73E949}" type="sibTrans" cxnId="{C2317BCA-55F6-40B7-85B6-1B736000684D}">
      <dgm:prSet/>
      <dgm:spPr/>
      <dgm:t>
        <a:bodyPr/>
        <a:lstStyle/>
        <a:p>
          <a:endParaRPr lang="ru-RU"/>
        </a:p>
      </dgm:t>
    </dgm:pt>
    <dgm:pt modelId="{DBEBB2B8-5457-4493-93F6-05398C412EA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400" b="1" i="0" baseline="0" dirty="0" smtClean="0">
              <a:latin typeface="Arial" pitchFamily="34" charset="0"/>
              <a:cs typeface="Arial" pitchFamily="34" charset="0"/>
            </a:rPr>
            <a:t>Sliežu ceļu saimniecības tehniķis</a:t>
          </a:r>
          <a:endParaRPr lang="en-US" sz="1400" b="1" i="0" baseline="0" dirty="0">
            <a:latin typeface="Arial" pitchFamily="34" charset="0"/>
            <a:cs typeface="Arial" pitchFamily="34" charset="0"/>
          </a:endParaRPr>
        </a:p>
      </dgm:t>
    </dgm:pt>
    <dgm:pt modelId="{3EFDC95C-8336-4BE6-A679-DBCA808BB998}" type="parTrans" cxnId="{7D86D7E0-4A21-4401-BD27-9B01547E9BDF}">
      <dgm:prSet/>
      <dgm:spPr/>
      <dgm:t>
        <a:bodyPr/>
        <a:lstStyle/>
        <a:p>
          <a:endParaRPr lang="ru-RU"/>
        </a:p>
      </dgm:t>
    </dgm:pt>
    <dgm:pt modelId="{24DBD69B-03F9-406B-877D-DCC10AB4A0BC}" type="sibTrans" cxnId="{7D86D7E0-4A21-4401-BD27-9B01547E9BDF}">
      <dgm:prSet/>
      <dgm:spPr/>
      <dgm:t>
        <a:bodyPr/>
        <a:lstStyle/>
        <a:p>
          <a:endParaRPr lang="ru-RU"/>
        </a:p>
      </dgm:t>
    </dgm:pt>
    <dgm:pt modelId="{BE5A8871-BAEE-469F-8ED6-7653F062B0B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400" b="1" i="0" baseline="0" dirty="0" smtClean="0">
              <a:latin typeface="Arial" pitchFamily="34" charset="0"/>
              <a:cs typeface="Arial" pitchFamily="34" charset="0"/>
            </a:rPr>
            <a:t>Lokomotīvju saimniecības tehniķis</a:t>
          </a:r>
          <a:endParaRPr lang="ru-RU" sz="1400" b="1" i="0" baseline="0" dirty="0">
            <a:latin typeface="Arial" pitchFamily="34" charset="0"/>
            <a:cs typeface="Arial" pitchFamily="34" charset="0"/>
          </a:endParaRPr>
        </a:p>
      </dgm:t>
    </dgm:pt>
    <dgm:pt modelId="{76AF2F6A-E744-4C06-BE55-B13F37B15A78}" type="parTrans" cxnId="{A3A6FA69-9295-446D-98D9-D435F924E368}">
      <dgm:prSet/>
      <dgm:spPr/>
      <dgm:t>
        <a:bodyPr/>
        <a:lstStyle/>
        <a:p>
          <a:endParaRPr lang="ru-RU"/>
        </a:p>
      </dgm:t>
    </dgm:pt>
    <dgm:pt modelId="{835CACAB-C347-479B-B3B2-2CC70B258487}" type="sibTrans" cxnId="{A3A6FA69-9295-446D-98D9-D435F924E368}">
      <dgm:prSet/>
      <dgm:spPr/>
      <dgm:t>
        <a:bodyPr/>
        <a:lstStyle/>
        <a:p>
          <a:endParaRPr lang="ru-RU"/>
        </a:p>
      </dgm:t>
    </dgm:pt>
    <dgm:pt modelId="{4C8071C9-4683-4962-9EF6-05A814FC3D92}" type="pres">
      <dgm:prSet presAssocID="{8820C421-6444-43F1-BAB1-A81D78B727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5A3451-061C-459F-A3A8-467662F4B1BA}" type="pres">
      <dgm:prSet presAssocID="{E5568477-5593-44A1-AD1E-202F25F7DC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013F8-98EB-4789-98F5-1AF89123D02F}" type="pres">
      <dgm:prSet presAssocID="{9E35F700-B49E-4D4E-A994-62D34936AF74}" presName="spacer" presStyleCnt="0"/>
      <dgm:spPr/>
    </dgm:pt>
    <dgm:pt modelId="{AFD15499-43F4-492F-B7CB-63CDCCB830CB}" type="pres">
      <dgm:prSet presAssocID="{619EC7E8-683D-46C5-9A46-6276167695D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18235-A1E4-4DE8-93A8-87DD901EF355}" type="pres">
      <dgm:prSet presAssocID="{74186972-FD77-4473-B57F-44774F81E79E}" presName="spacer" presStyleCnt="0"/>
      <dgm:spPr/>
    </dgm:pt>
    <dgm:pt modelId="{ACA2407B-E6A4-462D-8CDB-9090D0947454}" type="pres">
      <dgm:prSet presAssocID="{373DD77F-1F28-4AE9-AA92-FD1AE90C053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81D3F-BC35-42BE-9C34-D75D1D3DD7FF}" type="pres">
      <dgm:prSet presAssocID="{CAE5E33D-2977-4E35-9729-33515D73E949}" presName="spacer" presStyleCnt="0"/>
      <dgm:spPr/>
    </dgm:pt>
    <dgm:pt modelId="{5F469043-E3D5-4590-B23F-D209B1E89AE9}" type="pres">
      <dgm:prSet presAssocID="{DBEBB2B8-5457-4493-93F6-05398C412EA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A0B62-C67C-4860-B7AD-79D6DCECAC72}" type="pres">
      <dgm:prSet presAssocID="{24DBD69B-03F9-406B-877D-DCC10AB4A0BC}" presName="spacer" presStyleCnt="0"/>
      <dgm:spPr/>
    </dgm:pt>
    <dgm:pt modelId="{8B85E457-5230-49BB-A261-A2521FC1FEF6}" type="pres">
      <dgm:prSet presAssocID="{BE5A8871-BAEE-469F-8ED6-7653F062B0B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BBC21-7EE2-4D49-A601-6B5EB5B5850C}" type="presOf" srcId="{DBEBB2B8-5457-4493-93F6-05398C412EA7}" destId="{5F469043-E3D5-4590-B23F-D209B1E89AE9}" srcOrd="0" destOrd="0" presId="urn:microsoft.com/office/officeart/2005/8/layout/vList2"/>
    <dgm:cxn modelId="{81B8D900-1046-4952-96B4-6D495BDCAEFA}" type="presOf" srcId="{8820C421-6444-43F1-BAB1-A81D78B7272E}" destId="{4C8071C9-4683-4962-9EF6-05A814FC3D92}" srcOrd="0" destOrd="0" presId="urn:microsoft.com/office/officeart/2005/8/layout/vList2"/>
    <dgm:cxn modelId="{AB4A74C4-B914-4E46-AA0E-6646DE95C0A3}" type="presOf" srcId="{BE5A8871-BAEE-469F-8ED6-7653F062B0BD}" destId="{8B85E457-5230-49BB-A261-A2521FC1FEF6}" srcOrd="0" destOrd="0" presId="urn:microsoft.com/office/officeart/2005/8/layout/vList2"/>
    <dgm:cxn modelId="{12749D86-2B10-46AE-AF14-2FFCE39B80C2}" type="presOf" srcId="{E5568477-5593-44A1-AD1E-202F25F7DCB9}" destId="{DB5A3451-061C-459F-A3A8-467662F4B1BA}" srcOrd="0" destOrd="0" presId="urn:microsoft.com/office/officeart/2005/8/layout/vList2"/>
    <dgm:cxn modelId="{7D86D7E0-4A21-4401-BD27-9B01547E9BDF}" srcId="{8820C421-6444-43F1-BAB1-A81D78B7272E}" destId="{DBEBB2B8-5457-4493-93F6-05398C412EA7}" srcOrd="3" destOrd="0" parTransId="{3EFDC95C-8336-4BE6-A679-DBCA808BB998}" sibTransId="{24DBD69B-03F9-406B-877D-DCC10AB4A0BC}"/>
    <dgm:cxn modelId="{C2317BCA-55F6-40B7-85B6-1B736000684D}" srcId="{8820C421-6444-43F1-BAB1-A81D78B7272E}" destId="{373DD77F-1F28-4AE9-AA92-FD1AE90C053C}" srcOrd="2" destOrd="0" parTransId="{D8485A31-F410-4B77-B8CD-CE523BFEA72B}" sibTransId="{CAE5E33D-2977-4E35-9729-33515D73E949}"/>
    <dgm:cxn modelId="{97651B15-3CB7-4F7C-82BD-D5832893D195}" type="presOf" srcId="{373DD77F-1F28-4AE9-AA92-FD1AE90C053C}" destId="{ACA2407B-E6A4-462D-8CDB-9090D0947454}" srcOrd="0" destOrd="0" presId="urn:microsoft.com/office/officeart/2005/8/layout/vList2"/>
    <dgm:cxn modelId="{19F4F80C-01FF-4C88-81ED-833F69D2FF5A}" type="presOf" srcId="{619EC7E8-683D-46C5-9A46-6276167695DA}" destId="{AFD15499-43F4-492F-B7CB-63CDCCB830CB}" srcOrd="0" destOrd="0" presId="urn:microsoft.com/office/officeart/2005/8/layout/vList2"/>
    <dgm:cxn modelId="{29C43299-3724-4092-9381-A98E082A53EB}" srcId="{8820C421-6444-43F1-BAB1-A81D78B7272E}" destId="{619EC7E8-683D-46C5-9A46-6276167695DA}" srcOrd="1" destOrd="0" parTransId="{DADC2524-3C5B-4C47-91A8-2C37BAE7370B}" sibTransId="{74186972-FD77-4473-B57F-44774F81E79E}"/>
    <dgm:cxn modelId="{A3A6FA69-9295-446D-98D9-D435F924E368}" srcId="{8820C421-6444-43F1-BAB1-A81D78B7272E}" destId="{BE5A8871-BAEE-469F-8ED6-7653F062B0BD}" srcOrd="4" destOrd="0" parTransId="{76AF2F6A-E744-4C06-BE55-B13F37B15A78}" sibTransId="{835CACAB-C347-479B-B3B2-2CC70B258487}"/>
    <dgm:cxn modelId="{9DB906E2-9ABF-42D9-863C-389947B5A8B6}" srcId="{8820C421-6444-43F1-BAB1-A81D78B7272E}" destId="{E5568477-5593-44A1-AD1E-202F25F7DCB9}" srcOrd="0" destOrd="0" parTransId="{AE39CD46-ACD3-4AF2-AB12-C84537E22B29}" sibTransId="{9E35F700-B49E-4D4E-A994-62D34936AF74}"/>
    <dgm:cxn modelId="{9E84219A-2F0E-4BB6-BAAF-9F9A4A98EAE6}" type="presParOf" srcId="{4C8071C9-4683-4962-9EF6-05A814FC3D92}" destId="{DB5A3451-061C-459F-A3A8-467662F4B1BA}" srcOrd="0" destOrd="0" presId="urn:microsoft.com/office/officeart/2005/8/layout/vList2"/>
    <dgm:cxn modelId="{5ED1E3D3-9E92-4FAD-AF4C-1B74EE1E64B3}" type="presParOf" srcId="{4C8071C9-4683-4962-9EF6-05A814FC3D92}" destId="{5D2013F8-98EB-4789-98F5-1AF89123D02F}" srcOrd="1" destOrd="0" presId="urn:microsoft.com/office/officeart/2005/8/layout/vList2"/>
    <dgm:cxn modelId="{8D816B5C-7589-4956-AF67-C2A08798A818}" type="presParOf" srcId="{4C8071C9-4683-4962-9EF6-05A814FC3D92}" destId="{AFD15499-43F4-492F-B7CB-63CDCCB830CB}" srcOrd="2" destOrd="0" presId="urn:microsoft.com/office/officeart/2005/8/layout/vList2"/>
    <dgm:cxn modelId="{C71369D9-29A4-487C-991D-008DFA26F4CB}" type="presParOf" srcId="{4C8071C9-4683-4962-9EF6-05A814FC3D92}" destId="{FED18235-A1E4-4DE8-93A8-87DD901EF355}" srcOrd="3" destOrd="0" presId="urn:microsoft.com/office/officeart/2005/8/layout/vList2"/>
    <dgm:cxn modelId="{3DEF0E7A-2262-40D5-A56B-0DFD38A7AD5A}" type="presParOf" srcId="{4C8071C9-4683-4962-9EF6-05A814FC3D92}" destId="{ACA2407B-E6A4-462D-8CDB-9090D0947454}" srcOrd="4" destOrd="0" presId="urn:microsoft.com/office/officeart/2005/8/layout/vList2"/>
    <dgm:cxn modelId="{89A355B7-BB93-44F2-ACED-2D2268E0319D}" type="presParOf" srcId="{4C8071C9-4683-4962-9EF6-05A814FC3D92}" destId="{2CE81D3F-BC35-42BE-9C34-D75D1D3DD7FF}" srcOrd="5" destOrd="0" presId="urn:microsoft.com/office/officeart/2005/8/layout/vList2"/>
    <dgm:cxn modelId="{4B98F108-C51E-461E-ABC3-1FCEB5F2AC49}" type="presParOf" srcId="{4C8071C9-4683-4962-9EF6-05A814FC3D92}" destId="{5F469043-E3D5-4590-B23F-D209B1E89AE9}" srcOrd="6" destOrd="0" presId="urn:microsoft.com/office/officeart/2005/8/layout/vList2"/>
    <dgm:cxn modelId="{7A27782F-8382-4B72-A84E-E6029280284D}" type="presParOf" srcId="{4C8071C9-4683-4962-9EF6-05A814FC3D92}" destId="{614A0B62-C67C-4860-B7AD-79D6DCECAC72}" srcOrd="7" destOrd="0" presId="urn:microsoft.com/office/officeart/2005/8/layout/vList2"/>
    <dgm:cxn modelId="{ABF15FB5-F15C-44CE-AE95-FF8B0679276E}" type="presParOf" srcId="{4C8071C9-4683-4962-9EF6-05A814FC3D92}" destId="{8B85E457-5230-49BB-A261-A2521FC1FEF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683CC-270D-4DE4-9CD1-3E62A76768D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B59817B-6259-46D3-808E-713D3CC3F45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Slovakia - </a:t>
          </a:r>
          <a:r>
            <a:rPr lang="en-US" sz="1200" b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Trencin</a:t>
          </a:r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Transport Academy</a:t>
          </a:r>
          <a:endParaRPr lang="ru-RU" sz="12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F650C03-3464-4D28-BE97-96B4B1C7624E}" type="parTrans" cxnId="{C89BB868-4533-40AD-A01B-8C629379A82C}">
      <dgm:prSet/>
      <dgm:spPr/>
      <dgm:t>
        <a:bodyPr/>
        <a:lstStyle/>
        <a:p>
          <a:endParaRPr lang="ru-RU"/>
        </a:p>
      </dgm:t>
    </dgm:pt>
    <dgm:pt modelId="{6767E1B0-260B-48DF-86FF-FA25A5000330}" type="sibTrans" cxnId="{C89BB868-4533-40AD-A01B-8C629379A82C}">
      <dgm:prSet/>
      <dgm:spPr/>
      <dgm:t>
        <a:bodyPr/>
        <a:lstStyle/>
        <a:p>
          <a:endParaRPr lang="ru-RU"/>
        </a:p>
      </dgm:t>
    </dgm:pt>
    <dgm:pt modelId="{E81F308C-C7CE-471D-8D5C-D53E4DCC5F1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Poland, Poznan - Poznan Technical school of communication</a:t>
          </a:r>
          <a:endParaRPr lang="ru-RU" sz="12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9C43981-9F3D-478E-BB52-F453075F5483}" type="parTrans" cxnId="{AE2F90D6-08FA-459F-9B5D-FA3B94C3BEC2}">
      <dgm:prSet/>
      <dgm:spPr/>
      <dgm:t>
        <a:bodyPr/>
        <a:lstStyle/>
        <a:p>
          <a:endParaRPr lang="ru-RU"/>
        </a:p>
      </dgm:t>
    </dgm:pt>
    <dgm:pt modelId="{C61F6258-C2F3-4C87-9FA0-FD4B65A16BF2}" type="sibTrans" cxnId="{AE2F90D6-08FA-459F-9B5D-FA3B94C3BEC2}">
      <dgm:prSet/>
      <dgm:spPr/>
      <dgm:t>
        <a:bodyPr/>
        <a:lstStyle/>
        <a:p>
          <a:endParaRPr lang="ru-RU"/>
        </a:p>
      </dgm:t>
    </dgm:pt>
    <dgm:pt modelId="{94AB5CB1-79C4-4E49-AE69-00667AD6F36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Ukraine - </a:t>
          </a:r>
          <a:r>
            <a:rPr lang="en-US" sz="1200" b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Kozyatyn</a:t>
          </a:r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Professional college of railway transport</a:t>
          </a:r>
          <a:endParaRPr lang="ru-RU" sz="12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6402E75-8BDF-4A67-A971-0354D4454278}" type="parTrans" cxnId="{72EE429E-C45D-4FC1-8DA8-748357FFF0AC}">
      <dgm:prSet/>
      <dgm:spPr/>
      <dgm:t>
        <a:bodyPr/>
        <a:lstStyle/>
        <a:p>
          <a:endParaRPr lang="ru-RU"/>
        </a:p>
      </dgm:t>
    </dgm:pt>
    <dgm:pt modelId="{DEE7AB94-07A1-408C-B902-7E0FD4711809}" type="sibTrans" cxnId="{72EE429E-C45D-4FC1-8DA8-748357FFF0AC}">
      <dgm:prSet/>
      <dgm:spPr/>
      <dgm:t>
        <a:bodyPr/>
        <a:lstStyle/>
        <a:p>
          <a:endParaRPr lang="ru-RU"/>
        </a:p>
      </dgm:t>
    </dgm:pt>
    <dgm:pt modelId="{82D41877-E9C9-4A40-9C16-D8DFE9FCC24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Poland, Elk - Karol </a:t>
          </a:r>
          <a:r>
            <a:rPr lang="en-US" sz="1200" b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Brzostowski</a:t>
          </a:r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vocational school No.5</a:t>
          </a:r>
          <a:endParaRPr lang="ru-RU" sz="12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9314035-0201-4C25-BED7-7927B74AB360}" type="parTrans" cxnId="{586B0EDF-7963-435B-9979-954FBCDD973F}">
      <dgm:prSet/>
      <dgm:spPr/>
      <dgm:t>
        <a:bodyPr/>
        <a:lstStyle/>
        <a:p>
          <a:endParaRPr lang="ru-RU"/>
        </a:p>
      </dgm:t>
    </dgm:pt>
    <dgm:pt modelId="{57696A6A-5CCD-425E-9AB9-D6B10DA481AF}" type="sibTrans" cxnId="{586B0EDF-7963-435B-9979-954FBCDD973F}">
      <dgm:prSet/>
      <dgm:spPr/>
      <dgm:t>
        <a:bodyPr/>
        <a:lstStyle/>
        <a:p>
          <a:endParaRPr lang="ru-RU"/>
        </a:p>
      </dgm:t>
    </dgm:pt>
    <dgm:pt modelId="{5CA54B88-F1C9-401E-8731-D4551B5D30D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Estonia - Tallinn Polytechnic school </a:t>
          </a:r>
          <a:endParaRPr lang="ru-RU" sz="12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7065810-FEFF-46DD-92BE-7F37EA9C130B}" type="parTrans" cxnId="{5627D9F2-BDB5-4A01-BE1C-AFD03E5AA924}">
      <dgm:prSet/>
      <dgm:spPr/>
      <dgm:t>
        <a:bodyPr/>
        <a:lstStyle/>
        <a:p>
          <a:endParaRPr lang="ru-RU"/>
        </a:p>
      </dgm:t>
    </dgm:pt>
    <dgm:pt modelId="{2FC97585-E3AD-42FD-A7AA-7C2C8F245AC0}" type="sibTrans" cxnId="{5627D9F2-BDB5-4A01-BE1C-AFD03E5AA924}">
      <dgm:prSet/>
      <dgm:spPr/>
      <dgm:t>
        <a:bodyPr/>
        <a:lstStyle/>
        <a:p>
          <a:endParaRPr lang="ru-RU"/>
        </a:p>
      </dgm:t>
    </dgm:pt>
    <dgm:pt modelId="{9760E728-807C-4B57-99F3-B625A7EC4A4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Moldova - </a:t>
          </a:r>
          <a:r>
            <a:rPr lang="en-US" sz="1200" b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Balti</a:t>
          </a:r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Railway technical college</a:t>
          </a:r>
          <a:endParaRPr lang="ru-RU" sz="12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064E912-3CA9-4902-A849-F13B3CD3A27F}" type="parTrans" cxnId="{5ABA5E2E-26C9-46F1-9DEE-9A1CFBA5965D}">
      <dgm:prSet/>
      <dgm:spPr/>
      <dgm:t>
        <a:bodyPr/>
        <a:lstStyle/>
        <a:p>
          <a:endParaRPr lang="ru-RU"/>
        </a:p>
      </dgm:t>
    </dgm:pt>
    <dgm:pt modelId="{CAF49F5F-CEDE-4152-BE62-284347111367}" type="sibTrans" cxnId="{5ABA5E2E-26C9-46F1-9DEE-9A1CFBA5965D}">
      <dgm:prSet/>
      <dgm:spPr/>
      <dgm:t>
        <a:bodyPr/>
        <a:lstStyle/>
        <a:p>
          <a:endParaRPr lang="ru-RU"/>
        </a:p>
      </dgm:t>
    </dgm:pt>
    <dgm:pt modelId="{F625A327-6C2C-486F-B8CC-6FD3A43B9698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Azerbaijan </a:t>
          </a:r>
          <a:r>
            <a:rPr lang="lv-LV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– </a:t>
          </a:r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Baku State Communication and Transport College</a:t>
          </a:r>
          <a:endParaRPr lang="ru-RU" sz="12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C5F818D-86E6-4E19-AC86-73F30D2CC2D5}" type="parTrans" cxnId="{AC2871C4-BF79-4D8A-93FF-2DA75D5E3436}">
      <dgm:prSet/>
      <dgm:spPr/>
      <dgm:t>
        <a:bodyPr/>
        <a:lstStyle/>
        <a:p>
          <a:endParaRPr lang="ru-RU"/>
        </a:p>
      </dgm:t>
    </dgm:pt>
    <dgm:pt modelId="{F00A3082-2EEB-4BCD-AB82-B9BF20B1C682}" type="sibTrans" cxnId="{AC2871C4-BF79-4D8A-93FF-2DA75D5E3436}">
      <dgm:prSet/>
      <dgm:spPr/>
      <dgm:t>
        <a:bodyPr/>
        <a:lstStyle/>
        <a:p>
          <a:endParaRPr lang="ru-RU"/>
        </a:p>
      </dgm:t>
    </dgm:pt>
    <dgm:pt modelId="{224E095C-9AD6-4071-953E-44F0EBAD1B1C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Georgia </a:t>
          </a:r>
          <a:r>
            <a:rPr lang="lv-LV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– </a:t>
          </a:r>
          <a:r>
            <a:rPr lang="en-US" sz="1200" b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Zestafoni</a:t>
          </a:r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secondary school “</a:t>
          </a:r>
          <a:r>
            <a:rPr lang="en-US" sz="1200" b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Ornati</a:t>
          </a:r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”</a:t>
          </a:r>
          <a:endParaRPr lang="ru-RU" sz="12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5632B78-E2A6-4980-AABC-4244FFD61914}" type="parTrans" cxnId="{DD1FD567-3F69-4958-8469-27974E5CCEA1}">
      <dgm:prSet/>
      <dgm:spPr/>
      <dgm:t>
        <a:bodyPr/>
        <a:lstStyle/>
        <a:p>
          <a:endParaRPr lang="ru-RU"/>
        </a:p>
      </dgm:t>
    </dgm:pt>
    <dgm:pt modelId="{02DEEDE3-4BC5-4A54-BA30-B2B5267B5E9E}" type="sibTrans" cxnId="{DD1FD567-3F69-4958-8469-27974E5CCEA1}">
      <dgm:prSet/>
      <dgm:spPr/>
      <dgm:t>
        <a:bodyPr/>
        <a:lstStyle/>
        <a:p>
          <a:endParaRPr lang="ru-RU"/>
        </a:p>
      </dgm:t>
    </dgm:pt>
    <dgm:pt modelId="{185103D1-06C1-4BFA-B28A-C681EEAE45B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en-US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Lithuania - Vilnius Vocational school of railway and business service</a:t>
          </a:r>
          <a:endParaRPr lang="ru-RU" sz="12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B8A3002-3D6E-46EE-812B-A1145807DD55}" type="parTrans" cxnId="{F7828957-91C6-497F-A838-7A114F3D87FB}">
      <dgm:prSet/>
      <dgm:spPr/>
      <dgm:t>
        <a:bodyPr/>
        <a:lstStyle/>
        <a:p>
          <a:endParaRPr lang="ru-RU"/>
        </a:p>
      </dgm:t>
    </dgm:pt>
    <dgm:pt modelId="{FD16F747-2827-4020-9599-A9B16159E921}" type="sibTrans" cxnId="{F7828957-91C6-497F-A838-7A114F3D87FB}">
      <dgm:prSet/>
      <dgm:spPr/>
      <dgm:t>
        <a:bodyPr/>
        <a:lstStyle/>
        <a:p>
          <a:endParaRPr lang="ru-RU"/>
        </a:p>
      </dgm:t>
    </dgm:pt>
    <dgm:pt modelId="{7F4678FF-7EBE-40CF-B41C-488B12AA67F5}" type="pres">
      <dgm:prSet presAssocID="{226683CC-270D-4DE4-9CD1-3E62A76768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F58003-21DA-4F33-B7BC-6A10C5440526}" type="pres">
      <dgm:prSet presAssocID="{6B59817B-6259-46D3-808E-713D3CC3F45D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4A9DB-3FA0-4B43-AE76-C34D865D4485}" type="pres">
      <dgm:prSet presAssocID="{6767E1B0-260B-48DF-86FF-FA25A5000330}" presName="spacer" presStyleCnt="0"/>
      <dgm:spPr/>
    </dgm:pt>
    <dgm:pt modelId="{3D741E05-1EA4-4C26-AF21-3533372D67A1}" type="pres">
      <dgm:prSet presAssocID="{5CA54B88-F1C9-401E-8731-D4551B5D30D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287D5-61A5-4C92-A08F-FD9A2F608DB3}" type="pres">
      <dgm:prSet presAssocID="{2FC97585-E3AD-42FD-A7AA-7C2C8F245AC0}" presName="spacer" presStyleCnt="0"/>
      <dgm:spPr/>
    </dgm:pt>
    <dgm:pt modelId="{ABE8568A-D607-44A0-8C81-D8F880A5E9C9}" type="pres">
      <dgm:prSet presAssocID="{185103D1-06C1-4BFA-B28A-C681EEAE45B8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3AA38-FDF9-4951-B33E-048CEC459A49}" type="pres">
      <dgm:prSet presAssocID="{FD16F747-2827-4020-9599-A9B16159E921}" presName="spacer" presStyleCnt="0"/>
      <dgm:spPr/>
    </dgm:pt>
    <dgm:pt modelId="{54A6F57D-6239-43FD-B152-FAE67A4A6269}" type="pres">
      <dgm:prSet presAssocID="{9760E728-807C-4B57-99F3-B625A7EC4A46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4C62D-2E02-41E8-863C-89DCE78736EE}" type="pres">
      <dgm:prSet presAssocID="{CAF49F5F-CEDE-4152-BE62-284347111367}" presName="spacer" presStyleCnt="0"/>
      <dgm:spPr/>
    </dgm:pt>
    <dgm:pt modelId="{1DAC1CF0-5889-4E73-8735-378F9173E297}" type="pres">
      <dgm:prSet presAssocID="{82D41877-E9C9-4A40-9C16-D8DFE9FCC242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7EFEF-EC0C-48EC-9DC1-4E900924FD0F}" type="pres">
      <dgm:prSet presAssocID="{57696A6A-5CCD-425E-9AB9-D6B10DA481AF}" presName="spacer" presStyleCnt="0"/>
      <dgm:spPr/>
    </dgm:pt>
    <dgm:pt modelId="{A845C827-D515-48F5-9A38-148552FD1AF2}" type="pres">
      <dgm:prSet presAssocID="{E81F308C-C7CE-471D-8D5C-D53E4DCC5F1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394FC-FBC8-4DA9-A96C-90B96FB46D86}" type="pres">
      <dgm:prSet presAssocID="{C61F6258-C2F3-4C87-9FA0-FD4B65A16BF2}" presName="spacer" presStyleCnt="0"/>
      <dgm:spPr/>
    </dgm:pt>
    <dgm:pt modelId="{9622EB7B-DFC2-4D8D-A1FF-76C8793C754A}" type="pres">
      <dgm:prSet presAssocID="{94AB5CB1-79C4-4E49-AE69-00667AD6F36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8E6E1-7270-45F1-BE34-B2FCB01D954F}" type="pres">
      <dgm:prSet presAssocID="{DEE7AB94-07A1-408C-B902-7E0FD4711809}" presName="spacer" presStyleCnt="0"/>
      <dgm:spPr/>
    </dgm:pt>
    <dgm:pt modelId="{E8BF7614-750E-4A03-8146-282FB4BBA908}" type="pres">
      <dgm:prSet presAssocID="{F625A327-6C2C-486F-B8CC-6FD3A43B969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052E1-706B-467A-8211-D985749400A5}" type="pres">
      <dgm:prSet presAssocID="{F00A3082-2EEB-4BCD-AB82-B9BF20B1C682}" presName="spacer" presStyleCnt="0"/>
      <dgm:spPr/>
    </dgm:pt>
    <dgm:pt modelId="{FC5412B4-0CDA-4DD4-BEE8-C7CF2C967927}" type="pres">
      <dgm:prSet presAssocID="{224E095C-9AD6-4071-953E-44F0EBAD1B1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2871C4-BF79-4D8A-93FF-2DA75D5E3436}" srcId="{226683CC-270D-4DE4-9CD1-3E62A76768D1}" destId="{F625A327-6C2C-486F-B8CC-6FD3A43B9698}" srcOrd="7" destOrd="0" parTransId="{AC5F818D-86E6-4E19-AC86-73F30D2CC2D5}" sibTransId="{F00A3082-2EEB-4BCD-AB82-B9BF20B1C682}"/>
    <dgm:cxn modelId="{8D030386-3861-4FA9-8B9B-DA4D103B4AF0}" type="presOf" srcId="{F625A327-6C2C-486F-B8CC-6FD3A43B9698}" destId="{E8BF7614-750E-4A03-8146-282FB4BBA908}" srcOrd="0" destOrd="0" presId="urn:microsoft.com/office/officeart/2005/8/layout/vList2"/>
    <dgm:cxn modelId="{E1C147E2-DF47-4713-8FC6-107DD322D6BF}" type="presOf" srcId="{E81F308C-C7CE-471D-8D5C-D53E4DCC5F12}" destId="{A845C827-D515-48F5-9A38-148552FD1AF2}" srcOrd="0" destOrd="0" presId="urn:microsoft.com/office/officeart/2005/8/layout/vList2"/>
    <dgm:cxn modelId="{C89BB868-4533-40AD-A01B-8C629379A82C}" srcId="{226683CC-270D-4DE4-9CD1-3E62A76768D1}" destId="{6B59817B-6259-46D3-808E-713D3CC3F45D}" srcOrd="0" destOrd="0" parTransId="{FF650C03-3464-4D28-BE97-96B4B1C7624E}" sibTransId="{6767E1B0-260B-48DF-86FF-FA25A5000330}"/>
    <dgm:cxn modelId="{586B0EDF-7963-435B-9979-954FBCDD973F}" srcId="{226683CC-270D-4DE4-9CD1-3E62A76768D1}" destId="{82D41877-E9C9-4A40-9C16-D8DFE9FCC242}" srcOrd="4" destOrd="0" parTransId="{49314035-0201-4C25-BED7-7927B74AB360}" sibTransId="{57696A6A-5CCD-425E-9AB9-D6B10DA481AF}"/>
    <dgm:cxn modelId="{2268554B-9E09-47FB-98FF-A58902C89BDD}" type="presOf" srcId="{224E095C-9AD6-4071-953E-44F0EBAD1B1C}" destId="{FC5412B4-0CDA-4DD4-BEE8-C7CF2C967927}" srcOrd="0" destOrd="0" presId="urn:microsoft.com/office/officeart/2005/8/layout/vList2"/>
    <dgm:cxn modelId="{5627D9F2-BDB5-4A01-BE1C-AFD03E5AA924}" srcId="{226683CC-270D-4DE4-9CD1-3E62A76768D1}" destId="{5CA54B88-F1C9-401E-8731-D4551B5D30DA}" srcOrd="1" destOrd="0" parTransId="{77065810-FEFF-46DD-92BE-7F37EA9C130B}" sibTransId="{2FC97585-E3AD-42FD-A7AA-7C2C8F245AC0}"/>
    <dgm:cxn modelId="{5ABA5E2E-26C9-46F1-9DEE-9A1CFBA5965D}" srcId="{226683CC-270D-4DE4-9CD1-3E62A76768D1}" destId="{9760E728-807C-4B57-99F3-B625A7EC4A46}" srcOrd="3" destOrd="0" parTransId="{A064E912-3CA9-4902-A849-F13B3CD3A27F}" sibTransId="{CAF49F5F-CEDE-4152-BE62-284347111367}"/>
    <dgm:cxn modelId="{DD1FD567-3F69-4958-8469-27974E5CCEA1}" srcId="{226683CC-270D-4DE4-9CD1-3E62A76768D1}" destId="{224E095C-9AD6-4071-953E-44F0EBAD1B1C}" srcOrd="8" destOrd="0" parTransId="{75632B78-E2A6-4980-AABC-4244FFD61914}" sibTransId="{02DEEDE3-4BC5-4A54-BA30-B2B5267B5E9E}"/>
    <dgm:cxn modelId="{AE2F90D6-08FA-459F-9B5D-FA3B94C3BEC2}" srcId="{226683CC-270D-4DE4-9CD1-3E62A76768D1}" destId="{E81F308C-C7CE-471D-8D5C-D53E4DCC5F12}" srcOrd="5" destOrd="0" parTransId="{C9C43981-9F3D-478E-BB52-F453075F5483}" sibTransId="{C61F6258-C2F3-4C87-9FA0-FD4B65A16BF2}"/>
    <dgm:cxn modelId="{D09B8B84-176A-4D23-B936-B181B6B48131}" type="presOf" srcId="{226683CC-270D-4DE4-9CD1-3E62A76768D1}" destId="{7F4678FF-7EBE-40CF-B41C-488B12AA67F5}" srcOrd="0" destOrd="0" presId="urn:microsoft.com/office/officeart/2005/8/layout/vList2"/>
    <dgm:cxn modelId="{F1A9A3DA-CC7E-4333-9C1D-78661FE49221}" type="presOf" srcId="{9760E728-807C-4B57-99F3-B625A7EC4A46}" destId="{54A6F57D-6239-43FD-B152-FAE67A4A6269}" srcOrd="0" destOrd="0" presId="urn:microsoft.com/office/officeart/2005/8/layout/vList2"/>
    <dgm:cxn modelId="{72EE429E-C45D-4FC1-8DA8-748357FFF0AC}" srcId="{226683CC-270D-4DE4-9CD1-3E62A76768D1}" destId="{94AB5CB1-79C4-4E49-AE69-00667AD6F369}" srcOrd="6" destOrd="0" parTransId="{16402E75-8BDF-4A67-A971-0354D4454278}" sibTransId="{DEE7AB94-07A1-408C-B902-7E0FD4711809}"/>
    <dgm:cxn modelId="{688F7D3F-A21B-4D7F-8E6F-42B3C3CBCA3C}" type="presOf" srcId="{5CA54B88-F1C9-401E-8731-D4551B5D30DA}" destId="{3D741E05-1EA4-4C26-AF21-3533372D67A1}" srcOrd="0" destOrd="0" presId="urn:microsoft.com/office/officeart/2005/8/layout/vList2"/>
    <dgm:cxn modelId="{DA99E341-516A-48B5-8CB3-63F8201F1DE6}" type="presOf" srcId="{82D41877-E9C9-4A40-9C16-D8DFE9FCC242}" destId="{1DAC1CF0-5889-4E73-8735-378F9173E297}" srcOrd="0" destOrd="0" presId="urn:microsoft.com/office/officeart/2005/8/layout/vList2"/>
    <dgm:cxn modelId="{808B0273-5072-436B-BC2C-8078378461AE}" type="presOf" srcId="{6B59817B-6259-46D3-808E-713D3CC3F45D}" destId="{B7F58003-21DA-4F33-B7BC-6A10C5440526}" srcOrd="0" destOrd="0" presId="urn:microsoft.com/office/officeart/2005/8/layout/vList2"/>
    <dgm:cxn modelId="{F829287C-9E3A-498B-A0C7-9EC280C23F55}" type="presOf" srcId="{185103D1-06C1-4BFA-B28A-C681EEAE45B8}" destId="{ABE8568A-D607-44A0-8C81-D8F880A5E9C9}" srcOrd="0" destOrd="0" presId="urn:microsoft.com/office/officeart/2005/8/layout/vList2"/>
    <dgm:cxn modelId="{F7828957-91C6-497F-A838-7A114F3D87FB}" srcId="{226683CC-270D-4DE4-9CD1-3E62A76768D1}" destId="{185103D1-06C1-4BFA-B28A-C681EEAE45B8}" srcOrd="2" destOrd="0" parTransId="{9B8A3002-3D6E-46EE-812B-A1145807DD55}" sibTransId="{FD16F747-2827-4020-9599-A9B16159E921}"/>
    <dgm:cxn modelId="{6EC5C1B0-6AC0-45B0-AAD2-21016E16E721}" type="presOf" srcId="{94AB5CB1-79C4-4E49-AE69-00667AD6F369}" destId="{9622EB7B-DFC2-4D8D-A1FF-76C8793C754A}" srcOrd="0" destOrd="0" presId="urn:microsoft.com/office/officeart/2005/8/layout/vList2"/>
    <dgm:cxn modelId="{DE8BFDA0-6401-468B-8698-474BFE4BDC2C}" type="presParOf" srcId="{7F4678FF-7EBE-40CF-B41C-488B12AA67F5}" destId="{B7F58003-21DA-4F33-B7BC-6A10C5440526}" srcOrd="0" destOrd="0" presId="urn:microsoft.com/office/officeart/2005/8/layout/vList2"/>
    <dgm:cxn modelId="{AFFB94C9-AFEF-468D-8440-E71B6D422F5E}" type="presParOf" srcId="{7F4678FF-7EBE-40CF-B41C-488B12AA67F5}" destId="{46D4A9DB-3FA0-4B43-AE76-C34D865D4485}" srcOrd="1" destOrd="0" presId="urn:microsoft.com/office/officeart/2005/8/layout/vList2"/>
    <dgm:cxn modelId="{1708AC07-88CB-4CC9-88A6-21108EF16B52}" type="presParOf" srcId="{7F4678FF-7EBE-40CF-B41C-488B12AA67F5}" destId="{3D741E05-1EA4-4C26-AF21-3533372D67A1}" srcOrd="2" destOrd="0" presId="urn:microsoft.com/office/officeart/2005/8/layout/vList2"/>
    <dgm:cxn modelId="{A7C882C6-43EE-4EAB-BEF0-17A5BF70B044}" type="presParOf" srcId="{7F4678FF-7EBE-40CF-B41C-488B12AA67F5}" destId="{19C287D5-61A5-4C92-A08F-FD9A2F608DB3}" srcOrd="3" destOrd="0" presId="urn:microsoft.com/office/officeart/2005/8/layout/vList2"/>
    <dgm:cxn modelId="{6AF15DFD-2A7A-4BD8-A9C8-9317EA208A28}" type="presParOf" srcId="{7F4678FF-7EBE-40CF-B41C-488B12AA67F5}" destId="{ABE8568A-D607-44A0-8C81-D8F880A5E9C9}" srcOrd="4" destOrd="0" presId="urn:microsoft.com/office/officeart/2005/8/layout/vList2"/>
    <dgm:cxn modelId="{352D6BCE-53D4-48AC-9A3B-D3D1EDCCBE2E}" type="presParOf" srcId="{7F4678FF-7EBE-40CF-B41C-488B12AA67F5}" destId="{A2D3AA38-FDF9-4951-B33E-048CEC459A49}" srcOrd="5" destOrd="0" presId="urn:microsoft.com/office/officeart/2005/8/layout/vList2"/>
    <dgm:cxn modelId="{05D3A842-C7F5-47C8-AD43-A6622434167A}" type="presParOf" srcId="{7F4678FF-7EBE-40CF-B41C-488B12AA67F5}" destId="{54A6F57D-6239-43FD-B152-FAE67A4A6269}" srcOrd="6" destOrd="0" presId="urn:microsoft.com/office/officeart/2005/8/layout/vList2"/>
    <dgm:cxn modelId="{7B0FF5EE-50DA-4852-B1FD-3B611802DB51}" type="presParOf" srcId="{7F4678FF-7EBE-40CF-B41C-488B12AA67F5}" destId="{5444C62D-2E02-41E8-863C-89DCE78736EE}" srcOrd="7" destOrd="0" presId="urn:microsoft.com/office/officeart/2005/8/layout/vList2"/>
    <dgm:cxn modelId="{187469E3-BC8D-465E-9671-7768380D0938}" type="presParOf" srcId="{7F4678FF-7EBE-40CF-B41C-488B12AA67F5}" destId="{1DAC1CF0-5889-4E73-8735-378F9173E297}" srcOrd="8" destOrd="0" presId="urn:microsoft.com/office/officeart/2005/8/layout/vList2"/>
    <dgm:cxn modelId="{5F6A3C0F-8F0C-43A2-AC7C-6341ADB02911}" type="presParOf" srcId="{7F4678FF-7EBE-40CF-B41C-488B12AA67F5}" destId="{12B7EFEF-EC0C-48EC-9DC1-4E900924FD0F}" srcOrd="9" destOrd="0" presId="urn:microsoft.com/office/officeart/2005/8/layout/vList2"/>
    <dgm:cxn modelId="{871878DE-A0A2-4888-9D71-B0A9CD709E49}" type="presParOf" srcId="{7F4678FF-7EBE-40CF-B41C-488B12AA67F5}" destId="{A845C827-D515-48F5-9A38-148552FD1AF2}" srcOrd="10" destOrd="0" presId="urn:microsoft.com/office/officeart/2005/8/layout/vList2"/>
    <dgm:cxn modelId="{18D444E7-31FC-42FE-A2BF-0467B2C76F9D}" type="presParOf" srcId="{7F4678FF-7EBE-40CF-B41C-488B12AA67F5}" destId="{EC6394FC-FBC8-4DA9-A96C-90B96FB46D86}" srcOrd="11" destOrd="0" presId="urn:microsoft.com/office/officeart/2005/8/layout/vList2"/>
    <dgm:cxn modelId="{B22F338C-444E-44D9-9B7C-99796D9C55CA}" type="presParOf" srcId="{7F4678FF-7EBE-40CF-B41C-488B12AA67F5}" destId="{9622EB7B-DFC2-4D8D-A1FF-76C8793C754A}" srcOrd="12" destOrd="0" presId="urn:microsoft.com/office/officeart/2005/8/layout/vList2"/>
    <dgm:cxn modelId="{9D2259A5-2005-4F51-B947-D28AE9EC6E08}" type="presParOf" srcId="{7F4678FF-7EBE-40CF-B41C-488B12AA67F5}" destId="{0CF8E6E1-7270-45F1-BE34-B2FCB01D954F}" srcOrd="13" destOrd="0" presId="urn:microsoft.com/office/officeart/2005/8/layout/vList2"/>
    <dgm:cxn modelId="{F6C034D4-3121-4EF4-8004-11C8842FF7A2}" type="presParOf" srcId="{7F4678FF-7EBE-40CF-B41C-488B12AA67F5}" destId="{E8BF7614-750E-4A03-8146-282FB4BBA908}" srcOrd="14" destOrd="0" presId="urn:microsoft.com/office/officeart/2005/8/layout/vList2"/>
    <dgm:cxn modelId="{D94493A8-E730-46B6-B1B5-2591F5B7504C}" type="presParOf" srcId="{7F4678FF-7EBE-40CF-B41C-488B12AA67F5}" destId="{772052E1-706B-467A-8211-D985749400A5}" srcOrd="15" destOrd="0" presId="urn:microsoft.com/office/officeart/2005/8/layout/vList2"/>
    <dgm:cxn modelId="{E9A1F425-D201-441D-8BBE-17E5112BBE03}" type="presParOf" srcId="{7F4678FF-7EBE-40CF-B41C-488B12AA67F5}" destId="{FC5412B4-0CDA-4DD4-BEE8-C7CF2C967927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AFD953-2DF1-4EC5-A297-2CDCF366BA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A058BA-71F2-4ADF-B6CD-0CFA958F0435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lv-LV" sz="1200" b="0" i="0" baseline="0" dirty="0" smtClean="0">
              <a:latin typeface="Arial" pitchFamily="34" charset="0"/>
              <a:cs typeface="Arial" pitchFamily="34" charset="0"/>
            </a:rPr>
            <a:t>SAM projekta 8.5.3. apakšaktivitātes 2.2. atbalstāmās darbības “Modulārās izglītības programmu aprobācija” 2020./2021.m.g. t</a:t>
          </a:r>
          <a:r>
            <a:rPr lang="en-US" sz="1200" b="0" i="0" baseline="0" dirty="0" err="1" smtClean="0">
              <a:latin typeface="Arial" pitchFamily="34" charset="0"/>
              <a:cs typeface="Arial" pitchFamily="34" charset="0"/>
            </a:rPr>
            <a:t>iek</a:t>
          </a:r>
          <a:r>
            <a:rPr lang="en-US" sz="1200" b="0" i="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b="0" i="0" baseline="0" dirty="0" err="1" smtClean="0">
              <a:latin typeface="Arial" pitchFamily="34" charset="0"/>
              <a:cs typeface="Arial" pitchFamily="34" charset="0"/>
            </a:rPr>
            <a:t>izstrādātas</a:t>
          </a:r>
          <a:r>
            <a:rPr lang="en-US" sz="1200" b="0" i="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lv-LV" sz="1200" b="0" i="0" baseline="0" dirty="0" smtClean="0">
              <a:latin typeface="Arial" pitchFamily="34" charset="0"/>
              <a:cs typeface="Arial" pitchFamily="34" charset="0"/>
            </a:rPr>
            <a:t>profesionālās modulārās izglītības jaunas paraugprogrammas:</a:t>
          </a:r>
          <a:endParaRPr lang="ru-RU" sz="1200" b="0" i="0" baseline="0" dirty="0">
            <a:latin typeface="Arial" pitchFamily="34" charset="0"/>
            <a:cs typeface="Arial" pitchFamily="34" charset="0"/>
          </a:endParaRPr>
        </a:p>
      </dgm:t>
    </dgm:pt>
    <dgm:pt modelId="{B46335FB-5630-4094-8BAD-A74EFAE46F2A}" type="parTrans" cxnId="{D690A49B-83C7-4D35-B171-8A0410981649}">
      <dgm:prSet/>
      <dgm:spPr/>
      <dgm:t>
        <a:bodyPr/>
        <a:lstStyle/>
        <a:p>
          <a:endParaRPr lang="ru-RU"/>
        </a:p>
      </dgm:t>
    </dgm:pt>
    <dgm:pt modelId="{20F25C9E-54F7-4BB3-8ABD-8EF65575EA7C}" type="sibTrans" cxnId="{D690A49B-83C7-4D35-B171-8A0410981649}">
      <dgm:prSet/>
      <dgm:spPr/>
      <dgm:t>
        <a:bodyPr/>
        <a:lstStyle/>
        <a:p>
          <a:endParaRPr lang="ru-RU"/>
        </a:p>
      </dgm:t>
    </dgm:pt>
    <dgm:pt modelId="{F4C0103B-01C9-447F-9C61-430837C43C36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lv-LV" sz="1200" b="0" i="0" baseline="0" dirty="0" smtClean="0">
              <a:latin typeface="Arial" pitchFamily="34" charset="0"/>
              <a:cs typeface="Arial" pitchFamily="34" charset="0"/>
            </a:rPr>
            <a:t>PMIP „Lokomotīvju saimniecības tehniķis” (4.LKI), kas iekļauj arī sešas specializācijas: </a:t>
          </a:r>
          <a:endParaRPr lang="ru-RU" sz="1200" b="0" i="0" baseline="0" dirty="0">
            <a:latin typeface="Arial" pitchFamily="34" charset="0"/>
            <a:cs typeface="Arial" pitchFamily="34" charset="0"/>
          </a:endParaRPr>
        </a:p>
      </dgm:t>
    </dgm:pt>
    <dgm:pt modelId="{8348ABF6-466A-41DA-95C9-03279C2E0330}" type="parTrans" cxnId="{5B2F4FD9-6BA7-4242-90AE-6629DAB721D4}">
      <dgm:prSet/>
      <dgm:spPr/>
      <dgm:t>
        <a:bodyPr/>
        <a:lstStyle/>
        <a:p>
          <a:endParaRPr lang="ru-RU"/>
        </a:p>
      </dgm:t>
    </dgm:pt>
    <dgm:pt modelId="{FD5AB27C-1FDF-4296-925C-C664062464ED}" type="sibTrans" cxnId="{5B2F4FD9-6BA7-4242-90AE-6629DAB721D4}">
      <dgm:prSet/>
      <dgm:spPr/>
      <dgm:t>
        <a:bodyPr/>
        <a:lstStyle/>
        <a:p>
          <a:endParaRPr lang="ru-RU"/>
        </a:p>
      </dgm:t>
    </dgm:pt>
    <dgm:pt modelId="{F10A6FDD-F647-469C-92C3-FF92DAA9506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200" b="1" i="0" baseline="0" dirty="0" smtClean="0">
              <a:latin typeface="Arial" pitchFamily="34" charset="0"/>
              <a:cs typeface="Arial" pitchFamily="34" charset="0"/>
            </a:rPr>
            <a:t>Dīzeļlokomotīves vadītājs (mašīnists),</a:t>
          </a:r>
          <a:endParaRPr lang="ru-RU" sz="1200" b="1" i="0" baseline="0" dirty="0">
            <a:latin typeface="Arial" pitchFamily="34" charset="0"/>
            <a:cs typeface="Arial" pitchFamily="34" charset="0"/>
          </a:endParaRPr>
        </a:p>
      </dgm:t>
    </dgm:pt>
    <dgm:pt modelId="{61C706E5-F4F3-47E8-A8A5-B3F4FED0A00D}" type="parTrans" cxnId="{7BFFCF3D-36F3-46DB-95CB-4B003874EE38}">
      <dgm:prSet/>
      <dgm:spPr/>
      <dgm:t>
        <a:bodyPr/>
        <a:lstStyle/>
        <a:p>
          <a:endParaRPr lang="ru-RU"/>
        </a:p>
      </dgm:t>
    </dgm:pt>
    <dgm:pt modelId="{BDC8DA3B-82DC-4B05-A31B-E5A0036E9CA8}" type="sibTrans" cxnId="{7BFFCF3D-36F3-46DB-95CB-4B003874EE38}">
      <dgm:prSet/>
      <dgm:spPr/>
      <dgm:t>
        <a:bodyPr/>
        <a:lstStyle/>
        <a:p>
          <a:endParaRPr lang="ru-RU"/>
        </a:p>
      </dgm:t>
    </dgm:pt>
    <dgm:pt modelId="{B19A3E55-4A1A-43FD-BB39-675C3E5AEF2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200" b="1" i="0" baseline="0" dirty="0" smtClean="0">
              <a:latin typeface="Arial" pitchFamily="34" charset="0"/>
              <a:cs typeface="Arial" pitchFamily="34" charset="0"/>
            </a:rPr>
            <a:t>Dīzeļvilciena vadītājs (mašīnists), </a:t>
          </a:r>
          <a:endParaRPr lang="ru-RU" sz="1200" b="1" i="0" baseline="0" dirty="0">
            <a:latin typeface="Arial" pitchFamily="34" charset="0"/>
            <a:cs typeface="Arial" pitchFamily="34" charset="0"/>
          </a:endParaRPr>
        </a:p>
      </dgm:t>
    </dgm:pt>
    <dgm:pt modelId="{FBDEA37C-7B4D-4779-A88C-9E1569055C0B}" type="parTrans" cxnId="{FEDD121D-D759-478B-963E-7720FD71532E}">
      <dgm:prSet/>
      <dgm:spPr/>
      <dgm:t>
        <a:bodyPr/>
        <a:lstStyle/>
        <a:p>
          <a:endParaRPr lang="ru-RU"/>
        </a:p>
      </dgm:t>
    </dgm:pt>
    <dgm:pt modelId="{DB0850E4-97FE-4C18-B409-3F91B5096C0B}" type="sibTrans" cxnId="{FEDD121D-D759-478B-963E-7720FD71532E}">
      <dgm:prSet/>
      <dgm:spPr/>
      <dgm:t>
        <a:bodyPr/>
        <a:lstStyle/>
        <a:p>
          <a:endParaRPr lang="ru-RU"/>
        </a:p>
      </dgm:t>
    </dgm:pt>
    <dgm:pt modelId="{B0FD0855-2D28-462F-BD4E-1F0271F2C7F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200" b="1" i="0" baseline="0" dirty="0" smtClean="0">
              <a:latin typeface="Arial" pitchFamily="34" charset="0"/>
              <a:cs typeface="Arial" pitchFamily="34" charset="0"/>
            </a:rPr>
            <a:t>Elektrolokomotīves vadītājs (mašīnists), </a:t>
          </a:r>
          <a:endParaRPr lang="ru-RU" sz="1200" b="1" i="0" baseline="0" dirty="0">
            <a:latin typeface="Arial" pitchFamily="34" charset="0"/>
            <a:cs typeface="Arial" pitchFamily="34" charset="0"/>
          </a:endParaRPr>
        </a:p>
      </dgm:t>
    </dgm:pt>
    <dgm:pt modelId="{1948846F-B357-483A-9E22-4655DA3FF782}" type="parTrans" cxnId="{331A0F18-5990-4C17-861C-424DFB14B84D}">
      <dgm:prSet/>
      <dgm:spPr/>
      <dgm:t>
        <a:bodyPr/>
        <a:lstStyle/>
        <a:p>
          <a:endParaRPr lang="ru-RU"/>
        </a:p>
      </dgm:t>
    </dgm:pt>
    <dgm:pt modelId="{4573E094-7FB8-43E7-A870-059539238AD7}" type="sibTrans" cxnId="{331A0F18-5990-4C17-861C-424DFB14B84D}">
      <dgm:prSet/>
      <dgm:spPr/>
      <dgm:t>
        <a:bodyPr/>
        <a:lstStyle/>
        <a:p>
          <a:endParaRPr lang="ru-RU"/>
        </a:p>
      </dgm:t>
    </dgm:pt>
    <dgm:pt modelId="{EC3E6BF6-84E6-4107-941C-C5247B3B9DF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200" b="1" i="0" baseline="0" dirty="0" smtClean="0">
              <a:latin typeface="Arial" pitchFamily="34" charset="0"/>
              <a:cs typeface="Arial" pitchFamily="34" charset="0"/>
            </a:rPr>
            <a:t>Elektrovilciena vadītājs (mašīnists),</a:t>
          </a:r>
          <a:endParaRPr lang="ru-RU" sz="1200" b="1" i="0" baseline="0" dirty="0">
            <a:latin typeface="Arial" pitchFamily="34" charset="0"/>
            <a:cs typeface="Arial" pitchFamily="34" charset="0"/>
          </a:endParaRPr>
        </a:p>
      </dgm:t>
    </dgm:pt>
    <dgm:pt modelId="{59EAE8BD-8F5F-4657-A0AF-5025BC8D7E9B}" type="parTrans" cxnId="{A2BFE0E7-4B2A-4384-AC76-22BD48F434C0}">
      <dgm:prSet/>
      <dgm:spPr/>
      <dgm:t>
        <a:bodyPr/>
        <a:lstStyle/>
        <a:p>
          <a:endParaRPr lang="ru-RU"/>
        </a:p>
      </dgm:t>
    </dgm:pt>
    <dgm:pt modelId="{D58C6855-F9D9-4C7C-981A-38A82EE23A97}" type="sibTrans" cxnId="{A2BFE0E7-4B2A-4384-AC76-22BD48F434C0}">
      <dgm:prSet/>
      <dgm:spPr/>
      <dgm:t>
        <a:bodyPr/>
        <a:lstStyle/>
        <a:p>
          <a:endParaRPr lang="ru-RU"/>
        </a:p>
      </dgm:t>
    </dgm:pt>
    <dgm:pt modelId="{7952A2DF-BD06-45E3-894A-48438731020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i="0" baseline="0" dirty="0" err="1" smtClean="0">
              <a:latin typeface="Arial" pitchFamily="34" charset="0"/>
              <a:cs typeface="Arial" pitchFamily="34" charset="0"/>
            </a:rPr>
            <a:t>Sliežu</a:t>
          </a:r>
          <a:r>
            <a:rPr lang="ru-RU" sz="1200" b="1" i="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i="0" baseline="0" dirty="0" err="1" smtClean="0">
              <a:latin typeface="Arial" pitchFamily="34" charset="0"/>
              <a:cs typeface="Arial" pitchFamily="34" charset="0"/>
            </a:rPr>
            <a:t>motortransporta</a:t>
          </a:r>
          <a:r>
            <a:rPr lang="ru-RU" sz="1200" b="1" i="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i="0" baseline="0" dirty="0" err="1" smtClean="0">
              <a:latin typeface="Arial" pitchFamily="34" charset="0"/>
              <a:cs typeface="Arial" pitchFamily="34" charset="0"/>
            </a:rPr>
            <a:t>vadītājs</a:t>
          </a:r>
          <a:r>
            <a:rPr lang="ru-RU" sz="1200" b="1" i="0" baseline="0" dirty="0" smtClean="0">
              <a:latin typeface="Arial" pitchFamily="34" charset="0"/>
              <a:cs typeface="Arial" pitchFamily="34" charset="0"/>
            </a:rPr>
            <a:t> (</a:t>
          </a:r>
          <a:r>
            <a:rPr lang="ru-RU" sz="1200" b="1" i="0" baseline="0" dirty="0" err="1" smtClean="0">
              <a:latin typeface="Arial" pitchFamily="34" charset="0"/>
              <a:cs typeface="Arial" pitchFamily="34" charset="0"/>
            </a:rPr>
            <a:t>mašīnists</a:t>
          </a:r>
          <a:r>
            <a:rPr lang="ru-RU" sz="1200" b="1" i="0" baseline="0" dirty="0" smtClean="0">
              <a:latin typeface="Arial" pitchFamily="34" charset="0"/>
              <a:cs typeface="Arial" pitchFamily="34" charset="0"/>
            </a:rPr>
            <a:t>)</a:t>
          </a:r>
          <a:r>
            <a:rPr lang="lv-LV" sz="1200" b="1" i="0" baseline="0" dirty="0" smtClean="0">
              <a:latin typeface="Arial" pitchFamily="34" charset="0"/>
              <a:cs typeface="Arial" pitchFamily="34" charset="0"/>
            </a:rPr>
            <a:t>, </a:t>
          </a:r>
          <a:endParaRPr lang="ru-RU" sz="1200" b="1" i="0" baseline="0" dirty="0">
            <a:latin typeface="Arial" pitchFamily="34" charset="0"/>
            <a:cs typeface="Arial" pitchFamily="34" charset="0"/>
          </a:endParaRPr>
        </a:p>
      </dgm:t>
    </dgm:pt>
    <dgm:pt modelId="{C2249CF3-DB8E-4DC3-9388-EA6337581AF2}" type="parTrans" cxnId="{7826FB82-172A-4843-AACE-6B2D4C394E08}">
      <dgm:prSet/>
      <dgm:spPr/>
      <dgm:t>
        <a:bodyPr/>
        <a:lstStyle/>
        <a:p>
          <a:endParaRPr lang="ru-RU"/>
        </a:p>
      </dgm:t>
    </dgm:pt>
    <dgm:pt modelId="{45128E85-532C-45BB-A2E6-AF5CD550FA2E}" type="sibTrans" cxnId="{7826FB82-172A-4843-AACE-6B2D4C394E08}">
      <dgm:prSet/>
      <dgm:spPr/>
      <dgm:t>
        <a:bodyPr/>
        <a:lstStyle/>
        <a:p>
          <a:endParaRPr lang="ru-RU"/>
        </a:p>
      </dgm:t>
    </dgm:pt>
    <dgm:pt modelId="{A62F4F1E-FF1F-4B16-8EAF-96B03A1E7D0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200" b="1" i="0" baseline="0" dirty="0" err="1" smtClean="0">
              <a:latin typeface="Arial" pitchFamily="34" charset="0"/>
              <a:cs typeface="Arial" pitchFamily="34" charset="0"/>
            </a:rPr>
            <a:t>Dzelzceļa</a:t>
          </a:r>
          <a:r>
            <a:rPr lang="en-US" sz="1200" b="1" i="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b="1" i="0" baseline="0" dirty="0" err="1" smtClean="0">
              <a:latin typeface="Arial" pitchFamily="34" charset="0"/>
              <a:cs typeface="Arial" pitchFamily="34" charset="0"/>
            </a:rPr>
            <a:t>nepašgājējas</a:t>
          </a:r>
          <a:r>
            <a:rPr lang="en-US" sz="1200" b="1" i="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b="1" i="0" baseline="0" dirty="0" err="1" smtClean="0">
              <a:latin typeface="Arial" pitchFamily="34" charset="0"/>
              <a:cs typeface="Arial" pitchFamily="34" charset="0"/>
            </a:rPr>
            <a:t>mašīnas</a:t>
          </a:r>
          <a:r>
            <a:rPr lang="en-US" sz="1200" b="1" i="0" baseline="0" dirty="0" smtClean="0">
              <a:latin typeface="Arial" pitchFamily="34" charset="0"/>
              <a:cs typeface="Arial" pitchFamily="34" charset="0"/>
            </a:rPr>
            <a:t> un to </a:t>
          </a:r>
          <a:r>
            <a:rPr lang="en-US" sz="1200" b="1" i="0" baseline="0" dirty="0" err="1" smtClean="0">
              <a:latin typeface="Arial" pitchFamily="34" charset="0"/>
              <a:cs typeface="Arial" pitchFamily="34" charset="0"/>
            </a:rPr>
            <a:t>sastāvu</a:t>
          </a:r>
          <a:r>
            <a:rPr lang="en-US" sz="1200" b="1" i="0" baseline="0" dirty="0" smtClean="0">
              <a:latin typeface="Arial" pitchFamily="34" charset="0"/>
              <a:cs typeface="Arial" pitchFamily="34" charset="0"/>
            </a:rPr>
            <a:t> operators (</a:t>
          </a:r>
          <a:r>
            <a:rPr lang="en-US" sz="1200" b="1" i="0" baseline="0" dirty="0" err="1" smtClean="0">
              <a:latin typeface="Arial" pitchFamily="34" charset="0"/>
              <a:cs typeface="Arial" pitchFamily="34" charset="0"/>
            </a:rPr>
            <a:t>mašīnists</a:t>
          </a:r>
          <a:r>
            <a:rPr lang="en-US" sz="1200" b="1" i="0" baseline="0" dirty="0" smtClean="0">
              <a:latin typeface="Arial" pitchFamily="34" charset="0"/>
              <a:cs typeface="Arial" pitchFamily="34" charset="0"/>
            </a:rPr>
            <a:t>)</a:t>
          </a:r>
          <a:r>
            <a:rPr lang="lv-LV" sz="1200" b="1" i="0" baseline="0" dirty="0" smtClean="0">
              <a:latin typeface="Arial" pitchFamily="34" charset="0"/>
              <a:cs typeface="Arial" pitchFamily="34" charset="0"/>
            </a:rPr>
            <a:t> (4.LKI) ; </a:t>
          </a:r>
          <a:endParaRPr lang="ru-RU" sz="1200" b="1" i="0" baseline="0" dirty="0">
            <a:latin typeface="Arial" pitchFamily="34" charset="0"/>
            <a:cs typeface="Arial" pitchFamily="34" charset="0"/>
          </a:endParaRPr>
        </a:p>
      </dgm:t>
    </dgm:pt>
    <dgm:pt modelId="{A9196EE0-135F-48F9-B5A4-B3522F94FB80}" type="parTrans" cxnId="{E007C40C-1CA0-448F-9218-D32A715ED158}">
      <dgm:prSet/>
      <dgm:spPr/>
      <dgm:t>
        <a:bodyPr/>
        <a:lstStyle/>
        <a:p>
          <a:endParaRPr lang="ru-RU"/>
        </a:p>
      </dgm:t>
    </dgm:pt>
    <dgm:pt modelId="{ABBCF341-97B7-4CB3-B223-EF3F71B7EBDE}" type="sibTrans" cxnId="{E007C40C-1CA0-448F-9218-D32A715ED158}">
      <dgm:prSet/>
      <dgm:spPr/>
      <dgm:t>
        <a:bodyPr/>
        <a:lstStyle/>
        <a:p>
          <a:endParaRPr lang="ru-RU"/>
        </a:p>
      </dgm:t>
    </dgm:pt>
    <dgm:pt modelId="{253D72B7-2C1B-4D88-AFCF-181366F5F32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200" b="1" i="0" baseline="0" dirty="0" smtClean="0">
              <a:latin typeface="Arial" pitchFamily="34" charset="0"/>
              <a:cs typeface="Arial" pitchFamily="34" charset="0"/>
            </a:rPr>
            <a:t>PMIP „Vilces līdzekļa mašīnista (vadītāja) palīgs (3.LKI) , </a:t>
          </a:r>
          <a:endParaRPr lang="ru-RU" sz="1200" b="1" i="0" baseline="0" dirty="0">
            <a:latin typeface="Arial" pitchFamily="34" charset="0"/>
            <a:cs typeface="Arial" pitchFamily="34" charset="0"/>
          </a:endParaRPr>
        </a:p>
      </dgm:t>
    </dgm:pt>
    <dgm:pt modelId="{082A5F87-3DE3-428F-87E1-B86214C08915}" type="parTrans" cxnId="{A174C737-48E3-4F3A-98CE-BA0D35E2AA52}">
      <dgm:prSet/>
      <dgm:spPr/>
      <dgm:t>
        <a:bodyPr/>
        <a:lstStyle/>
        <a:p>
          <a:endParaRPr lang="ru-RU"/>
        </a:p>
      </dgm:t>
    </dgm:pt>
    <dgm:pt modelId="{12D56A14-1101-454F-A244-03B99EF7E4F9}" type="sibTrans" cxnId="{A174C737-48E3-4F3A-98CE-BA0D35E2AA52}">
      <dgm:prSet/>
      <dgm:spPr/>
      <dgm:t>
        <a:bodyPr/>
        <a:lstStyle/>
        <a:p>
          <a:endParaRPr lang="ru-RU"/>
        </a:p>
      </dgm:t>
    </dgm:pt>
    <dgm:pt modelId="{92F226A3-D6EE-43D5-A470-F8D2DF406D9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200" b="1" i="0" baseline="0" dirty="0" smtClean="0">
              <a:latin typeface="Arial" pitchFamily="34" charset="0"/>
              <a:cs typeface="Arial" pitchFamily="34" charset="0"/>
            </a:rPr>
            <a:t>PMIP „Transporta vagonu tehniķis” (4.LKI)  </a:t>
          </a:r>
          <a:endParaRPr lang="lv-LV" sz="1200" b="1" i="0" baseline="0" dirty="0">
            <a:latin typeface="Arial" pitchFamily="34" charset="0"/>
            <a:cs typeface="Arial" pitchFamily="34" charset="0"/>
          </a:endParaRPr>
        </a:p>
      </dgm:t>
    </dgm:pt>
    <dgm:pt modelId="{B5424860-0704-438C-ADD3-30C7F119DB8E}" type="parTrans" cxnId="{DE98F849-977F-4297-9DFE-E423E634FC0E}">
      <dgm:prSet/>
      <dgm:spPr/>
      <dgm:t>
        <a:bodyPr/>
        <a:lstStyle/>
        <a:p>
          <a:endParaRPr lang="ru-RU"/>
        </a:p>
      </dgm:t>
    </dgm:pt>
    <dgm:pt modelId="{00E4D858-93F9-44DB-9593-457B53F591AC}" type="sibTrans" cxnId="{DE98F849-977F-4297-9DFE-E423E634FC0E}">
      <dgm:prSet/>
      <dgm:spPr/>
      <dgm:t>
        <a:bodyPr/>
        <a:lstStyle/>
        <a:p>
          <a:endParaRPr lang="ru-RU"/>
        </a:p>
      </dgm:t>
    </dgm:pt>
    <dgm:pt modelId="{991E719E-5480-4548-92B0-5A318100FA07}" type="pres">
      <dgm:prSet presAssocID="{3AAFD953-2DF1-4EC5-A297-2CDCF366BA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525000-D65E-4A33-A58F-7B791104E0BB}" type="pres">
      <dgm:prSet presAssocID="{EBA058BA-71F2-4ADF-B6CD-0CFA958F0435}" presName="parentText" presStyleLbl="node1" presStyleIdx="0" presStyleCnt="10" custScaleY="145030" custLinFactY="-248258" custLinFactNeighborX="377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931B9-F63D-4320-B7FC-637D3F8E9417}" type="pres">
      <dgm:prSet presAssocID="{20F25C9E-54F7-4BB3-8ABD-8EF65575EA7C}" presName="spacer" presStyleCnt="0"/>
      <dgm:spPr/>
    </dgm:pt>
    <dgm:pt modelId="{FFA9E7DB-B86B-4A33-BBB4-7A55ED984731}" type="pres">
      <dgm:prSet presAssocID="{F4C0103B-01C9-447F-9C61-430837C43C36}" presName="parentText" presStyleLbl="node1" presStyleIdx="1" presStyleCnt="10" custScaleY="73202" custLinFactY="-89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03B91-5F8C-4EBE-9D36-34D305476D8D}" type="pres">
      <dgm:prSet presAssocID="{FD5AB27C-1FDF-4296-925C-C664062464ED}" presName="spacer" presStyleCnt="0"/>
      <dgm:spPr/>
    </dgm:pt>
    <dgm:pt modelId="{1144FD6C-E12B-4A92-9824-7D1A7DE98448}" type="pres">
      <dgm:prSet presAssocID="{F10A6FDD-F647-469C-92C3-FF92DAA95065}" presName="parentText" presStyleLbl="node1" presStyleIdx="2" presStyleCnt="10" custScaleY="83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37E00-E580-4B59-8EB7-B89D2B0BDCE4}" type="pres">
      <dgm:prSet presAssocID="{BDC8DA3B-82DC-4B05-A31B-E5A0036E9CA8}" presName="spacer" presStyleCnt="0"/>
      <dgm:spPr/>
    </dgm:pt>
    <dgm:pt modelId="{CEC15211-0FF2-478E-9DBA-7E222C5A9C29}" type="pres">
      <dgm:prSet presAssocID="{B19A3E55-4A1A-43FD-BB39-675C3E5AEF2F}" presName="parentText" presStyleLbl="node1" presStyleIdx="3" presStyleCnt="10" custScaleY="83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115E0-2A3F-424F-8057-53BA32DB17BD}" type="pres">
      <dgm:prSet presAssocID="{DB0850E4-97FE-4C18-B409-3F91B5096C0B}" presName="spacer" presStyleCnt="0"/>
      <dgm:spPr/>
    </dgm:pt>
    <dgm:pt modelId="{CCC61F1D-F6DA-4054-866E-CF999344A64D}" type="pres">
      <dgm:prSet presAssocID="{B0FD0855-2D28-462F-BD4E-1F0271F2C7F7}" presName="parentText" presStyleLbl="node1" presStyleIdx="4" presStyleCnt="10" custScaleY="83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4D8A8-3E5A-4CF6-9657-4F7330144656}" type="pres">
      <dgm:prSet presAssocID="{4573E094-7FB8-43E7-A870-059539238AD7}" presName="spacer" presStyleCnt="0"/>
      <dgm:spPr/>
    </dgm:pt>
    <dgm:pt modelId="{AE44AF2E-1E79-438F-9031-358EDD1EB209}" type="pres">
      <dgm:prSet presAssocID="{EC3E6BF6-84E6-4107-941C-C5247B3B9DFF}" presName="parentText" presStyleLbl="node1" presStyleIdx="5" presStyleCnt="10" custScaleY="83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CDE13-3E7C-4996-B649-260EFFCC447E}" type="pres">
      <dgm:prSet presAssocID="{D58C6855-F9D9-4C7C-981A-38A82EE23A97}" presName="spacer" presStyleCnt="0"/>
      <dgm:spPr/>
    </dgm:pt>
    <dgm:pt modelId="{4898493B-36E4-4209-96B9-1D2C8647F512}" type="pres">
      <dgm:prSet presAssocID="{7952A2DF-BD06-45E3-894A-484387310206}" presName="parentText" presStyleLbl="node1" presStyleIdx="6" presStyleCnt="10" custScaleY="83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6A35A-BA6A-4E3E-BEDC-83ED6CD5D82A}" type="pres">
      <dgm:prSet presAssocID="{45128E85-532C-45BB-A2E6-AF5CD550FA2E}" presName="spacer" presStyleCnt="0"/>
      <dgm:spPr/>
    </dgm:pt>
    <dgm:pt modelId="{00B05583-0499-4834-B63A-367773EB6DBD}" type="pres">
      <dgm:prSet presAssocID="{A62F4F1E-FF1F-4B16-8EAF-96B03A1E7D0E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2AA37-4704-43AE-B155-B8B776625F75}" type="pres">
      <dgm:prSet presAssocID="{ABBCF341-97B7-4CB3-B223-EF3F71B7EBDE}" presName="spacer" presStyleCnt="0"/>
      <dgm:spPr/>
    </dgm:pt>
    <dgm:pt modelId="{3825E91C-9A74-4C06-8592-1EB8A173B222}" type="pres">
      <dgm:prSet presAssocID="{253D72B7-2C1B-4D88-AFCF-181366F5F32E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7427E-9DD4-42C6-89A3-B1EB5D7B03C0}" type="pres">
      <dgm:prSet presAssocID="{12D56A14-1101-454F-A244-03B99EF7E4F9}" presName="spacer" presStyleCnt="0"/>
      <dgm:spPr/>
    </dgm:pt>
    <dgm:pt modelId="{1945CA9F-A07F-4628-BF03-ACE479152A61}" type="pres">
      <dgm:prSet presAssocID="{92F226A3-D6EE-43D5-A470-F8D2DF406D9F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4C737-48E3-4F3A-98CE-BA0D35E2AA52}" srcId="{3AAFD953-2DF1-4EC5-A297-2CDCF366BABB}" destId="{253D72B7-2C1B-4D88-AFCF-181366F5F32E}" srcOrd="8" destOrd="0" parTransId="{082A5F87-3DE3-428F-87E1-B86214C08915}" sibTransId="{12D56A14-1101-454F-A244-03B99EF7E4F9}"/>
    <dgm:cxn modelId="{DE98F849-977F-4297-9DFE-E423E634FC0E}" srcId="{3AAFD953-2DF1-4EC5-A297-2CDCF366BABB}" destId="{92F226A3-D6EE-43D5-A470-F8D2DF406D9F}" srcOrd="9" destOrd="0" parTransId="{B5424860-0704-438C-ADD3-30C7F119DB8E}" sibTransId="{00E4D858-93F9-44DB-9593-457B53F591AC}"/>
    <dgm:cxn modelId="{331A0F18-5990-4C17-861C-424DFB14B84D}" srcId="{3AAFD953-2DF1-4EC5-A297-2CDCF366BABB}" destId="{B0FD0855-2D28-462F-BD4E-1F0271F2C7F7}" srcOrd="4" destOrd="0" parTransId="{1948846F-B357-483A-9E22-4655DA3FF782}" sibTransId="{4573E094-7FB8-43E7-A870-059539238AD7}"/>
    <dgm:cxn modelId="{45746BDC-E8BA-4265-B556-CC297AEE0136}" type="presOf" srcId="{B19A3E55-4A1A-43FD-BB39-675C3E5AEF2F}" destId="{CEC15211-0FF2-478E-9DBA-7E222C5A9C29}" srcOrd="0" destOrd="0" presId="urn:microsoft.com/office/officeart/2005/8/layout/vList2"/>
    <dgm:cxn modelId="{4D8BAAFD-54B1-456D-B7DB-F8FEC8D06E9F}" type="presOf" srcId="{EC3E6BF6-84E6-4107-941C-C5247B3B9DFF}" destId="{AE44AF2E-1E79-438F-9031-358EDD1EB209}" srcOrd="0" destOrd="0" presId="urn:microsoft.com/office/officeart/2005/8/layout/vList2"/>
    <dgm:cxn modelId="{7826FB82-172A-4843-AACE-6B2D4C394E08}" srcId="{3AAFD953-2DF1-4EC5-A297-2CDCF366BABB}" destId="{7952A2DF-BD06-45E3-894A-484387310206}" srcOrd="6" destOrd="0" parTransId="{C2249CF3-DB8E-4DC3-9388-EA6337581AF2}" sibTransId="{45128E85-532C-45BB-A2E6-AF5CD550FA2E}"/>
    <dgm:cxn modelId="{A91053C0-C444-413E-A7D4-B0E27BE61BFD}" type="presOf" srcId="{253D72B7-2C1B-4D88-AFCF-181366F5F32E}" destId="{3825E91C-9A74-4C06-8592-1EB8A173B222}" srcOrd="0" destOrd="0" presId="urn:microsoft.com/office/officeart/2005/8/layout/vList2"/>
    <dgm:cxn modelId="{91941BAD-B131-4CEE-9428-0103466DEE66}" type="presOf" srcId="{A62F4F1E-FF1F-4B16-8EAF-96B03A1E7D0E}" destId="{00B05583-0499-4834-B63A-367773EB6DBD}" srcOrd="0" destOrd="0" presId="urn:microsoft.com/office/officeart/2005/8/layout/vList2"/>
    <dgm:cxn modelId="{FEDD121D-D759-478B-963E-7720FD71532E}" srcId="{3AAFD953-2DF1-4EC5-A297-2CDCF366BABB}" destId="{B19A3E55-4A1A-43FD-BB39-675C3E5AEF2F}" srcOrd="3" destOrd="0" parTransId="{FBDEA37C-7B4D-4779-A88C-9E1569055C0B}" sibTransId="{DB0850E4-97FE-4C18-B409-3F91B5096C0B}"/>
    <dgm:cxn modelId="{B5892F5E-B25D-4752-A639-7755AE46CEB8}" type="presOf" srcId="{F4C0103B-01C9-447F-9C61-430837C43C36}" destId="{FFA9E7DB-B86B-4A33-BBB4-7A55ED984731}" srcOrd="0" destOrd="0" presId="urn:microsoft.com/office/officeart/2005/8/layout/vList2"/>
    <dgm:cxn modelId="{E007C40C-1CA0-448F-9218-D32A715ED158}" srcId="{3AAFD953-2DF1-4EC5-A297-2CDCF366BABB}" destId="{A62F4F1E-FF1F-4B16-8EAF-96B03A1E7D0E}" srcOrd="7" destOrd="0" parTransId="{A9196EE0-135F-48F9-B5A4-B3522F94FB80}" sibTransId="{ABBCF341-97B7-4CB3-B223-EF3F71B7EBDE}"/>
    <dgm:cxn modelId="{D690A49B-83C7-4D35-B171-8A0410981649}" srcId="{3AAFD953-2DF1-4EC5-A297-2CDCF366BABB}" destId="{EBA058BA-71F2-4ADF-B6CD-0CFA958F0435}" srcOrd="0" destOrd="0" parTransId="{B46335FB-5630-4094-8BAD-A74EFAE46F2A}" sibTransId="{20F25C9E-54F7-4BB3-8ABD-8EF65575EA7C}"/>
    <dgm:cxn modelId="{EE0F435F-5E11-4C75-BCC1-253E0B272101}" type="presOf" srcId="{3AAFD953-2DF1-4EC5-A297-2CDCF366BABB}" destId="{991E719E-5480-4548-92B0-5A318100FA07}" srcOrd="0" destOrd="0" presId="urn:microsoft.com/office/officeart/2005/8/layout/vList2"/>
    <dgm:cxn modelId="{FBA6C280-7CE5-4C35-AB9A-88E1740314DD}" type="presOf" srcId="{EBA058BA-71F2-4ADF-B6CD-0CFA958F0435}" destId="{53525000-D65E-4A33-A58F-7B791104E0BB}" srcOrd="0" destOrd="0" presId="urn:microsoft.com/office/officeart/2005/8/layout/vList2"/>
    <dgm:cxn modelId="{80472E8C-C658-4C7D-92F7-705B6DB9F2A2}" type="presOf" srcId="{92F226A3-D6EE-43D5-A470-F8D2DF406D9F}" destId="{1945CA9F-A07F-4628-BF03-ACE479152A61}" srcOrd="0" destOrd="0" presId="urn:microsoft.com/office/officeart/2005/8/layout/vList2"/>
    <dgm:cxn modelId="{5B2F4FD9-6BA7-4242-90AE-6629DAB721D4}" srcId="{3AAFD953-2DF1-4EC5-A297-2CDCF366BABB}" destId="{F4C0103B-01C9-447F-9C61-430837C43C36}" srcOrd="1" destOrd="0" parTransId="{8348ABF6-466A-41DA-95C9-03279C2E0330}" sibTransId="{FD5AB27C-1FDF-4296-925C-C664062464ED}"/>
    <dgm:cxn modelId="{7BFFCF3D-36F3-46DB-95CB-4B003874EE38}" srcId="{3AAFD953-2DF1-4EC5-A297-2CDCF366BABB}" destId="{F10A6FDD-F647-469C-92C3-FF92DAA95065}" srcOrd="2" destOrd="0" parTransId="{61C706E5-F4F3-47E8-A8A5-B3F4FED0A00D}" sibTransId="{BDC8DA3B-82DC-4B05-A31B-E5A0036E9CA8}"/>
    <dgm:cxn modelId="{BB02D785-23BE-4C2E-9199-49E02DE2A5DC}" type="presOf" srcId="{F10A6FDD-F647-469C-92C3-FF92DAA95065}" destId="{1144FD6C-E12B-4A92-9824-7D1A7DE98448}" srcOrd="0" destOrd="0" presId="urn:microsoft.com/office/officeart/2005/8/layout/vList2"/>
    <dgm:cxn modelId="{2377D2A6-8D27-4FDF-A0F3-2074956C1E90}" type="presOf" srcId="{7952A2DF-BD06-45E3-894A-484387310206}" destId="{4898493B-36E4-4209-96B9-1D2C8647F512}" srcOrd="0" destOrd="0" presId="urn:microsoft.com/office/officeart/2005/8/layout/vList2"/>
    <dgm:cxn modelId="{A2BFE0E7-4B2A-4384-AC76-22BD48F434C0}" srcId="{3AAFD953-2DF1-4EC5-A297-2CDCF366BABB}" destId="{EC3E6BF6-84E6-4107-941C-C5247B3B9DFF}" srcOrd="5" destOrd="0" parTransId="{59EAE8BD-8F5F-4657-A0AF-5025BC8D7E9B}" sibTransId="{D58C6855-F9D9-4C7C-981A-38A82EE23A97}"/>
    <dgm:cxn modelId="{3E20F622-EC44-497E-9D17-34C9AD7B280A}" type="presOf" srcId="{B0FD0855-2D28-462F-BD4E-1F0271F2C7F7}" destId="{CCC61F1D-F6DA-4054-866E-CF999344A64D}" srcOrd="0" destOrd="0" presId="urn:microsoft.com/office/officeart/2005/8/layout/vList2"/>
    <dgm:cxn modelId="{E3257CDC-9C51-42A2-8F1E-2137258112BF}" type="presParOf" srcId="{991E719E-5480-4548-92B0-5A318100FA07}" destId="{53525000-D65E-4A33-A58F-7B791104E0BB}" srcOrd="0" destOrd="0" presId="urn:microsoft.com/office/officeart/2005/8/layout/vList2"/>
    <dgm:cxn modelId="{5E19B6E5-2BB1-4F4D-A898-941BB2A14D43}" type="presParOf" srcId="{991E719E-5480-4548-92B0-5A318100FA07}" destId="{1F4931B9-F63D-4320-B7FC-637D3F8E9417}" srcOrd="1" destOrd="0" presId="urn:microsoft.com/office/officeart/2005/8/layout/vList2"/>
    <dgm:cxn modelId="{226FCBC9-78CF-4DF1-B9D4-8BF25FCFB4F0}" type="presParOf" srcId="{991E719E-5480-4548-92B0-5A318100FA07}" destId="{FFA9E7DB-B86B-4A33-BBB4-7A55ED984731}" srcOrd="2" destOrd="0" presId="urn:microsoft.com/office/officeart/2005/8/layout/vList2"/>
    <dgm:cxn modelId="{94DFFE39-3524-4C8B-96E2-8F8855E69FAF}" type="presParOf" srcId="{991E719E-5480-4548-92B0-5A318100FA07}" destId="{26203B91-5F8C-4EBE-9D36-34D305476D8D}" srcOrd="3" destOrd="0" presId="urn:microsoft.com/office/officeart/2005/8/layout/vList2"/>
    <dgm:cxn modelId="{D35221D3-2869-456A-B3A4-72FB7B353F21}" type="presParOf" srcId="{991E719E-5480-4548-92B0-5A318100FA07}" destId="{1144FD6C-E12B-4A92-9824-7D1A7DE98448}" srcOrd="4" destOrd="0" presId="urn:microsoft.com/office/officeart/2005/8/layout/vList2"/>
    <dgm:cxn modelId="{C3154162-7F42-4A1F-96C5-18AB08F96770}" type="presParOf" srcId="{991E719E-5480-4548-92B0-5A318100FA07}" destId="{B5937E00-E580-4B59-8EB7-B89D2B0BDCE4}" srcOrd="5" destOrd="0" presId="urn:microsoft.com/office/officeart/2005/8/layout/vList2"/>
    <dgm:cxn modelId="{565D9EFE-9576-48B3-B69F-1C6089E1A5B8}" type="presParOf" srcId="{991E719E-5480-4548-92B0-5A318100FA07}" destId="{CEC15211-0FF2-478E-9DBA-7E222C5A9C29}" srcOrd="6" destOrd="0" presId="urn:microsoft.com/office/officeart/2005/8/layout/vList2"/>
    <dgm:cxn modelId="{FF554913-208B-4C6D-A094-73DDE15E53A1}" type="presParOf" srcId="{991E719E-5480-4548-92B0-5A318100FA07}" destId="{022115E0-2A3F-424F-8057-53BA32DB17BD}" srcOrd="7" destOrd="0" presId="urn:microsoft.com/office/officeart/2005/8/layout/vList2"/>
    <dgm:cxn modelId="{19E72E12-9288-4855-A366-E79305785357}" type="presParOf" srcId="{991E719E-5480-4548-92B0-5A318100FA07}" destId="{CCC61F1D-F6DA-4054-866E-CF999344A64D}" srcOrd="8" destOrd="0" presId="urn:microsoft.com/office/officeart/2005/8/layout/vList2"/>
    <dgm:cxn modelId="{3B455DFE-7690-46CF-BB6D-0A3694912850}" type="presParOf" srcId="{991E719E-5480-4548-92B0-5A318100FA07}" destId="{0164D8A8-3E5A-4CF6-9657-4F7330144656}" srcOrd="9" destOrd="0" presId="urn:microsoft.com/office/officeart/2005/8/layout/vList2"/>
    <dgm:cxn modelId="{A6BD4682-5DEF-4972-BA2D-62EA45B17E3F}" type="presParOf" srcId="{991E719E-5480-4548-92B0-5A318100FA07}" destId="{AE44AF2E-1E79-438F-9031-358EDD1EB209}" srcOrd="10" destOrd="0" presId="urn:microsoft.com/office/officeart/2005/8/layout/vList2"/>
    <dgm:cxn modelId="{2B950D5B-7CC7-40A0-8912-5A4D4669A476}" type="presParOf" srcId="{991E719E-5480-4548-92B0-5A318100FA07}" destId="{B6BCDE13-3E7C-4996-B649-260EFFCC447E}" srcOrd="11" destOrd="0" presId="urn:microsoft.com/office/officeart/2005/8/layout/vList2"/>
    <dgm:cxn modelId="{006C89AD-35A1-4FA5-A94C-343F0F56DA34}" type="presParOf" srcId="{991E719E-5480-4548-92B0-5A318100FA07}" destId="{4898493B-36E4-4209-96B9-1D2C8647F512}" srcOrd="12" destOrd="0" presId="urn:microsoft.com/office/officeart/2005/8/layout/vList2"/>
    <dgm:cxn modelId="{E88F404F-918E-4CC8-A9CC-9148A4645476}" type="presParOf" srcId="{991E719E-5480-4548-92B0-5A318100FA07}" destId="{5FC6A35A-BA6A-4E3E-BEDC-83ED6CD5D82A}" srcOrd="13" destOrd="0" presId="urn:microsoft.com/office/officeart/2005/8/layout/vList2"/>
    <dgm:cxn modelId="{16E9F50F-248A-4AD0-9B83-86AEE3173F95}" type="presParOf" srcId="{991E719E-5480-4548-92B0-5A318100FA07}" destId="{00B05583-0499-4834-B63A-367773EB6DBD}" srcOrd="14" destOrd="0" presId="urn:microsoft.com/office/officeart/2005/8/layout/vList2"/>
    <dgm:cxn modelId="{69EB7760-EA20-4EE5-9A0C-C1EAC7C05B54}" type="presParOf" srcId="{991E719E-5480-4548-92B0-5A318100FA07}" destId="{B142AA37-4704-43AE-B155-B8B776625F75}" srcOrd="15" destOrd="0" presId="urn:microsoft.com/office/officeart/2005/8/layout/vList2"/>
    <dgm:cxn modelId="{0A6151B0-1898-408A-8533-D3B2EEA45093}" type="presParOf" srcId="{991E719E-5480-4548-92B0-5A318100FA07}" destId="{3825E91C-9A74-4C06-8592-1EB8A173B222}" srcOrd="16" destOrd="0" presId="urn:microsoft.com/office/officeart/2005/8/layout/vList2"/>
    <dgm:cxn modelId="{1BB1986E-462B-4EF1-9F51-D28169083429}" type="presParOf" srcId="{991E719E-5480-4548-92B0-5A318100FA07}" destId="{0857427E-9DD4-42C6-89A3-B1EB5D7B03C0}" srcOrd="17" destOrd="0" presId="urn:microsoft.com/office/officeart/2005/8/layout/vList2"/>
    <dgm:cxn modelId="{CC0EBDD6-05ED-491D-9279-32E5EF776541}" type="presParOf" srcId="{991E719E-5480-4548-92B0-5A318100FA07}" destId="{1945CA9F-A07F-4628-BF03-ACE479152A61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2F1203-48F3-4061-83DE-E6C58F153F37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355D7AE-5937-4FFC-B922-E83166436BC6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400" b="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15.07.2019</a:t>
          </a:r>
          <a:r>
            <a:rPr lang="lv-LV" sz="1400" b="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. -</a:t>
          </a:r>
          <a:r>
            <a:rPr lang="en-US" sz="1400" b="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 25.08.2019</a:t>
          </a:r>
          <a:r>
            <a:rPr lang="lv-LV" sz="1400" b="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.  </a:t>
          </a:r>
          <a:r>
            <a:rPr lang="en-US" sz="1400" b="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17</a:t>
          </a:r>
          <a:r>
            <a:rPr lang="lv-LV" sz="1400" b="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 PIKC „Daugavpils tehnikums”</a:t>
          </a:r>
          <a:r>
            <a:rPr lang="en-US" sz="1400" b="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0" dirty="0" err="1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audzēk</a:t>
          </a:r>
          <a:r>
            <a:rPr lang="lv-LV" sz="1400" b="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ņ</a:t>
          </a:r>
          <a:r>
            <a:rPr lang="en-US" sz="1400" b="0" dirty="0" err="1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iem</a:t>
          </a:r>
          <a:r>
            <a:rPr lang="lv-LV" sz="1400" b="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:</a:t>
          </a:r>
          <a:endParaRPr lang="en-US" sz="1400" b="0" dirty="0">
            <a:solidFill>
              <a:schemeClr val="accent4">
                <a:lumMod val="40000"/>
                <a:lumOff val="6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E79A340-5B5D-41D8-9537-2D1094D15597}" type="parTrans" cxnId="{7B4999A6-82F4-4EA2-9455-536673828F1A}">
      <dgm:prSet/>
      <dgm:spPr/>
      <dgm:t>
        <a:bodyPr/>
        <a:lstStyle/>
        <a:p>
          <a:endParaRPr lang="ru-RU"/>
        </a:p>
      </dgm:t>
    </dgm:pt>
    <dgm:pt modelId="{2D57643A-18FB-4638-B73E-8E3FEC8CC3E3}" type="sibTrans" cxnId="{7B4999A6-82F4-4EA2-9455-536673828F1A}">
      <dgm:prSet/>
      <dgm:spPr/>
      <dgm:t>
        <a:bodyPr/>
        <a:lstStyle/>
        <a:p>
          <a:endParaRPr lang="ru-RU"/>
        </a:p>
      </dgm:t>
    </dgm:pt>
    <dgm:pt modelId="{1553AD6E-BCFA-4343-902A-E1B2678267F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LOKOMOTĪVJU SAIMNIECĪBAS TEHNIĶIS – 6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58776A8-7CDB-4F62-AD68-093AE56F8B5C}" type="parTrans" cxnId="{60A75F45-B7CC-4E6F-A5AE-1A3B089F35DE}">
      <dgm:prSet/>
      <dgm:spPr/>
      <dgm:t>
        <a:bodyPr/>
        <a:lstStyle/>
        <a:p>
          <a:endParaRPr lang="ru-RU"/>
        </a:p>
      </dgm:t>
    </dgm:pt>
    <dgm:pt modelId="{14588E48-2355-41F3-9082-91AE1A4042B4}" type="sibTrans" cxnId="{60A75F45-B7CC-4E6F-A5AE-1A3B089F35DE}">
      <dgm:prSet/>
      <dgm:spPr/>
      <dgm:t>
        <a:bodyPr/>
        <a:lstStyle/>
        <a:p>
          <a:endParaRPr lang="ru-RU"/>
        </a:p>
      </dgm:t>
    </dgm:pt>
    <dgm:pt modelId="{8E6BADED-5657-4C66-B495-894185088BC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DZELZCEĻA TRANSPORTA PĀRVADĀJUMU ORGANIZĀCIJAS UN KUSTĪBAS DROŠĪBAS TEHNIĶIS – 5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B15565B-7ACF-4000-80CA-DF54C640137E}" type="parTrans" cxnId="{7DE5E27C-4B4F-47CC-A597-2C2DB56EFA45}">
      <dgm:prSet/>
      <dgm:spPr/>
      <dgm:t>
        <a:bodyPr/>
        <a:lstStyle/>
        <a:p>
          <a:endParaRPr lang="ru-RU"/>
        </a:p>
      </dgm:t>
    </dgm:pt>
    <dgm:pt modelId="{FC8FC8F7-5A65-4A5D-BFE6-28C78D61F89B}" type="sibTrans" cxnId="{7DE5E27C-4B4F-47CC-A597-2C2DB56EFA45}">
      <dgm:prSet/>
      <dgm:spPr/>
      <dgm:t>
        <a:bodyPr/>
        <a:lstStyle/>
        <a:p>
          <a:endParaRPr lang="ru-RU"/>
        </a:p>
      </dgm:t>
    </dgm:pt>
    <dgm:pt modelId="{46FE19AA-9A31-4979-B713-ECCFBF1EA87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DZELZCEĻA TRANSPORTA AUTOMĀTIKAS, TELEMEHĀNIKAS UN SAKARU TEHNIĶIS – 5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FF51D63-5F20-441B-920D-0051A9D5EF11}" type="parTrans" cxnId="{CA8BDCF8-5818-46AA-BDBA-BD1CC1AB9622}">
      <dgm:prSet/>
      <dgm:spPr/>
      <dgm:t>
        <a:bodyPr/>
        <a:lstStyle/>
        <a:p>
          <a:endParaRPr lang="ru-RU"/>
        </a:p>
      </dgm:t>
    </dgm:pt>
    <dgm:pt modelId="{3AFF7F18-D402-471D-AA18-B27E009B2988}" type="sibTrans" cxnId="{CA8BDCF8-5818-46AA-BDBA-BD1CC1AB9622}">
      <dgm:prSet/>
      <dgm:spPr/>
      <dgm:t>
        <a:bodyPr/>
        <a:lstStyle/>
        <a:p>
          <a:endParaRPr lang="ru-RU"/>
        </a:p>
      </dgm:t>
    </dgm:pt>
    <dgm:pt modelId="{66EB7BAD-D75A-428C-9503-E0F71065D0C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TRANSPORTA VAGONU TEHNIĶIS - 1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64A2F31-89E8-4C68-96A0-97933BAB035A}" type="parTrans" cxnId="{AACBAF5F-C346-4DE0-9D8A-C6E305289C39}">
      <dgm:prSet/>
      <dgm:spPr/>
      <dgm:t>
        <a:bodyPr/>
        <a:lstStyle/>
        <a:p>
          <a:endParaRPr lang="ru-RU"/>
        </a:p>
      </dgm:t>
    </dgm:pt>
    <dgm:pt modelId="{0C8CA37D-8995-4271-9B72-4FF834173084}" type="sibTrans" cxnId="{AACBAF5F-C346-4DE0-9D8A-C6E305289C39}">
      <dgm:prSet/>
      <dgm:spPr/>
      <dgm:t>
        <a:bodyPr/>
        <a:lstStyle/>
        <a:p>
          <a:endParaRPr lang="ru-RU"/>
        </a:p>
      </dgm:t>
    </dgm:pt>
    <dgm:pt modelId="{18ED69C8-F95F-44EC-8657-AF512AC0042A}" type="pres">
      <dgm:prSet presAssocID="{9A2F1203-48F3-4061-83DE-E6C58F153F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CF82A-FD0E-4CFA-9A4B-9E421FE96D26}" type="pres">
      <dgm:prSet presAssocID="{7355D7AE-5937-4FFC-B922-E83166436BC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72DAF-C6DB-42A2-B8EA-8294E9EE98E3}" type="pres">
      <dgm:prSet presAssocID="{2D57643A-18FB-4638-B73E-8E3FEC8CC3E3}" presName="spacer" presStyleCnt="0"/>
      <dgm:spPr/>
    </dgm:pt>
    <dgm:pt modelId="{61993A85-80C5-4C10-93B1-45BBE63A000D}" type="pres">
      <dgm:prSet presAssocID="{1553AD6E-BCFA-4343-902A-E1B2678267F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40726-3DBB-4CA9-9116-6F3DBFAC2BA2}" type="pres">
      <dgm:prSet presAssocID="{14588E48-2355-41F3-9082-91AE1A4042B4}" presName="spacer" presStyleCnt="0"/>
      <dgm:spPr/>
    </dgm:pt>
    <dgm:pt modelId="{825BC1F6-C526-4154-9BD8-2ACF11A8C54F}" type="pres">
      <dgm:prSet presAssocID="{8E6BADED-5657-4C66-B495-894185088BC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0CAF2-788A-4A60-A0D6-E2923268AADE}" type="pres">
      <dgm:prSet presAssocID="{FC8FC8F7-5A65-4A5D-BFE6-28C78D61F89B}" presName="spacer" presStyleCnt="0"/>
      <dgm:spPr/>
    </dgm:pt>
    <dgm:pt modelId="{B19C802F-44BB-4B68-9ACD-E3C297D2F0EE}" type="pres">
      <dgm:prSet presAssocID="{46FE19AA-9A31-4979-B713-ECCFBF1EA87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6F2DD-82C3-4368-BE16-8AD1CB3D9BD4}" type="pres">
      <dgm:prSet presAssocID="{3AFF7F18-D402-471D-AA18-B27E009B2988}" presName="spacer" presStyleCnt="0"/>
      <dgm:spPr/>
    </dgm:pt>
    <dgm:pt modelId="{047FE7FA-434F-4DEA-ACDE-97E044F2037A}" type="pres">
      <dgm:prSet presAssocID="{66EB7BAD-D75A-428C-9503-E0F71065D0C5}" presName="parentText" presStyleLbl="node1" presStyleIdx="4" presStyleCnt="5" custLinFactY="6309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D036EB-58D3-4A23-B924-5806281A3BD4}" type="presOf" srcId="{46FE19AA-9A31-4979-B713-ECCFBF1EA878}" destId="{B19C802F-44BB-4B68-9ACD-E3C297D2F0EE}" srcOrd="0" destOrd="0" presId="urn:microsoft.com/office/officeart/2005/8/layout/vList2"/>
    <dgm:cxn modelId="{AACBAF5F-C346-4DE0-9D8A-C6E305289C39}" srcId="{9A2F1203-48F3-4061-83DE-E6C58F153F37}" destId="{66EB7BAD-D75A-428C-9503-E0F71065D0C5}" srcOrd="4" destOrd="0" parTransId="{464A2F31-89E8-4C68-96A0-97933BAB035A}" sibTransId="{0C8CA37D-8995-4271-9B72-4FF834173084}"/>
    <dgm:cxn modelId="{7DE5E27C-4B4F-47CC-A597-2C2DB56EFA45}" srcId="{9A2F1203-48F3-4061-83DE-E6C58F153F37}" destId="{8E6BADED-5657-4C66-B495-894185088BCF}" srcOrd="2" destOrd="0" parTransId="{5B15565B-7ACF-4000-80CA-DF54C640137E}" sibTransId="{FC8FC8F7-5A65-4A5D-BFE6-28C78D61F89B}"/>
    <dgm:cxn modelId="{7B4999A6-82F4-4EA2-9455-536673828F1A}" srcId="{9A2F1203-48F3-4061-83DE-E6C58F153F37}" destId="{7355D7AE-5937-4FFC-B922-E83166436BC6}" srcOrd="0" destOrd="0" parTransId="{CE79A340-5B5D-41D8-9537-2D1094D15597}" sibTransId="{2D57643A-18FB-4638-B73E-8E3FEC8CC3E3}"/>
    <dgm:cxn modelId="{FF5F2B39-FD87-492D-932F-950E90259935}" type="presOf" srcId="{9A2F1203-48F3-4061-83DE-E6C58F153F37}" destId="{18ED69C8-F95F-44EC-8657-AF512AC0042A}" srcOrd="0" destOrd="0" presId="urn:microsoft.com/office/officeart/2005/8/layout/vList2"/>
    <dgm:cxn modelId="{60A75F45-B7CC-4E6F-A5AE-1A3B089F35DE}" srcId="{9A2F1203-48F3-4061-83DE-E6C58F153F37}" destId="{1553AD6E-BCFA-4343-902A-E1B2678267FA}" srcOrd="1" destOrd="0" parTransId="{E58776A8-7CDB-4F62-AD68-093AE56F8B5C}" sibTransId="{14588E48-2355-41F3-9082-91AE1A4042B4}"/>
    <dgm:cxn modelId="{CA8BDCF8-5818-46AA-BDBA-BD1CC1AB9622}" srcId="{9A2F1203-48F3-4061-83DE-E6C58F153F37}" destId="{46FE19AA-9A31-4979-B713-ECCFBF1EA878}" srcOrd="3" destOrd="0" parTransId="{1FF51D63-5F20-441B-920D-0051A9D5EF11}" sibTransId="{3AFF7F18-D402-471D-AA18-B27E009B2988}"/>
    <dgm:cxn modelId="{6C3A7CE7-E158-4588-B731-CACB2562FC5D}" type="presOf" srcId="{1553AD6E-BCFA-4343-902A-E1B2678267FA}" destId="{61993A85-80C5-4C10-93B1-45BBE63A000D}" srcOrd="0" destOrd="0" presId="urn:microsoft.com/office/officeart/2005/8/layout/vList2"/>
    <dgm:cxn modelId="{2361B1C7-3567-41EF-A73E-703B837BDE05}" type="presOf" srcId="{8E6BADED-5657-4C66-B495-894185088BCF}" destId="{825BC1F6-C526-4154-9BD8-2ACF11A8C54F}" srcOrd="0" destOrd="0" presId="urn:microsoft.com/office/officeart/2005/8/layout/vList2"/>
    <dgm:cxn modelId="{9D7F306E-6FF0-4DDC-A8BB-29645327BF47}" type="presOf" srcId="{66EB7BAD-D75A-428C-9503-E0F71065D0C5}" destId="{047FE7FA-434F-4DEA-ACDE-97E044F2037A}" srcOrd="0" destOrd="0" presId="urn:microsoft.com/office/officeart/2005/8/layout/vList2"/>
    <dgm:cxn modelId="{7E9B0910-1806-4DFB-A1A9-4A06EBFC2A0A}" type="presOf" srcId="{7355D7AE-5937-4FFC-B922-E83166436BC6}" destId="{8BFCF82A-FD0E-4CFA-9A4B-9E421FE96D26}" srcOrd="0" destOrd="0" presId="urn:microsoft.com/office/officeart/2005/8/layout/vList2"/>
    <dgm:cxn modelId="{579D3D2A-12F6-4D0B-ACB6-668E491EED84}" type="presParOf" srcId="{18ED69C8-F95F-44EC-8657-AF512AC0042A}" destId="{8BFCF82A-FD0E-4CFA-9A4B-9E421FE96D26}" srcOrd="0" destOrd="0" presId="urn:microsoft.com/office/officeart/2005/8/layout/vList2"/>
    <dgm:cxn modelId="{2E3BDE8D-F585-4ABE-92C1-38191ABCC4D0}" type="presParOf" srcId="{18ED69C8-F95F-44EC-8657-AF512AC0042A}" destId="{13372DAF-C6DB-42A2-B8EA-8294E9EE98E3}" srcOrd="1" destOrd="0" presId="urn:microsoft.com/office/officeart/2005/8/layout/vList2"/>
    <dgm:cxn modelId="{2AD9E712-132E-476E-8411-352A6C3B4894}" type="presParOf" srcId="{18ED69C8-F95F-44EC-8657-AF512AC0042A}" destId="{61993A85-80C5-4C10-93B1-45BBE63A000D}" srcOrd="2" destOrd="0" presId="urn:microsoft.com/office/officeart/2005/8/layout/vList2"/>
    <dgm:cxn modelId="{2BFC2F03-8B5F-4E35-8474-7B736083C52F}" type="presParOf" srcId="{18ED69C8-F95F-44EC-8657-AF512AC0042A}" destId="{BD440726-3DBB-4CA9-9116-6F3DBFAC2BA2}" srcOrd="3" destOrd="0" presId="urn:microsoft.com/office/officeart/2005/8/layout/vList2"/>
    <dgm:cxn modelId="{22B1899C-9F3B-45F6-B1F0-D1481EF4CEA0}" type="presParOf" srcId="{18ED69C8-F95F-44EC-8657-AF512AC0042A}" destId="{825BC1F6-C526-4154-9BD8-2ACF11A8C54F}" srcOrd="4" destOrd="0" presId="urn:microsoft.com/office/officeart/2005/8/layout/vList2"/>
    <dgm:cxn modelId="{EBC45E82-2A07-4893-9CC9-31220C161309}" type="presParOf" srcId="{18ED69C8-F95F-44EC-8657-AF512AC0042A}" destId="{6EB0CAF2-788A-4A60-A0D6-E2923268AADE}" srcOrd="5" destOrd="0" presId="urn:microsoft.com/office/officeart/2005/8/layout/vList2"/>
    <dgm:cxn modelId="{3C93C825-0A68-4D29-BA36-B1A6824CC147}" type="presParOf" srcId="{18ED69C8-F95F-44EC-8657-AF512AC0042A}" destId="{B19C802F-44BB-4B68-9ACD-E3C297D2F0EE}" srcOrd="6" destOrd="0" presId="urn:microsoft.com/office/officeart/2005/8/layout/vList2"/>
    <dgm:cxn modelId="{279259F8-EA55-4DBC-8EDC-F2EDF7FEED6E}" type="presParOf" srcId="{18ED69C8-F95F-44EC-8657-AF512AC0042A}" destId="{2CA6F2DD-82C3-4368-BE16-8AD1CB3D9BD4}" srcOrd="7" destOrd="0" presId="urn:microsoft.com/office/officeart/2005/8/layout/vList2"/>
    <dgm:cxn modelId="{5C84AD0D-C360-437F-9B43-9F369506131B}" type="presParOf" srcId="{18ED69C8-F95F-44EC-8657-AF512AC0042A}" destId="{047FE7FA-434F-4DEA-ACDE-97E044F2037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4AF723-A8E3-4E53-B292-5099369F2C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0FFCA2-3E75-44B7-B488-9C9F4FFD02CF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lv-LV" sz="1200" b="0" i="0" baseline="0" dirty="0" smtClean="0">
              <a:latin typeface="Arial" pitchFamily="34" charset="0"/>
              <a:cs typeface="Arial" pitchFamily="34" charset="0"/>
            </a:rPr>
            <a:t>Kopīgas profesionālās modulārās izglītības mācību programmas </a:t>
          </a:r>
          <a:r>
            <a:rPr lang="en-US" sz="1200" b="0" i="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lv-LV" sz="1200" b="0" i="0" baseline="0" dirty="0" smtClean="0">
              <a:latin typeface="Arial" pitchFamily="34" charset="0"/>
              <a:cs typeface="Arial" pitchFamily="34" charset="0"/>
            </a:rPr>
            <a:t>„Ritošā sastāva atslēdznieks”  īstenošana</a:t>
          </a:r>
          <a:endParaRPr lang="en-US" sz="1200" b="0" i="0" baseline="0" dirty="0">
            <a:latin typeface="Arial" pitchFamily="34" charset="0"/>
            <a:cs typeface="Arial" pitchFamily="34" charset="0"/>
          </a:endParaRPr>
        </a:p>
      </dgm:t>
    </dgm:pt>
    <dgm:pt modelId="{2591638F-4813-45D8-A3DE-7ECD7415525E}" type="parTrans" cxnId="{272811C4-C7CE-4CAB-ACDF-487CD251F74C}">
      <dgm:prSet/>
      <dgm:spPr/>
      <dgm:t>
        <a:bodyPr/>
        <a:lstStyle/>
        <a:p>
          <a:endParaRPr lang="ru-RU"/>
        </a:p>
      </dgm:t>
    </dgm:pt>
    <dgm:pt modelId="{BFB1AEDA-60F0-42C6-9E7C-C5657A3DC5E2}" type="sibTrans" cxnId="{272811C4-C7CE-4CAB-ACDF-487CD251F74C}">
      <dgm:prSet/>
      <dgm:spPr/>
      <dgm:t>
        <a:bodyPr/>
        <a:lstStyle/>
        <a:p>
          <a:endParaRPr lang="ru-RU"/>
        </a:p>
      </dgm:t>
    </dgm:pt>
    <dgm:pt modelId="{C1DC5881-7290-48FB-AB7F-5C110B18C81E}" type="pres">
      <dgm:prSet presAssocID="{164AF723-A8E3-4E53-B292-5099369F2C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BB6BB-CA10-48C9-AA55-4B218F2495A4}" type="pres">
      <dgm:prSet presAssocID="{3D0FFCA2-3E75-44B7-B488-9C9F4FFD02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165C08-E8B1-4D08-A0BF-DDBCA308B6CD}" type="presOf" srcId="{164AF723-A8E3-4E53-B292-5099369F2CC3}" destId="{C1DC5881-7290-48FB-AB7F-5C110B18C81E}" srcOrd="0" destOrd="0" presId="urn:microsoft.com/office/officeart/2005/8/layout/vList2"/>
    <dgm:cxn modelId="{BDA62ED5-F742-43B8-9340-7D0628C114C3}" type="presOf" srcId="{3D0FFCA2-3E75-44B7-B488-9C9F4FFD02CF}" destId="{AA3BB6BB-CA10-48C9-AA55-4B218F2495A4}" srcOrd="0" destOrd="0" presId="urn:microsoft.com/office/officeart/2005/8/layout/vList2"/>
    <dgm:cxn modelId="{272811C4-C7CE-4CAB-ACDF-487CD251F74C}" srcId="{164AF723-A8E3-4E53-B292-5099369F2CC3}" destId="{3D0FFCA2-3E75-44B7-B488-9C9F4FFD02CF}" srcOrd="0" destOrd="0" parTransId="{2591638F-4813-45D8-A3DE-7ECD7415525E}" sibTransId="{BFB1AEDA-60F0-42C6-9E7C-C5657A3DC5E2}"/>
    <dgm:cxn modelId="{DBBDE710-9E62-4A4E-8813-82B304AF71FA}" type="presParOf" srcId="{C1DC5881-7290-48FB-AB7F-5C110B18C81E}" destId="{AA3BB6BB-CA10-48C9-AA55-4B218F2495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BD2700-0EB5-44E0-A448-C152EE8296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ADDAF-C232-430A-AC9A-4A5C6ECAD456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0" i="0" baseline="0" dirty="0" smtClean="0">
              <a:latin typeface="Arial" pitchFamily="34" charset="0"/>
              <a:cs typeface="Arial" pitchFamily="34" charset="0"/>
            </a:rPr>
            <a:t>VALGA COUNTY VOCATIONAL TRAINING CENTRE</a:t>
          </a:r>
          <a:endParaRPr lang="en-US" b="0" i="0" baseline="0" dirty="0">
            <a:latin typeface="Arial" pitchFamily="34" charset="0"/>
            <a:cs typeface="Arial" pitchFamily="34" charset="0"/>
          </a:endParaRPr>
        </a:p>
      </dgm:t>
    </dgm:pt>
    <dgm:pt modelId="{8A6D9B56-515A-43B1-8A94-9B61292DF2DE}" type="parTrans" cxnId="{7844F55C-ED79-47FC-8059-22FD800FB180}">
      <dgm:prSet/>
      <dgm:spPr/>
      <dgm:t>
        <a:bodyPr/>
        <a:lstStyle/>
        <a:p>
          <a:endParaRPr lang="ru-RU"/>
        </a:p>
      </dgm:t>
    </dgm:pt>
    <dgm:pt modelId="{27E79B13-8D82-4927-B572-F53E0C435177}" type="sibTrans" cxnId="{7844F55C-ED79-47FC-8059-22FD800FB180}">
      <dgm:prSet/>
      <dgm:spPr/>
      <dgm:t>
        <a:bodyPr/>
        <a:lstStyle/>
        <a:p>
          <a:endParaRPr lang="ru-RU"/>
        </a:p>
      </dgm:t>
    </dgm:pt>
    <dgm:pt modelId="{CDB88DFB-4337-4A68-AA02-71397A15B6F3}" type="pres">
      <dgm:prSet presAssocID="{5BBD2700-0EB5-44E0-A448-C152EE8296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F22CEC-615C-40B8-BDEC-DF498CAC1259}" type="pres">
      <dgm:prSet presAssocID="{95FADDAF-C232-430A-AC9A-4A5C6ECAD4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F79641-C7CB-40BB-B581-E34D851D1108}" type="presOf" srcId="{5BBD2700-0EB5-44E0-A448-C152EE829693}" destId="{CDB88DFB-4337-4A68-AA02-71397A15B6F3}" srcOrd="0" destOrd="0" presId="urn:microsoft.com/office/officeart/2005/8/layout/vList2"/>
    <dgm:cxn modelId="{7844F55C-ED79-47FC-8059-22FD800FB180}" srcId="{5BBD2700-0EB5-44E0-A448-C152EE829693}" destId="{95FADDAF-C232-430A-AC9A-4A5C6ECAD456}" srcOrd="0" destOrd="0" parTransId="{8A6D9B56-515A-43B1-8A94-9B61292DF2DE}" sibTransId="{27E79B13-8D82-4927-B572-F53E0C435177}"/>
    <dgm:cxn modelId="{66C53BF6-4D2D-4E93-BC10-ACC694A948E7}" type="presOf" srcId="{95FADDAF-C232-430A-AC9A-4A5C6ECAD456}" destId="{4AF22CEC-615C-40B8-BDEC-DF498CAC1259}" srcOrd="0" destOrd="0" presId="urn:microsoft.com/office/officeart/2005/8/layout/vList2"/>
    <dgm:cxn modelId="{CF633AAB-7A9E-41ED-9B21-E9CE5DC6F5AD}" type="presParOf" srcId="{CDB88DFB-4337-4A68-AA02-71397A15B6F3}" destId="{4AF22CEC-615C-40B8-BDEC-DF498CAC12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36296D-8571-4CCF-B19A-43180D3CA7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5010FB-2230-4C2A-B868-9CCC11D311E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lv-LV" sz="1200" b="0" i="0" baseline="0" dirty="0" smtClean="0">
              <a:latin typeface="Arial" pitchFamily="34" charset="0"/>
              <a:cs typeface="Arial" pitchFamily="34" charset="0"/>
            </a:rPr>
            <a:t>Moduļi: </a:t>
          </a:r>
          <a:endParaRPr lang="en-US" sz="1200" b="0" i="0" baseline="0" dirty="0">
            <a:latin typeface="Arial" pitchFamily="34" charset="0"/>
            <a:cs typeface="Arial" pitchFamily="34" charset="0"/>
          </a:endParaRPr>
        </a:p>
      </dgm:t>
    </dgm:pt>
    <dgm:pt modelId="{C26A0E5E-3FD1-40DB-82CD-BD430BFB39A2}" type="parTrans" cxnId="{310BE8BE-F1AA-420F-9141-4283498BC9F6}">
      <dgm:prSet/>
      <dgm:spPr/>
      <dgm:t>
        <a:bodyPr/>
        <a:lstStyle/>
        <a:p>
          <a:endParaRPr lang="ru-RU"/>
        </a:p>
      </dgm:t>
    </dgm:pt>
    <dgm:pt modelId="{824B68E3-229C-469E-8154-97A6A16060B5}" type="sibTrans" cxnId="{310BE8BE-F1AA-420F-9141-4283498BC9F6}">
      <dgm:prSet/>
      <dgm:spPr/>
      <dgm:t>
        <a:bodyPr/>
        <a:lstStyle/>
        <a:p>
          <a:endParaRPr lang="ru-RU"/>
        </a:p>
      </dgm:t>
    </dgm:pt>
    <dgm:pt modelId="{042C8C79-91B1-41A0-8B85-5CCB984AEB7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200" dirty="0" smtClean="0"/>
            <a:t>Ritošā sastāva apkalpošana, remonts un tehnoloģijas pārvaldība</a:t>
          </a:r>
          <a:endParaRPr lang="ru-RU" sz="1200" dirty="0"/>
        </a:p>
      </dgm:t>
    </dgm:pt>
    <dgm:pt modelId="{E0703BF5-FC4F-41B2-9DAF-65CD780A9E6A}" type="parTrans" cxnId="{49253233-A69E-4595-95A7-926E81350435}">
      <dgm:prSet/>
      <dgm:spPr/>
      <dgm:t>
        <a:bodyPr/>
        <a:lstStyle/>
        <a:p>
          <a:endParaRPr lang="ru-RU"/>
        </a:p>
      </dgm:t>
    </dgm:pt>
    <dgm:pt modelId="{9CF08845-147F-4E0E-AB76-41948B4F0C7F}" type="sibTrans" cxnId="{49253233-A69E-4595-95A7-926E81350435}">
      <dgm:prSet/>
      <dgm:spPr/>
      <dgm:t>
        <a:bodyPr/>
        <a:lstStyle/>
        <a:p>
          <a:endParaRPr lang="ru-RU"/>
        </a:p>
      </dgm:t>
    </dgm:pt>
    <dgm:pt modelId="{3AF4FA11-0D1B-4B6C-8F76-165CB753BC5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200" dirty="0" smtClean="0"/>
            <a:t>Ritošā sastāva ritošās daļas remonts (šasija)</a:t>
          </a:r>
          <a:endParaRPr lang="ru-RU" sz="1200" dirty="0"/>
        </a:p>
      </dgm:t>
    </dgm:pt>
    <dgm:pt modelId="{E5021D6C-43B4-4759-8152-91AFA8DF2F6D}" type="parTrans" cxnId="{2EFD72D4-4BA1-4FFD-9400-8BF58A0C7E07}">
      <dgm:prSet/>
      <dgm:spPr/>
      <dgm:t>
        <a:bodyPr/>
        <a:lstStyle/>
        <a:p>
          <a:endParaRPr lang="ru-RU"/>
        </a:p>
      </dgm:t>
    </dgm:pt>
    <dgm:pt modelId="{6AB925C7-0049-40E2-B5F7-F4B5D7F9DCD2}" type="sibTrans" cxnId="{2EFD72D4-4BA1-4FFD-9400-8BF58A0C7E07}">
      <dgm:prSet/>
      <dgm:spPr/>
      <dgm:t>
        <a:bodyPr/>
        <a:lstStyle/>
        <a:p>
          <a:endParaRPr lang="ru-RU"/>
        </a:p>
      </dgm:t>
    </dgm:pt>
    <dgm:pt modelId="{57C9FFC5-83E9-4EE4-9B76-7E52AA3AE83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200" dirty="0" smtClean="0"/>
            <a:t>Ritošā sastāva uzmavas remonts (sakabes ierīces)</a:t>
          </a:r>
          <a:endParaRPr lang="ru-RU" sz="1200" dirty="0"/>
        </a:p>
      </dgm:t>
    </dgm:pt>
    <dgm:pt modelId="{21562E54-AEA3-42AF-A07B-F962ED664BB6}" type="parTrans" cxnId="{CF01042C-DE4F-4F49-AA81-FF2E7816DE1B}">
      <dgm:prSet/>
      <dgm:spPr/>
      <dgm:t>
        <a:bodyPr/>
        <a:lstStyle/>
        <a:p>
          <a:endParaRPr lang="ru-RU"/>
        </a:p>
      </dgm:t>
    </dgm:pt>
    <dgm:pt modelId="{48B7CE2A-9A1B-4ED9-8996-8D2F5AB787BE}" type="sibTrans" cxnId="{CF01042C-DE4F-4F49-AA81-FF2E7816DE1B}">
      <dgm:prSet/>
      <dgm:spPr/>
      <dgm:t>
        <a:bodyPr/>
        <a:lstStyle/>
        <a:p>
          <a:endParaRPr lang="ru-RU"/>
        </a:p>
      </dgm:t>
    </dgm:pt>
    <dgm:pt modelId="{1D96FBDE-EE2D-481D-96B8-34A6DC260B3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200" dirty="0" smtClean="0"/>
            <a:t>Dzelzceļa ritošā sastāva virsbūves un rāmja tehniskā apkope un remonts</a:t>
          </a:r>
          <a:endParaRPr lang="ru-RU" sz="1200" dirty="0"/>
        </a:p>
      </dgm:t>
    </dgm:pt>
    <dgm:pt modelId="{FDDCA66E-78BD-468C-9A76-C2C0A10D0D56}" type="parTrans" cxnId="{FB39258A-3A5B-4F96-AC6A-2E35B6ECF30E}">
      <dgm:prSet/>
      <dgm:spPr/>
      <dgm:t>
        <a:bodyPr/>
        <a:lstStyle/>
        <a:p>
          <a:endParaRPr lang="ru-RU"/>
        </a:p>
      </dgm:t>
    </dgm:pt>
    <dgm:pt modelId="{8EA7B676-474A-4CB7-A830-7CA65CDA3CC3}" type="sibTrans" cxnId="{FB39258A-3A5B-4F96-AC6A-2E35B6ECF30E}">
      <dgm:prSet/>
      <dgm:spPr/>
      <dgm:t>
        <a:bodyPr/>
        <a:lstStyle/>
        <a:p>
          <a:endParaRPr lang="ru-RU"/>
        </a:p>
      </dgm:t>
    </dgm:pt>
    <dgm:pt modelId="{F3170F2B-8B60-4421-94F9-0D1B8F8A082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lv-LV" sz="1200" dirty="0" smtClean="0"/>
            <a:t>Dzelzceļa bremžu iekārtu remonts</a:t>
          </a:r>
          <a:endParaRPr lang="ru-RU" sz="1200" dirty="0"/>
        </a:p>
      </dgm:t>
    </dgm:pt>
    <dgm:pt modelId="{126E4E56-0F0D-46B2-BED0-35D7821A99B8}" type="parTrans" cxnId="{072DA19D-46E4-4EB8-8713-FA4719267837}">
      <dgm:prSet/>
      <dgm:spPr/>
      <dgm:t>
        <a:bodyPr/>
        <a:lstStyle/>
        <a:p>
          <a:endParaRPr lang="ru-RU"/>
        </a:p>
      </dgm:t>
    </dgm:pt>
    <dgm:pt modelId="{9C62858F-3F16-4F8F-8932-BBA32013CEE5}" type="sibTrans" cxnId="{072DA19D-46E4-4EB8-8713-FA4719267837}">
      <dgm:prSet/>
      <dgm:spPr/>
      <dgm:t>
        <a:bodyPr/>
        <a:lstStyle/>
        <a:p>
          <a:endParaRPr lang="ru-RU"/>
        </a:p>
      </dgm:t>
    </dgm:pt>
    <dgm:pt modelId="{3FCD9DB2-71AF-4303-8D80-09186693CFDE}" type="pres">
      <dgm:prSet presAssocID="{B836296D-8571-4CCF-B19A-43180D3CA7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CD58F3-C787-473B-B5E3-6CFB21B9BDF8}" type="pres">
      <dgm:prSet presAssocID="{B75010FB-2230-4C2A-B868-9CCC11D311E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C4D2A-60D8-43DA-9ED7-06A23F5A68A7}" type="pres">
      <dgm:prSet presAssocID="{824B68E3-229C-469E-8154-97A6A16060B5}" presName="spacer" presStyleCnt="0"/>
      <dgm:spPr/>
    </dgm:pt>
    <dgm:pt modelId="{4FD28B6B-2508-4732-9508-4E8D9B1A671C}" type="pres">
      <dgm:prSet presAssocID="{042C8C79-91B1-41A0-8B85-5CCB984AEB7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CF9C4-1028-4A75-930C-99337F6044F5}" type="pres">
      <dgm:prSet presAssocID="{9CF08845-147F-4E0E-AB76-41948B4F0C7F}" presName="spacer" presStyleCnt="0"/>
      <dgm:spPr/>
    </dgm:pt>
    <dgm:pt modelId="{9D4BAF1D-85D7-47C6-A871-C4F2F88F3D13}" type="pres">
      <dgm:prSet presAssocID="{3AF4FA11-0D1B-4B6C-8F76-165CB753BC5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706D0-0771-4ADE-9480-5F46E8CECAAE}" type="pres">
      <dgm:prSet presAssocID="{6AB925C7-0049-40E2-B5F7-F4B5D7F9DCD2}" presName="spacer" presStyleCnt="0"/>
      <dgm:spPr/>
    </dgm:pt>
    <dgm:pt modelId="{C439647E-9E81-44A0-A86F-48287456FE9F}" type="pres">
      <dgm:prSet presAssocID="{57C9FFC5-83E9-4EE4-9B76-7E52AA3AE83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371B6-2FA0-4A7D-BE77-83439C55A402}" type="pres">
      <dgm:prSet presAssocID="{48B7CE2A-9A1B-4ED9-8996-8D2F5AB787BE}" presName="spacer" presStyleCnt="0"/>
      <dgm:spPr/>
    </dgm:pt>
    <dgm:pt modelId="{146C1BAA-8524-4576-B6D1-F03E84C75183}" type="pres">
      <dgm:prSet presAssocID="{1D96FBDE-EE2D-481D-96B8-34A6DC260B3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F03EA-680F-415E-9EA9-8BFC7F508613}" type="pres">
      <dgm:prSet presAssocID="{8EA7B676-474A-4CB7-A830-7CA65CDA3CC3}" presName="spacer" presStyleCnt="0"/>
      <dgm:spPr/>
    </dgm:pt>
    <dgm:pt modelId="{DE9E5ABC-44FE-4D99-A89E-B59FA37C1C21}" type="pres">
      <dgm:prSet presAssocID="{F3170F2B-8B60-4421-94F9-0D1B8F8A082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534C4F-3E8F-4BBF-93A4-E6EC4B372D0C}" type="presOf" srcId="{57C9FFC5-83E9-4EE4-9B76-7E52AA3AE836}" destId="{C439647E-9E81-44A0-A86F-48287456FE9F}" srcOrd="0" destOrd="0" presId="urn:microsoft.com/office/officeart/2005/8/layout/vList2"/>
    <dgm:cxn modelId="{072DA19D-46E4-4EB8-8713-FA4719267837}" srcId="{B836296D-8571-4CCF-B19A-43180D3CA76A}" destId="{F3170F2B-8B60-4421-94F9-0D1B8F8A0825}" srcOrd="5" destOrd="0" parTransId="{126E4E56-0F0D-46B2-BED0-35D7821A99B8}" sibTransId="{9C62858F-3F16-4F8F-8932-BBA32013CEE5}"/>
    <dgm:cxn modelId="{FB39258A-3A5B-4F96-AC6A-2E35B6ECF30E}" srcId="{B836296D-8571-4CCF-B19A-43180D3CA76A}" destId="{1D96FBDE-EE2D-481D-96B8-34A6DC260B32}" srcOrd="4" destOrd="0" parTransId="{FDDCA66E-78BD-468C-9A76-C2C0A10D0D56}" sibTransId="{8EA7B676-474A-4CB7-A830-7CA65CDA3CC3}"/>
    <dgm:cxn modelId="{534E3045-4555-4DB6-8619-6A029F2E9224}" type="presOf" srcId="{B836296D-8571-4CCF-B19A-43180D3CA76A}" destId="{3FCD9DB2-71AF-4303-8D80-09186693CFDE}" srcOrd="0" destOrd="0" presId="urn:microsoft.com/office/officeart/2005/8/layout/vList2"/>
    <dgm:cxn modelId="{577C5C5F-D1A9-41CC-87AE-05474FEB5D67}" type="presOf" srcId="{042C8C79-91B1-41A0-8B85-5CCB984AEB79}" destId="{4FD28B6B-2508-4732-9508-4E8D9B1A671C}" srcOrd="0" destOrd="0" presId="urn:microsoft.com/office/officeart/2005/8/layout/vList2"/>
    <dgm:cxn modelId="{CF01042C-DE4F-4F49-AA81-FF2E7816DE1B}" srcId="{B836296D-8571-4CCF-B19A-43180D3CA76A}" destId="{57C9FFC5-83E9-4EE4-9B76-7E52AA3AE836}" srcOrd="3" destOrd="0" parTransId="{21562E54-AEA3-42AF-A07B-F962ED664BB6}" sibTransId="{48B7CE2A-9A1B-4ED9-8996-8D2F5AB787BE}"/>
    <dgm:cxn modelId="{310BE8BE-F1AA-420F-9141-4283498BC9F6}" srcId="{B836296D-8571-4CCF-B19A-43180D3CA76A}" destId="{B75010FB-2230-4C2A-B868-9CCC11D311E5}" srcOrd="0" destOrd="0" parTransId="{C26A0E5E-3FD1-40DB-82CD-BD430BFB39A2}" sibTransId="{824B68E3-229C-469E-8154-97A6A16060B5}"/>
    <dgm:cxn modelId="{2EFD72D4-4BA1-4FFD-9400-8BF58A0C7E07}" srcId="{B836296D-8571-4CCF-B19A-43180D3CA76A}" destId="{3AF4FA11-0D1B-4B6C-8F76-165CB753BC50}" srcOrd="2" destOrd="0" parTransId="{E5021D6C-43B4-4759-8152-91AFA8DF2F6D}" sibTransId="{6AB925C7-0049-40E2-B5F7-F4B5D7F9DCD2}"/>
    <dgm:cxn modelId="{E4A488B1-75FF-4B27-88B1-F13441151826}" type="presOf" srcId="{1D96FBDE-EE2D-481D-96B8-34A6DC260B32}" destId="{146C1BAA-8524-4576-B6D1-F03E84C75183}" srcOrd="0" destOrd="0" presId="urn:microsoft.com/office/officeart/2005/8/layout/vList2"/>
    <dgm:cxn modelId="{A52487E2-78EC-49CD-9F8E-A794B736C15E}" type="presOf" srcId="{3AF4FA11-0D1B-4B6C-8F76-165CB753BC50}" destId="{9D4BAF1D-85D7-47C6-A871-C4F2F88F3D13}" srcOrd="0" destOrd="0" presId="urn:microsoft.com/office/officeart/2005/8/layout/vList2"/>
    <dgm:cxn modelId="{49253233-A69E-4595-95A7-926E81350435}" srcId="{B836296D-8571-4CCF-B19A-43180D3CA76A}" destId="{042C8C79-91B1-41A0-8B85-5CCB984AEB79}" srcOrd="1" destOrd="0" parTransId="{E0703BF5-FC4F-41B2-9DAF-65CD780A9E6A}" sibTransId="{9CF08845-147F-4E0E-AB76-41948B4F0C7F}"/>
    <dgm:cxn modelId="{8B121323-34BE-4987-BC9C-6AA8F9EF3718}" type="presOf" srcId="{F3170F2B-8B60-4421-94F9-0D1B8F8A0825}" destId="{DE9E5ABC-44FE-4D99-A89E-B59FA37C1C21}" srcOrd="0" destOrd="0" presId="urn:microsoft.com/office/officeart/2005/8/layout/vList2"/>
    <dgm:cxn modelId="{8455C980-7BF0-474C-AAF3-870A883B6E61}" type="presOf" srcId="{B75010FB-2230-4C2A-B868-9CCC11D311E5}" destId="{9BCD58F3-C787-473B-B5E3-6CFB21B9BDF8}" srcOrd="0" destOrd="0" presId="urn:microsoft.com/office/officeart/2005/8/layout/vList2"/>
    <dgm:cxn modelId="{CFD8F148-9DEC-4035-BFBA-2B6F7144F5F7}" type="presParOf" srcId="{3FCD9DB2-71AF-4303-8D80-09186693CFDE}" destId="{9BCD58F3-C787-473B-B5E3-6CFB21B9BDF8}" srcOrd="0" destOrd="0" presId="urn:microsoft.com/office/officeart/2005/8/layout/vList2"/>
    <dgm:cxn modelId="{51C0B76C-7190-4797-8F8B-C103954370FC}" type="presParOf" srcId="{3FCD9DB2-71AF-4303-8D80-09186693CFDE}" destId="{4DEC4D2A-60D8-43DA-9ED7-06A23F5A68A7}" srcOrd="1" destOrd="0" presId="urn:microsoft.com/office/officeart/2005/8/layout/vList2"/>
    <dgm:cxn modelId="{A69F02B6-33FF-4C8B-AA9C-D4B6E8B8A845}" type="presParOf" srcId="{3FCD9DB2-71AF-4303-8D80-09186693CFDE}" destId="{4FD28B6B-2508-4732-9508-4E8D9B1A671C}" srcOrd="2" destOrd="0" presId="urn:microsoft.com/office/officeart/2005/8/layout/vList2"/>
    <dgm:cxn modelId="{4D708DB2-AFB1-4490-AF38-206E96616109}" type="presParOf" srcId="{3FCD9DB2-71AF-4303-8D80-09186693CFDE}" destId="{00DCF9C4-1028-4A75-930C-99337F6044F5}" srcOrd="3" destOrd="0" presId="urn:microsoft.com/office/officeart/2005/8/layout/vList2"/>
    <dgm:cxn modelId="{2B2974C2-2EC6-4F70-AD13-1E4F44E0C227}" type="presParOf" srcId="{3FCD9DB2-71AF-4303-8D80-09186693CFDE}" destId="{9D4BAF1D-85D7-47C6-A871-C4F2F88F3D13}" srcOrd="4" destOrd="0" presId="urn:microsoft.com/office/officeart/2005/8/layout/vList2"/>
    <dgm:cxn modelId="{3679E151-7052-4C18-ADD1-78BAE59FE9EC}" type="presParOf" srcId="{3FCD9DB2-71AF-4303-8D80-09186693CFDE}" destId="{71E706D0-0771-4ADE-9480-5F46E8CECAAE}" srcOrd="5" destOrd="0" presId="urn:microsoft.com/office/officeart/2005/8/layout/vList2"/>
    <dgm:cxn modelId="{E4F0B821-3574-4E81-B0E5-BCD5779E41D8}" type="presParOf" srcId="{3FCD9DB2-71AF-4303-8D80-09186693CFDE}" destId="{C439647E-9E81-44A0-A86F-48287456FE9F}" srcOrd="6" destOrd="0" presId="urn:microsoft.com/office/officeart/2005/8/layout/vList2"/>
    <dgm:cxn modelId="{6FB36FDC-E29B-4268-B722-9A4A8EAC9273}" type="presParOf" srcId="{3FCD9DB2-71AF-4303-8D80-09186693CFDE}" destId="{8D5371B6-2FA0-4A7D-BE77-83439C55A402}" srcOrd="7" destOrd="0" presId="urn:microsoft.com/office/officeart/2005/8/layout/vList2"/>
    <dgm:cxn modelId="{DDB33F51-B622-427F-9734-47D4A63DB5F3}" type="presParOf" srcId="{3FCD9DB2-71AF-4303-8D80-09186693CFDE}" destId="{146C1BAA-8524-4576-B6D1-F03E84C75183}" srcOrd="8" destOrd="0" presId="urn:microsoft.com/office/officeart/2005/8/layout/vList2"/>
    <dgm:cxn modelId="{907E3E99-9C63-4C15-BF1F-284B0B21DE0A}" type="presParOf" srcId="{3FCD9DB2-71AF-4303-8D80-09186693CFDE}" destId="{89AF03EA-680F-415E-9EA9-8BFC7F508613}" srcOrd="9" destOrd="0" presId="urn:microsoft.com/office/officeart/2005/8/layout/vList2"/>
    <dgm:cxn modelId="{0D08DA8C-218B-452A-A5D4-DA71CB45F3AD}" type="presParOf" srcId="{3FCD9DB2-71AF-4303-8D80-09186693CFDE}" destId="{DE9E5ABC-44FE-4D99-A89E-B59FA37C1C2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69090E-7724-41B5-A45A-6BFC5BB459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E07DEC-6C79-4065-8EAF-5246814126F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lv-LV" sz="1200" b="0" i="0" baseline="0" dirty="0" smtClean="0">
              <a:latin typeface="Arial" pitchFamily="34" charset="0"/>
              <a:cs typeface="Arial" pitchFamily="34" charset="0"/>
            </a:rPr>
            <a:t>“Rail Baltica” projekta realizēšanai nepieciešamo mācību programmu izstrāde</a:t>
          </a:r>
          <a:endParaRPr lang="lv-LV" sz="1200" b="0" i="0" baseline="0" dirty="0">
            <a:latin typeface="Arial" pitchFamily="34" charset="0"/>
            <a:cs typeface="Arial" pitchFamily="34" charset="0"/>
          </a:endParaRPr>
        </a:p>
      </dgm:t>
    </dgm:pt>
    <dgm:pt modelId="{060E04BC-C280-43C4-B117-81EB51C19171}" type="parTrans" cxnId="{E30825EB-2CD6-4DF5-A5F1-6451635A57F6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A585AEBE-38E8-4B6D-A89A-04FFCB91FA0F}" type="sibTrans" cxnId="{E30825EB-2CD6-4DF5-A5F1-6451635A57F6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39D71AD4-DB93-4605-A47F-7BFEA01B0158}" type="pres">
      <dgm:prSet presAssocID="{2869090E-7724-41B5-A45A-6BFC5BB459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1EC5E5-6D9A-4258-B2CE-810D023B2D42}" type="pres">
      <dgm:prSet presAssocID="{AFE07DEC-6C79-4065-8EAF-5246814126FA}" presName="parentText" presStyleLbl="node1" presStyleIdx="0" presStyleCnt="1" custLinFactY="553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91ECA-A4C4-47EA-9150-70D188DD2F5D}" type="presOf" srcId="{AFE07DEC-6C79-4065-8EAF-5246814126FA}" destId="{DA1EC5E5-6D9A-4258-B2CE-810D023B2D42}" srcOrd="0" destOrd="0" presId="urn:microsoft.com/office/officeart/2005/8/layout/vList2"/>
    <dgm:cxn modelId="{EF4B2596-65EA-4FD0-B7BF-3D767C1C6B9C}" type="presOf" srcId="{2869090E-7724-41B5-A45A-6BFC5BB45904}" destId="{39D71AD4-DB93-4605-A47F-7BFEA01B0158}" srcOrd="0" destOrd="0" presId="urn:microsoft.com/office/officeart/2005/8/layout/vList2"/>
    <dgm:cxn modelId="{E30825EB-2CD6-4DF5-A5F1-6451635A57F6}" srcId="{2869090E-7724-41B5-A45A-6BFC5BB45904}" destId="{AFE07DEC-6C79-4065-8EAF-5246814126FA}" srcOrd="0" destOrd="0" parTransId="{060E04BC-C280-43C4-B117-81EB51C19171}" sibTransId="{A585AEBE-38E8-4B6D-A89A-04FFCB91FA0F}"/>
    <dgm:cxn modelId="{646C9D3B-BBA2-4577-88C2-A4B02C5A957F}" type="presParOf" srcId="{39D71AD4-DB93-4605-A47F-7BFEA01B0158}" destId="{DA1EC5E5-6D9A-4258-B2CE-810D023B2D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C535A-0AEB-4168-A900-49B0463155B4}">
      <dsp:nvSpPr>
        <dsp:cNvPr id="0" name=""/>
        <dsp:cNvSpPr/>
      </dsp:nvSpPr>
      <dsp:spPr>
        <a:xfrm>
          <a:off x="0" y="28715"/>
          <a:ext cx="4362451" cy="44928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0" kern="1200" dirty="0" smtClean="0">
              <a:latin typeface="Arial" pitchFamily="34" charset="0"/>
              <a:cs typeface="Arial" pitchFamily="34" charset="0"/>
            </a:rPr>
            <a:t>Klātiene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21932" y="50647"/>
        <a:ext cx="4318587" cy="405416"/>
      </dsp:txXfrm>
    </dsp:sp>
    <dsp:sp modelId="{631B698D-C178-405C-AF34-50F237EF91F9}">
      <dsp:nvSpPr>
        <dsp:cNvPr id="0" name=""/>
        <dsp:cNvSpPr/>
      </dsp:nvSpPr>
      <dsp:spPr>
        <a:xfrm>
          <a:off x="0" y="559146"/>
          <a:ext cx="4362451" cy="44928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0" kern="1200" dirty="0" smtClean="0">
              <a:latin typeface="Arial" pitchFamily="34" charset="0"/>
              <a:cs typeface="Arial" pitchFamily="34" charset="0"/>
            </a:rPr>
            <a:t>Neklātiene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21932" y="581078"/>
        <a:ext cx="4318587" cy="405416"/>
      </dsp:txXfrm>
    </dsp:sp>
    <dsp:sp modelId="{1FC5A8D7-0DFA-41B0-8EC6-6D97A686931F}">
      <dsp:nvSpPr>
        <dsp:cNvPr id="0" name=""/>
        <dsp:cNvSpPr/>
      </dsp:nvSpPr>
      <dsp:spPr>
        <a:xfrm>
          <a:off x="0" y="1077547"/>
          <a:ext cx="4362451" cy="44928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0" kern="1200" dirty="0" smtClean="0">
              <a:latin typeface="Arial" pitchFamily="34" charset="0"/>
              <a:cs typeface="Arial" pitchFamily="34" charset="0"/>
            </a:rPr>
            <a:t>Ārpus formālā izglītība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21932" y="1099479"/>
        <a:ext cx="4318587" cy="405416"/>
      </dsp:txXfrm>
    </dsp:sp>
    <dsp:sp modelId="{00B0E373-A8DE-4B21-931C-E51A896DE5F1}">
      <dsp:nvSpPr>
        <dsp:cNvPr id="0" name=""/>
        <dsp:cNvSpPr/>
      </dsp:nvSpPr>
      <dsp:spPr>
        <a:xfrm>
          <a:off x="0" y="1595947"/>
          <a:ext cx="4362451" cy="44928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0" kern="1200" dirty="0" smtClean="0">
              <a:latin typeface="Arial" pitchFamily="34" charset="0"/>
              <a:cs typeface="Arial" pitchFamily="34" charset="0"/>
            </a:rPr>
            <a:t>Neformālā</a:t>
          </a: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0" kern="1200" dirty="0" err="1" smtClean="0">
              <a:latin typeface="Arial" pitchFamily="34" charset="0"/>
              <a:cs typeface="Arial" pitchFamily="34" charset="0"/>
            </a:rPr>
            <a:t>izglītība</a:t>
          </a:r>
          <a:endParaRPr lang="ru-RU" sz="1600" b="0" kern="1200" dirty="0">
            <a:latin typeface="Arial" pitchFamily="34" charset="0"/>
            <a:cs typeface="Arial" pitchFamily="34" charset="0"/>
          </a:endParaRPr>
        </a:p>
      </dsp:txBody>
      <dsp:txXfrm>
        <a:off x="21932" y="1617879"/>
        <a:ext cx="4318587" cy="4054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C0970-56DA-4D21-B162-C50B7D8EE942}">
      <dsp:nvSpPr>
        <dsp:cNvPr id="0" name=""/>
        <dsp:cNvSpPr/>
      </dsp:nvSpPr>
      <dsp:spPr>
        <a:xfrm>
          <a:off x="0" y="0"/>
          <a:ext cx="7763468" cy="29952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 smtClean="0">
              <a:latin typeface="Arial" pitchFamily="34" charset="0"/>
              <a:cs typeface="Arial" pitchFamily="34" charset="0"/>
            </a:rPr>
            <a:t>5.LKI mācību programmu ieviešana 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14621" y="14621"/>
        <a:ext cx="7734226" cy="2702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C0970-56DA-4D21-B162-C50B7D8EE942}">
      <dsp:nvSpPr>
        <dsp:cNvPr id="0" name=""/>
        <dsp:cNvSpPr/>
      </dsp:nvSpPr>
      <dsp:spPr>
        <a:xfrm>
          <a:off x="0" y="8256"/>
          <a:ext cx="7763468" cy="29952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 smtClean="0"/>
            <a:t>ERASMUS+ projektu īstenošana dzelzceļa jomā izglītojamajiem </a:t>
          </a:r>
          <a:r>
            <a:rPr lang="lv-LV" sz="1200" kern="1200" smtClean="0"/>
            <a:t>un pedagogiem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14621" y="22877"/>
        <a:ext cx="7734226" cy="270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A3451-061C-459F-A3A8-467662F4B1BA}">
      <dsp:nvSpPr>
        <dsp:cNvPr id="0" name=""/>
        <dsp:cNvSpPr/>
      </dsp:nvSpPr>
      <dsp:spPr>
        <a:xfrm>
          <a:off x="0" y="11370"/>
          <a:ext cx="6400800" cy="54054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i="0" kern="1200" baseline="0" dirty="0" smtClean="0">
              <a:latin typeface="Arial" pitchFamily="34" charset="0"/>
              <a:cs typeface="Arial" pitchFamily="34" charset="0"/>
            </a:rPr>
            <a:t>Dzelzceļa transporta automātikas, telemehānikas un sakaru tehniķis</a:t>
          </a:r>
          <a:endParaRPr lang="en-US" sz="1400" b="1" i="0" kern="1200" baseline="0" dirty="0">
            <a:latin typeface="Arial" pitchFamily="34" charset="0"/>
            <a:cs typeface="Arial" pitchFamily="34" charset="0"/>
          </a:endParaRPr>
        </a:p>
      </dsp:txBody>
      <dsp:txXfrm>
        <a:off x="26387" y="37757"/>
        <a:ext cx="6348026" cy="487766"/>
      </dsp:txXfrm>
    </dsp:sp>
    <dsp:sp modelId="{AFD15499-43F4-492F-B7CB-63CDCCB830CB}">
      <dsp:nvSpPr>
        <dsp:cNvPr id="0" name=""/>
        <dsp:cNvSpPr/>
      </dsp:nvSpPr>
      <dsp:spPr>
        <a:xfrm>
          <a:off x="0" y="632550"/>
          <a:ext cx="6400800" cy="54054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i="0" kern="1200" baseline="0" dirty="0" smtClean="0">
              <a:latin typeface="Arial" pitchFamily="34" charset="0"/>
              <a:cs typeface="Arial" pitchFamily="34" charset="0"/>
            </a:rPr>
            <a:t>Dzelzceļa transporta pārvadājumu organizācijas un kustības drošības tehniķis</a:t>
          </a:r>
          <a:endParaRPr lang="en-US" sz="1400" b="1" i="0" kern="1200" baseline="0" dirty="0">
            <a:latin typeface="Arial" pitchFamily="34" charset="0"/>
            <a:cs typeface="Arial" pitchFamily="34" charset="0"/>
          </a:endParaRPr>
        </a:p>
      </dsp:txBody>
      <dsp:txXfrm>
        <a:off x="26387" y="658937"/>
        <a:ext cx="6348026" cy="487766"/>
      </dsp:txXfrm>
    </dsp:sp>
    <dsp:sp modelId="{ACA2407B-E6A4-462D-8CDB-9090D0947454}">
      <dsp:nvSpPr>
        <dsp:cNvPr id="0" name=""/>
        <dsp:cNvSpPr/>
      </dsp:nvSpPr>
      <dsp:spPr>
        <a:xfrm>
          <a:off x="0" y="1253730"/>
          <a:ext cx="6400800" cy="54054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i="0" kern="1200" baseline="0" dirty="0" smtClean="0">
              <a:latin typeface="Arial" pitchFamily="34" charset="0"/>
              <a:cs typeface="Arial" pitchFamily="34" charset="0"/>
            </a:rPr>
            <a:t>Transporta vagonu tehniķis</a:t>
          </a:r>
          <a:endParaRPr lang="en-US" sz="1400" b="1" i="0" kern="1200" baseline="0" dirty="0">
            <a:latin typeface="Arial" pitchFamily="34" charset="0"/>
            <a:cs typeface="Arial" pitchFamily="34" charset="0"/>
          </a:endParaRPr>
        </a:p>
      </dsp:txBody>
      <dsp:txXfrm>
        <a:off x="26387" y="1280117"/>
        <a:ext cx="6348026" cy="487766"/>
      </dsp:txXfrm>
    </dsp:sp>
    <dsp:sp modelId="{5F469043-E3D5-4590-B23F-D209B1E89AE9}">
      <dsp:nvSpPr>
        <dsp:cNvPr id="0" name=""/>
        <dsp:cNvSpPr/>
      </dsp:nvSpPr>
      <dsp:spPr>
        <a:xfrm>
          <a:off x="0" y="1874910"/>
          <a:ext cx="6400800" cy="54054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i="0" kern="1200" baseline="0" dirty="0" smtClean="0">
              <a:latin typeface="Arial" pitchFamily="34" charset="0"/>
              <a:cs typeface="Arial" pitchFamily="34" charset="0"/>
            </a:rPr>
            <a:t>Sliežu ceļu saimniecības tehniķis</a:t>
          </a:r>
          <a:endParaRPr lang="en-US" sz="1400" b="1" i="0" kern="1200" baseline="0" dirty="0">
            <a:latin typeface="Arial" pitchFamily="34" charset="0"/>
            <a:cs typeface="Arial" pitchFamily="34" charset="0"/>
          </a:endParaRPr>
        </a:p>
      </dsp:txBody>
      <dsp:txXfrm>
        <a:off x="26387" y="1901297"/>
        <a:ext cx="6348026" cy="487766"/>
      </dsp:txXfrm>
    </dsp:sp>
    <dsp:sp modelId="{8B85E457-5230-49BB-A261-A2521FC1FEF6}">
      <dsp:nvSpPr>
        <dsp:cNvPr id="0" name=""/>
        <dsp:cNvSpPr/>
      </dsp:nvSpPr>
      <dsp:spPr>
        <a:xfrm>
          <a:off x="0" y="2496090"/>
          <a:ext cx="6400800" cy="54054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i="0" kern="1200" baseline="0" dirty="0" smtClean="0">
              <a:latin typeface="Arial" pitchFamily="34" charset="0"/>
              <a:cs typeface="Arial" pitchFamily="34" charset="0"/>
            </a:rPr>
            <a:t>Lokomotīvju saimniecības tehniķis</a:t>
          </a:r>
          <a:endParaRPr lang="ru-RU" sz="1400" b="1" i="0" kern="1200" baseline="0" dirty="0">
            <a:latin typeface="Arial" pitchFamily="34" charset="0"/>
            <a:cs typeface="Arial" pitchFamily="34" charset="0"/>
          </a:endParaRPr>
        </a:p>
      </dsp:txBody>
      <dsp:txXfrm>
        <a:off x="26387" y="2522477"/>
        <a:ext cx="6348026" cy="487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58003-21DA-4F33-B7BC-6A10C5440526}">
      <dsp:nvSpPr>
        <dsp:cNvPr id="0" name=""/>
        <dsp:cNvSpPr/>
      </dsp:nvSpPr>
      <dsp:spPr>
        <a:xfrm>
          <a:off x="0" y="14179"/>
          <a:ext cx="5562600" cy="411840"/>
        </a:xfrm>
        <a:prstGeom prst="roundRect">
          <a:avLst/>
        </a:prstGeom>
        <a:solidFill>
          <a:schemeClr val="tx2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Slovakia - </a:t>
          </a:r>
          <a:r>
            <a:rPr lang="en-US" sz="1200" b="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Trencin</a:t>
          </a: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Transport Academy</a:t>
          </a:r>
          <a:endParaRPr lang="ru-RU" sz="12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0104" y="34283"/>
        <a:ext cx="5522392" cy="371632"/>
      </dsp:txXfrm>
    </dsp:sp>
    <dsp:sp modelId="{3D741E05-1EA4-4C26-AF21-3533372D67A1}">
      <dsp:nvSpPr>
        <dsp:cNvPr id="0" name=""/>
        <dsp:cNvSpPr/>
      </dsp:nvSpPr>
      <dsp:spPr>
        <a:xfrm>
          <a:off x="0" y="489379"/>
          <a:ext cx="5562600" cy="411840"/>
        </a:xfrm>
        <a:prstGeom prst="roundRect">
          <a:avLst/>
        </a:prstGeom>
        <a:solidFill>
          <a:schemeClr val="tx2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Estonia - Tallinn Polytechnic school </a:t>
          </a:r>
          <a:endParaRPr lang="ru-RU" sz="12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0104" y="509483"/>
        <a:ext cx="5522392" cy="371632"/>
      </dsp:txXfrm>
    </dsp:sp>
    <dsp:sp modelId="{ABE8568A-D607-44A0-8C81-D8F880A5E9C9}">
      <dsp:nvSpPr>
        <dsp:cNvPr id="0" name=""/>
        <dsp:cNvSpPr/>
      </dsp:nvSpPr>
      <dsp:spPr>
        <a:xfrm>
          <a:off x="0" y="964579"/>
          <a:ext cx="5562600" cy="411840"/>
        </a:xfrm>
        <a:prstGeom prst="roundRect">
          <a:avLst/>
        </a:prstGeom>
        <a:solidFill>
          <a:schemeClr val="tx2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Lithuania - Vilnius Vocational school of railway and business service</a:t>
          </a:r>
          <a:endParaRPr lang="ru-RU" sz="12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0104" y="984683"/>
        <a:ext cx="5522392" cy="371632"/>
      </dsp:txXfrm>
    </dsp:sp>
    <dsp:sp modelId="{54A6F57D-6239-43FD-B152-FAE67A4A6269}">
      <dsp:nvSpPr>
        <dsp:cNvPr id="0" name=""/>
        <dsp:cNvSpPr/>
      </dsp:nvSpPr>
      <dsp:spPr>
        <a:xfrm>
          <a:off x="0" y="1439779"/>
          <a:ext cx="5562600" cy="411840"/>
        </a:xfrm>
        <a:prstGeom prst="roundRect">
          <a:avLst/>
        </a:prstGeom>
        <a:solidFill>
          <a:schemeClr val="tx2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Moldova - </a:t>
          </a:r>
          <a:r>
            <a:rPr lang="en-US" sz="1200" b="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Balti</a:t>
          </a: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Railway technical college</a:t>
          </a:r>
          <a:endParaRPr lang="ru-RU" sz="12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0104" y="1459883"/>
        <a:ext cx="5522392" cy="371632"/>
      </dsp:txXfrm>
    </dsp:sp>
    <dsp:sp modelId="{1DAC1CF0-5889-4E73-8735-378F9173E297}">
      <dsp:nvSpPr>
        <dsp:cNvPr id="0" name=""/>
        <dsp:cNvSpPr/>
      </dsp:nvSpPr>
      <dsp:spPr>
        <a:xfrm>
          <a:off x="0" y="1914980"/>
          <a:ext cx="5562600" cy="411840"/>
        </a:xfrm>
        <a:prstGeom prst="roundRect">
          <a:avLst/>
        </a:prstGeom>
        <a:solidFill>
          <a:schemeClr val="tx2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Poland, Elk - Karol </a:t>
          </a:r>
          <a:r>
            <a:rPr lang="en-US" sz="1200" b="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Brzostowski</a:t>
          </a: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vocational school No.5</a:t>
          </a:r>
          <a:endParaRPr lang="ru-RU" sz="12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0104" y="1935084"/>
        <a:ext cx="5522392" cy="371632"/>
      </dsp:txXfrm>
    </dsp:sp>
    <dsp:sp modelId="{A845C827-D515-48F5-9A38-148552FD1AF2}">
      <dsp:nvSpPr>
        <dsp:cNvPr id="0" name=""/>
        <dsp:cNvSpPr/>
      </dsp:nvSpPr>
      <dsp:spPr>
        <a:xfrm>
          <a:off x="0" y="2390180"/>
          <a:ext cx="5562600" cy="411840"/>
        </a:xfrm>
        <a:prstGeom prst="roundRect">
          <a:avLst/>
        </a:prstGeom>
        <a:solidFill>
          <a:schemeClr val="tx2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Poland, Poznan - Poznan Technical school of communication</a:t>
          </a:r>
          <a:endParaRPr lang="ru-RU" sz="12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0104" y="2410284"/>
        <a:ext cx="5522392" cy="371632"/>
      </dsp:txXfrm>
    </dsp:sp>
    <dsp:sp modelId="{9622EB7B-DFC2-4D8D-A1FF-76C8793C754A}">
      <dsp:nvSpPr>
        <dsp:cNvPr id="0" name=""/>
        <dsp:cNvSpPr/>
      </dsp:nvSpPr>
      <dsp:spPr>
        <a:xfrm>
          <a:off x="0" y="2865380"/>
          <a:ext cx="5562600" cy="411840"/>
        </a:xfrm>
        <a:prstGeom prst="roundRect">
          <a:avLst/>
        </a:prstGeom>
        <a:solidFill>
          <a:schemeClr val="tx2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Ukraine - </a:t>
          </a:r>
          <a:r>
            <a:rPr lang="en-US" sz="1200" b="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Kozyatyn</a:t>
          </a: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Professional college of railway transport</a:t>
          </a:r>
          <a:endParaRPr lang="ru-RU" sz="12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0104" y="2885484"/>
        <a:ext cx="5522392" cy="371632"/>
      </dsp:txXfrm>
    </dsp:sp>
    <dsp:sp modelId="{E8BF7614-750E-4A03-8146-282FB4BBA908}">
      <dsp:nvSpPr>
        <dsp:cNvPr id="0" name=""/>
        <dsp:cNvSpPr/>
      </dsp:nvSpPr>
      <dsp:spPr>
        <a:xfrm>
          <a:off x="0" y="3340580"/>
          <a:ext cx="5562600" cy="411840"/>
        </a:xfrm>
        <a:prstGeom prst="roundRect">
          <a:avLst/>
        </a:prstGeom>
        <a:solidFill>
          <a:schemeClr val="tx2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Azerbaijan </a:t>
          </a:r>
          <a:r>
            <a:rPr lang="lv-LV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– </a:t>
          </a: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Baku State Communication and Transport College</a:t>
          </a:r>
          <a:endParaRPr lang="ru-RU" sz="12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0104" y="3360684"/>
        <a:ext cx="5522392" cy="371632"/>
      </dsp:txXfrm>
    </dsp:sp>
    <dsp:sp modelId="{FC5412B4-0CDA-4DD4-BEE8-C7CF2C967927}">
      <dsp:nvSpPr>
        <dsp:cNvPr id="0" name=""/>
        <dsp:cNvSpPr/>
      </dsp:nvSpPr>
      <dsp:spPr>
        <a:xfrm>
          <a:off x="0" y="3815780"/>
          <a:ext cx="5562600" cy="411840"/>
        </a:xfrm>
        <a:prstGeom prst="roundRect">
          <a:avLst/>
        </a:prstGeom>
        <a:solidFill>
          <a:schemeClr val="tx2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Georgia </a:t>
          </a:r>
          <a:r>
            <a:rPr lang="lv-LV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– </a:t>
          </a:r>
          <a:r>
            <a:rPr lang="en-US" sz="1200" b="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Zestafoni</a:t>
          </a: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secondary school “</a:t>
          </a:r>
          <a:r>
            <a:rPr lang="en-US" sz="1200" b="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Ornati</a:t>
          </a:r>
          <a:r>
            <a:rPr lang="en-US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”</a:t>
          </a:r>
          <a:endParaRPr lang="ru-RU" sz="12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0104" y="3835884"/>
        <a:ext cx="5522392" cy="371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25000-D65E-4A33-A58F-7B791104E0BB}">
      <dsp:nvSpPr>
        <dsp:cNvPr id="0" name=""/>
        <dsp:cNvSpPr/>
      </dsp:nvSpPr>
      <dsp:spPr>
        <a:xfrm>
          <a:off x="0" y="0"/>
          <a:ext cx="7962900" cy="656681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0" i="0" kern="1200" baseline="0" dirty="0" smtClean="0">
              <a:latin typeface="Arial" pitchFamily="34" charset="0"/>
              <a:cs typeface="Arial" pitchFamily="34" charset="0"/>
            </a:rPr>
            <a:t>SAM projekta 8.5.3. apakšaktivitātes 2.2. atbalstāmās darbības “Modulārās izglītības programmu aprobācija” 2020./2021.m.g. t</a:t>
          </a:r>
          <a:r>
            <a:rPr lang="en-US" sz="1200" b="0" i="0" kern="1200" baseline="0" dirty="0" err="1" smtClean="0">
              <a:latin typeface="Arial" pitchFamily="34" charset="0"/>
              <a:cs typeface="Arial" pitchFamily="34" charset="0"/>
            </a:rPr>
            <a:t>iek</a:t>
          </a:r>
          <a:r>
            <a:rPr lang="en-US" sz="1200" b="0" i="0" kern="120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b="0" i="0" kern="1200" baseline="0" dirty="0" err="1" smtClean="0">
              <a:latin typeface="Arial" pitchFamily="34" charset="0"/>
              <a:cs typeface="Arial" pitchFamily="34" charset="0"/>
            </a:rPr>
            <a:t>izstrādātas</a:t>
          </a:r>
          <a:r>
            <a:rPr lang="en-US" sz="1200" b="0" i="0" kern="120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lv-LV" sz="1200" b="0" i="0" kern="1200" baseline="0" dirty="0" smtClean="0">
              <a:latin typeface="Arial" pitchFamily="34" charset="0"/>
              <a:cs typeface="Arial" pitchFamily="34" charset="0"/>
            </a:rPr>
            <a:t>profesionālās modulārās izglītības jaunas paraugprogrammas:</a:t>
          </a:r>
          <a:endParaRPr lang="ru-RU" sz="12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2057" y="32057"/>
        <a:ext cx="7898786" cy="592567"/>
      </dsp:txXfrm>
    </dsp:sp>
    <dsp:sp modelId="{FFA9E7DB-B86B-4A33-BBB4-7A55ED984731}">
      <dsp:nvSpPr>
        <dsp:cNvPr id="0" name=""/>
        <dsp:cNvSpPr/>
      </dsp:nvSpPr>
      <dsp:spPr>
        <a:xfrm>
          <a:off x="0" y="638469"/>
          <a:ext cx="7962900" cy="331451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0" i="0" kern="1200" baseline="0" dirty="0" smtClean="0">
              <a:latin typeface="Arial" pitchFamily="34" charset="0"/>
              <a:cs typeface="Arial" pitchFamily="34" charset="0"/>
            </a:rPr>
            <a:t>PMIP „Lokomotīvju saimniecības tehniķis” (4.LKI), kas iekļauj arī sešas specializācijas: </a:t>
          </a:r>
          <a:endParaRPr lang="ru-RU" sz="12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16180" y="654649"/>
        <a:ext cx="7930540" cy="299091"/>
      </dsp:txXfrm>
    </dsp:sp>
    <dsp:sp modelId="{1144FD6C-E12B-4A92-9824-7D1A7DE98448}">
      <dsp:nvSpPr>
        <dsp:cNvPr id="0" name=""/>
        <dsp:cNvSpPr/>
      </dsp:nvSpPr>
      <dsp:spPr>
        <a:xfrm>
          <a:off x="0" y="1062434"/>
          <a:ext cx="7962900" cy="37612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i="0" kern="1200" baseline="0" dirty="0" smtClean="0">
              <a:latin typeface="Arial" pitchFamily="34" charset="0"/>
              <a:cs typeface="Arial" pitchFamily="34" charset="0"/>
            </a:rPr>
            <a:t>Dīzeļlokomotīves vadītājs (mašīnists),</a:t>
          </a:r>
          <a:endParaRPr lang="ru-RU" sz="1200" b="1" i="0" kern="1200" baseline="0" dirty="0">
            <a:latin typeface="Arial" pitchFamily="34" charset="0"/>
            <a:cs typeface="Arial" pitchFamily="34" charset="0"/>
          </a:endParaRPr>
        </a:p>
      </dsp:txBody>
      <dsp:txXfrm>
        <a:off x="18361" y="1080795"/>
        <a:ext cx="7926178" cy="339401"/>
      </dsp:txXfrm>
    </dsp:sp>
    <dsp:sp modelId="{CEC15211-0FF2-478E-9DBA-7E222C5A9C29}">
      <dsp:nvSpPr>
        <dsp:cNvPr id="0" name=""/>
        <dsp:cNvSpPr/>
      </dsp:nvSpPr>
      <dsp:spPr>
        <a:xfrm>
          <a:off x="0" y="1464478"/>
          <a:ext cx="7962900" cy="37612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i="0" kern="1200" baseline="0" dirty="0" smtClean="0">
              <a:latin typeface="Arial" pitchFamily="34" charset="0"/>
              <a:cs typeface="Arial" pitchFamily="34" charset="0"/>
            </a:rPr>
            <a:t>Dīzeļvilciena vadītājs (mašīnists), </a:t>
          </a:r>
          <a:endParaRPr lang="ru-RU" sz="1200" b="1" i="0" kern="1200" baseline="0" dirty="0">
            <a:latin typeface="Arial" pitchFamily="34" charset="0"/>
            <a:cs typeface="Arial" pitchFamily="34" charset="0"/>
          </a:endParaRPr>
        </a:p>
      </dsp:txBody>
      <dsp:txXfrm>
        <a:off x="18361" y="1482839"/>
        <a:ext cx="7926178" cy="339401"/>
      </dsp:txXfrm>
    </dsp:sp>
    <dsp:sp modelId="{CCC61F1D-F6DA-4054-866E-CF999344A64D}">
      <dsp:nvSpPr>
        <dsp:cNvPr id="0" name=""/>
        <dsp:cNvSpPr/>
      </dsp:nvSpPr>
      <dsp:spPr>
        <a:xfrm>
          <a:off x="0" y="1866522"/>
          <a:ext cx="7962900" cy="37612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i="0" kern="1200" baseline="0" dirty="0" smtClean="0">
              <a:latin typeface="Arial" pitchFamily="34" charset="0"/>
              <a:cs typeface="Arial" pitchFamily="34" charset="0"/>
            </a:rPr>
            <a:t>Elektrolokomotīves vadītājs (mašīnists), </a:t>
          </a:r>
          <a:endParaRPr lang="ru-RU" sz="1200" b="1" i="0" kern="1200" baseline="0" dirty="0">
            <a:latin typeface="Arial" pitchFamily="34" charset="0"/>
            <a:cs typeface="Arial" pitchFamily="34" charset="0"/>
          </a:endParaRPr>
        </a:p>
      </dsp:txBody>
      <dsp:txXfrm>
        <a:off x="18361" y="1884883"/>
        <a:ext cx="7926178" cy="339401"/>
      </dsp:txXfrm>
    </dsp:sp>
    <dsp:sp modelId="{AE44AF2E-1E79-438F-9031-358EDD1EB209}">
      <dsp:nvSpPr>
        <dsp:cNvPr id="0" name=""/>
        <dsp:cNvSpPr/>
      </dsp:nvSpPr>
      <dsp:spPr>
        <a:xfrm>
          <a:off x="0" y="2268565"/>
          <a:ext cx="7962900" cy="37612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i="0" kern="1200" baseline="0" dirty="0" smtClean="0">
              <a:latin typeface="Arial" pitchFamily="34" charset="0"/>
              <a:cs typeface="Arial" pitchFamily="34" charset="0"/>
            </a:rPr>
            <a:t>Elektrovilciena vadītājs (mašīnists),</a:t>
          </a:r>
          <a:endParaRPr lang="ru-RU" sz="1200" b="1" i="0" kern="1200" baseline="0" dirty="0">
            <a:latin typeface="Arial" pitchFamily="34" charset="0"/>
            <a:cs typeface="Arial" pitchFamily="34" charset="0"/>
          </a:endParaRPr>
        </a:p>
      </dsp:txBody>
      <dsp:txXfrm>
        <a:off x="18361" y="2286926"/>
        <a:ext cx="7926178" cy="339401"/>
      </dsp:txXfrm>
    </dsp:sp>
    <dsp:sp modelId="{4898493B-36E4-4209-96B9-1D2C8647F512}">
      <dsp:nvSpPr>
        <dsp:cNvPr id="0" name=""/>
        <dsp:cNvSpPr/>
      </dsp:nvSpPr>
      <dsp:spPr>
        <a:xfrm>
          <a:off x="0" y="2670609"/>
          <a:ext cx="7962900" cy="37612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err="1" smtClean="0">
              <a:latin typeface="Arial" pitchFamily="34" charset="0"/>
              <a:cs typeface="Arial" pitchFamily="34" charset="0"/>
            </a:rPr>
            <a:t>Sliežu</a:t>
          </a:r>
          <a:r>
            <a:rPr lang="ru-RU" sz="1200" b="1" i="0" kern="120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i="0" kern="1200" baseline="0" dirty="0" err="1" smtClean="0">
              <a:latin typeface="Arial" pitchFamily="34" charset="0"/>
              <a:cs typeface="Arial" pitchFamily="34" charset="0"/>
            </a:rPr>
            <a:t>motortransporta</a:t>
          </a:r>
          <a:r>
            <a:rPr lang="ru-RU" sz="1200" b="1" i="0" kern="120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i="0" kern="1200" baseline="0" dirty="0" err="1" smtClean="0">
              <a:latin typeface="Arial" pitchFamily="34" charset="0"/>
              <a:cs typeface="Arial" pitchFamily="34" charset="0"/>
            </a:rPr>
            <a:t>vadītājs</a:t>
          </a:r>
          <a:r>
            <a:rPr lang="ru-RU" sz="1200" b="1" i="0" kern="1200" baseline="0" dirty="0" smtClean="0">
              <a:latin typeface="Arial" pitchFamily="34" charset="0"/>
              <a:cs typeface="Arial" pitchFamily="34" charset="0"/>
            </a:rPr>
            <a:t> (</a:t>
          </a:r>
          <a:r>
            <a:rPr lang="ru-RU" sz="1200" b="1" i="0" kern="1200" baseline="0" dirty="0" err="1" smtClean="0">
              <a:latin typeface="Arial" pitchFamily="34" charset="0"/>
              <a:cs typeface="Arial" pitchFamily="34" charset="0"/>
            </a:rPr>
            <a:t>mašīnists</a:t>
          </a:r>
          <a:r>
            <a:rPr lang="ru-RU" sz="1200" b="1" i="0" kern="1200" baseline="0" dirty="0" smtClean="0">
              <a:latin typeface="Arial" pitchFamily="34" charset="0"/>
              <a:cs typeface="Arial" pitchFamily="34" charset="0"/>
            </a:rPr>
            <a:t>)</a:t>
          </a:r>
          <a:r>
            <a:rPr lang="lv-LV" sz="1200" b="1" i="0" kern="1200" baseline="0" dirty="0" smtClean="0">
              <a:latin typeface="Arial" pitchFamily="34" charset="0"/>
              <a:cs typeface="Arial" pitchFamily="34" charset="0"/>
            </a:rPr>
            <a:t>, </a:t>
          </a:r>
          <a:endParaRPr lang="ru-RU" sz="1200" b="1" i="0" kern="1200" baseline="0" dirty="0">
            <a:latin typeface="Arial" pitchFamily="34" charset="0"/>
            <a:cs typeface="Arial" pitchFamily="34" charset="0"/>
          </a:endParaRPr>
        </a:p>
      </dsp:txBody>
      <dsp:txXfrm>
        <a:off x="18361" y="2688970"/>
        <a:ext cx="7926178" cy="339401"/>
      </dsp:txXfrm>
    </dsp:sp>
    <dsp:sp modelId="{00B05583-0499-4834-B63A-367773EB6DBD}">
      <dsp:nvSpPr>
        <dsp:cNvPr id="0" name=""/>
        <dsp:cNvSpPr/>
      </dsp:nvSpPr>
      <dsp:spPr>
        <a:xfrm>
          <a:off x="0" y="3072652"/>
          <a:ext cx="7962900" cy="45279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baseline="0" dirty="0" err="1" smtClean="0">
              <a:latin typeface="Arial" pitchFamily="34" charset="0"/>
              <a:cs typeface="Arial" pitchFamily="34" charset="0"/>
            </a:rPr>
            <a:t>Dzelzceļa</a:t>
          </a:r>
          <a:r>
            <a:rPr lang="en-US" sz="1200" b="1" i="0" kern="120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b="1" i="0" kern="1200" baseline="0" dirty="0" err="1" smtClean="0">
              <a:latin typeface="Arial" pitchFamily="34" charset="0"/>
              <a:cs typeface="Arial" pitchFamily="34" charset="0"/>
            </a:rPr>
            <a:t>nepašgājējas</a:t>
          </a:r>
          <a:r>
            <a:rPr lang="en-US" sz="1200" b="1" i="0" kern="120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b="1" i="0" kern="1200" baseline="0" dirty="0" err="1" smtClean="0">
              <a:latin typeface="Arial" pitchFamily="34" charset="0"/>
              <a:cs typeface="Arial" pitchFamily="34" charset="0"/>
            </a:rPr>
            <a:t>mašīnas</a:t>
          </a:r>
          <a:r>
            <a:rPr lang="en-US" sz="1200" b="1" i="0" kern="1200" baseline="0" dirty="0" smtClean="0">
              <a:latin typeface="Arial" pitchFamily="34" charset="0"/>
              <a:cs typeface="Arial" pitchFamily="34" charset="0"/>
            </a:rPr>
            <a:t> un to </a:t>
          </a:r>
          <a:r>
            <a:rPr lang="en-US" sz="1200" b="1" i="0" kern="1200" baseline="0" dirty="0" err="1" smtClean="0">
              <a:latin typeface="Arial" pitchFamily="34" charset="0"/>
              <a:cs typeface="Arial" pitchFamily="34" charset="0"/>
            </a:rPr>
            <a:t>sastāvu</a:t>
          </a:r>
          <a:r>
            <a:rPr lang="en-US" sz="1200" b="1" i="0" kern="1200" baseline="0" dirty="0" smtClean="0">
              <a:latin typeface="Arial" pitchFamily="34" charset="0"/>
              <a:cs typeface="Arial" pitchFamily="34" charset="0"/>
            </a:rPr>
            <a:t> operators (</a:t>
          </a:r>
          <a:r>
            <a:rPr lang="en-US" sz="1200" b="1" i="0" kern="1200" baseline="0" dirty="0" err="1" smtClean="0">
              <a:latin typeface="Arial" pitchFamily="34" charset="0"/>
              <a:cs typeface="Arial" pitchFamily="34" charset="0"/>
            </a:rPr>
            <a:t>mašīnists</a:t>
          </a:r>
          <a:r>
            <a:rPr lang="en-US" sz="1200" b="1" i="0" kern="1200" baseline="0" dirty="0" smtClean="0">
              <a:latin typeface="Arial" pitchFamily="34" charset="0"/>
              <a:cs typeface="Arial" pitchFamily="34" charset="0"/>
            </a:rPr>
            <a:t>)</a:t>
          </a:r>
          <a:r>
            <a:rPr lang="lv-LV" sz="1200" b="1" i="0" kern="1200" baseline="0" dirty="0" smtClean="0">
              <a:latin typeface="Arial" pitchFamily="34" charset="0"/>
              <a:cs typeface="Arial" pitchFamily="34" charset="0"/>
            </a:rPr>
            <a:t> (4.LKI) ; </a:t>
          </a:r>
          <a:endParaRPr lang="ru-RU" sz="1200" b="1" i="0" kern="1200" baseline="0" dirty="0">
            <a:latin typeface="Arial" pitchFamily="34" charset="0"/>
            <a:cs typeface="Arial" pitchFamily="34" charset="0"/>
          </a:endParaRPr>
        </a:p>
      </dsp:txBody>
      <dsp:txXfrm>
        <a:off x="22103" y="3094755"/>
        <a:ext cx="7918694" cy="408584"/>
      </dsp:txXfrm>
    </dsp:sp>
    <dsp:sp modelId="{3825E91C-9A74-4C06-8592-1EB8A173B222}">
      <dsp:nvSpPr>
        <dsp:cNvPr id="0" name=""/>
        <dsp:cNvSpPr/>
      </dsp:nvSpPr>
      <dsp:spPr>
        <a:xfrm>
          <a:off x="0" y="3551362"/>
          <a:ext cx="7962900" cy="45279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i="0" kern="1200" baseline="0" dirty="0" smtClean="0">
              <a:latin typeface="Arial" pitchFamily="34" charset="0"/>
              <a:cs typeface="Arial" pitchFamily="34" charset="0"/>
            </a:rPr>
            <a:t>PMIP „Vilces līdzekļa mašīnista (vadītāja) palīgs (3.LKI) , </a:t>
          </a:r>
          <a:endParaRPr lang="ru-RU" sz="1200" b="1" i="0" kern="1200" baseline="0" dirty="0">
            <a:latin typeface="Arial" pitchFamily="34" charset="0"/>
            <a:cs typeface="Arial" pitchFamily="34" charset="0"/>
          </a:endParaRPr>
        </a:p>
      </dsp:txBody>
      <dsp:txXfrm>
        <a:off x="22103" y="3573465"/>
        <a:ext cx="7918694" cy="408584"/>
      </dsp:txXfrm>
    </dsp:sp>
    <dsp:sp modelId="{1945CA9F-A07F-4628-BF03-ACE479152A61}">
      <dsp:nvSpPr>
        <dsp:cNvPr id="0" name=""/>
        <dsp:cNvSpPr/>
      </dsp:nvSpPr>
      <dsp:spPr>
        <a:xfrm>
          <a:off x="0" y="4030072"/>
          <a:ext cx="7962900" cy="45279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i="0" kern="1200" baseline="0" dirty="0" smtClean="0">
              <a:latin typeface="Arial" pitchFamily="34" charset="0"/>
              <a:cs typeface="Arial" pitchFamily="34" charset="0"/>
            </a:rPr>
            <a:t>PMIP „Transporta vagonu tehniķis” (4.LKI)  </a:t>
          </a:r>
          <a:endParaRPr lang="lv-LV" sz="1200" b="1" i="0" kern="1200" baseline="0" dirty="0">
            <a:latin typeface="Arial" pitchFamily="34" charset="0"/>
            <a:cs typeface="Arial" pitchFamily="34" charset="0"/>
          </a:endParaRPr>
        </a:p>
      </dsp:txBody>
      <dsp:txXfrm>
        <a:off x="22103" y="4052175"/>
        <a:ext cx="7918694" cy="4085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CF82A-FD0E-4CFA-9A4B-9E421FE96D26}">
      <dsp:nvSpPr>
        <dsp:cNvPr id="0" name=""/>
        <dsp:cNvSpPr/>
      </dsp:nvSpPr>
      <dsp:spPr>
        <a:xfrm>
          <a:off x="0" y="31200"/>
          <a:ext cx="6858000" cy="748800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15.07.2019</a:t>
          </a:r>
          <a:r>
            <a:rPr lang="lv-LV" sz="1400" b="0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. -</a:t>
          </a:r>
          <a:r>
            <a:rPr lang="en-US" sz="1400" b="0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 25.08.2019</a:t>
          </a:r>
          <a:r>
            <a:rPr lang="lv-LV" sz="1400" b="0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.  </a:t>
          </a:r>
          <a:r>
            <a:rPr lang="en-US" sz="1400" b="0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17</a:t>
          </a:r>
          <a:r>
            <a:rPr lang="lv-LV" sz="1400" b="0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 PIKC „Daugavpils tehnikums”</a:t>
          </a:r>
          <a:r>
            <a:rPr lang="en-US" sz="1400" b="0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0" kern="1200" dirty="0" err="1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audzēk</a:t>
          </a:r>
          <a:r>
            <a:rPr lang="lv-LV" sz="1400" b="0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ņ</a:t>
          </a:r>
          <a:r>
            <a:rPr lang="en-US" sz="1400" b="0" kern="1200" dirty="0" err="1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iem</a:t>
          </a:r>
          <a:r>
            <a:rPr lang="lv-LV" sz="1400" b="0" kern="120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rPr>
            <a:t>:</a:t>
          </a:r>
          <a:endParaRPr lang="en-US" sz="1400" b="0" kern="1200" dirty="0">
            <a:solidFill>
              <a:schemeClr val="accent4">
                <a:lumMod val="40000"/>
                <a:lumOff val="6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6553" y="67753"/>
        <a:ext cx="6784894" cy="675694"/>
      </dsp:txXfrm>
    </dsp:sp>
    <dsp:sp modelId="{61993A85-80C5-4C10-93B1-45BBE63A000D}">
      <dsp:nvSpPr>
        <dsp:cNvPr id="0" name=""/>
        <dsp:cNvSpPr/>
      </dsp:nvSpPr>
      <dsp:spPr>
        <a:xfrm>
          <a:off x="0" y="895200"/>
          <a:ext cx="6858000" cy="74880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LOKOMOTĪVJU SAIMNIECĪBAS TEHNIĶIS – 6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6553" y="931753"/>
        <a:ext cx="6784894" cy="675694"/>
      </dsp:txXfrm>
    </dsp:sp>
    <dsp:sp modelId="{825BC1F6-C526-4154-9BD8-2ACF11A8C54F}">
      <dsp:nvSpPr>
        <dsp:cNvPr id="0" name=""/>
        <dsp:cNvSpPr/>
      </dsp:nvSpPr>
      <dsp:spPr>
        <a:xfrm>
          <a:off x="0" y="1759200"/>
          <a:ext cx="6858000" cy="74880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DZELZCEĻA TRANSPORTA PĀRVADĀJUMU ORGANIZĀCIJAS UN KUSTĪBAS DROŠĪBAS TEHNIĶIS – 5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6553" y="1795753"/>
        <a:ext cx="6784894" cy="675694"/>
      </dsp:txXfrm>
    </dsp:sp>
    <dsp:sp modelId="{B19C802F-44BB-4B68-9ACD-E3C297D2F0EE}">
      <dsp:nvSpPr>
        <dsp:cNvPr id="0" name=""/>
        <dsp:cNvSpPr/>
      </dsp:nvSpPr>
      <dsp:spPr>
        <a:xfrm>
          <a:off x="0" y="2623200"/>
          <a:ext cx="6858000" cy="74880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DZELZCEĻA TRANSPORTA AUTOMĀTIKAS, TELEMEHĀNIKAS UN SAKARU TEHNIĶIS – 5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6553" y="2659753"/>
        <a:ext cx="6784894" cy="675694"/>
      </dsp:txXfrm>
    </dsp:sp>
    <dsp:sp modelId="{047FE7FA-434F-4DEA-ACDE-97E044F2037A}">
      <dsp:nvSpPr>
        <dsp:cNvPr id="0" name=""/>
        <dsp:cNvSpPr/>
      </dsp:nvSpPr>
      <dsp:spPr>
        <a:xfrm>
          <a:off x="0" y="3518400"/>
          <a:ext cx="6858000" cy="74880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TRANSPORTA VAGONU TEHNIĶIS - 1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6553" y="3554953"/>
        <a:ext cx="6784894" cy="675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BB6BB-CA10-48C9-AA55-4B218F2495A4}">
      <dsp:nvSpPr>
        <dsp:cNvPr id="0" name=""/>
        <dsp:cNvSpPr/>
      </dsp:nvSpPr>
      <dsp:spPr>
        <a:xfrm>
          <a:off x="0" y="8889"/>
          <a:ext cx="7710571" cy="50544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0" i="0" kern="1200" baseline="0" dirty="0" smtClean="0">
              <a:latin typeface="Arial" pitchFamily="34" charset="0"/>
              <a:cs typeface="Arial" pitchFamily="34" charset="0"/>
            </a:rPr>
            <a:t>Kopīgas profesionālās modulārās izglītības mācību programmas </a:t>
          </a:r>
          <a:r>
            <a:rPr lang="en-US" sz="1200" b="0" i="0" kern="120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lv-LV" sz="1200" b="0" i="0" kern="1200" baseline="0" dirty="0" smtClean="0">
              <a:latin typeface="Arial" pitchFamily="34" charset="0"/>
              <a:cs typeface="Arial" pitchFamily="34" charset="0"/>
            </a:rPr>
            <a:t>„Ritošā sastāva atslēdznieks”  īstenošana</a:t>
          </a:r>
          <a:endParaRPr lang="en-US" sz="12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24674" y="33563"/>
        <a:ext cx="7661223" cy="4560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22CEC-615C-40B8-BDEC-DF498CAC1259}">
      <dsp:nvSpPr>
        <dsp:cNvPr id="0" name=""/>
        <dsp:cNvSpPr/>
      </dsp:nvSpPr>
      <dsp:spPr>
        <a:xfrm>
          <a:off x="0" y="7265"/>
          <a:ext cx="1724931" cy="63179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baseline="0" dirty="0" smtClean="0">
              <a:latin typeface="Arial" pitchFamily="34" charset="0"/>
              <a:cs typeface="Arial" pitchFamily="34" charset="0"/>
            </a:rPr>
            <a:t>VALGA COUNTY VOCATIONAL TRAINING CENTRE</a:t>
          </a:r>
          <a:endParaRPr lang="en-US" sz="12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30842" y="38107"/>
        <a:ext cx="1663247" cy="5701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D58F3-C787-473B-B5E3-6CFB21B9BDF8}">
      <dsp:nvSpPr>
        <dsp:cNvPr id="0" name=""/>
        <dsp:cNvSpPr/>
      </dsp:nvSpPr>
      <dsp:spPr>
        <a:xfrm>
          <a:off x="0" y="731"/>
          <a:ext cx="6300918" cy="280242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0" i="0" kern="1200" baseline="0" dirty="0" smtClean="0">
              <a:latin typeface="Arial" pitchFamily="34" charset="0"/>
              <a:cs typeface="Arial" pitchFamily="34" charset="0"/>
            </a:rPr>
            <a:t>Moduļi: </a:t>
          </a:r>
          <a:endParaRPr lang="en-US" sz="12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13680" y="14411"/>
        <a:ext cx="6273558" cy="252882"/>
      </dsp:txXfrm>
    </dsp:sp>
    <dsp:sp modelId="{4FD28B6B-2508-4732-9508-4E8D9B1A671C}">
      <dsp:nvSpPr>
        <dsp:cNvPr id="0" name=""/>
        <dsp:cNvSpPr/>
      </dsp:nvSpPr>
      <dsp:spPr>
        <a:xfrm>
          <a:off x="0" y="294910"/>
          <a:ext cx="6300918" cy="28024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 smtClean="0"/>
            <a:t>Ritošā sastāva apkalpošana, remonts un tehnoloģijas pārvaldība</a:t>
          </a:r>
          <a:endParaRPr lang="ru-RU" sz="1200" kern="1200" dirty="0"/>
        </a:p>
      </dsp:txBody>
      <dsp:txXfrm>
        <a:off x="13680" y="308590"/>
        <a:ext cx="6273558" cy="252882"/>
      </dsp:txXfrm>
    </dsp:sp>
    <dsp:sp modelId="{9D4BAF1D-85D7-47C6-A871-C4F2F88F3D13}">
      <dsp:nvSpPr>
        <dsp:cNvPr id="0" name=""/>
        <dsp:cNvSpPr/>
      </dsp:nvSpPr>
      <dsp:spPr>
        <a:xfrm>
          <a:off x="0" y="589089"/>
          <a:ext cx="6300918" cy="28024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 smtClean="0"/>
            <a:t>Ritošā sastāva ritošās daļas remonts (šasija)</a:t>
          </a:r>
          <a:endParaRPr lang="ru-RU" sz="1200" kern="1200" dirty="0"/>
        </a:p>
      </dsp:txBody>
      <dsp:txXfrm>
        <a:off x="13680" y="602769"/>
        <a:ext cx="6273558" cy="252882"/>
      </dsp:txXfrm>
    </dsp:sp>
    <dsp:sp modelId="{C439647E-9E81-44A0-A86F-48287456FE9F}">
      <dsp:nvSpPr>
        <dsp:cNvPr id="0" name=""/>
        <dsp:cNvSpPr/>
      </dsp:nvSpPr>
      <dsp:spPr>
        <a:xfrm>
          <a:off x="0" y="883267"/>
          <a:ext cx="6300918" cy="28024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 smtClean="0"/>
            <a:t>Ritošā sastāva uzmavas remonts (sakabes ierīces)</a:t>
          </a:r>
          <a:endParaRPr lang="ru-RU" sz="1200" kern="1200" dirty="0"/>
        </a:p>
      </dsp:txBody>
      <dsp:txXfrm>
        <a:off x="13680" y="896947"/>
        <a:ext cx="6273558" cy="252882"/>
      </dsp:txXfrm>
    </dsp:sp>
    <dsp:sp modelId="{146C1BAA-8524-4576-B6D1-F03E84C75183}">
      <dsp:nvSpPr>
        <dsp:cNvPr id="0" name=""/>
        <dsp:cNvSpPr/>
      </dsp:nvSpPr>
      <dsp:spPr>
        <a:xfrm>
          <a:off x="0" y="1177446"/>
          <a:ext cx="6300918" cy="28024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 smtClean="0"/>
            <a:t>Dzelzceļa ritošā sastāva virsbūves un rāmja tehniskā apkope un remonts</a:t>
          </a:r>
          <a:endParaRPr lang="ru-RU" sz="1200" kern="1200" dirty="0"/>
        </a:p>
      </dsp:txBody>
      <dsp:txXfrm>
        <a:off x="13680" y="1191126"/>
        <a:ext cx="6273558" cy="252882"/>
      </dsp:txXfrm>
    </dsp:sp>
    <dsp:sp modelId="{DE9E5ABC-44FE-4D99-A89E-B59FA37C1C21}">
      <dsp:nvSpPr>
        <dsp:cNvPr id="0" name=""/>
        <dsp:cNvSpPr/>
      </dsp:nvSpPr>
      <dsp:spPr>
        <a:xfrm>
          <a:off x="0" y="1471625"/>
          <a:ext cx="6300918" cy="28024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 smtClean="0"/>
            <a:t>Dzelzceļa bremžu iekārtu remonts</a:t>
          </a:r>
          <a:endParaRPr lang="ru-RU" sz="1200" kern="1200" dirty="0"/>
        </a:p>
      </dsp:txBody>
      <dsp:txXfrm>
        <a:off x="13680" y="1485305"/>
        <a:ext cx="6273558" cy="2528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EC5E5-6D9A-4258-B2CE-810D023B2D42}">
      <dsp:nvSpPr>
        <dsp:cNvPr id="0" name=""/>
        <dsp:cNvSpPr/>
      </dsp:nvSpPr>
      <dsp:spPr>
        <a:xfrm>
          <a:off x="0" y="8256"/>
          <a:ext cx="7731387" cy="29952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0" i="0" kern="1200" baseline="0" dirty="0" smtClean="0">
              <a:latin typeface="Arial" pitchFamily="34" charset="0"/>
              <a:cs typeface="Arial" pitchFamily="34" charset="0"/>
            </a:rPr>
            <a:t>“Rail Baltica” projekta realizēšanai nepieciešamo mācību programmu izstrāde</a:t>
          </a:r>
          <a:endParaRPr lang="lv-LV" sz="1200" b="0" i="0" kern="1200" baseline="0" dirty="0">
            <a:latin typeface="Arial" pitchFamily="34" charset="0"/>
            <a:cs typeface="Arial" pitchFamily="34" charset="0"/>
          </a:endParaRPr>
        </a:p>
      </dsp:txBody>
      <dsp:txXfrm>
        <a:off x="14621" y="22877"/>
        <a:ext cx="7702145" cy="270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9493-7503-4FBD-9C5F-68882C0BC40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00E7-D134-4D24-AE64-DB381E2D9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9493-7503-4FBD-9C5F-68882C0BC40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00E7-D134-4D24-AE64-DB381E2D9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9493-7503-4FBD-9C5F-68882C0BC40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00E7-D134-4D24-AE64-DB381E2D9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9493-7503-4FBD-9C5F-68882C0BC40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00E7-D134-4D24-AE64-DB381E2D9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9493-7503-4FBD-9C5F-68882C0BC40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00E7-D134-4D24-AE64-DB381E2D9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9493-7503-4FBD-9C5F-68882C0BC40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00E7-D134-4D24-AE64-DB381E2D9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9493-7503-4FBD-9C5F-68882C0BC40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00E7-D134-4D24-AE64-DB381E2D9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9493-7503-4FBD-9C5F-68882C0BC40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00E7-D134-4D24-AE64-DB381E2D9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9493-7503-4FBD-9C5F-68882C0BC40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00E7-D134-4D24-AE64-DB381E2D9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9493-7503-4FBD-9C5F-68882C0BC40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00E7-D134-4D24-AE64-DB381E2D9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9493-7503-4FBD-9C5F-68882C0BC40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00E7-D134-4D24-AE64-DB381E2D9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99493-7503-4FBD-9C5F-68882C0BC409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400E7-D134-4D24-AE64-DB381E2D9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" Type="http://schemas.openxmlformats.org/officeDocument/2006/relationships/diagramLayout" Target="../diagrams/layout6.xml"/><Relationship Id="rId21" Type="http://schemas.openxmlformats.org/officeDocument/2006/relationships/diagramColors" Target="../diagrams/colors9.xml"/><Relationship Id="rId7" Type="http://schemas.openxmlformats.org/officeDocument/2006/relationships/image" Target="../media/image40.png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2" Type="http://schemas.openxmlformats.org/officeDocument/2006/relationships/diagramData" Target="../diagrams/data6.xml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29" Type="http://schemas.openxmlformats.org/officeDocument/2006/relationships/diagramLayout" Target="../diagrams/layout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24" Type="http://schemas.openxmlformats.org/officeDocument/2006/relationships/diagramLayout" Target="../diagrams/layout10.xml"/><Relationship Id="rId32" Type="http://schemas.microsoft.com/office/2007/relationships/diagramDrawing" Target="../diagrams/drawing11.xml"/><Relationship Id="rId5" Type="http://schemas.openxmlformats.org/officeDocument/2006/relationships/diagramColors" Target="../diagrams/colors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28" Type="http://schemas.openxmlformats.org/officeDocument/2006/relationships/diagramData" Target="../diagrams/data11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31" Type="http://schemas.openxmlformats.org/officeDocument/2006/relationships/diagramColors" Target="../diagrams/colors11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Relationship Id="rId30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2360" b="22190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New folder\Reklama\100letije\logo\logo100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9550"/>
            <a:ext cx="3053925" cy="1764451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14500" y="2125266"/>
            <a:ext cx="5867400" cy="8929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PIKC „DAUGAVPILSTEHNIKUMS”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DIREKTORE INGRĪDA BROKĀNE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6726" y="4171950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lv-LV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23.04.2021.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666750" y="242887"/>
          <a:ext cx="7962900" cy="450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74285044_258832535989859_876750166940089670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3925" y="0"/>
            <a:ext cx="77200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52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876550"/>
            <a:ext cx="144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lv-LV" sz="1200" dirty="0" smtClean="0">
                <a:latin typeface="Arial" pitchFamily="34" charset="0"/>
                <a:cs typeface="Arial" pitchFamily="34" charset="0"/>
              </a:rPr>
              <a:t>Starptautiskajā metodisko darbu konkursā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lv-LV" sz="1200" b="1" dirty="0" smtClean="0">
                <a:latin typeface="Arial" pitchFamily="34" charset="0"/>
                <a:cs typeface="Arial" pitchFamily="34" charset="0"/>
              </a:rPr>
              <a:t>“Mūsdienu izglītības iestādes – 2020”  </a:t>
            </a:r>
            <a:r>
              <a:rPr lang="lv-LV" sz="1200" dirty="0" smtClean="0">
                <a:latin typeface="Arial" pitchFamily="34" charset="0"/>
                <a:cs typeface="Arial" pitchFamily="34" charset="0"/>
              </a:rPr>
              <a:t>(Ukraina)</a:t>
            </a:r>
          </a:p>
          <a:p>
            <a:pPr lvl="0" algn="ctr">
              <a:buNone/>
            </a:pPr>
            <a:r>
              <a:rPr lang="lv-LV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1.vieta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173077792_745763179425630_812479463120798617_n.jpg"/>
          <p:cNvPicPr>
            <a:picLocks noChangeAspect="1" noChangeArrowheads="1"/>
          </p:cNvPicPr>
          <p:nvPr/>
        </p:nvPicPr>
        <p:blipFill>
          <a:blip r:embed="rId2" cstate="print"/>
          <a:srcRect r="17606" b="17606"/>
          <a:stretch>
            <a:fillRect/>
          </a:stretch>
        </p:blipFill>
        <p:spPr bwMode="auto">
          <a:xfrm>
            <a:off x="1423925" y="0"/>
            <a:ext cx="7720075" cy="5143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52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2724150"/>
            <a:ext cx="114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lv-LV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Latvijas nacionālais dzelzceļnieku konkurss: nominācija</a:t>
            </a:r>
            <a:r>
              <a:rPr lang="en-US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lv-LV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”Dzelzceļa pakalpojumi” </a:t>
            </a:r>
            <a:endParaRPr lang="en-US" sz="10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lv-LV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(Daugavpilī </a:t>
            </a:r>
            <a:endParaRPr lang="en-US" sz="1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lv-LV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28</a:t>
            </a:r>
            <a:r>
              <a:rPr lang="en-US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lv-LV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-29.11.2018.) </a:t>
            </a:r>
            <a:endParaRPr lang="en-US" sz="1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lv-LV" sz="1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1., 2 vieta</a:t>
            </a:r>
            <a:endParaRPr lang="ru-RU" sz="10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7171" name="Picture 3" descr="C:\Users\user\Downloads\173910600_505628157129710_892224331270085469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724150"/>
            <a:ext cx="3276600" cy="2183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905000" y="361950"/>
          <a:ext cx="6858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4300" y="1562785"/>
            <a:ext cx="152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lv-LV" sz="1400" dirty="0" smtClean="0">
                <a:latin typeface="Arial" pitchFamily="34" charset="0"/>
                <a:cs typeface="Arial" pitchFamily="34" charset="0"/>
              </a:rPr>
              <a:t>LABĀS PRAKSES PIEMĒRS: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LDZ  STIPENDIJAS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6148" name="Picture 4" descr="C:\Users\user\Downloads\IMG_20181010_14301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552950" y="13335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user\Downloads\IMG_20181010_151618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12725" y="395287"/>
            <a:ext cx="4635500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Downloads\IMG_20181010_152016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571875" y="24003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4800" y="4162425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ARJERAS NEDĒĻAS</a:t>
            </a:r>
            <a:endParaRPr kumimoji="0" lang="lv-LV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3350"/>
            <a:ext cx="5099550" cy="339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3971925"/>
            <a:ext cx="3343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dirty="0" smtClean="0">
                <a:latin typeface="Arial" pitchFamily="34" charset="0"/>
                <a:cs typeface="Arial" pitchFamily="34" charset="0"/>
              </a:rPr>
              <a:t>ATVĒRTO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1600" dirty="0" smtClean="0">
                <a:latin typeface="Arial" pitchFamily="34" charset="0"/>
                <a:cs typeface="Arial" pitchFamily="34" charset="0"/>
              </a:rPr>
              <a:t>DURVJU DIENAS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5750"/>
            <a:ext cx="4549336" cy="341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2428875"/>
            <a:ext cx="3619500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9" name="Рисунок 8" descr="IMG_38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350" y="314325"/>
            <a:ext cx="50292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38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476375" y="561975"/>
            <a:ext cx="3028950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3927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2209800" y="2419350"/>
            <a:ext cx="3781425" cy="252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4300" y="1361896"/>
            <a:ext cx="17049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DAUGAVPILS PILSĒTAS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RĪGAS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IELAS SVĒTKI „DZELZCEĻAM DAUGAVPILĪ 160”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12.09.2020.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685800" y="276225"/>
          <a:ext cx="7710571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18" y="981075"/>
            <a:ext cx="1341007" cy="512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Схема 15"/>
          <p:cNvGraphicFramePr/>
          <p:nvPr/>
        </p:nvGraphicFramePr>
        <p:xfrm>
          <a:off x="685800" y="962025"/>
          <a:ext cx="1724931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1219200" y="1676400"/>
          <a:ext cx="6300918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685800" y="3609975"/>
          <a:ext cx="7731387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685800" y="4048125"/>
          <a:ext cx="7763468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69753310"/>
              </p:ext>
            </p:extLst>
          </p:nvPr>
        </p:nvGraphicFramePr>
        <p:xfrm>
          <a:off x="685800" y="4505325"/>
          <a:ext cx="7763468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360" b="22190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New folder\Reklama\100letije\logo\logo100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9550"/>
            <a:ext cx="2596725" cy="1500297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24000" y="2266950"/>
            <a:ext cx="5867400" cy="89296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PALDIES PAR UZMAN</a:t>
            </a:r>
            <a:r>
              <a:rPr lang="lv-LV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Ī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lv-LV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04875" y="3190875"/>
            <a:ext cx="3895725" cy="8929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www.daugvt.lv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lv-LV" dirty="0" smtClean="0">
                <a:latin typeface="Arial" pitchFamily="34" charset="0"/>
                <a:cs typeface="Arial" pitchFamily="34" charset="0"/>
              </a:rPr>
              <a:t>acebook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.com/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daugvt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lv-LV" dirty="0" smtClean="0">
                <a:latin typeface="Arial" pitchFamily="34" charset="0"/>
                <a:cs typeface="Arial" pitchFamily="34" charset="0"/>
              </a:rPr>
              <a:t>youtube daugavpils tehnikums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ownloads\downlo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" y="3324225"/>
            <a:ext cx="666750" cy="666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08062"/>
            <a:ext cx="266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19800" y="742950"/>
            <a:ext cx="0" cy="24003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24200" y="742950"/>
            <a:ext cx="0" cy="24003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7650" y="371475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>
                <a:latin typeface="Arial" pitchFamily="34" charset="0"/>
                <a:cs typeface="Arial" pitchFamily="34" charset="0"/>
              </a:rPr>
              <a:t>IZGLĪTĪBAS PROGRAMMU ĪSTENOŠANAS VIETAS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1572" y="2800350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 smtClean="0">
                <a:latin typeface="Arial" pitchFamily="34" charset="0"/>
                <a:cs typeface="Arial" pitchFamily="34" charset="0"/>
              </a:rPr>
              <a:t>Mendeļejeva ielā 1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4217" y="2800350"/>
            <a:ext cx="183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Varšavas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ielā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23 un 21A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80035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smtClean="0">
                <a:latin typeface="Arial" pitchFamily="34" charset="0"/>
                <a:cs typeface="Arial" pitchFamily="34" charset="0"/>
              </a:rPr>
              <a:t>Strādnieku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ielā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1200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482" name="Picture 2" descr="F:\New folder\Foto\Varsavas\ERASMUS_LV_Daugavpils tehnikums.00_03_26_10.неподвижное изображение020.png"/>
          <p:cNvPicPr>
            <a:picLocks noChangeAspect="1" noChangeArrowheads="1"/>
          </p:cNvPicPr>
          <p:nvPr/>
        </p:nvPicPr>
        <p:blipFill>
          <a:blip r:embed="rId3" cstate="print"/>
          <a:srcRect l="5113" r="5114"/>
          <a:stretch>
            <a:fillRect/>
          </a:stretch>
        </p:blipFill>
        <p:spPr bwMode="auto">
          <a:xfrm>
            <a:off x="304800" y="1008062"/>
            <a:ext cx="2675469" cy="1716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04800" y="3486150"/>
            <a:ext cx="1532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 smtClean="0">
                <a:latin typeface="Arial" pitchFamily="34" charset="0"/>
                <a:cs typeface="Arial" pitchFamily="34" charset="0"/>
              </a:rPr>
              <a:t>MĀCĪBU TELPAS: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3486150"/>
            <a:ext cx="3034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1200" b="1" dirty="0" smtClean="0">
                <a:latin typeface="Arial" pitchFamily="34" charset="0"/>
                <a:cs typeface="Arial" pitchFamily="34" charset="0"/>
              </a:rPr>
              <a:t>62</a:t>
            </a:r>
            <a:r>
              <a:rPr lang="lv-LV" sz="1200" dirty="0" smtClean="0">
                <a:latin typeface="Arial" pitchFamily="34" charset="0"/>
                <a:cs typeface="Arial" pitchFamily="34" charset="0"/>
              </a:rPr>
              <a:t> mācību kabineti, </a:t>
            </a:r>
            <a:r>
              <a:rPr lang="lv-LV" sz="1200" dirty="0" err="1" smtClean="0">
                <a:latin typeface="Arial" pitchFamily="34" charset="0"/>
                <a:cs typeface="Arial" pitchFamily="34" charset="0"/>
              </a:rPr>
              <a:t>lingofonijas</a:t>
            </a:r>
            <a:r>
              <a:rPr lang="lv-LV" sz="1200" dirty="0" smtClean="0">
                <a:latin typeface="Arial" pitchFamily="34" charset="0"/>
                <a:cs typeface="Arial" pitchFamily="34" charset="0"/>
              </a:rPr>
              <a:t> kabinets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12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lv-LV" sz="1200" dirty="0" smtClean="0">
                <a:latin typeface="Arial" pitchFamily="34" charset="0"/>
                <a:cs typeface="Arial" pitchFamily="34" charset="0"/>
              </a:rPr>
              <a:t> datoru klases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1200" b="1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lv-LV" sz="1200" dirty="0" smtClean="0">
                <a:latin typeface="Arial" pitchFamily="34" charset="0"/>
                <a:cs typeface="Arial" pitchFamily="34" charset="0"/>
              </a:rPr>
              <a:t> mācību darbnīcas un laboratorijas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12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lv-LV" sz="1200" dirty="0" smtClean="0">
                <a:latin typeface="Arial" pitchFamily="34" charset="0"/>
                <a:cs typeface="Arial" pitchFamily="34" charset="0"/>
              </a:rPr>
              <a:t>sporta zāles un sporta laukums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1200" dirty="0" smtClean="0">
                <a:latin typeface="Arial" pitchFamily="34" charset="0"/>
                <a:cs typeface="Arial" pitchFamily="34" charset="0"/>
              </a:rPr>
              <a:t>Plaša bibliotēka ar lasītavu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08120"/>
            <a:ext cx="2590801" cy="171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F:\New folder\Direktors\No filma\10000000_1112635625738599_9078314223716532224_n.00_00_18_17.Still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008120"/>
            <a:ext cx="2667000" cy="171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3900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171824" y="1338263"/>
          <a:ext cx="4362451" cy="208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7" y="1409700"/>
            <a:ext cx="1643063" cy="2324100"/>
          </a:xfrm>
        </p:spPr>
        <p:txBody>
          <a:bodyPr>
            <a:normAutofit/>
          </a:bodyPr>
          <a:lstStyle/>
          <a:p>
            <a:pPr algn="l"/>
            <a:r>
              <a:rPr lang="lv-LV" sz="1400" dirty="0" smtClean="0">
                <a:latin typeface="Arial" pitchFamily="34" charset="0"/>
                <a:cs typeface="Arial" pitchFamily="34" charset="0"/>
              </a:rPr>
              <a:t>DZELZCEĻA TRANSPORTA UN PAKALPOJUMU JOMAS MĀCĪBU PROGRAMMU ĪSTENOŠANAS FORMAS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83689922"/>
              </p:ext>
            </p:extLst>
          </p:nvPr>
        </p:nvGraphicFramePr>
        <p:xfrm>
          <a:off x="2362200" y="971548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2400" y="1771531"/>
            <a:ext cx="1828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lv-LV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PIEREDZE </a:t>
            </a: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DZELZCEĻA </a:t>
            </a:r>
            <a:endParaRPr kumimoji="0" lang="en-US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TRANSPORTA UN </a:t>
            </a:r>
            <a:endParaRPr kumimoji="0" lang="en-US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PAKALPOJUMU </a:t>
            </a:r>
            <a:endParaRPr kumimoji="0" lang="en-US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JOMAS </a:t>
            </a:r>
            <a:endParaRPr kumimoji="0" lang="en-US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MĀCĪBU </a:t>
            </a:r>
            <a:endParaRPr kumimoji="0" lang="en-US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PROGRAMMĀS</a:t>
            </a:r>
            <a:endParaRPr kumimoji="0" lang="en-US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62465" name="Picture 1" descr="F:\New folder\Direktors\No filma\10000000_1112635625738599_9078314223716532224_n.00_00_35_11.Still007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667000" y="1874173"/>
            <a:ext cx="5630104" cy="3166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2466" name="Picture 2" descr="F:\New folder\Direktors\No filma\10000000_1112635625738599_9078314223716532224_n.00_00_21_09.Still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3467" y="133350"/>
            <a:ext cx="4605867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611" name="Picture 3" descr="C:\Users\user\Downloads\IMG_4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95880"/>
            <a:ext cx="4086225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3086010"/>
            <a:ext cx="2381934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1097280">
              <a:tabLst>
                <a:tab pos="1097280" algn="l"/>
              </a:tabLst>
            </a:pPr>
            <a:r>
              <a:rPr lang="lv-LV" sz="1200" dirty="0" smtClean="0">
                <a:latin typeface="Arial" pitchFamily="34" charset="0"/>
                <a:cs typeface="Arial" pitchFamily="34" charset="0"/>
              </a:rPr>
              <a:t>MATERIĀLTEHNISKAIS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defTabSz="1097280">
              <a:tabLst>
                <a:tab pos="1097280" algn="l"/>
              </a:tabLst>
            </a:pPr>
            <a:r>
              <a:rPr lang="lv-LV" sz="1200" dirty="0" smtClean="0">
                <a:latin typeface="Arial" pitchFamily="34" charset="0"/>
                <a:cs typeface="Arial" pitchFamily="34" charset="0"/>
              </a:rPr>
              <a:t>NODROŠINĀJUMS: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defTabSz="1097280">
              <a:tabLst>
                <a:tab pos="1097280" algn="l"/>
              </a:tabLst>
            </a:pPr>
            <a:r>
              <a:rPr lang="lv-LV" sz="1200" dirty="0" smtClean="0">
                <a:latin typeface="Arial" pitchFamily="34" charset="0"/>
                <a:cs typeface="Arial" pitchFamily="34" charset="0"/>
              </a:rPr>
              <a:t>DZELZCEĻA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defTabSz="1097280">
              <a:tabLst>
                <a:tab pos="1097280" algn="l"/>
              </a:tabLst>
            </a:pPr>
            <a:r>
              <a:rPr lang="lv-LV" sz="1200" dirty="0" smtClean="0">
                <a:latin typeface="Arial" pitchFamily="34" charset="0"/>
                <a:cs typeface="Arial" pitchFamily="34" charset="0"/>
              </a:rPr>
              <a:t>TRANSPORTS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defTabSz="1097280">
              <a:tabLst>
                <a:tab pos="1097280" algn="l"/>
              </a:tabLst>
            </a:pPr>
            <a:r>
              <a:rPr lang="lv-LV" sz="1200" dirty="0" smtClean="0">
                <a:latin typeface="Arial" pitchFamily="34" charset="0"/>
                <a:cs typeface="Arial" pitchFamily="34" charset="0"/>
              </a:rPr>
              <a:t>UN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defTabSz="1097280">
              <a:tabLst>
                <a:tab pos="1097280" algn="l"/>
              </a:tabLst>
            </a:pPr>
            <a:r>
              <a:rPr lang="lv-LV" sz="1200" dirty="0" smtClean="0">
                <a:latin typeface="Arial" pitchFamily="34" charset="0"/>
                <a:cs typeface="Arial" pitchFamily="34" charset="0"/>
              </a:rPr>
              <a:t>PAKALPOJUMI</a:t>
            </a:r>
          </a:p>
          <a:p>
            <a:pPr defTabSz="1097280">
              <a:tabLst>
                <a:tab pos="1097280" algn="l"/>
              </a:tabLst>
            </a:pPr>
            <a:r>
              <a:rPr lang="lv-LV" sz="1200" dirty="0" smtClean="0">
                <a:latin typeface="Arial" pitchFamily="34" charset="0"/>
                <a:cs typeface="Arial" pitchFamily="34" charset="0"/>
              </a:rPr>
              <a:t>AR PIELĀGOJAMU</a:t>
            </a:r>
          </a:p>
          <a:p>
            <a:pPr defTabSz="1097280">
              <a:tabLst>
                <a:tab pos="1097280" algn="l"/>
              </a:tabLst>
            </a:pPr>
            <a:r>
              <a:rPr lang="lv-LV" sz="1200" dirty="0" smtClean="0">
                <a:latin typeface="Arial" pitchFamily="34" charset="0"/>
                <a:cs typeface="Arial" pitchFamily="34" charset="0"/>
              </a:rPr>
              <a:t>PROGRMMATŪRU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defTabSz="1097280">
              <a:tabLst>
                <a:tab pos="1097280" algn="l"/>
              </a:tabLst>
            </a:pPr>
            <a:r>
              <a:rPr lang="lv-LV" sz="1200" dirty="0" smtClean="0">
                <a:latin typeface="Arial" pitchFamily="34" charset="0"/>
                <a:cs typeface="Arial" pitchFamily="34" charset="0"/>
              </a:rPr>
              <a:t>JAUNAJAI DZELZCEĻA LĪNIJAI</a:t>
            </a:r>
          </a:p>
          <a:p>
            <a:pPr defTabSz="1097280">
              <a:tabLst>
                <a:tab pos="1097280" algn="l"/>
              </a:tabLst>
            </a:pPr>
            <a:r>
              <a:rPr lang="lv-LV" sz="1200" dirty="0" smtClean="0">
                <a:latin typeface="Arial" pitchFamily="34" charset="0"/>
                <a:cs typeface="Arial" pitchFamily="34" charset="0"/>
              </a:rPr>
              <a:t> “RAIL BALTICA”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8" name="Picture 3" descr="C:\Users\user\Downloads\IMG_7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80974"/>
            <a:ext cx="3619500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F:\New folder\Direktors\No filma\10000000_1112635625738599_9078314223716532224_n.00_00_26_19.Still004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762000" y="2495550"/>
            <a:ext cx="4078253" cy="2294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E:\dzelzcela_transporta_darbnica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2411"/>
            <a:ext cx="3429000" cy="2287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C:\Users\user\Downloads\20210419_110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085974"/>
            <a:ext cx="3781425" cy="2836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28942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1027" name="Picture 3" descr="C:\Users\user\Downloads\20210419_10204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2875" y="604837"/>
            <a:ext cx="5041900" cy="3781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user\Downloads\Dzelzcela_transporta_darbniica-3.jpeg"/>
          <p:cNvPicPr>
            <a:picLocks noChangeAspect="1" noChangeArrowheads="1"/>
          </p:cNvPicPr>
          <p:nvPr/>
        </p:nvPicPr>
        <p:blipFill>
          <a:blip r:embed="rId3" cstate="print"/>
          <a:srcRect t="9357" b="11111"/>
          <a:stretch>
            <a:fillRect/>
          </a:stretch>
        </p:blipFill>
        <p:spPr bwMode="auto">
          <a:xfrm>
            <a:off x="4480391" y="200526"/>
            <a:ext cx="4406433" cy="262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92" y="2495550"/>
            <a:ext cx="3748808" cy="2499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28942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600200" y="0"/>
            <a:ext cx="16764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152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3352800" y="374650"/>
          <a:ext cx="55626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801095" cy="457200"/>
          </a:xfrm>
          <a:prstGeom prst="rect">
            <a:avLst/>
          </a:prstGeom>
        </p:spPr>
      </p:pic>
      <p:pic>
        <p:nvPicPr>
          <p:cNvPr id="8" name="Picture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71500"/>
            <a:ext cx="647356" cy="560717"/>
          </a:xfrm>
          <a:prstGeom prst="rect">
            <a:avLst/>
          </a:prstGeom>
        </p:spPr>
      </p:pic>
      <p:pic>
        <p:nvPicPr>
          <p:cNvPr id="9" name="Picture 14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9" t="9970" r="28125" b="13489"/>
          <a:stretch/>
        </p:blipFill>
        <p:spPr bwMode="auto">
          <a:xfrm>
            <a:off x="2438400" y="1333500"/>
            <a:ext cx="778181" cy="875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62108"/>
            <a:ext cx="942792" cy="742992"/>
          </a:xfrm>
          <a:prstGeom prst="rect">
            <a:avLst/>
          </a:prstGeom>
        </p:spPr>
      </p:pic>
      <p:pic>
        <p:nvPicPr>
          <p:cNvPr id="11" name="Picture 2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52700"/>
            <a:ext cx="592348" cy="592348"/>
          </a:xfrm>
          <a:prstGeom prst="rect">
            <a:avLst/>
          </a:prstGeom>
        </p:spPr>
      </p:pic>
      <p:pic>
        <p:nvPicPr>
          <p:cNvPr id="12" name="Picture 2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33700"/>
            <a:ext cx="685482" cy="684530"/>
          </a:xfrm>
          <a:prstGeom prst="rect">
            <a:avLst/>
          </a:prstGeom>
        </p:spPr>
      </p:pic>
      <p:pic>
        <p:nvPicPr>
          <p:cNvPr id="13" name="Picture 2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390900"/>
            <a:ext cx="491949" cy="63547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657350"/>
            <a:ext cx="144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ĀRVALSTU 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IESTĀŽU 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SADARBĪBAS 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GRUPA</a:t>
            </a:r>
            <a:endParaRPr kumimoji="0" lang="lv-LV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9457" name="Picture 1" descr="F:\New folder\Relize\Direktora\IMG_0201.JPG"/>
          <p:cNvPicPr>
            <a:picLocks noChangeAspect="1" noChangeArrowheads="1"/>
          </p:cNvPicPr>
          <p:nvPr/>
        </p:nvPicPr>
        <p:blipFill>
          <a:blip r:embed="rId2" cstate="print"/>
          <a:srcRect t="21307"/>
          <a:stretch>
            <a:fillRect/>
          </a:stretch>
        </p:blipFill>
        <p:spPr bwMode="auto">
          <a:xfrm>
            <a:off x="1590675" y="190500"/>
            <a:ext cx="7105650" cy="3727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2875" y="666750"/>
            <a:ext cx="2133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DAUGAVPILS 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TEHNIKUMA 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ORGANIZĒTĀS 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STARPTAUTISKĀS 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KONFERENCES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75" y="1769240"/>
            <a:ext cx="106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lv-LV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“Daugavpils tehnikuma labās prakses piemēri darba vidē balstītu mācību īstenošanā” 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lv-LV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3.- 4.12.2019.   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lv-LV" sz="1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Azerbaidžāna, Gruzija, Igaunija, Krievija, Lietuva, Moldova, Polija, Slovākija, Ukraina, Latvija)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IMG_9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3026" y="3028950"/>
            <a:ext cx="2676054" cy="178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F:\New folder\Direktora\Foto\IMG_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9788" y="2946399"/>
            <a:ext cx="2852737" cy="190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95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4372" y="3249990"/>
            <a:ext cx="2567340" cy="1711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72F10E7C4C39940B5A4614184529A47" ma:contentTypeVersion="10" ma:contentTypeDescription="Izveidot jaunu dokumentu." ma:contentTypeScope="" ma:versionID="09ad99a51c23104e8a56ba0b2fe5911c">
  <xsd:schema xmlns:xsd="http://www.w3.org/2001/XMLSchema" xmlns:xs="http://www.w3.org/2001/XMLSchema" xmlns:p="http://schemas.microsoft.com/office/2006/metadata/properties" xmlns:ns2="929ef86d-0678-474b-a2d1-4b70d1db9477" targetNamespace="http://schemas.microsoft.com/office/2006/metadata/properties" ma:root="true" ma:fieldsID="fe419d096907b6e7426737fd64f258f7" ns2:_="">
    <xsd:import namespace="929ef86d-0678-474b-a2d1-4b70d1db94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ef86d-0678-474b-a2d1-4b70d1db9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B075C6-52A4-4BA6-92E1-ECB56765897F}"/>
</file>

<file path=customXml/itemProps2.xml><?xml version="1.0" encoding="utf-8"?>
<ds:datastoreItem xmlns:ds="http://schemas.openxmlformats.org/officeDocument/2006/customXml" ds:itemID="{DF7FC233-5D27-4AAA-BCD8-DD76D5C9FC9B}"/>
</file>

<file path=customXml/itemProps3.xml><?xml version="1.0" encoding="utf-8"?>
<ds:datastoreItem xmlns:ds="http://schemas.openxmlformats.org/officeDocument/2006/customXml" ds:itemID="{19E50832-B480-42A1-AC31-CB29DE1051E6}"/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542</Words>
  <Application>Microsoft Office PowerPoint</Application>
  <PresentationFormat>On-screen Show (16:9)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Тема Office</vt:lpstr>
      <vt:lpstr>PowerPoint Presentation</vt:lpstr>
      <vt:lpstr>PowerPoint Presentation</vt:lpstr>
      <vt:lpstr>DZELZCEĻA TRANSPORTA UN PAKALPOJUMU JOMAS MĀCĪBU PROGRAMMU ĪSTENOŠANAS FORMAS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23.04.2021. PIKC „Daugavpils tehnikums” direktore Ingrīda Brokāne</dc:title>
  <dc:creator>user</dc:creator>
  <cp:lastModifiedBy>User</cp:lastModifiedBy>
  <cp:revision>233</cp:revision>
  <dcterms:created xsi:type="dcterms:W3CDTF">2021-04-17T06:48:55Z</dcterms:created>
  <dcterms:modified xsi:type="dcterms:W3CDTF">2021-04-21T14:47:38Z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0x010100572F10E7C4C39940B5A4614184529A47</vt:lpwstr>
  </property>
</Properties>
</file>