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theme/theme4.xml" ContentType="application/vnd.openxmlformats-officedocument.theme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theme/theme3.xml" ContentType="application/vnd.openxmlformats-officedocument.theme+xml"/>
  <Override PartName="/ppt/theme/theme2.xml" ContentType="application/vnd.openxmlformats-officedocument.theme+xml"/>
  <Override PartName="/ppt/theme/theme5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48" r:id="rId1"/>
    <p:sldMasterId id="2147483680" r:id="rId2"/>
    <p:sldMasterId id="2147483660" r:id="rId3"/>
  </p:sldMasterIdLst>
  <p:notesMasterIdLst>
    <p:notesMasterId r:id="rId13"/>
  </p:notesMasterIdLst>
  <p:handoutMasterIdLst>
    <p:handoutMasterId r:id="rId14"/>
  </p:handoutMasterIdLst>
  <p:sldIdLst>
    <p:sldId id="256" r:id="rId4"/>
    <p:sldId id="407" r:id="rId5"/>
    <p:sldId id="3700" r:id="rId6"/>
    <p:sldId id="3708" r:id="rId7"/>
    <p:sldId id="3710" r:id="rId8"/>
    <p:sldId id="3711" r:id="rId9"/>
    <p:sldId id="3712" r:id="rId10"/>
    <p:sldId id="1098" r:id="rId11"/>
    <p:sldId id="429" r:id="rId12"/>
  </p:sldIdLst>
  <p:sldSz cx="12192000" cy="6858000"/>
  <p:notesSz cx="6858000" cy="9144000"/>
  <p:defaultTextStyle>
    <a:defPPr>
      <a:defRPr lang="id-ID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15" userDrawn="1">
          <p15:clr>
            <a:srgbClr val="000000"/>
          </p15:clr>
        </p15:guide>
        <p15:guide id="2" pos="3840" userDrawn="1">
          <p15:clr>
            <a:srgbClr val="000000"/>
          </p15:clr>
        </p15:guide>
        <p15:guide id="3" pos="438" userDrawn="1">
          <p15:clr>
            <a:srgbClr val="A4A3A4"/>
          </p15:clr>
        </p15:guide>
        <p15:guide id="4" pos="7333" userDrawn="1">
          <p15:clr>
            <a:srgbClr val="A4A3A4"/>
          </p15:clr>
        </p15:guide>
        <p15:guide id="5" orient="horz" pos="368" userDrawn="1">
          <p15:clr>
            <a:srgbClr val="A4A3A4"/>
          </p15:clr>
        </p15:guide>
        <p15:guide id="6" orient="horz" pos="3974" userDrawn="1">
          <p15:clr>
            <a:srgbClr val="000000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Ilze Lukstiņa" initials="IL" lastIdx="2" clrIdx="0">
    <p:extLst>
      <p:ext uri="{19B8F6BF-5375-455C-9EA6-DF929625EA0E}">
        <p15:presenceInfo xmlns:p15="http://schemas.microsoft.com/office/powerpoint/2012/main" userId="S::Ilze.Lukstina@edzl.lv::36007c25-fc31-4a5a-841c-f71de9403fe2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22630"/>
    <a:srgbClr val="003399"/>
    <a:srgbClr val="F7A809"/>
    <a:srgbClr val="97999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Vidējs stils 2 - izcēlum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3918" autoAdjust="0"/>
  </p:normalViewPr>
  <p:slideViewPr>
    <p:cSldViewPr snapToGrid="0">
      <p:cViewPr varScale="1">
        <p:scale>
          <a:sx n="82" d="100"/>
          <a:sy n="82" d="100"/>
        </p:scale>
        <p:origin x="672" y="48"/>
      </p:cViewPr>
      <p:guideLst>
        <p:guide orient="horz" pos="2115"/>
        <p:guide pos="3840"/>
        <p:guide pos="438"/>
        <p:guide pos="7333"/>
        <p:guide orient="horz" pos="368"/>
        <p:guide orient="horz" pos="3974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 showGuides="1">
      <p:cViewPr varScale="1">
        <p:scale>
          <a:sx n="86" d="100"/>
          <a:sy n="86" d="100"/>
        </p:scale>
        <p:origin x="2904" y="5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notesMaster" Target="notesMasters/notesMaster1.xml"/><Relationship Id="rId18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openxmlformats.org/officeDocument/2006/relationships/customXml" Target="../customXml/item2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20" Type="http://schemas.openxmlformats.org/officeDocument/2006/relationships/customXml" Target="../customXml/item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commentAuthors" Target="commentAuthors.xml"/><Relationship Id="rId10" Type="http://schemas.openxmlformats.org/officeDocument/2006/relationships/slide" Target="slides/slide7.xml"/><Relationship Id="rId19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handoutMaster" Target="handoutMasters/handoutMaster1.xml"/><Relationship Id="rId22" Type="http://schemas.openxmlformats.org/officeDocument/2006/relationships/customXml" Target="../customXml/item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d-ID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EC4DA24-3A80-403B-9AB8-74A5047F5267}" type="datetimeFigureOut">
              <a:rPr lang="id-ID" smtClean="0"/>
              <a:t>25/03/2021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95B140-93B4-4AEA-B299-487976A509B6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18455605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d-ID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3160611-4A00-446B-A31D-3066FBF362A9}" type="datetimeFigureOut">
              <a:rPr lang="id-ID" smtClean="0"/>
              <a:t>25/03/2021</a:t>
            </a:fld>
            <a:endParaRPr lang="id-ID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d-ID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3C0963-2152-4008-8F2F-208A8E226257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8052950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BF054A-0FA9-9542-B760-D7E9249D884E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8289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5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DZL tekstam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B114BB-8AB0-417D-893A-988C921FA075}" type="slidenum">
              <a:rPr lang="id-ID" smtClean="0"/>
              <a:pPr/>
              <a:t>‹#›</a:t>
            </a:fld>
            <a:endParaRPr lang="id-ID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56B15105-1C62-40F4-9BE2-538E495B3990}" type="datetime1">
              <a:rPr lang="lv-LV" smtClean="0"/>
              <a:t>25.03.2021</a:t>
            </a:fld>
            <a:endParaRPr lang="lv-LV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2" hasCustomPrompt="1"/>
          </p:nvPr>
        </p:nvSpPr>
        <p:spPr>
          <a:xfrm>
            <a:off x="1031275" y="1501715"/>
            <a:ext cx="10101096" cy="4572000"/>
          </a:xfrm>
        </p:spPr>
        <p:txBody>
          <a:bodyPr/>
          <a:lstStyle>
            <a:lvl1pPr>
              <a:defRPr baseline="0"/>
            </a:lvl1pPr>
            <a:lvl2pPr>
              <a:defRPr/>
            </a:lvl2pPr>
            <a:lvl3pPr>
              <a:defRPr/>
            </a:lvl3pPr>
            <a:lvl4pPr>
              <a:defRPr/>
            </a:lvl4pPr>
          </a:lstStyle>
          <a:p>
            <a:pPr lvl="0"/>
            <a:r>
              <a:rPr lang="lv-LV" dirty="0"/>
              <a:t>Pamata teksts</a:t>
            </a:r>
            <a:endParaRPr lang="en-US" dirty="0"/>
          </a:p>
          <a:p>
            <a:pPr lvl="1"/>
            <a:r>
              <a:rPr lang="lv-LV" dirty="0"/>
              <a:t>Teksts 2. līmenis</a:t>
            </a:r>
            <a:endParaRPr lang="en-US" dirty="0"/>
          </a:p>
          <a:p>
            <a:pPr lvl="2"/>
            <a:r>
              <a:rPr lang="lv-LV" dirty="0"/>
              <a:t>Teksts 3. līmenis</a:t>
            </a:r>
            <a:endParaRPr lang="en-US" dirty="0"/>
          </a:p>
          <a:p>
            <a:pPr lvl="3"/>
            <a:r>
              <a:rPr lang="lv-LV" dirty="0"/>
              <a:t>4. līmenis</a:t>
            </a:r>
            <a:endParaRPr lang="en-US" dirty="0"/>
          </a:p>
        </p:txBody>
      </p:sp>
      <p:sp>
        <p:nvSpPr>
          <p:cNvPr id="13" name="Title 12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lv-LV" dirty="0"/>
              <a:t>GARŠ SLAIDA NOSAUKUMS -  VIRSRAKSTS</a:t>
            </a:r>
          </a:p>
        </p:txBody>
      </p:sp>
    </p:spTree>
    <p:extLst>
      <p:ext uri="{BB962C8B-B14F-4D97-AF65-F5344CB8AC3E}">
        <p14:creationId xmlns:p14="http://schemas.microsoft.com/office/powerpoint/2010/main" val="16355985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bout 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-1" y="2022116"/>
            <a:ext cx="6639043" cy="2645418"/>
          </a:xfrm>
          <a:custGeom>
            <a:avLst/>
            <a:gdLst>
              <a:gd name="connsiteX0" fmla="*/ 0 w 4146804"/>
              <a:gd name="connsiteY0" fmla="*/ 0 h 2286000"/>
              <a:gd name="connsiteX1" fmla="*/ 4146804 w 4146804"/>
              <a:gd name="connsiteY1" fmla="*/ 0 h 2286000"/>
              <a:gd name="connsiteX2" fmla="*/ 4146804 w 4146804"/>
              <a:gd name="connsiteY2" fmla="*/ 2286000 h 2286000"/>
              <a:gd name="connsiteX3" fmla="*/ 0 w 4146804"/>
              <a:gd name="connsiteY3" fmla="*/ 2286000 h 2286000"/>
              <a:gd name="connsiteX4" fmla="*/ 0 w 4146804"/>
              <a:gd name="connsiteY4" fmla="*/ 0 h 2286000"/>
              <a:gd name="connsiteX0" fmla="*/ 0 w 5681887"/>
              <a:gd name="connsiteY0" fmla="*/ 0 h 2286000"/>
              <a:gd name="connsiteX1" fmla="*/ 5681887 w 5681887"/>
              <a:gd name="connsiteY1" fmla="*/ 5542 h 2286000"/>
              <a:gd name="connsiteX2" fmla="*/ 4146804 w 5681887"/>
              <a:gd name="connsiteY2" fmla="*/ 2286000 h 2286000"/>
              <a:gd name="connsiteX3" fmla="*/ 0 w 5681887"/>
              <a:gd name="connsiteY3" fmla="*/ 2286000 h 2286000"/>
              <a:gd name="connsiteX4" fmla="*/ 0 w 5681887"/>
              <a:gd name="connsiteY4" fmla="*/ 0 h 2286000"/>
              <a:gd name="connsiteX0" fmla="*/ 0 w 5759473"/>
              <a:gd name="connsiteY0" fmla="*/ 0 h 2286000"/>
              <a:gd name="connsiteX1" fmla="*/ 5759473 w 5759473"/>
              <a:gd name="connsiteY1" fmla="*/ 0 h 2286000"/>
              <a:gd name="connsiteX2" fmla="*/ 4146804 w 5759473"/>
              <a:gd name="connsiteY2" fmla="*/ 2286000 h 2286000"/>
              <a:gd name="connsiteX3" fmla="*/ 0 w 5759473"/>
              <a:gd name="connsiteY3" fmla="*/ 2286000 h 2286000"/>
              <a:gd name="connsiteX4" fmla="*/ 0 w 5759473"/>
              <a:gd name="connsiteY4" fmla="*/ 0 h 2286000"/>
              <a:gd name="connsiteX0" fmla="*/ 0 w 5737034"/>
              <a:gd name="connsiteY0" fmla="*/ 0 h 2286000"/>
              <a:gd name="connsiteX1" fmla="*/ 5737034 w 5737034"/>
              <a:gd name="connsiteY1" fmla="*/ 0 h 2286000"/>
              <a:gd name="connsiteX2" fmla="*/ 4146804 w 5737034"/>
              <a:gd name="connsiteY2" fmla="*/ 2286000 h 2286000"/>
              <a:gd name="connsiteX3" fmla="*/ 0 w 5737034"/>
              <a:gd name="connsiteY3" fmla="*/ 2286000 h 2286000"/>
              <a:gd name="connsiteX4" fmla="*/ 0 w 5737034"/>
              <a:gd name="connsiteY4" fmla="*/ 0 h 228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737034" h="2286000">
                <a:moveTo>
                  <a:pt x="0" y="0"/>
                </a:moveTo>
                <a:lnTo>
                  <a:pt x="5737034" y="0"/>
                </a:lnTo>
                <a:lnTo>
                  <a:pt x="4146804" y="2286000"/>
                </a:lnTo>
                <a:lnTo>
                  <a:pt x="0" y="2286000"/>
                </a:lnTo>
                <a:lnTo>
                  <a:pt x="0" y="0"/>
                </a:lnTo>
                <a:close/>
              </a:path>
            </a:pathLst>
          </a:custGeom>
        </p:spPr>
        <p:txBody>
          <a:bodyPr/>
          <a:lstStyle>
            <a:lvl1pPr>
              <a:defRPr sz="1600"/>
            </a:lvl1pPr>
          </a:lstStyle>
          <a:p>
            <a:endParaRPr lang="id-ID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11037600" y="6379200"/>
            <a:ext cx="834825" cy="286341"/>
          </a:xfrm>
        </p:spPr>
        <p:txBody>
          <a:bodyPr/>
          <a:lstStyle>
            <a:lvl1pPr>
              <a:defRPr sz="1400"/>
            </a:lvl1pPr>
          </a:lstStyle>
          <a:p>
            <a:fld id="{72B114BB-8AB0-417D-893A-988C921FA075}" type="slidenum">
              <a:rPr lang="id-ID" smtClean="0"/>
              <a:pPr/>
              <a:t>‹#›</a:t>
            </a:fld>
            <a:endParaRPr lang="id-ID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B30936F2-219A-4C9C-B92B-68CC858047BB}" type="datetime1">
              <a:rPr lang="lv-LV" smtClean="0"/>
              <a:t>25.03.2021</a:t>
            </a:fld>
            <a:endParaRPr lang="lv-LV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3154176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About 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0" y="1988249"/>
            <a:ext cx="8249265" cy="2998618"/>
          </a:xfrm>
          <a:custGeom>
            <a:avLst/>
            <a:gdLst>
              <a:gd name="connsiteX0" fmla="*/ 0 w 4146804"/>
              <a:gd name="connsiteY0" fmla="*/ 0 h 2286000"/>
              <a:gd name="connsiteX1" fmla="*/ 4146804 w 4146804"/>
              <a:gd name="connsiteY1" fmla="*/ 0 h 2286000"/>
              <a:gd name="connsiteX2" fmla="*/ 4146804 w 4146804"/>
              <a:gd name="connsiteY2" fmla="*/ 2286000 h 2286000"/>
              <a:gd name="connsiteX3" fmla="*/ 0 w 4146804"/>
              <a:gd name="connsiteY3" fmla="*/ 2286000 h 2286000"/>
              <a:gd name="connsiteX4" fmla="*/ 0 w 4146804"/>
              <a:gd name="connsiteY4" fmla="*/ 0 h 2286000"/>
              <a:gd name="connsiteX0" fmla="*/ 0 w 5681887"/>
              <a:gd name="connsiteY0" fmla="*/ 0 h 2286000"/>
              <a:gd name="connsiteX1" fmla="*/ 5681887 w 5681887"/>
              <a:gd name="connsiteY1" fmla="*/ 5542 h 2286000"/>
              <a:gd name="connsiteX2" fmla="*/ 4146804 w 5681887"/>
              <a:gd name="connsiteY2" fmla="*/ 2286000 h 2286000"/>
              <a:gd name="connsiteX3" fmla="*/ 0 w 5681887"/>
              <a:gd name="connsiteY3" fmla="*/ 2286000 h 2286000"/>
              <a:gd name="connsiteX4" fmla="*/ 0 w 5681887"/>
              <a:gd name="connsiteY4" fmla="*/ 0 h 2286000"/>
              <a:gd name="connsiteX0" fmla="*/ 0 w 5759473"/>
              <a:gd name="connsiteY0" fmla="*/ 0 h 2286000"/>
              <a:gd name="connsiteX1" fmla="*/ 5759473 w 5759473"/>
              <a:gd name="connsiteY1" fmla="*/ 0 h 2286000"/>
              <a:gd name="connsiteX2" fmla="*/ 4146804 w 5759473"/>
              <a:gd name="connsiteY2" fmla="*/ 2286000 h 2286000"/>
              <a:gd name="connsiteX3" fmla="*/ 0 w 5759473"/>
              <a:gd name="connsiteY3" fmla="*/ 2286000 h 2286000"/>
              <a:gd name="connsiteX4" fmla="*/ 0 w 5759473"/>
              <a:gd name="connsiteY4" fmla="*/ 0 h 2286000"/>
              <a:gd name="connsiteX0" fmla="*/ 0 w 5737034"/>
              <a:gd name="connsiteY0" fmla="*/ 0 h 2286000"/>
              <a:gd name="connsiteX1" fmla="*/ 5737034 w 5737034"/>
              <a:gd name="connsiteY1" fmla="*/ 0 h 2286000"/>
              <a:gd name="connsiteX2" fmla="*/ 4146804 w 5737034"/>
              <a:gd name="connsiteY2" fmla="*/ 2286000 h 2286000"/>
              <a:gd name="connsiteX3" fmla="*/ 0 w 5737034"/>
              <a:gd name="connsiteY3" fmla="*/ 2286000 h 2286000"/>
              <a:gd name="connsiteX4" fmla="*/ 0 w 5737034"/>
              <a:gd name="connsiteY4" fmla="*/ 0 h 2286000"/>
              <a:gd name="connsiteX0" fmla="*/ 0 w 6293699"/>
              <a:gd name="connsiteY0" fmla="*/ 6473 h 2286000"/>
              <a:gd name="connsiteX1" fmla="*/ 6293699 w 6293699"/>
              <a:gd name="connsiteY1" fmla="*/ 0 h 2286000"/>
              <a:gd name="connsiteX2" fmla="*/ 4703469 w 6293699"/>
              <a:gd name="connsiteY2" fmla="*/ 2286000 h 2286000"/>
              <a:gd name="connsiteX3" fmla="*/ 556665 w 6293699"/>
              <a:gd name="connsiteY3" fmla="*/ 2286000 h 2286000"/>
              <a:gd name="connsiteX4" fmla="*/ 0 w 6293699"/>
              <a:gd name="connsiteY4" fmla="*/ 6473 h 2286000"/>
              <a:gd name="connsiteX0" fmla="*/ 12946 w 6306645"/>
              <a:gd name="connsiteY0" fmla="*/ 6473 h 2292473"/>
              <a:gd name="connsiteX1" fmla="*/ 6306645 w 6306645"/>
              <a:gd name="connsiteY1" fmla="*/ 0 h 2292473"/>
              <a:gd name="connsiteX2" fmla="*/ 4716415 w 6306645"/>
              <a:gd name="connsiteY2" fmla="*/ 2286000 h 2292473"/>
              <a:gd name="connsiteX3" fmla="*/ 0 w 6306645"/>
              <a:gd name="connsiteY3" fmla="*/ 2292473 h 2292473"/>
              <a:gd name="connsiteX4" fmla="*/ 12946 w 6306645"/>
              <a:gd name="connsiteY4" fmla="*/ 6473 h 22924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06645" h="2292473">
                <a:moveTo>
                  <a:pt x="12946" y="6473"/>
                </a:moveTo>
                <a:lnTo>
                  <a:pt x="6306645" y="0"/>
                </a:lnTo>
                <a:lnTo>
                  <a:pt x="4716415" y="2286000"/>
                </a:lnTo>
                <a:lnTo>
                  <a:pt x="0" y="2292473"/>
                </a:lnTo>
                <a:cubicBezTo>
                  <a:pt x="4315" y="1530473"/>
                  <a:pt x="8631" y="768473"/>
                  <a:pt x="12946" y="6473"/>
                </a:cubicBezTo>
                <a:close/>
              </a:path>
            </a:pathLst>
          </a:custGeom>
        </p:spPr>
        <p:txBody>
          <a:bodyPr/>
          <a:lstStyle>
            <a:lvl1pPr>
              <a:defRPr sz="1600"/>
            </a:lvl1pPr>
          </a:lstStyle>
          <a:p>
            <a:endParaRPr lang="id-ID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11037600" y="6372000"/>
            <a:ext cx="834825" cy="286341"/>
          </a:xfrm>
        </p:spPr>
        <p:txBody>
          <a:bodyPr/>
          <a:lstStyle>
            <a:lvl1pPr>
              <a:defRPr sz="1400"/>
            </a:lvl1pPr>
          </a:lstStyle>
          <a:p>
            <a:fld id="{72B114BB-8AB0-417D-893A-988C921FA075}" type="slidenum">
              <a:rPr lang="id-ID" smtClean="0"/>
              <a:pPr/>
              <a:t>‹#›</a:t>
            </a:fld>
            <a:endParaRPr lang="id-ID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D1DAE286-232C-4533-9D5E-76BE5D2EC93A}" type="datetime1">
              <a:rPr lang="lv-LV" smtClean="0"/>
              <a:t>25.03.2021</a:t>
            </a:fld>
            <a:endParaRPr lang="lv-LV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351521512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About 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-9728" y="2002037"/>
            <a:ext cx="4680000" cy="2636389"/>
          </a:xfrm>
          <a:custGeom>
            <a:avLst/>
            <a:gdLst>
              <a:gd name="connsiteX0" fmla="*/ 0 w 4146804"/>
              <a:gd name="connsiteY0" fmla="*/ 0 h 2286000"/>
              <a:gd name="connsiteX1" fmla="*/ 4146804 w 4146804"/>
              <a:gd name="connsiteY1" fmla="*/ 0 h 2286000"/>
              <a:gd name="connsiteX2" fmla="*/ 4146804 w 4146804"/>
              <a:gd name="connsiteY2" fmla="*/ 2286000 h 2286000"/>
              <a:gd name="connsiteX3" fmla="*/ 0 w 4146804"/>
              <a:gd name="connsiteY3" fmla="*/ 2286000 h 2286000"/>
              <a:gd name="connsiteX4" fmla="*/ 0 w 4146804"/>
              <a:gd name="connsiteY4" fmla="*/ 0 h 2286000"/>
              <a:gd name="connsiteX0" fmla="*/ 0 w 5681887"/>
              <a:gd name="connsiteY0" fmla="*/ 0 h 2286000"/>
              <a:gd name="connsiteX1" fmla="*/ 5681887 w 5681887"/>
              <a:gd name="connsiteY1" fmla="*/ 5542 h 2286000"/>
              <a:gd name="connsiteX2" fmla="*/ 4146804 w 5681887"/>
              <a:gd name="connsiteY2" fmla="*/ 2286000 h 2286000"/>
              <a:gd name="connsiteX3" fmla="*/ 0 w 5681887"/>
              <a:gd name="connsiteY3" fmla="*/ 2286000 h 2286000"/>
              <a:gd name="connsiteX4" fmla="*/ 0 w 5681887"/>
              <a:gd name="connsiteY4" fmla="*/ 0 h 2286000"/>
              <a:gd name="connsiteX0" fmla="*/ 0 w 5759473"/>
              <a:gd name="connsiteY0" fmla="*/ 0 h 2286000"/>
              <a:gd name="connsiteX1" fmla="*/ 5759473 w 5759473"/>
              <a:gd name="connsiteY1" fmla="*/ 0 h 2286000"/>
              <a:gd name="connsiteX2" fmla="*/ 4146804 w 5759473"/>
              <a:gd name="connsiteY2" fmla="*/ 2286000 h 2286000"/>
              <a:gd name="connsiteX3" fmla="*/ 0 w 5759473"/>
              <a:gd name="connsiteY3" fmla="*/ 2286000 h 2286000"/>
              <a:gd name="connsiteX4" fmla="*/ 0 w 5759473"/>
              <a:gd name="connsiteY4" fmla="*/ 0 h 2286000"/>
              <a:gd name="connsiteX0" fmla="*/ 0 w 5737034"/>
              <a:gd name="connsiteY0" fmla="*/ 0 h 2286000"/>
              <a:gd name="connsiteX1" fmla="*/ 5737034 w 5737034"/>
              <a:gd name="connsiteY1" fmla="*/ 0 h 2286000"/>
              <a:gd name="connsiteX2" fmla="*/ 4146804 w 5737034"/>
              <a:gd name="connsiteY2" fmla="*/ 2286000 h 2286000"/>
              <a:gd name="connsiteX3" fmla="*/ 0 w 5737034"/>
              <a:gd name="connsiteY3" fmla="*/ 2286000 h 2286000"/>
              <a:gd name="connsiteX4" fmla="*/ 0 w 5737034"/>
              <a:gd name="connsiteY4" fmla="*/ 0 h 2286000"/>
              <a:gd name="connsiteX0" fmla="*/ 994519 w 5737034"/>
              <a:gd name="connsiteY0" fmla="*/ 0 h 2299624"/>
              <a:gd name="connsiteX1" fmla="*/ 5737034 w 5737034"/>
              <a:gd name="connsiteY1" fmla="*/ 13624 h 2299624"/>
              <a:gd name="connsiteX2" fmla="*/ 4146804 w 5737034"/>
              <a:gd name="connsiteY2" fmla="*/ 2299624 h 2299624"/>
              <a:gd name="connsiteX3" fmla="*/ 0 w 5737034"/>
              <a:gd name="connsiteY3" fmla="*/ 2299624 h 2299624"/>
              <a:gd name="connsiteX4" fmla="*/ 994519 w 5737034"/>
              <a:gd name="connsiteY4" fmla="*/ 0 h 2299624"/>
              <a:gd name="connsiteX0" fmla="*/ 286095 w 5028610"/>
              <a:gd name="connsiteY0" fmla="*/ 0 h 2299624"/>
              <a:gd name="connsiteX1" fmla="*/ 5028610 w 5028610"/>
              <a:gd name="connsiteY1" fmla="*/ 13624 h 2299624"/>
              <a:gd name="connsiteX2" fmla="*/ 3438380 w 5028610"/>
              <a:gd name="connsiteY2" fmla="*/ 2299624 h 2299624"/>
              <a:gd name="connsiteX3" fmla="*/ 0 w 5028610"/>
              <a:gd name="connsiteY3" fmla="*/ 2299624 h 2299624"/>
              <a:gd name="connsiteX4" fmla="*/ 286095 w 5028610"/>
              <a:gd name="connsiteY4" fmla="*/ 0 h 2299624"/>
              <a:gd name="connsiteX0" fmla="*/ 292735 w 5028610"/>
              <a:gd name="connsiteY0" fmla="*/ 6296 h 2286000"/>
              <a:gd name="connsiteX1" fmla="*/ 5028610 w 5028610"/>
              <a:gd name="connsiteY1" fmla="*/ 0 h 2286000"/>
              <a:gd name="connsiteX2" fmla="*/ 3438380 w 5028610"/>
              <a:gd name="connsiteY2" fmla="*/ 2286000 h 2286000"/>
              <a:gd name="connsiteX3" fmla="*/ 0 w 5028610"/>
              <a:gd name="connsiteY3" fmla="*/ 2286000 h 2286000"/>
              <a:gd name="connsiteX4" fmla="*/ 292735 w 5028610"/>
              <a:gd name="connsiteY4" fmla="*/ 6296 h 2286000"/>
              <a:gd name="connsiteX0" fmla="*/ 272815 w 5028610"/>
              <a:gd name="connsiteY0" fmla="*/ 6296 h 2286000"/>
              <a:gd name="connsiteX1" fmla="*/ 5028610 w 5028610"/>
              <a:gd name="connsiteY1" fmla="*/ 0 h 2286000"/>
              <a:gd name="connsiteX2" fmla="*/ 3438380 w 5028610"/>
              <a:gd name="connsiteY2" fmla="*/ 2286000 h 2286000"/>
              <a:gd name="connsiteX3" fmla="*/ 0 w 5028610"/>
              <a:gd name="connsiteY3" fmla="*/ 2286000 h 2286000"/>
              <a:gd name="connsiteX4" fmla="*/ 272815 w 5028610"/>
              <a:gd name="connsiteY4" fmla="*/ 6296 h 2286000"/>
              <a:gd name="connsiteX0" fmla="*/ 66974 w 4822769"/>
              <a:gd name="connsiteY0" fmla="*/ 6296 h 2286000"/>
              <a:gd name="connsiteX1" fmla="*/ 4822769 w 4822769"/>
              <a:gd name="connsiteY1" fmla="*/ 0 h 2286000"/>
              <a:gd name="connsiteX2" fmla="*/ 3232539 w 4822769"/>
              <a:gd name="connsiteY2" fmla="*/ 2286000 h 2286000"/>
              <a:gd name="connsiteX3" fmla="*/ 0 w 4822769"/>
              <a:gd name="connsiteY3" fmla="*/ 2286000 h 2286000"/>
              <a:gd name="connsiteX4" fmla="*/ 66974 w 4822769"/>
              <a:gd name="connsiteY4" fmla="*/ 6296 h 2286000"/>
              <a:gd name="connsiteX0" fmla="*/ 66974 w 4822769"/>
              <a:gd name="connsiteY0" fmla="*/ 6296 h 2286000"/>
              <a:gd name="connsiteX1" fmla="*/ 4822769 w 4822769"/>
              <a:gd name="connsiteY1" fmla="*/ 0 h 2286000"/>
              <a:gd name="connsiteX2" fmla="*/ 3232539 w 4822769"/>
              <a:gd name="connsiteY2" fmla="*/ 2286000 h 2286000"/>
              <a:gd name="connsiteX3" fmla="*/ 0 w 4822769"/>
              <a:gd name="connsiteY3" fmla="*/ 2286000 h 2286000"/>
              <a:gd name="connsiteX4" fmla="*/ 66974 w 4822769"/>
              <a:gd name="connsiteY4" fmla="*/ 6296 h 2286000"/>
              <a:gd name="connsiteX0" fmla="*/ 27134 w 4782929"/>
              <a:gd name="connsiteY0" fmla="*/ 6296 h 2286000"/>
              <a:gd name="connsiteX1" fmla="*/ 4782929 w 4782929"/>
              <a:gd name="connsiteY1" fmla="*/ 0 h 2286000"/>
              <a:gd name="connsiteX2" fmla="*/ 3192699 w 4782929"/>
              <a:gd name="connsiteY2" fmla="*/ 2286000 h 2286000"/>
              <a:gd name="connsiteX3" fmla="*/ 0 w 4782929"/>
              <a:gd name="connsiteY3" fmla="*/ 2286000 h 2286000"/>
              <a:gd name="connsiteX4" fmla="*/ 27134 w 4782929"/>
              <a:gd name="connsiteY4" fmla="*/ 6296 h 2286000"/>
              <a:gd name="connsiteX0" fmla="*/ 27134 w 4782929"/>
              <a:gd name="connsiteY0" fmla="*/ 6296 h 2286000"/>
              <a:gd name="connsiteX1" fmla="*/ 4782929 w 4782929"/>
              <a:gd name="connsiteY1" fmla="*/ 0 h 2286000"/>
              <a:gd name="connsiteX2" fmla="*/ 3192699 w 4782929"/>
              <a:gd name="connsiteY2" fmla="*/ 2286000 h 2286000"/>
              <a:gd name="connsiteX3" fmla="*/ 0 w 4782929"/>
              <a:gd name="connsiteY3" fmla="*/ 2286000 h 2286000"/>
              <a:gd name="connsiteX4" fmla="*/ 27134 w 4782929"/>
              <a:gd name="connsiteY4" fmla="*/ 6296 h 2286000"/>
              <a:gd name="connsiteX0" fmla="*/ 27134 w 4782929"/>
              <a:gd name="connsiteY0" fmla="*/ 0 h 2286344"/>
              <a:gd name="connsiteX1" fmla="*/ 4782929 w 4782929"/>
              <a:gd name="connsiteY1" fmla="*/ 344 h 2286344"/>
              <a:gd name="connsiteX2" fmla="*/ 3192699 w 4782929"/>
              <a:gd name="connsiteY2" fmla="*/ 2286344 h 2286344"/>
              <a:gd name="connsiteX3" fmla="*/ 0 w 4782929"/>
              <a:gd name="connsiteY3" fmla="*/ 2286344 h 2286344"/>
              <a:gd name="connsiteX4" fmla="*/ 27134 w 4782929"/>
              <a:gd name="connsiteY4" fmla="*/ 0 h 2286344"/>
              <a:gd name="connsiteX0" fmla="*/ 574 w 4756369"/>
              <a:gd name="connsiteY0" fmla="*/ 0 h 2286344"/>
              <a:gd name="connsiteX1" fmla="*/ 4756369 w 4756369"/>
              <a:gd name="connsiteY1" fmla="*/ 344 h 2286344"/>
              <a:gd name="connsiteX2" fmla="*/ 3166139 w 4756369"/>
              <a:gd name="connsiteY2" fmla="*/ 2286344 h 2286344"/>
              <a:gd name="connsiteX3" fmla="*/ 0 w 4756369"/>
              <a:gd name="connsiteY3" fmla="*/ 2286344 h 2286344"/>
              <a:gd name="connsiteX4" fmla="*/ 574 w 4756369"/>
              <a:gd name="connsiteY4" fmla="*/ 0 h 2286344"/>
              <a:gd name="connsiteX0" fmla="*/ 904784 w 4756369"/>
              <a:gd name="connsiteY0" fmla="*/ 15948 h 2286000"/>
              <a:gd name="connsiteX1" fmla="*/ 4756369 w 4756369"/>
              <a:gd name="connsiteY1" fmla="*/ 0 h 2286000"/>
              <a:gd name="connsiteX2" fmla="*/ 3166139 w 4756369"/>
              <a:gd name="connsiteY2" fmla="*/ 2286000 h 2286000"/>
              <a:gd name="connsiteX3" fmla="*/ 0 w 4756369"/>
              <a:gd name="connsiteY3" fmla="*/ 2286000 h 2286000"/>
              <a:gd name="connsiteX4" fmla="*/ 904784 w 4756369"/>
              <a:gd name="connsiteY4" fmla="*/ 15948 h 2286000"/>
              <a:gd name="connsiteX0" fmla="*/ 25012 w 3876597"/>
              <a:gd name="connsiteY0" fmla="*/ 15948 h 2294145"/>
              <a:gd name="connsiteX1" fmla="*/ 3876597 w 3876597"/>
              <a:gd name="connsiteY1" fmla="*/ 0 h 2294145"/>
              <a:gd name="connsiteX2" fmla="*/ 2286367 w 3876597"/>
              <a:gd name="connsiteY2" fmla="*/ 2286000 h 2294145"/>
              <a:gd name="connsiteX3" fmla="*/ 0 w 3876597"/>
              <a:gd name="connsiteY3" fmla="*/ 2294145 h 2294145"/>
              <a:gd name="connsiteX4" fmla="*/ 25012 w 3876597"/>
              <a:gd name="connsiteY4" fmla="*/ 15948 h 2294145"/>
              <a:gd name="connsiteX0" fmla="*/ 16866 w 3876597"/>
              <a:gd name="connsiteY0" fmla="*/ 15948 h 2294145"/>
              <a:gd name="connsiteX1" fmla="*/ 3876597 w 3876597"/>
              <a:gd name="connsiteY1" fmla="*/ 0 h 2294145"/>
              <a:gd name="connsiteX2" fmla="*/ 2286367 w 3876597"/>
              <a:gd name="connsiteY2" fmla="*/ 2286000 h 2294145"/>
              <a:gd name="connsiteX3" fmla="*/ 0 w 3876597"/>
              <a:gd name="connsiteY3" fmla="*/ 2294145 h 2294145"/>
              <a:gd name="connsiteX4" fmla="*/ 16866 w 3876597"/>
              <a:gd name="connsiteY4" fmla="*/ 15948 h 2294145"/>
              <a:gd name="connsiteX0" fmla="*/ 16866 w 3927033"/>
              <a:gd name="connsiteY0" fmla="*/ 15948 h 2294145"/>
              <a:gd name="connsiteX1" fmla="*/ 3927033 w 3927033"/>
              <a:gd name="connsiteY1" fmla="*/ 0 h 2294145"/>
              <a:gd name="connsiteX2" fmla="*/ 2286367 w 3927033"/>
              <a:gd name="connsiteY2" fmla="*/ 2286000 h 2294145"/>
              <a:gd name="connsiteX3" fmla="*/ 0 w 3927033"/>
              <a:gd name="connsiteY3" fmla="*/ 2294145 h 2294145"/>
              <a:gd name="connsiteX4" fmla="*/ 16866 w 3927033"/>
              <a:gd name="connsiteY4" fmla="*/ 15948 h 2294145"/>
              <a:gd name="connsiteX0" fmla="*/ 16866 w 3927033"/>
              <a:gd name="connsiteY0" fmla="*/ 15948 h 2294145"/>
              <a:gd name="connsiteX1" fmla="*/ 3927033 w 3927033"/>
              <a:gd name="connsiteY1" fmla="*/ 0 h 2294145"/>
              <a:gd name="connsiteX2" fmla="*/ 2286367 w 3927033"/>
              <a:gd name="connsiteY2" fmla="*/ 2286000 h 2294145"/>
              <a:gd name="connsiteX3" fmla="*/ 0 w 3927033"/>
              <a:gd name="connsiteY3" fmla="*/ 2294145 h 2294145"/>
              <a:gd name="connsiteX4" fmla="*/ 16866 w 3927033"/>
              <a:gd name="connsiteY4" fmla="*/ 15948 h 2294145"/>
              <a:gd name="connsiteX0" fmla="*/ 16866 w 3927033"/>
              <a:gd name="connsiteY0" fmla="*/ 15948 h 2294145"/>
              <a:gd name="connsiteX1" fmla="*/ 3927033 w 3927033"/>
              <a:gd name="connsiteY1" fmla="*/ 0 h 2294145"/>
              <a:gd name="connsiteX2" fmla="*/ 2335343 w 3927033"/>
              <a:gd name="connsiteY2" fmla="*/ 2286001 h 2294145"/>
              <a:gd name="connsiteX3" fmla="*/ 0 w 3927033"/>
              <a:gd name="connsiteY3" fmla="*/ 2294145 h 2294145"/>
              <a:gd name="connsiteX4" fmla="*/ 16866 w 3927033"/>
              <a:gd name="connsiteY4" fmla="*/ 15948 h 2294145"/>
              <a:gd name="connsiteX0" fmla="*/ 16866 w 3927033"/>
              <a:gd name="connsiteY0" fmla="*/ 0 h 2278197"/>
              <a:gd name="connsiteX1" fmla="*/ 3927033 w 3927033"/>
              <a:gd name="connsiteY1" fmla="*/ 864 h 2278197"/>
              <a:gd name="connsiteX2" fmla="*/ 2335343 w 3927033"/>
              <a:gd name="connsiteY2" fmla="*/ 2270053 h 2278197"/>
              <a:gd name="connsiteX3" fmla="*/ 0 w 3927033"/>
              <a:gd name="connsiteY3" fmla="*/ 2278197 h 2278197"/>
              <a:gd name="connsiteX4" fmla="*/ 16866 w 3927033"/>
              <a:gd name="connsiteY4" fmla="*/ 0 h 2278197"/>
              <a:gd name="connsiteX0" fmla="*/ 16866 w 3927033"/>
              <a:gd name="connsiteY0" fmla="*/ 0 h 2278197"/>
              <a:gd name="connsiteX1" fmla="*/ 3927033 w 3927033"/>
              <a:gd name="connsiteY1" fmla="*/ 864 h 2278197"/>
              <a:gd name="connsiteX2" fmla="*/ 2335343 w 3927033"/>
              <a:gd name="connsiteY2" fmla="*/ 2270053 h 2278197"/>
              <a:gd name="connsiteX3" fmla="*/ 0 w 3927033"/>
              <a:gd name="connsiteY3" fmla="*/ 2278197 h 2278197"/>
              <a:gd name="connsiteX4" fmla="*/ 16866 w 3927033"/>
              <a:gd name="connsiteY4" fmla="*/ 0 h 22781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927033" h="2278197">
                <a:moveTo>
                  <a:pt x="16866" y="0"/>
                </a:moveTo>
                <a:lnTo>
                  <a:pt x="3927033" y="864"/>
                </a:lnTo>
                <a:lnTo>
                  <a:pt x="2335343" y="2270053"/>
                </a:lnTo>
                <a:lnTo>
                  <a:pt x="0" y="2278197"/>
                </a:lnTo>
                <a:cubicBezTo>
                  <a:pt x="191" y="1516082"/>
                  <a:pt x="16675" y="762115"/>
                  <a:pt x="16866" y="0"/>
                </a:cubicBezTo>
                <a:close/>
              </a:path>
            </a:pathLst>
          </a:custGeom>
        </p:spPr>
        <p:txBody>
          <a:bodyPr/>
          <a:lstStyle>
            <a:lvl1pPr marL="0" indent="0">
              <a:buNone/>
              <a:defRPr sz="1600"/>
            </a:lvl1pPr>
          </a:lstStyle>
          <a:p>
            <a:endParaRPr lang="id-ID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4"/>
          </p:nvPr>
        </p:nvSpPr>
        <p:spPr>
          <a:xfrm flipH="1">
            <a:off x="7502272" y="2003038"/>
            <a:ext cx="4680000" cy="2646000"/>
          </a:xfrm>
          <a:custGeom>
            <a:avLst/>
            <a:gdLst>
              <a:gd name="connsiteX0" fmla="*/ 0 w 2640730"/>
              <a:gd name="connsiteY0" fmla="*/ 0 h 2646000"/>
              <a:gd name="connsiteX1" fmla="*/ 2640730 w 2640730"/>
              <a:gd name="connsiteY1" fmla="*/ 0 h 2646000"/>
              <a:gd name="connsiteX2" fmla="*/ 2640730 w 2640730"/>
              <a:gd name="connsiteY2" fmla="*/ 2646000 h 2646000"/>
              <a:gd name="connsiteX3" fmla="*/ 0 w 2640730"/>
              <a:gd name="connsiteY3" fmla="*/ 2646000 h 2646000"/>
              <a:gd name="connsiteX4" fmla="*/ 0 w 2640730"/>
              <a:gd name="connsiteY4" fmla="*/ 0 h 2646000"/>
              <a:gd name="connsiteX0" fmla="*/ 0 w 4497811"/>
              <a:gd name="connsiteY0" fmla="*/ 0 h 2646000"/>
              <a:gd name="connsiteX1" fmla="*/ 2640730 w 4497811"/>
              <a:gd name="connsiteY1" fmla="*/ 0 h 2646000"/>
              <a:gd name="connsiteX2" fmla="*/ 4497811 w 4497811"/>
              <a:gd name="connsiteY2" fmla="*/ 2636573 h 2646000"/>
              <a:gd name="connsiteX3" fmla="*/ 0 w 4497811"/>
              <a:gd name="connsiteY3" fmla="*/ 2646000 h 2646000"/>
              <a:gd name="connsiteX4" fmla="*/ 0 w 4497811"/>
              <a:gd name="connsiteY4" fmla="*/ 0 h 2646000"/>
              <a:gd name="connsiteX0" fmla="*/ 0 w 4497811"/>
              <a:gd name="connsiteY0" fmla="*/ 0 h 2646000"/>
              <a:gd name="connsiteX1" fmla="*/ 2659428 w 4497811"/>
              <a:gd name="connsiteY1" fmla="*/ 0 h 2646000"/>
              <a:gd name="connsiteX2" fmla="*/ 4497811 w 4497811"/>
              <a:gd name="connsiteY2" fmla="*/ 2636573 h 2646000"/>
              <a:gd name="connsiteX3" fmla="*/ 0 w 4497811"/>
              <a:gd name="connsiteY3" fmla="*/ 2646000 h 2646000"/>
              <a:gd name="connsiteX4" fmla="*/ 0 w 4497811"/>
              <a:gd name="connsiteY4" fmla="*/ 0 h 2646000"/>
              <a:gd name="connsiteX0" fmla="*/ 0 w 4497811"/>
              <a:gd name="connsiteY0" fmla="*/ 0 h 2646000"/>
              <a:gd name="connsiteX1" fmla="*/ 2734219 w 4497811"/>
              <a:gd name="connsiteY1" fmla="*/ 0 h 2646000"/>
              <a:gd name="connsiteX2" fmla="*/ 4497811 w 4497811"/>
              <a:gd name="connsiteY2" fmla="*/ 2636573 h 2646000"/>
              <a:gd name="connsiteX3" fmla="*/ 0 w 4497811"/>
              <a:gd name="connsiteY3" fmla="*/ 2646000 h 2646000"/>
              <a:gd name="connsiteX4" fmla="*/ 0 w 4497811"/>
              <a:gd name="connsiteY4" fmla="*/ 0 h 264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497811" h="2646000">
                <a:moveTo>
                  <a:pt x="0" y="0"/>
                </a:moveTo>
                <a:lnTo>
                  <a:pt x="2734219" y="0"/>
                </a:lnTo>
                <a:lnTo>
                  <a:pt x="4497811" y="2636573"/>
                </a:lnTo>
                <a:lnTo>
                  <a:pt x="0" y="2646000"/>
                </a:lnTo>
                <a:lnTo>
                  <a:pt x="0" y="0"/>
                </a:lnTo>
                <a:close/>
              </a:path>
            </a:pathLst>
          </a:custGeom>
        </p:spPr>
        <p:txBody>
          <a:bodyPr/>
          <a:lstStyle>
            <a:lvl1pPr>
              <a:defRPr sz="1600"/>
            </a:lvl1pPr>
          </a:lstStyle>
          <a:p>
            <a:endParaRPr lang="id-ID" dirty="0"/>
          </a:p>
        </p:txBody>
      </p:sp>
      <p:sp>
        <p:nvSpPr>
          <p:cNvPr id="5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11037600" y="6372000"/>
            <a:ext cx="834825" cy="286341"/>
          </a:xfrm>
        </p:spPr>
        <p:txBody>
          <a:bodyPr/>
          <a:lstStyle>
            <a:lvl1pPr>
              <a:defRPr sz="1400"/>
            </a:lvl1pPr>
          </a:lstStyle>
          <a:p>
            <a:fld id="{72B114BB-8AB0-417D-893A-988C921FA075}" type="slidenum">
              <a:rPr lang="id-ID" smtClean="0"/>
              <a:pPr/>
              <a:t>‹#›</a:t>
            </a:fld>
            <a:endParaRPr lang="id-ID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30A6518E-E2DF-46C7-8AF3-662963D267DF}" type="datetime1">
              <a:rPr lang="lv-LV" smtClean="0"/>
              <a:t>25.03.2021</a:t>
            </a:fld>
            <a:endParaRPr lang="lv-LV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24085694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CEC778-605C-F744-8841-E1BBFCC530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4B676E-BBCA-EC46-B2E3-B2E068CA598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795482B-EF5D-324B-BC14-9AA8D70250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3EC7B1-4017-4840-A661-2F5CA27190C5}" type="datetimeFigureOut">
              <a:rPr lang="en-US" smtClean="0"/>
              <a:t>4/23/2021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E49FC26-BEB5-6A49-ADC2-190341FF9A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7DC2427-DA02-414E-AF3A-CAFD5F3FCA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3B4CA9-FBD2-D04B-B075-13E1D51F02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52665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6D66D7-F48D-49E4-8845-CA8F4968010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E5238CB-BB00-416E-896A-949266D59DD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B2FAB95-58ED-42BA-8C88-0130F0F18D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1F15FA-11E1-469E-BC71-21947BC6F0CB}" type="datetimeFigureOut">
              <a:rPr lang="en-US" smtClean="0"/>
              <a:t>4/23/2021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F659DF4-7832-4E70-A32E-1A3492FA85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0FA49C8-76EE-4F30-BCAC-A9C98829B6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A653CF-E3D1-4203-8647-80306658F7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623564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4869712"/>
            <a:ext cx="12192000" cy="1988288"/>
          </a:xfrm>
          <a:prstGeom prst="rect">
            <a:avLst/>
          </a:prstGeom>
          <a:pattFill prst="pct90">
            <a:fgClr>
              <a:srgbClr val="D22630"/>
            </a:fgClr>
            <a:bgClr>
              <a:schemeClr val="accent1">
                <a:lumMod val="60000"/>
                <a:lumOff val="40000"/>
              </a:schemeClr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54960380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About 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8"/>
          <p:cNvSpPr>
            <a:spLocks noGrp="1"/>
          </p:cNvSpPr>
          <p:nvPr>
            <p:ph type="pic" sz="quarter" idx="15"/>
          </p:nvPr>
        </p:nvSpPr>
        <p:spPr>
          <a:xfrm>
            <a:off x="-2370" y="5487172"/>
            <a:ext cx="3492000" cy="1368000"/>
          </a:xfrm>
          <a:custGeom>
            <a:avLst/>
            <a:gdLst>
              <a:gd name="connsiteX0" fmla="*/ 0 w 4146804"/>
              <a:gd name="connsiteY0" fmla="*/ 0 h 2286000"/>
              <a:gd name="connsiteX1" fmla="*/ 4146804 w 4146804"/>
              <a:gd name="connsiteY1" fmla="*/ 0 h 2286000"/>
              <a:gd name="connsiteX2" fmla="*/ 4146804 w 4146804"/>
              <a:gd name="connsiteY2" fmla="*/ 2286000 h 2286000"/>
              <a:gd name="connsiteX3" fmla="*/ 0 w 4146804"/>
              <a:gd name="connsiteY3" fmla="*/ 2286000 h 2286000"/>
              <a:gd name="connsiteX4" fmla="*/ 0 w 4146804"/>
              <a:gd name="connsiteY4" fmla="*/ 0 h 2286000"/>
              <a:gd name="connsiteX0" fmla="*/ 0 w 5681887"/>
              <a:gd name="connsiteY0" fmla="*/ 0 h 2286000"/>
              <a:gd name="connsiteX1" fmla="*/ 5681887 w 5681887"/>
              <a:gd name="connsiteY1" fmla="*/ 5542 h 2286000"/>
              <a:gd name="connsiteX2" fmla="*/ 4146804 w 5681887"/>
              <a:gd name="connsiteY2" fmla="*/ 2286000 h 2286000"/>
              <a:gd name="connsiteX3" fmla="*/ 0 w 5681887"/>
              <a:gd name="connsiteY3" fmla="*/ 2286000 h 2286000"/>
              <a:gd name="connsiteX4" fmla="*/ 0 w 5681887"/>
              <a:gd name="connsiteY4" fmla="*/ 0 h 2286000"/>
              <a:gd name="connsiteX0" fmla="*/ 0 w 5759473"/>
              <a:gd name="connsiteY0" fmla="*/ 0 h 2286000"/>
              <a:gd name="connsiteX1" fmla="*/ 5759473 w 5759473"/>
              <a:gd name="connsiteY1" fmla="*/ 0 h 2286000"/>
              <a:gd name="connsiteX2" fmla="*/ 4146804 w 5759473"/>
              <a:gd name="connsiteY2" fmla="*/ 2286000 h 2286000"/>
              <a:gd name="connsiteX3" fmla="*/ 0 w 5759473"/>
              <a:gd name="connsiteY3" fmla="*/ 2286000 h 2286000"/>
              <a:gd name="connsiteX4" fmla="*/ 0 w 5759473"/>
              <a:gd name="connsiteY4" fmla="*/ 0 h 2286000"/>
              <a:gd name="connsiteX0" fmla="*/ 0 w 5737034"/>
              <a:gd name="connsiteY0" fmla="*/ 0 h 2286000"/>
              <a:gd name="connsiteX1" fmla="*/ 5737034 w 5737034"/>
              <a:gd name="connsiteY1" fmla="*/ 0 h 2286000"/>
              <a:gd name="connsiteX2" fmla="*/ 4146804 w 5737034"/>
              <a:gd name="connsiteY2" fmla="*/ 2286000 h 2286000"/>
              <a:gd name="connsiteX3" fmla="*/ 0 w 5737034"/>
              <a:gd name="connsiteY3" fmla="*/ 2286000 h 2286000"/>
              <a:gd name="connsiteX4" fmla="*/ 0 w 5737034"/>
              <a:gd name="connsiteY4" fmla="*/ 0 h 2286000"/>
              <a:gd name="connsiteX0" fmla="*/ 338643 w 6075677"/>
              <a:gd name="connsiteY0" fmla="*/ 0 h 2286000"/>
              <a:gd name="connsiteX1" fmla="*/ 6075677 w 6075677"/>
              <a:gd name="connsiteY1" fmla="*/ 0 h 2286000"/>
              <a:gd name="connsiteX2" fmla="*/ 4485447 w 6075677"/>
              <a:gd name="connsiteY2" fmla="*/ 2286000 h 2286000"/>
              <a:gd name="connsiteX3" fmla="*/ 0 w 6075677"/>
              <a:gd name="connsiteY3" fmla="*/ 2286000 h 2286000"/>
              <a:gd name="connsiteX4" fmla="*/ 338643 w 6075677"/>
              <a:gd name="connsiteY4" fmla="*/ 0 h 2286000"/>
              <a:gd name="connsiteX0" fmla="*/ 20524 w 6075677"/>
              <a:gd name="connsiteY0" fmla="*/ 0 h 2286000"/>
              <a:gd name="connsiteX1" fmla="*/ 6075677 w 6075677"/>
              <a:gd name="connsiteY1" fmla="*/ 0 h 2286000"/>
              <a:gd name="connsiteX2" fmla="*/ 4485447 w 6075677"/>
              <a:gd name="connsiteY2" fmla="*/ 2286000 h 2286000"/>
              <a:gd name="connsiteX3" fmla="*/ 0 w 6075677"/>
              <a:gd name="connsiteY3" fmla="*/ 2286000 h 2286000"/>
              <a:gd name="connsiteX4" fmla="*/ 20524 w 6075677"/>
              <a:gd name="connsiteY4" fmla="*/ 0 h 2286000"/>
              <a:gd name="connsiteX0" fmla="*/ 10262 w 6075677"/>
              <a:gd name="connsiteY0" fmla="*/ 10262 h 2286000"/>
              <a:gd name="connsiteX1" fmla="*/ 6075677 w 6075677"/>
              <a:gd name="connsiteY1" fmla="*/ 0 h 2286000"/>
              <a:gd name="connsiteX2" fmla="*/ 4485447 w 6075677"/>
              <a:gd name="connsiteY2" fmla="*/ 2286000 h 2286000"/>
              <a:gd name="connsiteX3" fmla="*/ 0 w 6075677"/>
              <a:gd name="connsiteY3" fmla="*/ 2286000 h 2286000"/>
              <a:gd name="connsiteX4" fmla="*/ 10262 w 6075677"/>
              <a:gd name="connsiteY4" fmla="*/ 10262 h 228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075677" h="2286000">
                <a:moveTo>
                  <a:pt x="10262" y="10262"/>
                </a:moveTo>
                <a:lnTo>
                  <a:pt x="6075677" y="0"/>
                </a:lnTo>
                <a:lnTo>
                  <a:pt x="4485447" y="2286000"/>
                </a:lnTo>
                <a:lnTo>
                  <a:pt x="0" y="2286000"/>
                </a:lnTo>
                <a:cubicBezTo>
                  <a:pt x="3421" y="1527421"/>
                  <a:pt x="6841" y="768841"/>
                  <a:pt x="10262" y="10262"/>
                </a:cubicBezTo>
                <a:close/>
              </a:path>
            </a:pathLst>
          </a:custGeom>
        </p:spPr>
        <p:txBody>
          <a:bodyPr/>
          <a:lstStyle>
            <a:lvl1pPr>
              <a:defRPr sz="1600"/>
            </a:lvl1pPr>
          </a:lstStyle>
          <a:p>
            <a:endParaRPr lang="id-ID"/>
          </a:p>
        </p:txBody>
      </p:sp>
      <p:sp>
        <p:nvSpPr>
          <p:cNvPr id="7" name="Picture Placeholder 8"/>
          <p:cNvSpPr>
            <a:spLocks noGrp="1"/>
          </p:cNvSpPr>
          <p:nvPr>
            <p:ph type="pic" sz="quarter" idx="16"/>
          </p:nvPr>
        </p:nvSpPr>
        <p:spPr>
          <a:xfrm flipH="1">
            <a:off x="2594183" y="4124145"/>
            <a:ext cx="3492000" cy="1368000"/>
          </a:xfrm>
          <a:custGeom>
            <a:avLst/>
            <a:gdLst>
              <a:gd name="connsiteX0" fmla="*/ 0 w 4146804"/>
              <a:gd name="connsiteY0" fmla="*/ 0 h 2286000"/>
              <a:gd name="connsiteX1" fmla="*/ 4146804 w 4146804"/>
              <a:gd name="connsiteY1" fmla="*/ 0 h 2286000"/>
              <a:gd name="connsiteX2" fmla="*/ 4146804 w 4146804"/>
              <a:gd name="connsiteY2" fmla="*/ 2286000 h 2286000"/>
              <a:gd name="connsiteX3" fmla="*/ 0 w 4146804"/>
              <a:gd name="connsiteY3" fmla="*/ 2286000 h 2286000"/>
              <a:gd name="connsiteX4" fmla="*/ 0 w 4146804"/>
              <a:gd name="connsiteY4" fmla="*/ 0 h 2286000"/>
              <a:gd name="connsiteX0" fmla="*/ 0 w 5681887"/>
              <a:gd name="connsiteY0" fmla="*/ 0 h 2286000"/>
              <a:gd name="connsiteX1" fmla="*/ 5681887 w 5681887"/>
              <a:gd name="connsiteY1" fmla="*/ 5542 h 2286000"/>
              <a:gd name="connsiteX2" fmla="*/ 4146804 w 5681887"/>
              <a:gd name="connsiteY2" fmla="*/ 2286000 h 2286000"/>
              <a:gd name="connsiteX3" fmla="*/ 0 w 5681887"/>
              <a:gd name="connsiteY3" fmla="*/ 2286000 h 2286000"/>
              <a:gd name="connsiteX4" fmla="*/ 0 w 5681887"/>
              <a:gd name="connsiteY4" fmla="*/ 0 h 2286000"/>
              <a:gd name="connsiteX0" fmla="*/ 0 w 5759473"/>
              <a:gd name="connsiteY0" fmla="*/ 0 h 2286000"/>
              <a:gd name="connsiteX1" fmla="*/ 5759473 w 5759473"/>
              <a:gd name="connsiteY1" fmla="*/ 0 h 2286000"/>
              <a:gd name="connsiteX2" fmla="*/ 4146804 w 5759473"/>
              <a:gd name="connsiteY2" fmla="*/ 2286000 h 2286000"/>
              <a:gd name="connsiteX3" fmla="*/ 0 w 5759473"/>
              <a:gd name="connsiteY3" fmla="*/ 2286000 h 2286000"/>
              <a:gd name="connsiteX4" fmla="*/ 0 w 5759473"/>
              <a:gd name="connsiteY4" fmla="*/ 0 h 2286000"/>
              <a:gd name="connsiteX0" fmla="*/ 0 w 5737034"/>
              <a:gd name="connsiteY0" fmla="*/ 0 h 2286000"/>
              <a:gd name="connsiteX1" fmla="*/ 5737034 w 5737034"/>
              <a:gd name="connsiteY1" fmla="*/ 0 h 2286000"/>
              <a:gd name="connsiteX2" fmla="*/ 4146804 w 5737034"/>
              <a:gd name="connsiteY2" fmla="*/ 2286000 h 2286000"/>
              <a:gd name="connsiteX3" fmla="*/ 0 w 5737034"/>
              <a:gd name="connsiteY3" fmla="*/ 2286000 h 2286000"/>
              <a:gd name="connsiteX4" fmla="*/ 0 w 5737034"/>
              <a:gd name="connsiteY4" fmla="*/ 0 h 2286000"/>
              <a:gd name="connsiteX0" fmla="*/ 338643 w 6075677"/>
              <a:gd name="connsiteY0" fmla="*/ 0 h 2286000"/>
              <a:gd name="connsiteX1" fmla="*/ 6075677 w 6075677"/>
              <a:gd name="connsiteY1" fmla="*/ 0 h 2286000"/>
              <a:gd name="connsiteX2" fmla="*/ 4485447 w 6075677"/>
              <a:gd name="connsiteY2" fmla="*/ 2286000 h 2286000"/>
              <a:gd name="connsiteX3" fmla="*/ 0 w 6075677"/>
              <a:gd name="connsiteY3" fmla="*/ 2286000 h 2286000"/>
              <a:gd name="connsiteX4" fmla="*/ 338643 w 6075677"/>
              <a:gd name="connsiteY4" fmla="*/ 0 h 2286000"/>
              <a:gd name="connsiteX0" fmla="*/ 20524 w 6075677"/>
              <a:gd name="connsiteY0" fmla="*/ 0 h 2286000"/>
              <a:gd name="connsiteX1" fmla="*/ 6075677 w 6075677"/>
              <a:gd name="connsiteY1" fmla="*/ 0 h 2286000"/>
              <a:gd name="connsiteX2" fmla="*/ 4485447 w 6075677"/>
              <a:gd name="connsiteY2" fmla="*/ 2286000 h 2286000"/>
              <a:gd name="connsiteX3" fmla="*/ 0 w 6075677"/>
              <a:gd name="connsiteY3" fmla="*/ 2286000 h 2286000"/>
              <a:gd name="connsiteX4" fmla="*/ 20524 w 6075677"/>
              <a:gd name="connsiteY4" fmla="*/ 0 h 2286000"/>
              <a:gd name="connsiteX0" fmla="*/ 10262 w 6075677"/>
              <a:gd name="connsiteY0" fmla="*/ 10262 h 2286000"/>
              <a:gd name="connsiteX1" fmla="*/ 6075677 w 6075677"/>
              <a:gd name="connsiteY1" fmla="*/ 0 h 2286000"/>
              <a:gd name="connsiteX2" fmla="*/ 4485447 w 6075677"/>
              <a:gd name="connsiteY2" fmla="*/ 2286000 h 2286000"/>
              <a:gd name="connsiteX3" fmla="*/ 0 w 6075677"/>
              <a:gd name="connsiteY3" fmla="*/ 2286000 h 2286000"/>
              <a:gd name="connsiteX4" fmla="*/ 10262 w 6075677"/>
              <a:gd name="connsiteY4" fmla="*/ 10262 h 228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075677" h="2286000">
                <a:moveTo>
                  <a:pt x="10262" y="10262"/>
                </a:moveTo>
                <a:lnTo>
                  <a:pt x="6075677" y="0"/>
                </a:lnTo>
                <a:lnTo>
                  <a:pt x="4485447" y="2286000"/>
                </a:lnTo>
                <a:lnTo>
                  <a:pt x="0" y="2286000"/>
                </a:lnTo>
                <a:cubicBezTo>
                  <a:pt x="3421" y="1527421"/>
                  <a:pt x="6841" y="768841"/>
                  <a:pt x="10262" y="10262"/>
                </a:cubicBezTo>
                <a:close/>
              </a:path>
            </a:pathLst>
          </a:custGeom>
        </p:spPr>
        <p:txBody>
          <a:bodyPr/>
          <a:lstStyle>
            <a:lvl1pPr>
              <a:defRPr sz="1600"/>
            </a:lvl1pPr>
          </a:lstStyle>
          <a:p>
            <a:endParaRPr lang="id-ID"/>
          </a:p>
        </p:txBody>
      </p:sp>
      <p:sp>
        <p:nvSpPr>
          <p:cNvPr id="8" name="Picture Placeholder 8"/>
          <p:cNvSpPr>
            <a:spLocks noGrp="1"/>
          </p:cNvSpPr>
          <p:nvPr>
            <p:ph type="pic" sz="quarter" idx="17"/>
          </p:nvPr>
        </p:nvSpPr>
        <p:spPr>
          <a:xfrm>
            <a:off x="-2370" y="2747025"/>
            <a:ext cx="3492000" cy="1368000"/>
          </a:xfrm>
          <a:custGeom>
            <a:avLst/>
            <a:gdLst>
              <a:gd name="connsiteX0" fmla="*/ 0 w 4146804"/>
              <a:gd name="connsiteY0" fmla="*/ 0 h 2286000"/>
              <a:gd name="connsiteX1" fmla="*/ 4146804 w 4146804"/>
              <a:gd name="connsiteY1" fmla="*/ 0 h 2286000"/>
              <a:gd name="connsiteX2" fmla="*/ 4146804 w 4146804"/>
              <a:gd name="connsiteY2" fmla="*/ 2286000 h 2286000"/>
              <a:gd name="connsiteX3" fmla="*/ 0 w 4146804"/>
              <a:gd name="connsiteY3" fmla="*/ 2286000 h 2286000"/>
              <a:gd name="connsiteX4" fmla="*/ 0 w 4146804"/>
              <a:gd name="connsiteY4" fmla="*/ 0 h 2286000"/>
              <a:gd name="connsiteX0" fmla="*/ 0 w 5681887"/>
              <a:gd name="connsiteY0" fmla="*/ 0 h 2286000"/>
              <a:gd name="connsiteX1" fmla="*/ 5681887 w 5681887"/>
              <a:gd name="connsiteY1" fmla="*/ 5542 h 2286000"/>
              <a:gd name="connsiteX2" fmla="*/ 4146804 w 5681887"/>
              <a:gd name="connsiteY2" fmla="*/ 2286000 h 2286000"/>
              <a:gd name="connsiteX3" fmla="*/ 0 w 5681887"/>
              <a:gd name="connsiteY3" fmla="*/ 2286000 h 2286000"/>
              <a:gd name="connsiteX4" fmla="*/ 0 w 5681887"/>
              <a:gd name="connsiteY4" fmla="*/ 0 h 2286000"/>
              <a:gd name="connsiteX0" fmla="*/ 0 w 5759473"/>
              <a:gd name="connsiteY0" fmla="*/ 0 h 2286000"/>
              <a:gd name="connsiteX1" fmla="*/ 5759473 w 5759473"/>
              <a:gd name="connsiteY1" fmla="*/ 0 h 2286000"/>
              <a:gd name="connsiteX2" fmla="*/ 4146804 w 5759473"/>
              <a:gd name="connsiteY2" fmla="*/ 2286000 h 2286000"/>
              <a:gd name="connsiteX3" fmla="*/ 0 w 5759473"/>
              <a:gd name="connsiteY3" fmla="*/ 2286000 h 2286000"/>
              <a:gd name="connsiteX4" fmla="*/ 0 w 5759473"/>
              <a:gd name="connsiteY4" fmla="*/ 0 h 2286000"/>
              <a:gd name="connsiteX0" fmla="*/ 0 w 5737034"/>
              <a:gd name="connsiteY0" fmla="*/ 0 h 2286000"/>
              <a:gd name="connsiteX1" fmla="*/ 5737034 w 5737034"/>
              <a:gd name="connsiteY1" fmla="*/ 0 h 2286000"/>
              <a:gd name="connsiteX2" fmla="*/ 4146804 w 5737034"/>
              <a:gd name="connsiteY2" fmla="*/ 2286000 h 2286000"/>
              <a:gd name="connsiteX3" fmla="*/ 0 w 5737034"/>
              <a:gd name="connsiteY3" fmla="*/ 2286000 h 2286000"/>
              <a:gd name="connsiteX4" fmla="*/ 0 w 5737034"/>
              <a:gd name="connsiteY4" fmla="*/ 0 h 2286000"/>
              <a:gd name="connsiteX0" fmla="*/ 338643 w 6075677"/>
              <a:gd name="connsiteY0" fmla="*/ 0 h 2286000"/>
              <a:gd name="connsiteX1" fmla="*/ 6075677 w 6075677"/>
              <a:gd name="connsiteY1" fmla="*/ 0 h 2286000"/>
              <a:gd name="connsiteX2" fmla="*/ 4485447 w 6075677"/>
              <a:gd name="connsiteY2" fmla="*/ 2286000 h 2286000"/>
              <a:gd name="connsiteX3" fmla="*/ 0 w 6075677"/>
              <a:gd name="connsiteY3" fmla="*/ 2286000 h 2286000"/>
              <a:gd name="connsiteX4" fmla="*/ 338643 w 6075677"/>
              <a:gd name="connsiteY4" fmla="*/ 0 h 2286000"/>
              <a:gd name="connsiteX0" fmla="*/ 20524 w 6075677"/>
              <a:gd name="connsiteY0" fmla="*/ 0 h 2286000"/>
              <a:gd name="connsiteX1" fmla="*/ 6075677 w 6075677"/>
              <a:gd name="connsiteY1" fmla="*/ 0 h 2286000"/>
              <a:gd name="connsiteX2" fmla="*/ 4485447 w 6075677"/>
              <a:gd name="connsiteY2" fmla="*/ 2286000 h 2286000"/>
              <a:gd name="connsiteX3" fmla="*/ 0 w 6075677"/>
              <a:gd name="connsiteY3" fmla="*/ 2286000 h 2286000"/>
              <a:gd name="connsiteX4" fmla="*/ 20524 w 6075677"/>
              <a:gd name="connsiteY4" fmla="*/ 0 h 2286000"/>
              <a:gd name="connsiteX0" fmla="*/ 10262 w 6075677"/>
              <a:gd name="connsiteY0" fmla="*/ 10262 h 2286000"/>
              <a:gd name="connsiteX1" fmla="*/ 6075677 w 6075677"/>
              <a:gd name="connsiteY1" fmla="*/ 0 h 2286000"/>
              <a:gd name="connsiteX2" fmla="*/ 4485447 w 6075677"/>
              <a:gd name="connsiteY2" fmla="*/ 2286000 h 2286000"/>
              <a:gd name="connsiteX3" fmla="*/ 0 w 6075677"/>
              <a:gd name="connsiteY3" fmla="*/ 2286000 h 2286000"/>
              <a:gd name="connsiteX4" fmla="*/ 10262 w 6075677"/>
              <a:gd name="connsiteY4" fmla="*/ 10262 h 228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075677" h="2286000">
                <a:moveTo>
                  <a:pt x="10262" y="10262"/>
                </a:moveTo>
                <a:lnTo>
                  <a:pt x="6075677" y="0"/>
                </a:lnTo>
                <a:lnTo>
                  <a:pt x="4485447" y="2286000"/>
                </a:lnTo>
                <a:lnTo>
                  <a:pt x="0" y="2286000"/>
                </a:lnTo>
                <a:cubicBezTo>
                  <a:pt x="3421" y="1527421"/>
                  <a:pt x="6841" y="768841"/>
                  <a:pt x="10262" y="10262"/>
                </a:cubicBezTo>
                <a:close/>
              </a:path>
            </a:pathLst>
          </a:custGeom>
        </p:spPr>
        <p:txBody>
          <a:bodyPr/>
          <a:lstStyle>
            <a:lvl1pPr>
              <a:defRPr sz="1600"/>
            </a:lvl1pPr>
          </a:lstStyle>
          <a:p>
            <a:endParaRPr lang="id-ID"/>
          </a:p>
        </p:txBody>
      </p:sp>
      <p:sp>
        <p:nvSpPr>
          <p:cNvPr id="10" name="Picture Placeholder 8"/>
          <p:cNvSpPr>
            <a:spLocks noGrp="1"/>
          </p:cNvSpPr>
          <p:nvPr>
            <p:ph type="pic" sz="quarter" idx="18"/>
          </p:nvPr>
        </p:nvSpPr>
        <p:spPr>
          <a:xfrm flipH="1">
            <a:off x="2594183" y="1380089"/>
            <a:ext cx="3492000" cy="1368000"/>
          </a:xfrm>
          <a:custGeom>
            <a:avLst/>
            <a:gdLst>
              <a:gd name="connsiteX0" fmla="*/ 0 w 4146804"/>
              <a:gd name="connsiteY0" fmla="*/ 0 h 2286000"/>
              <a:gd name="connsiteX1" fmla="*/ 4146804 w 4146804"/>
              <a:gd name="connsiteY1" fmla="*/ 0 h 2286000"/>
              <a:gd name="connsiteX2" fmla="*/ 4146804 w 4146804"/>
              <a:gd name="connsiteY2" fmla="*/ 2286000 h 2286000"/>
              <a:gd name="connsiteX3" fmla="*/ 0 w 4146804"/>
              <a:gd name="connsiteY3" fmla="*/ 2286000 h 2286000"/>
              <a:gd name="connsiteX4" fmla="*/ 0 w 4146804"/>
              <a:gd name="connsiteY4" fmla="*/ 0 h 2286000"/>
              <a:gd name="connsiteX0" fmla="*/ 0 w 5681887"/>
              <a:gd name="connsiteY0" fmla="*/ 0 h 2286000"/>
              <a:gd name="connsiteX1" fmla="*/ 5681887 w 5681887"/>
              <a:gd name="connsiteY1" fmla="*/ 5542 h 2286000"/>
              <a:gd name="connsiteX2" fmla="*/ 4146804 w 5681887"/>
              <a:gd name="connsiteY2" fmla="*/ 2286000 h 2286000"/>
              <a:gd name="connsiteX3" fmla="*/ 0 w 5681887"/>
              <a:gd name="connsiteY3" fmla="*/ 2286000 h 2286000"/>
              <a:gd name="connsiteX4" fmla="*/ 0 w 5681887"/>
              <a:gd name="connsiteY4" fmla="*/ 0 h 2286000"/>
              <a:gd name="connsiteX0" fmla="*/ 0 w 5759473"/>
              <a:gd name="connsiteY0" fmla="*/ 0 h 2286000"/>
              <a:gd name="connsiteX1" fmla="*/ 5759473 w 5759473"/>
              <a:gd name="connsiteY1" fmla="*/ 0 h 2286000"/>
              <a:gd name="connsiteX2" fmla="*/ 4146804 w 5759473"/>
              <a:gd name="connsiteY2" fmla="*/ 2286000 h 2286000"/>
              <a:gd name="connsiteX3" fmla="*/ 0 w 5759473"/>
              <a:gd name="connsiteY3" fmla="*/ 2286000 h 2286000"/>
              <a:gd name="connsiteX4" fmla="*/ 0 w 5759473"/>
              <a:gd name="connsiteY4" fmla="*/ 0 h 2286000"/>
              <a:gd name="connsiteX0" fmla="*/ 0 w 5737034"/>
              <a:gd name="connsiteY0" fmla="*/ 0 h 2286000"/>
              <a:gd name="connsiteX1" fmla="*/ 5737034 w 5737034"/>
              <a:gd name="connsiteY1" fmla="*/ 0 h 2286000"/>
              <a:gd name="connsiteX2" fmla="*/ 4146804 w 5737034"/>
              <a:gd name="connsiteY2" fmla="*/ 2286000 h 2286000"/>
              <a:gd name="connsiteX3" fmla="*/ 0 w 5737034"/>
              <a:gd name="connsiteY3" fmla="*/ 2286000 h 2286000"/>
              <a:gd name="connsiteX4" fmla="*/ 0 w 5737034"/>
              <a:gd name="connsiteY4" fmla="*/ 0 h 2286000"/>
              <a:gd name="connsiteX0" fmla="*/ 338643 w 6075677"/>
              <a:gd name="connsiteY0" fmla="*/ 0 h 2286000"/>
              <a:gd name="connsiteX1" fmla="*/ 6075677 w 6075677"/>
              <a:gd name="connsiteY1" fmla="*/ 0 h 2286000"/>
              <a:gd name="connsiteX2" fmla="*/ 4485447 w 6075677"/>
              <a:gd name="connsiteY2" fmla="*/ 2286000 h 2286000"/>
              <a:gd name="connsiteX3" fmla="*/ 0 w 6075677"/>
              <a:gd name="connsiteY3" fmla="*/ 2286000 h 2286000"/>
              <a:gd name="connsiteX4" fmla="*/ 338643 w 6075677"/>
              <a:gd name="connsiteY4" fmla="*/ 0 h 2286000"/>
              <a:gd name="connsiteX0" fmla="*/ 20524 w 6075677"/>
              <a:gd name="connsiteY0" fmla="*/ 0 h 2286000"/>
              <a:gd name="connsiteX1" fmla="*/ 6075677 w 6075677"/>
              <a:gd name="connsiteY1" fmla="*/ 0 h 2286000"/>
              <a:gd name="connsiteX2" fmla="*/ 4485447 w 6075677"/>
              <a:gd name="connsiteY2" fmla="*/ 2286000 h 2286000"/>
              <a:gd name="connsiteX3" fmla="*/ 0 w 6075677"/>
              <a:gd name="connsiteY3" fmla="*/ 2286000 h 2286000"/>
              <a:gd name="connsiteX4" fmla="*/ 20524 w 6075677"/>
              <a:gd name="connsiteY4" fmla="*/ 0 h 2286000"/>
              <a:gd name="connsiteX0" fmla="*/ 10262 w 6075677"/>
              <a:gd name="connsiteY0" fmla="*/ 10262 h 2286000"/>
              <a:gd name="connsiteX1" fmla="*/ 6075677 w 6075677"/>
              <a:gd name="connsiteY1" fmla="*/ 0 h 2286000"/>
              <a:gd name="connsiteX2" fmla="*/ 4485447 w 6075677"/>
              <a:gd name="connsiteY2" fmla="*/ 2286000 h 2286000"/>
              <a:gd name="connsiteX3" fmla="*/ 0 w 6075677"/>
              <a:gd name="connsiteY3" fmla="*/ 2286000 h 2286000"/>
              <a:gd name="connsiteX4" fmla="*/ 10262 w 6075677"/>
              <a:gd name="connsiteY4" fmla="*/ 10262 h 228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075677" h="2286000">
                <a:moveTo>
                  <a:pt x="10262" y="10262"/>
                </a:moveTo>
                <a:lnTo>
                  <a:pt x="6075677" y="0"/>
                </a:lnTo>
                <a:lnTo>
                  <a:pt x="4485447" y="2286000"/>
                </a:lnTo>
                <a:lnTo>
                  <a:pt x="0" y="2286000"/>
                </a:lnTo>
                <a:cubicBezTo>
                  <a:pt x="3421" y="1527421"/>
                  <a:pt x="6841" y="768841"/>
                  <a:pt x="10262" y="10262"/>
                </a:cubicBezTo>
                <a:close/>
              </a:path>
            </a:pathLst>
          </a:custGeom>
        </p:spPr>
        <p:txBody>
          <a:bodyPr/>
          <a:lstStyle>
            <a:lvl1pPr>
              <a:defRPr sz="1600"/>
            </a:lvl1pPr>
          </a:lstStyle>
          <a:p>
            <a:endParaRPr lang="id-ID"/>
          </a:p>
        </p:txBody>
      </p:sp>
      <p:sp>
        <p:nvSpPr>
          <p:cNvPr id="11" name="Picture Placeholder 8"/>
          <p:cNvSpPr>
            <a:spLocks noGrp="1"/>
          </p:cNvSpPr>
          <p:nvPr>
            <p:ph type="pic" sz="quarter" idx="19"/>
          </p:nvPr>
        </p:nvSpPr>
        <p:spPr>
          <a:xfrm>
            <a:off x="-2370" y="-70"/>
            <a:ext cx="3492000" cy="1368000"/>
          </a:xfrm>
          <a:custGeom>
            <a:avLst/>
            <a:gdLst>
              <a:gd name="connsiteX0" fmla="*/ 0 w 4146804"/>
              <a:gd name="connsiteY0" fmla="*/ 0 h 2286000"/>
              <a:gd name="connsiteX1" fmla="*/ 4146804 w 4146804"/>
              <a:gd name="connsiteY1" fmla="*/ 0 h 2286000"/>
              <a:gd name="connsiteX2" fmla="*/ 4146804 w 4146804"/>
              <a:gd name="connsiteY2" fmla="*/ 2286000 h 2286000"/>
              <a:gd name="connsiteX3" fmla="*/ 0 w 4146804"/>
              <a:gd name="connsiteY3" fmla="*/ 2286000 h 2286000"/>
              <a:gd name="connsiteX4" fmla="*/ 0 w 4146804"/>
              <a:gd name="connsiteY4" fmla="*/ 0 h 2286000"/>
              <a:gd name="connsiteX0" fmla="*/ 0 w 5681887"/>
              <a:gd name="connsiteY0" fmla="*/ 0 h 2286000"/>
              <a:gd name="connsiteX1" fmla="*/ 5681887 w 5681887"/>
              <a:gd name="connsiteY1" fmla="*/ 5542 h 2286000"/>
              <a:gd name="connsiteX2" fmla="*/ 4146804 w 5681887"/>
              <a:gd name="connsiteY2" fmla="*/ 2286000 h 2286000"/>
              <a:gd name="connsiteX3" fmla="*/ 0 w 5681887"/>
              <a:gd name="connsiteY3" fmla="*/ 2286000 h 2286000"/>
              <a:gd name="connsiteX4" fmla="*/ 0 w 5681887"/>
              <a:gd name="connsiteY4" fmla="*/ 0 h 2286000"/>
              <a:gd name="connsiteX0" fmla="*/ 0 w 5759473"/>
              <a:gd name="connsiteY0" fmla="*/ 0 h 2286000"/>
              <a:gd name="connsiteX1" fmla="*/ 5759473 w 5759473"/>
              <a:gd name="connsiteY1" fmla="*/ 0 h 2286000"/>
              <a:gd name="connsiteX2" fmla="*/ 4146804 w 5759473"/>
              <a:gd name="connsiteY2" fmla="*/ 2286000 h 2286000"/>
              <a:gd name="connsiteX3" fmla="*/ 0 w 5759473"/>
              <a:gd name="connsiteY3" fmla="*/ 2286000 h 2286000"/>
              <a:gd name="connsiteX4" fmla="*/ 0 w 5759473"/>
              <a:gd name="connsiteY4" fmla="*/ 0 h 2286000"/>
              <a:gd name="connsiteX0" fmla="*/ 0 w 5737034"/>
              <a:gd name="connsiteY0" fmla="*/ 0 h 2286000"/>
              <a:gd name="connsiteX1" fmla="*/ 5737034 w 5737034"/>
              <a:gd name="connsiteY1" fmla="*/ 0 h 2286000"/>
              <a:gd name="connsiteX2" fmla="*/ 4146804 w 5737034"/>
              <a:gd name="connsiteY2" fmla="*/ 2286000 h 2286000"/>
              <a:gd name="connsiteX3" fmla="*/ 0 w 5737034"/>
              <a:gd name="connsiteY3" fmla="*/ 2286000 h 2286000"/>
              <a:gd name="connsiteX4" fmla="*/ 0 w 5737034"/>
              <a:gd name="connsiteY4" fmla="*/ 0 h 2286000"/>
              <a:gd name="connsiteX0" fmla="*/ 338643 w 6075677"/>
              <a:gd name="connsiteY0" fmla="*/ 0 h 2286000"/>
              <a:gd name="connsiteX1" fmla="*/ 6075677 w 6075677"/>
              <a:gd name="connsiteY1" fmla="*/ 0 h 2286000"/>
              <a:gd name="connsiteX2" fmla="*/ 4485447 w 6075677"/>
              <a:gd name="connsiteY2" fmla="*/ 2286000 h 2286000"/>
              <a:gd name="connsiteX3" fmla="*/ 0 w 6075677"/>
              <a:gd name="connsiteY3" fmla="*/ 2286000 h 2286000"/>
              <a:gd name="connsiteX4" fmla="*/ 338643 w 6075677"/>
              <a:gd name="connsiteY4" fmla="*/ 0 h 2286000"/>
              <a:gd name="connsiteX0" fmla="*/ 20524 w 6075677"/>
              <a:gd name="connsiteY0" fmla="*/ 0 h 2286000"/>
              <a:gd name="connsiteX1" fmla="*/ 6075677 w 6075677"/>
              <a:gd name="connsiteY1" fmla="*/ 0 h 2286000"/>
              <a:gd name="connsiteX2" fmla="*/ 4485447 w 6075677"/>
              <a:gd name="connsiteY2" fmla="*/ 2286000 h 2286000"/>
              <a:gd name="connsiteX3" fmla="*/ 0 w 6075677"/>
              <a:gd name="connsiteY3" fmla="*/ 2286000 h 2286000"/>
              <a:gd name="connsiteX4" fmla="*/ 20524 w 6075677"/>
              <a:gd name="connsiteY4" fmla="*/ 0 h 2286000"/>
              <a:gd name="connsiteX0" fmla="*/ 10262 w 6075677"/>
              <a:gd name="connsiteY0" fmla="*/ 10262 h 2286000"/>
              <a:gd name="connsiteX1" fmla="*/ 6075677 w 6075677"/>
              <a:gd name="connsiteY1" fmla="*/ 0 h 2286000"/>
              <a:gd name="connsiteX2" fmla="*/ 4485447 w 6075677"/>
              <a:gd name="connsiteY2" fmla="*/ 2286000 h 2286000"/>
              <a:gd name="connsiteX3" fmla="*/ 0 w 6075677"/>
              <a:gd name="connsiteY3" fmla="*/ 2286000 h 2286000"/>
              <a:gd name="connsiteX4" fmla="*/ 10262 w 6075677"/>
              <a:gd name="connsiteY4" fmla="*/ 10262 h 228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075677" h="2286000">
                <a:moveTo>
                  <a:pt x="10262" y="10262"/>
                </a:moveTo>
                <a:lnTo>
                  <a:pt x="6075677" y="0"/>
                </a:lnTo>
                <a:lnTo>
                  <a:pt x="4485447" y="2286000"/>
                </a:lnTo>
                <a:lnTo>
                  <a:pt x="0" y="2286000"/>
                </a:lnTo>
                <a:cubicBezTo>
                  <a:pt x="3421" y="1527421"/>
                  <a:pt x="6841" y="768841"/>
                  <a:pt x="10262" y="10262"/>
                </a:cubicBezTo>
                <a:close/>
              </a:path>
            </a:pathLst>
          </a:custGeom>
        </p:spPr>
        <p:txBody>
          <a:bodyPr/>
          <a:lstStyle>
            <a:lvl1pPr>
              <a:defRPr sz="1600"/>
            </a:lvl1pPr>
          </a:lstStyle>
          <a:p>
            <a:endParaRPr lang="id-ID"/>
          </a:p>
        </p:txBody>
      </p:sp>
      <p:sp>
        <p:nvSpPr>
          <p:cNvPr id="12" name="Picture Placeholder 8"/>
          <p:cNvSpPr>
            <a:spLocks noGrp="1"/>
          </p:cNvSpPr>
          <p:nvPr>
            <p:ph type="pic" sz="quarter" idx="20"/>
          </p:nvPr>
        </p:nvSpPr>
        <p:spPr>
          <a:xfrm>
            <a:off x="6100301" y="5487172"/>
            <a:ext cx="3492000" cy="1368000"/>
          </a:xfrm>
          <a:custGeom>
            <a:avLst/>
            <a:gdLst>
              <a:gd name="connsiteX0" fmla="*/ 0 w 4146804"/>
              <a:gd name="connsiteY0" fmla="*/ 0 h 2286000"/>
              <a:gd name="connsiteX1" fmla="*/ 4146804 w 4146804"/>
              <a:gd name="connsiteY1" fmla="*/ 0 h 2286000"/>
              <a:gd name="connsiteX2" fmla="*/ 4146804 w 4146804"/>
              <a:gd name="connsiteY2" fmla="*/ 2286000 h 2286000"/>
              <a:gd name="connsiteX3" fmla="*/ 0 w 4146804"/>
              <a:gd name="connsiteY3" fmla="*/ 2286000 h 2286000"/>
              <a:gd name="connsiteX4" fmla="*/ 0 w 4146804"/>
              <a:gd name="connsiteY4" fmla="*/ 0 h 2286000"/>
              <a:gd name="connsiteX0" fmla="*/ 0 w 5681887"/>
              <a:gd name="connsiteY0" fmla="*/ 0 h 2286000"/>
              <a:gd name="connsiteX1" fmla="*/ 5681887 w 5681887"/>
              <a:gd name="connsiteY1" fmla="*/ 5542 h 2286000"/>
              <a:gd name="connsiteX2" fmla="*/ 4146804 w 5681887"/>
              <a:gd name="connsiteY2" fmla="*/ 2286000 h 2286000"/>
              <a:gd name="connsiteX3" fmla="*/ 0 w 5681887"/>
              <a:gd name="connsiteY3" fmla="*/ 2286000 h 2286000"/>
              <a:gd name="connsiteX4" fmla="*/ 0 w 5681887"/>
              <a:gd name="connsiteY4" fmla="*/ 0 h 2286000"/>
              <a:gd name="connsiteX0" fmla="*/ 0 w 5759473"/>
              <a:gd name="connsiteY0" fmla="*/ 0 h 2286000"/>
              <a:gd name="connsiteX1" fmla="*/ 5759473 w 5759473"/>
              <a:gd name="connsiteY1" fmla="*/ 0 h 2286000"/>
              <a:gd name="connsiteX2" fmla="*/ 4146804 w 5759473"/>
              <a:gd name="connsiteY2" fmla="*/ 2286000 h 2286000"/>
              <a:gd name="connsiteX3" fmla="*/ 0 w 5759473"/>
              <a:gd name="connsiteY3" fmla="*/ 2286000 h 2286000"/>
              <a:gd name="connsiteX4" fmla="*/ 0 w 5759473"/>
              <a:gd name="connsiteY4" fmla="*/ 0 h 2286000"/>
              <a:gd name="connsiteX0" fmla="*/ 0 w 5737034"/>
              <a:gd name="connsiteY0" fmla="*/ 0 h 2286000"/>
              <a:gd name="connsiteX1" fmla="*/ 5737034 w 5737034"/>
              <a:gd name="connsiteY1" fmla="*/ 0 h 2286000"/>
              <a:gd name="connsiteX2" fmla="*/ 4146804 w 5737034"/>
              <a:gd name="connsiteY2" fmla="*/ 2286000 h 2286000"/>
              <a:gd name="connsiteX3" fmla="*/ 0 w 5737034"/>
              <a:gd name="connsiteY3" fmla="*/ 2286000 h 2286000"/>
              <a:gd name="connsiteX4" fmla="*/ 0 w 5737034"/>
              <a:gd name="connsiteY4" fmla="*/ 0 h 2286000"/>
              <a:gd name="connsiteX0" fmla="*/ 338643 w 6075677"/>
              <a:gd name="connsiteY0" fmla="*/ 0 h 2286000"/>
              <a:gd name="connsiteX1" fmla="*/ 6075677 w 6075677"/>
              <a:gd name="connsiteY1" fmla="*/ 0 h 2286000"/>
              <a:gd name="connsiteX2" fmla="*/ 4485447 w 6075677"/>
              <a:gd name="connsiteY2" fmla="*/ 2286000 h 2286000"/>
              <a:gd name="connsiteX3" fmla="*/ 0 w 6075677"/>
              <a:gd name="connsiteY3" fmla="*/ 2286000 h 2286000"/>
              <a:gd name="connsiteX4" fmla="*/ 338643 w 6075677"/>
              <a:gd name="connsiteY4" fmla="*/ 0 h 2286000"/>
              <a:gd name="connsiteX0" fmla="*/ 20524 w 6075677"/>
              <a:gd name="connsiteY0" fmla="*/ 0 h 2286000"/>
              <a:gd name="connsiteX1" fmla="*/ 6075677 w 6075677"/>
              <a:gd name="connsiteY1" fmla="*/ 0 h 2286000"/>
              <a:gd name="connsiteX2" fmla="*/ 4485447 w 6075677"/>
              <a:gd name="connsiteY2" fmla="*/ 2286000 h 2286000"/>
              <a:gd name="connsiteX3" fmla="*/ 0 w 6075677"/>
              <a:gd name="connsiteY3" fmla="*/ 2286000 h 2286000"/>
              <a:gd name="connsiteX4" fmla="*/ 20524 w 6075677"/>
              <a:gd name="connsiteY4" fmla="*/ 0 h 2286000"/>
              <a:gd name="connsiteX0" fmla="*/ 10262 w 6075677"/>
              <a:gd name="connsiteY0" fmla="*/ 10262 h 2286000"/>
              <a:gd name="connsiteX1" fmla="*/ 6075677 w 6075677"/>
              <a:gd name="connsiteY1" fmla="*/ 0 h 2286000"/>
              <a:gd name="connsiteX2" fmla="*/ 4485447 w 6075677"/>
              <a:gd name="connsiteY2" fmla="*/ 2286000 h 2286000"/>
              <a:gd name="connsiteX3" fmla="*/ 0 w 6075677"/>
              <a:gd name="connsiteY3" fmla="*/ 2286000 h 2286000"/>
              <a:gd name="connsiteX4" fmla="*/ 10262 w 6075677"/>
              <a:gd name="connsiteY4" fmla="*/ 10262 h 228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075677" h="2286000">
                <a:moveTo>
                  <a:pt x="10262" y="10262"/>
                </a:moveTo>
                <a:lnTo>
                  <a:pt x="6075677" y="0"/>
                </a:lnTo>
                <a:lnTo>
                  <a:pt x="4485447" y="2286000"/>
                </a:lnTo>
                <a:lnTo>
                  <a:pt x="0" y="2286000"/>
                </a:lnTo>
                <a:cubicBezTo>
                  <a:pt x="3421" y="1527421"/>
                  <a:pt x="6841" y="768841"/>
                  <a:pt x="10262" y="10262"/>
                </a:cubicBezTo>
                <a:close/>
              </a:path>
            </a:pathLst>
          </a:custGeom>
        </p:spPr>
        <p:txBody>
          <a:bodyPr/>
          <a:lstStyle>
            <a:lvl1pPr>
              <a:defRPr sz="1600"/>
            </a:lvl1pPr>
          </a:lstStyle>
          <a:p>
            <a:endParaRPr lang="id-ID"/>
          </a:p>
        </p:txBody>
      </p:sp>
      <p:sp>
        <p:nvSpPr>
          <p:cNvPr id="13" name="Picture Placeholder 8"/>
          <p:cNvSpPr>
            <a:spLocks noGrp="1"/>
          </p:cNvSpPr>
          <p:nvPr>
            <p:ph type="pic" sz="quarter" idx="21"/>
          </p:nvPr>
        </p:nvSpPr>
        <p:spPr>
          <a:xfrm flipH="1">
            <a:off x="8696854" y="4124145"/>
            <a:ext cx="3492000" cy="1368000"/>
          </a:xfrm>
          <a:custGeom>
            <a:avLst/>
            <a:gdLst>
              <a:gd name="connsiteX0" fmla="*/ 0 w 4146804"/>
              <a:gd name="connsiteY0" fmla="*/ 0 h 2286000"/>
              <a:gd name="connsiteX1" fmla="*/ 4146804 w 4146804"/>
              <a:gd name="connsiteY1" fmla="*/ 0 h 2286000"/>
              <a:gd name="connsiteX2" fmla="*/ 4146804 w 4146804"/>
              <a:gd name="connsiteY2" fmla="*/ 2286000 h 2286000"/>
              <a:gd name="connsiteX3" fmla="*/ 0 w 4146804"/>
              <a:gd name="connsiteY3" fmla="*/ 2286000 h 2286000"/>
              <a:gd name="connsiteX4" fmla="*/ 0 w 4146804"/>
              <a:gd name="connsiteY4" fmla="*/ 0 h 2286000"/>
              <a:gd name="connsiteX0" fmla="*/ 0 w 5681887"/>
              <a:gd name="connsiteY0" fmla="*/ 0 h 2286000"/>
              <a:gd name="connsiteX1" fmla="*/ 5681887 w 5681887"/>
              <a:gd name="connsiteY1" fmla="*/ 5542 h 2286000"/>
              <a:gd name="connsiteX2" fmla="*/ 4146804 w 5681887"/>
              <a:gd name="connsiteY2" fmla="*/ 2286000 h 2286000"/>
              <a:gd name="connsiteX3" fmla="*/ 0 w 5681887"/>
              <a:gd name="connsiteY3" fmla="*/ 2286000 h 2286000"/>
              <a:gd name="connsiteX4" fmla="*/ 0 w 5681887"/>
              <a:gd name="connsiteY4" fmla="*/ 0 h 2286000"/>
              <a:gd name="connsiteX0" fmla="*/ 0 w 5759473"/>
              <a:gd name="connsiteY0" fmla="*/ 0 h 2286000"/>
              <a:gd name="connsiteX1" fmla="*/ 5759473 w 5759473"/>
              <a:gd name="connsiteY1" fmla="*/ 0 h 2286000"/>
              <a:gd name="connsiteX2" fmla="*/ 4146804 w 5759473"/>
              <a:gd name="connsiteY2" fmla="*/ 2286000 h 2286000"/>
              <a:gd name="connsiteX3" fmla="*/ 0 w 5759473"/>
              <a:gd name="connsiteY3" fmla="*/ 2286000 h 2286000"/>
              <a:gd name="connsiteX4" fmla="*/ 0 w 5759473"/>
              <a:gd name="connsiteY4" fmla="*/ 0 h 2286000"/>
              <a:gd name="connsiteX0" fmla="*/ 0 w 5737034"/>
              <a:gd name="connsiteY0" fmla="*/ 0 h 2286000"/>
              <a:gd name="connsiteX1" fmla="*/ 5737034 w 5737034"/>
              <a:gd name="connsiteY1" fmla="*/ 0 h 2286000"/>
              <a:gd name="connsiteX2" fmla="*/ 4146804 w 5737034"/>
              <a:gd name="connsiteY2" fmla="*/ 2286000 h 2286000"/>
              <a:gd name="connsiteX3" fmla="*/ 0 w 5737034"/>
              <a:gd name="connsiteY3" fmla="*/ 2286000 h 2286000"/>
              <a:gd name="connsiteX4" fmla="*/ 0 w 5737034"/>
              <a:gd name="connsiteY4" fmla="*/ 0 h 2286000"/>
              <a:gd name="connsiteX0" fmla="*/ 338643 w 6075677"/>
              <a:gd name="connsiteY0" fmla="*/ 0 h 2286000"/>
              <a:gd name="connsiteX1" fmla="*/ 6075677 w 6075677"/>
              <a:gd name="connsiteY1" fmla="*/ 0 h 2286000"/>
              <a:gd name="connsiteX2" fmla="*/ 4485447 w 6075677"/>
              <a:gd name="connsiteY2" fmla="*/ 2286000 h 2286000"/>
              <a:gd name="connsiteX3" fmla="*/ 0 w 6075677"/>
              <a:gd name="connsiteY3" fmla="*/ 2286000 h 2286000"/>
              <a:gd name="connsiteX4" fmla="*/ 338643 w 6075677"/>
              <a:gd name="connsiteY4" fmla="*/ 0 h 2286000"/>
              <a:gd name="connsiteX0" fmla="*/ 20524 w 6075677"/>
              <a:gd name="connsiteY0" fmla="*/ 0 h 2286000"/>
              <a:gd name="connsiteX1" fmla="*/ 6075677 w 6075677"/>
              <a:gd name="connsiteY1" fmla="*/ 0 h 2286000"/>
              <a:gd name="connsiteX2" fmla="*/ 4485447 w 6075677"/>
              <a:gd name="connsiteY2" fmla="*/ 2286000 h 2286000"/>
              <a:gd name="connsiteX3" fmla="*/ 0 w 6075677"/>
              <a:gd name="connsiteY3" fmla="*/ 2286000 h 2286000"/>
              <a:gd name="connsiteX4" fmla="*/ 20524 w 6075677"/>
              <a:gd name="connsiteY4" fmla="*/ 0 h 2286000"/>
              <a:gd name="connsiteX0" fmla="*/ 10262 w 6075677"/>
              <a:gd name="connsiteY0" fmla="*/ 10262 h 2286000"/>
              <a:gd name="connsiteX1" fmla="*/ 6075677 w 6075677"/>
              <a:gd name="connsiteY1" fmla="*/ 0 h 2286000"/>
              <a:gd name="connsiteX2" fmla="*/ 4485447 w 6075677"/>
              <a:gd name="connsiteY2" fmla="*/ 2286000 h 2286000"/>
              <a:gd name="connsiteX3" fmla="*/ 0 w 6075677"/>
              <a:gd name="connsiteY3" fmla="*/ 2286000 h 2286000"/>
              <a:gd name="connsiteX4" fmla="*/ 10262 w 6075677"/>
              <a:gd name="connsiteY4" fmla="*/ 10262 h 228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075677" h="2286000">
                <a:moveTo>
                  <a:pt x="10262" y="10262"/>
                </a:moveTo>
                <a:lnTo>
                  <a:pt x="6075677" y="0"/>
                </a:lnTo>
                <a:lnTo>
                  <a:pt x="4485447" y="2286000"/>
                </a:lnTo>
                <a:lnTo>
                  <a:pt x="0" y="2286000"/>
                </a:lnTo>
                <a:cubicBezTo>
                  <a:pt x="3421" y="1527421"/>
                  <a:pt x="6841" y="768841"/>
                  <a:pt x="10262" y="10262"/>
                </a:cubicBezTo>
                <a:close/>
              </a:path>
            </a:pathLst>
          </a:custGeom>
        </p:spPr>
        <p:txBody>
          <a:bodyPr/>
          <a:lstStyle>
            <a:lvl1pPr>
              <a:defRPr sz="1600"/>
            </a:lvl1pPr>
          </a:lstStyle>
          <a:p>
            <a:endParaRPr lang="id-ID"/>
          </a:p>
        </p:txBody>
      </p:sp>
      <p:sp>
        <p:nvSpPr>
          <p:cNvPr id="14" name="Picture Placeholder 8"/>
          <p:cNvSpPr>
            <a:spLocks noGrp="1"/>
          </p:cNvSpPr>
          <p:nvPr>
            <p:ph type="pic" sz="quarter" idx="22"/>
          </p:nvPr>
        </p:nvSpPr>
        <p:spPr>
          <a:xfrm>
            <a:off x="6100301" y="2747025"/>
            <a:ext cx="3492000" cy="1368000"/>
          </a:xfrm>
          <a:custGeom>
            <a:avLst/>
            <a:gdLst>
              <a:gd name="connsiteX0" fmla="*/ 0 w 4146804"/>
              <a:gd name="connsiteY0" fmla="*/ 0 h 2286000"/>
              <a:gd name="connsiteX1" fmla="*/ 4146804 w 4146804"/>
              <a:gd name="connsiteY1" fmla="*/ 0 h 2286000"/>
              <a:gd name="connsiteX2" fmla="*/ 4146804 w 4146804"/>
              <a:gd name="connsiteY2" fmla="*/ 2286000 h 2286000"/>
              <a:gd name="connsiteX3" fmla="*/ 0 w 4146804"/>
              <a:gd name="connsiteY3" fmla="*/ 2286000 h 2286000"/>
              <a:gd name="connsiteX4" fmla="*/ 0 w 4146804"/>
              <a:gd name="connsiteY4" fmla="*/ 0 h 2286000"/>
              <a:gd name="connsiteX0" fmla="*/ 0 w 5681887"/>
              <a:gd name="connsiteY0" fmla="*/ 0 h 2286000"/>
              <a:gd name="connsiteX1" fmla="*/ 5681887 w 5681887"/>
              <a:gd name="connsiteY1" fmla="*/ 5542 h 2286000"/>
              <a:gd name="connsiteX2" fmla="*/ 4146804 w 5681887"/>
              <a:gd name="connsiteY2" fmla="*/ 2286000 h 2286000"/>
              <a:gd name="connsiteX3" fmla="*/ 0 w 5681887"/>
              <a:gd name="connsiteY3" fmla="*/ 2286000 h 2286000"/>
              <a:gd name="connsiteX4" fmla="*/ 0 w 5681887"/>
              <a:gd name="connsiteY4" fmla="*/ 0 h 2286000"/>
              <a:gd name="connsiteX0" fmla="*/ 0 w 5759473"/>
              <a:gd name="connsiteY0" fmla="*/ 0 h 2286000"/>
              <a:gd name="connsiteX1" fmla="*/ 5759473 w 5759473"/>
              <a:gd name="connsiteY1" fmla="*/ 0 h 2286000"/>
              <a:gd name="connsiteX2" fmla="*/ 4146804 w 5759473"/>
              <a:gd name="connsiteY2" fmla="*/ 2286000 h 2286000"/>
              <a:gd name="connsiteX3" fmla="*/ 0 w 5759473"/>
              <a:gd name="connsiteY3" fmla="*/ 2286000 h 2286000"/>
              <a:gd name="connsiteX4" fmla="*/ 0 w 5759473"/>
              <a:gd name="connsiteY4" fmla="*/ 0 h 2286000"/>
              <a:gd name="connsiteX0" fmla="*/ 0 w 5737034"/>
              <a:gd name="connsiteY0" fmla="*/ 0 h 2286000"/>
              <a:gd name="connsiteX1" fmla="*/ 5737034 w 5737034"/>
              <a:gd name="connsiteY1" fmla="*/ 0 h 2286000"/>
              <a:gd name="connsiteX2" fmla="*/ 4146804 w 5737034"/>
              <a:gd name="connsiteY2" fmla="*/ 2286000 h 2286000"/>
              <a:gd name="connsiteX3" fmla="*/ 0 w 5737034"/>
              <a:gd name="connsiteY3" fmla="*/ 2286000 h 2286000"/>
              <a:gd name="connsiteX4" fmla="*/ 0 w 5737034"/>
              <a:gd name="connsiteY4" fmla="*/ 0 h 2286000"/>
              <a:gd name="connsiteX0" fmla="*/ 338643 w 6075677"/>
              <a:gd name="connsiteY0" fmla="*/ 0 h 2286000"/>
              <a:gd name="connsiteX1" fmla="*/ 6075677 w 6075677"/>
              <a:gd name="connsiteY1" fmla="*/ 0 h 2286000"/>
              <a:gd name="connsiteX2" fmla="*/ 4485447 w 6075677"/>
              <a:gd name="connsiteY2" fmla="*/ 2286000 h 2286000"/>
              <a:gd name="connsiteX3" fmla="*/ 0 w 6075677"/>
              <a:gd name="connsiteY3" fmla="*/ 2286000 h 2286000"/>
              <a:gd name="connsiteX4" fmla="*/ 338643 w 6075677"/>
              <a:gd name="connsiteY4" fmla="*/ 0 h 2286000"/>
              <a:gd name="connsiteX0" fmla="*/ 20524 w 6075677"/>
              <a:gd name="connsiteY0" fmla="*/ 0 h 2286000"/>
              <a:gd name="connsiteX1" fmla="*/ 6075677 w 6075677"/>
              <a:gd name="connsiteY1" fmla="*/ 0 h 2286000"/>
              <a:gd name="connsiteX2" fmla="*/ 4485447 w 6075677"/>
              <a:gd name="connsiteY2" fmla="*/ 2286000 h 2286000"/>
              <a:gd name="connsiteX3" fmla="*/ 0 w 6075677"/>
              <a:gd name="connsiteY3" fmla="*/ 2286000 h 2286000"/>
              <a:gd name="connsiteX4" fmla="*/ 20524 w 6075677"/>
              <a:gd name="connsiteY4" fmla="*/ 0 h 2286000"/>
              <a:gd name="connsiteX0" fmla="*/ 10262 w 6075677"/>
              <a:gd name="connsiteY0" fmla="*/ 10262 h 2286000"/>
              <a:gd name="connsiteX1" fmla="*/ 6075677 w 6075677"/>
              <a:gd name="connsiteY1" fmla="*/ 0 h 2286000"/>
              <a:gd name="connsiteX2" fmla="*/ 4485447 w 6075677"/>
              <a:gd name="connsiteY2" fmla="*/ 2286000 h 2286000"/>
              <a:gd name="connsiteX3" fmla="*/ 0 w 6075677"/>
              <a:gd name="connsiteY3" fmla="*/ 2286000 h 2286000"/>
              <a:gd name="connsiteX4" fmla="*/ 10262 w 6075677"/>
              <a:gd name="connsiteY4" fmla="*/ 10262 h 228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075677" h="2286000">
                <a:moveTo>
                  <a:pt x="10262" y="10262"/>
                </a:moveTo>
                <a:lnTo>
                  <a:pt x="6075677" y="0"/>
                </a:lnTo>
                <a:lnTo>
                  <a:pt x="4485447" y="2286000"/>
                </a:lnTo>
                <a:lnTo>
                  <a:pt x="0" y="2286000"/>
                </a:lnTo>
                <a:cubicBezTo>
                  <a:pt x="3421" y="1527421"/>
                  <a:pt x="6841" y="768841"/>
                  <a:pt x="10262" y="10262"/>
                </a:cubicBezTo>
                <a:close/>
              </a:path>
            </a:pathLst>
          </a:custGeom>
        </p:spPr>
        <p:txBody>
          <a:bodyPr/>
          <a:lstStyle>
            <a:lvl1pPr>
              <a:defRPr sz="1600"/>
            </a:lvl1pPr>
          </a:lstStyle>
          <a:p>
            <a:endParaRPr lang="id-ID"/>
          </a:p>
        </p:txBody>
      </p:sp>
      <p:sp>
        <p:nvSpPr>
          <p:cNvPr id="15" name="Picture Placeholder 8"/>
          <p:cNvSpPr>
            <a:spLocks noGrp="1"/>
          </p:cNvSpPr>
          <p:nvPr>
            <p:ph type="pic" sz="quarter" idx="23"/>
          </p:nvPr>
        </p:nvSpPr>
        <p:spPr>
          <a:xfrm flipH="1">
            <a:off x="8696854" y="1380089"/>
            <a:ext cx="3492000" cy="1368000"/>
          </a:xfrm>
          <a:custGeom>
            <a:avLst/>
            <a:gdLst>
              <a:gd name="connsiteX0" fmla="*/ 0 w 4146804"/>
              <a:gd name="connsiteY0" fmla="*/ 0 h 2286000"/>
              <a:gd name="connsiteX1" fmla="*/ 4146804 w 4146804"/>
              <a:gd name="connsiteY1" fmla="*/ 0 h 2286000"/>
              <a:gd name="connsiteX2" fmla="*/ 4146804 w 4146804"/>
              <a:gd name="connsiteY2" fmla="*/ 2286000 h 2286000"/>
              <a:gd name="connsiteX3" fmla="*/ 0 w 4146804"/>
              <a:gd name="connsiteY3" fmla="*/ 2286000 h 2286000"/>
              <a:gd name="connsiteX4" fmla="*/ 0 w 4146804"/>
              <a:gd name="connsiteY4" fmla="*/ 0 h 2286000"/>
              <a:gd name="connsiteX0" fmla="*/ 0 w 5681887"/>
              <a:gd name="connsiteY0" fmla="*/ 0 h 2286000"/>
              <a:gd name="connsiteX1" fmla="*/ 5681887 w 5681887"/>
              <a:gd name="connsiteY1" fmla="*/ 5542 h 2286000"/>
              <a:gd name="connsiteX2" fmla="*/ 4146804 w 5681887"/>
              <a:gd name="connsiteY2" fmla="*/ 2286000 h 2286000"/>
              <a:gd name="connsiteX3" fmla="*/ 0 w 5681887"/>
              <a:gd name="connsiteY3" fmla="*/ 2286000 h 2286000"/>
              <a:gd name="connsiteX4" fmla="*/ 0 w 5681887"/>
              <a:gd name="connsiteY4" fmla="*/ 0 h 2286000"/>
              <a:gd name="connsiteX0" fmla="*/ 0 w 5759473"/>
              <a:gd name="connsiteY0" fmla="*/ 0 h 2286000"/>
              <a:gd name="connsiteX1" fmla="*/ 5759473 w 5759473"/>
              <a:gd name="connsiteY1" fmla="*/ 0 h 2286000"/>
              <a:gd name="connsiteX2" fmla="*/ 4146804 w 5759473"/>
              <a:gd name="connsiteY2" fmla="*/ 2286000 h 2286000"/>
              <a:gd name="connsiteX3" fmla="*/ 0 w 5759473"/>
              <a:gd name="connsiteY3" fmla="*/ 2286000 h 2286000"/>
              <a:gd name="connsiteX4" fmla="*/ 0 w 5759473"/>
              <a:gd name="connsiteY4" fmla="*/ 0 h 2286000"/>
              <a:gd name="connsiteX0" fmla="*/ 0 w 5737034"/>
              <a:gd name="connsiteY0" fmla="*/ 0 h 2286000"/>
              <a:gd name="connsiteX1" fmla="*/ 5737034 w 5737034"/>
              <a:gd name="connsiteY1" fmla="*/ 0 h 2286000"/>
              <a:gd name="connsiteX2" fmla="*/ 4146804 w 5737034"/>
              <a:gd name="connsiteY2" fmla="*/ 2286000 h 2286000"/>
              <a:gd name="connsiteX3" fmla="*/ 0 w 5737034"/>
              <a:gd name="connsiteY3" fmla="*/ 2286000 h 2286000"/>
              <a:gd name="connsiteX4" fmla="*/ 0 w 5737034"/>
              <a:gd name="connsiteY4" fmla="*/ 0 h 2286000"/>
              <a:gd name="connsiteX0" fmla="*/ 338643 w 6075677"/>
              <a:gd name="connsiteY0" fmla="*/ 0 h 2286000"/>
              <a:gd name="connsiteX1" fmla="*/ 6075677 w 6075677"/>
              <a:gd name="connsiteY1" fmla="*/ 0 h 2286000"/>
              <a:gd name="connsiteX2" fmla="*/ 4485447 w 6075677"/>
              <a:gd name="connsiteY2" fmla="*/ 2286000 h 2286000"/>
              <a:gd name="connsiteX3" fmla="*/ 0 w 6075677"/>
              <a:gd name="connsiteY3" fmla="*/ 2286000 h 2286000"/>
              <a:gd name="connsiteX4" fmla="*/ 338643 w 6075677"/>
              <a:gd name="connsiteY4" fmla="*/ 0 h 2286000"/>
              <a:gd name="connsiteX0" fmla="*/ 20524 w 6075677"/>
              <a:gd name="connsiteY0" fmla="*/ 0 h 2286000"/>
              <a:gd name="connsiteX1" fmla="*/ 6075677 w 6075677"/>
              <a:gd name="connsiteY1" fmla="*/ 0 h 2286000"/>
              <a:gd name="connsiteX2" fmla="*/ 4485447 w 6075677"/>
              <a:gd name="connsiteY2" fmla="*/ 2286000 h 2286000"/>
              <a:gd name="connsiteX3" fmla="*/ 0 w 6075677"/>
              <a:gd name="connsiteY3" fmla="*/ 2286000 h 2286000"/>
              <a:gd name="connsiteX4" fmla="*/ 20524 w 6075677"/>
              <a:gd name="connsiteY4" fmla="*/ 0 h 2286000"/>
              <a:gd name="connsiteX0" fmla="*/ 10262 w 6075677"/>
              <a:gd name="connsiteY0" fmla="*/ 10262 h 2286000"/>
              <a:gd name="connsiteX1" fmla="*/ 6075677 w 6075677"/>
              <a:gd name="connsiteY1" fmla="*/ 0 h 2286000"/>
              <a:gd name="connsiteX2" fmla="*/ 4485447 w 6075677"/>
              <a:gd name="connsiteY2" fmla="*/ 2286000 h 2286000"/>
              <a:gd name="connsiteX3" fmla="*/ 0 w 6075677"/>
              <a:gd name="connsiteY3" fmla="*/ 2286000 h 2286000"/>
              <a:gd name="connsiteX4" fmla="*/ 10262 w 6075677"/>
              <a:gd name="connsiteY4" fmla="*/ 10262 h 228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075677" h="2286000">
                <a:moveTo>
                  <a:pt x="10262" y="10262"/>
                </a:moveTo>
                <a:lnTo>
                  <a:pt x="6075677" y="0"/>
                </a:lnTo>
                <a:lnTo>
                  <a:pt x="4485447" y="2286000"/>
                </a:lnTo>
                <a:lnTo>
                  <a:pt x="0" y="2286000"/>
                </a:lnTo>
                <a:cubicBezTo>
                  <a:pt x="3421" y="1527421"/>
                  <a:pt x="6841" y="768841"/>
                  <a:pt x="10262" y="10262"/>
                </a:cubicBezTo>
                <a:close/>
              </a:path>
            </a:pathLst>
          </a:custGeom>
        </p:spPr>
        <p:txBody>
          <a:bodyPr/>
          <a:lstStyle>
            <a:lvl1pPr>
              <a:defRPr sz="1600"/>
            </a:lvl1pPr>
          </a:lstStyle>
          <a:p>
            <a:endParaRPr lang="id-ID"/>
          </a:p>
        </p:txBody>
      </p:sp>
      <p:sp>
        <p:nvSpPr>
          <p:cNvPr id="16" name="Picture Placeholder 8"/>
          <p:cNvSpPr>
            <a:spLocks noGrp="1"/>
          </p:cNvSpPr>
          <p:nvPr>
            <p:ph type="pic" sz="quarter" idx="24"/>
          </p:nvPr>
        </p:nvSpPr>
        <p:spPr>
          <a:xfrm>
            <a:off x="6100301" y="-70"/>
            <a:ext cx="3492000" cy="1368000"/>
          </a:xfrm>
          <a:custGeom>
            <a:avLst/>
            <a:gdLst>
              <a:gd name="connsiteX0" fmla="*/ 0 w 4146804"/>
              <a:gd name="connsiteY0" fmla="*/ 0 h 2286000"/>
              <a:gd name="connsiteX1" fmla="*/ 4146804 w 4146804"/>
              <a:gd name="connsiteY1" fmla="*/ 0 h 2286000"/>
              <a:gd name="connsiteX2" fmla="*/ 4146804 w 4146804"/>
              <a:gd name="connsiteY2" fmla="*/ 2286000 h 2286000"/>
              <a:gd name="connsiteX3" fmla="*/ 0 w 4146804"/>
              <a:gd name="connsiteY3" fmla="*/ 2286000 h 2286000"/>
              <a:gd name="connsiteX4" fmla="*/ 0 w 4146804"/>
              <a:gd name="connsiteY4" fmla="*/ 0 h 2286000"/>
              <a:gd name="connsiteX0" fmla="*/ 0 w 5681887"/>
              <a:gd name="connsiteY0" fmla="*/ 0 h 2286000"/>
              <a:gd name="connsiteX1" fmla="*/ 5681887 w 5681887"/>
              <a:gd name="connsiteY1" fmla="*/ 5542 h 2286000"/>
              <a:gd name="connsiteX2" fmla="*/ 4146804 w 5681887"/>
              <a:gd name="connsiteY2" fmla="*/ 2286000 h 2286000"/>
              <a:gd name="connsiteX3" fmla="*/ 0 w 5681887"/>
              <a:gd name="connsiteY3" fmla="*/ 2286000 h 2286000"/>
              <a:gd name="connsiteX4" fmla="*/ 0 w 5681887"/>
              <a:gd name="connsiteY4" fmla="*/ 0 h 2286000"/>
              <a:gd name="connsiteX0" fmla="*/ 0 w 5759473"/>
              <a:gd name="connsiteY0" fmla="*/ 0 h 2286000"/>
              <a:gd name="connsiteX1" fmla="*/ 5759473 w 5759473"/>
              <a:gd name="connsiteY1" fmla="*/ 0 h 2286000"/>
              <a:gd name="connsiteX2" fmla="*/ 4146804 w 5759473"/>
              <a:gd name="connsiteY2" fmla="*/ 2286000 h 2286000"/>
              <a:gd name="connsiteX3" fmla="*/ 0 w 5759473"/>
              <a:gd name="connsiteY3" fmla="*/ 2286000 h 2286000"/>
              <a:gd name="connsiteX4" fmla="*/ 0 w 5759473"/>
              <a:gd name="connsiteY4" fmla="*/ 0 h 2286000"/>
              <a:gd name="connsiteX0" fmla="*/ 0 w 5737034"/>
              <a:gd name="connsiteY0" fmla="*/ 0 h 2286000"/>
              <a:gd name="connsiteX1" fmla="*/ 5737034 w 5737034"/>
              <a:gd name="connsiteY1" fmla="*/ 0 h 2286000"/>
              <a:gd name="connsiteX2" fmla="*/ 4146804 w 5737034"/>
              <a:gd name="connsiteY2" fmla="*/ 2286000 h 2286000"/>
              <a:gd name="connsiteX3" fmla="*/ 0 w 5737034"/>
              <a:gd name="connsiteY3" fmla="*/ 2286000 h 2286000"/>
              <a:gd name="connsiteX4" fmla="*/ 0 w 5737034"/>
              <a:gd name="connsiteY4" fmla="*/ 0 h 2286000"/>
              <a:gd name="connsiteX0" fmla="*/ 338643 w 6075677"/>
              <a:gd name="connsiteY0" fmla="*/ 0 h 2286000"/>
              <a:gd name="connsiteX1" fmla="*/ 6075677 w 6075677"/>
              <a:gd name="connsiteY1" fmla="*/ 0 h 2286000"/>
              <a:gd name="connsiteX2" fmla="*/ 4485447 w 6075677"/>
              <a:gd name="connsiteY2" fmla="*/ 2286000 h 2286000"/>
              <a:gd name="connsiteX3" fmla="*/ 0 w 6075677"/>
              <a:gd name="connsiteY3" fmla="*/ 2286000 h 2286000"/>
              <a:gd name="connsiteX4" fmla="*/ 338643 w 6075677"/>
              <a:gd name="connsiteY4" fmla="*/ 0 h 2286000"/>
              <a:gd name="connsiteX0" fmla="*/ 20524 w 6075677"/>
              <a:gd name="connsiteY0" fmla="*/ 0 h 2286000"/>
              <a:gd name="connsiteX1" fmla="*/ 6075677 w 6075677"/>
              <a:gd name="connsiteY1" fmla="*/ 0 h 2286000"/>
              <a:gd name="connsiteX2" fmla="*/ 4485447 w 6075677"/>
              <a:gd name="connsiteY2" fmla="*/ 2286000 h 2286000"/>
              <a:gd name="connsiteX3" fmla="*/ 0 w 6075677"/>
              <a:gd name="connsiteY3" fmla="*/ 2286000 h 2286000"/>
              <a:gd name="connsiteX4" fmla="*/ 20524 w 6075677"/>
              <a:gd name="connsiteY4" fmla="*/ 0 h 2286000"/>
              <a:gd name="connsiteX0" fmla="*/ 10262 w 6075677"/>
              <a:gd name="connsiteY0" fmla="*/ 10262 h 2286000"/>
              <a:gd name="connsiteX1" fmla="*/ 6075677 w 6075677"/>
              <a:gd name="connsiteY1" fmla="*/ 0 h 2286000"/>
              <a:gd name="connsiteX2" fmla="*/ 4485447 w 6075677"/>
              <a:gd name="connsiteY2" fmla="*/ 2286000 h 2286000"/>
              <a:gd name="connsiteX3" fmla="*/ 0 w 6075677"/>
              <a:gd name="connsiteY3" fmla="*/ 2286000 h 2286000"/>
              <a:gd name="connsiteX4" fmla="*/ 10262 w 6075677"/>
              <a:gd name="connsiteY4" fmla="*/ 10262 h 228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075677" h="2286000">
                <a:moveTo>
                  <a:pt x="10262" y="10262"/>
                </a:moveTo>
                <a:lnTo>
                  <a:pt x="6075677" y="0"/>
                </a:lnTo>
                <a:lnTo>
                  <a:pt x="4485447" y="2286000"/>
                </a:lnTo>
                <a:lnTo>
                  <a:pt x="0" y="2286000"/>
                </a:lnTo>
                <a:cubicBezTo>
                  <a:pt x="3421" y="1527421"/>
                  <a:pt x="6841" y="768841"/>
                  <a:pt x="10262" y="10262"/>
                </a:cubicBezTo>
                <a:close/>
              </a:path>
            </a:pathLst>
          </a:custGeom>
        </p:spPr>
        <p:txBody>
          <a:bodyPr/>
          <a:lstStyle>
            <a:lvl1pPr>
              <a:defRPr sz="1600"/>
            </a:lvl1pPr>
          </a:lstStyle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420758181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29"/>
          <p:cNvSpPr>
            <a:spLocks/>
          </p:cNvSpPr>
          <p:nvPr userDrawn="1"/>
        </p:nvSpPr>
        <p:spPr bwMode="auto">
          <a:xfrm>
            <a:off x="11098800" y="6362560"/>
            <a:ext cx="715763" cy="319193"/>
          </a:xfrm>
          <a:custGeom>
            <a:avLst/>
            <a:gdLst>
              <a:gd name="T0" fmla="*/ 204 w 296"/>
              <a:gd name="T1" fmla="*/ 132 h 132"/>
              <a:gd name="T2" fmla="*/ 296 w 296"/>
              <a:gd name="T3" fmla="*/ 0 h 132"/>
              <a:gd name="T4" fmla="*/ 95 w 296"/>
              <a:gd name="T5" fmla="*/ 0 h 132"/>
              <a:gd name="T6" fmla="*/ 0 w 296"/>
              <a:gd name="T7" fmla="*/ 132 h 132"/>
              <a:gd name="T8" fmla="*/ 204 w 296"/>
              <a:gd name="T9" fmla="*/ 132 h 1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96" h="132">
                <a:moveTo>
                  <a:pt x="204" y="132"/>
                </a:moveTo>
                <a:lnTo>
                  <a:pt x="296" y="0"/>
                </a:lnTo>
                <a:lnTo>
                  <a:pt x="95" y="0"/>
                </a:lnTo>
                <a:lnTo>
                  <a:pt x="0" y="132"/>
                </a:lnTo>
                <a:lnTo>
                  <a:pt x="204" y="132"/>
                </a:lnTo>
                <a:close/>
              </a:path>
            </a:pathLst>
          </a:custGeom>
          <a:solidFill>
            <a:srgbClr val="97999B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0" y="-5871"/>
            <a:ext cx="10118944" cy="6863872"/>
          </a:xfrm>
          <a:custGeom>
            <a:avLst/>
            <a:gdLst>
              <a:gd name="connsiteX0" fmla="*/ 0 w 4686300"/>
              <a:gd name="connsiteY0" fmla="*/ 0 h 7090685"/>
              <a:gd name="connsiteX1" fmla="*/ 4686300 w 4686300"/>
              <a:gd name="connsiteY1" fmla="*/ 0 h 7090685"/>
              <a:gd name="connsiteX2" fmla="*/ 4686300 w 4686300"/>
              <a:gd name="connsiteY2" fmla="*/ 7090685 h 7090685"/>
              <a:gd name="connsiteX3" fmla="*/ 0 w 4686300"/>
              <a:gd name="connsiteY3" fmla="*/ 7090685 h 7090685"/>
              <a:gd name="connsiteX4" fmla="*/ 0 w 4686300"/>
              <a:gd name="connsiteY4" fmla="*/ 0 h 7090685"/>
              <a:gd name="connsiteX0" fmla="*/ 0 w 10496550"/>
              <a:gd name="connsiteY0" fmla="*/ 19050 h 7109735"/>
              <a:gd name="connsiteX1" fmla="*/ 10496550 w 10496550"/>
              <a:gd name="connsiteY1" fmla="*/ 0 h 7109735"/>
              <a:gd name="connsiteX2" fmla="*/ 4686300 w 10496550"/>
              <a:gd name="connsiteY2" fmla="*/ 7109735 h 7109735"/>
              <a:gd name="connsiteX3" fmla="*/ 0 w 10496550"/>
              <a:gd name="connsiteY3" fmla="*/ 7109735 h 7109735"/>
              <a:gd name="connsiteX4" fmla="*/ 0 w 10496550"/>
              <a:gd name="connsiteY4" fmla="*/ 19050 h 7109735"/>
              <a:gd name="connsiteX0" fmla="*/ 0 w 10496550"/>
              <a:gd name="connsiteY0" fmla="*/ 19050 h 7120009"/>
              <a:gd name="connsiteX1" fmla="*/ 10496550 w 10496550"/>
              <a:gd name="connsiteY1" fmla="*/ 0 h 7120009"/>
              <a:gd name="connsiteX2" fmla="*/ 5497958 w 10496550"/>
              <a:gd name="connsiteY2" fmla="*/ 7120009 h 7120009"/>
              <a:gd name="connsiteX3" fmla="*/ 0 w 10496550"/>
              <a:gd name="connsiteY3" fmla="*/ 7109735 h 7120009"/>
              <a:gd name="connsiteX4" fmla="*/ 0 w 10496550"/>
              <a:gd name="connsiteY4" fmla="*/ 19050 h 71200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496550" h="7120009">
                <a:moveTo>
                  <a:pt x="0" y="19050"/>
                </a:moveTo>
                <a:lnTo>
                  <a:pt x="10496550" y="0"/>
                </a:lnTo>
                <a:lnTo>
                  <a:pt x="5497958" y="7120009"/>
                </a:lnTo>
                <a:lnTo>
                  <a:pt x="0" y="7109735"/>
                </a:lnTo>
                <a:lnTo>
                  <a:pt x="0" y="19050"/>
                </a:lnTo>
                <a:close/>
              </a:path>
            </a:pathLst>
          </a:custGeom>
        </p:spPr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35977496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66170284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5FD404E3-FED7-A34D-8F71-0C9F557DB52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086"/>
          <a:stretch/>
        </p:blipFill>
        <p:spPr>
          <a:xfrm>
            <a:off x="0" y="0"/>
            <a:ext cx="12192000" cy="5960533"/>
          </a:xfrm>
          <a:prstGeom prst="rect">
            <a:avLst/>
          </a:prstGeom>
        </p:spPr>
      </p:pic>
      <p:pic>
        <p:nvPicPr>
          <p:cNvPr id="9" name="Picture 8" descr="logo-11.png">
            <a:extLst>
              <a:ext uri="{FF2B5EF4-FFF2-40B4-BE49-F238E27FC236}">
                <a16:creationId xmlns:a16="http://schemas.microsoft.com/office/drawing/2014/main" id="{0652C6AF-2160-B043-A7DC-AA7DAF254D39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1" y="688108"/>
            <a:ext cx="2672340" cy="681952"/>
          </a:xfrm>
          <a:prstGeom prst="rect">
            <a:avLst/>
          </a:prstGeom>
        </p:spPr>
      </p:pic>
      <p:sp>
        <p:nvSpPr>
          <p:cNvPr id="11" name="Title 2">
            <a:extLst>
              <a:ext uri="{FF2B5EF4-FFF2-40B4-BE49-F238E27FC236}">
                <a16:creationId xmlns:a16="http://schemas.microsoft.com/office/drawing/2014/main" id="{BCDC3833-F1C3-984B-BCF8-3772A7648067}"/>
              </a:ext>
            </a:extLst>
          </p:cNvPr>
          <p:cNvSpPr txBox="1">
            <a:spLocks/>
          </p:cNvSpPr>
          <p:nvPr userDrawn="1"/>
        </p:nvSpPr>
        <p:spPr>
          <a:xfrm>
            <a:off x="4094774" y="6196785"/>
            <a:ext cx="1369181" cy="491875"/>
          </a:xfrm>
          <a:prstGeom prst="rect">
            <a:avLst/>
          </a:prstGeom>
        </p:spPr>
        <p:txBody>
          <a:bodyPr vert="horz" lIns="121920" tIns="60960" rIns="121920" bIns="60960" rtlCol="0" anchor="ctr">
            <a:normAutofit fontScale="975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2400">
              <a:solidFill>
                <a:schemeClr val="tx1">
                  <a:lumMod val="65000"/>
                  <a:lumOff val="35000"/>
                </a:schemeClr>
              </a:solidFill>
              <a:latin typeface="Myriad Pro"/>
              <a:cs typeface="Myriad Pro"/>
            </a:endParaRPr>
          </a:p>
        </p:txBody>
      </p:sp>
      <p:pic>
        <p:nvPicPr>
          <p:cNvPr id="14" name="Picture 13" descr="EU-13.png">
            <a:extLst>
              <a:ext uri="{FF2B5EF4-FFF2-40B4-BE49-F238E27FC236}">
                <a16:creationId xmlns:a16="http://schemas.microsoft.com/office/drawing/2014/main" id="{BFB183C0-DE22-9F43-8B7B-20A6DB3DC286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6141133"/>
            <a:ext cx="3172177" cy="671711"/>
          </a:xfrm>
          <a:prstGeom prst="rect">
            <a:avLst/>
          </a:prstGeom>
        </p:spPr>
      </p:pic>
      <p:sp>
        <p:nvSpPr>
          <p:cNvPr id="18" name="Text Placeholder 2">
            <a:extLst>
              <a:ext uri="{FF2B5EF4-FFF2-40B4-BE49-F238E27FC236}">
                <a16:creationId xmlns:a16="http://schemas.microsoft.com/office/drawing/2014/main" id="{E28C25C4-9292-F048-B148-85D104BCB492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4113190" y="6196786"/>
            <a:ext cx="929517" cy="4918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 sz="1333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9" name="Text Placeholder 2">
            <a:extLst>
              <a:ext uri="{FF2B5EF4-FFF2-40B4-BE49-F238E27FC236}">
                <a16:creationId xmlns:a16="http://schemas.microsoft.com/office/drawing/2014/main" id="{010CD044-0047-204F-B11E-F3EF0E59E1D3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5320192" y="6196783"/>
            <a:ext cx="929517" cy="4918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 sz="1333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0" name="Text Placeholder 2">
            <a:extLst>
              <a:ext uri="{FF2B5EF4-FFF2-40B4-BE49-F238E27FC236}">
                <a16:creationId xmlns:a16="http://schemas.microsoft.com/office/drawing/2014/main" id="{68859DFE-F625-1D42-84F0-361F0EFFFC0B}"/>
              </a:ext>
            </a:extLst>
          </p:cNvPr>
          <p:cNvSpPr>
            <a:spLocks noGrp="1"/>
          </p:cNvSpPr>
          <p:nvPr>
            <p:ph idx="12"/>
          </p:nvPr>
        </p:nvSpPr>
        <p:spPr>
          <a:xfrm>
            <a:off x="6527195" y="6196783"/>
            <a:ext cx="929517" cy="4918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 sz="1333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3" name="Title Placeholder 1">
            <a:extLst>
              <a:ext uri="{FF2B5EF4-FFF2-40B4-BE49-F238E27FC236}">
                <a16:creationId xmlns:a16="http://schemas.microsoft.com/office/drawing/2014/main" id="{0C019A72-87D0-3142-84A9-24E73517B9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399" y="2058168"/>
            <a:ext cx="4703181" cy="267973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sz="5333" b="1" i="0">
                <a:solidFill>
                  <a:schemeClr val="bg1"/>
                </a:solidFill>
                <a:latin typeface="Myriad Pro" panose="020B0503030403020204" pitchFamily="34" charset="0"/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0152629-C276-F64E-8D0E-8EAAB8AFDC5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317908" y="6259278"/>
            <a:ext cx="2449577" cy="310855"/>
          </a:xfrm>
        </p:spPr>
        <p:txBody>
          <a:bodyPr>
            <a:noAutofit/>
          </a:bodyPr>
          <a:lstStyle>
            <a:lvl1pPr algn="r">
              <a:defRPr sz="1200" b="0" i="0">
                <a:solidFill>
                  <a:schemeClr val="tx1">
                    <a:lumMod val="65000"/>
                    <a:lumOff val="35000"/>
                  </a:schemeClr>
                </a:solidFill>
                <a:latin typeface="Myriad Pro" panose="020B0503030403020204" pitchFamily="34" charset="0"/>
              </a:defRPr>
            </a:lvl1pPr>
            <a:lvl2pPr algn="r">
              <a:defRPr sz="1200" b="0" i="0">
                <a:solidFill>
                  <a:schemeClr val="tx1">
                    <a:lumMod val="65000"/>
                    <a:lumOff val="35000"/>
                  </a:schemeClr>
                </a:solidFill>
                <a:latin typeface="Myriad Pro" panose="020B0503030403020204" pitchFamily="34" charset="0"/>
              </a:defRPr>
            </a:lvl2pPr>
            <a:lvl3pPr algn="r">
              <a:defRPr sz="1200" b="0" i="0">
                <a:solidFill>
                  <a:schemeClr val="tx1">
                    <a:lumMod val="65000"/>
                    <a:lumOff val="35000"/>
                  </a:schemeClr>
                </a:solidFill>
                <a:latin typeface="Myriad Pro" panose="020B0503030403020204" pitchFamily="34" charset="0"/>
              </a:defRPr>
            </a:lvl3pPr>
            <a:lvl4pPr algn="r">
              <a:defRPr sz="1200" b="0" i="0">
                <a:solidFill>
                  <a:schemeClr val="tx1">
                    <a:lumMod val="65000"/>
                    <a:lumOff val="35000"/>
                  </a:schemeClr>
                </a:solidFill>
                <a:latin typeface="Myriad Pro" panose="020B0503030403020204" pitchFamily="34" charset="0"/>
              </a:defRPr>
            </a:lvl4pPr>
            <a:lvl5pPr algn="r">
              <a:defRPr sz="1200" b="0" i="0">
                <a:solidFill>
                  <a:schemeClr val="tx1">
                    <a:lumMod val="65000"/>
                    <a:lumOff val="35000"/>
                  </a:schemeClr>
                </a:solidFill>
                <a:latin typeface="Myriad Pro" panose="020B0503030403020204" pitchFamily="34" charset="0"/>
              </a:defRPr>
            </a:lvl5pPr>
          </a:lstStyle>
          <a:p>
            <a:pPr lvl="0"/>
            <a:r>
              <a:rPr lang="en-GB"/>
              <a:t>Name, Surname</a:t>
            </a:r>
            <a:endParaRPr lang="en-US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632B6D86-2E33-7845-B6A2-AE8054105C7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892367" y="6258984"/>
            <a:ext cx="1049867" cy="311149"/>
          </a:xfrm>
        </p:spPr>
        <p:txBody>
          <a:bodyPr>
            <a:normAutofit/>
          </a:bodyPr>
          <a:lstStyle>
            <a:lvl1pPr algn="r">
              <a:defRPr sz="1200" b="0" i="0">
                <a:solidFill>
                  <a:schemeClr val="tx1">
                    <a:lumMod val="65000"/>
                    <a:lumOff val="35000"/>
                  </a:schemeClr>
                </a:solidFill>
                <a:latin typeface="Myriad Pro" panose="020B0503030403020204" pitchFamily="34" charset="0"/>
              </a:defRPr>
            </a:lvl1pPr>
          </a:lstStyle>
          <a:p>
            <a:pPr lvl="0"/>
            <a:r>
              <a:rPr lang="en-US" sz="1200"/>
              <a:t>Date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23109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11037600" y="6361200"/>
            <a:ext cx="834825" cy="286341"/>
          </a:xfrm>
        </p:spPr>
        <p:txBody>
          <a:bodyPr/>
          <a:lstStyle>
            <a:lvl1pPr>
              <a:defRPr sz="1400"/>
            </a:lvl1pPr>
          </a:lstStyle>
          <a:p>
            <a:fld id="{72B114BB-8AB0-417D-893A-988C921FA075}" type="slidenum">
              <a:rPr lang="id-ID" smtClean="0"/>
              <a:pPr/>
              <a:t>‹#›</a:t>
            </a:fld>
            <a:endParaRPr lang="id-ID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A001AB3E-76E3-49BF-9CCD-231118395ED7}" type="datetime1">
              <a:rPr lang="lv-LV" smtClean="0"/>
              <a:t>25.03.2021</a:t>
            </a:fld>
            <a:endParaRPr lang="lv-LV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348601681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669AC45E-C745-9542-815C-8D010AE5E14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737E042E-38CB-5042-A663-54FF4C729B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3130" y="2053967"/>
            <a:ext cx="4860281" cy="41450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 sz="1333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8" name="Title 2">
            <a:extLst>
              <a:ext uri="{FF2B5EF4-FFF2-40B4-BE49-F238E27FC236}">
                <a16:creationId xmlns:a16="http://schemas.microsoft.com/office/drawing/2014/main" id="{E8E1FEE3-1F1B-2E45-A91A-9DA713C13ACD}"/>
              </a:ext>
            </a:extLst>
          </p:cNvPr>
          <p:cNvSpPr txBox="1">
            <a:spLocks/>
          </p:cNvSpPr>
          <p:nvPr userDrawn="1"/>
        </p:nvSpPr>
        <p:spPr>
          <a:xfrm>
            <a:off x="6461081" y="2771821"/>
            <a:ext cx="4860281" cy="1747388"/>
          </a:xfrm>
          <a:prstGeom prst="rect">
            <a:avLst/>
          </a:prstGeom>
        </p:spPr>
        <p:txBody>
          <a:bodyPr vert="horz" lIns="121920" tIns="60960" rIns="121920" bIns="60960" rtlCol="0" anchor="t">
            <a:normAutofit fontScale="975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1333" b="0" i="0">
              <a:solidFill>
                <a:schemeClr val="tx1">
                  <a:lumMod val="65000"/>
                  <a:lumOff val="35000"/>
                </a:schemeClr>
              </a:solidFill>
              <a:latin typeface="Myriad Pro" panose="020B0503030403020204" pitchFamily="34" charset="0"/>
              <a:cs typeface="Myriad Pro"/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EB37BC2-A8A3-334D-9258-4103BF2AE03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460067" y="2772833"/>
            <a:ext cx="4885267" cy="2921000"/>
          </a:xfrm>
        </p:spPr>
        <p:txBody>
          <a:bodyPr>
            <a:normAutofit/>
          </a:bodyPr>
          <a:lstStyle>
            <a:lvl1pPr>
              <a:defRPr sz="1333" b="0" i="0">
                <a:solidFill>
                  <a:schemeClr val="tx1">
                    <a:lumMod val="65000"/>
                    <a:lumOff val="35000"/>
                  </a:schemeClr>
                </a:solidFill>
                <a:latin typeface="Myriad Pro" panose="020B0503030403020204" pitchFamily="34" charset="0"/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09C181BF-77B4-C64D-82F1-EEA8FC74D75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460067" y="2053167"/>
            <a:ext cx="4885267" cy="524933"/>
          </a:xfrm>
        </p:spPr>
        <p:txBody>
          <a:bodyPr>
            <a:noAutofit/>
          </a:bodyPr>
          <a:lstStyle>
            <a:lvl1pPr>
              <a:defRPr sz="3333" b="1" i="0">
                <a:solidFill>
                  <a:schemeClr val="tx1">
                    <a:lumMod val="65000"/>
                    <a:lumOff val="35000"/>
                  </a:schemeClr>
                </a:solidFill>
                <a:latin typeface="Myriad Pro Semibold" panose="020B0503030403020204" pitchFamily="34" charset="0"/>
              </a:defRPr>
            </a:lvl1pPr>
          </a:lstStyle>
          <a:p>
            <a:pPr lvl="0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271358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B114BB-8AB0-417D-893A-988C921FA075}" type="slidenum">
              <a:rPr lang="id-ID" smtClean="0"/>
              <a:pPr/>
              <a:t>‹#›</a:t>
            </a:fld>
            <a:endParaRPr lang="id-ID" dirty="0"/>
          </a:p>
        </p:txBody>
      </p:sp>
      <p:sp>
        <p:nvSpPr>
          <p:cNvPr id="4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1073436" y="1693300"/>
            <a:ext cx="4320000" cy="3960000"/>
          </a:xfrm>
          <a:prstGeom prst="rect">
            <a:avLst/>
          </a:prstGeom>
        </p:spPr>
      </p:sp>
      <p:sp>
        <p:nvSpPr>
          <p:cNvPr id="2" name="Date Placeholder 1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247DA621-DC57-4605-8668-665928773107}" type="datetime1">
              <a:rPr lang="lv-LV" smtClean="0"/>
              <a:t>25.03.2021</a:t>
            </a:fld>
            <a:endParaRPr lang="lv-LV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127878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2 Blitz Picture Placeho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6"/>
          <p:cNvSpPr>
            <a:spLocks noGrp="1"/>
          </p:cNvSpPr>
          <p:nvPr>
            <p:ph type="pic" sz="quarter" idx="12"/>
          </p:nvPr>
        </p:nvSpPr>
        <p:spPr>
          <a:xfrm>
            <a:off x="4814829" y="3764299"/>
            <a:ext cx="4298454" cy="1918884"/>
          </a:xfrm>
          <a:custGeom>
            <a:avLst/>
            <a:gdLst>
              <a:gd name="connsiteX0" fmla="*/ 0 w 1403372"/>
              <a:gd name="connsiteY0" fmla="*/ 0 h 1709705"/>
              <a:gd name="connsiteX1" fmla="*/ 1403372 w 1403372"/>
              <a:gd name="connsiteY1" fmla="*/ 0 h 1709705"/>
              <a:gd name="connsiteX2" fmla="*/ 1403372 w 1403372"/>
              <a:gd name="connsiteY2" fmla="*/ 1709705 h 1709705"/>
              <a:gd name="connsiteX3" fmla="*/ 0 w 1403372"/>
              <a:gd name="connsiteY3" fmla="*/ 1709705 h 1709705"/>
              <a:gd name="connsiteX4" fmla="*/ 0 w 1403372"/>
              <a:gd name="connsiteY4" fmla="*/ 0 h 1709705"/>
              <a:gd name="connsiteX0" fmla="*/ 0 w 2598783"/>
              <a:gd name="connsiteY0" fmla="*/ 0 h 1709705"/>
              <a:gd name="connsiteX1" fmla="*/ 2598783 w 2598783"/>
              <a:gd name="connsiteY1" fmla="*/ 0 h 1709705"/>
              <a:gd name="connsiteX2" fmla="*/ 1403372 w 2598783"/>
              <a:gd name="connsiteY2" fmla="*/ 1709705 h 1709705"/>
              <a:gd name="connsiteX3" fmla="*/ 0 w 2598783"/>
              <a:gd name="connsiteY3" fmla="*/ 1709705 h 1709705"/>
              <a:gd name="connsiteX4" fmla="*/ 0 w 2598783"/>
              <a:gd name="connsiteY4" fmla="*/ 0 h 1709705"/>
              <a:gd name="connsiteX0" fmla="*/ 1231094 w 3829877"/>
              <a:gd name="connsiteY0" fmla="*/ 0 h 1709705"/>
              <a:gd name="connsiteX1" fmla="*/ 3829877 w 3829877"/>
              <a:gd name="connsiteY1" fmla="*/ 0 h 1709705"/>
              <a:gd name="connsiteX2" fmla="*/ 2634466 w 3829877"/>
              <a:gd name="connsiteY2" fmla="*/ 1709705 h 1709705"/>
              <a:gd name="connsiteX3" fmla="*/ 0 w 3829877"/>
              <a:gd name="connsiteY3" fmla="*/ 1709705 h 1709705"/>
              <a:gd name="connsiteX4" fmla="*/ 1231094 w 3829877"/>
              <a:gd name="connsiteY4" fmla="*/ 0 h 17097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829877" h="1709705">
                <a:moveTo>
                  <a:pt x="1231094" y="0"/>
                </a:moveTo>
                <a:lnTo>
                  <a:pt x="3829877" y="0"/>
                </a:lnTo>
                <a:lnTo>
                  <a:pt x="2634466" y="1709705"/>
                </a:lnTo>
                <a:lnTo>
                  <a:pt x="0" y="1709705"/>
                </a:lnTo>
                <a:lnTo>
                  <a:pt x="1231094" y="0"/>
                </a:lnTo>
                <a:close/>
              </a:path>
            </a:pathLst>
          </a:custGeom>
        </p:spPr>
        <p:txBody>
          <a:bodyPr/>
          <a:lstStyle>
            <a:lvl1pPr>
              <a:defRPr sz="1200"/>
            </a:lvl1pPr>
          </a:lstStyle>
          <a:p>
            <a:endParaRPr lang="id-ID" dirty="0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1"/>
          </p:nvPr>
        </p:nvSpPr>
        <p:spPr>
          <a:xfrm>
            <a:off x="3159429" y="1762560"/>
            <a:ext cx="4298454" cy="1918884"/>
          </a:xfrm>
          <a:custGeom>
            <a:avLst/>
            <a:gdLst>
              <a:gd name="connsiteX0" fmla="*/ 0 w 1403372"/>
              <a:gd name="connsiteY0" fmla="*/ 0 h 1709705"/>
              <a:gd name="connsiteX1" fmla="*/ 1403372 w 1403372"/>
              <a:gd name="connsiteY1" fmla="*/ 0 h 1709705"/>
              <a:gd name="connsiteX2" fmla="*/ 1403372 w 1403372"/>
              <a:gd name="connsiteY2" fmla="*/ 1709705 h 1709705"/>
              <a:gd name="connsiteX3" fmla="*/ 0 w 1403372"/>
              <a:gd name="connsiteY3" fmla="*/ 1709705 h 1709705"/>
              <a:gd name="connsiteX4" fmla="*/ 0 w 1403372"/>
              <a:gd name="connsiteY4" fmla="*/ 0 h 1709705"/>
              <a:gd name="connsiteX0" fmla="*/ 0 w 2598783"/>
              <a:gd name="connsiteY0" fmla="*/ 0 h 1709705"/>
              <a:gd name="connsiteX1" fmla="*/ 2598783 w 2598783"/>
              <a:gd name="connsiteY1" fmla="*/ 0 h 1709705"/>
              <a:gd name="connsiteX2" fmla="*/ 1403372 w 2598783"/>
              <a:gd name="connsiteY2" fmla="*/ 1709705 h 1709705"/>
              <a:gd name="connsiteX3" fmla="*/ 0 w 2598783"/>
              <a:gd name="connsiteY3" fmla="*/ 1709705 h 1709705"/>
              <a:gd name="connsiteX4" fmla="*/ 0 w 2598783"/>
              <a:gd name="connsiteY4" fmla="*/ 0 h 1709705"/>
              <a:gd name="connsiteX0" fmla="*/ 1231094 w 3829877"/>
              <a:gd name="connsiteY0" fmla="*/ 0 h 1709705"/>
              <a:gd name="connsiteX1" fmla="*/ 3829877 w 3829877"/>
              <a:gd name="connsiteY1" fmla="*/ 0 h 1709705"/>
              <a:gd name="connsiteX2" fmla="*/ 2634466 w 3829877"/>
              <a:gd name="connsiteY2" fmla="*/ 1709705 h 1709705"/>
              <a:gd name="connsiteX3" fmla="*/ 0 w 3829877"/>
              <a:gd name="connsiteY3" fmla="*/ 1709705 h 1709705"/>
              <a:gd name="connsiteX4" fmla="*/ 1231094 w 3829877"/>
              <a:gd name="connsiteY4" fmla="*/ 0 h 17097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829877" h="1709705">
                <a:moveTo>
                  <a:pt x="1231094" y="0"/>
                </a:moveTo>
                <a:lnTo>
                  <a:pt x="3829877" y="0"/>
                </a:lnTo>
                <a:lnTo>
                  <a:pt x="2634466" y="1709705"/>
                </a:lnTo>
                <a:lnTo>
                  <a:pt x="0" y="1709705"/>
                </a:lnTo>
                <a:lnTo>
                  <a:pt x="1231094" y="0"/>
                </a:lnTo>
                <a:close/>
              </a:path>
            </a:pathLst>
          </a:custGeom>
        </p:spPr>
        <p:txBody>
          <a:bodyPr/>
          <a:lstStyle>
            <a:lvl1pPr>
              <a:defRPr sz="1200"/>
            </a:lvl1pPr>
          </a:lstStyle>
          <a:p>
            <a:endParaRPr lang="id-ID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B114BB-8AB0-417D-893A-988C921FA075}" type="slidenum">
              <a:rPr lang="id-ID" smtClean="0"/>
              <a:pPr/>
              <a:t>‹#›</a:t>
            </a:fld>
            <a:endParaRPr lang="id-ID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fld id="{281AF3FC-E185-4280-895B-5A6593F36414}" type="datetime1">
              <a:rPr lang="lv-LV" smtClean="0"/>
              <a:t>25.03.2021</a:t>
            </a:fld>
            <a:endParaRPr lang="lv-LV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3199708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Profile 4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B114BB-8AB0-417D-893A-988C921FA075}" type="slidenum">
              <a:rPr lang="id-ID" smtClean="0"/>
              <a:pPr/>
              <a:t>‹#›</a:t>
            </a:fld>
            <a:endParaRPr lang="id-ID" dirty="0"/>
          </a:p>
        </p:txBody>
      </p:sp>
      <p:sp>
        <p:nvSpPr>
          <p:cNvPr id="7" name="Picture Placeholder 4"/>
          <p:cNvSpPr>
            <a:spLocks noGrp="1"/>
          </p:cNvSpPr>
          <p:nvPr>
            <p:ph type="pic" sz="quarter" idx="11"/>
          </p:nvPr>
        </p:nvSpPr>
        <p:spPr>
          <a:xfrm>
            <a:off x="701017" y="1649946"/>
            <a:ext cx="1800000" cy="1800000"/>
          </a:xfrm>
          <a:prstGeom prst="rect">
            <a:avLst/>
          </a:prstGeom>
        </p:spPr>
      </p:sp>
      <p:sp>
        <p:nvSpPr>
          <p:cNvPr id="8" name="Picture Placeholder 5"/>
          <p:cNvSpPr>
            <a:spLocks noGrp="1"/>
          </p:cNvSpPr>
          <p:nvPr>
            <p:ph type="pic" sz="quarter" idx="12"/>
          </p:nvPr>
        </p:nvSpPr>
        <p:spPr>
          <a:xfrm>
            <a:off x="722788" y="3951783"/>
            <a:ext cx="1800000" cy="1800000"/>
          </a:xfrm>
          <a:prstGeom prst="rect">
            <a:avLst/>
          </a:prstGeom>
        </p:spPr>
      </p:sp>
      <p:sp>
        <p:nvSpPr>
          <p:cNvPr id="9" name="Picture Placeholder 4"/>
          <p:cNvSpPr>
            <a:spLocks noGrp="1"/>
          </p:cNvSpPr>
          <p:nvPr>
            <p:ph type="pic" sz="quarter" idx="13"/>
          </p:nvPr>
        </p:nvSpPr>
        <p:spPr>
          <a:xfrm>
            <a:off x="6589204" y="1649946"/>
            <a:ext cx="1800000" cy="1800000"/>
          </a:xfrm>
          <a:prstGeom prst="rect">
            <a:avLst/>
          </a:prstGeom>
        </p:spPr>
      </p:sp>
      <p:sp>
        <p:nvSpPr>
          <p:cNvPr id="10" name="Picture Placeholder 5"/>
          <p:cNvSpPr>
            <a:spLocks noGrp="1"/>
          </p:cNvSpPr>
          <p:nvPr>
            <p:ph type="pic" sz="quarter" idx="14"/>
          </p:nvPr>
        </p:nvSpPr>
        <p:spPr>
          <a:xfrm>
            <a:off x="6610975" y="3951783"/>
            <a:ext cx="1800000" cy="1800000"/>
          </a:xfrm>
          <a:prstGeom prst="rect">
            <a:avLst/>
          </a:prstGeom>
        </p:spPr>
      </p:sp>
      <p:sp>
        <p:nvSpPr>
          <p:cNvPr id="2" name="Date Placeholder 1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637D6539-5126-4D8A-BA17-65033F34127C}" type="datetime1">
              <a:rPr lang="lv-LV" smtClean="0"/>
              <a:t>25.03.2021</a:t>
            </a:fld>
            <a:endParaRPr lang="lv-LV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39065977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Picture placehold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B114BB-8AB0-417D-893A-988C921FA075}" type="slidenum">
              <a:rPr lang="id-ID" smtClean="0"/>
              <a:pPr/>
              <a:t>‹#›</a:t>
            </a:fld>
            <a:endParaRPr lang="id-ID" dirty="0"/>
          </a:p>
        </p:txBody>
      </p:sp>
      <p:sp>
        <p:nvSpPr>
          <p:cNvPr id="8" name="Picture Placeholder 12"/>
          <p:cNvSpPr>
            <a:spLocks noGrp="1"/>
          </p:cNvSpPr>
          <p:nvPr>
            <p:ph type="pic" sz="quarter" idx="13"/>
          </p:nvPr>
        </p:nvSpPr>
        <p:spPr>
          <a:xfrm>
            <a:off x="1069431" y="2073935"/>
            <a:ext cx="1800000" cy="1548000"/>
          </a:xfrm>
          <a:prstGeom prst="rect">
            <a:avLst/>
          </a:prstGeom>
        </p:spPr>
      </p:sp>
      <p:sp>
        <p:nvSpPr>
          <p:cNvPr id="9" name="Picture Placeholder 13"/>
          <p:cNvSpPr>
            <a:spLocks noGrp="1"/>
          </p:cNvSpPr>
          <p:nvPr>
            <p:ph type="pic" sz="quarter" idx="14"/>
          </p:nvPr>
        </p:nvSpPr>
        <p:spPr>
          <a:xfrm>
            <a:off x="3812500" y="2073935"/>
            <a:ext cx="1800000" cy="1548000"/>
          </a:xfrm>
          <a:prstGeom prst="rect">
            <a:avLst/>
          </a:prstGeom>
        </p:spPr>
      </p:sp>
      <p:sp>
        <p:nvSpPr>
          <p:cNvPr id="10" name="Picture Placeholder 14"/>
          <p:cNvSpPr>
            <a:spLocks noGrp="1"/>
          </p:cNvSpPr>
          <p:nvPr>
            <p:ph type="pic" sz="quarter" idx="15"/>
          </p:nvPr>
        </p:nvSpPr>
        <p:spPr>
          <a:xfrm>
            <a:off x="9319381" y="2073935"/>
            <a:ext cx="1800000" cy="1548000"/>
          </a:xfrm>
          <a:prstGeom prst="rect">
            <a:avLst/>
          </a:prstGeom>
        </p:spPr>
      </p:sp>
      <p:sp>
        <p:nvSpPr>
          <p:cNvPr id="11" name="Picture Placeholder 15"/>
          <p:cNvSpPr>
            <a:spLocks noGrp="1"/>
          </p:cNvSpPr>
          <p:nvPr>
            <p:ph type="pic" sz="quarter" idx="16"/>
          </p:nvPr>
        </p:nvSpPr>
        <p:spPr>
          <a:xfrm>
            <a:off x="6573566" y="2073935"/>
            <a:ext cx="1800000" cy="1548000"/>
          </a:xfrm>
          <a:prstGeom prst="rect">
            <a:avLst/>
          </a:prstGeom>
        </p:spPr>
      </p:sp>
      <p:sp>
        <p:nvSpPr>
          <p:cNvPr id="2" name="Date Placeholder 1"/>
          <p:cNvSpPr>
            <a:spLocks noGrp="1"/>
          </p:cNvSpPr>
          <p:nvPr>
            <p:ph type="dt" sz="half" idx="17"/>
          </p:nvPr>
        </p:nvSpPr>
        <p:spPr/>
        <p:txBody>
          <a:bodyPr/>
          <a:lstStyle/>
          <a:p>
            <a:fld id="{F5ABBD55-FD4F-47E9-A67F-6E8C463A1434}" type="datetime1">
              <a:rPr lang="lv-LV" smtClean="0"/>
              <a:t>25.03.2021</a:t>
            </a:fld>
            <a:endParaRPr lang="lv-LV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0040193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Picture Placeho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B114BB-8AB0-417D-893A-988C921FA075}" type="slidenum">
              <a:rPr lang="id-ID" smtClean="0"/>
              <a:pPr/>
              <a:t>‹#›</a:t>
            </a:fld>
            <a:endParaRPr lang="id-ID" dirty="0"/>
          </a:p>
        </p:txBody>
      </p:sp>
      <p:sp>
        <p:nvSpPr>
          <p:cNvPr id="4" name="Picture Placeholder 11"/>
          <p:cNvSpPr>
            <a:spLocks noGrp="1"/>
          </p:cNvSpPr>
          <p:nvPr>
            <p:ph type="pic" sz="quarter" idx="13"/>
          </p:nvPr>
        </p:nvSpPr>
        <p:spPr>
          <a:xfrm>
            <a:off x="1252003" y="2073935"/>
            <a:ext cx="1620000" cy="1620000"/>
          </a:xfrm>
          <a:prstGeom prst="ellipse">
            <a:avLst/>
          </a:prstGeom>
        </p:spPr>
        <p:txBody>
          <a:bodyPr/>
          <a:lstStyle>
            <a:lvl1pPr>
              <a:defRPr sz="2000"/>
            </a:lvl1pPr>
          </a:lstStyle>
          <a:p>
            <a:endParaRPr lang="id-ID"/>
          </a:p>
        </p:txBody>
      </p:sp>
      <p:sp>
        <p:nvSpPr>
          <p:cNvPr id="5" name="Picture Placeholder 11"/>
          <p:cNvSpPr>
            <a:spLocks noGrp="1"/>
          </p:cNvSpPr>
          <p:nvPr>
            <p:ph type="pic" sz="quarter" idx="14"/>
          </p:nvPr>
        </p:nvSpPr>
        <p:spPr>
          <a:xfrm>
            <a:off x="3957331" y="2073935"/>
            <a:ext cx="1620000" cy="1620000"/>
          </a:xfrm>
          <a:prstGeom prst="ellipse">
            <a:avLst/>
          </a:prstGeom>
        </p:spPr>
        <p:txBody>
          <a:bodyPr/>
          <a:lstStyle>
            <a:lvl1pPr>
              <a:defRPr sz="2000"/>
            </a:lvl1pPr>
          </a:lstStyle>
          <a:p>
            <a:endParaRPr lang="id-ID"/>
          </a:p>
        </p:txBody>
      </p:sp>
      <p:sp>
        <p:nvSpPr>
          <p:cNvPr id="6" name="Picture Placeholder 11"/>
          <p:cNvSpPr>
            <a:spLocks noGrp="1"/>
          </p:cNvSpPr>
          <p:nvPr>
            <p:ph type="pic" sz="quarter" idx="15"/>
          </p:nvPr>
        </p:nvSpPr>
        <p:spPr>
          <a:xfrm>
            <a:off x="9350433" y="2073935"/>
            <a:ext cx="1620000" cy="1620000"/>
          </a:xfrm>
          <a:prstGeom prst="ellipse">
            <a:avLst/>
          </a:prstGeom>
        </p:spPr>
        <p:txBody>
          <a:bodyPr/>
          <a:lstStyle>
            <a:lvl1pPr>
              <a:defRPr sz="2000"/>
            </a:lvl1pPr>
          </a:lstStyle>
          <a:p>
            <a:endParaRPr lang="id-ID"/>
          </a:p>
        </p:txBody>
      </p:sp>
      <p:sp>
        <p:nvSpPr>
          <p:cNvPr id="7" name="Picture Placeholder 11"/>
          <p:cNvSpPr>
            <a:spLocks noGrp="1"/>
          </p:cNvSpPr>
          <p:nvPr>
            <p:ph type="pic" sz="quarter" idx="16"/>
          </p:nvPr>
        </p:nvSpPr>
        <p:spPr>
          <a:xfrm>
            <a:off x="6679688" y="2073935"/>
            <a:ext cx="1620000" cy="1620000"/>
          </a:xfrm>
          <a:prstGeom prst="ellipse">
            <a:avLst/>
          </a:prstGeom>
        </p:spPr>
        <p:txBody>
          <a:bodyPr/>
          <a:lstStyle>
            <a:lvl1pPr>
              <a:defRPr sz="2000"/>
            </a:lvl1pPr>
          </a:lstStyle>
          <a:p>
            <a:endParaRPr lang="id-ID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7"/>
          </p:nvPr>
        </p:nvSpPr>
        <p:spPr/>
        <p:txBody>
          <a:bodyPr/>
          <a:lstStyle/>
          <a:p>
            <a:fld id="{4452105C-176E-4654-86D8-2C2587660A41}" type="datetime1">
              <a:rPr lang="lv-LV" smtClean="0"/>
              <a:t>25.03.2021</a:t>
            </a:fld>
            <a:endParaRPr lang="lv-LV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4053000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gle Picture Placeholder B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B114BB-8AB0-417D-893A-988C921FA075}" type="slidenum">
              <a:rPr lang="id-ID" smtClean="0"/>
              <a:pPr/>
              <a:t>‹#›</a:t>
            </a:fld>
            <a:endParaRPr lang="id-ID" dirty="0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1047750" y="1625242"/>
            <a:ext cx="2524125" cy="2524125"/>
          </a:xfrm>
          <a:prstGeom prst="ellipse">
            <a:avLst/>
          </a:prstGeom>
        </p:spPr>
      </p:sp>
      <p:sp>
        <p:nvSpPr>
          <p:cNvPr id="2" name="Date Placeholder 1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6E45C89C-EB6B-497D-8E5E-64BD5796769A}" type="datetime1">
              <a:rPr lang="lv-LV" smtClean="0"/>
              <a:t>25.03.2021</a:t>
            </a:fld>
            <a:endParaRPr lang="lv-LV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2223693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elcome Mess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5210356" y="978152"/>
            <a:ext cx="1764000" cy="1764000"/>
          </a:xfrm>
          <a:prstGeom prst="ellipse">
            <a:avLst/>
          </a:prstGeom>
        </p:spPr>
      </p:sp>
      <p:sp>
        <p:nvSpPr>
          <p:cNvPr id="2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11037600" y="6379200"/>
            <a:ext cx="834825" cy="286341"/>
          </a:xfrm>
        </p:spPr>
        <p:txBody>
          <a:bodyPr/>
          <a:lstStyle>
            <a:lvl1pPr>
              <a:defRPr sz="1400"/>
            </a:lvl1pPr>
          </a:lstStyle>
          <a:p>
            <a:fld id="{72B114BB-8AB0-417D-893A-988C921FA075}" type="slidenum">
              <a:rPr lang="id-ID" smtClean="0"/>
              <a:pPr/>
              <a:t>‹#›</a:t>
            </a:fld>
            <a:endParaRPr lang="id-ID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1E0F07FD-9825-4F16-86C6-977ED49B642B}" type="datetime1">
              <a:rPr lang="lv-LV" smtClean="0"/>
              <a:t>25.03.2021</a:t>
            </a:fld>
            <a:endParaRPr lang="lv-LV" dirty="0"/>
          </a:p>
        </p:txBody>
      </p:sp>
    </p:spTree>
    <p:extLst>
      <p:ext uri="{BB962C8B-B14F-4D97-AF65-F5344CB8AC3E}">
        <p14:creationId xmlns:p14="http://schemas.microsoft.com/office/powerpoint/2010/main" val="11995353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2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18.xml"/><Relationship Id="rId7" Type="http://schemas.openxmlformats.org/officeDocument/2006/relationships/image" Target="../media/image1.jpg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theme" Target="../theme/theme3.xml"/><Relationship Id="rId5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29"/>
          <p:cNvSpPr>
            <a:spLocks/>
          </p:cNvSpPr>
          <p:nvPr/>
        </p:nvSpPr>
        <p:spPr bwMode="auto">
          <a:xfrm>
            <a:off x="11097992" y="6362560"/>
            <a:ext cx="715763" cy="319193"/>
          </a:xfrm>
          <a:custGeom>
            <a:avLst/>
            <a:gdLst>
              <a:gd name="T0" fmla="*/ 204 w 296"/>
              <a:gd name="T1" fmla="*/ 132 h 132"/>
              <a:gd name="T2" fmla="*/ 296 w 296"/>
              <a:gd name="T3" fmla="*/ 0 h 132"/>
              <a:gd name="T4" fmla="*/ 95 w 296"/>
              <a:gd name="T5" fmla="*/ 0 h 132"/>
              <a:gd name="T6" fmla="*/ 0 w 296"/>
              <a:gd name="T7" fmla="*/ 132 h 132"/>
              <a:gd name="T8" fmla="*/ 204 w 296"/>
              <a:gd name="T9" fmla="*/ 132 h 1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96" h="132">
                <a:moveTo>
                  <a:pt x="204" y="132"/>
                </a:moveTo>
                <a:lnTo>
                  <a:pt x="296" y="0"/>
                </a:lnTo>
                <a:lnTo>
                  <a:pt x="95" y="0"/>
                </a:lnTo>
                <a:lnTo>
                  <a:pt x="0" y="132"/>
                </a:lnTo>
                <a:lnTo>
                  <a:pt x="204" y="132"/>
                </a:lnTo>
                <a:close/>
              </a:path>
            </a:pathLst>
          </a:custGeom>
          <a:solidFill>
            <a:srgbClr val="97999B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8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11038460" y="6372000"/>
            <a:ext cx="834825" cy="319193"/>
          </a:xfrm>
          <a:prstGeom prst="rect">
            <a:avLst/>
          </a:prstGeom>
        </p:spPr>
        <p:txBody>
          <a:bodyPr wrap="none"/>
          <a:lstStyle>
            <a:lvl1pPr algn="ctr">
              <a:defRPr sz="1400" b="0">
                <a:solidFill>
                  <a:schemeClr val="bg1"/>
                </a:solidFill>
                <a:latin typeface="Nexa Bold" pitchFamily="50" charset="-70"/>
              </a:defRPr>
            </a:lvl1pPr>
          </a:lstStyle>
          <a:p>
            <a:fld id="{72B114BB-8AB0-417D-893A-988C921FA075}" type="slidenum">
              <a:rPr lang="id-ID" smtClean="0"/>
              <a:pPr/>
              <a:t>‹#›</a:t>
            </a:fld>
            <a:endParaRPr lang="id-ID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189767" y="628383"/>
            <a:ext cx="5794745" cy="76448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lv-LV" dirty="0"/>
              <a:t>GARŠ SLAIDA NOSAUKUMS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52623" y="1477926"/>
            <a:ext cx="10045369" cy="46482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lv-LV" dirty="0"/>
              <a:t>Pamata teksts</a:t>
            </a:r>
            <a:endParaRPr lang="en-US" dirty="0"/>
          </a:p>
          <a:p>
            <a:pPr lvl="1"/>
            <a:r>
              <a:rPr lang="lv-LV" dirty="0"/>
              <a:t>Teksts 2. pakāpe</a:t>
            </a:r>
            <a:endParaRPr lang="en-US" dirty="0"/>
          </a:p>
          <a:p>
            <a:pPr lvl="2"/>
            <a:r>
              <a:rPr lang="lv-LV" dirty="0"/>
              <a:t>Teksts 3. pakāpe</a:t>
            </a:r>
            <a:endParaRPr lang="en-US" dirty="0"/>
          </a:p>
          <a:p>
            <a:pPr lvl="3"/>
            <a:r>
              <a:rPr lang="lv-LV" dirty="0"/>
              <a:t>Teksts 4. pakāpe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5356" y="6348097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Nexa Light" pitchFamily="50" charset="-70"/>
              </a:defRPr>
            </a:lvl1pPr>
          </a:lstStyle>
          <a:p>
            <a:fld id="{56B15105-1C62-40F4-9BE2-538E495B3990}" type="datetime1">
              <a:rPr lang="lv-LV" smtClean="0"/>
              <a:t>25.03.2021</a:t>
            </a:fld>
            <a:endParaRPr lang="lv-LV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241" y="133139"/>
            <a:ext cx="1857723" cy="671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91815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  <p:sldLayoutId id="2147483655" r:id="rId2"/>
    <p:sldLayoutId id="2147483686" r:id="rId3"/>
    <p:sldLayoutId id="2147483692" r:id="rId4"/>
    <p:sldLayoutId id="2147483667" r:id="rId5"/>
    <p:sldLayoutId id="2147483678" r:id="rId6"/>
    <p:sldLayoutId id="2147483671" r:id="rId7"/>
    <p:sldLayoutId id="2147483675" r:id="rId8"/>
    <p:sldLayoutId id="2147483657" r:id="rId9"/>
    <p:sldLayoutId id="2147483659" r:id="rId10"/>
    <p:sldLayoutId id="2147483689" r:id="rId11"/>
    <p:sldLayoutId id="2147483662" r:id="rId12"/>
    <p:sldLayoutId id="2147483715" r:id="rId13"/>
    <p:sldLayoutId id="2147483717" r:id="rId14"/>
  </p:sldLayoutIdLst>
  <p:hf hdr="0" ftr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2800" b="1" kern="1200" baseline="0">
          <a:solidFill>
            <a:schemeClr val="tx1"/>
          </a:solidFill>
          <a:effectLst/>
          <a:latin typeface="Nexa Black" pitchFamily="50" charset="-7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D22630"/>
        </a:buClr>
        <a:buFont typeface="Wingdings" pitchFamily="2" charset="2"/>
        <a:buChar char="§"/>
        <a:defRPr sz="2800" kern="1200" baseline="0">
          <a:solidFill>
            <a:schemeClr val="tx1"/>
          </a:solidFill>
          <a:latin typeface="+mj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97999B"/>
        </a:buClr>
        <a:buFont typeface="Wingdings" pitchFamily="2" charset="2"/>
        <a:buChar char="§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d-ID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241" y="133139"/>
            <a:ext cx="1857723" cy="671466"/>
          </a:xfrm>
          <a:prstGeom prst="rect">
            <a:avLst/>
          </a:prstGeom>
        </p:spPr>
      </p:pic>
      <p:sp>
        <p:nvSpPr>
          <p:cNvPr id="5" name="Freeform 29"/>
          <p:cNvSpPr>
            <a:spLocks/>
          </p:cNvSpPr>
          <p:nvPr/>
        </p:nvSpPr>
        <p:spPr bwMode="auto">
          <a:xfrm>
            <a:off x="11097992" y="6362560"/>
            <a:ext cx="715763" cy="319193"/>
          </a:xfrm>
          <a:custGeom>
            <a:avLst/>
            <a:gdLst>
              <a:gd name="T0" fmla="*/ 204 w 296"/>
              <a:gd name="T1" fmla="*/ 132 h 132"/>
              <a:gd name="T2" fmla="*/ 296 w 296"/>
              <a:gd name="T3" fmla="*/ 0 h 132"/>
              <a:gd name="T4" fmla="*/ 95 w 296"/>
              <a:gd name="T5" fmla="*/ 0 h 132"/>
              <a:gd name="T6" fmla="*/ 0 w 296"/>
              <a:gd name="T7" fmla="*/ 132 h 132"/>
              <a:gd name="T8" fmla="*/ 204 w 296"/>
              <a:gd name="T9" fmla="*/ 132 h 1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96" h="132">
                <a:moveTo>
                  <a:pt x="204" y="132"/>
                </a:moveTo>
                <a:lnTo>
                  <a:pt x="296" y="0"/>
                </a:lnTo>
                <a:lnTo>
                  <a:pt x="95" y="0"/>
                </a:lnTo>
                <a:lnTo>
                  <a:pt x="0" y="132"/>
                </a:lnTo>
                <a:lnTo>
                  <a:pt x="204" y="132"/>
                </a:lnTo>
                <a:close/>
              </a:path>
            </a:pathLst>
          </a:custGeom>
          <a:solidFill>
            <a:srgbClr val="97999B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11038460" y="6372000"/>
            <a:ext cx="834825" cy="319193"/>
          </a:xfrm>
          <a:prstGeom prst="rect">
            <a:avLst/>
          </a:prstGeom>
        </p:spPr>
        <p:txBody>
          <a:bodyPr wrap="none"/>
          <a:lstStyle>
            <a:lvl1pPr algn="ctr">
              <a:defRPr sz="1400" b="0">
                <a:solidFill>
                  <a:schemeClr val="bg1"/>
                </a:solidFill>
                <a:latin typeface="Nexa Bold" pitchFamily="50" charset="-70"/>
              </a:defRPr>
            </a:lvl1pPr>
          </a:lstStyle>
          <a:p>
            <a:fld id="{72B114BB-8AB0-417D-893A-988C921FA075}" type="slidenum">
              <a:rPr lang="id-ID" smtClean="0"/>
              <a:pPr/>
              <a:t>‹#›</a:t>
            </a:fld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30717904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d-ID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241" y="133139"/>
            <a:ext cx="1857723" cy="671466"/>
          </a:xfrm>
          <a:prstGeom prst="rect">
            <a:avLst/>
          </a:prstGeom>
        </p:spPr>
      </p:pic>
      <p:sp>
        <p:nvSpPr>
          <p:cNvPr id="3" name="Freeform 29"/>
          <p:cNvSpPr>
            <a:spLocks/>
          </p:cNvSpPr>
          <p:nvPr/>
        </p:nvSpPr>
        <p:spPr bwMode="auto">
          <a:xfrm>
            <a:off x="11097992" y="6362560"/>
            <a:ext cx="715763" cy="319193"/>
          </a:xfrm>
          <a:custGeom>
            <a:avLst/>
            <a:gdLst>
              <a:gd name="T0" fmla="*/ 204 w 296"/>
              <a:gd name="T1" fmla="*/ 132 h 132"/>
              <a:gd name="T2" fmla="*/ 296 w 296"/>
              <a:gd name="T3" fmla="*/ 0 h 132"/>
              <a:gd name="T4" fmla="*/ 95 w 296"/>
              <a:gd name="T5" fmla="*/ 0 h 132"/>
              <a:gd name="T6" fmla="*/ 0 w 296"/>
              <a:gd name="T7" fmla="*/ 132 h 132"/>
              <a:gd name="T8" fmla="*/ 204 w 296"/>
              <a:gd name="T9" fmla="*/ 132 h 1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96" h="132">
                <a:moveTo>
                  <a:pt x="204" y="132"/>
                </a:moveTo>
                <a:lnTo>
                  <a:pt x="296" y="0"/>
                </a:lnTo>
                <a:lnTo>
                  <a:pt x="95" y="0"/>
                </a:lnTo>
                <a:lnTo>
                  <a:pt x="0" y="132"/>
                </a:lnTo>
                <a:lnTo>
                  <a:pt x="204" y="132"/>
                </a:lnTo>
                <a:close/>
              </a:path>
            </a:pathLst>
          </a:custGeom>
          <a:solidFill>
            <a:srgbClr val="97999B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11038460" y="6372000"/>
            <a:ext cx="834825" cy="319193"/>
          </a:xfrm>
          <a:prstGeom prst="rect">
            <a:avLst/>
          </a:prstGeom>
        </p:spPr>
        <p:txBody>
          <a:bodyPr wrap="none"/>
          <a:lstStyle>
            <a:lvl1pPr algn="ctr">
              <a:defRPr sz="1400" b="0">
                <a:solidFill>
                  <a:schemeClr val="bg1"/>
                </a:solidFill>
                <a:latin typeface="Nexa Bold" pitchFamily="50" charset="-70"/>
              </a:defRPr>
            </a:lvl1pPr>
          </a:lstStyle>
          <a:p>
            <a:fld id="{72B114BB-8AB0-417D-893A-988C921FA075}" type="slidenum">
              <a:rPr lang="id-ID" smtClean="0"/>
              <a:pPr/>
              <a:t>‹#›</a:t>
            </a:fld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22136246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56" r:id="rId2"/>
    <p:sldLayoutId id="2147483677" r:id="rId3"/>
    <p:sldLayoutId id="2147483711" r:id="rId4"/>
    <p:sldLayoutId id="2147483712" r:id="rId5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d-ID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emf"/><Relationship Id="rId3" Type="http://schemas.openxmlformats.org/officeDocument/2006/relationships/image" Target="../media/image12.emf"/><Relationship Id="rId7" Type="http://schemas.openxmlformats.org/officeDocument/2006/relationships/image" Target="../media/image16.emf"/><Relationship Id="rId12" Type="http://schemas.openxmlformats.org/officeDocument/2006/relationships/image" Target="../media/image2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15.svg"/><Relationship Id="rId11" Type="http://schemas.openxmlformats.org/officeDocument/2006/relationships/image" Target="../media/image20.emf"/><Relationship Id="rId5" Type="http://schemas.openxmlformats.org/officeDocument/2006/relationships/image" Target="../media/image14.png"/><Relationship Id="rId10" Type="http://schemas.openxmlformats.org/officeDocument/2006/relationships/image" Target="../media/image19.emf"/><Relationship Id="rId4" Type="http://schemas.openxmlformats.org/officeDocument/2006/relationships/image" Target="../media/image13.emf"/><Relationship Id="rId9" Type="http://schemas.openxmlformats.org/officeDocument/2006/relationships/image" Target="../media/image18.emf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Placeholder 1"/>
          <p:cNvPicPr>
            <a:picLocks noGrp="1" noChangeAspect="1"/>
          </p:cNvPicPr>
          <p:nvPr>
            <p:ph type="pic" sz="quarter" idx="10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" b="44"/>
          <a:stretch>
            <a:fillRect/>
          </a:stretch>
        </p:blipFill>
        <p:spPr/>
      </p:pic>
      <p:sp>
        <p:nvSpPr>
          <p:cNvPr id="48" name="Rectangle 47"/>
          <p:cNvSpPr/>
          <p:nvPr/>
        </p:nvSpPr>
        <p:spPr>
          <a:xfrm>
            <a:off x="-9525" y="0"/>
            <a:ext cx="12192000" cy="6858000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0273" y="2243469"/>
            <a:ext cx="5941318" cy="23580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93279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41EEB22F-796E-4081-A93D-843EA83398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399" y="2058168"/>
            <a:ext cx="7137919" cy="2679736"/>
          </a:xfrm>
        </p:spPr>
        <p:txBody>
          <a:bodyPr/>
          <a:lstStyle/>
          <a:p>
            <a:r>
              <a:rPr lang="lv-LV" dirty="0"/>
              <a:t>Ātrgaitas dzelzceļš – jauna dzelzceļa sistēma ar nākamās paaudzes pieeju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E6A450BA-BE32-4A29-88F4-76039B78ACD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247602" y="6259276"/>
            <a:ext cx="3913393" cy="310855"/>
          </a:xfrm>
        </p:spPr>
        <p:txBody>
          <a:bodyPr/>
          <a:lstStyle/>
          <a:p>
            <a:pPr marL="0" indent="0">
              <a:buNone/>
            </a:pPr>
            <a:r>
              <a:rPr lang="lv-LV" dirty="0"/>
              <a:t>Artūrs Caune</a:t>
            </a:r>
            <a:r>
              <a:rPr lang="en-US" dirty="0"/>
              <a:t>, </a:t>
            </a:r>
            <a:r>
              <a:rPr lang="en-US" dirty="0" err="1"/>
              <a:t>Eiropas</a:t>
            </a:r>
            <a:r>
              <a:rPr lang="en-US" dirty="0"/>
              <a:t>  </a:t>
            </a:r>
            <a:r>
              <a:rPr lang="en-US" dirty="0" err="1"/>
              <a:t>Dzelzceļa</a:t>
            </a:r>
            <a:r>
              <a:rPr lang="en-US" dirty="0"/>
              <a:t> </a:t>
            </a:r>
            <a:r>
              <a:rPr lang="en-US" dirty="0" err="1"/>
              <a:t>līnijas</a:t>
            </a:r>
            <a:endParaRPr lang="lv-LV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8951C37F-2875-4723-AA90-CDFCE99D7BF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329588" y="6578217"/>
            <a:ext cx="1049867" cy="31114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23/04/2021</a:t>
            </a:r>
            <a:endParaRPr lang="lv-LV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A7803B0-B6DD-4650-BEAF-4A25C1DA9FD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77475" y="6095617"/>
            <a:ext cx="1914525" cy="638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51267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4">
            <a:extLst>
              <a:ext uri="{FF2B5EF4-FFF2-40B4-BE49-F238E27FC236}">
                <a16:creationId xmlns:a16="http://schemas.microsoft.com/office/drawing/2014/main" id="{8F7D1A7E-4430-43EC-933B-6326CB9320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8133" y="0"/>
            <a:ext cx="1233032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7B7F3B7-582D-494D-99F9-23A164FC7AC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B114BB-8AB0-417D-893A-988C921FA075}" type="slidenum">
              <a:rPr lang="id-ID" smtClean="0"/>
              <a:pPr/>
              <a:t>3</a:t>
            </a:fld>
            <a:endParaRPr lang="id-ID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8BAF93F-893F-4E2C-84AF-2086D737D493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A001AB3E-76E3-49BF-9CCD-231118395ED7}" type="datetime1">
              <a:rPr lang="lv-LV" smtClean="0"/>
              <a:t>25.03.2021</a:t>
            </a:fld>
            <a:endParaRPr lang="lv-LV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989E1775-F0F0-402D-89B2-6C7F045993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01857" y="1433053"/>
            <a:ext cx="3070568" cy="2439149"/>
          </a:xfrm>
        </p:spPr>
        <p:txBody>
          <a:bodyPr/>
          <a:lstStyle/>
          <a:p>
            <a:r>
              <a:rPr lang="en-US" sz="9600" dirty="0">
                <a:solidFill>
                  <a:schemeClr val="bg1"/>
                </a:solidFill>
              </a:rPr>
              <a:t>1:45</a:t>
            </a:r>
          </a:p>
        </p:txBody>
      </p:sp>
    </p:spTree>
    <p:extLst>
      <p:ext uri="{BB962C8B-B14F-4D97-AF65-F5344CB8AC3E}">
        <p14:creationId xmlns:p14="http://schemas.microsoft.com/office/powerpoint/2010/main" val="9799988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79043DB4-B3CB-40AF-A015-4F4D2AC951C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481757"/>
            <a:ext cx="12192000" cy="735841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C9320467-B95B-498E-BB13-F6C60760AF55}"/>
              </a:ext>
            </a:extLst>
          </p:cNvPr>
          <p:cNvSpPr txBox="1"/>
          <p:nvPr/>
        </p:nvSpPr>
        <p:spPr>
          <a:xfrm>
            <a:off x="6019800" y="1424864"/>
            <a:ext cx="6172200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9600" b="1" dirty="0">
                <a:solidFill>
                  <a:srgbClr val="003399"/>
                </a:solidFill>
              </a:rPr>
              <a:t>249 km/h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96D1E21-6A7E-49BC-BFC1-13CC21C1199F}"/>
              </a:ext>
            </a:extLst>
          </p:cNvPr>
          <p:cNvSpPr txBox="1"/>
          <p:nvPr/>
        </p:nvSpPr>
        <p:spPr>
          <a:xfrm>
            <a:off x="6096000" y="2790244"/>
            <a:ext cx="617220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400" b="1" dirty="0">
                <a:solidFill>
                  <a:schemeClr val="accent5">
                    <a:lumMod val="75000"/>
                  </a:schemeClr>
                </a:solidFill>
              </a:rPr>
              <a:t>200 km/h  120 km/h</a:t>
            </a:r>
          </a:p>
        </p:txBody>
      </p:sp>
    </p:spTree>
    <p:extLst>
      <p:ext uri="{BB962C8B-B14F-4D97-AF65-F5344CB8AC3E}">
        <p14:creationId xmlns:p14="http://schemas.microsoft.com/office/powerpoint/2010/main" val="9933673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3E3891-F785-4D5E-90BB-08F6DABE4C6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509934" y="758792"/>
            <a:ext cx="9682066" cy="841408"/>
          </a:xfrm>
        </p:spPr>
        <p:txBody>
          <a:bodyPr/>
          <a:lstStyle/>
          <a:p>
            <a:r>
              <a:rPr lang="en-US" sz="4800" dirty="0" err="1"/>
              <a:t>Kādi</a:t>
            </a:r>
            <a:r>
              <a:rPr lang="en-US" sz="4800" dirty="0"/>
              <a:t> </a:t>
            </a:r>
            <a:r>
              <a:rPr lang="en-US" sz="4800" dirty="0" err="1"/>
              <a:t>darbinieki</a:t>
            </a:r>
            <a:r>
              <a:rPr lang="en-US" sz="4800" dirty="0"/>
              <a:t> </a:t>
            </a:r>
            <a:r>
              <a:rPr lang="en-US" sz="4800" dirty="0" err="1"/>
              <a:t>būs</a:t>
            </a:r>
            <a:r>
              <a:rPr lang="en-US" sz="4800" dirty="0"/>
              <a:t> </a:t>
            </a:r>
            <a:r>
              <a:rPr lang="en-US" sz="4800" dirty="0" err="1"/>
              <a:t>nepieciešami</a:t>
            </a:r>
            <a:r>
              <a:rPr lang="en-US" sz="4800" dirty="0"/>
              <a:t>?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CA8796B-2796-430A-B02D-22C055FE037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52196" y="2601118"/>
            <a:ext cx="3953069" cy="3006579"/>
          </a:xfrm>
        </p:spPr>
        <p:txBody>
          <a:bodyPr>
            <a:normAutofit fontScale="92500" lnSpcReduction="20000"/>
          </a:bodyPr>
          <a:lstStyle/>
          <a:p>
            <a:r>
              <a:rPr lang="en-US" sz="2800" b="1" dirty="0" err="1"/>
              <a:t>dzelzceļa</a:t>
            </a:r>
            <a:r>
              <a:rPr lang="en-US" sz="2800" b="1" dirty="0"/>
              <a:t> </a:t>
            </a:r>
            <a:r>
              <a:rPr lang="en-US" sz="2800" b="1" dirty="0" err="1"/>
              <a:t>inženieri</a:t>
            </a:r>
            <a:endParaRPr lang="en-US" sz="2800" b="1" dirty="0"/>
          </a:p>
          <a:p>
            <a:endParaRPr lang="en-US" sz="2800" b="1" dirty="0"/>
          </a:p>
          <a:p>
            <a:r>
              <a:rPr lang="en-US" sz="2800" b="1" dirty="0" err="1"/>
              <a:t>tehniķi</a:t>
            </a:r>
            <a:endParaRPr lang="en-US" sz="2800" b="1" dirty="0"/>
          </a:p>
          <a:p>
            <a:endParaRPr lang="en-US" sz="2800" b="1" dirty="0"/>
          </a:p>
          <a:p>
            <a:r>
              <a:rPr lang="en-US" sz="2800" b="1" dirty="0" err="1"/>
              <a:t>loģistikas</a:t>
            </a:r>
            <a:r>
              <a:rPr lang="en-US" sz="2800" b="1" dirty="0"/>
              <a:t> </a:t>
            </a:r>
            <a:r>
              <a:rPr lang="en-US" sz="2800" b="1" dirty="0" err="1"/>
              <a:t>speciālisti</a:t>
            </a:r>
            <a:endParaRPr lang="en-US" sz="2800" b="1" dirty="0"/>
          </a:p>
          <a:p>
            <a:endParaRPr lang="en-US" sz="2800" b="1" dirty="0"/>
          </a:p>
          <a:p>
            <a:r>
              <a:rPr lang="en-US" sz="2800" b="1" dirty="0" err="1"/>
              <a:t>vilces</a:t>
            </a:r>
            <a:r>
              <a:rPr lang="en-US" sz="2800" b="1" dirty="0"/>
              <a:t> </a:t>
            </a:r>
            <a:r>
              <a:rPr lang="en-US" sz="2800" b="1" dirty="0" err="1"/>
              <a:t>līdzekļu</a:t>
            </a:r>
            <a:r>
              <a:rPr lang="en-US" sz="2800" b="1" dirty="0"/>
              <a:t> </a:t>
            </a:r>
            <a:r>
              <a:rPr lang="en-US" sz="2800" b="1" dirty="0" err="1"/>
              <a:t>vadītāji</a:t>
            </a:r>
            <a:endParaRPr lang="en-US" sz="2800" b="1" dirty="0"/>
          </a:p>
          <a:p>
            <a:endParaRPr lang="en-US" sz="2800" b="1" dirty="0"/>
          </a:p>
          <a:p>
            <a:endParaRPr lang="en-US" sz="2800" b="1" dirty="0"/>
          </a:p>
        </p:txBody>
      </p:sp>
      <p:sp>
        <p:nvSpPr>
          <p:cNvPr id="5" name="Teksta vietturis 1">
            <a:extLst>
              <a:ext uri="{FF2B5EF4-FFF2-40B4-BE49-F238E27FC236}">
                <a16:creationId xmlns:a16="http://schemas.microsoft.com/office/drawing/2014/main" id="{FBB8A478-E5F5-4392-8584-4B70CBE2728C}"/>
              </a:ext>
            </a:extLst>
          </p:cNvPr>
          <p:cNvSpPr txBox="1">
            <a:spLocks/>
          </p:cNvSpPr>
          <p:nvPr/>
        </p:nvSpPr>
        <p:spPr>
          <a:xfrm>
            <a:off x="5163194" y="1909405"/>
            <a:ext cx="6602707" cy="436076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609585" rtl="0" eaLnBrk="1" latinLnBrk="0" hangingPunct="1">
              <a:spcBef>
                <a:spcPct val="20000"/>
              </a:spcBef>
              <a:buFont typeface="Arial"/>
              <a:buNone/>
              <a:defRPr sz="1333" b="0" i="0" kern="1200">
                <a:solidFill>
                  <a:schemeClr val="tx1">
                    <a:lumMod val="65000"/>
                    <a:lumOff val="35000"/>
                  </a:schemeClr>
                </a:solidFill>
                <a:latin typeface="Myriad Pro" panose="020B0503030403020204" pitchFamily="34" charset="0"/>
                <a:ea typeface="+mn-ea"/>
                <a:cs typeface="+mn-cs"/>
              </a:defRPr>
            </a:lvl1pPr>
            <a:lvl2pPr marL="609585" marR="0" indent="0" algn="l" defTabSz="609585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333" b="0" i="0" kern="1200">
                <a:solidFill>
                  <a:schemeClr val="tx1">
                    <a:lumMod val="65000"/>
                    <a:lumOff val="35000"/>
                  </a:schemeClr>
                </a:solidFill>
                <a:latin typeface="Myriad Pro" panose="020B0503030403020204" pitchFamily="34" charset="0"/>
                <a:ea typeface="+mn-ea"/>
                <a:cs typeface="+mn-cs"/>
              </a:defRPr>
            </a:lvl2pPr>
            <a:lvl3pPr marL="1219170" indent="0" algn="l" defTabSz="609585" rtl="0" eaLnBrk="1" latinLnBrk="0" hangingPunct="1">
              <a:spcBef>
                <a:spcPct val="20000"/>
              </a:spcBef>
              <a:buFont typeface="Arial"/>
              <a:buNone/>
              <a:defRPr sz="1333" b="0" i="0" kern="1200">
                <a:solidFill>
                  <a:schemeClr val="tx1">
                    <a:lumMod val="65000"/>
                    <a:lumOff val="35000"/>
                  </a:schemeClr>
                </a:solidFill>
                <a:latin typeface="Myriad Pro" panose="020B0503030403020204" pitchFamily="34" charset="0"/>
                <a:ea typeface="+mn-ea"/>
                <a:cs typeface="+mn-cs"/>
              </a:defRPr>
            </a:lvl3pPr>
            <a:lvl4pPr marL="1828754" indent="0" algn="l" defTabSz="609585" rtl="0" eaLnBrk="1" latinLnBrk="0" hangingPunct="1">
              <a:spcBef>
                <a:spcPct val="20000"/>
              </a:spcBef>
              <a:buFont typeface="Arial"/>
              <a:buNone/>
              <a:defRPr sz="1333" b="0" i="0" kern="1200">
                <a:solidFill>
                  <a:schemeClr val="tx1">
                    <a:lumMod val="65000"/>
                    <a:lumOff val="35000"/>
                  </a:schemeClr>
                </a:solidFill>
                <a:latin typeface="Myriad Pro" panose="020B0503030403020204" pitchFamily="34" charset="0"/>
                <a:ea typeface="+mn-ea"/>
                <a:cs typeface="+mn-cs"/>
              </a:defRPr>
            </a:lvl4pPr>
            <a:lvl5pPr marL="2438339" indent="0" algn="l" defTabSz="609585" rtl="0" eaLnBrk="1" latinLnBrk="0" hangingPunct="1">
              <a:spcBef>
                <a:spcPct val="20000"/>
              </a:spcBef>
              <a:buFont typeface="Arial"/>
              <a:buNone/>
              <a:defRPr sz="1333" b="0" i="0" kern="1200">
                <a:solidFill>
                  <a:schemeClr val="tx1">
                    <a:lumMod val="65000"/>
                    <a:lumOff val="35000"/>
                  </a:schemeClr>
                </a:solidFill>
                <a:latin typeface="Myriad Pro" panose="020B0503030403020204" pitchFamily="34" charset="0"/>
                <a:ea typeface="+mn-ea"/>
                <a:cs typeface="+mn-cs"/>
              </a:defRPr>
            </a:lvl5pPr>
            <a:lvl6pPr marL="3352716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600" b="1" dirty="0" err="1">
                <a:solidFill>
                  <a:srgbClr val="C00000"/>
                </a:solidFill>
                <a:latin typeface="+mj-lt"/>
              </a:rPr>
              <a:t>jomas</a:t>
            </a:r>
            <a:r>
              <a:rPr lang="en-US" sz="2600" b="1" dirty="0">
                <a:solidFill>
                  <a:srgbClr val="C00000"/>
                </a:solidFill>
                <a:latin typeface="+mj-lt"/>
              </a:rPr>
              <a:t> un </a:t>
            </a:r>
            <a:r>
              <a:rPr lang="en-US" sz="2600" b="1" dirty="0" err="1">
                <a:solidFill>
                  <a:srgbClr val="C00000"/>
                </a:solidFill>
                <a:latin typeface="+mj-lt"/>
              </a:rPr>
              <a:t>specializācijas</a:t>
            </a:r>
            <a:r>
              <a:rPr lang="en-US" sz="2600" b="1" dirty="0">
                <a:solidFill>
                  <a:srgbClr val="C00000"/>
                </a:solidFill>
                <a:latin typeface="+mj-lt"/>
              </a:rPr>
              <a:t>:</a:t>
            </a:r>
          </a:p>
          <a:p>
            <a:pPr marL="285750" indent="-285750">
              <a:buFontTx/>
              <a:buChar char="-"/>
            </a:pPr>
            <a:endParaRPr lang="en-US" sz="2000" dirty="0"/>
          </a:p>
          <a:p>
            <a:pPr marL="285750" indent="-285750">
              <a:buFontTx/>
              <a:buChar char="-"/>
            </a:pPr>
            <a:r>
              <a:rPr lang="en-US" sz="2000" b="1" dirty="0" err="1">
                <a:solidFill>
                  <a:schemeClr val="tx1"/>
                </a:solidFill>
                <a:latin typeface="+mj-lt"/>
              </a:rPr>
              <a:t>Energoapgādes</a:t>
            </a:r>
            <a:r>
              <a:rPr lang="en-US" sz="2000" b="1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+mj-lt"/>
              </a:rPr>
              <a:t>apakšsistēmas</a:t>
            </a:r>
            <a:r>
              <a:rPr lang="en-US" sz="2000" b="1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+mj-lt"/>
              </a:rPr>
              <a:t>ekspluatācija</a:t>
            </a:r>
            <a:r>
              <a:rPr lang="en-US" sz="2000" b="1" dirty="0">
                <a:solidFill>
                  <a:schemeClr val="tx1"/>
                </a:solidFill>
                <a:latin typeface="+mj-lt"/>
              </a:rPr>
              <a:t> (</a:t>
            </a:r>
            <a:r>
              <a:rPr lang="en-US" sz="2000" b="1" dirty="0" err="1">
                <a:solidFill>
                  <a:schemeClr val="tx1"/>
                </a:solidFill>
                <a:latin typeface="+mj-lt"/>
              </a:rPr>
              <a:t>elektrifikācija</a:t>
            </a:r>
            <a:r>
              <a:rPr lang="en-US" sz="2000" b="1" dirty="0">
                <a:solidFill>
                  <a:schemeClr val="tx1"/>
                </a:solidFill>
                <a:latin typeface="+mj-lt"/>
              </a:rPr>
              <a:t>)</a:t>
            </a:r>
          </a:p>
          <a:p>
            <a:pPr marL="285750" indent="-285750">
              <a:buFontTx/>
              <a:buChar char="-"/>
            </a:pPr>
            <a:r>
              <a:rPr lang="en-US" sz="2000" b="1" dirty="0" err="1">
                <a:solidFill>
                  <a:schemeClr val="tx1"/>
                </a:solidFill>
                <a:latin typeface="+mj-lt"/>
              </a:rPr>
              <a:t>Signalizācijas</a:t>
            </a:r>
            <a:r>
              <a:rPr lang="en-US" sz="2000" b="1" dirty="0">
                <a:solidFill>
                  <a:schemeClr val="tx1"/>
                </a:solidFill>
                <a:latin typeface="+mj-lt"/>
              </a:rPr>
              <a:t> un </a:t>
            </a:r>
            <a:r>
              <a:rPr lang="en-US" sz="2000" b="1" dirty="0" err="1">
                <a:solidFill>
                  <a:schemeClr val="tx1"/>
                </a:solidFill>
                <a:latin typeface="+mj-lt"/>
              </a:rPr>
              <a:t>kustības</a:t>
            </a:r>
            <a:r>
              <a:rPr lang="en-US" sz="2000" b="1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+mj-lt"/>
              </a:rPr>
              <a:t>vadības</a:t>
            </a:r>
            <a:r>
              <a:rPr lang="en-US" sz="2000" b="1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+mj-lt"/>
              </a:rPr>
              <a:t>apakšsistēmas</a:t>
            </a:r>
            <a:r>
              <a:rPr lang="en-US" sz="2000" b="1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+mj-lt"/>
              </a:rPr>
              <a:t>ekspluatācija</a:t>
            </a:r>
            <a:r>
              <a:rPr lang="en-US" sz="2000" b="1" dirty="0">
                <a:solidFill>
                  <a:schemeClr val="tx1"/>
                </a:solidFill>
                <a:latin typeface="+mj-lt"/>
              </a:rPr>
              <a:t> (ERTMS – ETCS un FRMCS)</a:t>
            </a:r>
          </a:p>
          <a:p>
            <a:pPr marL="285750" indent="-285750">
              <a:buFontTx/>
              <a:buChar char="-"/>
            </a:pPr>
            <a:r>
              <a:rPr lang="en-US" sz="2000" b="1" dirty="0" err="1">
                <a:solidFill>
                  <a:schemeClr val="tx1"/>
                </a:solidFill>
                <a:latin typeface="+mj-lt"/>
              </a:rPr>
              <a:t>Pārējās</a:t>
            </a:r>
            <a:r>
              <a:rPr lang="en-US" sz="2000" b="1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+mj-lt"/>
              </a:rPr>
              <a:t>ātrgaitas</a:t>
            </a:r>
            <a:r>
              <a:rPr lang="en-US" sz="2000" b="1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+mj-lt"/>
              </a:rPr>
              <a:t>dzelzceļa</a:t>
            </a:r>
            <a:r>
              <a:rPr lang="en-US" sz="2000" b="1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+mj-lt"/>
              </a:rPr>
              <a:t>infrastruktūras</a:t>
            </a:r>
            <a:r>
              <a:rPr lang="en-US" sz="2000" b="1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+mj-lt"/>
              </a:rPr>
              <a:t>ekspluatācija</a:t>
            </a:r>
            <a:r>
              <a:rPr lang="en-US" sz="2000" b="1" dirty="0">
                <a:solidFill>
                  <a:schemeClr val="tx1"/>
                </a:solidFill>
                <a:latin typeface="+mj-lt"/>
              </a:rPr>
              <a:t> un </a:t>
            </a:r>
            <a:r>
              <a:rPr lang="en-US" sz="2000" b="1" dirty="0" err="1">
                <a:solidFill>
                  <a:schemeClr val="tx1"/>
                </a:solidFill>
                <a:latin typeface="+mj-lt"/>
              </a:rPr>
              <a:t>uzturēšana</a:t>
            </a:r>
            <a:r>
              <a:rPr lang="en-US" sz="2000" b="1" dirty="0">
                <a:solidFill>
                  <a:schemeClr val="tx1"/>
                </a:solidFill>
                <a:latin typeface="+mj-lt"/>
              </a:rPr>
              <a:t>, </a:t>
            </a:r>
            <a:r>
              <a:rPr lang="en-US" sz="2000" b="1" dirty="0" err="1">
                <a:solidFill>
                  <a:schemeClr val="tx1"/>
                </a:solidFill>
                <a:latin typeface="+mj-lt"/>
              </a:rPr>
              <a:t>kustības</a:t>
            </a:r>
            <a:r>
              <a:rPr lang="en-US" sz="2000" b="1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+mj-lt"/>
              </a:rPr>
              <a:t>vadības</a:t>
            </a:r>
            <a:r>
              <a:rPr lang="en-US" sz="2000" b="1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+mj-lt"/>
              </a:rPr>
              <a:t>organizācija</a:t>
            </a:r>
            <a:endParaRPr lang="en-US" sz="2000" b="1" dirty="0">
              <a:solidFill>
                <a:schemeClr val="tx1"/>
              </a:solidFill>
              <a:latin typeface="+mj-lt"/>
            </a:endParaRPr>
          </a:p>
          <a:p>
            <a:pPr marL="285750" indent="-285750">
              <a:buFontTx/>
              <a:buChar char="-"/>
            </a:pPr>
            <a:r>
              <a:rPr lang="en-US" sz="2000" b="1" dirty="0" err="1">
                <a:solidFill>
                  <a:schemeClr val="tx1"/>
                </a:solidFill>
                <a:latin typeface="+mj-lt"/>
              </a:rPr>
              <a:t>Mobilitātes</a:t>
            </a:r>
            <a:r>
              <a:rPr lang="en-US" sz="2000" b="1" dirty="0">
                <a:solidFill>
                  <a:schemeClr val="tx1"/>
                </a:solidFill>
                <a:latin typeface="+mj-lt"/>
              </a:rPr>
              <a:t> un </a:t>
            </a:r>
            <a:r>
              <a:rPr lang="en-US" sz="2000" b="1" dirty="0" err="1">
                <a:solidFill>
                  <a:schemeClr val="tx1"/>
                </a:solidFill>
                <a:latin typeface="+mj-lt"/>
              </a:rPr>
              <a:t>piegāžu</a:t>
            </a:r>
            <a:r>
              <a:rPr lang="en-US" sz="2000" b="1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+mj-lt"/>
              </a:rPr>
              <a:t>ķēžu</a:t>
            </a:r>
            <a:r>
              <a:rPr lang="en-US" sz="2000" b="1" dirty="0">
                <a:solidFill>
                  <a:schemeClr val="tx1"/>
                </a:solidFill>
                <a:latin typeface="+mj-lt"/>
              </a:rPr>
              <a:t> pakalpojumi</a:t>
            </a:r>
          </a:p>
          <a:p>
            <a:pPr marL="285750" indent="-285750">
              <a:buFontTx/>
              <a:buChar char="-"/>
            </a:pPr>
            <a:r>
              <a:rPr lang="en-US" sz="2000" b="1" dirty="0" err="1">
                <a:solidFill>
                  <a:schemeClr val="tx1"/>
                </a:solidFill>
                <a:latin typeface="+mj-lt"/>
              </a:rPr>
              <a:t>Dzelzceļa</a:t>
            </a:r>
            <a:r>
              <a:rPr lang="en-US" sz="2000" b="1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+mj-lt"/>
              </a:rPr>
              <a:t>ritošā</a:t>
            </a:r>
            <a:r>
              <a:rPr lang="en-US" sz="2000" b="1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+mj-lt"/>
              </a:rPr>
              <a:t>sastāva</a:t>
            </a:r>
            <a:r>
              <a:rPr lang="en-US" sz="2000" b="1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+mj-lt"/>
              </a:rPr>
              <a:t>ekspluatācija</a:t>
            </a:r>
            <a:r>
              <a:rPr lang="en-US" sz="2000" b="1" dirty="0">
                <a:solidFill>
                  <a:schemeClr val="tx1"/>
                </a:solidFill>
                <a:latin typeface="+mj-lt"/>
              </a:rPr>
              <a:t> (</a:t>
            </a:r>
            <a:r>
              <a:rPr lang="en-US" sz="2000" b="1" dirty="0" err="1">
                <a:solidFill>
                  <a:schemeClr val="tx1"/>
                </a:solidFill>
                <a:latin typeface="+mj-lt"/>
              </a:rPr>
              <a:t>bezemisiju</a:t>
            </a:r>
            <a:r>
              <a:rPr lang="en-US" sz="2000" b="1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+mj-lt"/>
              </a:rPr>
              <a:t>ritošais</a:t>
            </a:r>
            <a:r>
              <a:rPr lang="en-US" sz="2000" b="1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+mj-lt"/>
              </a:rPr>
              <a:t>sastāvs</a:t>
            </a:r>
            <a:r>
              <a:rPr lang="en-US" sz="2000" b="1" dirty="0">
                <a:solidFill>
                  <a:schemeClr val="tx1"/>
                </a:solidFill>
                <a:latin typeface="+mj-lt"/>
              </a:rPr>
              <a:t>)</a:t>
            </a:r>
          </a:p>
          <a:p>
            <a:pPr marL="285750" indent="-285750">
              <a:buFontTx/>
              <a:buChar char="-"/>
            </a:pPr>
            <a:r>
              <a:rPr lang="en-US" sz="2000" b="1" dirty="0" err="1">
                <a:solidFill>
                  <a:schemeClr val="tx1"/>
                </a:solidFill>
                <a:latin typeface="+mj-lt"/>
              </a:rPr>
              <a:t>Dzelzceļa</a:t>
            </a:r>
            <a:r>
              <a:rPr lang="en-US" sz="2000" b="1" dirty="0">
                <a:solidFill>
                  <a:schemeClr val="tx1"/>
                </a:solidFill>
                <a:latin typeface="+mj-lt"/>
              </a:rPr>
              <a:t> un </a:t>
            </a:r>
            <a:r>
              <a:rPr lang="en-US" sz="2000" b="1" dirty="0" err="1">
                <a:solidFill>
                  <a:schemeClr val="tx1"/>
                </a:solidFill>
                <a:latin typeface="+mj-lt"/>
              </a:rPr>
              <a:t>multimodāli</a:t>
            </a:r>
            <a:r>
              <a:rPr lang="en-US" sz="2000" b="1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+mj-lt"/>
              </a:rPr>
              <a:t>pārvadājumi</a:t>
            </a:r>
            <a:endParaRPr lang="en-US" sz="2000" b="1" dirty="0">
              <a:solidFill>
                <a:schemeClr val="tx1"/>
              </a:solidFill>
              <a:latin typeface="+mj-lt"/>
            </a:endParaRPr>
          </a:p>
          <a:p>
            <a:pPr marL="285750" indent="-285750">
              <a:buFontTx/>
              <a:buChar char="-"/>
            </a:pPr>
            <a:endParaRPr lang="lv-LV" sz="2000" dirty="0"/>
          </a:p>
        </p:txBody>
      </p:sp>
    </p:spTree>
    <p:extLst>
      <p:ext uri="{BB962C8B-B14F-4D97-AF65-F5344CB8AC3E}">
        <p14:creationId xmlns:p14="http://schemas.microsoft.com/office/powerpoint/2010/main" val="25040738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3E3891-F785-4D5E-90BB-08F6DABE4C6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509934" y="758792"/>
            <a:ext cx="9682066" cy="841408"/>
          </a:xfrm>
        </p:spPr>
        <p:txBody>
          <a:bodyPr/>
          <a:lstStyle/>
          <a:p>
            <a:r>
              <a:rPr lang="en-US" sz="4800" dirty="0" err="1"/>
              <a:t>Kādi</a:t>
            </a:r>
            <a:r>
              <a:rPr lang="en-US" sz="4800" dirty="0"/>
              <a:t> </a:t>
            </a:r>
            <a:r>
              <a:rPr lang="en-US" sz="4800" dirty="0" err="1"/>
              <a:t>darbinieki</a:t>
            </a:r>
            <a:r>
              <a:rPr lang="en-US" sz="4800" dirty="0"/>
              <a:t> </a:t>
            </a:r>
            <a:r>
              <a:rPr lang="en-US" sz="4800" dirty="0" err="1"/>
              <a:t>būs</a:t>
            </a:r>
            <a:r>
              <a:rPr lang="en-US" sz="4800" dirty="0"/>
              <a:t> </a:t>
            </a:r>
            <a:r>
              <a:rPr lang="en-US" sz="4800" dirty="0" err="1"/>
              <a:t>nepieciešami</a:t>
            </a:r>
            <a:r>
              <a:rPr lang="en-US" sz="4800" dirty="0"/>
              <a:t>?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CA8796B-2796-430A-B02D-22C055FE037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52196" y="2601118"/>
            <a:ext cx="3953069" cy="3006579"/>
          </a:xfrm>
        </p:spPr>
        <p:txBody>
          <a:bodyPr>
            <a:normAutofit fontScale="92500" lnSpcReduction="20000"/>
          </a:bodyPr>
          <a:lstStyle/>
          <a:p>
            <a:r>
              <a:rPr lang="en-US" sz="2800" b="1" dirty="0" err="1"/>
              <a:t>dzelzceļa</a:t>
            </a:r>
            <a:r>
              <a:rPr lang="en-US" sz="2800" b="1" dirty="0"/>
              <a:t> </a:t>
            </a:r>
            <a:r>
              <a:rPr lang="en-US" sz="2800" b="1" dirty="0" err="1"/>
              <a:t>inženieri</a:t>
            </a:r>
            <a:endParaRPr lang="en-US" sz="2800" b="1" dirty="0"/>
          </a:p>
          <a:p>
            <a:endParaRPr lang="en-US" sz="2800" b="1" dirty="0"/>
          </a:p>
          <a:p>
            <a:r>
              <a:rPr lang="en-US" sz="2800" b="1" dirty="0" err="1"/>
              <a:t>tehniķi</a:t>
            </a:r>
            <a:endParaRPr lang="en-US" sz="2800" b="1" dirty="0"/>
          </a:p>
          <a:p>
            <a:endParaRPr lang="en-US" sz="2800" b="1" dirty="0"/>
          </a:p>
          <a:p>
            <a:r>
              <a:rPr lang="en-US" sz="2800" b="1" dirty="0" err="1"/>
              <a:t>loģistikas</a:t>
            </a:r>
            <a:r>
              <a:rPr lang="en-US" sz="2800" b="1" dirty="0"/>
              <a:t> </a:t>
            </a:r>
            <a:r>
              <a:rPr lang="en-US" sz="2800" b="1" dirty="0" err="1"/>
              <a:t>speciālisti</a:t>
            </a:r>
            <a:endParaRPr lang="en-US" sz="2800" b="1" dirty="0"/>
          </a:p>
          <a:p>
            <a:endParaRPr lang="en-US" sz="2800" b="1" dirty="0"/>
          </a:p>
          <a:p>
            <a:r>
              <a:rPr lang="en-US" sz="2800" b="1" dirty="0" err="1"/>
              <a:t>vilces</a:t>
            </a:r>
            <a:r>
              <a:rPr lang="en-US" sz="2800" b="1" dirty="0"/>
              <a:t> </a:t>
            </a:r>
            <a:r>
              <a:rPr lang="en-US" sz="2800" b="1" dirty="0" err="1"/>
              <a:t>līdzekļu</a:t>
            </a:r>
            <a:r>
              <a:rPr lang="en-US" sz="2800" b="1" dirty="0"/>
              <a:t> </a:t>
            </a:r>
            <a:r>
              <a:rPr lang="en-US" sz="2800" b="1" dirty="0" err="1"/>
              <a:t>vadītāji</a:t>
            </a:r>
            <a:endParaRPr lang="en-US" sz="2800" b="1" dirty="0"/>
          </a:p>
          <a:p>
            <a:endParaRPr lang="en-US" sz="2800" b="1" dirty="0"/>
          </a:p>
          <a:p>
            <a:endParaRPr lang="en-US" sz="2800" b="1" dirty="0"/>
          </a:p>
        </p:txBody>
      </p:sp>
      <p:sp>
        <p:nvSpPr>
          <p:cNvPr id="5" name="Teksta vietturis 1">
            <a:extLst>
              <a:ext uri="{FF2B5EF4-FFF2-40B4-BE49-F238E27FC236}">
                <a16:creationId xmlns:a16="http://schemas.microsoft.com/office/drawing/2014/main" id="{FBB8A478-E5F5-4392-8584-4B70CBE2728C}"/>
              </a:ext>
            </a:extLst>
          </p:cNvPr>
          <p:cNvSpPr txBox="1">
            <a:spLocks/>
          </p:cNvSpPr>
          <p:nvPr/>
        </p:nvSpPr>
        <p:spPr>
          <a:xfrm>
            <a:off x="5284492" y="1924024"/>
            <a:ext cx="6602707" cy="436076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609585" rtl="0" eaLnBrk="1" latinLnBrk="0" hangingPunct="1">
              <a:spcBef>
                <a:spcPct val="20000"/>
              </a:spcBef>
              <a:buFont typeface="Arial"/>
              <a:buNone/>
              <a:defRPr sz="1333" b="0" i="0" kern="1200">
                <a:solidFill>
                  <a:schemeClr val="tx1">
                    <a:lumMod val="65000"/>
                    <a:lumOff val="35000"/>
                  </a:schemeClr>
                </a:solidFill>
                <a:latin typeface="Myriad Pro" panose="020B0503030403020204" pitchFamily="34" charset="0"/>
                <a:ea typeface="+mn-ea"/>
                <a:cs typeface="+mn-cs"/>
              </a:defRPr>
            </a:lvl1pPr>
            <a:lvl2pPr marL="609585" marR="0" indent="0" algn="l" defTabSz="609585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333" b="0" i="0" kern="1200">
                <a:solidFill>
                  <a:schemeClr val="tx1">
                    <a:lumMod val="65000"/>
                    <a:lumOff val="35000"/>
                  </a:schemeClr>
                </a:solidFill>
                <a:latin typeface="Myriad Pro" panose="020B0503030403020204" pitchFamily="34" charset="0"/>
                <a:ea typeface="+mn-ea"/>
                <a:cs typeface="+mn-cs"/>
              </a:defRPr>
            </a:lvl2pPr>
            <a:lvl3pPr marL="1219170" indent="0" algn="l" defTabSz="609585" rtl="0" eaLnBrk="1" latinLnBrk="0" hangingPunct="1">
              <a:spcBef>
                <a:spcPct val="20000"/>
              </a:spcBef>
              <a:buFont typeface="Arial"/>
              <a:buNone/>
              <a:defRPr sz="1333" b="0" i="0" kern="1200">
                <a:solidFill>
                  <a:schemeClr val="tx1">
                    <a:lumMod val="65000"/>
                    <a:lumOff val="35000"/>
                  </a:schemeClr>
                </a:solidFill>
                <a:latin typeface="Myriad Pro" panose="020B0503030403020204" pitchFamily="34" charset="0"/>
                <a:ea typeface="+mn-ea"/>
                <a:cs typeface="+mn-cs"/>
              </a:defRPr>
            </a:lvl3pPr>
            <a:lvl4pPr marL="1828754" indent="0" algn="l" defTabSz="609585" rtl="0" eaLnBrk="1" latinLnBrk="0" hangingPunct="1">
              <a:spcBef>
                <a:spcPct val="20000"/>
              </a:spcBef>
              <a:buFont typeface="Arial"/>
              <a:buNone/>
              <a:defRPr sz="1333" b="0" i="0" kern="1200">
                <a:solidFill>
                  <a:schemeClr val="tx1">
                    <a:lumMod val="65000"/>
                    <a:lumOff val="35000"/>
                  </a:schemeClr>
                </a:solidFill>
                <a:latin typeface="Myriad Pro" panose="020B0503030403020204" pitchFamily="34" charset="0"/>
                <a:ea typeface="+mn-ea"/>
                <a:cs typeface="+mn-cs"/>
              </a:defRPr>
            </a:lvl4pPr>
            <a:lvl5pPr marL="2438339" indent="0" algn="l" defTabSz="609585" rtl="0" eaLnBrk="1" latinLnBrk="0" hangingPunct="1">
              <a:spcBef>
                <a:spcPct val="20000"/>
              </a:spcBef>
              <a:buFont typeface="Arial"/>
              <a:buNone/>
              <a:defRPr sz="1333" b="0" i="0" kern="1200">
                <a:solidFill>
                  <a:schemeClr val="tx1">
                    <a:lumMod val="65000"/>
                    <a:lumOff val="35000"/>
                  </a:schemeClr>
                </a:solidFill>
                <a:latin typeface="Myriad Pro" panose="020B0503030403020204" pitchFamily="34" charset="0"/>
                <a:ea typeface="+mn-ea"/>
                <a:cs typeface="+mn-cs"/>
              </a:defRPr>
            </a:lvl5pPr>
            <a:lvl6pPr marL="3352716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600" b="1" dirty="0" err="1">
                <a:solidFill>
                  <a:srgbClr val="C00000"/>
                </a:solidFill>
                <a:latin typeface="+mj-lt"/>
              </a:rPr>
              <a:t>Karjeras</a:t>
            </a:r>
            <a:r>
              <a:rPr lang="en-US" sz="2600" b="1" dirty="0">
                <a:solidFill>
                  <a:srgbClr val="C00000"/>
                </a:solidFill>
                <a:latin typeface="+mj-lt"/>
              </a:rPr>
              <a:t> </a:t>
            </a:r>
            <a:r>
              <a:rPr lang="en-US" sz="2600" b="1" dirty="0" err="1">
                <a:solidFill>
                  <a:srgbClr val="C00000"/>
                </a:solidFill>
                <a:latin typeface="+mj-lt"/>
              </a:rPr>
              <a:t>iespējas</a:t>
            </a:r>
            <a:r>
              <a:rPr lang="en-US" sz="2600" b="1" dirty="0">
                <a:solidFill>
                  <a:srgbClr val="C00000"/>
                </a:solidFill>
                <a:latin typeface="+mj-lt"/>
              </a:rPr>
              <a:t> </a:t>
            </a:r>
            <a:r>
              <a:rPr lang="en-US" sz="2600" b="1" dirty="0" err="1">
                <a:solidFill>
                  <a:srgbClr val="C00000"/>
                </a:solidFill>
                <a:latin typeface="+mj-lt"/>
              </a:rPr>
              <a:t>uzņēmumos</a:t>
            </a:r>
            <a:r>
              <a:rPr lang="en-US" sz="2600" b="1" dirty="0">
                <a:solidFill>
                  <a:srgbClr val="C00000"/>
                </a:solidFill>
                <a:latin typeface="+mj-lt"/>
              </a:rPr>
              <a:t>:</a:t>
            </a:r>
          </a:p>
          <a:p>
            <a:pPr marL="285750" indent="-285750">
              <a:buFontTx/>
              <a:buChar char="-"/>
            </a:pPr>
            <a:r>
              <a:rPr lang="en-US" sz="2000" dirty="0" err="1"/>
              <a:t>Infrastruktūras</a:t>
            </a:r>
            <a:r>
              <a:rPr lang="en-US" sz="2000" dirty="0"/>
              <a:t> </a:t>
            </a:r>
            <a:r>
              <a:rPr lang="en-US" sz="2000" dirty="0" err="1"/>
              <a:t>pārvaldītājs</a:t>
            </a:r>
            <a:endParaRPr lang="en-US" sz="2000" dirty="0"/>
          </a:p>
          <a:p>
            <a:pPr marL="285750" indent="-285750">
              <a:buFontTx/>
              <a:buChar char="-"/>
            </a:pPr>
            <a:r>
              <a:rPr lang="en-US" sz="2000" dirty="0" err="1"/>
              <a:t>Pasažieru</a:t>
            </a:r>
            <a:r>
              <a:rPr lang="en-US" sz="2000" dirty="0"/>
              <a:t> un </a:t>
            </a:r>
            <a:r>
              <a:rPr lang="en-US" sz="2000" dirty="0" err="1"/>
              <a:t>kravu</a:t>
            </a:r>
            <a:r>
              <a:rPr lang="en-US" sz="2000" dirty="0"/>
              <a:t> </a:t>
            </a:r>
            <a:r>
              <a:rPr lang="en-US" sz="2000" dirty="0" err="1"/>
              <a:t>pārvadātāji</a:t>
            </a:r>
            <a:r>
              <a:rPr lang="en-US" sz="2000" dirty="0"/>
              <a:t> </a:t>
            </a:r>
          </a:p>
          <a:p>
            <a:pPr marL="285750" indent="-285750">
              <a:buFontTx/>
              <a:buChar char="-"/>
            </a:pPr>
            <a:r>
              <a:rPr lang="en-US" sz="2000" dirty="0" err="1"/>
              <a:t>Ritošā</a:t>
            </a:r>
            <a:r>
              <a:rPr lang="en-US" sz="2000" dirty="0"/>
              <a:t> </a:t>
            </a:r>
            <a:r>
              <a:rPr lang="en-US" sz="2000" dirty="0" err="1"/>
              <a:t>sastāva</a:t>
            </a:r>
            <a:r>
              <a:rPr lang="en-US" sz="2000" dirty="0"/>
              <a:t> </a:t>
            </a:r>
            <a:r>
              <a:rPr lang="en-US" sz="2000" dirty="0" err="1"/>
              <a:t>apkalpes</a:t>
            </a:r>
            <a:r>
              <a:rPr lang="en-US" sz="2000" dirty="0"/>
              <a:t> un </a:t>
            </a:r>
            <a:r>
              <a:rPr lang="en-US" sz="2000" dirty="0" err="1"/>
              <a:t>remonta</a:t>
            </a:r>
            <a:r>
              <a:rPr lang="en-US" sz="2000" dirty="0"/>
              <a:t> </a:t>
            </a:r>
            <a:r>
              <a:rPr lang="en-US" sz="2000" dirty="0" err="1"/>
              <a:t>uzņēmumi</a:t>
            </a:r>
            <a:endParaRPr lang="en-US" sz="2000" dirty="0"/>
          </a:p>
          <a:p>
            <a:pPr marL="285750" indent="-285750">
              <a:buFontTx/>
              <a:buChar char="-"/>
            </a:pPr>
            <a:r>
              <a:rPr lang="en-US" sz="2000" dirty="0" err="1"/>
              <a:t>Kravu</a:t>
            </a:r>
            <a:r>
              <a:rPr lang="en-US" sz="2000" dirty="0"/>
              <a:t> </a:t>
            </a:r>
            <a:r>
              <a:rPr lang="en-US" sz="2000" dirty="0" err="1"/>
              <a:t>termināļu</a:t>
            </a:r>
            <a:r>
              <a:rPr lang="en-US" sz="2000" dirty="0"/>
              <a:t> </a:t>
            </a:r>
            <a:r>
              <a:rPr lang="en-US" sz="2000" dirty="0" err="1"/>
              <a:t>operatori</a:t>
            </a:r>
            <a:endParaRPr lang="en-US" sz="2000" dirty="0"/>
          </a:p>
          <a:p>
            <a:pPr marL="285750" indent="-285750">
              <a:buFontTx/>
              <a:buChar char="-"/>
            </a:pPr>
            <a:r>
              <a:rPr lang="en-US" sz="2000" dirty="0" err="1"/>
              <a:t>Pasažieru</a:t>
            </a:r>
            <a:r>
              <a:rPr lang="en-US" sz="2000" dirty="0"/>
              <a:t> </a:t>
            </a:r>
            <a:r>
              <a:rPr lang="en-US" sz="2000" dirty="0" err="1"/>
              <a:t>termināļu</a:t>
            </a:r>
            <a:r>
              <a:rPr lang="en-US" sz="2000" dirty="0"/>
              <a:t> </a:t>
            </a:r>
            <a:r>
              <a:rPr lang="en-US" sz="2000" dirty="0" err="1"/>
              <a:t>operatori</a:t>
            </a:r>
            <a:endParaRPr lang="en-US" sz="2000" dirty="0"/>
          </a:p>
          <a:p>
            <a:pPr marL="285750" indent="-285750">
              <a:buFontTx/>
              <a:buChar char="-"/>
            </a:pPr>
            <a:r>
              <a:rPr lang="en-US" sz="2000" dirty="0" err="1"/>
              <a:t>Loģistikas</a:t>
            </a:r>
            <a:r>
              <a:rPr lang="en-US" sz="2000" dirty="0"/>
              <a:t> pakalpojumi </a:t>
            </a:r>
            <a:r>
              <a:rPr lang="en-US" sz="2000" dirty="0" err="1"/>
              <a:t>sniedzēji</a:t>
            </a:r>
            <a:endParaRPr lang="en-US" sz="2000" dirty="0"/>
          </a:p>
          <a:p>
            <a:pPr marL="285750" indent="-285750">
              <a:buFontTx/>
              <a:buChar char="-"/>
            </a:pPr>
            <a:r>
              <a:rPr lang="en-US" sz="2000" dirty="0" err="1"/>
              <a:t>Mobilitātes</a:t>
            </a:r>
            <a:r>
              <a:rPr lang="en-US" sz="2000" dirty="0"/>
              <a:t> pakalpojumi </a:t>
            </a:r>
            <a:r>
              <a:rPr lang="en-US" sz="2000" dirty="0" err="1"/>
              <a:t>sniedzēji</a:t>
            </a:r>
            <a:endParaRPr lang="en-US" sz="2000" dirty="0"/>
          </a:p>
          <a:p>
            <a:pPr marL="285750" indent="-285750">
              <a:buFontTx/>
              <a:buChar char="-"/>
            </a:pPr>
            <a:r>
              <a:rPr lang="en-US" sz="2000" dirty="0" err="1"/>
              <a:t>Infrastruktūras</a:t>
            </a:r>
            <a:r>
              <a:rPr lang="en-US" sz="2000" dirty="0"/>
              <a:t> </a:t>
            </a:r>
            <a:r>
              <a:rPr lang="en-US" sz="2000" dirty="0" err="1"/>
              <a:t>būvniecības</a:t>
            </a:r>
            <a:r>
              <a:rPr lang="en-US" sz="2000" dirty="0"/>
              <a:t> un </a:t>
            </a:r>
            <a:r>
              <a:rPr lang="en-US" sz="2000" dirty="0" err="1"/>
              <a:t>dzelzceļa</a:t>
            </a:r>
            <a:r>
              <a:rPr lang="en-US" sz="2000" dirty="0"/>
              <a:t> </a:t>
            </a:r>
            <a:r>
              <a:rPr lang="en-US" sz="2000" dirty="0" err="1"/>
              <a:t>sistēmu</a:t>
            </a:r>
            <a:r>
              <a:rPr lang="en-US" sz="2000" dirty="0"/>
              <a:t> </a:t>
            </a:r>
            <a:r>
              <a:rPr lang="en-US" sz="2000" dirty="0" err="1"/>
              <a:t>piegādes</a:t>
            </a:r>
            <a:r>
              <a:rPr lang="en-US" sz="2000" dirty="0"/>
              <a:t> </a:t>
            </a:r>
            <a:r>
              <a:rPr lang="en-US" sz="2000" dirty="0" err="1"/>
              <a:t>uzņēmumi</a:t>
            </a:r>
            <a:endParaRPr lang="en-US" sz="2000" dirty="0"/>
          </a:p>
          <a:p>
            <a:pPr marL="285750" indent="-285750">
              <a:buFontTx/>
              <a:buChar char="-"/>
            </a:pPr>
            <a:r>
              <a:rPr lang="en-US" sz="2000" dirty="0" err="1"/>
              <a:t>Komponenšu</a:t>
            </a:r>
            <a:r>
              <a:rPr lang="en-US" sz="2000" dirty="0"/>
              <a:t> </a:t>
            </a:r>
            <a:r>
              <a:rPr lang="en-US" sz="2000" dirty="0" err="1"/>
              <a:t>ražotāji</a:t>
            </a:r>
            <a:endParaRPr lang="en-US" sz="2000" dirty="0"/>
          </a:p>
          <a:p>
            <a:pPr marL="285750" indent="-285750">
              <a:buFontTx/>
              <a:buChar char="-"/>
            </a:pPr>
            <a:r>
              <a:rPr lang="en-US" sz="2000" dirty="0" err="1"/>
              <a:t>Atbilstības</a:t>
            </a:r>
            <a:r>
              <a:rPr lang="en-US" sz="2000" dirty="0"/>
              <a:t> </a:t>
            </a:r>
            <a:r>
              <a:rPr lang="en-US" sz="2000" dirty="0" err="1"/>
              <a:t>novērtēšanas</a:t>
            </a:r>
            <a:r>
              <a:rPr lang="en-US" sz="2000" dirty="0"/>
              <a:t> un </a:t>
            </a:r>
            <a:r>
              <a:rPr lang="en-US" sz="2000" dirty="0" err="1"/>
              <a:t>uzraudzības</a:t>
            </a:r>
            <a:r>
              <a:rPr lang="en-US" sz="2000" dirty="0"/>
              <a:t> </a:t>
            </a:r>
            <a:r>
              <a:rPr lang="en-US" sz="2000" dirty="0" err="1"/>
              <a:t>institūcijās</a:t>
            </a:r>
            <a:endParaRPr lang="lv-LV" sz="2000" dirty="0"/>
          </a:p>
        </p:txBody>
      </p:sp>
    </p:spTree>
    <p:extLst>
      <p:ext uri="{BB962C8B-B14F-4D97-AF65-F5344CB8AC3E}">
        <p14:creationId xmlns:p14="http://schemas.microsoft.com/office/powerpoint/2010/main" val="34445041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3E3891-F785-4D5E-90BB-08F6DABE4C6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509934" y="758792"/>
            <a:ext cx="9682066" cy="841408"/>
          </a:xfrm>
        </p:spPr>
        <p:txBody>
          <a:bodyPr/>
          <a:lstStyle/>
          <a:p>
            <a:r>
              <a:rPr lang="en-US" sz="4800" dirty="0" err="1"/>
              <a:t>Kādi</a:t>
            </a:r>
            <a:r>
              <a:rPr lang="en-US" sz="4800" dirty="0"/>
              <a:t> </a:t>
            </a:r>
            <a:r>
              <a:rPr lang="en-US" sz="4800" dirty="0" err="1"/>
              <a:t>darbinieki</a:t>
            </a:r>
            <a:r>
              <a:rPr lang="en-US" sz="4800" dirty="0"/>
              <a:t> </a:t>
            </a:r>
            <a:r>
              <a:rPr lang="en-US" sz="4800" dirty="0" err="1"/>
              <a:t>būs</a:t>
            </a:r>
            <a:r>
              <a:rPr lang="en-US" sz="4800" dirty="0"/>
              <a:t> </a:t>
            </a:r>
            <a:r>
              <a:rPr lang="en-US" sz="4800" dirty="0" err="1"/>
              <a:t>nepieciešami</a:t>
            </a:r>
            <a:r>
              <a:rPr lang="en-US" sz="4800" dirty="0"/>
              <a:t>?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CA8796B-2796-430A-B02D-22C055FE037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52196" y="2601118"/>
            <a:ext cx="3953069" cy="3006579"/>
          </a:xfrm>
        </p:spPr>
        <p:txBody>
          <a:bodyPr>
            <a:normAutofit fontScale="92500" lnSpcReduction="20000"/>
          </a:bodyPr>
          <a:lstStyle/>
          <a:p>
            <a:r>
              <a:rPr lang="en-US" sz="2800" b="1" dirty="0" err="1"/>
              <a:t>dzelzceļa</a:t>
            </a:r>
            <a:r>
              <a:rPr lang="en-US" sz="2800" b="1" dirty="0"/>
              <a:t> </a:t>
            </a:r>
            <a:r>
              <a:rPr lang="en-US" sz="2800" b="1" dirty="0" err="1"/>
              <a:t>inženieri</a:t>
            </a:r>
            <a:endParaRPr lang="en-US" sz="2800" b="1" dirty="0"/>
          </a:p>
          <a:p>
            <a:endParaRPr lang="en-US" sz="2800" b="1" dirty="0"/>
          </a:p>
          <a:p>
            <a:r>
              <a:rPr lang="en-US" sz="2800" b="1" dirty="0" err="1"/>
              <a:t>tehniķi</a:t>
            </a:r>
            <a:endParaRPr lang="en-US" sz="2800" b="1" dirty="0"/>
          </a:p>
          <a:p>
            <a:endParaRPr lang="en-US" sz="2800" b="1" dirty="0"/>
          </a:p>
          <a:p>
            <a:r>
              <a:rPr lang="en-US" sz="2800" b="1" dirty="0" err="1"/>
              <a:t>loģistikas</a:t>
            </a:r>
            <a:r>
              <a:rPr lang="en-US" sz="2800" b="1" dirty="0"/>
              <a:t> </a:t>
            </a:r>
            <a:r>
              <a:rPr lang="en-US" sz="2800" b="1" dirty="0" err="1"/>
              <a:t>speciālisti</a:t>
            </a:r>
            <a:endParaRPr lang="en-US" sz="2800" b="1" dirty="0"/>
          </a:p>
          <a:p>
            <a:endParaRPr lang="en-US" sz="2800" b="1" dirty="0"/>
          </a:p>
          <a:p>
            <a:r>
              <a:rPr lang="en-US" sz="2800" b="1" dirty="0" err="1"/>
              <a:t>vilces</a:t>
            </a:r>
            <a:r>
              <a:rPr lang="en-US" sz="2800" b="1" dirty="0"/>
              <a:t> </a:t>
            </a:r>
            <a:r>
              <a:rPr lang="en-US" sz="2800" b="1" dirty="0" err="1"/>
              <a:t>līdzekļu</a:t>
            </a:r>
            <a:r>
              <a:rPr lang="en-US" sz="2800" b="1" dirty="0"/>
              <a:t> </a:t>
            </a:r>
            <a:r>
              <a:rPr lang="en-US" sz="2800" b="1" dirty="0" err="1"/>
              <a:t>vadītāji</a:t>
            </a:r>
            <a:endParaRPr lang="en-US" sz="2800" b="1" dirty="0"/>
          </a:p>
          <a:p>
            <a:endParaRPr lang="en-US" sz="2800" b="1" dirty="0"/>
          </a:p>
          <a:p>
            <a:endParaRPr lang="en-US" sz="2800" b="1" dirty="0"/>
          </a:p>
        </p:txBody>
      </p:sp>
      <p:sp>
        <p:nvSpPr>
          <p:cNvPr id="5" name="Teksta vietturis 1">
            <a:extLst>
              <a:ext uri="{FF2B5EF4-FFF2-40B4-BE49-F238E27FC236}">
                <a16:creationId xmlns:a16="http://schemas.microsoft.com/office/drawing/2014/main" id="{FBB8A478-E5F5-4392-8584-4B70CBE2728C}"/>
              </a:ext>
            </a:extLst>
          </p:cNvPr>
          <p:cNvSpPr txBox="1">
            <a:spLocks/>
          </p:cNvSpPr>
          <p:nvPr/>
        </p:nvSpPr>
        <p:spPr>
          <a:xfrm>
            <a:off x="5331145" y="2263968"/>
            <a:ext cx="6602707" cy="436076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609585" rtl="0" eaLnBrk="1" latinLnBrk="0" hangingPunct="1">
              <a:spcBef>
                <a:spcPct val="20000"/>
              </a:spcBef>
              <a:buFont typeface="Arial"/>
              <a:buNone/>
              <a:defRPr sz="1333" b="0" i="0" kern="1200">
                <a:solidFill>
                  <a:schemeClr val="tx1">
                    <a:lumMod val="65000"/>
                    <a:lumOff val="35000"/>
                  </a:schemeClr>
                </a:solidFill>
                <a:latin typeface="Myriad Pro" panose="020B0503030403020204" pitchFamily="34" charset="0"/>
                <a:ea typeface="+mn-ea"/>
                <a:cs typeface="+mn-cs"/>
              </a:defRPr>
            </a:lvl1pPr>
            <a:lvl2pPr marL="609585" marR="0" indent="0" algn="l" defTabSz="609585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333" b="0" i="0" kern="1200">
                <a:solidFill>
                  <a:schemeClr val="tx1">
                    <a:lumMod val="65000"/>
                    <a:lumOff val="35000"/>
                  </a:schemeClr>
                </a:solidFill>
                <a:latin typeface="Myriad Pro" panose="020B0503030403020204" pitchFamily="34" charset="0"/>
                <a:ea typeface="+mn-ea"/>
                <a:cs typeface="+mn-cs"/>
              </a:defRPr>
            </a:lvl2pPr>
            <a:lvl3pPr marL="1219170" indent="0" algn="l" defTabSz="609585" rtl="0" eaLnBrk="1" latinLnBrk="0" hangingPunct="1">
              <a:spcBef>
                <a:spcPct val="20000"/>
              </a:spcBef>
              <a:buFont typeface="Arial"/>
              <a:buNone/>
              <a:defRPr sz="1333" b="0" i="0" kern="1200">
                <a:solidFill>
                  <a:schemeClr val="tx1">
                    <a:lumMod val="65000"/>
                    <a:lumOff val="35000"/>
                  </a:schemeClr>
                </a:solidFill>
                <a:latin typeface="Myriad Pro" panose="020B0503030403020204" pitchFamily="34" charset="0"/>
                <a:ea typeface="+mn-ea"/>
                <a:cs typeface="+mn-cs"/>
              </a:defRPr>
            </a:lvl3pPr>
            <a:lvl4pPr marL="1828754" indent="0" algn="l" defTabSz="609585" rtl="0" eaLnBrk="1" latinLnBrk="0" hangingPunct="1">
              <a:spcBef>
                <a:spcPct val="20000"/>
              </a:spcBef>
              <a:buFont typeface="Arial"/>
              <a:buNone/>
              <a:defRPr sz="1333" b="0" i="0" kern="1200">
                <a:solidFill>
                  <a:schemeClr val="tx1">
                    <a:lumMod val="65000"/>
                    <a:lumOff val="35000"/>
                  </a:schemeClr>
                </a:solidFill>
                <a:latin typeface="Myriad Pro" panose="020B0503030403020204" pitchFamily="34" charset="0"/>
                <a:ea typeface="+mn-ea"/>
                <a:cs typeface="+mn-cs"/>
              </a:defRPr>
            </a:lvl4pPr>
            <a:lvl5pPr marL="2438339" indent="0" algn="l" defTabSz="609585" rtl="0" eaLnBrk="1" latinLnBrk="0" hangingPunct="1">
              <a:spcBef>
                <a:spcPct val="20000"/>
              </a:spcBef>
              <a:buFont typeface="Arial"/>
              <a:buNone/>
              <a:defRPr sz="1333" b="0" i="0" kern="1200">
                <a:solidFill>
                  <a:schemeClr val="tx1">
                    <a:lumMod val="65000"/>
                    <a:lumOff val="35000"/>
                  </a:schemeClr>
                </a:solidFill>
                <a:latin typeface="Myriad Pro" panose="020B0503030403020204" pitchFamily="34" charset="0"/>
                <a:ea typeface="+mn-ea"/>
                <a:cs typeface="+mn-cs"/>
              </a:defRPr>
            </a:lvl5pPr>
            <a:lvl6pPr marL="3352716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600" b="1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2600" b="1" dirty="0" err="1">
                <a:solidFill>
                  <a:srgbClr val="C00000"/>
                </a:solidFill>
                <a:latin typeface="+mj-lt"/>
              </a:rPr>
              <a:t>kompetences</a:t>
            </a:r>
            <a:r>
              <a:rPr lang="en-US" sz="2600" b="1" dirty="0">
                <a:solidFill>
                  <a:srgbClr val="C00000"/>
                </a:solidFill>
                <a:latin typeface="+mj-lt"/>
              </a:rPr>
              <a:t>:</a:t>
            </a:r>
          </a:p>
          <a:p>
            <a:pPr marL="285750" indent="-285750">
              <a:buFontTx/>
              <a:buChar char="-"/>
            </a:pPr>
            <a:endParaRPr lang="en-US" sz="2000" dirty="0"/>
          </a:p>
          <a:p>
            <a:pPr marL="285750" indent="-285750">
              <a:buFontTx/>
              <a:buChar char="-"/>
            </a:pPr>
            <a:r>
              <a:rPr lang="en-US" sz="2000" dirty="0" err="1"/>
              <a:t>Digitalizācija</a:t>
            </a:r>
            <a:endParaRPr lang="en-US" sz="2000" dirty="0"/>
          </a:p>
          <a:p>
            <a:pPr marL="285750" indent="-285750">
              <a:buFontTx/>
              <a:buChar char="-"/>
            </a:pPr>
            <a:r>
              <a:rPr lang="en-US" sz="2000" dirty="0" err="1"/>
              <a:t>Digitālā</a:t>
            </a:r>
            <a:r>
              <a:rPr lang="en-US" sz="2000" dirty="0"/>
              <a:t> </a:t>
            </a:r>
            <a:r>
              <a:rPr lang="en-US" sz="2000" dirty="0" err="1"/>
              <a:t>plānošana</a:t>
            </a:r>
            <a:r>
              <a:rPr lang="en-US" sz="2000" dirty="0"/>
              <a:t>, </a:t>
            </a:r>
            <a:r>
              <a:rPr lang="en-US" sz="2000" dirty="0" err="1"/>
              <a:t>projektēšana</a:t>
            </a:r>
            <a:r>
              <a:rPr lang="en-US" sz="2000" dirty="0"/>
              <a:t> un </a:t>
            </a:r>
            <a:r>
              <a:rPr lang="en-US" sz="2000" dirty="0" err="1"/>
              <a:t>objektu</a:t>
            </a:r>
            <a:r>
              <a:rPr lang="en-US" sz="2000" dirty="0"/>
              <a:t> </a:t>
            </a:r>
            <a:r>
              <a:rPr lang="en-US" sz="2000" dirty="0" err="1"/>
              <a:t>pārvaldība</a:t>
            </a:r>
            <a:endParaRPr lang="en-US" sz="2000" dirty="0"/>
          </a:p>
          <a:p>
            <a:pPr marL="285750" indent="-285750">
              <a:buFontTx/>
              <a:buChar char="-"/>
            </a:pPr>
            <a:r>
              <a:rPr lang="en-US" sz="2000" dirty="0" err="1"/>
              <a:t>Automatizēta</a:t>
            </a:r>
            <a:r>
              <a:rPr lang="en-US" sz="2000" dirty="0"/>
              <a:t> </a:t>
            </a:r>
            <a:r>
              <a:rPr lang="en-US" sz="2000" dirty="0" err="1"/>
              <a:t>vilcienu</a:t>
            </a:r>
            <a:r>
              <a:rPr lang="en-US" sz="2000" dirty="0"/>
              <a:t> </a:t>
            </a:r>
            <a:r>
              <a:rPr lang="en-US" sz="2000" dirty="0" err="1"/>
              <a:t>kustība</a:t>
            </a:r>
            <a:endParaRPr lang="en-US" sz="2000" dirty="0"/>
          </a:p>
          <a:p>
            <a:pPr marL="285750" indent="-285750">
              <a:buFontTx/>
              <a:buChar char="-"/>
            </a:pPr>
            <a:r>
              <a:rPr lang="en-US" sz="2000" dirty="0" err="1"/>
              <a:t>Energoefektivitāte</a:t>
            </a:r>
            <a:r>
              <a:rPr lang="en-US" sz="2000" dirty="0"/>
              <a:t> un </a:t>
            </a:r>
            <a:r>
              <a:rPr lang="en-US" sz="2000" dirty="0" err="1"/>
              <a:t>klimata</a:t>
            </a:r>
            <a:r>
              <a:rPr lang="en-US" sz="2000" dirty="0"/>
              <a:t> </a:t>
            </a:r>
            <a:r>
              <a:rPr lang="en-US" sz="2000" dirty="0" err="1"/>
              <a:t>pārmaiņu</a:t>
            </a:r>
            <a:r>
              <a:rPr lang="en-US" sz="2000" dirty="0"/>
              <a:t> </a:t>
            </a:r>
            <a:r>
              <a:rPr lang="en-US" sz="2000" dirty="0" err="1"/>
              <a:t>ietekmes</a:t>
            </a:r>
            <a:r>
              <a:rPr lang="en-US" sz="2000" dirty="0"/>
              <a:t> </a:t>
            </a:r>
            <a:r>
              <a:rPr lang="en-US" sz="2000" dirty="0" err="1"/>
              <a:t>mazināšana</a:t>
            </a:r>
            <a:endParaRPr lang="en-US" sz="2000" dirty="0"/>
          </a:p>
          <a:p>
            <a:pPr marL="285750" indent="-285750">
              <a:buFontTx/>
              <a:buChar char="-"/>
            </a:pPr>
            <a:r>
              <a:rPr lang="en-US" sz="2000" dirty="0" err="1"/>
              <a:t>Pielāgošanās</a:t>
            </a:r>
            <a:r>
              <a:rPr lang="en-US" sz="2000" dirty="0"/>
              <a:t> </a:t>
            </a:r>
            <a:r>
              <a:rPr lang="en-US" sz="2000" dirty="0" err="1"/>
              <a:t>klimata</a:t>
            </a:r>
            <a:r>
              <a:rPr lang="en-US" sz="2000" dirty="0"/>
              <a:t> </a:t>
            </a:r>
            <a:r>
              <a:rPr lang="en-US" sz="2000" dirty="0" err="1"/>
              <a:t>pārmaiņām</a:t>
            </a:r>
            <a:endParaRPr lang="en-US" sz="2000" dirty="0"/>
          </a:p>
          <a:p>
            <a:pPr marL="285750" indent="-285750">
              <a:buFontTx/>
              <a:buChar char="-"/>
            </a:pPr>
            <a:r>
              <a:rPr lang="en-US" sz="2000" dirty="0" err="1"/>
              <a:t>Pārvadājumu</a:t>
            </a:r>
            <a:r>
              <a:rPr lang="en-US" sz="2000" dirty="0"/>
              <a:t> / </a:t>
            </a:r>
            <a:r>
              <a:rPr lang="en-US" sz="2000" dirty="0" err="1"/>
              <a:t>loģistikas</a:t>
            </a:r>
            <a:r>
              <a:rPr lang="en-US" sz="2000" dirty="0"/>
              <a:t> </a:t>
            </a:r>
            <a:r>
              <a:rPr lang="en-US" sz="2000" dirty="0" err="1"/>
              <a:t>tehnoloģijas</a:t>
            </a:r>
            <a:endParaRPr lang="en-US" sz="2000" dirty="0"/>
          </a:p>
          <a:p>
            <a:pPr marL="285750" indent="-285750">
              <a:buFontTx/>
              <a:buChar char="-"/>
            </a:pPr>
            <a:r>
              <a:rPr lang="en-US" sz="2000" dirty="0" err="1"/>
              <a:t>Multimodālas</a:t>
            </a:r>
            <a:r>
              <a:rPr lang="en-US" sz="2000" dirty="0"/>
              <a:t> </a:t>
            </a:r>
            <a:r>
              <a:rPr lang="en-US" sz="2000" dirty="0" err="1"/>
              <a:t>piegāžu</a:t>
            </a:r>
            <a:r>
              <a:rPr lang="en-US" sz="2000" dirty="0"/>
              <a:t> </a:t>
            </a:r>
            <a:r>
              <a:rPr lang="en-US" sz="2000" dirty="0" err="1"/>
              <a:t>ķēdes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1158771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2">
            <a:extLst>
              <a:ext uri="{FF2B5EF4-FFF2-40B4-BE49-F238E27FC236}">
                <a16:creationId xmlns:a16="http://schemas.microsoft.com/office/drawing/2014/main" id="{D887E64A-2C6E-C044-A9BE-F5B8124C1662}"/>
              </a:ext>
            </a:extLst>
          </p:cNvPr>
          <p:cNvSpPr txBox="1">
            <a:spLocks/>
          </p:cNvSpPr>
          <p:nvPr/>
        </p:nvSpPr>
        <p:spPr>
          <a:xfrm>
            <a:off x="291152" y="2945340"/>
            <a:ext cx="3427532" cy="1470025"/>
          </a:xfrm>
          <a:prstGeom prst="rect">
            <a:avLst/>
          </a:prstGeom>
        </p:spPr>
        <p:txBody>
          <a:bodyPr>
            <a:normAutofit fontScale="925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lv-LV" sz="2800" b="1" dirty="0">
                <a:solidFill>
                  <a:srgbClr val="C00000"/>
                </a:solidFill>
                <a:latin typeface="Myriad Pro"/>
                <a:cs typeface="Myriad Pro"/>
              </a:rPr>
              <a:t>Komunikācija, darbs komandā</a:t>
            </a:r>
            <a:r>
              <a:rPr lang="lv-LV" sz="2800" b="1" dirty="0">
                <a:solidFill>
                  <a:srgbClr val="003787"/>
                </a:solidFill>
                <a:latin typeface="Myriad Pro"/>
                <a:cs typeface="Myriad Pro"/>
              </a:rPr>
              <a:t>, </a:t>
            </a:r>
            <a:r>
              <a:rPr lang="lv-LV" sz="2800" b="1" dirty="0" err="1">
                <a:solidFill>
                  <a:srgbClr val="003787"/>
                </a:solidFill>
                <a:latin typeface="Myriad Pro"/>
                <a:cs typeface="Myriad Pro"/>
              </a:rPr>
              <a:t>atvērtība</a:t>
            </a:r>
            <a:r>
              <a:rPr lang="lv-LV" sz="2800" b="1" dirty="0">
                <a:solidFill>
                  <a:srgbClr val="003787"/>
                </a:solidFill>
                <a:latin typeface="Myriad Pro"/>
                <a:cs typeface="Myriad Pro"/>
              </a:rPr>
              <a:t>, ieklausīšanās</a:t>
            </a:r>
            <a:endParaRPr lang="en-US" sz="2800" b="1" dirty="0">
              <a:solidFill>
                <a:srgbClr val="003787"/>
              </a:solidFill>
              <a:latin typeface="Myriad Pro"/>
              <a:cs typeface="Myriad Pro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8752DBDF-0DC5-5442-9B3A-DF5525A342BD}"/>
              </a:ext>
            </a:extLst>
          </p:cNvPr>
          <p:cNvSpPr/>
          <p:nvPr/>
        </p:nvSpPr>
        <p:spPr>
          <a:xfrm>
            <a:off x="-24128" y="5933109"/>
            <a:ext cx="3032824" cy="9008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lv-LV" sz="1867" b="1" dirty="0">
                <a:solidFill>
                  <a:srgbClr val="022574"/>
                </a:solidFill>
                <a:latin typeface="Myriad Pro Light"/>
                <a:cs typeface="Myriad Pro Light"/>
              </a:rPr>
              <a:t>Atbildība, precizitāte, disciplīna</a:t>
            </a:r>
            <a:endParaRPr lang="en-US" sz="1867" b="1" dirty="0">
              <a:solidFill>
                <a:srgbClr val="022574"/>
              </a:solidFill>
              <a:latin typeface="Myriad Pro Light"/>
              <a:cs typeface="Myriad Pro Light"/>
            </a:endParaRPr>
          </a:p>
        </p:txBody>
      </p:sp>
      <p:sp>
        <p:nvSpPr>
          <p:cNvPr id="16" name="Title 2">
            <a:extLst>
              <a:ext uri="{FF2B5EF4-FFF2-40B4-BE49-F238E27FC236}">
                <a16:creationId xmlns:a16="http://schemas.microsoft.com/office/drawing/2014/main" id="{1531D9F3-25D7-B744-AF49-AA0E712B5EFE}"/>
              </a:ext>
            </a:extLst>
          </p:cNvPr>
          <p:cNvSpPr txBox="1">
            <a:spLocks/>
          </p:cNvSpPr>
          <p:nvPr/>
        </p:nvSpPr>
        <p:spPr>
          <a:xfrm>
            <a:off x="3899507" y="2764528"/>
            <a:ext cx="3938495" cy="791027"/>
          </a:xfrm>
          <a:prstGeom prst="rect">
            <a:avLst/>
          </a:prstGeom>
        </p:spPr>
        <p:txBody>
          <a:bodyPr vert="horz" lIns="121920" tIns="60960" rIns="121920" bIns="60960" rtlCol="0" anchor="ctr">
            <a:normAutofit fontScale="85000" lnSpcReduction="1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lv-LV" sz="2667" b="1" dirty="0" err="1">
                <a:solidFill>
                  <a:srgbClr val="C00000"/>
                </a:solidFill>
                <a:latin typeface="Myriad Pro"/>
                <a:cs typeface="Myriad Pro"/>
              </a:rPr>
              <a:t>Superspējas</a:t>
            </a:r>
            <a:r>
              <a:rPr lang="lv-LV" sz="2667" b="1" dirty="0">
                <a:solidFill>
                  <a:srgbClr val="003787"/>
                </a:solidFill>
                <a:latin typeface="Myriad Pro"/>
                <a:cs typeface="Myriad Pro"/>
              </a:rPr>
              <a:t> atrast un pamatot labāko risinājumu</a:t>
            </a:r>
            <a:endParaRPr lang="en-US" sz="2667" b="1" dirty="0">
              <a:solidFill>
                <a:srgbClr val="003787"/>
              </a:solidFill>
              <a:latin typeface="Myriad Pro"/>
              <a:cs typeface="Myriad Pro"/>
            </a:endParaRPr>
          </a:p>
        </p:txBody>
      </p:sp>
      <p:sp>
        <p:nvSpPr>
          <p:cNvPr id="17" name="Title 2">
            <a:extLst>
              <a:ext uri="{FF2B5EF4-FFF2-40B4-BE49-F238E27FC236}">
                <a16:creationId xmlns:a16="http://schemas.microsoft.com/office/drawing/2014/main" id="{F3C90964-802C-7444-A5C7-36409C713CEE}"/>
              </a:ext>
            </a:extLst>
          </p:cNvPr>
          <p:cNvSpPr txBox="1">
            <a:spLocks/>
          </p:cNvSpPr>
          <p:nvPr/>
        </p:nvSpPr>
        <p:spPr>
          <a:xfrm>
            <a:off x="8567498" y="2860305"/>
            <a:ext cx="3612175" cy="1470025"/>
          </a:xfrm>
          <a:prstGeom prst="rect">
            <a:avLst/>
          </a:prstGeom>
        </p:spPr>
        <p:txBody>
          <a:bodyPr vert="horz" lIns="121920" tIns="60960" rIns="121920" bIns="6096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lv-LV" sz="2667" b="1" dirty="0">
                <a:solidFill>
                  <a:srgbClr val="C00000"/>
                </a:solidFill>
                <a:latin typeface="Myriad Pro"/>
                <a:cs typeface="Myriad Pro"/>
              </a:rPr>
              <a:t>Plašs redzesloks, </a:t>
            </a:r>
            <a:r>
              <a:rPr lang="lv-LV" sz="2667" b="1" dirty="0">
                <a:solidFill>
                  <a:srgbClr val="003787"/>
                </a:solidFill>
                <a:latin typeface="Myriad Pro"/>
                <a:cs typeface="Myriad Pro"/>
              </a:rPr>
              <a:t>holistiska pieeja, </a:t>
            </a:r>
            <a:r>
              <a:rPr lang="lv-LV" sz="2667" b="1" dirty="0" err="1">
                <a:solidFill>
                  <a:srgbClr val="003787"/>
                </a:solidFill>
                <a:latin typeface="Myriad Pro"/>
                <a:cs typeface="Myriad Pro"/>
              </a:rPr>
              <a:t>saskarņu</a:t>
            </a:r>
            <a:r>
              <a:rPr lang="lv-LV" sz="2667" b="1" dirty="0">
                <a:solidFill>
                  <a:srgbClr val="003787"/>
                </a:solidFill>
                <a:latin typeface="Myriad Pro"/>
                <a:cs typeface="Myriad Pro"/>
              </a:rPr>
              <a:t> pārvaldība</a:t>
            </a:r>
            <a:endParaRPr lang="en-US" sz="2667" b="1" dirty="0">
              <a:solidFill>
                <a:srgbClr val="003787"/>
              </a:solidFill>
              <a:latin typeface="Myriad Pro"/>
              <a:cs typeface="Myriad Pro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490CB674-3841-004A-AD61-A2FB7C8F1017}"/>
              </a:ext>
            </a:extLst>
          </p:cNvPr>
          <p:cNvSpPr/>
          <p:nvPr/>
        </p:nvSpPr>
        <p:spPr>
          <a:xfrm>
            <a:off x="4457762" y="4312235"/>
            <a:ext cx="3276475" cy="4698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lv-LV" sz="1867" b="1" dirty="0">
                <a:solidFill>
                  <a:srgbClr val="022574"/>
                </a:solidFill>
                <a:latin typeface="Myriad Pro Light"/>
                <a:cs typeface="Myriad Pro Light"/>
              </a:rPr>
              <a:t>Pacietība, ambīcija, cīņasspars</a:t>
            </a:r>
            <a:endParaRPr lang="en-US" sz="1867" b="1" dirty="0">
              <a:solidFill>
                <a:srgbClr val="022574"/>
              </a:solidFill>
              <a:latin typeface="Myriad Pro Light"/>
              <a:cs typeface="Myriad Pro Light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9EA5E457-53B6-E14F-AF49-BEAEF5114057}"/>
              </a:ext>
            </a:extLst>
          </p:cNvPr>
          <p:cNvSpPr/>
          <p:nvPr/>
        </p:nvSpPr>
        <p:spPr>
          <a:xfrm>
            <a:off x="8779114" y="4964340"/>
            <a:ext cx="3032824" cy="9008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algn="ctr">
              <a:lnSpc>
                <a:spcPct val="150000"/>
              </a:lnSpc>
              <a:spcBef>
                <a:spcPts val="533"/>
              </a:spcBef>
            </a:pPr>
            <a:r>
              <a:rPr lang="lv-LV" sz="1867" b="1" dirty="0">
                <a:solidFill>
                  <a:srgbClr val="022574"/>
                </a:solidFill>
                <a:latin typeface="Myriad Pro Light"/>
              </a:rPr>
              <a:t>Vide, ilgtspēja, klimata pārmaiņas</a:t>
            </a:r>
            <a:endParaRPr lang="en-US" sz="1867" b="1" dirty="0">
              <a:solidFill>
                <a:srgbClr val="022574"/>
              </a:solidFill>
              <a:latin typeface="Myriad Pro Light"/>
            </a:endParaRP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59DDD672-BCE2-984D-9DAA-FBC3B770D40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34782" y="3707767"/>
            <a:ext cx="1120691" cy="534641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73C528B9-53A2-B447-B8F1-2A4C410F1ED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90811" y="1826520"/>
            <a:ext cx="1248535" cy="653080"/>
          </a:xfrm>
          <a:prstGeom prst="rect">
            <a:avLst/>
          </a:prstGeom>
        </p:spPr>
      </p:pic>
      <p:pic>
        <p:nvPicPr>
          <p:cNvPr id="20" name="Graphic 19">
            <a:extLst>
              <a:ext uri="{FF2B5EF4-FFF2-40B4-BE49-F238E27FC236}">
                <a16:creationId xmlns:a16="http://schemas.microsoft.com/office/drawing/2014/main" id="{C39375BD-A664-48AE-AE79-D9349D5F1C5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8175079" y="5260967"/>
            <a:ext cx="828255" cy="96042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1AF6D5BB-AF8A-428F-92AF-A1A4466EF41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62359" y="2343129"/>
            <a:ext cx="763320" cy="573545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A6B40D7A-0AA0-474F-9D1B-9ADEBF6D588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673435" y="4629636"/>
            <a:ext cx="741270" cy="717923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C4B841F9-B584-4F6A-842C-A1040E09D29E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477006" y="5699718"/>
            <a:ext cx="741270" cy="716057"/>
          </a:xfrm>
          <a:prstGeom prst="rect">
            <a:avLst/>
          </a:prstGeom>
        </p:spPr>
      </p:pic>
      <p:sp>
        <p:nvSpPr>
          <p:cNvPr id="22" name="Title 2">
            <a:extLst>
              <a:ext uri="{FF2B5EF4-FFF2-40B4-BE49-F238E27FC236}">
                <a16:creationId xmlns:a16="http://schemas.microsoft.com/office/drawing/2014/main" id="{C5086F8B-4AC1-4AD8-8EAD-EAEDA5C45606}"/>
              </a:ext>
            </a:extLst>
          </p:cNvPr>
          <p:cNvSpPr txBox="1">
            <a:spLocks/>
          </p:cNvSpPr>
          <p:nvPr/>
        </p:nvSpPr>
        <p:spPr>
          <a:xfrm>
            <a:off x="5979994" y="1940846"/>
            <a:ext cx="3030269" cy="534641"/>
          </a:xfrm>
          <a:prstGeom prst="rect">
            <a:avLst/>
          </a:prstGeom>
        </p:spPr>
        <p:txBody>
          <a:bodyPr vert="horz" lIns="121920" tIns="60960" rIns="121920" bIns="6096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lv-LV" sz="2000" b="1" dirty="0">
                <a:solidFill>
                  <a:srgbClr val="C00000"/>
                </a:solidFill>
                <a:latin typeface="Myriad Pro"/>
                <a:cs typeface="Myriad Pro"/>
              </a:rPr>
              <a:t>Angļu valoda +</a:t>
            </a:r>
            <a:endParaRPr lang="en-US" sz="2000" b="1" dirty="0">
              <a:solidFill>
                <a:srgbClr val="C00000"/>
              </a:solidFill>
              <a:latin typeface="Myriad Pro"/>
              <a:cs typeface="Myriad Pro"/>
            </a:endParaRPr>
          </a:p>
        </p:txBody>
      </p:sp>
      <p:sp>
        <p:nvSpPr>
          <p:cNvPr id="27" name="Title 2">
            <a:extLst>
              <a:ext uri="{FF2B5EF4-FFF2-40B4-BE49-F238E27FC236}">
                <a16:creationId xmlns:a16="http://schemas.microsoft.com/office/drawing/2014/main" id="{67F406B7-3E11-44AE-BF7E-B4F7C7EDF642}"/>
              </a:ext>
            </a:extLst>
          </p:cNvPr>
          <p:cNvSpPr txBox="1">
            <a:spLocks/>
          </p:cNvSpPr>
          <p:nvPr/>
        </p:nvSpPr>
        <p:spPr>
          <a:xfrm>
            <a:off x="4902932" y="4945750"/>
            <a:ext cx="3612175" cy="1470025"/>
          </a:xfrm>
          <a:prstGeom prst="rect">
            <a:avLst/>
          </a:prstGeom>
        </p:spPr>
        <p:txBody>
          <a:bodyPr vert="horz" lIns="121920" tIns="60960" rIns="121920" bIns="60960" rtlCol="0" anchor="ctr">
            <a:normAutofit fontScale="92500" lnSpcReduction="2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667" b="1" dirty="0" err="1">
                <a:solidFill>
                  <a:srgbClr val="003787"/>
                </a:solidFill>
                <a:latin typeface="Myriad Pro"/>
                <a:cs typeface="Myriad Pro"/>
              </a:rPr>
              <a:t>Projekta</a:t>
            </a:r>
            <a:r>
              <a:rPr lang="en-US" sz="2667" b="1" dirty="0">
                <a:solidFill>
                  <a:srgbClr val="003787"/>
                </a:solidFill>
                <a:latin typeface="Myriad Pro"/>
                <a:cs typeface="Myriad Pro"/>
              </a:rPr>
              <a:t> </a:t>
            </a:r>
            <a:r>
              <a:rPr lang="en-US" sz="2667" b="1" dirty="0" err="1">
                <a:solidFill>
                  <a:srgbClr val="003787"/>
                </a:solidFill>
                <a:latin typeface="Myriad Pro"/>
                <a:cs typeface="Myriad Pro"/>
              </a:rPr>
              <a:t>vadība</a:t>
            </a:r>
            <a:r>
              <a:rPr lang="en-US" sz="2667" b="1" dirty="0">
                <a:solidFill>
                  <a:srgbClr val="003787"/>
                </a:solidFill>
                <a:latin typeface="Myriad Pro"/>
                <a:cs typeface="Myriad Pro"/>
              </a:rPr>
              <a:t>, </a:t>
            </a:r>
            <a:r>
              <a:rPr lang="lv-LV" sz="2667" b="1" dirty="0">
                <a:solidFill>
                  <a:srgbClr val="003787"/>
                </a:solidFill>
                <a:latin typeface="Myriad Pro"/>
                <a:cs typeface="Myriad Pro"/>
              </a:rPr>
              <a:t>noteikt prioritātes, ieinteresēto pušu pārvaldība</a:t>
            </a:r>
            <a:endParaRPr lang="en-US" sz="2667" b="1" dirty="0">
              <a:solidFill>
                <a:srgbClr val="003787"/>
              </a:solidFill>
              <a:latin typeface="Myriad Pro"/>
              <a:cs typeface="Myriad Pro"/>
            </a:endParaRPr>
          </a:p>
        </p:txBody>
      </p:sp>
      <p:sp>
        <p:nvSpPr>
          <p:cNvPr id="28" name="Title 2">
            <a:extLst>
              <a:ext uri="{FF2B5EF4-FFF2-40B4-BE49-F238E27FC236}">
                <a16:creationId xmlns:a16="http://schemas.microsoft.com/office/drawing/2014/main" id="{922608B7-9FF3-4A63-ACDA-911AB6603956}"/>
              </a:ext>
            </a:extLst>
          </p:cNvPr>
          <p:cNvSpPr txBox="1">
            <a:spLocks/>
          </p:cNvSpPr>
          <p:nvPr/>
        </p:nvSpPr>
        <p:spPr>
          <a:xfrm>
            <a:off x="7560339" y="4189565"/>
            <a:ext cx="3612175" cy="1041589"/>
          </a:xfrm>
          <a:prstGeom prst="rect">
            <a:avLst/>
          </a:prstGeom>
        </p:spPr>
        <p:txBody>
          <a:bodyPr vert="horz" lIns="121920" tIns="60960" rIns="121920" bIns="6096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b="1" dirty="0" err="1">
                <a:solidFill>
                  <a:srgbClr val="003787"/>
                </a:solidFill>
              </a:rPr>
              <a:t>Atzīt</a:t>
            </a:r>
            <a:r>
              <a:rPr lang="en-US" sz="2400" b="1" dirty="0">
                <a:solidFill>
                  <a:srgbClr val="003787"/>
                </a:solidFill>
              </a:rPr>
              <a:t> </a:t>
            </a:r>
            <a:r>
              <a:rPr lang="lv-LV" sz="2400" b="1" dirty="0">
                <a:solidFill>
                  <a:srgbClr val="003787"/>
                </a:solidFill>
              </a:rPr>
              <a:t>kļūd</a:t>
            </a:r>
            <a:r>
              <a:rPr lang="en-US" sz="2400" b="1" dirty="0">
                <a:solidFill>
                  <a:srgbClr val="003787"/>
                </a:solidFill>
              </a:rPr>
              <a:t>as, </a:t>
            </a:r>
            <a:r>
              <a:rPr lang="en-US" sz="2400" b="1" dirty="0" err="1">
                <a:solidFill>
                  <a:srgbClr val="003787"/>
                </a:solidFill>
              </a:rPr>
              <a:t>mācīties</a:t>
            </a:r>
            <a:r>
              <a:rPr lang="en-US" sz="2400" b="1" dirty="0">
                <a:solidFill>
                  <a:srgbClr val="003787"/>
                </a:solidFill>
              </a:rPr>
              <a:t> no </a:t>
            </a:r>
            <a:r>
              <a:rPr lang="en-US" sz="2400" b="1" dirty="0" err="1">
                <a:solidFill>
                  <a:srgbClr val="003787"/>
                </a:solidFill>
              </a:rPr>
              <a:t>tām</a:t>
            </a:r>
            <a:endParaRPr lang="en-US" sz="2400" b="1" dirty="0">
              <a:solidFill>
                <a:srgbClr val="003787"/>
              </a:solidFill>
              <a:latin typeface="Myriad Pro"/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93BC9097-679B-4540-96CC-0BFAB46C49CB}"/>
              </a:ext>
            </a:extLst>
          </p:cNvPr>
          <p:cNvSpPr/>
          <p:nvPr/>
        </p:nvSpPr>
        <p:spPr>
          <a:xfrm>
            <a:off x="640611" y="4618640"/>
            <a:ext cx="3032824" cy="5775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lv-LV" sz="2400" b="1" dirty="0">
                <a:solidFill>
                  <a:srgbClr val="022574"/>
                </a:solidFill>
                <a:latin typeface="Myriad Pro Light"/>
                <a:cs typeface="Myriad Pro Light"/>
              </a:rPr>
              <a:t>Spēt ātri iedziļināties</a:t>
            </a:r>
            <a:endParaRPr lang="en-US" sz="2400" b="1" dirty="0">
              <a:solidFill>
                <a:srgbClr val="022574"/>
              </a:solidFill>
              <a:latin typeface="Myriad Pro Light"/>
              <a:cs typeface="Myriad Pro Light"/>
            </a:endParaRPr>
          </a:p>
        </p:txBody>
      </p:sp>
      <p:pic>
        <p:nvPicPr>
          <p:cNvPr id="30" name="Picture 29">
            <a:extLst>
              <a:ext uri="{FF2B5EF4-FFF2-40B4-BE49-F238E27FC236}">
                <a16:creationId xmlns:a16="http://schemas.microsoft.com/office/drawing/2014/main" id="{B802422F-F9A1-428C-AE4A-52565F6D802D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913213" y="5988792"/>
            <a:ext cx="354678" cy="560518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95892F87-0AD9-4A1D-8B06-3EC6C6C0F084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733277" y="6133172"/>
            <a:ext cx="840519" cy="346096"/>
          </a:xfrm>
          <a:prstGeom prst="rect">
            <a:avLst/>
          </a:prstGeom>
        </p:spPr>
      </p:pic>
      <p:sp>
        <p:nvSpPr>
          <p:cNvPr id="32" name="Rectangle 31">
            <a:extLst>
              <a:ext uri="{FF2B5EF4-FFF2-40B4-BE49-F238E27FC236}">
                <a16:creationId xmlns:a16="http://schemas.microsoft.com/office/drawing/2014/main" id="{4B852633-1F03-4151-AA81-E71033A2472C}"/>
              </a:ext>
            </a:extLst>
          </p:cNvPr>
          <p:cNvSpPr/>
          <p:nvPr/>
        </p:nvSpPr>
        <p:spPr>
          <a:xfrm>
            <a:off x="1939200" y="5518983"/>
            <a:ext cx="3032824" cy="4698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algn="ctr">
              <a:lnSpc>
                <a:spcPct val="150000"/>
              </a:lnSpc>
              <a:spcBef>
                <a:spcPts val="533"/>
              </a:spcBef>
            </a:pPr>
            <a:r>
              <a:rPr lang="lv-LV" sz="1867" dirty="0">
                <a:solidFill>
                  <a:srgbClr val="022574"/>
                </a:solidFill>
                <a:latin typeface="Myriad Pro Light"/>
              </a:rPr>
              <a:t>Gatavība ceļot</a:t>
            </a:r>
            <a:endParaRPr lang="en-US" sz="1867" dirty="0">
              <a:solidFill>
                <a:srgbClr val="022574"/>
              </a:solidFill>
              <a:latin typeface="Myriad Pro Light"/>
            </a:endParaRPr>
          </a:p>
        </p:txBody>
      </p:sp>
      <p:pic>
        <p:nvPicPr>
          <p:cNvPr id="33" name="Picture 32">
            <a:extLst>
              <a:ext uri="{FF2B5EF4-FFF2-40B4-BE49-F238E27FC236}">
                <a16:creationId xmlns:a16="http://schemas.microsoft.com/office/drawing/2014/main" id="{41178692-98BC-4B46-9EE6-9AF54300103D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8746109" y="2226295"/>
            <a:ext cx="705258" cy="705258"/>
          </a:xfrm>
          <a:prstGeom prst="rect">
            <a:avLst/>
          </a:prstGeom>
        </p:spPr>
      </p:pic>
      <p:sp>
        <p:nvSpPr>
          <p:cNvPr id="34" name="Title 2">
            <a:extLst>
              <a:ext uri="{FF2B5EF4-FFF2-40B4-BE49-F238E27FC236}">
                <a16:creationId xmlns:a16="http://schemas.microsoft.com/office/drawing/2014/main" id="{64C40C60-A487-49D7-9E16-8CACC21FDDCB}"/>
              </a:ext>
            </a:extLst>
          </p:cNvPr>
          <p:cNvSpPr txBox="1">
            <a:spLocks/>
          </p:cNvSpPr>
          <p:nvPr/>
        </p:nvSpPr>
        <p:spPr>
          <a:xfrm>
            <a:off x="1290757" y="1861791"/>
            <a:ext cx="2972751" cy="1041589"/>
          </a:xfrm>
          <a:prstGeom prst="rect">
            <a:avLst/>
          </a:prstGeom>
        </p:spPr>
        <p:txBody>
          <a:bodyPr vert="horz" lIns="121920" tIns="60960" rIns="121920" bIns="6096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lv-LV" sz="2667" b="1" dirty="0">
                <a:solidFill>
                  <a:srgbClr val="C00000"/>
                </a:solidFill>
                <a:latin typeface="Myriad Pro"/>
                <a:cs typeface="Myriad Pro"/>
              </a:rPr>
              <a:t>Mācīties un mainīties</a:t>
            </a:r>
            <a:endParaRPr lang="en-US" sz="2667" b="1" dirty="0">
              <a:solidFill>
                <a:srgbClr val="C00000"/>
              </a:solidFill>
              <a:latin typeface="Myriad Pro"/>
              <a:cs typeface="Myriad Pro"/>
            </a:endParaRP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2756602E-0A1D-4F0A-BC9C-6FD6960066D6}"/>
              </a:ext>
            </a:extLst>
          </p:cNvPr>
          <p:cNvSpPr/>
          <p:nvPr/>
        </p:nvSpPr>
        <p:spPr>
          <a:xfrm>
            <a:off x="8779114" y="1905266"/>
            <a:ext cx="3032824" cy="4698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algn="ctr">
              <a:lnSpc>
                <a:spcPct val="150000"/>
              </a:lnSpc>
              <a:spcBef>
                <a:spcPts val="533"/>
              </a:spcBef>
            </a:pPr>
            <a:r>
              <a:rPr lang="lv-LV" sz="1867" b="1" dirty="0">
                <a:solidFill>
                  <a:srgbClr val="022574"/>
                </a:solidFill>
                <a:latin typeface="Myriad Pro Light"/>
              </a:rPr>
              <a:t>Stresa noturība</a:t>
            </a:r>
            <a:endParaRPr lang="en-US" sz="1867" b="1" dirty="0">
              <a:solidFill>
                <a:srgbClr val="022574"/>
              </a:solidFill>
              <a:latin typeface="Myriad Pro Light"/>
            </a:endParaRPr>
          </a:p>
        </p:txBody>
      </p:sp>
      <p:sp>
        <p:nvSpPr>
          <p:cNvPr id="36" name="Title 2">
            <a:extLst>
              <a:ext uri="{FF2B5EF4-FFF2-40B4-BE49-F238E27FC236}">
                <a16:creationId xmlns:a16="http://schemas.microsoft.com/office/drawing/2014/main" id="{407C8E17-7EE3-4AA5-AD4A-E608982B352D}"/>
              </a:ext>
            </a:extLst>
          </p:cNvPr>
          <p:cNvSpPr txBox="1">
            <a:spLocks/>
          </p:cNvSpPr>
          <p:nvPr/>
        </p:nvSpPr>
        <p:spPr>
          <a:xfrm>
            <a:off x="2933684" y="3593708"/>
            <a:ext cx="3938495" cy="791027"/>
          </a:xfrm>
          <a:prstGeom prst="rect">
            <a:avLst/>
          </a:prstGeom>
        </p:spPr>
        <p:txBody>
          <a:bodyPr vert="horz" lIns="121920" tIns="60960" rIns="121920" bIns="6096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lv-LV" sz="2000" b="1" dirty="0">
                <a:solidFill>
                  <a:srgbClr val="C00000"/>
                </a:solidFill>
                <a:latin typeface="Myriad Pro"/>
                <a:cs typeface="Myriad Pro"/>
              </a:rPr>
              <a:t>Digitāls un sistēmisks domāšanas veids</a:t>
            </a:r>
            <a:endParaRPr lang="en-US" sz="2000" b="1" dirty="0">
              <a:solidFill>
                <a:srgbClr val="C00000"/>
              </a:solidFill>
              <a:latin typeface="Myriad Pro"/>
              <a:cs typeface="Myriad Pro"/>
            </a:endParaRP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67364029-D40C-44DD-898D-B22D52B62BA8}"/>
              </a:ext>
            </a:extLst>
          </p:cNvPr>
          <p:cNvSpPr/>
          <p:nvPr/>
        </p:nvSpPr>
        <p:spPr>
          <a:xfrm>
            <a:off x="-372221" y="4192851"/>
            <a:ext cx="3032824" cy="4698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algn="ctr">
              <a:lnSpc>
                <a:spcPct val="150000"/>
              </a:lnSpc>
              <a:spcBef>
                <a:spcPts val="533"/>
              </a:spcBef>
            </a:pPr>
            <a:r>
              <a:rPr lang="lv-LV" sz="1867" b="1" dirty="0">
                <a:solidFill>
                  <a:srgbClr val="022574"/>
                </a:solidFill>
                <a:latin typeface="Myriad Pro Light"/>
              </a:rPr>
              <a:t>Dzīves cikla pieeja</a:t>
            </a:r>
            <a:endParaRPr lang="en-US" sz="1867" b="1" dirty="0">
              <a:solidFill>
                <a:srgbClr val="022574"/>
              </a:solidFill>
              <a:latin typeface="Myriad Pro Light"/>
            </a:endParaRPr>
          </a:p>
        </p:txBody>
      </p:sp>
      <p:sp>
        <p:nvSpPr>
          <p:cNvPr id="38" name="Title 2">
            <a:extLst>
              <a:ext uri="{FF2B5EF4-FFF2-40B4-BE49-F238E27FC236}">
                <a16:creationId xmlns:a16="http://schemas.microsoft.com/office/drawing/2014/main" id="{34140232-B70E-42DA-8BA7-1AAD87D3F67F}"/>
              </a:ext>
            </a:extLst>
          </p:cNvPr>
          <p:cNvSpPr txBox="1">
            <a:spLocks/>
          </p:cNvSpPr>
          <p:nvPr/>
        </p:nvSpPr>
        <p:spPr>
          <a:xfrm>
            <a:off x="7495128" y="6017376"/>
            <a:ext cx="3612175" cy="960423"/>
          </a:xfrm>
          <a:prstGeom prst="rect">
            <a:avLst/>
          </a:prstGeom>
        </p:spPr>
        <p:txBody>
          <a:bodyPr vert="horz" lIns="121920" tIns="60960" rIns="121920" bIns="6096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lv-LV" sz="2400" b="1" dirty="0">
                <a:solidFill>
                  <a:srgbClr val="003787"/>
                </a:solidFill>
                <a:latin typeface="Myriad Pro"/>
                <a:cs typeface="Myriad Pro"/>
              </a:rPr>
              <a:t>Starptautiska vide</a:t>
            </a:r>
            <a:endParaRPr lang="en-US" sz="2400" b="1" dirty="0">
              <a:solidFill>
                <a:srgbClr val="003787"/>
              </a:solidFill>
              <a:latin typeface="Myriad Pro"/>
              <a:cs typeface="Myriad Pro"/>
            </a:endParaRPr>
          </a:p>
        </p:txBody>
      </p:sp>
      <p:sp>
        <p:nvSpPr>
          <p:cNvPr id="39" name="Teksta vietturis 4">
            <a:extLst>
              <a:ext uri="{FF2B5EF4-FFF2-40B4-BE49-F238E27FC236}">
                <a16:creationId xmlns:a16="http://schemas.microsoft.com/office/drawing/2014/main" id="{F8426E9A-F2B3-4644-B9F7-A45F5F4AAA75}"/>
              </a:ext>
            </a:extLst>
          </p:cNvPr>
          <p:cNvSpPr txBox="1">
            <a:spLocks/>
          </p:cNvSpPr>
          <p:nvPr/>
        </p:nvSpPr>
        <p:spPr>
          <a:xfrm>
            <a:off x="3899507" y="678390"/>
            <a:ext cx="7352955" cy="535516"/>
          </a:xfrm>
          <a:prstGeom prst="rect">
            <a:avLst/>
          </a:prstGeom>
        </p:spPr>
        <p:txBody>
          <a:bodyPr/>
          <a:lstStyle>
            <a:lvl1pPr marL="0" indent="0" algn="l" defTabSz="609585" rtl="0" eaLnBrk="1" latinLnBrk="0" hangingPunct="1">
              <a:spcBef>
                <a:spcPct val="20000"/>
              </a:spcBef>
              <a:buFont typeface="Arial"/>
              <a:buNone/>
              <a:defRPr sz="53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marR="0" indent="0" algn="l" defTabSz="609585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33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indent="0" algn="l" defTabSz="609585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indent="0" algn="l" defTabSz="609585" rtl="0" eaLnBrk="1" latinLnBrk="0" hangingPunct="1">
              <a:spcBef>
                <a:spcPct val="20000"/>
              </a:spcBef>
              <a:buFont typeface="Arial"/>
              <a:buNone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indent="0" algn="l" defTabSz="609585" rtl="0" eaLnBrk="1" latinLnBrk="0" hangingPunct="1">
              <a:spcBef>
                <a:spcPct val="20000"/>
              </a:spcBef>
              <a:buFont typeface="Arial"/>
              <a:buNone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352716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b="1" dirty="0" err="1">
                <a:solidFill>
                  <a:schemeClr val="bg1"/>
                </a:solidFill>
                <a:latin typeface="Myriad Pro Semibold"/>
              </a:rPr>
              <a:t>Kāds</a:t>
            </a:r>
            <a:r>
              <a:rPr lang="en-US" sz="4000" b="1" dirty="0">
                <a:solidFill>
                  <a:schemeClr val="bg1"/>
                </a:solidFill>
                <a:latin typeface="Myriad Pro Semibold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Myriad Pro Semibold"/>
              </a:rPr>
              <a:t>ir</a:t>
            </a:r>
            <a:r>
              <a:rPr lang="en-US" sz="4000" b="1" dirty="0">
                <a:solidFill>
                  <a:schemeClr val="bg1"/>
                </a:solidFill>
                <a:latin typeface="Myriad Pro Semibold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Myriad Pro Semibold"/>
              </a:rPr>
              <a:t>ideālais</a:t>
            </a:r>
            <a:r>
              <a:rPr lang="en-US" sz="4000" b="1" dirty="0">
                <a:solidFill>
                  <a:schemeClr val="bg1"/>
                </a:solidFill>
                <a:latin typeface="Myriad Pro Semibold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Myriad Pro Semibold"/>
              </a:rPr>
              <a:t>dzelzceļnieks</a:t>
            </a:r>
            <a:r>
              <a:rPr lang="en-US" sz="4000" b="1" dirty="0">
                <a:solidFill>
                  <a:schemeClr val="bg1"/>
                </a:solidFill>
                <a:latin typeface="Myriad Pro Semibold"/>
              </a:rPr>
              <a:t>?</a:t>
            </a:r>
            <a:endParaRPr lang="lv-LV" sz="4000" b="1" dirty="0">
              <a:solidFill>
                <a:schemeClr val="bg1"/>
              </a:solidFill>
              <a:latin typeface="Myriad Pro Semibold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74290F5B-CC13-4216-8EA0-92D1F07105BA}"/>
              </a:ext>
            </a:extLst>
          </p:cNvPr>
          <p:cNvSpPr/>
          <p:nvPr/>
        </p:nvSpPr>
        <p:spPr>
          <a:xfrm>
            <a:off x="6413723" y="1952199"/>
            <a:ext cx="2101384" cy="53464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361B352-C131-4D97-B5CA-B7B25E82399D}"/>
              </a:ext>
            </a:extLst>
          </p:cNvPr>
          <p:cNvSpPr txBox="1"/>
          <p:nvPr/>
        </p:nvSpPr>
        <p:spPr>
          <a:xfrm>
            <a:off x="203884" y="5211346"/>
            <a:ext cx="2194083" cy="830997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C00000"/>
                </a:solidFill>
              </a:rPr>
              <a:t>DROŠĪBA PIRMAJĀ VIETĀ</a:t>
            </a:r>
          </a:p>
        </p:txBody>
      </p:sp>
    </p:spTree>
    <p:extLst>
      <p:ext uri="{BB962C8B-B14F-4D97-AF65-F5344CB8AC3E}">
        <p14:creationId xmlns:p14="http://schemas.microsoft.com/office/powerpoint/2010/main" val="150081822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B114BB-8AB0-417D-893A-988C921FA075}" type="slidenum">
              <a:rPr lang="id-ID" smtClean="0"/>
              <a:pPr/>
              <a:t>9</a:t>
            </a:fld>
            <a:endParaRPr lang="id-ID" dirty="0"/>
          </a:p>
        </p:txBody>
      </p:sp>
      <p:sp>
        <p:nvSpPr>
          <p:cNvPr id="14" name="TextBox 13"/>
          <p:cNvSpPr txBox="1"/>
          <p:nvPr/>
        </p:nvSpPr>
        <p:spPr>
          <a:xfrm>
            <a:off x="3907163" y="598567"/>
            <a:ext cx="437767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lv-LV" sz="3200" dirty="0">
                <a:latin typeface="Nexa Regular" pitchFamily="50" charset="-70"/>
              </a:rPr>
              <a:t>PALDIES PAR UZMANĪBU!</a:t>
            </a:r>
            <a:endParaRPr lang="id-ID" sz="3200" dirty="0">
              <a:latin typeface="Nexa Regular" pitchFamily="50" charset="-70"/>
            </a:endParaRPr>
          </a:p>
        </p:txBody>
      </p:sp>
      <p:pic>
        <p:nvPicPr>
          <p:cNvPr id="24" name="Picture Placeholder 23"/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747" b="22747"/>
          <a:stretch>
            <a:fillRect/>
          </a:stretch>
        </p:blipFill>
        <p:spPr>
          <a:xfrm>
            <a:off x="-10633" y="1988248"/>
            <a:ext cx="9968761" cy="3623657"/>
          </a:xfrm>
        </p:spPr>
      </p:pic>
    </p:spTree>
    <p:extLst>
      <p:ext uri="{BB962C8B-B14F-4D97-AF65-F5344CB8AC3E}">
        <p14:creationId xmlns:p14="http://schemas.microsoft.com/office/powerpoint/2010/main" val="2946145653"/>
      </p:ext>
    </p:extLst>
  </p:cSld>
  <p:clrMapOvr>
    <a:masterClrMapping/>
  </p:clrMapOvr>
  <p:transition spd="slow">
    <p:push/>
  </p:transition>
</p:sld>
</file>

<file path=ppt/theme/theme1.xml><?xml version="1.0" encoding="utf-8"?>
<a:theme xmlns:a="http://schemas.openxmlformats.org/drawingml/2006/main" name="Office Theme">
  <a:themeElements>
    <a:clrScheme name="EDZL">
      <a:dk1>
        <a:srgbClr val="0A0A0A"/>
      </a:dk1>
      <a:lt1>
        <a:srgbClr val="FFFFFF"/>
      </a:lt1>
      <a:dk2>
        <a:srgbClr val="6C6C6C"/>
      </a:dk2>
      <a:lt2>
        <a:srgbClr val="97999B"/>
      </a:lt2>
      <a:accent1>
        <a:srgbClr val="D22630"/>
      </a:accent1>
      <a:accent2>
        <a:srgbClr val="7F1914"/>
      </a:accent2>
      <a:accent3>
        <a:srgbClr val="EF807A"/>
      </a:accent3>
      <a:accent4>
        <a:srgbClr val="0082B2"/>
      </a:accent4>
      <a:accent5>
        <a:srgbClr val="00BAFF"/>
      </a:accent5>
      <a:accent6>
        <a:srgbClr val="F9CC00"/>
      </a:accent6>
      <a:hlink>
        <a:srgbClr val="0563C1"/>
      </a:hlink>
      <a:folHlink>
        <a:srgbClr val="D22630"/>
      </a:folHlink>
    </a:clrScheme>
    <a:fontScheme name="Custom 2">
      <a:majorFont>
        <a:latin typeface="Roboto Medium"/>
        <a:ea typeface=""/>
        <a:cs typeface=""/>
      </a:majorFont>
      <a:minorFont>
        <a:latin typeface="Robot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EDZL">
      <a:dk1>
        <a:srgbClr val="0A0A0A"/>
      </a:dk1>
      <a:lt1>
        <a:srgbClr val="FFFFFF"/>
      </a:lt1>
      <a:dk2>
        <a:srgbClr val="6C6C6C"/>
      </a:dk2>
      <a:lt2>
        <a:srgbClr val="97999B"/>
      </a:lt2>
      <a:accent1>
        <a:srgbClr val="D22630"/>
      </a:accent1>
      <a:accent2>
        <a:srgbClr val="7F1914"/>
      </a:accent2>
      <a:accent3>
        <a:srgbClr val="EF807A"/>
      </a:accent3>
      <a:accent4>
        <a:srgbClr val="0082B2"/>
      </a:accent4>
      <a:accent5>
        <a:srgbClr val="00BAFF"/>
      </a:accent5>
      <a:accent6>
        <a:srgbClr val="F9CC00"/>
      </a:accent6>
      <a:hlink>
        <a:srgbClr val="0563C1"/>
      </a:hlink>
      <a:folHlink>
        <a:srgbClr val="D22630"/>
      </a:folHlink>
    </a:clrScheme>
    <a:fontScheme name="Custom 1">
      <a:majorFont>
        <a:latin typeface="Roboto"/>
        <a:ea typeface=""/>
        <a:cs typeface=""/>
      </a:majorFont>
      <a:minorFont>
        <a:latin typeface="Robot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Custom Design">
  <a:themeElements>
    <a:clrScheme name="Blitz Red">
      <a:dk1>
        <a:srgbClr val="0A0A0A"/>
      </a:dk1>
      <a:lt1>
        <a:srgbClr val="FFFFFF"/>
      </a:lt1>
      <a:dk2>
        <a:srgbClr val="6C6C6C"/>
      </a:dk2>
      <a:lt2>
        <a:srgbClr val="B7B7B7"/>
      </a:lt2>
      <a:accent1>
        <a:srgbClr val="E52D23"/>
      </a:accent1>
      <a:accent2>
        <a:srgbClr val="7F1914"/>
      </a:accent2>
      <a:accent3>
        <a:srgbClr val="EF807A"/>
      </a:accent3>
      <a:accent4>
        <a:srgbClr val="0082B2"/>
      </a:accent4>
      <a:accent5>
        <a:srgbClr val="00BAFF"/>
      </a:accent5>
      <a:accent6>
        <a:srgbClr val="F9CC00"/>
      </a:accent6>
      <a:hlink>
        <a:srgbClr val="0563C1"/>
      </a:hlink>
      <a:folHlink>
        <a:srgbClr val="954F72"/>
      </a:folHlink>
    </a:clrScheme>
    <a:fontScheme name="Custom 3">
      <a:majorFont>
        <a:latin typeface="Raleway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s" ma:contentTypeID="0x010100572F10E7C4C39940B5A4614184529A47" ma:contentTypeVersion="10" ma:contentTypeDescription="Izveidot jaunu dokumentu." ma:contentTypeScope="" ma:versionID="09ad99a51c23104e8a56ba0b2fe5911c">
  <xsd:schema xmlns:xsd="http://www.w3.org/2001/XMLSchema" xmlns:xs="http://www.w3.org/2001/XMLSchema" xmlns:p="http://schemas.microsoft.com/office/2006/metadata/properties" xmlns:ns2="929ef86d-0678-474b-a2d1-4b70d1db9477" targetNamespace="http://schemas.microsoft.com/office/2006/metadata/properties" ma:root="true" ma:fieldsID="fe419d096907b6e7426737fd64f258f7" ns2:_="">
    <xsd:import namespace="929ef86d-0678-474b-a2d1-4b70d1db947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AutoKeyPoints" minOccurs="0"/>
                <xsd:element ref="ns2:MediaServiceKeyPoints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29ef86d-0678-474b-a2d1-4b70d1db947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Satura tips"/>
        <xsd:element ref="dc:title" minOccurs="0" maxOccurs="1" ma:index="4" ma:displayName="Virsraksts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B727C2F3-7657-4118-AA0E-D471C5EBCA1E}"/>
</file>

<file path=customXml/itemProps2.xml><?xml version="1.0" encoding="utf-8"?>
<ds:datastoreItem xmlns:ds="http://schemas.openxmlformats.org/officeDocument/2006/customXml" ds:itemID="{AE7CACD8-0B42-42EE-BC82-5ED41ABD729E}"/>
</file>

<file path=customXml/itemProps3.xml><?xml version="1.0" encoding="utf-8"?>
<ds:datastoreItem xmlns:ds="http://schemas.openxmlformats.org/officeDocument/2006/customXml" ds:itemID="{31512D36-99F7-419D-8E34-0CF5A9AF767F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78375</TotalTime>
  <Words>286</Words>
  <Application>Microsoft Office PowerPoint</Application>
  <PresentationFormat>Widescreen</PresentationFormat>
  <Paragraphs>81</Paragraphs>
  <Slides>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13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9</vt:i4>
      </vt:variant>
    </vt:vector>
  </HeadingPairs>
  <TitlesOfParts>
    <vt:vector size="25" baseType="lpstr">
      <vt:lpstr>Arial</vt:lpstr>
      <vt:lpstr>Calibri</vt:lpstr>
      <vt:lpstr>Myriad Pro</vt:lpstr>
      <vt:lpstr>Myriad Pro Light</vt:lpstr>
      <vt:lpstr>Myriad Pro Semibold</vt:lpstr>
      <vt:lpstr>Nexa Black</vt:lpstr>
      <vt:lpstr>Nexa Bold</vt:lpstr>
      <vt:lpstr>Nexa Light</vt:lpstr>
      <vt:lpstr>Nexa Regular</vt:lpstr>
      <vt:lpstr>Raleway</vt:lpstr>
      <vt:lpstr>Roboto</vt:lpstr>
      <vt:lpstr>Roboto Medium</vt:lpstr>
      <vt:lpstr>Wingdings</vt:lpstr>
      <vt:lpstr>Office Theme</vt:lpstr>
      <vt:lpstr>1_Office Theme</vt:lpstr>
      <vt:lpstr>Custom Design</vt:lpstr>
      <vt:lpstr>PowerPoint Presentation</vt:lpstr>
      <vt:lpstr>Ātrgaitas dzelzceļš – jauna dzelzceļa sistēma ar nākamās paaudzes pieeju</vt:lpstr>
      <vt:lpstr>1:45</vt:lpstr>
      <vt:lpstr>PowerPoint Presentation</vt:lpstr>
      <vt:lpstr>Kādi darbinieki būs nepieciešami?</vt:lpstr>
      <vt:lpstr>Kādi darbinieki būs nepieciešami?</vt:lpstr>
      <vt:lpstr>Kādi darbinieki būs nepieciešami?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Nightingale</dc:creator>
  <cp:lastModifiedBy>EDZL I</cp:lastModifiedBy>
  <cp:revision>614</cp:revision>
  <dcterms:created xsi:type="dcterms:W3CDTF">2014-09-27T14:04:16Z</dcterms:created>
  <dcterms:modified xsi:type="dcterms:W3CDTF">2021-04-23T06:39:57Z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0x010100572F10E7C4C39940B5A4614184529A47</vt:lpwstr>
  </property>
</Properties>
</file>