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4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80" r:id="rId2"/>
    <p:sldMasterId id="2147483660" r:id="rId3"/>
  </p:sldMasterIdLst>
  <p:notesMasterIdLst>
    <p:notesMasterId r:id="rId13"/>
  </p:notesMasterIdLst>
  <p:handoutMasterIdLst>
    <p:handoutMasterId r:id="rId14"/>
  </p:handoutMasterIdLst>
  <p:sldIdLst>
    <p:sldId id="256" r:id="rId4"/>
    <p:sldId id="407" r:id="rId5"/>
    <p:sldId id="3700" r:id="rId6"/>
    <p:sldId id="3708" r:id="rId7"/>
    <p:sldId id="3710" r:id="rId8"/>
    <p:sldId id="3711" r:id="rId9"/>
    <p:sldId id="3712" r:id="rId10"/>
    <p:sldId id="1098" r:id="rId11"/>
    <p:sldId id="429" r:id="rId1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000000"/>
          </p15:clr>
        </p15:guide>
        <p15:guide id="2" pos="3840" userDrawn="1">
          <p15:clr>
            <a:srgbClr val="000000"/>
          </p15:clr>
        </p15:guide>
        <p15:guide id="3" pos="438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orient="horz" pos="368" userDrawn="1">
          <p15:clr>
            <a:srgbClr val="A4A3A4"/>
          </p15:clr>
        </p15:guide>
        <p15:guide id="6" orient="horz" pos="3974" userDrawn="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Lukstiņa" initials="IL" lastIdx="2" clrIdx="0">
    <p:extLst>
      <p:ext uri="{19B8F6BF-5375-455C-9EA6-DF929625EA0E}">
        <p15:presenceInfo xmlns:p15="http://schemas.microsoft.com/office/powerpoint/2012/main" userId="S::Ilze.Lukstina@edzl.lv::36007c25-fc31-4a5a-841c-f71de9403f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630"/>
    <a:srgbClr val="003399"/>
    <a:srgbClr val="F7A809"/>
    <a:srgbClr val="979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918" autoAdjust="0"/>
  </p:normalViewPr>
  <p:slideViewPr>
    <p:cSldViewPr snapToGrid="0">
      <p:cViewPr varScale="1">
        <p:scale>
          <a:sx n="82" d="100"/>
          <a:sy n="82" d="100"/>
        </p:scale>
        <p:origin x="672" y="48"/>
      </p:cViewPr>
      <p:guideLst>
        <p:guide orient="horz" pos="2115"/>
        <p:guide pos="3840"/>
        <p:guide pos="438"/>
        <p:guide pos="7333"/>
        <p:guide orient="horz" pos="368"/>
        <p:guide orient="horz" pos="397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290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4DA24-3A80-403B-9AB8-74A5047F5267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5B140-93B4-4AEA-B299-487976A509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84556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60611-4A00-446B-A31D-3066FBF362A9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C0963-2152-4008-8F2F-208A8E22625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5295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F054A-0FA9-9542-B760-D7E9249D88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ZL tekstam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6B15105-1C62-40F4-9BE2-538E495B3990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031275" y="1501715"/>
            <a:ext cx="10101096" cy="45720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lv-LV" dirty="0"/>
              <a:t>Pamata teksts</a:t>
            </a:r>
            <a:endParaRPr lang="en-US" dirty="0"/>
          </a:p>
          <a:p>
            <a:pPr lvl="1"/>
            <a:r>
              <a:rPr lang="lv-LV" dirty="0"/>
              <a:t>Teksts 2. līmenis</a:t>
            </a:r>
            <a:endParaRPr lang="en-US" dirty="0"/>
          </a:p>
          <a:p>
            <a:pPr lvl="2"/>
            <a:r>
              <a:rPr lang="lv-LV" dirty="0"/>
              <a:t>Teksts 3. līmenis</a:t>
            </a:r>
            <a:endParaRPr lang="en-US" dirty="0"/>
          </a:p>
          <a:p>
            <a:pPr lvl="3"/>
            <a:r>
              <a:rPr lang="lv-LV" dirty="0"/>
              <a:t>4. līmenis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lv-LV" dirty="0"/>
              <a:t>GARŠ SLAIDA NOSAUKUMS -  VIRSRAKSTS</a:t>
            </a:r>
          </a:p>
        </p:txBody>
      </p:sp>
    </p:spTree>
    <p:extLst>
      <p:ext uri="{BB962C8B-B14F-4D97-AF65-F5344CB8AC3E}">
        <p14:creationId xmlns:p14="http://schemas.microsoft.com/office/powerpoint/2010/main" val="163559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1" y="2022116"/>
            <a:ext cx="6639043" cy="2645418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7034" h="2286000">
                <a:moveTo>
                  <a:pt x="0" y="0"/>
                </a:moveTo>
                <a:lnTo>
                  <a:pt x="5737034" y="0"/>
                </a:lnTo>
                <a:lnTo>
                  <a:pt x="4146804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92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30936F2-219A-4C9C-B92B-68CC858047BB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41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988249"/>
            <a:ext cx="8249265" cy="2998618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0 w 6293699"/>
              <a:gd name="connsiteY0" fmla="*/ 6473 h 2286000"/>
              <a:gd name="connsiteX1" fmla="*/ 6293699 w 6293699"/>
              <a:gd name="connsiteY1" fmla="*/ 0 h 2286000"/>
              <a:gd name="connsiteX2" fmla="*/ 4703469 w 6293699"/>
              <a:gd name="connsiteY2" fmla="*/ 2286000 h 2286000"/>
              <a:gd name="connsiteX3" fmla="*/ 556665 w 6293699"/>
              <a:gd name="connsiteY3" fmla="*/ 2286000 h 2286000"/>
              <a:gd name="connsiteX4" fmla="*/ 0 w 6293699"/>
              <a:gd name="connsiteY4" fmla="*/ 6473 h 2286000"/>
              <a:gd name="connsiteX0" fmla="*/ 12946 w 6306645"/>
              <a:gd name="connsiteY0" fmla="*/ 6473 h 2292473"/>
              <a:gd name="connsiteX1" fmla="*/ 6306645 w 6306645"/>
              <a:gd name="connsiteY1" fmla="*/ 0 h 2292473"/>
              <a:gd name="connsiteX2" fmla="*/ 4716415 w 6306645"/>
              <a:gd name="connsiteY2" fmla="*/ 2286000 h 2292473"/>
              <a:gd name="connsiteX3" fmla="*/ 0 w 6306645"/>
              <a:gd name="connsiteY3" fmla="*/ 2292473 h 2292473"/>
              <a:gd name="connsiteX4" fmla="*/ 12946 w 6306645"/>
              <a:gd name="connsiteY4" fmla="*/ 6473 h 229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6645" h="2292473">
                <a:moveTo>
                  <a:pt x="12946" y="6473"/>
                </a:moveTo>
                <a:lnTo>
                  <a:pt x="6306645" y="0"/>
                </a:lnTo>
                <a:lnTo>
                  <a:pt x="4716415" y="2286000"/>
                </a:lnTo>
                <a:lnTo>
                  <a:pt x="0" y="2292473"/>
                </a:lnTo>
                <a:cubicBezTo>
                  <a:pt x="4315" y="1530473"/>
                  <a:pt x="8631" y="768473"/>
                  <a:pt x="12946" y="6473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20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1DAE286-232C-4533-9D5E-76BE5D2EC93A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5215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9728" y="2002037"/>
            <a:ext cx="4680000" cy="2636389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994519 w 5737034"/>
              <a:gd name="connsiteY0" fmla="*/ 0 h 2299624"/>
              <a:gd name="connsiteX1" fmla="*/ 5737034 w 5737034"/>
              <a:gd name="connsiteY1" fmla="*/ 13624 h 2299624"/>
              <a:gd name="connsiteX2" fmla="*/ 4146804 w 5737034"/>
              <a:gd name="connsiteY2" fmla="*/ 2299624 h 2299624"/>
              <a:gd name="connsiteX3" fmla="*/ 0 w 5737034"/>
              <a:gd name="connsiteY3" fmla="*/ 2299624 h 2299624"/>
              <a:gd name="connsiteX4" fmla="*/ 994519 w 5737034"/>
              <a:gd name="connsiteY4" fmla="*/ 0 h 2299624"/>
              <a:gd name="connsiteX0" fmla="*/ 286095 w 5028610"/>
              <a:gd name="connsiteY0" fmla="*/ 0 h 2299624"/>
              <a:gd name="connsiteX1" fmla="*/ 5028610 w 5028610"/>
              <a:gd name="connsiteY1" fmla="*/ 13624 h 2299624"/>
              <a:gd name="connsiteX2" fmla="*/ 3438380 w 5028610"/>
              <a:gd name="connsiteY2" fmla="*/ 2299624 h 2299624"/>
              <a:gd name="connsiteX3" fmla="*/ 0 w 5028610"/>
              <a:gd name="connsiteY3" fmla="*/ 2299624 h 2299624"/>
              <a:gd name="connsiteX4" fmla="*/ 286095 w 5028610"/>
              <a:gd name="connsiteY4" fmla="*/ 0 h 2299624"/>
              <a:gd name="connsiteX0" fmla="*/ 292735 w 5028610"/>
              <a:gd name="connsiteY0" fmla="*/ 6296 h 2286000"/>
              <a:gd name="connsiteX1" fmla="*/ 5028610 w 5028610"/>
              <a:gd name="connsiteY1" fmla="*/ 0 h 2286000"/>
              <a:gd name="connsiteX2" fmla="*/ 3438380 w 5028610"/>
              <a:gd name="connsiteY2" fmla="*/ 2286000 h 2286000"/>
              <a:gd name="connsiteX3" fmla="*/ 0 w 5028610"/>
              <a:gd name="connsiteY3" fmla="*/ 2286000 h 2286000"/>
              <a:gd name="connsiteX4" fmla="*/ 292735 w 5028610"/>
              <a:gd name="connsiteY4" fmla="*/ 6296 h 2286000"/>
              <a:gd name="connsiteX0" fmla="*/ 272815 w 5028610"/>
              <a:gd name="connsiteY0" fmla="*/ 6296 h 2286000"/>
              <a:gd name="connsiteX1" fmla="*/ 5028610 w 5028610"/>
              <a:gd name="connsiteY1" fmla="*/ 0 h 2286000"/>
              <a:gd name="connsiteX2" fmla="*/ 3438380 w 5028610"/>
              <a:gd name="connsiteY2" fmla="*/ 2286000 h 2286000"/>
              <a:gd name="connsiteX3" fmla="*/ 0 w 5028610"/>
              <a:gd name="connsiteY3" fmla="*/ 2286000 h 2286000"/>
              <a:gd name="connsiteX4" fmla="*/ 272815 w 5028610"/>
              <a:gd name="connsiteY4" fmla="*/ 6296 h 2286000"/>
              <a:gd name="connsiteX0" fmla="*/ 66974 w 4822769"/>
              <a:gd name="connsiteY0" fmla="*/ 6296 h 2286000"/>
              <a:gd name="connsiteX1" fmla="*/ 4822769 w 4822769"/>
              <a:gd name="connsiteY1" fmla="*/ 0 h 2286000"/>
              <a:gd name="connsiteX2" fmla="*/ 3232539 w 4822769"/>
              <a:gd name="connsiteY2" fmla="*/ 2286000 h 2286000"/>
              <a:gd name="connsiteX3" fmla="*/ 0 w 4822769"/>
              <a:gd name="connsiteY3" fmla="*/ 2286000 h 2286000"/>
              <a:gd name="connsiteX4" fmla="*/ 66974 w 4822769"/>
              <a:gd name="connsiteY4" fmla="*/ 6296 h 2286000"/>
              <a:gd name="connsiteX0" fmla="*/ 66974 w 4822769"/>
              <a:gd name="connsiteY0" fmla="*/ 6296 h 2286000"/>
              <a:gd name="connsiteX1" fmla="*/ 4822769 w 4822769"/>
              <a:gd name="connsiteY1" fmla="*/ 0 h 2286000"/>
              <a:gd name="connsiteX2" fmla="*/ 3232539 w 4822769"/>
              <a:gd name="connsiteY2" fmla="*/ 2286000 h 2286000"/>
              <a:gd name="connsiteX3" fmla="*/ 0 w 4822769"/>
              <a:gd name="connsiteY3" fmla="*/ 2286000 h 2286000"/>
              <a:gd name="connsiteX4" fmla="*/ 66974 w 4822769"/>
              <a:gd name="connsiteY4" fmla="*/ 6296 h 2286000"/>
              <a:gd name="connsiteX0" fmla="*/ 27134 w 4782929"/>
              <a:gd name="connsiteY0" fmla="*/ 6296 h 2286000"/>
              <a:gd name="connsiteX1" fmla="*/ 4782929 w 4782929"/>
              <a:gd name="connsiteY1" fmla="*/ 0 h 2286000"/>
              <a:gd name="connsiteX2" fmla="*/ 3192699 w 4782929"/>
              <a:gd name="connsiteY2" fmla="*/ 2286000 h 2286000"/>
              <a:gd name="connsiteX3" fmla="*/ 0 w 4782929"/>
              <a:gd name="connsiteY3" fmla="*/ 2286000 h 2286000"/>
              <a:gd name="connsiteX4" fmla="*/ 27134 w 4782929"/>
              <a:gd name="connsiteY4" fmla="*/ 6296 h 2286000"/>
              <a:gd name="connsiteX0" fmla="*/ 27134 w 4782929"/>
              <a:gd name="connsiteY0" fmla="*/ 6296 h 2286000"/>
              <a:gd name="connsiteX1" fmla="*/ 4782929 w 4782929"/>
              <a:gd name="connsiteY1" fmla="*/ 0 h 2286000"/>
              <a:gd name="connsiteX2" fmla="*/ 3192699 w 4782929"/>
              <a:gd name="connsiteY2" fmla="*/ 2286000 h 2286000"/>
              <a:gd name="connsiteX3" fmla="*/ 0 w 4782929"/>
              <a:gd name="connsiteY3" fmla="*/ 2286000 h 2286000"/>
              <a:gd name="connsiteX4" fmla="*/ 27134 w 4782929"/>
              <a:gd name="connsiteY4" fmla="*/ 6296 h 2286000"/>
              <a:gd name="connsiteX0" fmla="*/ 27134 w 4782929"/>
              <a:gd name="connsiteY0" fmla="*/ 0 h 2286344"/>
              <a:gd name="connsiteX1" fmla="*/ 4782929 w 4782929"/>
              <a:gd name="connsiteY1" fmla="*/ 344 h 2286344"/>
              <a:gd name="connsiteX2" fmla="*/ 3192699 w 4782929"/>
              <a:gd name="connsiteY2" fmla="*/ 2286344 h 2286344"/>
              <a:gd name="connsiteX3" fmla="*/ 0 w 4782929"/>
              <a:gd name="connsiteY3" fmla="*/ 2286344 h 2286344"/>
              <a:gd name="connsiteX4" fmla="*/ 27134 w 4782929"/>
              <a:gd name="connsiteY4" fmla="*/ 0 h 2286344"/>
              <a:gd name="connsiteX0" fmla="*/ 574 w 4756369"/>
              <a:gd name="connsiteY0" fmla="*/ 0 h 2286344"/>
              <a:gd name="connsiteX1" fmla="*/ 4756369 w 4756369"/>
              <a:gd name="connsiteY1" fmla="*/ 344 h 2286344"/>
              <a:gd name="connsiteX2" fmla="*/ 3166139 w 4756369"/>
              <a:gd name="connsiteY2" fmla="*/ 2286344 h 2286344"/>
              <a:gd name="connsiteX3" fmla="*/ 0 w 4756369"/>
              <a:gd name="connsiteY3" fmla="*/ 2286344 h 2286344"/>
              <a:gd name="connsiteX4" fmla="*/ 574 w 4756369"/>
              <a:gd name="connsiteY4" fmla="*/ 0 h 2286344"/>
              <a:gd name="connsiteX0" fmla="*/ 904784 w 4756369"/>
              <a:gd name="connsiteY0" fmla="*/ 15948 h 2286000"/>
              <a:gd name="connsiteX1" fmla="*/ 4756369 w 4756369"/>
              <a:gd name="connsiteY1" fmla="*/ 0 h 2286000"/>
              <a:gd name="connsiteX2" fmla="*/ 3166139 w 4756369"/>
              <a:gd name="connsiteY2" fmla="*/ 2286000 h 2286000"/>
              <a:gd name="connsiteX3" fmla="*/ 0 w 4756369"/>
              <a:gd name="connsiteY3" fmla="*/ 2286000 h 2286000"/>
              <a:gd name="connsiteX4" fmla="*/ 904784 w 4756369"/>
              <a:gd name="connsiteY4" fmla="*/ 15948 h 2286000"/>
              <a:gd name="connsiteX0" fmla="*/ 25012 w 3876597"/>
              <a:gd name="connsiteY0" fmla="*/ 15948 h 2294145"/>
              <a:gd name="connsiteX1" fmla="*/ 3876597 w 3876597"/>
              <a:gd name="connsiteY1" fmla="*/ 0 h 2294145"/>
              <a:gd name="connsiteX2" fmla="*/ 2286367 w 3876597"/>
              <a:gd name="connsiteY2" fmla="*/ 2286000 h 2294145"/>
              <a:gd name="connsiteX3" fmla="*/ 0 w 3876597"/>
              <a:gd name="connsiteY3" fmla="*/ 2294145 h 2294145"/>
              <a:gd name="connsiteX4" fmla="*/ 25012 w 3876597"/>
              <a:gd name="connsiteY4" fmla="*/ 15948 h 2294145"/>
              <a:gd name="connsiteX0" fmla="*/ 16866 w 3876597"/>
              <a:gd name="connsiteY0" fmla="*/ 15948 h 2294145"/>
              <a:gd name="connsiteX1" fmla="*/ 3876597 w 3876597"/>
              <a:gd name="connsiteY1" fmla="*/ 0 h 2294145"/>
              <a:gd name="connsiteX2" fmla="*/ 2286367 w 3876597"/>
              <a:gd name="connsiteY2" fmla="*/ 2286000 h 2294145"/>
              <a:gd name="connsiteX3" fmla="*/ 0 w 3876597"/>
              <a:gd name="connsiteY3" fmla="*/ 2294145 h 2294145"/>
              <a:gd name="connsiteX4" fmla="*/ 16866 w 3876597"/>
              <a:gd name="connsiteY4" fmla="*/ 15948 h 2294145"/>
              <a:gd name="connsiteX0" fmla="*/ 16866 w 3927033"/>
              <a:gd name="connsiteY0" fmla="*/ 15948 h 2294145"/>
              <a:gd name="connsiteX1" fmla="*/ 3927033 w 3927033"/>
              <a:gd name="connsiteY1" fmla="*/ 0 h 2294145"/>
              <a:gd name="connsiteX2" fmla="*/ 2286367 w 3927033"/>
              <a:gd name="connsiteY2" fmla="*/ 2286000 h 2294145"/>
              <a:gd name="connsiteX3" fmla="*/ 0 w 3927033"/>
              <a:gd name="connsiteY3" fmla="*/ 2294145 h 2294145"/>
              <a:gd name="connsiteX4" fmla="*/ 16866 w 3927033"/>
              <a:gd name="connsiteY4" fmla="*/ 15948 h 2294145"/>
              <a:gd name="connsiteX0" fmla="*/ 16866 w 3927033"/>
              <a:gd name="connsiteY0" fmla="*/ 15948 h 2294145"/>
              <a:gd name="connsiteX1" fmla="*/ 3927033 w 3927033"/>
              <a:gd name="connsiteY1" fmla="*/ 0 h 2294145"/>
              <a:gd name="connsiteX2" fmla="*/ 2286367 w 3927033"/>
              <a:gd name="connsiteY2" fmla="*/ 2286000 h 2294145"/>
              <a:gd name="connsiteX3" fmla="*/ 0 w 3927033"/>
              <a:gd name="connsiteY3" fmla="*/ 2294145 h 2294145"/>
              <a:gd name="connsiteX4" fmla="*/ 16866 w 3927033"/>
              <a:gd name="connsiteY4" fmla="*/ 15948 h 2294145"/>
              <a:gd name="connsiteX0" fmla="*/ 16866 w 3927033"/>
              <a:gd name="connsiteY0" fmla="*/ 15948 h 2294145"/>
              <a:gd name="connsiteX1" fmla="*/ 3927033 w 3927033"/>
              <a:gd name="connsiteY1" fmla="*/ 0 h 2294145"/>
              <a:gd name="connsiteX2" fmla="*/ 2335343 w 3927033"/>
              <a:gd name="connsiteY2" fmla="*/ 2286001 h 2294145"/>
              <a:gd name="connsiteX3" fmla="*/ 0 w 3927033"/>
              <a:gd name="connsiteY3" fmla="*/ 2294145 h 2294145"/>
              <a:gd name="connsiteX4" fmla="*/ 16866 w 3927033"/>
              <a:gd name="connsiteY4" fmla="*/ 15948 h 2294145"/>
              <a:gd name="connsiteX0" fmla="*/ 16866 w 3927033"/>
              <a:gd name="connsiteY0" fmla="*/ 0 h 2278197"/>
              <a:gd name="connsiteX1" fmla="*/ 3927033 w 3927033"/>
              <a:gd name="connsiteY1" fmla="*/ 864 h 2278197"/>
              <a:gd name="connsiteX2" fmla="*/ 2335343 w 3927033"/>
              <a:gd name="connsiteY2" fmla="*/ 2270053 h 2278197"/>
              <a:gd name="connsiteX3" fmla="*/ 0 w 3927033"/>
              <a:gd name="connsiteY3" fmla="*/ 2278197 h 2278197"/>
              <a:gd name="connsiteX4" fmla="*/ 16866 w 3927033"/>
              <a:gd name="connsiteY4" fmla="*/ 0 h 2278197"/>
              <a:gd name="connsiteX0" fmla="*/ 16866 w 3927033"/>
              <a:gd name="connsiteY0" fmla="*/ 0 h 2278197"/>
              <a:gd name="connsiteX1" fmla="*/ 3927033 w 3927033"/>
              <a:gd name="connsiteY1" fmla="*/ 864 h 2278197"/>
              <a:gd name="connsiteX2" fmla="*/ 2335343 w 3927033"/>
              <a:gd name="connsiteY2" fmla="*/ 2270053 h 2278197"/>
              <a:gd name="connsiteX3" fmla="*/ 0 w 3927033"/>
              <a:gd name="connsiteY3" fmla="*/ 2278197 h 2278197"/>
              <a:gd name="connsiteX4" fmla="*/ 16866 w 3927033"/>
              <a:gd name="connsiteY4" fmla="*/ 0 h 2278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7033" h="2278197">
                <a:moveTo>
                  <a:pt x="16866" y="0"/>
                </a:moveTo>
                <a:lnTo>
                  <a:pt x="3927033" y="864"/>
                </a:lnTo>
                <a:lnTo>
                  <a:pt x="2335343" y="2270053"/>
                </a:lnTo>
                <a:lnTo>
                  <a:pt x="0" y="2278197"/>
                </a:lnTo>
                <a:cubicBezTo>
                  <a:pt x="191" y="1516082"/>
                  <a:pt x="16675" y="762115"/>
                  <a:pt x="16866" y="0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</a:lstStyle>
          <a:p>
            <a:endParaRPr lang="id-ID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 flipH="1">
            <a:off x="7502272" y="2003038"/>
            <a:ext cx="4680000" cy="2646000"/>
          </a:xfrm>
          <a:custGeom>
            <a:avLst/>
            <a:gdLst>
              <a:gd name="connsiteX0" fmla="*/ 0 w 2640730"/>
              <a:gd name="connsiteY0" fmla="*/ 0 h 2646000"/>
              <a:gd name="connsiteX1" fmla="*/ 2640730 w 2640730"/>
              <a:gd name="connsiteY1" fmla="*/ 0 h 2646000"/>
              <a:gd name="connsiteX2" fmla="*/ 2640730 w 2640730"/>
              <a:gd name="connsiteY2" fmla="*/ 2646000 h 2646000"/>
              <a:gd name="connsiteX3" fmla="*/ 0 w 2640730"/>
              <a:gd name="connsiteY3" fmla="*/ 2646000 h 2646000"/>
              <a:gd name="connsiteX4" fmla="*/ 0 w 2640730"/>
              <a:gd name="connsiteY4" fmla="*/ 0 h 2646000"/>
              <a:gd name="connsiteX0" fmla="*/ 0 w 4497811"/>
              <a:gd name="connsiteY0" fmla="*/ 0 h 2646000"/>
              <a:gd name="connsiteX1" fmla="*/ 2640730 w 4497811"/>
              <a:gd name="connsiteY1" fmla="*/ 0 h 2646000"/>
              <a:gd name="connsiteX2" fmla="*/ 4497811 w 4497811"/>
              <a:gd name="connsiteY2" fmla="*/ 2636573 h 2646000"/>
              <a:gd name="connsiteX3" fmla="*/ 0 w 4497811"/>
              <a:gd name="connsiteY3" fmla="*/ 2646000 h 2646000"/>
              <a:gd name="connsiteX4" fmla="*/ 0 w 4497811"/>
              <a:gd name="connsiteY4" fmla="*/ 0 h 2646000"/>
              <a:gd name="connsiteX0" fmla="*/ 0 w 4497811"/>
              <a:gd name="connsiteY0" fmla="*/ 0 h 2646000"/>
              <a:gd name="connsiteX1" fmla="*/ 2659428 w 4497811"/>
              <a:gd name="connsiteY1" fmla="*/ 0 h 2646000"/>
              <a:gd name="connsiteX2" fmla="*/ 4497811 w 4497811"/>
              <a:gd name="connsiteY2" fmla="*/ 2636573 h 2646000"/>
              <a:gd name="connsiteX3" fmla="*/ 0 w 4497811"/>
              <a:gd name="connsiteY3" fmla="*/ 2646000 h 2646000"/>
              <a:gd name="connsiteX4" fmla="*/ 0 w 4497811"/>
              <a:gd name="connsiteY4" fmla="*/ 0 h 2646000"/>
              <a:gd name="connsiteX0" fmla="*/ 0 w 4497811"/>
              <a:gd name="connsiteY0" fmla="*/ 0 h 2646000"/>
              <a:gd name="connsiteX1" fmla="*/ 2734219 w 4497811"/>
              <a:gd name="connsiteY1" fmla="*/ 0 h 2646000"/>
              <a:gd name="connsiteX2" fmla="*/ 4497811 w 4497811"/>
              <a:gd name="connsiteY2" fmla="*/ 2636573 h 2646000"/>
              <a:gd name="connsiteX3" fmla="*/ 0 w 4497811"/>
              <a:gd name="connsiteY3" fmla="*/ 2646000 h 2646000"/>
              <a:gd name="connsiteX4" fmla="*/ 0 w 4497811"/>
              <a:gd name="connsiteY4" fmla="*/ 0 h 26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7811" h="2646000">
                <a:moveTo>
                  <a:pt x="0" y="0"/>
                </a:moveTo>
                <a:lnTo>
                  <a:pt x="2734219" y="0"/>
                </a:lnTo>
                <a:lnTo>
                  <a:pt x="4497811" y="2636573"/>
                </a:lnTo>
                <a:lnTo>
                  <a:pt x="0" y="26460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20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0A6518E-E2DF-46C7-8AF3-662963D267DF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0856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EC778-605C-F744-8841-E1BBFCC53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B676E-BBCA-EC46-B2E3-B2E068CA5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5482B-EF5D-324B-BC14-9AA8D7025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C7B1-4017-4840-A661-2F5CA27190C5}" type="datetimeFigureOut">
              <a:rPr lang="en-US" smtClean="0"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9FC26-BEB5-6A49-ADC2-190341FF9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C2427-DA02-414E-AF3A-CAFD5F3FC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4CA9-FBD2-D04B-B075-13E1D51F0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6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D66D7-F48D-49E4-8845-CA8F49680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238CB-BB00-416E-896A-949266D59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FAB95-58ED-42BA-8C88-0130F0F18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F15FA-11E1-469E-BC71-21947BC6F0CB}" type="datetimeFigureOut">
              <a:rPr lang="en-US" smtClean="0"/>
              <a:t>4/23/2021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659DF4-7832-4E70-A32E-1A3492FA8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A49C8-76EE-4F30-BCAC-A9C98829B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53CF-E3D1-4203-8647-80306658F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35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869712"/>
            <a:ext cx="12192000" cy="1988288"/>
          </a:xfrm>
          <a:prstGeom prst="rect">
            <a:avLst/>
          </a:prstGeom>
          <a:pattFill prst="pct90">
            <a:fgClr>
              <a:srgbClr val="D22630"/>
            </a:fgClr>
            <a:bgClr>
              <a:schemeClr val="accent1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960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-2370" y="5487172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6"/>
          </p:nvPr>
        </p:nvSpPr>
        <p:spPr>
          <a:xfrm flipH="1">
            <a:off x="2594183" y="412414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-2370" y="274702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8"/>
          </p:nvPr>
        </p:nvSpPr>
        <p:spPr>
          <a:xfrm flipH="1">
            <a:off x="2594183" y="1380089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-2370" y="-70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6100301" y="5487172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21"/>
          </p:nvPr>
        </p:nvSpPr>
        <p:spPr>
          <a:xfrm flipH="1">
            <a:off x="8696854" y="412414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6100301" y="2747025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3"/>
          </p:nvPr>
        </p:nvSpPr>
        <p:spPr>
          <a:xfrm flipH="1">
            <a:off x="8696854" y="1380089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100301" y="-70"/>
            <a:ext cx="3492000" cy="1368000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338643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338643 w 6075677"/>
              <a:gd name="connsiteY4" fmla="*/ 0 h 2286000"/>
              <a:gd name="connsiteX0" fmla="*/ 20524 w 6075677"/>
              <a:gd name="connsiteY0" fmla="*/ 0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20524 w 6075677"/>
              <a:gd name="connsiteY4" fmla="*/ 0 h 2286000"/>
              <a:gd name="connsiteX0" fmla="*/ 10262 w 6075677"/>
              <a:gd name="connsiteY0" fmla="*/ 10262 h 2286000"/>
              <a:gd name="connsiteX1" fmla="*/ 6075677 w 6075677"/>
              <a:gd name="connsiteY1" fmla="*/ 0 h 2286000"/>
              <a:gd name="connsiteX2" fmla="*/ 4485447 w 6075677"/>
              <a:gd name="connsiteY2" fmla="*/ 2286000 h 2286000"/>
              <a:gd name="connsiteX3" fmla="*/ 0 w 6075677"/>
              <a:gd name="connsiteY3" fmla="*/ 2286000 h 2286000"/>
              <a:gd name="connsiteX4" fmla="*/ 10262 w 6075677"/>
              <a:gd name="connsiteY4" fmla="*/ 10262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75677" h="2286000">
                <a:moveTo>
                  <a:pt x="10262" y="10262"/>
                </a:moveTo>
                <a:lnTo>
                  <a:pt x="6075677" y="0"/>
                </a:lnTo>
                <a:lnTo>
                  <a:pt x="4485447" y="2286000"/>
                </a:lnTo>
                <a:lnTo>
                  <a:pt x="0" y="2286000"/>
                </a:lnTo>
                <a:cubicBezTo>
                  <a:pt x="3421" y="1527421"/>
                  <a:pt x="6841" y="768841"/>
                  <a:pt x="10262" y="10262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7581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9"/>
          <p:cNvSpPr>
            <a:spLocks/>
          </p:cNvSpPr>
          <p:nvPr userDrawn="1"/>
        </p:nvSpPr>
        <p:spPr bwMode="auto">
          <a:xfrm>
            <a:off x="11098800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-5871"/>
            <a:ext cx="10118944" cy="6863872"/>
          </a:xfrm>
          <a:custGeom>
            <a:avLst/>
            <a:gdLst>
              <a:gd name="connsiteX0" fmla="*/ 0 w 4686300"/>
              <a:gd name="connsiteY0" fmla="*/ 0 h 7090685"/>
              <a:gd name="connsiteX1" fmla="*/ 4686300 w 4686300"/>
              <a:gd name="connsiteY1" fmla="*/ 0 h 7090685"/>
              <a:gd name="connsiteX2" fmla="*/ 4686300 w 4686300"/>
              <a:gd name="connsiteY2" fmla="*/ 7090685 h 7090685"/>
              <a:gd name="connsiteX3" fmla="*/ 0 w 4686300"/>
              <a:gd name="connsiteY3" fmla="*/ 7090685 h 7090685"/>
              <a:gd name="connsiteX4" fmla="*/ 0 w 4686300"/>
              <a:gd name="connsiteY4" fmla="*/ 0 h 7090685"/>
              <a:gd name="connsiteX0" fmla="*/ 0 w 10496550"/>
              <a:gd name="connsiteY0" fmla="*/ 19050 h 7109735"/>
              <a:gd name="connsiteX1" fmla="*/ 10496550 w 10496550"/>
              <a:gd name="connsiteY1" fmla="*/ 0 h 7109735"/>
              <a:gd name="connsiteX2" fmla="*/ 4686300 w 10496550"/>
              <a:gd name="connsiteY2" fmla="*/ 7109735 h 7109735"/>
              <a:gd name="connsiteX3" fmla="*/ 0 w 10496550"/>
              <a:gd name="connsiteY3" fmla="*/ 7109735 h 7109735"/>
              <a:gd name="connsiteX4" fmla="*/ 0 w 10496550"/>
              <a:gd name="connsiteY4" fmla="*/ 19050 h 7109735"/>
              <a:gd name="connsiteX0" fmla="*/ 0 w 10496550"/>
              <a:gd name="connsiteY0" fmla="*/ 19050 h 7120009"/>
              <a:gd name="connsiteX1" fmla="*/ 10496550 w 10496550"/>
              <a:gd name="connsiteY1" fmla="*/ 0 h 7120009"/>
              <a:gd name="connsiteX2" fmla="*/ 5497958 w 10496550"/>
              <a:gd name="connsiteY2" fmla="*/ 7120009 h 7120009"/>
              <a:gd name="connsiteX3" fmla="*/ 0 w 10496550"/>
              <a:gd name="connsiteY3" fmla="*/ 7109735 h 7120009"/>
              <a:gd name="connsiteX4" fmla="*/ 0 w 10496550"/>
              <a:gd name="connsiteY4" fmla="*/ 19050 h 71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6550" h="7120009">
                <a:moveTo>
                  <a:pt x="0" y="19050"/>
                </a:moveTo>
                <a:lnTo>
                  <a:pt x="10496550" y="0"/>
                </a:lnTo>
                <a:lnTo>
                  <a:pt x="5497958" y="7120009"/>
                </a:lnTo>
                <a:lnTo>
                  <a:pt x="0" y="7109735"/>
                </a:lnTo>
                <a:lnTo>
                  <a:pt x="0" y="19050"/>
                </a:lnTo>
                <a:close/>
              </a:path>
            </a:pathLst>
          </a:cu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59774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1702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D404E3-FED7-A34D-8F71-0C9F557DB5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6"/>
          <a:stretch/>
        </p:blipFill>
        <p:spPr>
          <a:xfrm>
            <a:off x="0" y="0"/>
            <a:ext cx="12192000" cy="5960533"/>
          </a:xfrm>
          <a:prstGeom prst="rect">
            <a:avLst/>
          </a:prstGeom>
        </p:spPr>
      </p:pic>
      <p:pic>
        <p:nvPicPr>
          <p:cNvPr id="9" name="Picture 8" descr="logo-11.png">
            <a:extLst>
              <a:ext uri="{FF2B5EF4-FFF2-40B4-BE49-F238E27FC236}">
                <a16:creationId xmlns:a16="http://schemas.microsoft.com/office/drawing/2014/main" id="{0652C6AF-2160-B043-A7DC-AA7DAF254D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688108"/>
            <a:ext cx="2672340" cy="681952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BCDC3833-F1C3-984B-BCF8-3772A7648067}"/>
              </a:ext>
            </a:extLst>
          </p:cNvPr>
          <p:cNvSpPr txBox="1">
            <a:spLocks/>
          </p:cNvSpPr>
          <p:nvPr userDrawn="1"/>
        </p:nvSpPr>
        <p:spPr>
          <a:xfrm>
            <a:off x="4094774" y="6196785"/>
            <a:ext cx="1369181" cy="49187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>
              <a:solidFill>
                <a:schemeClr val="tx1">
                  <a:lumMod val="65000"/>
                  <a:lumOff val="35000"/>
                </a:schemeClr>
              </a:solidFill>
              <a:latin typeface="Myriad Pro"/>
              <a:cs typeface="Myriad Pro"/>
            </a:endParaRPr>
          </a:p>
        </p:txBody>
      </p:sp>
      <p:pic>
        <p:nvPicPr>
          <p:cNvPr id="14" name="Picture 13" descr="EU-13.png">
            <a:extLst>
              <a:ext uri="{FF2B5EF4-FFF2-40B4-BE49-F238E27FC236}">
                <a16:creationId xmlns:a16="http://schemas.microsoft.com/office/drawing/2014/main" id="{BFB183C0-DE22-9F43-8B7B-20A6DB3DC2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141133"/>
            <a:ext cx="3172177" cy="671711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28C25C4-9292-F048-B148-85D104BCB4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13190" y="6196786"/>
            <a:ext cx="929517" cy="491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3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10CD044-0047-204F-B11E-F3EF0E59E1D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320192" y="6196783"/>
            <a:ext cx="929517" cy="491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3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8859DFE-F625-1D42-84F0-361F0EFFFC0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27195" y="6196783"/>
            <a:ext cx="929517" cy="491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3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C019A72-87D0-3142-84A9-24E73517B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058168"/>
            <a:ext cx="4703181" cy="2679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5333" b="1" i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52629-C276-F64E-8D0E-8EAAB8AFDC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7908" y="6259278"/>
            <a:ext cx="2449577" cy="310855"/>
          </a:xfrm>
        </p:spPr>
        <p:txBody>
          <a:bodyPr>
            <a:noAutofit/>
          </a:bodyPr>
          <a:lstStyle>
            <a:lvl1pPr algn="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  <a:lvl2pPr algn="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algn="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3pPr>
            <a:lvl4pPr algn="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4pPr>
            <a:lvl5pPr algn="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5pPr>
          </a:lstStyle>
          <a:p>
            <a:pPr lvl="0"/>
            <a:r>
              <a:rPr lang="en-GB"/>
              <a:t>Name, Surname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32B6D86-2E33-7845-B6A2-AE8054105C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92367" y="6258984"/>
            <a:ext cx="1049867" cy="311149"/>
          </a:xfrm>
        </p:spPr>
        <p:txBody>
          <a:bodyPr>
            <a:normAutofit/>
          </a:bodyPr>
          <a:lstStyle>
            <a:lvl1pPr algn="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1200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1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612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001AB3E-76E3-49BF-9CCD-231118395ED7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6016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69AC45E-C745-9542-815C-8D010AE5E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7E042E-38CB-5042-A663-54FF4C729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30" y="2053967"/>
            <a:ext cx="4860281" cy="414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33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8E1FEE3-1F1B-2E45-A91A-9DA713C13ACD}"/>
              </a:ext>
            </a:extLst>
          </p:cNvPr>
          <p:cNvSpPr txBox="1">
            <a:spLocks/>
          </p:cNvSpPr>
          <p:nvPr userDrawn="1"/>
        </p:nvSpPr>
        <p:spPr>
          <a:xfrm>
            <a:off x="6461081" y="2771821"/>
            <a:ext cx="4860281" cy="1747388"/>
          </a:xfrm>
          <a:prstGeom prst="rect">
            <a:avLst/>
          </a:prstGeom>
        </p:spPr>
        <p:txBody>
          <a:bodyPr vert="horz" lIns="121920" tIns="60960" rIns="121920" bIns="6096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333" b="0" i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cs typeface="Myriad Pro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37BC2-A8A3-334D-9258-4103BF2AE0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60067" y="2772833"/>
            <a:ext cx="4885267" cy="2921000"/>
          </a:xfrm>
        </p:spPr>
        <p:txBody>
          <a:bodyPr>
            <a:normAutofit/>
          </a:bodyPr>
          <a:lstStyle>
            <a:lvl1pPr>
              <a:defRPr sz="1333"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9C181BF-77B4-C64D-82F1-EEA8FC74D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0067" y="2053167"/>
            <a:ext cx="4885267" cy="524933"/>
          </a:xfrm>
        </p:spPr>
        <p:txBody>
          <a:bodyPr>
            <a:noAutofit/>
          </a:bodyPr>
          <a:lstStyle>
            <a:lvl1pPr>
              <a:defRPr sz="3333"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13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73436" y="1693300"/>
            <a:ext cx="4320000" cy="3960000"/>
          </a:xfrm>
          <a:prstGeom prst="rect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47DA621-DC57-4605-8668-665928773107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78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Blitz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814829" y="3764299"/>
            <a:ext cx="4298454" cy="1918884"/>
          </a:xfrm>
          <a:custGeom>
            <a:avLst/>
            <a:gdLst>
              <a:gd name="connsiteX0" fmla="*/ 0 w 1403372"/>
              <a:gd name="connsiteY0" fmla="*/ 0 h 1709705"/>
              <a:gd name="connsiteX1" fmla="*/ 1403372 w 1403372"/>
              <a:gd name="connsiteY1" fmla="*/ 0 h 1709705"/>
              <a:gd name="connsiteX2" fmla="*/ 1403372 w 1403372"/>
              <a:gd name="connsiteY2" fmla="*/ 1709705 h 1709705"/>
              <a:gd name="connsiteX3" fmla="*/ 0 w 1403372"/>
              <a:gd name="connsiteY3" fmla="*/ 1709705 h 1709705"/>
              <a:gd name="connsiteX4" fmla="*/ 0 w 1403372"/>
              <a:gd name="connsiteY4" fmla="*/ 0 h 1709705"/>
              <a:gd name="connsiteX0" fmla="*/ 0 w 2598783"/>
              <a:gd name="connsiteY0" fmla="*/ 0 h 1709705"/>
              <a:gd name="connsiteX1" fmla="*/ 2598783 w 2598783"/>
              <a:gd name="connsiteY1" fmla="*/ 0 h 1709705"/>
              <a:gd name="connsiteX2" fmla="*/ 1403372 w 2598783"/>
              <a:gd name="connsiteY2" fmla="*/ 1709705 h 1709705"/>
              <a:gd name="connsiteX3" fmla="*/ 0 w 2598783"/>
              <a:gd name="connsiteY3" fmla="*/ 1709705 h 1709705"/>
              <a:gd name="connsiteX4" fmla="*/ 0 w 2598783"/>
              <a:gd name="connsiteY4" fmla="*/ 0 h 1709705"/>
              <a:gd name="connsiteX0" fmla="*/ 1231094 w 3829877"/>
              <a:gd name="connsiteY0" fmla="*/ 0 h 1709705"/>
              <a:gd name="connsiteX1" fmla="*/ 3829877 w 3829877"/>
              <a:gd name="connsiteY1" fmla="*/ 0 h 1709705"/>
              <a:gd name="connsiteX2" fmla="*/ 2634466 w 3829877"/>
              <a:gd name="connsiteY2" fmla="*/ 1709705 h 1709705"/>
              <a:gd name="connsiteX3" fmla="*/ 0 w 3829877"/>
              <a:gd name="connsiteY3" fmla="*/ 1709705 h 1709705"/>
              <a:gd name="connsiteX4" fmla="*/ 1231094 w 3829877"/>
              <a:gd name="connsiteY4" fmla="*/ 0 h 170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877" h="1709705">
                <a:moveTo>
                  <a:pt x="1231094" y="0"/>
                </a:moveTo>
                <a:lnTo>
                  <a:pt x="3829877" y="0"/>
                </a:lnTo>
                <a:lnTo>
                  <a:pt x="2634466" y="1709705"/>
                </a:lnTo>
                <a:lnTo>
                  <a:pt x="0" y="1709705"/>
                </a:lnTo>
                <a:lnTo>
                  <a:pt x="1231094" y="0"/>
                </a:lnTo>
                <a:close/>
              </a:path>
            </a:pathLst>
          </a:custGeom>
        </p:spPr>
        <p:txBody>
          <a:bodyPr/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159429" y="1762560"/>
            <a:ext cx="4298454" cy="1918884"/>
          </a:xfrm>
          <a:custGeom>
            <a:avLst/>
            <a:gdLst>
              <a:gd name="connsiteX0" fmla="*/ 0 w 1403372"/>
              <a:gd name="connsiteY0" fmla="*/ 0 h 1709705"/>
              <a:gd name="connsiteX1" fmla="*/ 1403372 w 1403372"/>
              <a:gd name="connsiteY1" fmla="*/ 0 h 1709705"/>
              <a:gd name="connsiteX2" fmla="*/ 1403372 w 1403372"/>
              <a:gd name="connsiteY2" fmla="*/ 1709705 h 1709705"/>
              <a:gd name="connsiteX3" fmla="*/ 0 w 1403372"/>
              <a:gd name="connsiteY3" fmla="*/ 1709705 h 1709705"/>
              <a:gd name="connsiteX4" fmla="*/ 0 w 1403372"/>
              <a:gd name="connsiteY4" fmla="*/ 0 h 1709705"/>
              <a:gd name="connsiteX0" fmla="*/ 0 w 2598783"/>
              <a:gd name="connsiteY0" fmla="*/ 0 h 1709705"/>
              <a:gd name="connsiteX1" fmla="*/ 2598783 w 2598783"/>
              <a:gd name="connsiteY1" fmla="*/ 0 h 1709705"/>
              <a:gd name="connsiteX2" fmla="*/ 1403372 w 2598783"/>
              <a:gd name="connsiteY2" fmla="*/ 1709705 h 1709705"/>
              <a:gd name="connsiteX3" fmla="*/ 0 w 2598783"/>
              <a:gd name="connsiteY3" fmla="*/ 1709705 h 1709705"/>
              <a:gd name="connsiteX4" fmla="*/ 0 w 2598783"/>
              <a:gd name="connsiteY4" fmla="*/ 0 h 1709705"/>
              <a:gd name="connsiteX0" fmla="*/ 1231094 w 3829877"/>
              <a:gd name="connsiteY0" fmla="*/ 0 h 1709705"/>
              <a:gd name="connsiteX1" fmla="*/ 3829877 w 3829877"/>
              <a:gd name="connsiteY1" fmla="*/ 0 h 1709705"/>
              <a:gd name="connsiteX2" fmla="*/ 2634466 w 3829877"/>
              <a:gd name="connsiteY2" fmla="*/ 1709705 h 1709705"/>
              <a:gd name="connsiteX3" fmla="*/ 0 w 3829877"/>
              <a:gd name="connsiteY3" fmla="*/ 1709705 h 1709705"/>
              <a:gd name="connsiteX4" fmla="*/ 1231094 w 3829877"/>
              <a:gd name="connsiteY4" fmla="*/ 0 h 170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9877" h="1709705">
                <a:moveTo>
                  <a:pt x="1231094" y="0"/>
                </a:moveTo>
                <a:lnTo>
                  <a:pt x="3829877" y="0"/>
                </a:lnTo>
                <a:lnTo>
                  <a:pt x="2634466" y="1709705"/>
                </a:lnTo>
                <a:lnTo>
                  <a:pt x="0" y="1709705"/>
                </a:lnTo>
                <a:lnTo>
                  <a:pt x="1231094" y="0"/>
                </a:lnTo>
                <a:close/>
              </a:path>
            </a:pathLst>
          </a:custGeom>
        </p:spPr>
        <p:txBody>
          <a:bodyPr/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81AF3FC-E185-4280-895B-5A6593F36414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97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4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1017" y="1649946"/>
            <a:ext cx="1800000" cy="1800000"/>
          </a:xfrm>
          <a:prstGeom prst="rect">
            <a:avLst/>
          </a:prstGeom>
        </p:spPr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22788" y="3951783"/>
            <a:ext cx="1800000" cy="1800000"/>
          </a:xfrm>
          <a:prstGeom prst="rect">
            <a:avLst/>
          </a:prstGeom>
        </p:spPr>
      </p:sp>
      <p:sp>
        <p:nvSpPr>
          <p:cNvPr id="9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589204" y="1649946"/>
            <a:ext cx="1800000" cy="1800000"/>
          </a:xfrm>
          <a:prstGeom prst="rect">
            <a:avLst/>
          </a:prstGeom>
        </p:spPr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610975" y="3951783"/>
            <a:ext cx="1800000" cy="1800000"/>
          </a:xfrm>
          <a:prstGeom prst="rect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37D6539-5126-4D8A-BA17-65033F34127C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659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1069431" y="2073935"/>
            <a:ext cx="1800000" cy="1548000"/>
          </a:xfrm>
          <a:prstGeom prst="rect">
            <a:avLst/>
          </a:prstGeom>
        </p:spPr>
      </p:sp>
      <p:sp>
        <p:nvSpPr>
          <p:cNvPr id="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812500" y="2073935"/>
            <a:ext cx="1800000" cy="1548000"/>
          </a:xfrm>
          <a:prstGeom prst="rect">
            <a:avLst/>
          </a:prstGeom>
        </p:spPr>
      </p:sp>
      <p:sp>
        <p:nvSpPr>
          <p:cNvPr id="10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9319381" y="2073935"/>
            <a:ext cx="1800000" cy="1548000"/>
          </a:xfrm>
          <a:prstGeom prst="rect">
            <a:avLst/>
          </a:prstGeom>
        </p:spPr>
      </p:sp>
      <p:sp>
        <p:nvSpPr>
          <p:cNvPr id="11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6573566" y="2073935"/>
            <a:ext cx="1800000" cy="1548000"/>
          </a:xfrm>
          <a:prstGeom prst="rect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5ABBD55-FD4F-47E9-A67F-6E8C463A1434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401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252003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957331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9350433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679688" y="2073935"/>
            <a:ext cx="1620000" cy="1620000"/>
          </a:xfrm>
          <a:prstGeom prst="ellipse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452105C-176E-4654-86D8-2C2587660A41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30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icture Placeholder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47750" y="1625242"/>
            <a:ext cx="2524125" cy="2524125"/>
          </a:xfrm>
          <a:prstGeom prst="ellipse">
            <a:avLst/>
          </a:prstGeom>
        </p:spPr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45C89C-EB6B-497D-8E5E-64BD5796769A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236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210356" y="978152"/>
            <a:ext cx="1764000" cy="1764000"/>
          </a:xfrm>
          <a:prstGeom prst="ellipse">
            <a:avLst/>
          </a:prstGeom>
        </p:spPr>
      </p:sp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92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0F07FD-9825-4F16-86C6-977ED49B642B}" type="datetime1">
              <a:rPr lang="lv-LV" smtClean="0"/>
              <a:t>25.03.2021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9953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9"/>
          <p:cNvSpPr>
            <a:spLocks/>
          </p:cNvSpPr>
          <p:nvPr/>
        </p:nvSpPr>
        <p:spPr bwMode="auto">
          <a:xfrm>
            <a:off x="11097992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8460" y="6372000"/>
            <a:ext cx="834825" cy="319193"/>
          </a:xfrm>
          <a:prstGeom prst="rect">
            <a:avLst/>
          </a:prstGeom>
        </p:spPr>
        <p:txBody>
          <a:bodyPr wrap="none"/>
          <a:lstStyle>
            <a:lvl1pPr algn="ctr">
              <a:defRPr sz="1400" b="0">
                <a:solidFill>
                  <a:schemeClr val="bg1"/>
                </a:solidFill>
                <a:latin typeface="Nexa Bold" pitchFamily="50" charset="-70"/>
              </a:defRPr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89767" y="628383"/>
            <a:ext cx="5794745" cy="7644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v-LV" dirty="0"/>
              <a:t>GARŠ SLAIDA NOSAUKUMS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2623" y="1477926"/>
            <a:ext cx="10045369" cy="4648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Pamata teksts</a:t>
            </a:r>
            <a:endParaRPr lang="en-US" dirty="0"/>
          </a:p>
          <a:p>
            <a:pPr lvl="1"/>
            <a:r>
              <a:rPr lang="lv-LV" dirty="0"/>
              <a:t>Teksts 2. pakāpe</a:t>
            </a:r>
            <a:endParaRPr lang="en-US" dirty="0"/>
          </a:p>
          <a:p>
            <a:pPr lvl="2"/>
            <a:r>
              <a:rPr lang="lv-LV" dirty="0"/>
              <a:t>Teksts 3. pakāpe</a:t>
            </a:r>
            <a:endParaRPr lang="en-US" dirty="0"/>
          </a:p>
          <a:p>
            <a:pPr lvl="3"/>
            <a:r>
              <a:rPr lang="lv-LV" dirty="0"/>
              <a:t>Teksts 4. pakāpe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5356" y="63480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Nexa Light" pitchFamily="50" charset="-70"/>
              </a:defRPr>
            </a:lvl1pPr>
          </a:lstStyle>
          <a:p>
            <a:fld id="{56B15105-1C62-40F4-9BE2-538E495B3990}" type="datetime1">
              <a:rPr lang="lv-LV" smtClean="0"/>
              <a:t>25.03.2021</a:t>
            </a:fld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1" y="133139"/>
            <a:ext cx="1857723" cy="67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81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55" r:id="rId2"/>
    <p:sldLayoutId id="2147483686" r:id="rId3"/>
    <p:sldLayoutId id="2147483692" r:id="rId4"/>
    <p:sldLayoutId id="2147483667" r:id="rId5"/>
    <p:sldLayoutId id="2147483678" r:id="rId6"/>
    <p:sldLayoutId id="2147483671" r:id="rId7"/>
    <p:sldLayoutId id="2147483675" r:id="rId8"/>
    <p:sldLayoutId id="2147483657" r:id="rId9"/>
    <p:sldLayoutId id="2147483659" r:id="rId10"/>
    <p:sldLayoutId id="2147483689" r:id="rId11"/>
    <p:sldLayoutId id="2147483662" r:id="rId12"/>
    <p:sldLayoutId id="2147483715" r:id="rId13"/>
    <p:sldLayoutId id="2147483717" r:id="rId14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chemeClr val="tx1"/>
          </a:solidFill>
          <a:effectLst/>
          <a:latin typeface="Nexa Black" pitchFamily="50" charset="-7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22630"/>
        </a:buClr>
        <a:buFont typeface="Wingdings" pitchFamily="2" charset="2"/>
        <a:buChar char="§"/>
        <a:defRPr sz="28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7999B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1" y="133139"/>
            <a:ext cx="1857723" cy="671466"/>
          </a:xfrm>
          <a:prstGeom prst="rect">
            <a:avLst/>
          </a:prstGeom>
        </p:spPr>
      </p:pic>
      <p:sp>
        <p:nvSpPr>
          <p:cNvPr id="5" name="Freeform 29"/>
          <p:cNvSpPr>
            <a:spLocks/>
          </p:cNvSpPr>
          <p:nvPr/>
        </p:nvSpPr>
        <p:spPr bwMode="auto">
          <a:xfrm>
            <a:off x="11097992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8460" y="6372000"/>
            <a:ext cx="834825" cy="319193"/>
          </a:xfrm>
          <a:prstGeom prst="rect">
            <a:avLst/>
          </a:prstGeom>
        </p:spPr>
        <p:txBody>
          <a:bodyPr wrap="none"/>
          <a:lstStyle>
            <a:lvl1pPr algn="ctr">
              <a:defRPr sz="1400" b="0">
                <a:solidFill>
                  <a:schemeClr val="bg1"/>
                </a:solidFill>
                <a:latin typeface="Nexa Bold" pitchFamily="50" charset="-70"/>
              </a:defRPr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7179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1" y="133139"/>
            <a:ext cx="1857723" cy="671466"/>
          </a:xfrm>
          <a:prstGeom prst="rect">
            <a:avLst/>
          </a:prstGeom>
        </p:spPr>
      </p:pic>
      <p:sp>
        <p:nvSpPr>
          <p:cNvPr id="3" name="Freeform 29"/>
          <p:cNvSpPr>
            <a:spLocks/>
          </p:cNvSpPr>
          <p:nvPr/>
        </p:nvSpPr>
        <p:spPr bwMode="auto">
          <a:xfrm>
            <a:off x="11097992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038460" y="6372000"/>
            <a:ext cx="834825" cy="319193"/>
          </a:xfrm>
          <a:prstGeom prst="rect">
            <a:avLst/>
          </a:prstGeom>
        </p:spPr>
        <p:txBody>
          <a:bodyPr wrap="none"/>
          <a:lstStyle>
            <a:lvl1pPr algn="ctr">
              <a:defRPr sz="1400" b="0">
                <a:solidFill>
                  <a:schemeClr val="bg1"/>
                </a:solidFill>
                <a:latin typeface="Nexa Bold" pitchFamily="50" charset="-70"/>
              </a:defRPr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1362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56" r:id="rId2"/>
    <p:sldLayoutId id="2147483677" r:id="rId3"/>
    <p:sldLayoutId id="2147483711" r:id="rId4"/>
    <p:sldLayoutId id="2147483712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svg"/><Relationship Id="rId11" Type="http://schemas.openxmlformats.org/officeDocument/2006/relationships/image" Target="../media/image20.emf"/><Relationship Id="rId5" Type="http://schemas.openxmlformats.org/officeDocument/2006/relationships/image" Target="../media/image14.png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" b="44"/>
          <a:stretch>
            <a:fillRect/>
          </a:stretch>
        </p:blipFill>
        <p:spPr/>
      </p:pic>
      <p:sp>
        <p:nvSpPr>
          <p:cNvPr id="48" name="Rectangle 47"/>
          <p:cNvSpPr/>
          <p:nvPr/>
        </p:nvSpPr>
        <p:spPr>
          <a:xfrm>
            <a:off x="-9525" y="0"/>
            <a:ext cx="12192000" cy="6858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273" y="2243469"/>
            <a:ext cx="5941318" cy="235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2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EEB22F-796E-4081-A93D-843EA8339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058168"/>
            <a:ext cx="7137919" cy="2679736"/>
          </a:xfrm>
        </p:spPr>
        <p:txBody>
          <a:bodyPr/>
          <a:lstStyle/>
          <a:p>
            <a:r>
              <a:rPr lang="lv-LV" dirty="0"/>
              <a:t>Ātrgaitas dzelzceļš – jauna dzelzceļa sistēma ar nākamās paaudzes pieeju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A450BA-BE32-4A29-88F4-76039B78AC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7602" y="6259276"/>
            <a:ext cx="3913393" cy="310855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Artūrs Caune</a:t>
            </a:r>
            <a:r>
              <a:rPr lang="en-US" dirty="0"/>
              <a:t>, </a:t>
            </a:r>
            <a:r>
              <a:rPr lang="en-US" dirty="0" err="1"/>
              <a:t>Eiropas</a:t>
            </a:r>
            <a:r>
              <a:rPr lang="en-US" dirty="0"/>
              <a:t>  </a:t>
            </a:r>
            <a:r>
              <a:rPr lang="en-US" dirty="0" err="1"/>
              <a:t>Dzelzceļa</a:t>
            </a:r>
            <a:r>
              <a:rPr lang="en-US" dirty="0"/>
              <a:t> </a:t>
            </a:r>
            <a:r>
              <a:rPr lang="en-US" dirty="0" err="1"/>
              <a:t>līnijas</a:t>
            </a:r>
            <a:endParaRPr lang="lv-LV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951C37F-2875-4723-AA90-CDFCE99D7B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29588" y="6578217"/>
            <a:ext cx="1049867" cy="3111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23/04/2021</a:t>
            </a:r>
            <a:endParaRPr 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803B0-B6DD-4650-BEAF-4A25C1DA9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6095617"/>
            <a:ext cx="191452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26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>
            <a:extLst>
              <a:ext uri="{FF2B5EF4-FFF2-40B4-BE49-F238E27FC236}">
                <a16:creationId xmlns:a16="http://schemas.microsoft.com/office/drawing/2014/main" id="{8F7D1A7E-4430-43EC-933B-6326CB932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33" y="0"/>
            <a:ext cx="123303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B7F3B7-582D-494D-99F9-23A164FC7A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3</a:t>
            </a:fld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AF93F-893F-4E2C-84AF-2086D737D49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001AB3E-76E3-49BF-9CCD-231118395ED7}" type="datetime1">
              <a:rPr lang="lv-LV" smtClean="0"/>
              <a:t>25.03.2021</a:t>
            </a:fld>
            <a:endParaRPr lang="lv-LV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9E1775-F0F0-402D-89B2-6C7F04599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857" y="1433053"/>
            <a:ext cx="3070568" cy="2439149"/>
          </a:xfrm>
        </p:spPr>
        <p:txBody>
          <a:bodyPr/>
          <a:lstStyle/>
          <a:p>
            <a:r>
              <a:rPr lang="en-US" sz="9600" dirty="0">
                <a:solidFill>
                  <a:schemeClr val="bg1"/>
                </a:solidFill>
              </a:rPr>
              <a:t>1:45</a:t>
            </a:r>
          </a:p>
        </p:txBody>
      </p:sp>
    </p:spTree>
    <p:extLst>
      <p:ext uri="{BB962C8B-B14F-4D97-AF65-F5344CB8AC3E}">
        <p14:creationId xmlns:p14="http://schemas.microsoft.com/office/powerpoint/2010/main" val="979998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043DB4-B3CB-40AF-A015-4F4D2AC9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1757"/>
            <a:ext cx="12192000" cy="7358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320467-B95B-498E-BB13-F6C60760AF55}"/>
              </a:ext>
            </a:extLst>
          </p:cNvPr>
          <p:cNvSpPr txBox="1"/>
          <p:nvPr/>
        </p:nvSpPr>
        <p:spPr>
          <a:xfrm>
            <a:off x="6019800" y="1424864"/>
            <a:ext cx="6172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003399"/>
                </a:solidFill>
              </a:rPr>
              <a:t>249 km/h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6D1E21-6A7E-49BC-BFC1-13CC21C1199F}"/>
              </a:ext>
            </a:extLst>
          </p:cNvPr>
          <p:cNvSpPr txBox="1"/>
          <p:nvPr/>
        </p:nvSpPr>
        <p:spPr>
          <a:xfrm>
            <a:off x="6096000" y="2790244"/>
            <a:ext cx="617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200 km/h  120 km/h</a:t>
            </a:r>
          </a:p>
        </p:txBody>
      </p:sp>
    </p:spTree>
    <p:extLst>
      <p:ext uri="{BB962C8B-B14F-4D97-AF65-F5344CB8AC3E}">
        <p14:creationId xmlns:p14="http://schemas.microsoft.com/office/powerpoint/2010/main" val="993367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E3891-F785-4D5E-90BB-08F6DABE4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9934" y="758792"/>
            <a:ext cx="9682066" cy="841408"/>
          </a:xfrm>
        </p:spPr>
        <p:txBody>
          <a:bodyPr/>
          <a:lstStyle/>
          <a:p>
            <a:r>
              <a:rPr lang="en-US" sz="4800" dirty="0" err="1"/>
              <a:t>Kādi</a:t>
            </a:r>
            <a:r>
              <a:rPr lang="en-US" sz="4800" dirty="0"/>
              <a:t> </a:t>
            </a:r>
            <a:r>
              <a:rPr lang="en-US" sz="4800" dirty="0" err="1"/>
              <a:t>darbinieki</a:t>
            </a:r>
            <a:r>
              <a:rPr lang="en-US" sz="4800" dirty="0"/>
              <a:t> </a:t>
            </a:r>
            <a:r>
              <a:rPr lang="en-US" sz="4800" dirty="0" err="1"/>
              <a:t>būs</a:t>
            </a:r>
            <a:r>
              <a:rPr lang="en-US" sz="4800" dirty="0"/>
              <a:t> </a:t>
            </a:r>
            <a:r>
              <a:rPr lang="en-US" sz="4800" dirty="0" err="1"/>
              <a:t>nepieciešami</a:t>
            </a:r>
            <a:r>
              <a:rPr lang="en-US" sz="4800" dirty="0"/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A8796B-2796-430A-B02D-22C055FE0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196" y="2601118"/>
            <a:ext cx="3953069" cy="3006579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err="1"/>
              <a:t>dzelzceļa</a:t>
            </a:r>
            <a:r>
              <a:rPr lang="en-US" sz="2800" b="1" dirty="0"/>
              <a:t> </a:t>
            </a:r>
            <a:r>
              <a:rPr lang="en-US" sz="2800" b="1" dirty="0" err="1"/>
              <a:t>inženieri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tehniķi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loģistikas</a:t>
            </a:r>
            <a:r>
              <a:rPr lang="en-US" sz="2800" b="1" dirty="0"/>
              <a:t> </a:t>
            </a:r>
            <a:r>
              <a:rPr lang="en-US" sz="2800" b="1" dirty="0" err="1"/>
              <a:t>speciālisti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vilces</a:t>
            </a:r>
            <a:r>
              <a:rPr lang="en-US" sz="2800" b="1" dirty="0"/>
              <a:t> </a:t>
            </a:r>
            <a:r>
              <a:rPr lang="en-US" sz="2800" b="1" dirty="0" err="1"/>
              <a:t>līdzekļu</a:t>
            </a:r>
            <a:r>
              <a:rPr lang="en-US" sz="2800" b="1" dirty="0"/>
              <a:t> </a:t>
            </a:r>
            <a:r>
              <a:rPr lang="en-US" sz="2800" b="1" dirty="0" err="1"/>
              <a:t>vadītāji</a:t>
            </a:r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sp>
        <p:nvSpPr>
          <p:cNvPr id="5" name="Teksta vietturis 1">
            <a:extLst>
              <a:ext uri="{FF2B5EF4-FFF2-40B4-BE49-F238E27FC236}">
                <a16:creationId xmlns:a16="http://schemas.microsoft.com/office/drawing/2014/main" id="{FBB8A478-E5F5-4392-8584-4B70CBE2728C}"/>
              </a:ext>
            </a:extLst>
          </p:cNvPr>
          <p:cNvSpPr txBox="1">
            <a:spLocks/>
          </p:cNvSpPr>
          <p:nvPr/>
        </p:nvSpPr>
        <p:spPr>
          <a:xfrm>
            <a:off x="5163194" y="1909405"/>
            <a:ext cx="6602707" cy="4360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609585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21917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828754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438339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rgbClr val="C00000"/>
                </a:solidFill>
                <a:latin typeface="+mj-lt"/>
              </a:rPr>
              <a:t>jomas</a:t>
            </a:r>
            <a:r>
              <a:rPr lang="en-US" sz="2600" b="1" dirty="0">
                <a:solidFill>
                  <a:srgbClr val="C00000"/>
                </a:solidFill>
                <a:latin typeface="+mj-lt"/>
              </a:rPr>
              <a:t> un </a:t>
            </a:r>
            <a:r>
              <a:rPr lang="en-US" sz="2600" b="1" dirty="0" err="1">
                <a:solidFill>
                  <a:srgbClr val="C00000"/>
                </a:solidFill>
                <a:latin typeface="+mj-lt"/>
              </a:rPr>
              <a:t>specializācijas</a:t>
            </a:r>
            <a:r>
              <a:rPr lang="en-US" sz="2600" b="1" dirty="0">
                <a:solidFill>
                  <a:srgbClr val="C00000"/>
                </a:solidFill>
                <a:latin typeface="+mj-lt"/>
              </a:rPr>
              <a:t>: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Energoapgādes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apakšsistēmas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ekspluatācija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elektrifikācija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Signalizācijas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un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kustības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vadības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apakšsistēmas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ekspluatācija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(ERTMS – ETCS un FRMCS)</a:t>
            </a:r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Pārējās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ātrgaitas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dzelzceļa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infrastruktūras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ekspluatācija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un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uzturēšana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kustības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vadības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organizācija</a:t>
            </a:r>
            <a:endParaRPr lang="en-US" sz="2000" b="1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Mobilitātes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un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piegāžu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ķēžu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pakalpojumi</a:t>
            </a:r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Dzelzceļa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ritošā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sastāva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ekspluatācija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(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bezemisiju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ritošais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sastāvs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Dzelzceļa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un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multimodāli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+mj-lt"/>
              </a:rPr>
              <a:t>pārvadājumi</a:t>
            </a:r>
            <a:endParaRPr lang="en-US" sz="2000" b="1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Tx/>
              <a:buChar char="-"/>
            </a:pP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504073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E3891-F785-4D5E-90BB-08F6DABE4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9934" y="758792"/>
            <a:ext cx="9682066" cy="841408"/>
          </a:xfrm>
        </p:spPr>
        <p:txBody>
          <a:bodyPr/>
          <a:lstStyle/>
          <a:p>
            <a:r>
              <a:rPr lang="en-US" sz="4800" dirty="0" err="1"/>
              <a:t>Kādi</a:t>
            </a:r>
            <a:r>
              <a:rPr lang="en-US" sz="4800" dirty="0"/>
              <a:t> </a:t>
            </a:r>
            <a:r>
              <a:rPr lang="en-US" sz="4800" dirty="0" err="1"/>
              <a:t>darbinieki</a:t>
            </a:r>
            <a:r>
              <a:rPr lang="en-US" sz="4800" dirty="0"/>
              <a:t> </a:t>
            </a:r>
            <a:r>
              <a:rPr lang="en-US" sz="4800" dirty="0" err="1"/>
              <a:t>būs</a:t>
            </a:r>
            <a:r>
              <a:rPr lang="en-US" sz="4800" dirty="0"/>
              <a:t> </a:t>
            </a:r>
            <a:r>
              <a:rPr lang="en-US" sz="4800" dirty="0" err="1"/>
              <a:t>nepieciešami</a:t>
            </a:r>
            <a:r>
              <a:rPr lang="en-US" sz="4800" dirty="0"/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A8796B-2796-430A-B02D-22C055FE0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196" y="2601118"/>
            <a:ext cx="3953069" cy="3006579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err="1"/>
              <a:t>dzelzceļa</a:t>
            </a:r>
            <a:r>
              <a:rPr lang="en-US" sz="2800" b="1" dirty="0"/>
              <a:t> </a:t>
            </a:r>
            <a:r>
              <a:rPr lang="en-US" sz="2800" b="1" dirty="0" err="1"/>
              <a:t>inženieri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tehniķi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loģistikas</a:t>
            </a:r>
            <a:r>
              <a:rPr lang="en-US" sz="2800" b="1" dirty="0"/>
              <a:t> </a:t>
            </a:r>
            <a:r>
              <a:rPr lang="en-US" sz="2800" b="1" dirty="0" err="1"/>
              <a:t>speciālisti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vilces</a:t>
            </a:r>
            <a:r>
              <a:rPr lang="en-US" sz="2800" b="1" dirty="0"/>
              <a:t> </a:t>
            </a:r>
            <a:r>
              <a:rPr lang="en-US" sz="2800" b="1" dirty="0" err="1"/>
              <a:t>līdzekļu</a:t>
            </a:r>
            <a:r>
              <a:rPr lang="en-US" sz="2800" b="1" dirty="0"/>
              <a:t> </a:t>
            </a:r>
            <a:r>
              <a:rPr lang="en-US" sz="2800" b="1" dirty="0" err="1"/>
              <a:t>vadītāji</a:t>
            </a:r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sp>
        <p:nvSpPr>
          <p:cNvPr id="5" name="Teksta vietturis 1">
            <a:extLst>
              <a:ext uri="{FF2B5EF4-FFF2-40B4-BE49-F238E27FC236}">
                <a16:creationId xmlns:a16="http://schemas.microsoft.com/office/drawing/2014/main" id="{FBB8A478-E5F5-4392-8584-4B70CBE2728C}"/>
              </a:ext>
            </a:extLst>
          </p:cNvPr>
          <p:cNvSpPr txBox="1">
            <a:spLocks/>
          </p:cNvSpPr>
          <p:nvPr/>
        </p:nvSpPr>
        <p:spPr>
          <a:xfrm>
            <a:off x="5284492" y="1924024"/>
            <a:ext cx="6602707" cy="4360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609585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21917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828754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438339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rgbClr val="C00000"/>
                </a:solidFill>
                <a:latin typeface="+mj-lt"/>
              </a:rPr>
              <a:t>Karjeras</a:t>
            </a:r>
            <a:r>
              <a:rPr lang="en-US" sz="2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+mj-lt"/>
              </a:rPr>
              <a:t>iespējas</a:t>
            </a:r>
            <a:r>
              <a:rPr lang="en-US" sz="2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+mj-lt"/>
              </a:rPr>
              <a:t>uzņēmumos</a:t>
            </a:r>
            <a:r>
              <a:rPr lang="en-US" sz="2600" b="1" dirty="0">
                <a:solidFill>
                  <a:srgbClr val="C00000"/>
                </a:solidFill>
                <a:latin typeface="+mj-lt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000" dirty="0" err="1"/>
              <a:t>Infrastruktūras</a:t>
            </a:r>
            <a:r>
              <a:rPr lang="en-US" sz="2000" dirty="0"/>
              <a:t> </a:t>
            </a:r>
            <a:r>
              <a:rPr lang="en-US" sz="2000" dirty="0" err="1"/>
              <a:t>pārvaldītājs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Pasažieru</a:t>
            </a:r>
            <a:r>
              <a:rPr lang="en-US" sz="2000" dirty="0"/>
              <a:t> un </a:t>
            </a:r>
            <a:r>
              <a:rPr lang="en-US" sz="2000" dirty="0" err="1"/>
              <a:t>kravu</a:t>
            </a:r>
            <a:r>
              <a:rPr lang="en-US" sz="2000" dirty="0"/>
              <a:t> </a:t>
            </a:r>
            <a:r>
              <a:rPr lang="en-US" sz="2000" dirty="0" err="1"/>
              <a:t>pārvadātāji</a:t>
            </a:r>
            <a:r>
              <a:rPr lang="en-US" sz="2000" dirty="0"/>
              <a:t> </a:t>
            </a:r>
          </a:p>
          <a:p>
            <a:pPr marL="285750" indent="-285750">
              <a:buFontTx/>
              <a:buChar char="-"/>
            </a:pPr>
            <a:r>
              <a:rPr lang="en-US" sz="2000" dirty="0" err="1"/>
              <a:t>Ritošā</a:t>
            </a:r>
            <a:r>
              <a:rPr lang="en-US" sz="2000" dirty="0"/>
              <a:t> </a:t>
            </a:r>
            <a:r>
              <a:rPr lang="en-US" sz="2000" dirty="0" err="1"/>
              <a:t>sastāva</a:t>
            </a:r>
            <a:r>
              <a:rPr lang="en-US" sz="2000" dirty="0"/>
              <a:t> </a:t>
            </a:r>
            <a:r>
              <a:rPr lang="en-US" sz="2000" dirty="0" err="1"/>
              <a:t>apkalpes</a:t>
            </a:r>
            <a:r>
              <a:rPr lang="en-US" sz="2000" dirty="0"/>
              <a:t> un </a:t>
            </a:r>
            <a:r>
              <a:rPr lang="en-US" sz="2000" dirty="0" err="1"/>
              <a:t>remonta</a:t>
            </a:r>
            <a:r>
              <a:rPr lang="en-US" sz="2000" dirty="0"/>
              <a:t> </a:t>
            </a:r>
            <a:r>
              <a:rPr lang="en-US" sz="2000" dirty="0" err="1"/>
              <a:t>uzņēmumi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Kravu</a:t>
            </a:r>
            <a:r>
              <a:rPr lang="en-US" sz="2000" dirty="0"/>
              <a:t> </a:t>
            </a:r>
            <a:r>
              <a:rPr lang="en-US" sz="2000" dirty="0" err="1"/>
              <a:t>termināļu</a:t>
            </a:r>
            <a:r>
              <a:rPr lang="en-US" sz="2000" dirty="0"/>
              <a:t> </a:t>
            </a:r>
            <a:r>
              <a:rPr lang="en-US" sz="2000" dirty="0" err="1"/>
              <a:t>operatori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Pasažieru</a:t>
            </a:r>
            <a:r>
              <a:rPr lang="en-US" sz="2000" dirty="0"/>
              <a:t> </a:t>
            </a:r>
            <a:r>
              <a:rPr lang="en-US" sz="2000" dirty="0" err="1"/>
              <a:t>termināļu</a:t>
            </a:r>
            <a:r>
              <a:rPr lang="en-US" sz="2000" dirty="0"/>
              <a:t> </a:t>
            </a:r>
            <a:r>
              <a:rPr lang="en-US" sz="2000" dirty="0" err="1"/>
              <a:t>operatori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Loģistikas</a:t>
            </a:r>
            <a:r>
              <a:rPr lang="en-US" sz="2000" dirty="0"/>
              <a:t> pakalpojumi </a:t>
            </a:r>
            <a:r>
              <a:rPr lang="en-US" sz="2000" dirty="0" err="1"/>
              <a:t>sniedzēji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Mobilitātes</a:t>
            </a:r>
            <a:r>
              <a:rPr lang="en-US" sz="2000" dirty="0"/>
              <a:t> pakalpojumi </a:t>
            </a:r>
            <a:r>
              <a:rPr lang="en-US" sz="2000" dirty="0" err="1"/>
              <a:t>sniedzēji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Infrastruktūras</a:t>
            </a:r>
            <a:r>
              <a:rPr lang="en-US" sz="2000" dirty="0"/>
              <a:t> </a:t>
            </a:r>
            <a:r>
              <a:rPr lang="en-US" sz="2000" dirty="0" err="1"/>
              <a:t>būvniecības</a:t>
            </a:r>
            <a:r>
              <a:rPr lang="en-US" sz="2000" dirty="0"/>
              <a:t> un </a:t>
            </a:r>
            <a:r>
              <a:rPr lang="en-US" sz="2000" dirty="0" err="1"/>
              <a:t>dzelzceļa</a:t>
            </a:r>
            <a:r>
              <a:rPr lang="en-US" sz="2000" dirty="0"/>
              <a:t> </a:t>
            </a:r>
            <a:r>
              <a:rPr lang="en-US" sz="2000" dirty="0" err="1"/>
              <a:t>sistēmu</a:t>
            </a:r>
            <a:r>
              <a:rPr lang="en-US" sz="2000" dirty="0"/>
              <a:t> </a:t>
            </a:r>
            <a:r>
              <a:rPr lang="en-US" sz="2000" dirty="0" err="1"/>
              <a:t>piegādes</a:t>
            </a:r>
            <a:r>
              <a:rPr lang="en-US" sz="2000" dirty="0"/>
              <a:t> </a:t>
            </a:r>
            <a:r>
              <a:rPr lang="en-US" sz="2000" dirty="0" err="1"/>
              <a:t>uzņēmumi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Komponenšu</a:t>
            </a:r>
            <a:r>
              <a:rPr lang="en-US" sz="2000" dirty="0"/>
              <a:t> </a:t>
            </a:r>
            <a:r>
              <a:rPr lang="en-US" sz="2000" dirty="0" err="1"/>
              <a:t>ražotāji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Atbilstības</a:t>
            </a:r>
            <a:r>
              <a:rPr lang="en-US" sz="2000" dirty="0"/>
              <a:t> </a:t>
            </a:r>
            <a:r>
              <a:rPr lang="en-US" sz="2000" dirty="0" err="1"/>
              <a:t>novērtēšanas</a:t>
            </a:r>
            <a:r>
              <a:rPr lang="en-US" sz="2000" dirty="0"/>
              <a:t> un </a:t>
            </a:r>
            <a:r>
              <a:rPr lang="en-US" sz="2000" dirty="0" err="1"/>
              <a:t>uzraudzības</a:t>
            </a:r>
            <a:r>
              <a:rPr lang="en-US" sz="2000" dirty="0"/>
              <a:t> </a:t>
            </a:r>
            <a:r>
              <a:rPr lang="en-US" sz="2000" dirty="0" err="1"/>
              <a:t>institūcijās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444504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E3891-F785-4D5E-90BB-08F6DABE4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9934" y="758792"/>
            <a:ext cx="9682066" cy="841408"/>
          </a:xfrm>
        </p:spPr>
        <p:txBody>
          <a:bodyPr/>
          <a:lstStyle/>
          <a:p>
            <a:r>
              <a:rPr lang="en-US" sz="4800" dirty="0" err="1"/>
              <a:t>Kādi</a:t>
            </a:r>
            <a:r>
              <a:rPr lang="en-US" sz="4800" dirty="0"/>
              <a:t> </a:t>
            </a:r>
            <a:r>
              <a:rPr lang="en-US" sz="4800" dirty="0" err="1"/>
              <a:t>darbinieki</a:t>
            </a:r>
            <a:r>
              <a:rPr lang="en-US" sz="4800" dirty="0"/>
              <a:t> </a:t>
            </a:r>
            <a:r>
              <a:rPr lang="en-US" sz="4800" dirty="0" err="1"/>
              <a:t>būs</a:t>
            </a:r>
            <a:r>
              <a:rPr lang="en-US" sz="4800" dirty="0"/>
              <a:t> </a:t>
            </a:r>
            <a:r>
              <a:rPr lang="en-US" sz="4800" dirty="0" err="1"/>
              <a:t>nepieciešami</a:t>
            </a:r>
            <a:r>
              <a:rPr lang="en-US" sz="4800" dirty="0"/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A8796B-2796-430A-B02D-22C055FE0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196" y="2601118"/>
            <a:ext cx="3953069" cy="3006579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err="1"/>
              <a:t>dzelzceļa</a:t>
            </a:r>
            <a:r>
              <a:rPr lang="en-US" sz="2800" b="1" dirty="0"/>
              <a:t> </a:t>
            </a:r>
            <a:r>
              <a:rPr lang="en-US" sz="2800" b="1" dirty="0" err="1"/>
              <a:t>inženieri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tehniķi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loģistikas</a:t>
            </a:r>
            <a:r>
              <a:rPr lang="en-US" sz="2800" b="1" dirty="0"/>
              <a:t> </a:t>
            </a:r>
            <a:r>
              <a:rPr lang="en-US" sz="2800" b="1" dirty="0" err="1"/>
              <a:t>speciālisti</a:t>
            </a:r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err="1"/>
              <a:t>vilces</a:t>
            </a:r>
            <a:r>
              <a:rPr lang="en-US" sz="2800" b="1" dirty="0"/>
              <a:t> </a:t>
            </a:r>
            <a:r>
              <a:rPr lang="en-US" sz="2800" b="1" dirty="0" err="1"/>
              <a:t>līdzekļu</a:t>
            </a:r>
            <a:r>
              <a:rPr lang="en-US" sz="2800" b="1" dirty="0"/>
              <a:t> </a:t>
            </a:r>
            <a:r>
              <a:rPr lang="en-US" sz="2800" b="1" dirty="0" err="1"/>
              <a:t>vadītāji</a:t>
            </a:r>
            <a:endParaRPr lang="en-US" sz="2800" b="1" dirty="0"/>
          </a:p>
          <a:p>
            <a:endParaRPr lang="en-US" sz="2800" b="1" dirty="0"/>
          </a:p>
          <a:p>
            <a:endParaRPr lang="en-US" sz="2800" b="1" dirty="0"/>
          </a:p>
        </p:txBody>
      </p:sp>
      <p:sp>
        <p:nvSpPr>
          <p:cNvPr id="5" name="Teksta vietturis 1">
            <a:extLst>
              <a:ext uri="{FF2B5EF4-FFF2-40B4-BE49-F238E27FC236}">
                <a16:creationId xmlns:a16="http://schemas.microsoft.com/office/drawing/2014/main" id="{FBB8A478-E5F5-4392-8584-4B70CBE2728C}"/>
              </a:ext>
            </a:extLst>
          </p:cNvPr>
          <p:cNvSpPr txBox="1">
            <a:spLocks/>
          </p:cNvSpPr>
          <p:nvPr/>
        </p:nvSpPr>
        <p:spPr>
          <a:xfrm>
            <a:off x="5331145" y="2263968"/>
            <a:ext cx="6602707" cy="4360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609585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2pPr>
            <a:lvl3pPr marL="121917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3pPr>
            <a:lvl4pPr marL="1828754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4pPr>
            <a:lvl5pPr marL="2438339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1333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+mj-lt"/>
              </a:rPr>
              <a:t>kompetences</a:t>
            </a:r>
            <a:r>
              <a:rPr lang="en-US" sz="2600" b="1" dirty="0">
                <a:solidFill>
                  <a:srgbClr val="C00000"/>
                </a:solidFill>
                <a:latin typeface="+mj-lt"/>
              </a:rPr>
              <a:t>: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Digitalizācija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Digitālā</a:t>
            </a:r>
            <a:r>
              <a:rPr lang="en-US" sz="2000" dirty="0"/>
              <a:t> </a:t>
            </a:r>
            <a:r>
              <a:rPr lang="en-US" sz="2000" dirty="0" err="1"/>
              <a:t>plānošana</a:t>
            </a:r>
            <a:r>
              <a:rPr lang="en-US" sz="2000" dirty="0"/>
              <a:t>, </a:t>
            </a:r>
            <a:r>
              <a:rPr lang="en-US" sz="2000" dirty="0" err="1"/>
              <a:t>projektēšana</a:t>
            </a:r>
            <a:r>
              <a:rPr lang="en-US" sz="2000" dirty="0"/>
              <a:t> un </a:t>
            </a:r>
            <a:r>
              <a:rPr lang="en-US" sz="2000" dirty="0" err="1"/>
              <a:t>objektu</a:t>
            </a:r>
            <a:r>
              <a:rPr lang="en-US" sz="2000" dirty="0"/>
              <a:t> </a:t>
            </a:r>
            <a:r>
              <a:rPr lang="en-US" sz="2000" dirty="0" err="1"/>
              <a:t>pārvaldība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Automatizēta</a:t>
            </a:r>
            <a:r>
              <a:rPr lang="en-US" sz="2000" dirty="0"/>
              <a:t> </a:t>
            </a:r>
            <a:r>
              <a:rPr lang="en-US" sz="2000" dirty="0" err="1"/>
              <a:t>vilcienu</a:t>
            </a:r>
            <a:r>
              <a:rPr lang="en-US" sz="2000" dirty="0"/>
              <a:t> </a:t>
            </a:r>
            <a:r>
              <a:rPr lang="en-US" sz="2000" dirty="0" err="1"/>
              <a:t>kustība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Energoefektivitāte</a:t>
            </a:r>
            <a:r>
              <a:rPr lang="en-US" sz="2000" dirty="0"/>
              <a:t> un </a:t>
            </a:r>
            <a:r>
              <a:rPr lang="en-US" sz="2000" dirty="0" err="1"/>
              <a:t>klimata</a:t>
            </a:r>
            <a:r>
              <a:rPr lang="en-US" sz="2000" dirty="0"/>
              <a:t> </a:t>
            </a:r>
            <a:r>
              <a:rPr lang="en-US" sz="2000" dirty="0" err="1"/>
              <a:t>pārmaiņu</a:t>
            </a:r>
            <a:r>
              <a:rPr lang="en-US" sz="2000" dirty="0"/>
              <a:t> </a:t>
            </a:r>
            <a:r>
              <a:rPr lang="en-US" sz="2000" dirty="0" err="1"/>
              <a:t>ietekmes</a:t>
            </a:r>
            <a:r>
              <a:rPr lang="en-US" sz="2000" dirty="0"/>
              <a:t> </a:t>
            </a:r>
            <a:r>
              <a:rPr lang="en-US" sz="2000" dirty="0" err="1"/>
              <a:t>mazināšana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Pielāgošanās</a:t>
            </a:r>
            <a:r>
              <a:rPr lang="en-US" sz="2000" dirty="0"/>
              <a:t> </a:t>
            </a:r>
            <a:r>
              <a:rPr lang="en-US" sz="2000" dirty="0" err="1"/>
              <a:t>klimata</a:t>
            </a:r>
            <a:r>
              <a:rPr lang="en-US" sz="2000" dirty="0"/>
              <a:t> </a:t>
            </a:r>
            <a:r>
              <a:rPr lang="en-US" sz="2000" dirty="0" err="1"/>
              <a:t>pārmaiņām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Pārvadājumu</a:t>
            </a:r>
            <a:r>
              <a:rPr lang="en-US" sz="2000" dirty="0"/>
              <a:t> / </a:t>
            </a:r>
            <a:r>
              <a:rPr lang="en-US" sz="2000" dirty="0" err="1"/>
              <a:t>loģistikas</a:t>
            </a:r>
            <a:r>
              <a:rPr lang="en-US" sz="2000" dirty="0"/>
              <a:t> </a:t>
            </a:r>
            <a:r>
              <a:rPr lang="en-US" sz="2000" dirty="0" err="1"/>
              <a:t>tehnoloģijas</a:t>
            </a:r>
            <a:endParaRPr lang="en-US" sz="2000" dirty="0"/>
          </a:p>
          <a:p>
            <a:pPr marL="285750" indent="-285750">
              <a:buFontTx/>
              <a:buChar char="-"/>
            </a:pPr>
            <a:r>
              <a:rPr lang="en-US" sz="2000" dirty="0" err="1"/>
              <a:t>Multimodālas</a:t>
            </a:r>
            <a:r>
              <a:rPr lang="en-US" sz="2000" dirty="0"/>
              <a:t> </a:t>
            </a:r>
            <a:r>
              <a:rPr lang="en-US" sz="2000" dirty="0" err="1"/>
              <a:t>piegāžu</a:t>
            </a:r>
            <a:r>
              <a:rPr lang="en-US" sz="2000" dirty="0"/>
              <a:t> </a:t>
            </a:r>
            <a:r>
              <a:rPr lang="en-US" sz="2000" dirty="0" err="1"/>
              <a:t>ķēdes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587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>
            <a:extLst>
              <a:ext uri="{FF2B5EF4-FFF2-40B4-BE49-F238E27FC236}">
                <a16:creationId xmlns:a16="http://schemas.microsoft.com/office/drawing/2014/main" id="{D887E64A-2C6E-C044-A9BE-F5B8124C1662}"/>
              </a:ext>
            </a:extLst>
          </p:cNvPr>
          <p:cNvSpPr txBox="1">
            <a:spLocks/>
          </p:cNvSpPr>
          <p:nvPr/>
        </p:nvSpPr>
        <p:spPr>
          <a:xfrm>
            <a:off x="291152" y="2945340"/>
            <a:ext cx="3427532" cy="147002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solidFill>
                  <a:srgbClr val="C00000"/>
                </a:solidFill>
                <a:latin typeface="Myriad Pro"/>
                <a:cs typeface="Myriad Pro"/>
              </a:rPr>
              <a:t>Komunikācija, darbs komandā</a:t>
            </a:r>
            <a:r>
              <a:rPr lang="lv-LV" sz="2800" b="1" dirty="0">
                <a:solidFill>
                  <a:srgbClr val="003787"/>
                </a:solidFill>
                <a:latin typeface="Myriad Pro"/>
                <a:cs typeface="Myriad Pro"/>
              </a:rPr>
              <a:t>, </a:t>
            </a:r>
            <a:r>
              <a:rPr lang="lv-LV" sz="2800" b="1" dirty="0" err="1">
                <a:solidFill>
                  <a:srgbClr val="003787"/>
                </a:solidFill>
                <a:latin typeface="Myriad Pro"/>
                <a:cs typeface="Myriad Pro"/>
              </a:rPr>
              <a:t>atvērtība</a:t>
            </a:r>
            <a:r>
              <a:rPr lang="lv-LV" sz="2800" b="1" dirty="0">
                <a:solidFill>
                  <a:srgbClr val="003787"/>
                </a:solidFill>
                <a:latin typeface="Myriad Pro"/>
                <a:cs typeface="Myriad Pro"/>
              </a:rPr>
              <a:t>, ieklausīšanās</a:t>
            </a:r>
            <a:endParaRPr lang="en-US" sz="2800" b="1" dirty="0">
              <a:solidFill>
                <a:srgbClr val="003787"/>
              </a:solidFill>
              <a:latin typeface="Myriad Pro"/>
              <a:cs typeface="Myriad Pro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52DBDF-0DC5-5442-9B3A-DF5525A342BD}"/>
              </a:ext>
            </a:extLst>
          </p:cNvPr>
          <p:cNvSpPr/>
          <p:nvPr/>
        </p:nvSpPr>
        <p:spPr>
          <a:xfrm>
            <a:off x="-24128" y="5933109"/>
            <a:ext cx="3032824" cy="900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1867" b="1" dirty="0">
                <a:solidFill>
                  <a:srgbClr val="022574"/>
                </a:solidFill>
                <a:latin typeface="Myriad Pro Light"/>
                <a:cs typeface="Myriad Pro Light"/>
              </a:rPr>
              <a:t>Atbildība, precizitāte, disciplīna</a:t>
            </a:r>
            <a:endParaRPr lang="en-US" sz="1867" b="1" dirty="0">
              <a:solidFill>
                <a:srgbClr val="022574"/>
              </a:solidFill>
              <a:latin typeface="Myriad Pro Light"/>
              <a:cs typeface="Myriad Pro Light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1531D9F3-25D7-B744-AF49-AA0E712B5EFE}"/>
              </a:ext>
            </a:extLst>
          </p:cNvPr>
          <p:cNvSpPr txBox="1">
            <a:spLocks/>
          </p:cNvSpPr>
          <p:nvPr/>
        </p:nvSpPr>
        <p:spPr>
          <a:xfrm>
            <a:off x="3899507" y="2764528"/>
            <a:ext cx="3938495" cy="791027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667" b="1" dirty="0" err="1">
                <a:solidFill>
                  <a:srgbClr val="C00000"/>
                </a:solidFill>
                <a:latin typeface="Myriad Pro"/>
                <a:cs typeface="Myriad Pro"/>
              </a:rPr>
              <a:t>Superspējas</a:t>
            </a:r>
            <a:r>
              <a:rPr lang="lv-LV" sz="2667" b="1" dirty="0">
                <a:solidFill>
                  <a:srgbClr val="003787"/>
                </a:solidFill>
                <a:latin typeface="Myriad Pro"/>
                <a:cs typeface="Myriad Pro"/>
              </a:rPr>
              <a:t> atrast un pamatot labāko risinājumu</a:t>
            </a:r>
            <a:endParaRPr lang="en-US" sz="2667" b="1" dirty="0">
              <a:solidFill>
                <a:srgbClr val="003787"/>
              </a:solidFill>
              <a:latin typeface="Myriad Pro"/>
              <a:cs typeface="Myriad Pro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F3C90964-802C-7444-A5C7-36409C713CEE}"/>
              </a:ext>
            </a:extLst>
          </p:cNvPr>
          <p:cNvSpPr txBox="1">
            <a:spLocks/>
          </p:cNvSpPr>
          <p:nvPr/>
        </p:nvSpPr>
        <p:spPr>
          <a:xfrm>
            <a:off x="8567498" y="2860305"/>
            <a:ext cx="3612175" cy="14700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667" b="1" dirty="0">
                <a:solidFill>
                  <a:srgbClr val="C00000"/>
                </a:solidFill>
                <a:latin typeface="Myriad Pro"/>
                <a:cs typeface="Myriad Pro"/>
              </a:rPr>
              <a:t>Plašs redzesloks, </a:t>
            </a:r>
            <a:r>
              <a:rPr lang="lv-LV" sz="2667" b="1" dirty="0">
                <a:solidFill>
                  <a:srgbClr val="003787"/>
                </a:solidFill>
                <a:latin typeface="Myriad Pro"/>
                <a:cs typeface="Myriad Pro"/>
              </a:rPr>
              <a:t>holistiska pieeja, </a:t>
            </a:r>
            <a:r>
              <a:rPr lang="lv-LV" sz="2667" b="1" dirty="0" err="1">
                <a:solidFill>
                  <a:srgbClr val="003787"/>
                </a:solidFill>
                <a:latin typeface="Myriad Pro"/>
                <a:cs typeface="Myriad Pro"/>
              </a:rPr>
              <a:t>saskarņu</a:t>
            </a:r>
            <a:r>
              <a:rPr lang="lv-LV" sz="2667" b="1" dirty="0">
                <a:solidFill>
                  <a:srgbClr val="003787"/>
                </a:solidFill>
                <a:latin typeface="Myriad Pro"/>
                <a:cs typeface="Myriad Pro"/>
              </a:rPr>
              <a:t> pārvaldība</a:t>
            </a:r>
            <a:endParaRPr lang="en-US" sz="2667" b="1" dirty="0">
              <a:solidFill>
                <a:srgbClr val="003787"/>
              </a:solidFill>
              <a:latin typeface="Myriad Pro"/>
              <a:cs typeface="Myriad Pro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0CB674-3841-004A-AD61-A2FB7C8F1017}"/>
              </a:ext>
            </a:extLst>
          </p:cNvPr>
          <p:cNvSpPr/>
          <p:nvPr/>
        </p:nvSpPr>
        <p:spPr>
          <a:xfrm>
            <a:off x="4457762" y="4312235"/>
            <a:ext cx="3276475" cy="46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1867" b="1" dirty="0">
                <a:solidFill>
                  <a:srgbClr val="022574"/>
                </a:solidFill>
                <a:latin typeface="Myriad Pro Light"/>
                <a:cs typeface="Myriad Pro Light"/>
              </a:rPr>
              <a:t>Pacietība, ambīcija, cīņasspars</a:t>
            </a:r>
            <a:endParaRPr lang="en-US" sz="1867" b="1" dirty="0">
              <a:solidFill>
                <a:srgbClr val="022574"/>
              </a:solidFill>
              <a:latin typeface="Myriad Pro Light"/>
              <a:cs typeface="Myriad Pro Ligh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A5E457-53B6-E14F-AF49-BEAEF5114057}"/>
              </a:ext>
            </a:extLst>
          </p:cNvPr>
          <p:cNvSpPr/>
          <p:nvPr/>
        </p:nvSpPr>
        <p:spPr>
          <a:xfrm>
            <a:off x="8779114" y="4964340"/>
            <a:ext cx="3032824" cy="900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spcBef>
                <a:spcPts val="533"/>
              </a:spcBef>
            </a:pPr>
            <a:r>
              <a:rPr lang="lv-LV" sz="1867" b="1" dirty="0">
                <a:solidFill>
                  <a:srgbClr val="022574"/>
                </a:solidFill>
                <a:latin typeface="Myriad Pro Light"/>
              </a:rPr>
              <a:t>Vide, ilgtspēja, klimata pārmaiņas</a:t>
            </a:r>
            <a:endParaRPr lang="en-US" sz="1867" b="1" dirty="0">
              <a:solidFill>
                <a:srgbClr val="022574"/>
              </a:solidFill>
              <a:latin typeface="Myriad Pro Light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9DDD672-BCE2-984D-9DAA-FBC3B770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782" y="3707767"/>
            <a:ext cx="1120691" cy="5346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C528B9-53A2-B447-B8F1-2A4C410F1E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811" y="1826520"/>
            <a:ext cx="1248535" cy="65308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C39375BD-A664-48AE-AE79-D9349D5F1C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5079" y="5260967"/>
            <a:ext cx="828255" cy="9604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F6D5BB-AF8A-428F-92AF-A1A4466EF4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359" y="2343129"/>
            <a:ext cx="763320" cy="5735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B40D7A-0AA0-474F-9D1B-9ADEBF6D58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3435" y="4629636"/>
            <a:ext cx="741270" cy="7179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4B841F9-B584-4F6A-842C-A1040E09D2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7006" y="5699718"/>
            <a:ext cx="741270" cy="716057"/>
          </a:xfrm>
          <a:prstGeom prst="rect">
            <a:avLst/>
          </a:prstGeom>
        </p:spPr>
      </p:pic>
      <p:sp>
        <p:nvSpPr>
          <p:cNvPr id="22" name="Title 2">
            <a:extLst>
              <a:ext uri="{FF2B5EF4-FFF2-40B4-BE49-F238E27FC236}">
                <a16:creationId xmlns:a16="http://schemas.microsoft.com/office/drawing/2014/main" id="{C5086F8B-4AC1-4AD8-8EAD-EAEDA5C45606}"/>
              </a:ext>
            </a:extLst>
          </p:cNvPr>
          <p:cNvSpPr txBox="1">
            <a:spLocks/>
          </p:cNvSpPr>
          <p:nvPr/>
        </p:nvSpPr>
        <p:spPr>
          <a:xfrm>
            <a:off x="5979994" y="1940846"/>
            <a:ext cx="3030269" cy="534641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b="1" dirty="0">
                <a:solidFill>
                  <a:srgbClr val="C00000"/>
                </a:solidFill>
                <a:latin typeface="Myriad Pro"/>
                <a:cs typeface="Myriad Pro"/>
              </a:rPr>
              <a:t>Angļu valoda +</a:t>
            </a:r>
            <a:endParaRPr lang="en-US" sz="2000" b="1" dirty="0">
              <a:solidFill>
                <a:srgbClr val="C00000"/>
              </a:solidFill>
              <a:latin typeface="Myriad Pro"/>
              <a:cs typeface="Myriad Pro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67F406B7-3E11-44AE-BF7E-B4F7C7EDF642}"/>
              </a:ext>
            </a:extLst>
          </p:cNvPr>
          <p:cNvSpPr txBox="1">
            <a:spLocks/>
          </p:cNvSpPr>
          <p:nvPr/>
        </p:nvSpPr>
        <p:spPr>
          <a:xfrm>
            <a:off x="4902932" y="4945750"/>
            <a:ext cx="3612175" cy="14700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67" b="1" dirty="0" err="1">
                <a:solidFill>
                  <a:srgbClr val="003787"/>
                </a:solidFill>
                <a:latin typeface="Myriad Pro"/>
                <a:cs typeface="Myriad Pro"/>
              </a:rPr>
              <a:t>Projekta</a:t>
            </a:r>
            <a:r>
              <a:rPr lang="en-US" sz="2667" b="1" dirty="0">
                <a:solidFill>
                  <a:srgbClr val="003787"/>
                </a:solidFill>
                <a:latin typeface="Myriad Pro"/>
                <a:cs typeface="Myriad Pro"/>
              </a:rPr>
              <a:t> </a:t>
            </a:r>
            <a:r>
              <a:rPr lang="en-US" sz="2667" b="1" dirty="0" err="1">
                <a:solidFill>
                  <a:srgbClr val="003787"/>
                </a:solidFill>
                <a:latin typeface="Myriad Pro"/>
                <a:cs typeface="Myriad Pro"/>
              </a:rPr>
              <a:t>vadība</a:t>
            </a:r>
            <a:r>
              <a:rPr lang="en-US" sz="2667" b="1" dirty="0">
                <a:solidFill>
                  <a:srgbClr val="003787"/>
                </a:solidFill>
                <a:latin typeface="Myriad Pro"/>
                <a:cs typeface="Myriad Pro"/>
              </a:rPr>
              <a:t>, </a:t>
            </a:r>
            <a:r>
              <a:rPr lang="lv-LV" sz="2667" b="1" dirty="0">
                <a:solidFill>
                  <a:srgbClr val="003787"/>
                </a:solidFill>
                <a:latin typeface="Myriad Pro"/>
                <a:cs typeface="Myriad Pro"/>
              </a:rPr>
              <a:t>noteikt prioritātes, ieinteresēto pušu pārvaldība</a:t>
            </a:r>
            <a:endParaRPr lang="en-US" sz="2667" b="1" dirty="0">
              <a:solidFill>
                <a:srgbClr val="003787"/>
              </a:solidFill>
              <a:latin typeface="Myriad Pro"/>
              <a:cs typeface="Myriad Pro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922608B7-9FF3-4A63-ACDA-911AB6603956}"/>
              </a:ext>
            </a:extLst>
          </p:cNvPr>
          <p:cNvSpPr txBox="1">
            <a:spLocks/>
          </p:cNvSpPr>
          <p:nvPr/>
        </p:nvSpPr>
        <p:spPr>
          <a:xfrm>
            <a:off x="7560339" y="4189565"/>
            <a:ext cx="3612175" cy="1041589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003787"/>
                </a:solidFill>
              </a:rPr>
              <a:t>Atzīt</a:t>
            </a:r>
            <a:r>
              <a:rPr lang="en-US" sz="2400" b="1" dirty="0">
                <a:solidFill>
                  <a:srgbClr val="003787"/>
                </a:solidFill>
              </a:rPr>
              <a:t> </a:t>
            </a:r>
            <a:r>
              <a:rPr lang="lv-LV" sz="2400" b="1" dirty="0">
                <a:solidFill>
                  <a:srgbClr val="003787"/>
                </a:solidFill>
              </a:rPr>
              <a:t>kļūd</a:t>
            </a:r>
            <a:r>
              <a:rPr lang="en-US" sz="2400" b="1" dirty="0">
                <a:solidFill>
                  <a:srgbClr val="003787"/>
                </a:solidFill>
              </a:rPr>
              <a:t>as, </a:t>
            </a:r>
            <a:r>
              <a:rPr lang="en-US" sz="2400" b="1" dirty="0" err="1">
                <a:solidFill>
                  <a:srgbClr val="003787"/>
                </a:solidFill>
              </a:rPr>
              <a:t>mācīties</a:t>
            </a:r>
            <a:r>
              <a:rPr lang="en-US" sz="2400" b="1" dirty="0">
                <a:solidFill>
                  <a:srgbClr val="003787"/>
                </a:solidFill>
              </a:rPr>
              <a:t> no </a:t>
            </a:r>
            <a:r>
              <a:rPr lang="en-US" sz="2400" b="1" dirty="0" err="1">
                <a:solidFill>
                  <a:srgbClr val="003787"/>
                </a:solidFill>
              </a:rPr>
              <a:t>tām</a:t>
            </a:r>
            <a:endParaRPr lang="en-US" sz="2400" b="1" dirty="0">
              <a:solidFill>
                <a:srgbClr val="003787"/>
              </a:solidFill>
              <a:latin typeface="Myriad Pro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3BC9097-679B-4540-96CC-0BFAB46C49CB}"/>
              </a:ext>
            </a:extLst>
          </p:cNvPr>
          <p:cNvSpPr/>
          <p:nvPr/>
        </p:nvSpPr>
        <p:spPr>
          <a:xfrm>
            <a:off x="640611" y="4618640"/>
            <a:ext cx="3032824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>
                <a:solidFill>
                  <a:srgbClr val="022574"/>
                </a:solidFill>
                <a:latin typeface="Myriad Pro Light"/>
                <a:cs typeface="Myriad Pro Light"/>
              </a:rPr>
              <a:t>Spēt ātri iedziļināties</a:t>
            </a:r>
            <a:endParaRPr lang="en-US" sz="2400" b="1" dirty="0">
              <a:solidFill>
                <a:srgbClr val="022574"/>
              </a:solidFill>
              <a:latin typeface="Myriad Pro Light"/>
              <a:cs typeface="Myriad Pro Light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802422F-F9A1-428C-AE4A-52565F6D80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13213" y="5988792"/>
            <a:ext cx="354678" cy="5605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5892F87-0AD9-4A1D-8B06-3EC6C6C0F0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33277" y="6133172"/>
            <a:ext cx="840519" cy="34609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B852633-1F03-4151-AA81-E71033A2472C}"/>
              </a:ext>
            </a:extLst>
          </p:cNvPr>
          <p:cNvSpPr/>
          <p:nvPr/>
        </p:nvSpPr>
        <p:spPr>
          <a:xfrm>
            <a:off x="1939200" y="5518983"/>
            <a:ext cx="3032824" cy="46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spcBef>
                <a:spcPts val="533"/>
              </a:spcBef>
            </a:pPr>
            <a:r>
              <a:rPr lang="lv-LV" sz="1867" dirty="0">
                <a:solidFill>
                  <a:srgbClr val="022574"/>
                </a:solidFill>
                <a:latin typeface="Myriad Pro Light"/>
              </a:rPr>
              <a:t>Gatavība ceļot</a:t>
            </a:r>
            <a:endParaRPr lang="en-US" sz="1867" dirty="0">
              <a:solidFill>
                <a:srgbClr val="022574"/>
              </a:solidFill>
              <a:latin typeface="Myriad Pro Light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1178692-98BC-4B46-9EE6-9AF5430010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6109" y="2226295"/>
            <a:ext cx="705258" cy="705258"/>
          </a:xfrm>
          <a:prstGeom prst="rect">
            <a:avLst/>
          </a:prstGeom>
        </p:spPr>
      </p:pic>
      <p:sp>
        <p:nvSpPr>
          <p:cNvPr id="34" name="Title 2">
            <a:extLst>
              <a:ext uri="{FF2B5EF4-FFF2-40B4-BE49-F238E27FC236}">
                <a16:creationId xmlns:a16="http://schemas.microsoft.com/office/drawing/2014/main" id="{64C40C60-A487-49D7-9E16-8CACC21FDDCB}"/>
              </a:ext>
            </a:extLst>
          </p:cNvPr>
          <p:cNvSpPr txBox="1">
            <a:spLocks/>
          </p:cNvSpPr>
          <p:nvPr/>
        </p:nvSpPr>
        <p:spPr>
          <a:xfrm>
            <a:off x="1290757" y="1861791"/>
            <a:ext cx="2972751" cy="1041589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667" b="1" dirty="0">
                <a:solidFill>
                  <a:srgbClr val="C00000"/>
                </a:solidFill>
                <a:latin typeface="Myriad Pro"/>
                <a:cs typeface="Myriad Pro"/>
              </a:rPr>
              <a:t>Mācīties un mainīties</a:t>
            </a:r>
            <a:endParaRPr lang="en-US" sz="2667" b="1" dirty="0">
              <a:solidFill>
                <a:srgbClr val="C00000"/>
              </a:solidFill>
              <a:latin typeface="Myriad Pro"/>
              <a:cs typeface="Myriad Pro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756602E-0A1D-4F0A-BC9C-6FD6960066D6}"/>
              </a:ext>
            </a:extLst>
          </p:cNvPr>
          <p:cNvSpPr/>
          <p:nvPr/>
        </p:nvSpPr>
        <p:spPr>
          <a:xfrm>
            <a:off x="8779114" y="1905266"/>
            <a:ext cx="3032824" cy="46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spcBef>
                <a:spcPts val="533"/>
              </a:spcBef>
            </a:pPr>
            <a:r>
              <a:rPr lang="lv-LV" sz="1867" b="1" dirty="0">
                <a:solidFill>
                  <a:srgbClr val="022574"/>
                </a:solidFill>
                <a:latin typeface="Myriad Pro Light"/>
              </a:rPr>
              <a:t>Stresa noturība</a:t>
            </a:r>
            <a:endParaRPr lang="en-US" sz="1867" b="1" dirty="0">
              <a:solidFill>
                <a:srgbClr val="022574"/>
              </a:solidFill>
              <a:latin typeface="Myriad Pro Light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07C8E17-7EE3-4AA5-AD4A-E608982B352D}"/>
              </a:ext>
            </a:extLst>
          </p:cNvPr>
          <p:cNvSpPr txBox="1">
            <a:spLocks/>
          </p:cNvSpPr>
          <p:nvPr/>
        </p:nvSpPr>
        <p:spPr>
          <a:xfrm>
            <a:off x="2933684" y="3593708"/>
            <a:ext cx="3938495" cy="791027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000" b="1" dirty="0">
                <a:solidFill>
                  <a:srgbClr val="C00000"/>
                </a:solidFill>
                <a:latin typeface="Myriad Pro"/>
                <a:cs typeface="Myriad Pro"/>
              </a:rPr>
              <a:t>Digitāls un sistēmisks domāšanas veids</a:t>
            </a:r>
            <a:endParaRPr lang="en-US" sz="2000" b="1" dirty="0">
              <a:solidFill>
                <a:srgbClr val="C00000"/>
              </a:solidFill>
              <a:latin typeface="Myriad Pro"/>
              <a:cs typeface="Myriad Pro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7364029-D40C-44DD-898D-B22D52B62BA8}"/>
              </a:ext>
            </a:extLst>
          </p:cNvPr>
          <p:cNvSpPr/>
          <p:nvPr/>
        </p:nvSpPr>
        <p:spPr>
          <a:xfrm>
            <a:off x="-372221" y="4192851"/>
            <a:ext cx="3032824" cy="46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50000"/>
              </a:lnSpc>
              <a:spcBef>
                <a:spcPts val="533"/>
              </a:spcBef>
            </a:pPr>
            <a:r>
              <a:rPr lang="lv-LV" sz="1867" b="1" dirty="0">
                <a:solidFill>
                  <a:srgbClr val="022574"/>
                </a:solidFill>
                <a:latin typeface="Myriad Pro Light"/>
              </a:rPr>
              <a:t>Dzīves cikla pieeja</a:t>
            </a:r>
            <a:endParaRPr lang="en-US" sz="1867" b="1" dirty="0">
              <a:solidFill>
                <a:srgbClr val="022574"/>
              </a:solidFill>
              <a:latin typeface="Myriad Pro Light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34140232-B70E-42DA-8BA7-1AAD87D3F67F}"/>
              </a:ext>
            </a:extLst>
          </p:cNvPr>
          <p:cNvSpPr txBox="1">
            <a:spLocks/>
          </p:cNvSpPr>
          <p:nvPr/>
        </p:nvSpPr>
        <p:spPr>
          <a:xfrm>
            <a:off x="7495128" y="6017376"/>
            <a:ext cx="3612175" cy="96042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>
                <a:solidFill>
                  <a:srgbClr val="003787"/>
                </a:solidFill>
                <a:latin typeface="Myriad Pro"/>
                <a:cs typeface="Myriad Pro"/>
              </a:rPr>
              <a:t>Starptautiska vide</a:t>
            </a:r>
            <a:endParaRPr lang="en-US" sz="2400" b="1" dirty="0">
              <a:solidFill>
                <a:srgbClr val="003787"/>
              </a:solidFill>
              <a:latin typeface="Myriad Pro"/>
              <a:cs typeface="Myriad Pro"/>
            </a:endParaRPr>
          </a:p>
        </p:txBody>
      </p:sp>
      <p:sp>
        <p:nvSpPr>
          <p:cNvPr id="39" name="Teksta vietturis 4">
            <a:extLst>
              <a:ext uri="{FF2B5EF4-FFF2-40B4-BE49-F238E27FC236}">
                <a16:creationId xmlns:a16="http://schemas.microsoft.com/office/drawing/2014/main" id="{F8426E9A-F2B3-4644-B9F7-A45F5F4AAA75}"/>
              </a:ext>
            </a:extLst>
          </p:cNvPr>
          <p:cNvSpPr txBox="1">
            <a:spLocks/>
          </p:cNvSpPr>
          <p:nvPr/>
        </p:nvSpPr>
        <p:spPr>
          <a:xfrm>
            <a:off x="3899507" y="678390"/>
            <a:ext cx="7352955" cy="535516"/>
          </a:xfrm>
          <a:prstGeom prst="rect">
            <a:avLst/>
          </a:prstGeom>
        </p:spPr>
        <p:txBody>
          <a:bodyPr/>
          <a:lstStyle>
            <a:lvl1pPr marL="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5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0" algn="l" defTabSz="609585" rtl="0" eaLnBrk="1" latinLnBrk="0" hangingPunct="1">
              <a:spcBef>
                <a:spcPct val="20000"/>
              </a:spcBef>
              <a:buFont typeface="Arial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err="1">
                <a:solidFill>
                  <a:schemeClr val="bg1"/>
                </a:solidFill>
                <a:latin typeface="Myriad Pro Semibold"/>
              </a:rPr>
              <a:t>Kāds</a:t>
            </a:r>
            <a:r>
              <a:rPr lang="en-US" sz="4000" b="1" dirty="0">
                <a:solidFill>
                  <a:schemeClr val="bg1"/>
                </a:solidFill>
                <a:latin typeface="Myriad Pro Semibold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Myriad Pro Semibold"/>
              </a:rPr>
              <a:t>ir</a:t>
            </a:r>
            <a:r>
              <a:rPr lang="en-US" sz="4000" b="1" dirty="0">
                <a:solidFill>
                  <a:schemeClr val="bg1"/>
                </a:solidFill>
                <a:latin typeface="Myriad Pro Semibold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Myriad Pro Semibold"/>
              </a:rPr>
              <a:t>ideālais</a:t>
            </a:r>
            <a:r>
              <a:rPr lang="en-US" sz="4000" b="1" dirty="0">
                <a:solidFill>
                  <a:schemeClr val="bg1"/>
                </a:solidFill>
                <a:latin typeface="Myriad Pro Semibold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Myriad Pro Semibold"/>
              </a:rPr>
              <a:t>dzelzceļnieks</a:t>
            </a:r>
            <a:r>
              <a:rPr lang="en-US" sz="4000" b="1" dirty="0">
                <a:solidFill>
                  <a:schemeClr val="bg1"/>
                </a:solidFill>
                <a:latin typeface="Myriad Pro Semibold"/>
              </a:rPr>
              <a:t>?</a:t>
            </a:r>
            <a:endParaRPr lang="lv-LV" sz="4000" b="1" dirty="0">
              <a:solidFill>
                <a:schemeClr val="bg1"/>
              </a:solidFill>
              <a:latin typeface="Myriad Pro Semibold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290F5B-CC13-4216-8EA0-92D1F07105BA}"/>
              </a:ext>
            </a:extLst>
          </p:cNvPr>
          <p:cNvSpPr/>
          <p:nvPr/>
        </p:nvSpPr>
        <p:spPr>
          <a:xfrm>
            <a:off x="6413723" y="1952199"/>
            <a:ext cx="2101384" cy="5346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1B352-C131-4D97-B5CA-B7B25E82399D}"/>
              </a:ext>
            </a:extLst>
          </p:cNvPr>
          <p:cNvSpPr txBox="1"/>
          <p:nvPr/>
        </p:nvSpPr>
        <p:spPr>
          <a:xfrm>
            <a:off x="203884" y="5211346"/>
            <a:ext cx="2194083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DROŠĪBA PIRMAJĀ VIETĀ</a:t>
            </a:r>
          </a:p>
        </p:txBody>
      </p:sp>
    </p:spTree>
    <p:extLst>
      <p:ext uri="{BB962C8B-B14F-4D97-AF65-F5344CB8AC3E}">
        <p14:creationId xmlns:p14="http://schemas.microsoft.com/office/powerpoint/2010/main" val="1500818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9</a:t>
            </a:fld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3907163" y="598567"/>
            <a:ext cx="4377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3200" dirty="0">
                <a:latin typeface="Nexa Regular" pitchFamily="50" charset="-70"/>
              </a:rPr>
              <a:t>PALDIES PAR UZMANĪBU!</a:t>
            </a:r>
            <a:endParaRPr lang="id-ID" sz="3200" dirty="0">
              <a:latin typeface="Nexa Regular" pitchFamily="50" charset="-70"/>
            </a:endParaRPr>
          </a:p>
        </p:txBody>
      </p:sp>
      <p:pic>
        <p:nvPicPr>
          <p:cNvPr id="24" name="Picture Placeholder 2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7" b="22747"/>
          <a:stretch>
            <a:fillRect/>
          </a:stretch>
        </p:blipFill>
        <p:spPr>
          <a:xfrm>
            <a:off x="-10633" y="1988248"/>
            <a:ext cx="9968761" cy="3623657"/>
          </a:xfrm>
        </p:spPr>
      </p:pic>
    </p:spTree>
    <p:extLst>
      <p:ext uri="{BB962C8B-B14F-4D97-AF65-F5344CB8AC3E}">
        <p14:creationId xmlns:p14="http://schemas.microsoft.com/office/powerpoint/2010/main" val="2946145653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EDZL">
      <a:dk1>
        <a:srgbClr val="0A0A0A"/>
      </a:dk1>
      <a:lt1>
        <a:srgbClr val="FFFFFF"/>
      </a:lt1>
      <a:dk2>
        <a:srgbClr val="6C6C6C"/>
      </a:dk2>
      <a:lt2>
        <a:srgbClr val="97999B"/>
      </a:lt2>
      <a:accent1>
        <a:srgbClr val="D22630"/>
      </a:accent1>
      <a:accent2>
        <a:srgbClr val="7F1914"/>
      </a:accent2>
      <a:accent3>
        <a:srgbClr val="EF807A"/>
      </a:accent3>
      <a:accent4>
        <a:srgbClr val="0082B2"/>
      </a:accent4>
      <a:accent5>
        <a:srgbClr val="00BAFF"/>
      </a:accent5>
      <a:accent6>
        <a:srgbClr val="F9CC00"/>
      </a:accent6>
      <a:hlink>
        <a:srgbClr val="0563C1"/>
      </a:hlink>
      <a:folHlink>
        <a:srgbClr val="D22630"/>
      </a:folHlink>
    </a:clrScheme>
    <a:fontScheme name="Custom 2">
      <a:majorFont>
        <a:latin typeface="Roboto Medium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EDZL">
      <a:dk1>
        <a:srgbClr val="0A0A0A"/>
      </a:dk1>
      <a:lt1>
        <a:srgbClr val="FFFFFF"/>
      </a:lt1>
      <a:dk2>
        <a:srgbClr val="6C6C6C"/>
      </a:dk2>
      <a:lt2>
        <a:srgbClr val="97999B"/>
      </a:lt2>
      <a:accent1>
        <a:srgbClr val="D22630"/>
      </a:accent1>
      <a:accent2>
        <a:srgbClr val="7F1914"/>
      </a:accent2>
      <a:accent3>
        <a:srgbClr val="EF807A"/>
      </a:accent3>
      <a:accent4>
        <a:srgbClr val="0082B2"/>
      </a:accent4>
      <a:accent5>
        <a:srgbClr val="00BAFF"/>
      </a:accent5>
      <a:accent6>
        <a:srgbClr val="F9CC00"/>
      </a:accent6>
      <a:hlink>
        <a:srgbClr val="0563C1"/>
      </a:hlink>
      <a:folHlink>
        <a:srgbClr val="D22630"/>
      </a:folHlink>
    </a:clrScheme>
    <a:fontScheme name="Custom 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Blitz Red">
      <a:dk1>
        <a:srgbClr val="0A0A0A"/>
      </a:dk1>
      <a:lt1>
        <a:srgbClr val="FFFFFF"/>
      </a:lt1>
      <a:dk2>
        <a:srgbClr val="6C6C6C"/>
      </a:dk2>
      <a:lt2>
        <a:srgbClr val="B7B7B7"/>
      </a:lt2>
      <a:accent1>
        <a:srgbClr val="E52D23"/>
      </a:accent1>
      <a:accent2>
        <a:srgbClr val="7F1914"/>
      </a:accent2>
      <a:accent3>
        <a:srgbClr val="EF807A"/>
      </a:accent3>
      <a:accent4>
        <a:srgbClr val="0082B2"/>
      </a:accent4>
      <a:accent5>
        <a:srgbClr val="00BAFF"/>
      </a:accent5>
      <a:accent6>
        <a:srgbClr val="F9CC00"/>
      </a:accent6>
      <a:hlink>
        <a:srgbClr val="0563C1"/>
      </a:hlink>
      <a:folHlink>
        <a:srgbClr val="954F72"/>
      </a:folHlink>
    </a:clrScheme>
    <a:fontScheme name="Custom 3">
      <a:majorFont>
        <a:latin typeface="Ralewa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0" ma:contentTypeDescription="Izveidot jaunu dokumentu." ma:contentTypeScope="" ma:versionID="09ad99a51c23104e8a56ba0b2fe5911c">
  <xsd:schema xmlns:xsd="http://www.w3.org/2001/XMLSchema" xmlns:xs="http://www.w3.org/2001/XMLSchema" xmlns:p="http://schemas.microsoft.com/office/2006/metadata/properties" xmlns:ns2="929ef86d-0678-474b-a2d1-4b70d1db9477" targetNamespace="http://schemas.microsoft.com/office/2006/metadata/properties" ma:root="true" ma:fieldsID="fe419d096907b6e7426737fd64f258f7" ns2:_="">
    <xsd:import namespace="929ef86d-0678-474b-a2d1-4b70d1db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27C2F3-7657-4118-AA0E-D471C5EBCA1E}"/>
</file>

<file path=customXml/itemProps2.xml><?xml version="1.0" encoding="utf-8"?>
<ds:datastoreItem xmlns:ds="http://schemas.openxmlformats.org/officeDocument/2006/customXml" ds:itemID="{AE7CACD8-0B42-42EE-BC82-5ED41ABD729E}"/>
</file>

<file path=customXml/itemProps3.xml><?xml version="1.0" encoding="utf-8"?>
<ds:datastoreItem xmlns:ds="http://schemas.openxmlformats.org/officeDocument/2006/customXml" ds:itemID="{31512D36-99F7-419D-8E34-0CF5A9AF767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78375</TotalTime>
  <Words>286</Words>
  <Application>Microsoft Office PowerPoint</Application>
  <PresentationFormat>Widescreen</PresentationFormat>
  <Paragraphs>81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5" baseType="lpstr">
      <vt:lpstr>Arial</vt:lpstr>
      <vt:lpstr>Calibri</vt:lpstr>
      <vt:lpstr>Myriad Pro</vt:lpstr>
      <vt:lpstr>Myriad Pro Light</vt:lpstr>
      <vt:lpstr>Myriad Pro Semibold</vt:lpstr>
      <vt:lpstr>Nexa Black</vt:lpstr>
      <vt:lpstr>Nexa Bold</vt:lpstr>
      <vt:lpstr>Nexa Light</vt:lpstr>
      <vt:lpstr>Nexa Regular</vt:lpstr>
      <vt:lpstr>Raleway</vt:lpstr>
      <vt:lpstr>Roboto</vt:lpstr>
      <vt:lpstr>Roboto Medium</vt:lpstr>
      <vt:lpstr>Wingdings</vt:lpstr>
      <vt:lpstr>Office Theme</vt:lpstr>
      <vt:lpstr>1_Office Theme</vt:lpstr>
      <vt:lpstr>Custom Design</vt:lpstr>
      <vt:lpstr>PowerPoint Presentation</vt:lpstr>
      <vt:lpstr>Ātrgaitas dzelzceļš – jauna dzelzceļa sistēma ar nākamās paaudzes pieeju</vt:lpstr>
      <vt:lpstr>1:45</vt:lpstr>
      <vt:lpstr>PowerPoint Presentation</vt:lpstr>
      <vt:lpstr>Kādi darbinieki būs nepieciešami?</vt:lpstr>
      <vt:lpstr>Kādi darbinieki būs nepieciešami?</vt:lpstr>
      <vt:lpstr>Kādi darbinieki būs nepieciešami?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Nightingale</dc:creator>
  <cp:lastModifiedBy>EDZL I</cp:lastModifiedBy>
  <cp:revision>614</cp:revision>
  <dcterms:created xsi:type="dcterms:W3CDTF">2014-09-27T14:04:16Z</dcterms:created>
  <dcterms:modified xsi:type="dcterms:W3CDTF">2021-04-23T06:39:57Z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</Properties>
</file>