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sldIdLst>
    <p:sldId id="256" r:id="rId5"/>
    <p:sldId id="278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280" r:id="rId14"/>
  </p:sldIdLst>
  <p:sldSz cx="9144000" cy="5143500" type="screen16x9"/>
  <p:notesSz cx="6858000" cy="9144000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355464"/>
    <a:srgbClr val="003787"/>
    <a:srgbClr val="D5DADF"/>
    <a:srgbClr val="336666"/>
    <a:srgbClr val="7ADFEA"/>
    <a:srgbClr val="FFC101"/>
    <a:srgbClr val="A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1015" autoAdjust="0"/>
  </p:normalViewPr>
  <p:slideViewPr>
    <p:cSldViewPr snapToGrid="0" snapToObjects="1">
      <p:cViewPr varScale="1">
        <p:scale>
          <a:sx n="152" d="100"/>
          <a:sy n="152" d="100"/>
        </p:scale>
        <p:origin x="636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ārtiņš Adamsons" userId="9ba3b7dd-53dd-4373-a7af-f9b840cb8e2a" providerId="ADAL" clId="{9288E72B-8012-4AE0-9657-26EB3C2E1FF8}"/>
    <pc:docChg chg="undo custSel addSld delSld modSld">
      <pc:chgData name="Mārtiņš Adamsons" userId="9ba3b7dd-53dd-4373-a7af-f9b840cb8e2a" providerId="ADAL" clId="{9288E72B-8012-4AE0-9657-26EB3C2E1FF8}" dt="2026-08-27T10:54:57.493" v="4084" actId="14100"/>
      <pc:docMkLst>
        <pc:docMk/>
      </pc:docMkLst>
      <pc:sldChg chg="delSp modSp mod">
        <pc:chgData name="Mārtiņš Adamsons" userId="9ba3b7dd-53dd-4373-a7af-f9b840cb8e2a" providerId="ADAL" clId="{9288E72B-8012-4AE0-9657-26EB3C2E1FF8}" dt="2026-08-21T08:23:29.403" v="109" actId="478"/>
        <pc:sldMkLst>
          <pc:docMk/>
          <pc:sldMk cId="0" sldId="256"/>
        </pc:sldMkLst>
        <pc:spChg chg="mod">
          <ac:chgData name="Mārtiņš Adamsons" userId="9ba3b7dd-53dd-4373-a7af-f9b840cb8e2a" providerId="ADAL" clId="{9288E72B-8012-4AE0-9657-26EB3C2E1FF8}" dt="2026-08-21T08:23:05.747" v="84" actId="27636"/>
          <ac:spMkLst>
            <pc:docMk/>
            <pc:sldMk cId="0" sldId="256"/>
            <ac:spMk id="12290" creationId="{B92FA2B8-E482-7D4A-AE96-CE7AA3154CFD}"/>
          </ac:spMkLst>
        </pc:spChg>
        <pc:spChg chg="mod">
          <ac:chgData name="Mārtiņš Adamsons" userId="9ba3b7dd-53dd-4373-a7af-f9b840cb8e2a" providerId="ADAL" clId="{9288E72B-8012-4AE0-9657-26EB3C2E1FF8}" dt="2026-08-21T08:23:25.168" v="108" actId="20577"/>
          <ac:spMkLst>
            <pc:docMk/>
            <pc:sldMk cId="0" sldId="256"/>
            <ac:spMk id="12292" creationId="{43F29DAE-EF92-1540-AC44-FC7FCB6DF752}"/>
          </ac:spMkLst>
        </pc:spChg>
      </pc:sldChg>
      <pc:sldChg chg="addSp delSp modSp add mod">
        <pc:chgData name="Mārtiņš Adamsons" userId="9ba3b7dd-53dd-4373-a7af-f9b840cb8e2a" providerId="ADAL" clId="{9288E72B-8012-4AE0-9657-26EB3C2E1FF8}" dt="2026-08-27T10:54:57.493" v="4084" actId="14100"/>
        <pc:sldMkLst>
          <pc:docMk/>
          <pc:sldMk cId="1528791428" sldId="278"/>
        </pc:sldMkLst>
        <pc:spChg chg="mod">
          <ac:chgData name="Mārtiņš Adamsons" userId="9ba3b7dd-53dd-4373-a7af-f9b840cb8e2a" providerId="ADAL" clId="{9288E72B-8012-4AE0-9657-26EB3C2E1FF8}" dt="2026-08-25T11:01:43.525" v="2511"/>
          <ac:spMkLst>
            <pc:docMk/>
            <pc:sldMk cId="1528791428" sldId="278"/>
            <ac:spMk id="2" creationId="{2F34D437-E990-312C-DBCF-22A5BBD79AB1}"/>
          </ac:spMkLst>
        </pc:spChg>
        <pc:graphicFrameChg chg="add mod">
          <ac:chgData name="Mārtiņš Adamsons" userId="9ba3b7dd-53dd-4373-a7af-f9b840cb8e2a" providerId="ADAL" clId="{9288E72B-8012-4AE0-9657-26EB3C2E1FF8}" dt="2026-08-25T12:12:10.597" v="2548"/>
          <ac:graphicFrameMkLst>
            <pc:docMk/>
            <pc:sldMk cId="1528791428" sldId="278"/>
            <ac:graphicFrameMk id="10" creationId="{487D4C16-C410-49F7-59AD-52AE22AC1A4F}"/>
          </ac:graphicFrameMkLst>
        </pc:graphicFrameChg>
        <pc:graphicFrameChg chg="add mod">
          <ac:chgData name="Mārtiņš Adamsons" userId="9ba3b7dd-53dd-4373-a7af-f9b840cb8e2a" providerId="ADAL" clId="{9288E72B-8012-4AE0-9657-26EB3C2E1FF8}" dt="2026-08-25T12:12:56.168" v="2554"/>
          <ac:graphicFrameMkLst>
            <pc:docMk/>
            <pc:sldMk cId="1528791428" sldId="278"/>
            <ac:graphicFrameMk id="13" creationId="{AE25FA44-F56C-65D3-1F3D-E06FF8DD287C}"/>
          </ac:graphicFrameMkLst>
        </pc:graphicFrameChg>
        <pc:cxnChg chg="add mod">
          <ac:chgData name="Mārtiņš Adamsons" userId="9ba3b7dd-53dd-4373-a7af-f9b840cb8e2a" providerId="ADAL" clId="{9288E72B-8012-4AE0-9657-26EB3C2E1FF8}" dt="2026-08-27T10:54:57.493" v="4084" actId="14100"/>
          <ac:cxnSpMkLst>
            <pc:docMk/>
            <pc:sldMk cId="1528791428" sldId="278"/>
            <ac:cxnSpMk id="16" creationId="{2C5959C4-0E14-42EB-AA00-E56E52E20087}"/>
          </ac:cxnSpMkLst>
        </pc:cxnChg>
        <pc:cxnChg chg="add mod">
          <ac:chgData name="Mārtiņš Adamsons" userId="9ba3b7dd-53dd-4373-a7af-f9b840cb8e2a" providerId="ADAL" clId="{9288E72B-8012-4AE0-9657-26EB3C2E1FF8}" dt="2026-08-27T10:54:35.031" v="4082" actId="14100"/>
          <ac:cxnSpMkLst>
            <pc:docMk/>
            <pc:sldMk cId="1528791428" sldId="278"/>
            <ac:cxnSpMk id="17" creationId="{08AAB47A-A5B9-E2B0-FB89-E43BF731597E}"/>
          </ac:cxnSpMkLst>
        </pc:cxnChg>
      </pc:sldChg>
      <pc:sldChg chg="addSp delSp modSp add mod">
        <pc:chgData name="Mārtiņš Adamsons" userId="9ba3b7dd-53dd-4373-a7af-f9b840cb8e2a" providerId="ADAL" clId="{9288E72B-8012-4AE0-9657-26EB3C2E1FF8}" dt="2026-08-25T12:38:40.811" v="2927"/>
        <pc:sldMkLst>
          <pc:docMk/>
          <pc:sldMk cId="631393023" sldId="314"/>
        </pc:sldMkLst>
        <pc:spChg chg="mod">
          <ac:chgData name="Mārtiņš Adamsons" userId="9ba3b7dd-53dd-4373-a7af-f9b840cb8e2a" providerId="ADAL" clId="{9288E72B-8012-4AE0-9657-26EB3C2E1FF8}" dt="2026-08-25T12:17:13.592" v="2622" actId="20577"/>
          <ac:spMkLst>
            <pc:docMk/>
            <pc:sldMk cId="631393023" sldId="314"/>
            <ac:spMk id="2" creationId="{2F34D437-E990-312C-DBCF-22A5BBD79AB1}"/>
          </ac:spMkLst>
        </pc:spChg>
        <pc:graphicFrameChg chg="add mod ord modGraphic">
          <ac:chgData name="Mārtiņš Adamsons" userId="9ba3b7dd-53dd-4373-a7af-f9b840cb8e2a" providerId="ADAL" clId="{9288E72B-8012-4AE0-9657-26EB3C2E1FF8}" dt="2026-08-25T12:38:40.811" v="2927"/>
          <ac:graphicFrameMkLst>
            <pc:docMk/>
            <pc:sldMk cId="631393023" sldId="314"/>
            <ac:graphicFrameMk id="10" creationId="{BF00BF14-1AA5-D6DF-565B-FD24994FDA02}"/>
          </ac:graphicFrameMkLst>
        </pc:graphicFrameChg>
      </pc:sldChg>
      <pc:sldChg chg="delSp modSp add mod">
        <pc:chgData name="Mārtiņš Adamsons" userId="9ba3b7dd-53dd-4373-a7af-f9b840cb8e2a" providerId="ADAL" clId="{9288E72B-8012-4AE0-9657-26EB3C2E1FF8}" dt="2026-08-26T07:07:23.500" v="4081" actId="478"/>
        <pc:sldMkLst>
          <pc:docMk/>
          <pc:sldMk cId="1928724752" sldId="315"/>
        </pc:sldMkLst>
        <pc:spChg chg="del">
          <ac:chgData name="Mārtiņš Adamsons" userId="9ba3b7dd-53dd-4373-a7af-f9b840cb8e2a" providerId="ADAL" clId="{9288E72B-8012-4AE0-9657-26EB3C2E1FF8}" dt="2026-08-26T07:07:19.354" v="4080" actId="478"/>
          <ac:spMkLst>
            <pc:docMk/>
            <pc:sldMk cId="1928724752" sldId="315"/>
            <ac:spMk id="4" creationId="{9BD400E4-1547-09AD-6874-0451D8D5AAF0}"/>
          </ac:spMkLst>
        </pc:spChg>
        <pc:spChg chg="del">
          <ac:chgData name="Mārtiņš Adamsons" userId="9ba3b7dd-53dd-4373-a7af-f9b840cb8e2a" providerId="ADAL" clId="{9288E72B-8012-4AE0-9657-26EB3C2E1FF8}" dt="2026-08-26T07:07:23.500" v="4081" actId="478"/>
          <ac:spMkLst>
            <pc:docMk/>
            <pc:sldMk cId="1928724752" sldId="315"/>
            <ac:spMk id="5" creationId="{75FEB8E4-162E-0FB8-93FF-13458BC2D1FE}"/>
          </ac:spMkLst>
        </pc:spChg>
        <pc:spChg chg="mod">
          <ac:chgData name="Mārtiņš Adamsons" userId="9ba3b7dd-53dd-4373-a7af-f9b840cb8e2a" providerId="ADAL" clId="{9288E72B-8012-4AE0-9657-26EB3C2E1FF8}" dt="2026-08-25T13:34:38.264" v="3082" actId="20577"/>
          <ac:spMkLst>
            <pc:docMk/>
            <pc:sldMk cId="1928724752" sldId="315"/>
            <ac:spMk id="7" creationId="{CB2CDCBF-B3D2-18E4-EE0D-41041A760ABF}"/>
          </ac:spMkLst>
        </pc:spChg>
      </pc:sldChg>
      <pc:sldChg chg="addSp delSp modSp add mod">
        <pc:chgData name="Mārtiņš Adamsons" userId="9ba3b7dd-53dd-4373-a7af-f9b840cb8e2a" providerId="ADAL" clId="{9288E72B-8012-4AE0-9657-26EB3C2E1FF8}" dt="2026-08-25T12:37:59.659" v="2923"/>
        <pc:sldMkLst>
          <pc:docMk/>
          <pc:sldMk cId="1451147598" sldId="316"/>
        </pc:sldMkLst>
        <pc:spChg chg="mod">
          <ac:chgData name="Mārtiņš Adamsons" userId="9ba3b7dd-53dd-4373-a7af-f9b840cb8e2a" providerId="ADAL" clId="{9288E72B-8012-4AE0-9657-26EB3C2E1FF8}" dt="2026-08-25T12:18:43.975" v="2688" actId="20577"/>
          <ac:spMkLst>
            <pc:docMk/>
            <pc:sldMk cId="1451147598" sldId="316"/>
            <ac:spMk id="2" creationId="{41F0517B-E68E-D166-9A6A-4F647963CE34}"/>
          </ac:spMkLst>
        </pc:spChg>
        <pc:graphicFrameChg chg="add mod ord modGraphic">
          <ac:chgData name="Mārtiņš Adamsons" userId="9ba3b7dd-53dd-4373-a7af-f9b840cb8e2a" providerId="ADAL" clId="{9288E72B-8012-4AE0-9657-26EB3C2E1FF8}" dt="2026-08-25T12:37:59.659" v="2923"/>
          <ac:graphicFrameMkLst>
            <pc:docMk/>
            <pc:sldMk cId="1451147598" sldId="316"/>
            <ac:graphicFrameMk id="3" creationId="{1EAF6582-C1E8-753B-FC11-5E2942ACA8FE}"/>
          </ac:graphicFrameMkLst>
        </pc:graphicFrameChg>
      </pc:sldChg>
      <pc:sldChg chg="delSp modSp add mod">
        <pc:chgData name="Mārtiņš Adamsons" userId="9ba3b7dd-53dd-4373-a7af-f9b840cb8e2a" providerId="ADAL" clId="{9288E72B-8012-4AE0-9657-26EB3C2E1FF8}" dt="2026-08-26T07:07:02.011" v="4077" actId="478"/>
        <pc:sldMkLst>
          <pc:docMk/>
          <pc:sldMk cId="2413931341" sldId="317"/>
        </pc:sldMkLst>
        <pc:spChg chg="mod">
          <ac:chgData name="Mārtiņš Adamsons" userId="9ba3b7dd-53dd-4373-a7af-f9b840cb8e2a" providerId="ADAL" clId="{9288E72B-8012-4AE0-9657-26EB3C2E1FF8}" dt="2026-08-25T12:18:52.197" v="2709" actId="20577"/>
          <ac:spMkLst>
            <pc:docMk/>
            <pc:sldMk cId="2413931341" sldId="317"/>
            <ac:spMk id="2" creationId="{C8A60F77-D748-7925-60A1-94054B7DE57F}"/>
          </ac:spMkLst>
        </pc:spChg>
        <pc:spChg chg="del">
          <ac:chgData name="Mārtiņš Adamsons" userId="9ba3b7dd-53dd-4373-a7af-f9b840cb8e2a" providerId="ADAL" clId="{9288E72B-8012-4AE0-9657-26EB3C2E1FF8}" dt="2026-08-26T07:07:00.121" v="4076" actId="478"/>
          <ac:spMkLst>
            <pc:docMk/>
            <pc:sldMk cId="2413931341" sldId="317"/>
            <ac:spMk id="4" creationId="{377A7B84-23C3-FDF9-A5FE-F4A8152D9BA5}"/>
          </ac:spMkLst>
        </pc:spChg>
        <pc:spChg chg="del">
          <ac:chgData name="Mārtiņš Adamsons" userId="9ba3b7dd-53dd-4373-a7af-f9b840cb8e2a" providerId="ADAL" clId="{9288E72B-8012-4AE0-9657-26EB3C2E1FF8}" dt="2026-08-26T07:07:02.011" v="4077" actId="478"/>
          <ac:spMkLst>
            <pc:docMk/>
            <pc:sldMk cId="2413931341" sldId="317"/>
            <ac:spMk id="5" creationId="{0FA37BF2-CB5F-4597-A9F9-3F758291A2BC}"/>
          </ac:spMkLst>
        </pc:spChg>
        <pc:spChg chg="mod">
          <ac:chgData name="Mārtiņš Adamsons" userId="9ba3b7dd-53dd-4373-a7af-f9b840cb8e2a" providerId="ADAL" clId="{9288E72B-8012-4AE0-9657-26EB3C2E1FF8}" dt="2026-08-25T13:49:56.894" v="3974" actId="20577"/>
          <ac:spMkLst>
            <pc:docMk/>
            <pc:sldMk cId="2413931341" sldId="317"/>
            <ac:spMk id="7" creationId="{0CDFCEBC-C784-5C84-CD13-102DF9FC8B6D}"/>
          </ac:spMkLst>
        </pc:spChg>
      </pc:sldChg>
      <pc:sldChg chg="addSp delSp modSp add mod">
        <pc:chgData name="Mārtiņš Adamsons" userId="9ba3b7dd-53dd-4373-a7af-f9b840cb8e2a" providerId="ADAL" clId="{9288E72B-8012-4AE0-9657-26EB3C2E1FF8}" dt="2026-08-26T07:06:50.796" v="4075" actId="20577"/>
        <pc:sldMkLst>
          <pc:docMk/>
          <pc:sldMk cId="3100734933" sldId="318"/>
        </pc:sldMkLst>
        <pc:spChg chg="mod">
          <ac:chgData name="Mārtiņš Adamsons" userId="9ba3b7dd-53dd-4373-a7af-f9b840cb8e2a" providerId="ADAL" clId="{9288E72B-8012-4AE0-9657-26EB3C2E1FF8}" dt="2026-08-25T12:18:28.773" v="2657" actId="20577"/>
          <ac:spMkLst>
            <pc:docMk/>
            <pc:sldMk cId="3100734933" sldId="318"/>
            <ac:spMk id="2" creationId="{5D4875C4-325F-ABC7-ACA8-8C2BD404A904}"/>
          </ac:spMkLst>
        </pc:spChg>
        <pc:graphicFrameChg chg="add mod ord modGraphic">
          <ac:chgData name="Mārtiņš Adamsons" userId="9ba3b7dd-53dd-4373-a7af-f9b840cb8e2a" providerId="ADAL" clId="{9288E72B-8012-4AE0-9657-26EB3C2E1FF8}" dt="2026-08-26T07:06:50.796" v="4075" actId="20577"/>
          <ac:graphicFrameMkLst>
            <pc:docMk/>
            <pc:sldMk cId="3100734933" sldId="318"/>
            <ac:graphicFrameMk id="3" creationId="{B72A326D-B6D7-8530-4329-3EB420606A13}"/>
          </ac:graphicFrameMkLst>
        </pc:graphicFrameChg>
      </pc:sldChg>
      <pc:sldChg chg="delSp modSp add mod">
        <pc:chgData name="Mārtiņš Adamsons" userId="9ba3b7dd-53dd-4373-a7af-f9b840cb8e2a" providerId="ADAL" clId="{9288E72B-8012-4AE0-9657-26EB3C2E1FF8}" dt="2026-08-26T07:07:09.950" v="4079" actId="478"/>
        <pc:sldMkLst>
          <pc:docMk/>
          <pc:sldMk cId="2601561850" sldId="319"/>
        </pc:sldMkLst>
        <pc:spChg chg="mod">
          <ac:chgData name="Mārtiņš Adamsons" userId="9ba3b7dd-53dd-4373-a7af-f9b840cb8e2a" providerId="ADAL" clId="{9288E72B-8012-4AE0-9657-26EB3C2E1FF8}" dt="2026-08-25T12:18:34.807" v="2667" actId="20577"/>
          <ac:spMkLst>
            <pc:docMk/>
            <pc:sldMk cId="2601561850" sldId="319"/>
            <ac:spMk id="2" creationId="{087553B3-5310-3B97-F0C4-A42836179508}"/>
          </ac:spMkLst>
        </pc:spChg>
        <pc:spChg chg="del">
          <ac:chgData name="Mārtiņš Adamsons" userId="9ba3b7dd-53dd-4373-a7af-f9b840cb8e2a" providerId="ADAL" clId="{9288E72B-8012-4AE0-9657-26EB3C2E1FF8}" dt="2026-08-26T07:07:08.539" v="4078" actId="478"/>
          <ac:spMkLst>
            <pc:docMk/>
            <pc:sldMk cId="2601561850" sldId="319"/>
            <ac:spMk id="4" creationId="{A08751B9-03CF-7C57-9C80-2CC5B86E62E9}"/>
          </ac:spMkLst>
        </pc:spChg>
        <pc:spChg chg="del">
          <ac:chgData name="Mārtiņš Adamsons" userId="9ba3b7dd-53dd-4373-a7af-f9b840cb8e2a" providerId="ADAL" clId="{9288E72B-8012-4AE0-9657-26EB3C2E1FF8}" dt="2026-08-26T07:07:09.950" v="4079" actId="478"/>
          <ac:spMkLst>
            <pc:docMk/>
            <pc:sldMk cId="2601561850" sldId="319"/>
            <ac:spMk id="5" creationId="{B248A108-3CFF-FE35-DDBA-53EC43127DD3}"/>
          </ac:spMkLst>
        </pc:spChg>
        <pc:spChg chg="mod">
          <ac:chgData name="Mārtiņš Adamsons" userId="9ba3b7dd-53dd-4373-a7af-f9b840cb8e2a" providerId="ADAL" clId="{9288E72B-8012-4AE0-9657-26EB3C2E1FF8}" dt="2026-08-25T13:42:59.777" v="3642" actId="20577"/>
          <ac:spMkLst>
            <pc:docMk/>
            <pc:sldMk cId="2601561850" sldId="319"/>
            <ac:spMk id="7" creationId="{0B3BC470-2980-CC1E-2798-7E7090CFA8BF}"/>
          </ac:spMkLst>
        </pc:spChg>
      </pc:sldChg>
      <pc:sldChg chg="addSp delSp modSp add mod">
        <pc:chgData name="Mārtiņš Adamsons" userId="9ba3b7dd-53dd-4373-a7af-f9b840cb8e2a" providerId="ADAL" clId="{9288E72B-8012-4AE0-9657-26EB3C2E1FF8}" dt="2026-08-26T06:47:17.812" v="4058" actId="6549"/>
        <pc:sldMkLst>
          <pc:docMk/>
          <pc:sldMk cId="1475893349" sldId="320"/>
        </pc:sldMkLst>
        <pc:graphicFrameChg chg="add mod ord modGraphic">
          <ac:chgData name="Mārtiņš Adamsons" userId="9ba3b7dd-53dd-4373-a7af-f9b840cb8e2a" providerId="ADAL" clId="{9288E72B-8012-4AE0-9657-26EB3C2E1FF8}" dt="2026-08-26T06:47:17.812" v="4058" actId="6549"/>
          <ac:graphicFrameMkLst>
            <pc:docMk/>
            <pc:sldMk cId="1475893349" sldId="320"/>
            <ac:graphicFrameMk id="9" creationId="{ECC92608-998C-5F33-C915-78CED9E5568F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Neizpildes risks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>
        <c:manualLayout>
          <c:layoutTarget val="inner"/>
          <c:xMode val="edge"/>
          <c:yMode val="edge"/>
          <c:x val="0.24485019787840581"/>
          <c:y val="0.28058285112286807"/>
          <c:w val="0.51029979965935057"/>
          <c:h val="0.7194171488771319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Neizpildes risks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154-4AC9-9E61-AF7006EF02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154-4AC9-9E61-AF7006EF02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154-4AC9-9E61-AF7006EF02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154-4AC9-9E61-AF7006EF02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154-4AC9-9E61-AF7006EF02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Augsts</c:v>
                </c:pt>
                <c:pt idx="1">
                  <c:v>Vidējs</c:v>
                </c:pt>
                <c:pt idx="2">
                  <c:v>Zems</c:v>
                </c:pt>
                <c:pt idx="3">
                  <c:v>Pasākums izpildīts</c:v>
                </c:pt>
                <c:pt idx="4">
                  <c:v>Nav klasificēts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54-4AC9-9E61-AF7006EF022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700816292392605"/>
          <c:y val="0.13200986717769406"/>
          <c:w val="0.76101990821693699"/>
          <c:h val="0.127580161176391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>
        <c:manualLayout>
          <c:layoutTarget val="inner"/>
          <c:xMode val="edge"/>
          <c:yMode val="edge"/>
          <c:x val="0.28898992952480396"/>
          <c:y val="0.28758045871246218"/>
          <c:w val="0.45256438765908907"/>
          <c:h val="0.673932699544769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Kategorija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D75-4094-88CB-FCD6889644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D75-4094-88CB-FCD6889644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D75-4094-88CB-FCD68896447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D75-4094-88CB-FCD6889644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Pamatots pasākums, skaidra īstenošana</c:v>
                </c:pt>
                <c:pt idx="1">
                  <c:v>Pamatots pasākums, neskaidra īstenošana</c:v>
                </c:pt>
                <c:pt idx="2">
                  <c:v>Pārskatāms pasākums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75-4094-88CB-FCD68896447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9999944498979335E-2"/>
          <c:y val="0.13200986717769406"/>
          <c:w val="0.84361088900424863"/>
          <c:h val="0.138076572560782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BE964E-9C39-3C49-AA3C-1DEC2C16E9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3CE2F-936C-0F48-86EB-82744A1943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1E5DA71-AD26-9A49-80A9-F29E66729191}" type="datetimeFigureOut">
              <a:rPr lang="lv-LV" altLang="lv-LV"/>
              <a:pPr>
                <a:defRPr/>
              </a:pPr>
              <a:t>27.08.2026</a:t>
            </a:fld>
            <a:endParaRPr lang="lv-LV" altLang="lv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FE6E004-3590-8D4A-81E2-2D0C4C8F36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8014F86-C55B-8846-86B0-73D6539AA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51F03-A5D8-5D45-9909-5766813137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0C637-3CF8-6E44-AC6D-F543E1329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C814D1-70A8-6F41-8C4D-91D0DE9A9AB7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27329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273296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3E04E-E2F8-F5B6-745D-1BC116F35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949E65-974D-7977-44F9-4A8CFA853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BA870-97F5-DE01-E1FA-FF088A3D4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451A3-E056-7014-B658-3C1D0CA35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085304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A3A1-C4B7-261A-186D-C414C1CF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7D74B-2C09-ACFF-30B4-B73E95187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A9E21-09E1-B4B4-558E-0998A8265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F8641-D7AC-AD0A-0A91-948602B7A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5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59532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D794C-49B8-5795-801B-04DCA623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BAA9E-BEEA-E612-E221-20C51912B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87C88-2616-D2CB-EB08-0387B61F9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7926B-FAC4-7D4E-A4E8-698AB9BDD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6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037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C41B-94D0-E3C6-A3CC-AE4F8B6B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E40E0E-FEFE-7452-E621-49A7A75E0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5C7BC-788F-ED19-124E-7195A09FD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976DD-7033-122B-9A54-DA28A12DE5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35845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F6124-CBAE-801F-30FA-555B24A97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9042C-9D58-FC13-AE43-C6B97D818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30670-C0FC-A9F1-D875-8F38F3268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EE039-7970-833F-F27E-DAAB9BA98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8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193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092A-36C0-7720-2186-694240EB2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BE274-C635-FA10-130F-261029E2B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2BD75F-211A-9333-CD38-65C99F877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8C9F6-CFD9-DE3D-290A-A48E494E6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14D1-70A8-6F41-8C4D-91D0DE9A9AB7}" type="slidenum">
              <a:rPr lang="lv-LV" altLang="lv-LV" smtClean="0"/>
              <a:pPr>
                <a:defRPr/>
              </a:pPr>
              <a:t>9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416053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94344991-F404-6047-90ED-C7A266A18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483" y="0"/>
            <a:ext cx="2545034" cy="2805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7532285-D0F2-4A4C-890D-C7226BC9C0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6100"/>
            <a:ext cx="91440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6B1AD4-C79B-234F-BBE1-B24B6C038225}"/>
              </a:ext>
            </a:extLst>
          </p:cNvPr>
          <p:cNvSpPr txBox="1">
            <a:spLocks/>
          </p:cNvSpPr>
          <p:nvPr userDrawn="1"/>
        </p:nvSpPr>
        <p:spPr>
          <a:xfrm>
            <a:off x="685802" y="3543303"/>
            <a:ext cx="7772400" cy="777479"/>
          </a:xfrm>
          <a:prstGeom prst="rect">
            <a:avLst/>
          </a:prstGeom>
        </p:spPr>
        <p:txBody>
          <a:bodyPr lIns="93957" tIns="46980" rIns="93957" bIns="46980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2" y="2628902"/>
            <a:ext cx="7772400" cy="720332"/>
          </a:xfrm>
        </p:spPr>
        <p:txBody>
          <a:bodyPr anchor="t">
            <a:normAutofit/>
          </a:bodyPr>
          <a:lstStyle>
            <a:lvl1pPr algn="ctr">
              <a:defRPr sz="28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2" y="3543300"/>
            <a:ext cx="7772400" cy="685800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2" y="4320779"/>
            <a:ext cx="7772400" cy="47982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995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54427B-04DF-F145-95EE-D4BCD160CC0B}"/>
              </a:ext>
            </a:extLst>
          </p:cNvPr>
          <p:cNvSpPr/>
          <p:nvPr userDrawn="1"/>
        </p:nvSpPr>
        <p:spPr>
          <a:xfrm>
            <a:off x="2827245" y="1337982"/>
            <a:ext cx="5859556" cy="3108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FD51E-6768-0AC2-3687-19963606E458}"/>
              </a:ext>
            </a:extLst>
          </p:cNvPr>
          <p:cNvSpPr/>
          <p:nvPr userDrawn="1"/>
        </p:nvSpPr>
        <p:spPr>
          <a:xfrm>
            <a:off x="2576846" y="1485899"/>
            <a:ext cx="5968760" cy="31087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485899"/>
            <a:ext cx="5954806" cy="31087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85751"/>
            <a:ext cx="6096000" cy="777482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0CF6814-3A73-124F-AF0E-5D603A2DDD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965" y="4743450"/>
            <a:ext cx="44823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BA2D32-65FA-5442-AC40-75797C116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1727C4-9BC0-CAAD-7313-AC2D56598B3A}"/>
              </a:ext>
            </a:extLst>
          </p:cNvPr>
          <p:cNvCxnSpPr/>
          <p:nvPr userDrawn="1"/>
        </p:nvCxnSpPr>
        <p:spPr>
          <a:xfrm>
            <a:off x="2576846" y="1063233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1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54427B-04DF-F145-95EE-D4BCD160CC0B}"/>
              </a:ext>
            </a:extLst>
          </p:cNvPr>
          <p:cNvSpPr/>
          <p:nvPr userDrawn="1"/>
        </p:nvSpPr>
        <p:spPr>
          <a:xfrm>
            <a:off x="2827245" y="1337982"/>
            <a:ext cx="5859556" cy="3108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FD51E-6768-0AC2-3687-19963606E458}"/>
              </a:ext>
            </a:extLst>
          </p:cNvPr>
          <p:cNvSpPr/>
          <p:nvPr userDrawn="1"/>
        </p:nvSpPr>
        <p:spPr>
          <a:xfrm>
            <a:off x="2576846" y="1485899"/>
            <a:ext cx="5968760" cy="31087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485899"/>
            <a:ext cx="5954806" cy="310873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85751"/>
            <a:ext cx="6096000" cy="777482"/>
          </a:xfrm>
        </p:spPr>
        <p:txBody>
          <a:bodyPr anchor="t">
            <a:normAutofit/>
          </a:bodyPr>
          <a:lstStyle>
            <a:lvl1pPr algn="l">
              <a:defRPr sz="2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0CF6814-3A73-124F-AF0E-5D603A2DDD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965" y="4743450"/>
            <a:ext cx="44823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BA2D32-65FA-5442-AC40-75797C116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1727C4-9BC0-CAAD-7313-AC2D56598B3A}"/>
              </a:ext>
            </a:extLst>
          </p:cNvPr>
          <p:cNvCxnSpPr/>
          <p:nvPr userDrawn="1"/>
        </p:nvCxnSpPr>
        <p:spPr>
          <a:xfrm>
            <a:off x="2576846" y="1063233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1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54427B-04DF-F145-95EE-D4BCD160CC0B}"/>
              </a:ext>
            </a:extLst>
          </p:cNvPr>
          <p:cNvSpPr/>
          <p:nvPr userDrawn="1"/>
        </p:nvSpPr>
        <p:spPr>
          <a:xfrm>
            <a:off x="2827245" y="1337982"/>
            <a:ext cx="5859556" cy="3108731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1FD51E-6768-0AC2-3687-19963606E458}"/>
              </a:ext>
            </a:extLst>
          </p:cNvPr>
          <p:cNvSpPr/>
          <p:nvPr userDrawn="1"/>
        </p:nvSpPr>
        <p:spPr>
          <a:xfrm>
            <a:off x="2576846" y="1485899"/>
            <a:ext cx="5968760" cy="31087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485899"/>
            <a:ext cx="5954806" cy="310873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85751"/>
            <a:ext cx="6096000" cy="777482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0CF6814-3A73-124F-AF0E-5D603A2DDD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965" y="4743450"/>
            <a:ext cx="44823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BA2D32-65FA-5442-AC40-75797C116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1727C4-9BC0-CAAD-7313-AC2D56598B3A}"/>
              </a:ext>
            </a:extLst>
          </p:cNvPr>
          <p:cNvCxnSpPr/>
          <p:nvPr userDrawn="1"/>
        </p:nvCxnSpPr>
        <p:spPr>
          <a:xfrm>
            <a:off x="2576846" y="1063233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65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98604C-9E71-2BA6-1916-C8C267499764}"/>
              </a:ext>
            </a:extLst>
          </p:cNvPr>
          <p:cNvSpPr/>
          <p:nvPr userDrawn="1"/>
        </p:nvSpPr>
        <p:spPr>
          <a:xfrm>
            <a:off x="2737833" y="1331711"/>
            <a:ext cx="2748568" cy="3108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26B7A6-9B73-5992-1A2E-D824C0F12D46}"/>
              </a:ext>
            </a:extLst>
          </p:cNvPr>
          <p:cNvSpPr/>
          <p:nvPr userDrawn="1"/>
        </p:nvSpPr>
        <p:spPr>
          <a:xfrm>
            <a:off x="5875987" y="1331717"/>
            <a:ext cx="2810814" cy="31087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89AC874-789F-7647-B67A-251112F0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22">
            <a:extLst>
              <a:ext uri="{FF2B5EF4-FFF2-40B4-BE49-F238E27FC236}">
                <a16:creationId xmlns:a16="http://schemas.microsoft.com/office/drawing/2014/main" id="{9BB2E487-768D-7046-A41F-F6C0D54F76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586" y="4743450"/>
            <a:ext cx="448614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A25D8-566F-9884-871A-C1A89C586BB7}"/>
              </a:ext>
            </a:extLst>
          </p:cNvPr>
          <p:cNvSpPr/>
          <p:nvPr userDrawn="1"/>
        </p:nvSpPr>
        <p:spPr>
          <a:xfrm>
            <a:off x="2576846" y="1485894"/>
            <a:ext cx="2748568" cy="31087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BB237-808D-B208-F0B3-67D4880616CD}"/>
              </a:ext>
            </a:extLst>
          </p:cNvPr>
          <p:cNvSpPr/>
          <p:nvPr userDrawn="1"/>
        </p:nvSpPr>
        <p:spPr>
          <a:xfrm>
            <a:off x="5715000" y="1483215"/>
            <a:ext cx="2810814" cy="31087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485895"/>
            <a:ext cx="2810814" cy="3103372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485894"/>
            <a:ext cx="2734613" cy="3103373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87ABBC-2D34-DA18-0B44-15E09B179A94}"/>
              </a:ext>
            </a:extLst>
          </p:cNvPr>
          <p:cNvCxnSpPr/>
          <p:nvPr userDrawn="1"/>
        </p:nvCxnSpPr>
        <p:spPr>
          <a:xfrm>
            <a:off x="2576846" y="1042131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97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98604C-9E71-2BA6-1916-C8C267499764}"/>
              </a:ext>
            </a:extLst>
          </p:cNvPr>
          <p:cNvSpPr/>
          <p:nvPr userDrawn="1"/>
        </p:nvSpPr>
        <p:spPr>
          <a:xfrm>
            <a:off x="2737833" y="1331711"/>
            <a:ext cx="2748568" cy="3108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26B7A6-9B73-5992-1A2E-D824C0F12D46}"/>
              </a:ext>
            </a:extLst>
          </p:cNvPr>
          <p:cNvSpPr/>
          <p:nvPr userDrawn="1"/>
        </p:nvSpPr>
        <p:spPr>
          <a:xfrm>
            <a:off x="5875987" y="1331717"/>
            <a:ext cx="2810814" cy="31087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89AC874-789F-7647-B67A-251112F0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22">
            <a:extLst>
              <a:ext uri="{FF2B5EF4-FFF2-40B4-BE49-F238E27FC236}">
                <a16:creationId xmlns:a16="http://schemas.microsoft.com/office/drawing/2014/main" id="{9BB2E487-768D-7046-A41F-F6C0D54F76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586" y="4743450"/>
            <a:ext cx="448614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A25D8-566F-9884-871A-C1A89C586BB7}"/>
              </a:ext>
            </a:extLst>
          </p:cNvPr>
          <p:cNvSpPr/>
          <p:nvPr userDrawn="1"/>
        </p:nvSpPr>
        <p:spPr>
          <a:xfrm>
            <a:off x="2576846" y="1485894"/>
            <a:ext cx="2748568" cy="31087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BB237-808D-B208-F0B3-67D4880616CD}"/>
              </a:ext>
            </a:extLst>
          </p:cNvPr>
          <p:cNvSpPr/>
          <p:nvPr userDrawn="1"/>
        </p:nvSpPr>
        <p:spPr>
          <a:xfrm>
            <a:off x="5715000" y="1483215"/>
            <a:ext cx="2810814" cy="31087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485894"/>
            <a:ext cx="2810814" cy="3103373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485894"/>
            <a:ext cx="2734613" cy="3103373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87ABBC-2D34-DA18-0B44-15E09B179A94}"/>
              </a:ext>
            </a:extLst>
          </p:cNvPr>
          <p:cNvCxnSpPr/>
          <p:nvPr userDrawn="1"/>
        </p:nvCxnSpPr>
        <p:spPr>
          <a:xfrm>
            <a:off x="2576846" y="1042131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55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98604C-9E71-2BA6-1916-C8C267499764}"/>
              </a:ext>
            </a:extLst>
          </p:cNvPr>
          <p:cNvSpPr/>
          <p:nvPr userDrawn="1"/>
        </p:nvSpPr>
        <p:spPr>
          <a:xfrm>
            <a:off x="2737833" y="1331711"/>
            <a:ext cx="2748568" cy="3108731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26B7A6-9B73-5992-1A2E-D824C0F12D46}"/>
              </a:ext>
            </a:extLst>
          </p:cNvPr>
          <p:cNvSpPr/>
          <p:nvPr userDrawn="1"/>
        </p:nvSpPr>
        <p:spPr>
          <a:xfrm>
            <a:off x="5875987" y="1331717"/>
            <a:ext cx="2810814" cy="3108725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89AC874-789F-7647-B67A-251112F0D8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22">
            <a:extLst>
              <a:ext uri="{FF2B5EF4-FFF2-40B4-BE49-F238E27FC236}">
                <a16:creationId xmlns:a16="http://schemas.microsoft.com/office/drawing/2014/main" id="{9BB2E487-768D-7046-A41F-F6C0D54F76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390586" y="4743450"/>
            <a:ext cx="448614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A25D8-566F-9884-871A-C1A89C586BB7}"/>
              </a:ext>
            </a:extLst>
          </p:cNvPr>
          <p:cNvSpPr/>
          <p:nvPr userDrawn="1"/>
        </p:nvSpPr>
        <p:spPr>
          <a:xfrm>
            <a:off x="2576846" y="1485894"/>
            <a:ext cx="2748568" cy="31087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BB237-808D-B208-F0B3-67D4880616CD}"/>
              </a:ext>
            </a:extLst>
          </p:cNvPr>
          <p:cNvSpPr/>
          <p:nvPr userDrawn="1"/>
        </p:nvSpPr>
        <p:spPr>
          <a:xfrm>
            <a:off x="5715000" y="1483215"/>
            <a:ext cx="2810814" cy="31087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485895"/>
            <a:ext cx="2810814" cy="3103372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485894"/>
            <a:ext cx="2734613" cy="3103373"/>
          </a:xfrm>
        </p:spPr>
        <p:txBody>
          <a:bodyPr>
            <a:normAutofit/>
          </a:bodyPr>
          <a:lstStyle>
            <a:lvl1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87ABBC-2D34-DA18-0B44-15E09B179A94}"/>
              </a:ext>
            </a:extLst>
          </p:cNvPr>
          <p:cNvCxnSpPr/>
          <p:nvPr userDrawn="1"/>
        </p:nvCxnSpPr>
        <p:spPr>
          <a:xfrm>
            <a:off x="2576846" y="1042131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52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27A5CE-3CFE-56AA-F144-38E4496A24E8}"/>
              </a:ext>
            </a:extLst>
          </p:cNvPr>
          <p:cNvSpPr/>
          <p:nvPr userDrawn="1"/>
        </p:nvSpPr>
        <p:spPr>
          <a:xfrm>
            <a:off x="5892082" y="1803198"/>
            <a:ext cx="2794718" cy="26502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16EC33-7CBD-2075-4261-3E7ADD9C156F}"/>
              </a:ext>
            </a:extLst>
          </p:cNvPr>
          <p:cNvSpPr/>
          <p:nvPr userDrawn="1"/>
        </p:nvSpPr>
        <p:spPr>
          <a:xfrm>
            <a:off x="2771105" y="1804189"/>
            <a:ext cx="2715296" cy="26502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FA093C-B0A4-785B-DBAC-417A70A8AAA2}"/>
              </a:ext>
            </a:extLst>
          </p:cNvPr>
          <p:cNvSpPr/>
          <p:nvPr userDrawn="1"/>
        </p:nvSpPr>
        <p:spPr>
          <a:xfrm>
            <a:off x="5711779" y="1957388"/>
            <a:ext cx="2794718" cy="2650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52DA2A-9C67-58DF-ED13-0E4DDD818FC8}"/>
              </a:ext>
            </a:extLst>
          </p:cNvPr>
          <p:cNvSpPr/>
          <p:nvPr userDrawn="1"/>
        </p:nvSpPr>
        <p:spPr>
          <a:xfrm>
            <a:off x="2590801" y="1957388"/>
            <a:ext cx="2715295" cy="26372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970380"/>
            <a:ext cx="2715295" cy="2637244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1" y="1970380"/>
            <a:ext cx="2791496" cy="2624247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1" y="1110349"/>
            <a:ext cx="2895600" cy="612193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109854"/>
            <a:ext cx="2971801" cy="612193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7D3629D-9342-A647-8A21-143228823B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22">
            <a:extLst>
              <a:ext uri="{FF2B5EF4-FFF2-40B4-BE49-F238E27FC236}">
                <a16:creationId xmlns:a16="http://schemas.microsoft.com/office/drawing/2014/main" id="{17610F51-BE26-264D-B843-4C52AEAEAD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287555" y="4743450"/>
            <a:ext cx="55164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372908-D804-E3C6-2FE4-D306773990AF}"/>
              </a:ext>
            </a:extLst>
          </p:cNvPr>
          <p:cNvCxnSpPr/>
          <p:nvPr userDrawn="1"/>
        </p:nvCxnSpPr>
        <p:spPr>
          <a:xfrm>
            <a:off x="2576846" y="1035097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5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27A5CE-3CFE-56AA-F144-38E4496A24E8}"/>
              </a:ext>
            </a:extLst>
          </p:cNvPr>
          <p:cNvSpPr/>
          <p:nvPr userDrawn="1"/>
        </p:nvSpPr>
        <p:spPr>
          <a:xfrm>
            <a:off x="5892082" y="1803198"/>
            <a:ext cx="2794718" cy="26502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16EC33-7CBD-2075-4261-3E7ADD9C156F}"/>
              </a:ext>
            </a:extLst>
          </p:cNvPr>
          <p:cNvSpPr/>
          <p:nvPr userDrawn="1"/>
        </p:nvSpPr>
        <p:spPr>
          <a:xfrm>
            <a:off x="2771105" y="1804189"/>
            <a:ext cx="2715296" cy="26502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FA093C-B0A4-785B-DBAC-417A70A8AAA2}"/>
              </a:ext>
            </a:extLst>
          </p:cNvPr>
          <p:cNvSpPr/>
          <p:nvPr userDrawn="1"/>
        </p:nvSpPr>
        <p:spPr>
          <a:xfrm>
            <a:off x="5711779" y="1957388"/>
            <a:ext cx="2794718" cy="265023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52DA2A-9C67-58DF-ED13-0E4DDD818FC8}"/>
              </a:ext>
            </a:extLst>
          </p:cNvPr>
          <p:cNvSpPr/>
          <p:nvPr userDrawn="1"/>
        </p:nvSpPr>
        <p:spPr>
          <a:xfrm>
            <a:off x="2590801" y="1957388"/>
            <a:ext cx="2715295" cy="263724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970378"/>
            <a:ext cx="2715295" cy="2637245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1" y="1970378"/>
            <a:ext cx="2791496" cy="2624249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1" y="1110349"/>
            <a:ext cx="2895600" cy="612193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109854"/>
            <a:ext cx="2971801" cy="612193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7D3629D-9342-A647-8A21-143228823B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22">
            <a:extLst>
              <a:ext uri="{FF2B5EF4-FFF2-40B4-BE49-F238E27FC236}">
                <a16:creationId xmlns:a16="http://schemas.microsoft.com/office/drawing/2014/main" id="{17610F51-BE26-264D-B843-4C52AEAEAD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287555" y="4743450"/>
            <a:ext cx="55164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372908-D804-E3C6-2FE4-D306773990AF}"/>
              </a:ext>
            </a:extLst>
          </p:cNvPr>
          <p:cNvCxnSpPr/>
          <p:nvPr userDrawn="1"/>
        </p:nvCxnSpPr>
        <p:spPr>
          <a:xfrm>
            <a:off x="2576846" y="1035097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334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27A5CE-3CFE-56AA-F144-38E4496A24E8}"/>
              </a:ext>
            </a:extLst>
          </p:cNvPr>
          <p:cNvSpPr/>
          <p:nvPr userDrawn="1"/>
        </p:nvSpPr>
        <p:spPr>
          <a:xfrm>
            <a:off x="5892082" y="1803198"/>
            <a:ext cx="2794718" cy="2650236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16EC33-7CBD-2075-4261-3E7ADD9C156F}"/>
              </a:ext>
            </a:extLst>
          </p:cNvPr>
          <p:cNvSpPr/>
          <p:nvPr userDrawn="1"/>
        </p:nvSpPr>
        <p:spPr>
          <a:xfrm>
            <a:off x="2771105" y="1804189"/>
            <a:ext cx="2715296" cy="2650236"/>
          </a:xfrm>
          <a:prstGeom prst="rect">
            <a:avLst/>
          </a:prstGeom>
          <a:solidFill>
            <a:srgbClr val="33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FA093C-B0A4-785B-DBAC-417A70A8AAA2}"/>
              </a:ext>
            </a:extLst>
          </p:cNvPr>
          <p:cNvSpPr/>
          <p:nvPr userDrawn="1"/>
        </p:nvSpPr>
        <p:spPr>
          <a:xfrm>
            <a:off x="5711779" y="1957388"/>
            <a:ext cx="2794718" cy="2650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52DA2A-9C67-58DF-ED13-0E4DDD818FC8}"/>
              </a:ext>
            </a:extLst>
          </p:cNvPr>
          <p:cNvSpPr/>
          <p:nvPr userDrawn="1"/>
        </p:nvSpPr>
        <p:spPr>
          <a:xfrm>
            <a:off x="2590801" y="1957388"/>
            <a:ext cx="2715295" cy="26372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970378"/>
            <a:ext cx="2715295" cy="2637245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1" y="1970378"/>
            <a:ext cx="2791496" cy="2624249"/>
          </a:xfrm>
        </p:spPr>
        <p:txBody>
          <a:bodyPr>
            <a:norm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1" y="1110349"/>
            <a:ext cx="2895600" cy="612193"/>
          </a:xfrm>
          <a:solidFill>
            <a:srgbClr val="336666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109854"/>
            <a:ext cx="2971801" cy="612193"/>
          </a:xfrm>
          <a:solidFill>
            <a:srgbClr val="336666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7D3629D-9342-A647-8A21-143228823B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22">
            <a:extLst>
              <a:ext uri="{FF2B5EF4-FFF2-40B4-BE49-F238E27FC236}">
                <a16:creationId xmlns:a16="http://schemas.microsoft.com/office/drawing/2014/main" id="{17610F51-BE26-264D-B843-4C52AEAEAD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287555" y="4743450"/>
            <a:ext cx="55164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372908-D804-E3C6-2FE4-D306773990AF}"/>
              </a:ext>
            </a:extLst>
          </p:cNvPr>
          <p:cNvCxnSpPr/>
          <p:nvPr userDrawn="1"/>
        </p:nvCxnSpPr>
        <p:spPr>
          <a:xfrm>
            <a:off x="2576846" y="1035097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642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27A5CE-3CFE-56AA-F144-38E4496A24E8}"/>
              </a:ext>
            </a:extLst>
          </p:cNvPr>
          <p:cNvSpPr/>
          <p:nvPr userDrawn="1"/>
        </p:nvSpPr>
        <p:spPr>
          <a:xfrm>
            <a:off x="5892082" y="1803198"/>
            <a:ext cx="2794718" cy="2650236"/>
          </a:xfrm>
          <a:prstGeom prst="rect">
            <a:avLst/>
          </a:prstGeom>
          <a:solidFill>
            <a:srgbClr val="0037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16EC33-7CBD-2075-4261-3E7ADD9C156F}"/>
              </a:ext>
            </a:extLst>
          </p:cNvPr>
          <p:cNvSpPr/>
          <p:nvPr userDrawn="1"/>
        </p:nvSpPr>
        <p:spPr>
          <a:xfrm>
            <a:off x="2771105" y="1804189"/>
            <a:ext cx="2715296" cy="2650236"/>
          </a:xfrm>
          <a:prstGeom prst="rect">
            <a:avLst/>
          </a:prstGeom>
          <a:solidFill>
            <a:srgbClr val="0037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FA093C-B0A4-785B-DBAC-417A70A8AAA2}"/>
              </a:ext>
            </a:extLst>
          </p:cNvPr>
          <p:cNvSpPr/>
          <p:nvPr userDrawn="1"/>
        </p:nvSpPr>
        <p:spPr>
          <a:xfrm>
            <a:off x="5711779" y="1957388"/>
            <a:ext cx="2794718" cy="2650235"/>
          </a:xfrm>
          <a:prstGeom prst="rect">
            <a:avLst/>
          </a:prstGeom>
          <a:solidFill>
            <a:srgbClr val="D5DAD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52DA2A-9C67-58DF-ED13-0E4DDD818FC8}"/>
              </a:ext>
            </a:extLst>
          </p:cNvPr>
          <p:cNvSpPr/>
          <p:nvPr userDrawn="1"/>
        </p:nvSpPr>
        <p:spPr>
          <a:xfrm>
            <a:off x="2590801" y="1957388"/>
            <a:ext cx="2715295" cy="2637245"/>
          </a:xfrm>
          <a:prstGeom prst="rect">
            <a:avLst/>
          </a:prstGeom>
          <a:solidFill>
            <a:srgbClr val="D5DAD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1" y="1957387"/>
            <a:ext cx="2715295" cy="2650236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1" y="1957387"/>
            <a:ext cx="2791496" cy="2637240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solidFill>
                  <a:srgbClr val="0037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1" y="1110349"/>
            <a:ext cx="2895600" cy="612193"/>
          </a:xfrm>
          <a:solidFill>
            <a:srgbClr val="003787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109854"/>
            <a:ext cx="2971801" cy="612193"/>
          </a:xfrm>
          <a:solidFill>
            <a:srgbClr val="003787"/>
          </a:solidFill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7D3629D-9342-A647-8A21-143228823B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22">
            <a:extLst>
              <a:ext uri="{FF2B5EF4-FFF2-40B4-BE49-F238E27FC236}">
                <a16:creationId xmlns:a16="http://schemas.microsoft.com/office/drawing/2014/main" id="{17610F51-BE26-264D-B843-4C52AEAEAD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287555" y="4743450"/>
            <a:ext cx="551645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372908-D804-E3C6-2FE4-D306773990AF}"/>
              </a:ext>
            </a:extLst>
          </p:cNvPr>
          <p:cNvCxnSpPr/>
          <p:nvPr userDrawn="1"/>
        </p:nvCxnSpPr>
        <p:spPr>
          <a:xfrm>
            <a:off x="2576846" y="1035097"/>
            <a:ext cx="6109955" cy="0"/>
          </a:xfrm>
          <a:prstGeom prst="line">
            <a:avLst/>
          </a:prstGeom>
          <a:ln>
            <a:solidFill>
              <a:srgbClr val="003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063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08A567-9FE9-604E-906F-8940DD4B9B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5187F36-87B1-5540-A53C-712A0EDF28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1" y="4743450"/>
            <a:ext cx="1981200" cy="228600"/>
          </a:xfrm>
        </p:spPr>
        <p:txBody>
          <a:bodyPr>
            <a:normAutofit/>
          </a:bodyPr>
          <a:lstStyle>
            <a:lvl1pPr marL="0" indent="0"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157A6628-D4FC-4646-9FB9-7061D132C2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76800" y="4743450"/>
            <a:ext cx="3533104" cy="228600"/>
          </a:xfrm>
        </p:spPr>
        <p:txBody>
          <a:bodyPr>
            <a:normAutofit/>
          </a:bodyPr>
          <a:lstStyle>
            <a:lvl1pPr marL="0" indent="0" algn="r">
              <a:buNone/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22">
            <a:extLst>
              <a:ext uri="{FF2B5EF4-FFF2-40B4-BE49-F238E27FC236}">
                <a16:creationId xmlns:a16="http://schemas.microsoft.com/office/drawing/2014/main" id="{449887B6-092B-974A-803F-338ADE9542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09904" y="4743450"/>
            <a:ext cx="429296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ACA3062-E267-6DBF-0BDC-1B79B92C171A}"/>
              </a:ext>
            </a:extLst>
          </p:cNvPr>
          <p:cNvCxnSpPr/>
          <p:nvPr userDrawn="1"/>
        </p:nvCxnSpPr>
        <p:spPr>
          <a:xfrm>
            <a:off x="2576846" y="1042131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397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188091E5-8524-154F-9120-D13D2EE1A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882ACB7-58D5-EC4E-A043-C127BAEACE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1" y="4743450"/>
            <a:ext cx="1981200" cy="228600"/>
          </a:xfrm>
        </p:spPr>
        <p:txBody>
          <a:bodyPr>
            <a:normAutofit/>
          </a:bodyPr>
          <a:lstStyle>
            <a:lvl1pPr marL="0" indent="0"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A0942C9E-ECBA-FF4C-8978-F96A1930D0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76800" y="4743450"/>
            <a:ext cx="3558862" cy="228600"/>
          </a:xfrm>
        </p:spPr>
        <p:txBody>
          <a:bodyPr>
            <a:normAutofit/>
          </a:bodyPr>
          <a:lstStyle>
            <a:lvl1pPr marL="0" indent="0" algn="r">
              <a:buNone/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22">
            <a:extLst>
              <a:ext uri="{FF2B5EF4-FFF2-40B4-BE49-F238E27FC236}">
                <a16:creationId xmlns:a16="http://schemas.microsoft.com/office/drawing/2014/main" id="{8E676676-2AA7-3B44-B69F-EEADC1B749E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35662" y="4743450"/>
            <a:ext cx="403538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</p:spTree>
    <p:extLst>
      <p:ext uri="{BB962C8B-B14F-4D97-AF65-F5344CB8AC3E}">
        <p14:creationId xmlns:p14="http://schemas.microsoft.com/office/powerpoint/2010/main" val="3586310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78BDAC95-04EB-994A-BAD2-E3BE99B5E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15708979-E31B-EC43-AE1A-E5B70B5E71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1" y="4743450"/>
            <a:ext cx="1981200" cy="228600"/>
          </a:xfrm>
        </p:spPr>
        <p:txBody>
          <a:bodyPr>
            <a:normAutofit/>
          </a:bodyPr>
          <a:lstStyle>
            <a:lvl1pPr marL="0" indent="0"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66F0D08-D0D1-6A45-AAEE-CAD4A6C9C9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76800" y="4743450"/>
            <a:ext cx="3657600" cy="228600"/>
          </a:xfrm>
        </p:spPr>
        <p:txBody>
          <a:bodyPr>
            <a:normAutofit/>
          </a:bodyPr>
          <a:lstStyle>
            <a:lvl1pPr marL="0" indent="0" algn="r">
              <a:buNone/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0F243B76-8A4C-334C-B99F-DF37DA4743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4743450"/>
            <a:ext cx="304800" cy="228600"/>
          </a:xfrm>
        </p:spPr>
        <p:txBody>
          <a:bodyPr/>
          <a:lstStyle>
            <a:lvl1pPr>
              <a:defRPr sz="8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59736FB-4DBD-CE4D-823D-529EBA3A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2DCBED-E5C1-8442-8010-DADA0418EE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90800" y="1219200"/>
            <a:ext cx="6096000" cy="3254375"/>
          </a:xfrm>
        </p:spPr>
        <p:txBody>
          <a:bodyPr/>
          <a:lstStyle>
            <a:lvl1pPr marL="0" indent="0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lv-LV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D1F3D31-F0AC-5113-CF49-4A081D992866}"/>
              </a:ext>
            </a:extLst>
          </p:cNvPr>
          <p:cNvCxnSpPr/>
          <p:nvPr userDrawn="1"/>
        </p:nvCxnSpPr>
        <p:spPr>
          <a:xfrm>
            <a:off x="2576846" y="1042131"/>
            <a:ext cx="6109955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496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8E8838F2-65B2-374C-859F-CE47F9F07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1271098-A84A-1846-9C58-5587706C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28604"/>
            <a:ext cx="6096000" cy="800099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205C238-48A1-C54D-A6D4-170DA357D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0801" y="4743450"/>
            <a:ext cx="1981200" cy="228600"/>
          </a:xfrm>
        </p:spPr>
        <p:txBody>
          <a:bodyPr>
            <a:normAutofit/>
          </a:bodyPr>
          <a:lstStyle>
            <a:lvl1pPr marL="0" indent="0"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5F2FB63D-5E72-DC40-822A-242CA5E7A3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76800" y="4743450"/>
            <a:ext cx="3657600" cy="228600"/>
          </a:xfrm>
        </p:spPr>
        <p:txBody>
          <a:bodyPr>
            <a:normAutofit/>
          </a:bodyPr>
          <a:lstStyle>
            <a:lvl1pPr marL="0" indent="0" algn="r">
              <a:buNone/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22">
            <a:extLst>
              <a:ext uri="{FF2B5EF4-FFF2-40B4-BE49-F238E27FC236}">
                <a16:creationId xmlns:a16="http://schemas.microsoft.com/office/drawing/2014/main" id="{78B44F43-3E82-3F4C-AA2C-63A585194E8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4743450"/>
            <a:ext cx="304800" cy="228600"/>
          </a:xfrm>
        </p:spPr>
        <p:txBody>
          <a:bodyPr/>
          <a:lstStyle>
            <a:lvl1pPr>
              <a:defRPr sz="8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AAE505E-B21B-C244-B9D9-416EB3DB8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0800" y="1233488"/>
            <a:ext cx="6096000" cy="1635125"/>
          </a:xfrm>
        </p:spPr>
        <p:txBody>
          <a:bodyPr/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894" indent="0">
              <a:buNone/>
              <a:defRPr/>
            </a:lvl2pPr>
            <a:lvl3pPr marL="939788" indent="0">
              <a:buNone/>
              <a:defRPr/>
            </a:lvl3pPr>
            <a:lvl4pPr marL="1409684" indent="0">
              <a:buNone/>
              <a:defRPr/>
            </a:lvl4pPr>
            <a:lvl5pPr marL="1879578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0DA838-0E7B-C24A-A054-5FE70FA1C4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90800" y="3073398"/>
            <a:ext cx="6096000" cy="334820"/>
          </a:xfrm>
        </p:spPr>
        <p:txBody>
          <a:bodyPr/>
          <a:lstStyle>
            <a:lvl1pPr marL="0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89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3978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40968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7957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 err="1"/>
              <a:t>Vārds</a:t>
            </a:r>
            <a:r>
              <a:rPr lang="en-GB" dirty="0"/>
              <a:t>, </a:t>
            </a:r>
            <a:r>
              <a:rPr lang="en-GB" dirty="0" err="1"/>
              <a:t>uzvārds</a:t>
            </a:r>
            <a:endParaRPr lang="lv-LV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D05E568-A2E5-B041-BAAA-1C40290DAF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90800" y="3502889"/>
            <a:ext cx="6096000" cy="334820"/>
          </a:xfrm>
        </p:spPr>
        <p:txBody>
          <a:bodyPr/>
          <a:lstStyle>
            <a:lvl1pPr marL="0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89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3978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40968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7957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 err="1"/>
              <a:t>Ieņemamais</a:t>
            </a:r>
            <a:r>
              <a:rPr lang="en-GB" dirty="0"/>
              <a:t> </a:t>
            </a:r>
            <a:r>
              <a:rPr lang="en-GB" dirty="0" err="1"/>
              <a:t>amats</a:t>
            </a:r>
            <a:endParaRPr lang="lv-LV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A265D1A6-5CF4-F748-B1C6-AA94AFCF9F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0800" y="3932380"/>
            <a:ext cx="6096000" cy="334820"/>
          </a:xfrm>
        </p:spPr>
        <p:txBody>
          <a:bodyPr/>
          <a:lstStyle>
            <a:lvl1pPr marL="0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89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3978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409684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79578" indent="0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dirty="0" err="1"/>
              <a:t>Kontakti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10187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A1D37585-5679-524D-8A3C-B71CEE3AA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6100"/>
            <a:ext cx="91440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BB19280-FDC1-4447-91B3-227EAEFC18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483" y="0"/>
            <a:ext cx="2545034" cy="2805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38C65-9379-4485-5A30-B7EA85D2CF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417015"/>
            <a:ext cx="7772400" cy="777875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9040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85751"/>
            <a:ext cx="6096000" cy="777482"/>
          </a:xfrm>
        </p:spPr>
        <p:txBody>
          <a:bodyPr anchor="t">
            <a:normAutofit/>
          </a:bodyPr>
          <a:lstStyle>
            <a:lvl1pPr algn="l">
              <a:defRPr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314451"/>
            <a:ext cx="6096000" cy="32801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1" y="4743450"/>
            <a:ext cx="1981200" cy="228600"/>
          </a:xfrm>
        </p:spPr>
        <p:txBody>
          <a:bodyPr>
            <a:normAutofit/>
          </a:bodyPr>
          <a:lstStyle>
            <a:lvl1pPr marL="0" indent="0"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4743450"/>
            <a:ext cx="3657600" cy="228600"/>
          </a:xfrm>
        </p:spPr>
        <p:txBody>
          <a:bodyPr>
            <a:normAutofit/>
          </a:bodyPr>
          <a:lstStyle>
            <a:lvl1pPr marL="0" indent="0" algn="r">
              <a:buNone/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0CF6814-3A73-124F-AF0E-5D603A2DDD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4743450"/>
            <a:ext cx="304800" cy="228600"/>
          </a:xfrm>
        </p:spPr>
        <p:txBody>
          <a:bodyPr/>
          <a:lstStyle>
            <a:lvl1pPr>
              <a:defRPr sz="9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FBA2D32-65FA-5442-AC40-75797C116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23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F1BF790-6CA0-EF48-B315-D3B4B1B84F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443147-320B-AD46-ACC1-61FEF82753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2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dirty="0"/>
              <a:t>Click to edit Master text styles</a:t>
            </a:r>
          </a:p>
          <a:p>
            <a:pPr lvl="1"/>
            <a:r>
              <a:rPr lang="en-US" altLang="lv-LV" dirty="0"/>
              <a:t>Second level</a:t>
            </a:r>
          </a:p>
          <a:p>
            <a:pPr lvl="2"/>
            <a:r>
              <a:rPr lang="en-US" altLang="lv-LV" dirty="0"/>
              <a:t>Third level</a:t>
            </a:r>
          </a:p>
          <a:p>
            <a:pPr lvl="3"/>
            <a:r>
              <a:rPr lang="en-US" altLang="lv-LV" dirty="0"/>
              <a:t>Fourth level</a:t>
            </a:r>
          </a:p>
          <a:p>
            <a:pPr lvl="4"/>
            <a:r>
              <a:rPr lang="en-US" altLang="lv-LV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E08C4-8A5F-F54A-B4F3-A2E73DE52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70E497-D8A4-FA48-8496-19FEFEA0D3F9}" type="datetime1">
              <a:rPr lang="en-US" altLang="lv-LV"/>
              <a:pPr>
                <a:defRPr/>
              </a:pPr>
              <a:t>8/27/2026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E001C-C99D-2340-8F39-CAD38BE78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2" y="4767265"/>
            <a:ext cx="2895600" cy="273844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62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BC044-D8BC-BC4B-B036-FB122BA5A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5ECB908-8634-4A43-888F-2A77EA45EDE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40" r:id="rId3"/>
    <p:sldLayoutId id="2147483842" r:id="rId4"/>
    <p:sldLayoutId id="2147483832" r:id="rId5"/>
    <p:sldLayoutId id="2147483843" r:id="rId6"/>
    <p:sldLayoutId id="2147483844" r:id="rId7"/>
    <p:sldLayoutId id="2147483833" r:id="rId8"/>
    <p:sldLayoutId id="2147483845" r:id="rId9"/>
    <p:sldLayoutId id="2147483846" r:id="rId10"/>
    <p:sldLayoutId id="2147483849" r:id="rId11"/>
    <p:sldLayoutId id="2147483834" r:id="rId12"/>
    <p:sldLayoutId id="2147483835" r:id="rId13"/>
    <p:sldLayoutId id="2147483838" r:id="rId14"/>
    <p:sldLayoutId id="2147483839" r:id="rId15"/>
    <p:sldLayoutId id="2147483837" r:id="rId16"/>
    <p:sldLayoutId id="2147483850" r:id="rId17"/>
  </p:sldLayoutIdLst>
  <p:hf hdr="0" ftr="0" dt="0"/>
  <p:txStyles>
    <p:titleStyle>
      <a:lvl1pPr algn="ctr" defTabSz="938202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938202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Verdana bold" panose="020B0804030504040204" pitchFamily="34" charset="0"/>
          <a:ea typeface="MS PGothic" panose="020B0600070205080204" pitchFamily="34" charset="-128"/>
          <a:cs typeface="ＭＳ Ｐゴシック" charset="0"/>
        </a:defRPr>
      </a:lvl2pPr>
      <a:lvl3pPr algn="ctr" defTabSz="938202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Verdana bold" panose="020B0804030504040204" pitchFamily="34" charset="0"/>
          <a:ea typeface="MS PGothic" panose="020B0600070205080204" pitchFamily="34" charset="-128"/>
          <a:cs typeface="ＭＳ Ｐゴシック" charset="0"/>
        </a:defRPr>
      </a:lvl3pPr>
      <a:lvl4pPr algn="ctr" defTabSz="938202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Verdana bold" panose="020B0804030504040204" pitchFamily="34" charset="0"/>
          <a:ea typeface="MS PGothic" panose="020B0600070205080204" pitchFamily="34" charset="-128"/>
          <a:cs typeface="ＭＳ Ｐゴシック" charset="0"/>
        </a:defRPr>
      </a:lvl4pPr>
      <a:lvl5pPr algn="ctr" defTabSz="938202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Verdana bold" panose="020B0804030504040204" pitchFamily="34" charset="0"/>
          <a:ea typeface="MS PGothic" panose="020B0600070205080204" pitchFamily="34" charset="-128"/>
          <a:cs typeface="ＭＳ Ｐゴシック" charset="0"/>
        </a:defRPr>
      </a:lvl5pPr>
      <a:lvl6pPr marL="457195" algn="ctr" defTabSz="938202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388" algn="ctr" defTabSz="938202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583" algn="ctr" defTabSz="938202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777" algn="ctr" defTabSz="938202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5" indent="-350835" algn="l" defTabSz="93820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761990" indent="-292096" algn="l" defTabSz="93820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47" indent="-233359" algn="l" defTabSz="93820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43" indent="-233359" algn="l" defTabSz="93820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37" indent="-233359" algn="l" defTabSz="93820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03" indent="-234890" algn="l" defTabSz="93956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585" indent="-234890" algn="l" defTabSz="93956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368" indent="-234890" algn="l" defTabSz="93956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49" indent="-234890" algn="l" defTabSz="939562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2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62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47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29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11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695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473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259" algn="l" defTabSz="9395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92FA2B8-E482-7D4A-AE96-CE7AA3154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2647955"/>
            <a:ext cx="7772400" cy="960439"/>
          </a:xfrm>
        </p:spPr>
        <p:txBody>
          <a:bodyPr>
            <a:normAutofit/>
          </a:bodyPr>
          <a:lstStyle/>
          <a:p>
            <a:r>
              <a:rPr lang="lv-LV" altLang="lv-LV" sz="2400" dirty="0">
                <a:ea typeface="MS PGothic" panose="020B0600070205080204" pitchFamily="34" charset="-128"/>
              </a:rPr>
              <a:t>Nacionālās enerģētikas un klimata padomes</a:t>
            </a:r>
            <a:br>
              <a:rPr lang="lv-LV" altLang="lv-LV" sz="2400" dirty="0">
                <a:ea typeface="MS PGothic" panose="020B0600070205080204" pitchFamily="34" charset="-128"/>
              </a:rPr>
            </a:br>
            <a:r>
              <a:rPr lang="lv-LV" altLang="lv-LV" sz="2400" dirty="0">
                <a:ea typeface="MS PGothic" panose="020B0600070205080204" pitchFamily="34" charset="-128"/>
              </a:rPr>
              <a:t>Ilgtspējīgas mobilitātes darba grupa</a:t>
            </a:r>
          </a:p>
        </p:txBody>
      </p:sp>
      <p:sp>
        <p:nvSpPr>
          <p:cNvPr id="12292" name="Text Placeholder 3">
            <a:extLst>
              <a:ext uri="{FF2B5EF4-FFF2-40B4-BE49-F238E27FC236}">
                <a16:creationId xmlns:a16="http://schemas.microsoft.com/office/drawing/2014/main" id="{43F29DAE-EF92-1540-AC44-FC7FCB6DF7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lv-LV" altLang="lv-LV" sz="1200" dirty="0">
                <a:ea typeface="MS PGothic" panose="020B0600070205080204" pitchFamily="34" charset="-128"/>
                <a:cs typeface="MS PGothic" panose="020B0600070205080204" pitchFamily="34" charset="-128"/>
              </a:rPr>
              <a:t>2026.gada 27.augustā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D437-E990-312C-DBCF-22A5BBD79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NEKP2030 transporta jomas pasākumi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68F77-DDF3-4E38-0FC3-9B456158BC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2</a:t>
            </a:fld>
            <a:endParaRPr lang="en-US" altLang="lv-LV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87D4C16-C410-49F7-59AD-52AE22AC1A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196412"/>
              </p:ext>
            </p:extLst>
          </p:nvPr>
        </p:nvGraphicFramePr>
        <p:xfrm>
          <a:off x="85303" y="1342238"/>
          <a:ext cx="4990697" cy="3515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E25FA44-F56C-65D3-1F3D-E06FF8DD28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5150004"/>
              </p:ext>
            </p:extLst>
          </p:nvPr>
        </p:nvGraphicFramePr>
        <p:xfrm>
          <a:off x="4002947" y="1342238"/>
          <a:ext cx="5405306" cy="362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5959C4-0E14-42EB-AA00-E56E52E20087}"/>
              </a:ext>
            </a:extLst>
          </p:cNvPr>
          <p:cNvCxnSpPr>
            <a:cxnSpLocks/>
          </p:cNvCxnSpPr>
          <p:nvPr/>
        </p:nvCxnSpPr>
        <p:spPr>
          <a:xfrm>
            <a:off x="3796337" y="3846786"/>
            <a:ext cx="2691231" cy="95214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8AAB47A-A5B9-E2B0-FB89-E43BF731597E}"/>
              </a:ext>
            </a:extLst>
          </p:cNvPr>
          <p:cNvCxnSpPr>
            <a:cxnSpLocks/>
          </p:cNvCxnSpPr>
          <p:nvPr/>
        </p:nvCxnSpPr>
        <p:spPr>
          <a:xfrm>
            <a:off x="2598157" y="2314378"/>
            <a:ext cx="4169738" cy="4837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79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E98ACF-8B7D-732F-0675-013FBC0B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1750"/>
            <a:ext cx="9144000" cy="3638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34D437-E990-312C-DBCF-22A5BBD79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obligāti saglabājami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68F77-DDF3-4E38-0FC3-9B456158BC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3</a:t>
            </a:fld>
            <a:endParaRPr lang="en-US" altLang="lv-LV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F00BF14-1AA5-D6DF-565B-FD24994FDA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604873"/>
              </p:ext>
            </p:extLst>
          </p:nvPr>
        </p:nvGraphicFramePr>
        <p:xfrm>
          <a:off x="448857" y="1847850"/>
          <a:ext cx="8246286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168">
                  <a:extLst>
                    <a:ext uri="{9D8B030D-6E8A-4147-A177-3AD203B41FA5}">
                      <a16:colId xmlns:a16="http://schemas.microsoft.com/office/drawing/2014/main" val="1223109336"/>
                    </a:ext>
                  </a:extLst>
                </a:gridCol>
                <a:gridCol w="4496356">
                  <a:extLst>
                    <a:ext uri="{9D8B030D-6E8A-4147-A177-3AD203B41FA5}">
                      <a16:colId xmlns:a16="http://schemas.microsoft.com/office/drawing/2014/main" val="2506094005"/>
                    </a:ext>
                  </a:extLst>
                </a:gridCol>
                <a:gridCol w="2748762">
                  <a:extLst>
                    <a:ext uri="{9D8B030D-6E8A-4147-A177-3AD203B41FA5}">
                      <a16:colId xmlns:a16="http://schemas.microsoft.com/office/drawing/2014/main" val="1620536111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Numurs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Nosaukums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Kategorija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49358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lv-LV" dirty="0"/>
                        <a:t>3.1.1.10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Palielināt uzlādes staciju/punktu skaitu</a:t>
                      </a:r>
                      <a:endParaRPr lang="lv-LV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219689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lv-LV" dirty="0"/>
                        <a:t>3.1.1.20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Uzstādīt publiski pieejamus ūdeņraža </a:t>
                      </a:r>
                      <a:r>
                        <a:rPr lang="lv-LV" sz="17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uzpildes </a:t>
                      </a:r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punktus</a:t>
                      </a:r>
                      <a:endParaRPr lang="lv-LV" dirty="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24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39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CA414-5299-6758-8378-3096AB748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DA1BB-7C1F-BF8C-928F-86EE5730EC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025490" y="2420127"/>
            <a:ext cx="7093020" cy="40075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4C0BE-E291-162A-FA57-BB19218CC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obligāti saglabājami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DC59F-5856-7B76-3EC1-F5A5F534BF6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4</a:t>
            </a:fld>
            <a:endParaRPr lang="en-US" altLang="lv-LV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2CDCBF-B3D2-18E4-EE0D-41041A760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Tieši izriet no Regulas (ES) 2023/1804 par alternatīvo degvielu infrastruktūras ieviešanu un ar ko atceļ Direktīvu 2014/94/ES (AFIR regula) prasībām</a:t>
            </a:r>
          </a:p>
          <a:p>
            <a:pPr algn="just"/>
            <a:endParaRPr lang="lv-LV" dirty="0"/>
          </a:p>
          <a:p>
            <a:pPr algn="just"/>
            <a:r>
              <a:rPr lang="lv-LV" dirty="0"/>
              <a:t>Papildus sarežģījumi smagā transporta sektorā – nepieciešams nodrošināt ļoti augstas uzlādes jaudas, nozare indicē zemu pieprasījumu</a:t>
            </a:r>
          </a:p>
          <a:p>
            <a:pPr algn="just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2872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22591-36CC-8472-896C-AC981C0FA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0517B-E68E-D166-9A6A-4F647963C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potenciāli pārskatāmi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AF844-3CB0-932D-E01B-C198D1B066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5</a:t>
            </a:fld>
            <a:endParaRPr lang="en-US" altLang="lv-LV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EAF6582-C1E8-753B-FC11-5E2942ACA8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506268"/>
              </p:ext>
            </p:extLst>
          </p:nvPr>
        </p:nvGraphicFramePr>
        <p:xfrm>
          <a:off x="453864" y="1418589"/>
          <a:ext cx="8232936" cy="343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399">
                  <a:extLst>
                    <a:ext uri="{9D8B030D-6E8A-4147-A177-3AD203B41FA5}">
                      <a16:colId xmlns:a16="http://schemas.microsoft.com/office/drawing/2014/main" val="3378459759"/>
                    </a:ext>
                  </a:extLst>
                </a:gridCol>
                <a:gridCol w="4574225">
                  <a:extLst>
                    <a:ext uri="{9D8B030D-6E8A-4147-A177-3AD203B41FA5}">
                      <a16:colId xmlns:a16="http://schemas.microsoft.com/office/drawing/2014/main" val="4183226291"/>
                    </a:ext>
                  </a:extLst>
                </a:gridCol>
                <a:gridCol w="2744312">
                  <a:extLst>
                    <a:ext uri="{9D8B030D-6E8A-4147-A177-3AD203B41FA5}">
                      <a16:colId xmlns:a16="http://schemas.microsoft.com/office/drawing/2014/main" val="1824064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Numurs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Nosaukums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Kategorija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7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3.1.1.9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Veicināt komercpārvadājumu pāreju uz </a:t>
                      </a:r>
                      <a:r>
                        <a:rPr lang="lv-LV" sz="17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bezemisiju</a:t>
                      </a:r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autoparku</a:t>
                      </a:r>
                      <a:endParaRPr lang="lv-LV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23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3.1.1.11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Motivēt veco transportlīdzekļu norakstīšanu</a:t>
                      </a:r>
                      <a:endParaRPr lang="lv-LV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275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3.1.1.18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Izbūvēt publiski pieejamus sašķidrināta vai saspiesta metāna </a:t>
                      </a:r>
                      <a:r>
                        <a:rPr lang="lv-LV" sz="17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uzpildes</a:t>
                      </a:r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punktus</a:t>
                      </a:r>
                      <a:endParaRPr lang="lv-LV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52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3.1.1.24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Pilnveidot vienoto elektronisko sistēmu sabiedriskā transporta biļešu iegādei</a:t>
                      </a:r>
                      <a:endParaRPr lang="lv-LV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Pārskatāms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7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dirty="0"/>
                        <a:t>3.1.1.27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Attīstīt tranzīta koridorus un </a:t>
                      </a:r>
                      <a:r>
                        <a:rPr lang="lv-LV" sz="17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pieslēgumus</a:t>
                      </a:r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tiem, novirzot intensīvas satiksmes plūsmas no dzīvojamām teritorijām</a:t>
                      </a:r>
                      <a:endParaRPr lang="lv-LV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209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14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962E0-F971-BCC5-54B1-4AC5FFE86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01CD8C-5C63-F2A7-C1BF-D1934A7DBA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0" y="583615"/>
            <a:ext cx="5918400" cy="45598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04C6C5-5F58-B25C-F67F-62A88B6CB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2000"/>
          </a:blip>
          <a:stretch>
            <a:fillRect/>
          </a:stretch>
        </p:blipFill>
        <p:spPr>
          <a:xfrm>
            <a:off x="4572000" y="2022495"/>
            <a:ext cx="4572000" cy="31210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A60F77-D748-7925-60A1-94054B7D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potenciāli pārskatāmi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3941F-CE67-0116-51BA-9B8CB444C1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6</a:t>
            </a:fld>
            <a:endParaRPr lang="en-US" altLang="lv-LV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DFCEBC-C784-5C84-CD13-102DF9FC8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dirty="0"/>
              <a:t>Pasākumi ar saredzamu ieguldījumu transporta sektora SEG emisiju samazinājumā vai iedzīvotāju paradumu maiņā, kas potenciāli īstenojami NEKP2030 plānošanas periodā</a:t>
            </a:r>
          </a:p>
          <a:p>
            <a:pPr algn="just"/>
            <a:endParaRPr lang="lv-LV" dirty="0"/>
          </a:p>
          <a:p>
            <a:pPr algn="just"/>
            <a:r>
              <a:rPr lang="lv-LV" dirty="0"/>
              <a:t>Galvenais šķērslis – pasākumu īstenošanai nepieciešams finansējums, kam nav iezīmētu avotu</a:t>
            </a:r>
          </a:p>
        </p:txBody>
      </p:sp>
    </p:spTree>
    <p:extLst>
      <p:ext uri="{BB962C8B-B14F-4D97-AF65-F5344CB8AC3E}">
        <p14:creationId xmlns:p14="http://schemas.microsoft.com/office/powerpoint/2010/main" val="2413931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B2665-29E6-D431-E077-761840520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538BC4-78CF-1307-260E-888E24A5ED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2745268"/>
            <a:ext cx="9144000" cy="34834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4875C4-325F-ABC7-ACA8-8C2BD404A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izslēdzami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CE6EA-294F-F37C-656B-0EBB78ED6C1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7</a:t>
            </a:fld>
            <a:endParaRPr lang="en-US" altLang="lv-LV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72A326D-B6D7-8530-4329-3EB420606A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133152"/>
              </p:ext>
            </p:extLst>
          </p:nvPr>
        </p:nvGraphicFramePr>
        <p:xfrm>
          <a:off x="462547" y="1526824"/>
          <a:ext cx="8319705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050">
                  <a:extLst>
                    <a:ext uri="{9D8B030D-6E8A-4147-A177-3AD203B41FA5}">
                      <a16:colId xmlns:a16="http://schemas.microsoft.com/office/drawing/2014/main" val="1632543546"/>
                    </a:ext>
                  </a:extLst>
                </a:gridCol>
                <a:gridCol w="4645420">
                  <a:extLst>
                    <a:ext uri="{9D8B030D-6E8A-4147-A177-3AD203B41FA5}">
                      <a16:colId xmlns:a16="http://schemas.microsoft.com/office/drawing/2014/main" val="2951510991"/>
                    </a:ext>
                  </a:extLst>
                </a:gridCol>
                <a:gridCol w="2773235">
                  <a:extLst>
                    <a:ext uri="{9D8B030D-6E8A-4147-A177-3AD203B41FA5}">
                      <a16:colId xmlns:a16="http://schemas.microsoft.com/office/drawing/2014/main" val="200971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Numurs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Nosaukums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Kategorija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27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3.1.1.17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pašvaldībām metāna sabiedriskā transporta transportlīdzekļu iegādei vai pārbūvei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rgbClr val="FF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05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3.1.1.19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pašvaldībām ūdeņraža sabiedriskā transporta transportlīdzekļu autobusu iegādei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Nepieciešams pārskatīt</a:t>
                      </a:r>
                    </a:p>
                  </a:txBody>
                  <a:tcPr>
                    <a:solidFill>
                      <a:srgbClr val="FF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55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3.1.1.22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Paplašināt Pierīgas sliežu transporta (tramvajs) un autobusu maršrutu tīklu</a:t>
                      </a:r>
                      <a:endParaRPr lang="lv-LV" dirty="0"/>
                    </a:p>
                  </a:txBody>
                  <a:tcPr>
                    <a:solidFill>
                      <a:srgbClr val="FF93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/>
                        <a:t>Pamatots, skaidra īstenošana</a:t>
                      </a:r>
                    </a:p>
                  </a:txBody>
                  <a:tcPr>
                    <a:solidFill>
                      <a:srgbClr val="FF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479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73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A98AB-BD1A-F81C-D19B-7350539DE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8E4987-D05B-7856-0DCC-3BE27D747E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95252" y="1398495"/>
            <a:ext cx="5302658" cy="3609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7553B3-5310-3B97-F0C4-A4283617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285751"/>
            <a:ext cx="6510528" cy="777482"/>
          </a:xfrm>
        </p:spPr>
        <p:txBody>
          <a:bodyPr/>
          <a:lstStyle/>
          <a:p>
            <a:pPr algn="r"/>
            <a:r>
              <a:rPr lang="lv-LV" dirty="0"/>
              <a:t>Augsta riska pasākumi:</a:t>
            </a:r>
            <a:br>
              <a:rPr lang="lv-LV" dirty="0"/>
            </a:br>
            <a:r>
              <a:rPr lang="lv-LV" dirty="0"/>
              <a:t>izslēdzami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1277A-E366-6BC3-9210-051FBEA53D5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8</a:t>
            </a:fld>
            <a:endParaRPr lang="en-US" altLang="lv-LV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3BC470-2980-CC1E-2798-7E7090CFA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Pasākumi bez skaidri saskatāma pienesuma transporta sektora SEG samazinājumam vai iedzīvotāju paradumu maiņai, vai arī liela mēroga projekti, kam ir risks netikt īstenotiem NEKP2030 plānošanas periodā</a:t>
            </a:r>
          </a:p>
          <a:p>
            <a:pPr algn="just"/>
            <a:endParaRPr lang="lv-LV" dirty="0"/>
          </a:p>
          <a:p>
            <a:pPr algn="just"/>
            <a:r>
              <a:rPr lang="lv-LV" dirty="0"/>
              <a:t>Pasākumi nav īstenojami bez finansējuma nodrošināšanas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73270A-AD83-728B-1EC2-2C88DB9548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>
            <a:off x="5397910" y="2404306"/>
            <a:ext cx="3746091" cy="273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61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94E84-ABCF-B6E9-603A-1A974DE76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E2143-75D4-1064-4121-0CCCEC78DFB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9</a:t>
            </a:fld>
            <a:endParaRPr lang="en-US" altLang="lv-LV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CC92608-998C-5F33-C915-78CED9E556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947973"/>
              </p:ext>
            </p:extLst>
          </p:nvPr>
        </p:nvGraphicFramePr>
        <p:xfrm>
          <a:off x="1888870" y="387581"/>
          <a:ext cx="6950331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680">
                  <a:extLst>
                    <a:ext uri="{9D8B030D-6E8A-4147-A177-3AD203B41FA5}">
                      <a16:colId xmlns:a16="http://schemas.microsoft.com/office/drawing/2014/main" val="1769334988"/>
                    </a:ext>
                  </a:extLst>
                </a:gridCol>
                <a:gridCol w="4498581">
                  <a:extLst>
                    <a:ext uri="{9D8B030D-6E8A-4147-A177-3AD203B41FA5}">
                      <a16:colId xmlns:a16="http://schemas.microsoft.com/office/drawing/2014/main" val="4254458645"/>
                    </a:ext>
                  </a:extLst>
                </a:gridCol>
                <a:gridCol w="1297070">
                  <a:extLst>
                    <a:ext uri="{9D8B030D-6E8A-4147-A177-3AD203B41FA5}">
                      <a16:colId xmlns:a16="http://schemas.microsoft.com/office/drawing/2014/main" val="222486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noProof="1">
                          <a:solidFill>
                            <a:srgbClr val="355464"/>
                          </a:solidFill>
                        </a:rPr>
                        <a:t>Ranžējums</a:t>
                      </a:r>
                    </a:p>
                    <a:p>
                      <a:pPr algn="ctr"/>
                      <a:endParaRPr lang="lv-LV" dirty="0">
                        <a:solidFill>
                          <a:srgbClr val="35546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Pasākums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dirty="0">
                          <a:solidFill>
                            <a:srgbClr val="355464"/>
                          </a:solidFill>
                        </a:rPr>
                        <a:t>Riska kategorija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84635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Palielināt uzlādes staciju / punktu skaitu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000" dirty="0"/>
                        <a:t>Pamatots, skaidra īstenošana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755842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2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Uzstādīt ūdeņraža </a:t>
                      </a:r>
                      <a:r>
                        <a:rPr lang="lv-LV" sz="14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uzpildes</a:t>
                      </a: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punktus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000" dirty="0"/>
                        <a:t>Pamatots, skaidra īstenošana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646149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Vienotā sabiedriskā transporta biļete</a:t>
                      </a:r>
                      <a:endParaRPr lang="lv-LV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Nepieciešams pārskatīt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086865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Attīstīt tranzīta koridorus un </a:t>
                      </a:r>
                      <a:r>
                        <a:rPr lang="lv-LV" sz="14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pieslēgumus</a:t>
                      </a: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tiem</a:t>
                      </a:r>
                      <a:endParaRPr lang="lv-LV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093613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Komercpārvadājumu pāreja uz </a:t>
                      </a:r>
                      <a:r>
                        <a:rPr lang="lv-LV" sz="14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bezemisiju</a:t>
                      </a: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autoparku</a:t>
                      </a:r>
                      <a:endParaRPr lang="lv-LV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neskaidra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945626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Uzstādīt metāna </a:t>
                      </a:r>
                      <a:r>
                        <a:rPr lang="lv-LV" sz="1400" kern="1200" noProof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uzpildes</a:t>
                      </a: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punktus</a:t>
                      </a:r>
                      <a:endParaRPr lang="lv-LV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813224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Motivēt veco transportlīdzekļu norakstīšanu</a:t>
                      </a:r>
                      <a:endParaRPr lang="lv-LV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skaidra īstenošana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4820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8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Paplašināt Pierīgas sliežu transporta (tramvajs) un autobusu maršrutu tīklu</a:t>
                      </a:r>
                      <a:endParaRPr lang="lv-LV" sz="1400" dirty="0"/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skaidra īstenošana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354794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9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Atbalsts pašvaldībām metāna transportlīdzekļu iegādei</a:t>
                      </a:r>
                      <a:endParaRPr lang="lv-LV" sz="1400" dirty="0"/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Verdana regular"/>
                          <a:cs typeface="Helvetica"/>
                        </a:rPr>
                        <a:t>Pamatots, skaidra īstenošana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127011"/>
                  </a:ext>
                </a:extLst>
              </a:tr>
              <a:tr h="349989">
                <a:tc>
                  <a:txBody>
                    <a:bodyPr/>
                    <a:lstStyle/>
                    <a:p>
                      <a:pPr algn="ctr"/>
                      <a:r>
                        <a:rPr lang="lv-LV" sz="1400" dirty="0"/>
                        <a:t>10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Atbalsts pašvaldībām ūdeņraža transportlīdzekļu iegādei</a:t>
                      </a:r>
                      <a:endParaRPr lang="lv-LV" sz="1400" dirty="0"/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6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55464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Nepieciešams pārskatīt</a:t>
                      </a:r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963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893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F8D65-AC97-E50B-CDE6-692AB450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1835532C-17D0-339C-96AA-0AB550A22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2647955"/>
            <a:ext cx="7772400" cy="960439"/>
          </a:xfrm>
        </p:spPr>
        <p:txBody>
          <a:bodyPr>
            <a:normAutofit/>
          </a:bodyPr>
          <a:lstStyle/>
          <a:p>
            <a:r>
              <a:rPr lang="lv-LV" altLang="lv-LV" sz="2800" dirty="0">
                <a:ea typeface="MS PGothic" panose="020B0600070205080204" pitchFamily="34" charset="-128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3140578598"/>
      </p:ext>
    </p:extLst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Custom 1">
      <a:dk1>
        <a:srgbClr val="355464"/>
      </a:dk1>
      <a:lt1>
        <a:srgbClr val="FFFFFF"/>
      </a:lt1>
      <a:dk2>
        <a:srgbClr val="7ADFEA"/>
      </a:dk2>
      <a:lt2>
        <a:srgbClr val="C6ED9C"/>
      </a:lt2>
      <a:accent1>
        <a:srgbClr val="26C4E8"/>
      </a:accent1>
      <a:accent2>
        <a:srgbClr val="355464"/>
      </a:accent2>
      <a:accent3>
        <a:srgbClr val="DBEFC6"/>
      </a:accent3>
      <a:accent4>
        <a:srgbClr val="8CDEE8"/>
      </a:accent4>
      <a:accent5>
        <a:srgbClr val="729EB4"/>
      </a:accent5>
      <a:accent6>
        <a:srgbClr val="E7F94C"/>
      </a:accent6>
      <a:hlink>
        <a:srgbClr val="26C4E8"/>
      </a:hlink>
      <a:folHlink>
        <a:srgbClr val="AF0000"/>
      </a:folHlink>
    </a:clrScheme>
    <a:fontScheme name="Satiksmes Ministrija">
      <a:majorFont>
        <a:latin typeface="Verdana bold"/>
        <a:ea typeface="Calibri"/>
        <a:cs typeface="Calibri"/>
      </a:majorFont>
      <a:minorFont>
        <a:latin typeface="Verdana regular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9ef86d-0678-474b-a2d1-4b70d1db9477">
      <Terms xmlns="http://schemas.microsoft.com/office/infopath/2007/PartnerControls"/>
    </lcf76f155ced4ddcb4097134ff3c332f>
    <TaxCatchAll xmlns="a57d379d-1838-4fe5-9dd3-f55eabd6031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572F10E7C4C39940B5A4614184529A47" ma:contentTypeVersion="18" ma:contentTypeDescription="Izveidot jaunu dokumentu." ma:contentTypeScope="" ma:versionID="3926929491e7304346cff615ec13751e">
  <xsd:schema xmlns:xsd="http://www.w3.org/2001/XMLSchema" xmlns:xs="http://www.w3.org/2001/XMLSchema" xmlns:p="http://schemas.microsoft.com/office/2006/metadata/properties" xmlns:ns2="929ef86d-0678-474b-a2d1-4b70d1db9477" xmlns:ns3="a57d379d-1838-4fe5-9dd3-f55eabd60318" targetNamespace="http://schemas.microsoft.com/office/2006/metadata/properties" ma:root="true" ma:fieldsID="f8fe86a69b47df0eb9631c78104166cf" ns2:_="" ns3:_="">
    <xsd:import namespace="929ef86d-0678-474b-a2d1-4b70d1db9477"/>
    <xsd:import namespace="a57d379d-1838-4fe5-9dd3-f55eabd603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ef86d-0678-474b-a2d1-4b70d1db94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ttēlu atzīmes" ma:readOnly="false" ma:fieldId="{5cf76f15-5ced-4ddc-b409-7134ff3c332f}" ma:taxonomyMulti="true" ma:sspId="a02c859b-0546-4206-9cae-cfa997077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d379d-1838-4fe5-9dd3-f55eabd6031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ec23498-8d43-4f6c-b49d-fc58ffadf4f7}" ma:internalName="TaxCatchAll" ma:showField="CatchAllData" ma:web="a57d379d-1838-4fe5-9dd3-f55eabd603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7B2EF8-A40A-4AA0-8CE3-794D8F14FB27}">
  <ds:schemaRefs>
    <ds:schemaRef ds:uri="http://schemas.microsoft.com/office/2006/metadata/properties"/>
    <ds:schemaRef ds:uri="http://schemas.microsoft.com/office/infopath/2007/PartnerControls"/>
    <ds:schemaRef ds:uri="929ef86d-0678-474b-a2d1-4b70d1db9477"/>
    <ds:schemaRef ds:uri="a57d379d-1838-4fe5-9dd3-f55eabd60318"/>
  </ds:schemaRefs>
</ds:datastoreItem>
</file>

<file path=customXml/itemProps2.xml><?xml version="1.0" encoding="utf-8"?>
<ds:datastoreItem xmlns:ds="http://schemas.openxmlformats.org/officeDocument/2006/customXml" ds:itemID="{824E2E6A-CEE8-4E1A-9AF9-4DAB990402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ef86d-0678-474b-a2d1-4b70d1db9477"/>
    <ds:schemaRef ds:uri="a57d379d-1838-4fe5-9dd3-f55eabd60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3F67D5-3A88-46FD-B163-CB82B84B70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1941</TotalTime>
  <Words>433</Words>
  <Application>Microsoft Office PowerPoint</Application>
  <PresentationFormat>On-screen Show (16:9)</PresentationFormat>
  <Paragraphs>109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MS PGothic</vt:lpstr>
      <vt:lpstr>Arial</vt:lpstr>
      <vt:lpstr>Calibri</vt:lpstr>
      <vt:lpstr>Times New Roman</vt:lpstr>
      <vt:lpstr>Verdana</vt:lpstr>
      <vt:lpstr>Verdana bold</vt:lpstr>
      <vt:lpstr>Verdana regular</vt:lpstr>
      <vt:lpstr>89_Prezentacija_templateLV</vt:lpstr>
      <vt:lpstr>Nacionālās enerģētikas un klimata padomes Ilgtspējīgas mobilitātes darba grupa</vt:lpstr>
      <vt:lpstr>NEKP2030 transporta jomas pasākumi</vt:lpstr>
      <vt:lpstr>Augsta riska pasākumi: obligāti saglabājami</vt:lpstr>
      <vt:lpstr>Augsta riska pasākumi: obligāti saglabājami</vt:lpstr>
      <vt:lpstr>Augsta riska pasākumi: potenciāli pārskatāmi</vt:lpstr>
      <vt:lpstr>Augsta riska pasākumi: potenciāli pārskatāmi</vt:lpstr>
      <vt:lpstr>Augsta riska pasākumi: izslēdzami</vt:lpstr>
      <vt:lpstr>Augsta riska pasākumi: izslēdzami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Mārtiņš Adamsons</cp:lastModifiedBy>
  <cp:revision>60</cp:revision>
  <dcterms:created xsi:type="dcterms:W3CDTF">2014-11-20T14:46:47Z</dcterms:created>
  <dcterms:modified xsi:type="dcterms:W3CDTF">2026-08-27T10:55:00Z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0x010100572F10E7C4C39940B5A4614184529A47</vt:lpwstr>
  </property>
  <property fmtid="{D5CDD505-2E9C-101B-9397-08002B2CF9AE}" pid="3" name="MediaServiceImageTags">
    <vt:lpwstr/>
  </property>
</Properties>
</file>