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
  </p:notesMasterIdLst>
  <p:sldIdLst>
    <p:sldId id="256" r:id="rId2"/>
    <p:sldId id="371" r:id="rId3"/>
    <p:sldId id="360" r:id="rId4"/>
    <p:sldId id="369" r:id="rId5"/>
    <p:sldId id="274" r:id="rId6"/>
  </p:sldIdLst>
  <p:sldSz cx="9144000" cy="5143500" type="screen16x9"/>
  <p:notesSz cx="7010400" cy="9296400"/>
  <p:defaultTex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B9C157-5499-83EC-0ABB-FF64FDF2DF3A}" name="Elīna Šimiņa-Neverovska" initials="EŠ" userId="S::Elina.Simina-Neverovska@sam.gov.lv::dc8cb75f-71c4-417f-ad9f-c2c9be5fe0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54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478" autoAdjust="0"/>
  </p:normalViewPr>
  <p:slideViewPr>
    <p:cSldViewPr snapToGrid="0">
      <p:cViewPr varScale="1">
        <p:scale>
          <a:sx n="135" d="100"/>
          <a:sy n="135" d="100"/>
        </p:scale>
        <p:origin x="126" y="21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Ģirts Bramans" userId="S::girts.bramans@sam.gov.lv::9133f536-af29-48fd-b95b-b21a9d553e8e" providerId="AD" clId="Web-{C64D08F9-8860-1E83-F515-23CF3ECF9D34}"/>
    <pc:docChg chg="modSld">
      <pc:chgData name="Ģirts Bramans" userId="S::girts.bramans@sam.gov.lv::9133f536-af29-48fd-b95b-b21a9d553e8e" providerId="AD" clId="Web-{C64D08F9-8860-1E83-F515-23CF3ECF9D34}" dt="2023-06-29T14:03:15.562" v="11"/>
      <pc:docMkLst>
        <pc:docMk/>
      </pc:docMkLst>
      <pc:sldChg chg="modSp">
        <pc:chgData name="Ģirts Bramans" userId="S::girts.bramans@sam.gov.lv::9133f536-af29-48fd-b95b-b21a9d553e8e" providerId="AD" clId="Web-{C64D08F9-8860-1E83-F515-23CF3ECF9D34}" dt="2023-06-29T14:03:15.562" v="11"/>
        <pc:sldMkLst>
          <pc:docMk/>
          <pc:sldMk cId="1689163834" sldId="312"/>
        </pc:sldMkLst>
        <pc:spChg chg="mod">
          <ac:chgData name="Ģirts Bramans" userId="S::girts.bramans@sam.gov.lv::9133f536-af29-48fd-b95b-b21a9d553e8e" providerId="AD" clId="Web-{C64D08F9-8860-1E83-F515-23CF3ECF9D34}" dt="2023-06-29T14:03:15.562" v="11"/>
          <ac:spMkLst>
            <pc:docMk/>
            <pc:sldMk cId="1689163834" sldId="312"/>
            <ac:spMk id="24" creationId="{14BAFDA0-EE08-DDDA-8378-ABA0C02EF102}"/>
          </ac:spMkLst>
        </pc:spChg>
      </pc:sldChg>
    </pc:docChg>
  </pc:docChgLst>
  <pc:docChgLst>
    <pc:chgData name="Ģirts Bramans" userId="9133f536-af29-48fd-b95b-b21a9d553e8e" providerId="ADAL" clId="{53018C98-D213-4724-9667-DC8A48A7F5C6}"/>
    <pc:docChg chg="undo custSel addSld delSld modSld">
      <pc:chgData name="Ģirts Bramans" userId="9133f536-af29-48fd-b95b-b21a9d553e8e" providerId="ADAL" clId="{53018C98-D213-4724-9667-DC8A48A7F5C6}" dt="2023-06-30T11:11:35.507" v="4734" actId="20577"/>
      <pc:docMkLst>
        <pc:docMk/>
      </pc:docMkLst>
      <pc:sldChg chg="modSp mod">
        <pc:chgData name="Ģirts Bramans" userId="9133f536-af29-48fd-b95b-b21a9d553e8e" providerId="ADAL" clId="{53018C98-D213-4724-9667-DC8A48A7F5C6}" dt="2023-06-30T11:11:20.903" v="4730" actId="20577"/>
        <pc:sldMkLst>
          <pc:docMk/>
          <pc:sldMk cId="0" sldId="256"/>
        </pc:sldMkLst>
        <pc:spChg chg="mod">
          <ac:chgData name="Ģirts Bramans" userId="9133f536-af29-48fd-b95b-b21a9d553e8e" providerId="ADAL" clId="{53018C98-D213-4724-9667-DC8A48A7F5C6}" dt="2023-06-30T11:11:20.903" v="4730" actId="20577"/>
          <ac:spMkLst>
            <pc:docMk/>
            <pc:sldMk cId="0" sldId="256"/>
            <ac:spMk id="12292" creationId="{43F29DAE-EF92-1540-AC44-FC7FCB6DF752}"/>
          </ac:spMkLst>
        </pc:spChg>
      </pc:sldChg>
      <pc:sldChg chg="modSp mod">
        <pc:chgData name="Ģirts Bramans" userId="9133f536-af29-48fd-b95b-b21a9d553e8e" providerId="ADAL" clId="{53018C98-D213-4724-9667-DC8A48A7F5C6}" dt="2023-06-30T11:11:35.507" v="4734" actId="20577"/>
        <pc:sldMkLst>
          <pc:docMk/>
          <pc:sldMk cId="1250289627" sldId="267"/>
        </pc:sldMkLst>
        <pc:spChg chg="mod">
          <ac:chgData name="Ģirts Bramans" userId="9133f536-af29-48fd-b95b-b21a9d553e8e" providerId="ADAL" clId="{53018C98-D213-4724-9667-DC8A48A7F5C6}" dt="2023-06-30T11:11:35.507" v="4734" actId="20577"/>
          <ac:spMkLst>
            <pc:docMk/>
            <pc:sldMk cId="1250289627" sldId="267"/>
            <ac:spMk id="3" creationId="{DA4E9150-5E94-FE47-B925-B08926D65B3E}"/>
          </ac:spMkLst>
        </pc:spChg>
      </pc:sldChg>
      <pc:sldChg chg="del">
        <pc:chgData name="Ģirts Bramans" userId="9133f536-af29-48fd-b95b-b21a9d553e8e" providerId="ADAL" clId="{53018C98-D213-4724-9667-DC8A48A7F5C6}" dt="2023-06-29T08:51:49.973" v="2" actId="47"/>
        <pc:sldMkLst>
          <pc:docMk/>
          <pc:sldMk cId="1471938829" sldId="269"/>
        </pc:sldMkLst>
      </pc:sldChg>
      <pc:sldChg chg="del">
        <pc:chgData name="Ģirts Bramans" userId="9133f536-af29-48fd-b95b-b21a9d553e8e" providerId="ADAL" clId="{53018C98-D213-4724-9667-DC8A48A7F5C6}" dt="2023-06-29T08:51:37.634" v="0" actId="47"/>
        <pc:sldMkLst>
          <pc:docMk/>
          <pc:sldMk cId="1942407826" sldId="275"/>
        </pc:sldMkLst>
      </pc:sldChg>
      <pc:sldChg chg="addSp delSp modSp mod modAnim">
        <pc:chgData name="Ģirts Bramans" userId="9133f536-af29-48fd-b95b-b21a9d553e8e" providerId="ADAL" clId="{53018C98-D213-4724-9667-DC8A48A7F5C6}" dt="2023-06-30T10:58:26.109" v="4729"/>
        <pc:sldMkLst>
          <pc:docMk/>
          <pc:sldMk cId="382339227" sldId="281"/>
        </pc:sldMkLst>
        <pc:spChg chg="mod">
          <ac:chgData name="Ģirts Bramans" userId="9133f536-af29-48fd-b95b-b21a9d553e8e" providerId="ADAL" clId="{53018C98-D213-4724-9667-DC8A48A7F5C6}" dt="2023-06-29T09:45:02.899" v="803" actId="1076"/>
          <ac:spMkLst>
            <pc:docMk/>
            <pc:sldMk cId="382339227" sldId="281"/>
            <ac:spMk id="2" creationId="{36B5C15C-8A68-1140-BFA0-D2DEF4078394}"/>
          </ac:spMkLst>
        </pc:spChg>
        <pc:spChg chg="mod">
          <ac:chgData name="Ģirts Bramans" userId="9133f536-af29-48fd-b95b-b21a9d553e8e" providerId="ADAL" clId="{53018C98-D213-4724-9667-DC8A48A7F5C6}" dt="2023-06-29T09:44:58.709" v="802" actId="1076"/>
          <ac:spMkLst>
            <pc:docMk/>
            <pc:sldMk cId="382339227" sldId="281"/>
            <ac:spMk id="6" creationId="{13D6B2E6-993F-A528-56E6-2B19B93A94AF}"/>
          </ac:spMkLst>
        </pc:spChg>
        <pc:spChg chg="mod">
          <ac:chgData name="Ģirts Bramans" userId="9133f536-af29-48fd-b95b-b21a9d553e8e" providerId="ADAL" clId="{53018C98-D213-4724-9667-DC8A48A7F5C6}" dt="2023-06-29T09:44:58.709" v="802" actId="1076"/>
          <ac:spMkLst>
            <pc:docMk/>
            <pc:sldMk cId="382339227" sldId="281"/>
            <ac:spMk id="7" creationId="{B11CEEB8-082E-01CB-3861-746FB701D938}"/>
          </ac:spMkLst>
        </pc:spChg>
        <pc:spChg chg="mod">
          <ac:chgData name="Ģirts Bramans" userId="9133f536-af29-48fd-b95b-b21a9d553e8e" providerId="ADAL" clId="{53018C98-D213-4724-9667-DC8A48A7F5C6}" dt="2023-06-29T09:44:58.709" v="802" actId="1076"/>
          <ac:spMkLst>
            <pc:docMk/>
            <pc:sldMk cId="382339227" sldId="281"/>
            <ac:spMk id="8" creationId="{1EFCD186-9476-EF6D-80EA-CD3A3F39DA8E}"/>
          </ac:spMkLst>
        </pc:spChg>
        <pc:spChg chg="mod">
          <ac:chgData name="Ģirts Bramans" userId="9133f536-af29-48fd-b95b-b21a9d553e8e" providerId="ADAL" clId="{53018C98-D213-4724-9667-DC8A48A7F5C6}" dt="2023-06-29T09:44:58.709" v="802" actId="1076"/>
          <ac:spMkLst>
            <pc:docMk/>
            <pc:sldMk cId="382339227" sldId="281"/>
            <ac:spMk id="9" creationId="{2BC185C9-E2B2-8091-8CA2-15F566BE062D}"/>
          </ac:spMkLst>
        </pc:spChg>
        <pc:spChg chg="mod">
          <ac:chgData name="Ģirts Bramans" userId="9133f536-af29-48fd-b95b-b21a9d553e8e" providerId="ADAL" clId="{53018C98-D213-4724-9667-DC8A48A7F5C6}" dt="2023-06-29T09:44:58.709" v="802" actId="1076"/>
          <ac:spMkLst>
            <pc:docMk/>
            <pc:sldMk cId="382339227" sldId="281"/>
            <ac:spMk id="10" creationId="{01A0D784-AD6F-9ED7-9F64-9E0392F61E85}"/>
          </ac:spMkLst>
        </pc:spChg>
        <pc:spChg chg="add del mod">
          <ac:chgData name="Ģirts Bramans" userId="9133f536-af29-48fd-b95b-b21a9d553e8e" providerId="ADAL" clId="{53018C98-D213-4724-9667-DC8A48A7F5C6}" dt="2023-06-30T08:15:19.124" v="2783" actId="478"/>
          <ac:spMkLst>
            <pc:docMk/>
            <pc:sldMk cId="382339227" sldId="281"/>
            <ac:spMk id="11" creationId="{3101B35D-5235-6788-C5CF-F690F50E55B4}"/>
          </ac:spMkLst>
        </pc:spChg>
        <pc:spChg chg="mod">
          <ac:chgData name="Ģirts Bramans" userId="9133f536-af29-48fd-b95b-b21a9d553e8e" providerId="ADAL" clId="{53018C98-D213-4724-9667-DC8A48A7F5C6}" dt="2023-06-29T09:44:58.709" v="802" actId="1076"/>
          <ac:spMkLst>
            <pc:docMk/>
            <pc:sldMk cId="382339227" sldId="281"/>
            <ac:spMk id="12" creationId="{B6C1EC75-0032-474A-A971-CE3A4376937F}"/>
          </ac:spMkLst>
        </pc:spChg>
        <pc:spChg chg="mod">
          <ac:chgData name="Ģirts Bramans" userId="9133f536-af29-48fd-b95b-b21a9d553e8e" providerId="ADAL" clId="{53018C98-D213-4724-9667-DC8A48A7F5C6}" dt="2023-06-29T09:44:58.709" v="802" actId="1076"/>
          <ac:spMkLst>
            <pc:docMk/>
            <pc:sldMk cId="382339227" sldId="281"/>
            <ac:spMk id="13" creationId="{B3233E17-A643-F687-1CA1-E15038304E31}"/>
          </ac:spMkLst>
        </pc:spChg>
        <pc:spChg chg="mod">
          <ac:chgData name="Ģirts Bramans" userId="9133f536-af29-48fd-b95b-b21a9d553e8e" providerId="ADAL" clId="{53018C98-D213-4724-9667-DC8A48A7F5C6}" dt="2023-06-29T09:44:58.709" v="802" actId="1076"/>
          <ac:spMkLst>
            <pc:docMk/>
            <pc:sldMk cId="382339227" sldId="281"/>
            <ac:spMk id="14" creationId="{6BDBC952-29E4-C9D3-69A3-E24886F237FF}"/>
          </ac:spMkLst>
        </pc:spChg>
        <pc:spChg chg="mod">
          <ac:chgData name="Ģirts Bramans" userId="9133f536-af29-48fd-b95b-b21a9d553e8e" providerId="ADAL" clId="{53018C98-D213-4724-9667-DC8A48A7F5C6}" dt="2023-06-29T09:44:58.709" v="802" actId="1076"/>
          <ac:spMkLst>
            <pc:docMk/>
            <pc:sldMk cId="382339227" sldId="281"/>
            <ac:spMk id="36" creationId="{4BA5F509-F6CF-DE76-E0E4-1A17BC45D766}"/>
          </ac:spMkLst>
        </pc:spChg>
        <pc:spChg chg="mod">
          <ac:chgData name="Ģirts Bramans" userId="9133f536-af29-48fd-b95b-b21a9d553e8e" providerId="ADAL" clId="{53018C98-D213-4724-9667-DC8A48A7F5C6}" dt="2023-06-29T09:44:58.709" v="802" actId="1076"/>
          <ac:spMkLst>
            <pc:docMk/>
            <pc:sldMk cId="382339227" sldId="281"/>
            <ac:spMk id="44" creationId="{85199990-CE84-A5DC-5780-5B4153F24FB2}"/>
          </ac:spMkLst>
        </pc:spChg>
        <pc:grpChg chg="mod">
          <ac:chgData name="Ģirts Bramans" userId="9133f536-af29-48fd-b95b-b21a9d553e8e" providerId="ADAL" clId="{53018C98-D213-4724-9667-DC8A48A7F5C6}" dt="2023-06-29T09:44:58.709" v="802" actId="1076"/>
          <ac:grpSpMkLst>
            <pc:docMk/>
            <pc:sldMk cId="382339227" sldId="281"/>
            <ac:grpSpMk id="29" creationId="{A7B6F78B-6346-A95A-5C98-90BA197D99A3}"/>
          </ac:grpSpMkLst>
        </pc:grpChg>
        <pc:grpChg chg="mod">
          <ac:chgData name="Ģirts Bramans" userId="9133f536-af29-48fd-b95b-b21a9d553e8e" providerId="ADAL" clId="{53018C98-D213-4724-9667-DC8A48A7F5C6}" dt="2023-06-29T09:44:58.709" v="802" actId="1076"/>
          <ac:grpSpMkLst>
            <pc:docMk/>
            <pc:sldMk cId="382339227" sldId="281"/>
            <ac:grpSpMk id="37" creationId="{1184D2BE-8B7E-61E2-7587-B543551C6895}"/>
          </ac:grpSpMkLst>
        </pc:grpChg>
      </pc:sldChg>
      <pc:sldChg chg="del">
        <pc:chgData name="Ģirts Bramans" userId="9133f536-af29-48fd-b95b-b21a9d553e8e" providerId="ADAL" clId="{53018C98-D213-4724-9667-DC8A48A7F5C6}" dt="2023-06-29T08:51:38.167" v="1" actId="47"/>
        <pc:sldMkLst>
          <pc:docMk/>
          <pc:sldMk cId="1701473070" sldId="307"/>
        </pc:sldMkLst>
      </pc:sldChg>
      <pc:sldChg chg="addSp delSp modSp mod modAnim modNotesTx">
        <pc:chgData name="Ģirts Bramans" userId="9133f536-af29-48fd-b95b-b21a9d553e8e" providerId="ADAL" clId="{53018C98-D213-4724-9667-DC8A48A7F5C6}" dt="2023-06-30T10:50:11.486" v="4583" actId="1076"/>
        <pc:sldMkLst>
          <pc:docMk/>
          <pc:sldMk cId="3256619554" sldId="308"/>
        </pc:sldMkLst>
        <pc:spChg chg="mod">
          <ac:chgData name="Ģirts Bramans" userId="9133f536-af29-48fd-b95b-b21a9d553e8e" providerId="ADAL" clId="{53018C98-D213-4724-9667-DC8A48A7F5C6}" dt="2023-06-30T08:38:31.507" v="2847" actId="947"/>
          <ac:spMkLst>
            <pc:docMk/>
            <pc:sldMk cId="3256619554" sldId="308"/>
            <ac:spMk id="2" creationId="{51B72D29-99C5-9C46-8276-97709494DBA6}"/>
          </ac:spMkLst>
        </pc:spChg>
        <pc:spChg chg="mod">
          <ac:chgData name="Ģirts Bramans" userId="9133f536-af29-48fd-b95b-b21a9d553e8e" providerId="ADAL" clId="{53018C98-D213-4724-9667-DC8A48A7F5C6}" dt="2023-06-29T09:44:05.832" v="797" actId="1076"/>
          <ac:spMkLst>
            <pc:docMk/>
            <pc:sldMk cId="3256619554" sldId="308"/>
            <ac:spMk id="3" creationId="{33539D5E-D2E6-7949-AA29-7A89DAB46B82}"/>
          </ac:spMkLst>
        </pc:spChg>
        <pc:spChg chg="add mod">
          <ac:chgData name="Ģirts Bramans" userId="9133f536-af29-48fd-b95b-b21a9d553e8e" providerId="ADAL" clId="{53018C98-D213-4724-9667-DC8A48A7F5C6}" dt="2023-06-30T10:50:11.486" v="4583" actId="1076"/>
          <ac:spMkLst>
            <pc:docMk/>
            <pc:sldMk cId="3256619554" sldId="308"/>
            <ac:spMk id="4" creationId="{F471E062-7A9A-40EF-AB43-C472EE29B015}"/>
          </ac:spMkLst>
        </pc:spChg>
        <pc:spChg chg="del">
          <ac:chgData name="Ģirts Bramans" userId="9133f536-af29-48fd-b95b-b21a9d553e8e" providerId="ADAL" clId="{53018C98-D213-4724-9667-DC8A48A7F5C6}" dt="2023-06-30T08:16:14.820" v="2785" actId="478"/>
          <ac:spMkLst>
            <pc:docMk/>
            <pc:sldMk cId="3256619554" sldId="308"/>
            <ac:spMk id="5" creationId="{F16B10BB-9DE4-504E-9DFD-822EC9FAC124}"/>
          </ac:spMkLst>
        </pc:spChg>
        <pc:spChg chg="mod">
          <ac:chgData name="Ģirts Bramans" userId="9133f536-af29-48fd-b95b-b21a9d553e8e" providerId="ADAL" clId="{53018C98-D213-4724-9667-DC8A48A7F5C6}" dt="2023-06-30T08:17:50.308" v="2834" actId="14100"/>
          <ac:spMkLst>
            <pc:docMk/>
            <pc:sldMk cId="3256619554" sldId="308"/>
            <ac:spMk id="6" creationId="{E269F59E-D726-F945-82FC-24D258CE3632}"/>
          </ac:spMkLst>
        </pc:spChg>
        <pc:spChg chg="add mod">
          <ac:chgData name="Ģirts Bramans" userId="9133f536-af29-48fd-b95b-b21a9d553e8e" providerId="ADAL" clId="{53018C98-D213-4724-9667-DC8A48A7F5C6}" dt="2023-06-30T10:50:11.486" v="4583" actId="1076"/>
          <ac:spMkLst>
            <pc:docMk/>
            <pc:sldMk cId="3256619554" sldId="308"/>
            <ac:spMk id="8" creationId="{E49C0240-8FEE-725A-81D4-D9890CC1224D}"/>
          </ac:spMkLst>
        </pc:spChg>
        <pc:spChg chg="add mod">
          <ac:chgData name="Ģirts Bramans" userId="9133f536-af29-48fd-b95b-b21a9d553e8e" providerId="ADAL" clId="{53018C98-D213-4724-9667-DC8A48A7F5C6}" dt="2023-06-30T10:50:11.486" v="4583" actId="1076"/>
          <ac:spMkLst>
            <pc:docMk/>
            <pc:sldMk cId="3256619554" sldId="308"/>
            <ac:spMk id="9" creationId="{3AE87EF1-4EC3-4C05-F5CA-22855F01C6E8}"/>
          </ac:spMkLst>
        </pc:spChg>
        <pc:spChg chg="mod">
          <ac:chgData name="Ģirts Bramans" userId="9133f536-af29-48fd-b95b-b21a9d553e8e" providerId="ADAL" clId="{53018C98-D213-4724-9667-DC8A48A7F5C6}" dt="2023-06-30T10:50:11.486" v="4583" actId="1076"/>
          <ac:spMkLst>
            <pc:docMk/>
            <pc:sldMk cId="3256619554" sldId="308"/>
            <ac:spMk id="21" creationId="{DBB2E8E8-52A1-8EBD-8E18-13D8BEDF3CA8}"/>
          </ac:spMkLst>
        </pc:spChg>
        <pc:spChg chg="mod">
          <ac:chgData name="Ģirts Bramans" userId="9133f536-af29-48fd-b95b-b21a9d553e8e" providerId="ADAL" clId="{53018C98-D213-4724-9667-DC8A48A7F5C6}" dt="2023-06-30T10:50:11.486" v="4583" actId="1076"/>
          <ac:spMkLst>
            <pc:docMk/>
            <pc:sldMk cId="3256619554" sldId="308"/>
            <ac:spMk id="22" creationId="{98C4FADE-1C45-0603-0DE1-48A9EA7166B6}"/>
          </ac:spMkLst>
        </pc:spChg>
        <pc:spChg chg="mod">
          <ac:chgData name="Ģirts Bramans" userId="9133f536-af29-48fd-b95b-b21a9d553e8e" providerId="ADAL" clId="{53018C98-D213-4724-9667-DC8A48A7F5C6}" dt="2023-06-30T10:50:11.486" v="4583" actId="1076"/>
          <ac:spMkLst>
            <pc:docMk/>
            <pc:sldMk cId="3256619554" sldId="308"/>
            <ac:spMk id="23" creationId="{3BCCB443-CF64-ABE3-9D16-7ECFD0561874}"/>
          </ac:spMkLst>
        </pc:spChg>
        <pc:spChg chg="mod">
          <ac:chgData name="Ģirts Bramans" userId="9133f536-af29-48fd-b95b-b21a9d553e8e" providerId="ADAL" clId="{53018C98-D213-4724-9667-DC8A48A7F5C6}" dt="2023-06-30T10:50:11.486" v="4583" actId="1076"/>
          <ac:spMkLst>
            <pc:docMk/>
            <pc:sldMk cId="3256619554" sldId="308"/>
            <ac:spMk id="29" creationId="{5E80E361-9C46-14F6-D65B-91A7C2548BA0}"/>
          </ac:spMkLst>
        </pc:spChg>
        <pc:spChg chg="mod">
          <ac:chgData name="Ģirts Bramans" userId="9133f536-af29-48fd-b95b-b21a9d553e8e" providerId="ADAL" clId="{53018C98-D213-4724-9667-DC8A48A7F5C6}" dt="2023-06-30T10:50:11.486" v="4583" actId="1076"/>
          <ac:spMkLst>
            <pc:docMk/>
            <pc:sldMk cId="3256619554" sldId="308"/>
            <ac:spMk id="33" creationId="{F4E21064-BD5D-5F65-05A0-C93ECC398774}"/>
          </ac:spMkLst>
        </pc:spChg>
        <pc:spChg chg="mod">
          <ac:chgData name="Ģirts Bramans" userId="9133f536-af29-48fd-b95b-b21a9d553e8e" providerId="ADAL" clId="{53018C98-D213-4724-9667-DC8A48A7F5C6}" dt="2023-06-30T10:50:11.486" v="4583" actId="1076"/>
          <ac:spMkLst>
            <pc:docMk/>
            <pc:sldMk cId="3256619554" sldId="308"/>
            <ac:spMk id="34" creationId="{BE38BC71-CE15-0DF6-2E6B-214EC22C32DB}"/>
          </ac:spMkLst>
        </pc:spChg>
        <pc:spChg chg="mod">
          <ac:chgData name="Ģirts Bramans" userId="9133f536-af29-48fd-b95b-b21a9d553e8e" providerId="ADAL" clId="{53018C98-D213-4724-9667-DC8A48A7F5C6}" dt="2023-06-30T10:50:11.486" v="4583" actId="1076"/>
          <ac:spMkLst>
            <pc:docMk/>
            <pc:sldMk cId="3256619554" sldId="308"/>
            <ac:spMk id="43" creationId="{F03BC413-2D91-E282-AE3C-1ADDB1C985FD}"/>
          </ac:spMkLst>
        </pc:spChg>
        <pc:spChg chg="mod">
          <ac:chgData name="Ģirts Bramans" userId="9133f536-af29-48fd-b95b-b21a9d553e8e" providerId="ADAL" clId="{53018C98-D213-4724-9667-DC8A48A7F5C6}" dt="2023-06-30T10:50:11.486" v="4583" actId="1076"/>
          <ac:spMkLst>
            <pc:docMk/>
            <pc:sldMk cId="3256619554" sldId="308"/>
            <ac:spMk id="44" creationId="{95DAF585-98EE-2C4C-5CDD-4E465CC6CC64}"/>
          </ac:spMkLst>
        </pc:spChg>
        <pc:grpChg chg="del mod">
          <ac:chgData name="Ģirts Bramans" userId="9133f536-af29-48fd-b95b-b21a9d553e8e" providerId="ADAL" clId="{53018C98-D213-4724-9667-DC8A48A7F5C6}" dt="2023-06-29T08:59:26.217" v="547" actId="478"/>
          <ac:grpSpMkLst>
            <pc:docMk/>
            <pc:sldMk cId="3256619554" sldId="308"/>
            <ac:grpSpMk id="32" creationId="{CE0FE06C-555E-F368-EEC0-E1238CB3DD75}"/>
          </ac:grpSpMkLst>
        </pc:grpChg>
      </pc:sldChg>
      <pc:sldChg chg="addSp delSp modSp mod addAnim delAnim modAnim modNotesTx">
        <pc:chgData name="Ģirts Bramans" userId="9133f536-af29-48fd-b95b-b21a9d553e8e" providerId="ADAL" clId="{53018C98-D213-4724-9667-DC8A48A7F5C6}" dt="2023-06-30T08:38:15.820" v="2846" actId="6549"/>
        <pc:sldMkLst>
          <pc:docMk/>
          <pc:sldMk cId="4254475664" sldId="309"/>
        </pc:sldMkLst>
        <pc:spChg chg="mod">
          <ac:chgData name="Ģirts Bramans" userId="9133f536-af29-48fd-b95b-b21a9d553e8e" providerId="ADAL" clId="{53018C98-D213-4724-9667-DC8A48A7F5C6}" dt="2023-06-29T09:44:41.716" v="801" actId="1076"/>
          <ac:spMkLst>
            <pc:docMk/>
            <pc:sldMk cId="4254475664" sldId="309"/>
            <ac:spMk id="2" creationId="{51B72D29-99C5-9C46-8276-97709494DBA6}"/>
          </ac:spMkLst>
        </pc:spChg>
        <pc:spChg chg="mod">
          <ac:chgData name="Ģirts Bramans" userId="9133f536-af29-48fd-b95b-b21a9d553e8e" providerId="ADAL" clId="{53018C98-D213-4724-9667-DC8A48A7F5C6}" dt="2023-06-29T09:02:03.800" v="562" actId="1076"/>
          <ac:spMkLst>
            <pc:docMk/>
            <pc:sldMk cId="4254475664" sldId="309"/>
            <ac:spMk id="3" creationId="{33539D5E-D2E6-7949-AA29-7A89DAB46B82}"/>
          </ac:spMkLst>
        </pc:spChg>
        <pc:spChg chg="add del mod">
          <ac:chgData name="Ģirts Bramans" userId="9133f536-af29-48fd-b95b-b21a9d553e8e" providerId="ADAL" clId="{53018C98-D213-4724-9667-DC8A48A7F5C6}" dt="2023-06-30T08:11:18.724" v="2721"/>
          <ac:spMkLst>
            <pc:docMk/>
            <pc:sldMk cId="4254475664" sldId="309"/>
            <ac:spMk id="4" creationId="{4F27C018-4EBF-1ABD-8D5B-FD31A45240CE}"/>
          </ac:spMkLst>
        </pc:spChg>
        <pc:spChg chg="del mod">
          <ac:chgData name="Ģirts Bramans" userId="9133f536-af29-48fd-b95b-b21a9d553e8e" providerId="ADAL" clId="{53018C98-D213-4724-9667-DC8A48A7F5C6}" dt="2023-06-30T08:11:18.724" v="2719" actId="478"/>
          <ac:spMkLst>
            <pc:docMk/>
            <pc:sldMk cId="4254475664" sldId="309"/>
            <ac:spMk id="5" creationId="{F16B10BB-9DE4-504E-9DFD-822EC9FAC124}"/>
          </ac:spMkLst>
        </pc:spChg>
        <pc:spChg chg="del mod">
          <ac:chgData name="Ģirts Bramans" userId="9133f536-af29-48fd-b95b-b21a9d553e8e" providerId="ADAL" clId="{53018C98-D213-4724-9667-DC8A48A7F5C6}" dt="2023-06-30T08:11:19.705" v="2722" actId="478"/>
          <ac:spMkLst>
            <pc:docMk/>
            <pc:sldMk cId="4254475664" sldId="309"/>
            <ac:spMk id="6" creationId="{E269F59E-D726-F945-82FC-24D258CE3632}"/>
          </ac:spMkLst>
        </pc:spChg>
        <pc:spChg chg="mod">
          <ac:chgData name="Ģirts Bramans" userId="9133f536-af29-48fd-b95b-b21a9d553e8e" providerId="ADAL" clId="{53018C98-D213-4724-9667-DC8A48A7F5C6}" dt="2023-06-29T09:31:55.948" v="670" actId="1076"/>
          <ac:spMkLst>
            <pc:docMk/>
            <pc:sldMk cId="4254475664" sldId="309"/>
            <ac:spMk id="7" creationId="{7B568CEC-F7E3-5449-B236-0DF0C27A8EE8}"/>
          </ac:spMkLst>
        </pc:spChg>
        <pc:spChg chg="add mod">
          <ac:chgData name="Ģirts Bramans" userId="9133f536-af29-48fd-b95b-b21a9d553e8e" providerId="ADAL" clId="{53018C98-D213-4724-9667-DC8A48A7F5C6}" dt="2023-06-30T08:14:47.817" v="2780" actId="20577"/>
          <ac:spMkLst>
            <pc:docMk/>
            <pc:sldMk cId="4254475664" sldId="309"/>
            <ac:spMk id="8" creationId="{8AF4EEB0-133C-CFBA-FCEB-A8DECDD3033B}"/>
          </ac:spMkLst>
        </pc:spChg>
        <pc:spChg chg="mod">
          <ac:chgData name="Ģirts Bramans" userId="9133f536-af29-48fd-b95b-b21a9d553e8e" providerId="ADAL" clId="{53018C98-D213-4724-9667-DC8A48A7F5C6}" dt="2023-06-30T08:38:08.901" v="2845" actId="403"/>
          <ac:spMkLst>
            <pc:docMk/>
            <pc:sldMk cId="4254475664" sldId="309"/>
            <ac:spMk id="21" creationId="{DBB2E8E8-52A1-8EBD-8E18-13D8BEDF3CA8}"/>
          </ac:spMkLst>
        </pc:spChg>
        <pc:spChg chg="mod">
          <ac:chgData name="Ģirts Bramans" userId="9133f536-af29-48fd-b95b-b21a9d553e8e" providerId="ADAL" clId="{53018C98-D213-4724-9667-DC8A48A7F5C6}" dt="2023-06-29T09:41:32.860" v="786" actId="1076"/>
          <ac:spMkLst>
            <pc:docMk/>
            <pc:sldMk cId="4254475664" sldId="309"/>
            <ac:spMk id="22" creationId="{98C4FADE-1C45-0603-0DE1-48A9EA7166B6}"/>
          </ac:spMkLst>
        </pc:spChg>
        <pc:spChg chg="mod">
          <ac:chgData name="Ģirts Bramans" userId="9133f536-af29-48fd-b95b-b21a9d553e8e" providerId="ADAL" clId="{53018C98-D213-4724-9667-DC8A48A7F5C6}" dt="2023-06-29T09:41:32.860" v="786" actId="1076"/>
          <ac:spMkLst>
            <pc:docMk/>
            <pc:sldMk cId="4254475664" sldId="309"/>
            <ac:spMk id="23" creationId="{3BCCB443-CF64-ABE3-9D16-7ECFD0561874}"/>
          </ac:spMkLst>
        </pc:spChg>
        <pc:spChg chg="mod">
          <ac:chgData name="Ģirts Bramans" userId="9133f536-af29-48fd-b95b-b21a9d553e8e" providerId="ADAL" clId="{53018C98-D213-4724-9667-DC8A48A7F5C6}" dt="2023-06-29T09:41:41.163" v="787" actId="14100"/>
          <ac:spMkLst>
            <pc:docMk/>
            <pc:sldMk cId="4254475664" sldId="309"/>
            <ac:spMk id="29" creationId="{5E80E361-9C46-14F6-D65B-91A7C2548BA0}"/>
          </ac:spMkLst>
        </pc:spChg>
        <pc:spChg chg="add mod">
          <ac:chgData name="Ģirts Bramans" userId="9133f536-af29-48fd-b95b-b21a9d553e8e" providerId="ADAL" clId="{53018C98-D213-4724-9667-DC8A48A7F5C6}" dt="2023-06-30T08:37:57.316" v="2843" actId="403"/>
          <ac:spMkLst>
            <pc:docMk/>
            <pc:sldMk cId="4254475664" sldId="309"/>
            <ac:spMk id="32" creationId="{31A922E0-A4BD-6537-F0AB-2BFB29E936FF}"/>
          </ac:spMkLst>
        </pc:spChg>
        <pc:spChg chg="mod">
          <ac:chgData name="Ģirts Bramans" userId="9133f536-af29-48fd-b95b-b21a9d553e8e" providerId="ADAL" clId="{53018C98-D213-4724-9667-DC8A48A7F5C6}" dt="2023-06-29T09:41:32.860" v="786" actId="1076"/>
          <ac:spMkLst>
            <pc:docMk/>
            <pc:sldMk cId="4254475664" sldId="309"/>
            <ac:spMk id="33" creationId="{F4E21064-BD5D-5F65-05A0-C93ECC398774}"/>
          </ac:spMkLst>
        </pc:spChg>
        <pc:spChg chg="add mod">
          <ac:chgData name="Ģirts Bramans" userId="9133f536-af29-48fd-b95b-b21a9d553e8e" providerId="ADAL" clId="{53018C98-D213-4724-9667-DC8A48A7F5C6}" dt="2023-06-29T09:42:21.035" v="791" actId="14100"/>
          <ac:spMkLst>
            <pc:docMk/>
            <pc:sldMk cId="4254475664" sldId="309"/>
            <ac:spMk id="34" creationId="{B9104488-E742-B122-42D9-FAEB1B6A8BA7}"/>
          </ac:spMkLst>
        </pc:spChg>
        <pc:spChg chg="add mod">
          <ac:chgData name="Ģirts Bramans" userId="9133f536-af29-48fd-b95b-b21a9d553e8e" providerId="ADAL" clId="{53018C98-D213-4724-9667-DC8A48A7F5C6}" dt="2023-06-30T08:38:15.820" v="2846" actId="6549"/>
          <ac:spMkLst>
            <pc:docMk/>
            <pc:sldMk cId="4254475664" sldId="309"/>
            <ac:spMk id="37" creationId="{60080571-48CC-5F3D-E970-DA855A2F3971}"/>
          </ac:spMkLst>
        </pc:spChg>
        <pc:spChg chg="del mod">
          <ac:chgData name="Ģirts Bramans" userId="9133f536-af29-48fd-b95b-b21a9d553e8e" providerId="ADAL" clId="{53018C98-D213-4724-9667-DC8A48A7F5C6}" dt="2023-06-29T09:31:09.941" v="659" actId="478"/>
          <ac:spMkLst>
            <pc:docMk/>
            <pc:sldMk cId="4254475664" sldId="309"/>
            <ac:spMk id="43" creationId="{F03BC413-2D91-E282-AE3C-1ADDB1C985FD}"/>
          </ac:spMkLst>
        </pc:spChg>
        <pc:spChg chg="del mod">
          <ac:chgData name="Ģirts Bramans" userId="9133f536-af29-48fd-b95b-b21a9d553e8e" providerId="ADAL" clId="{53018C98-D213-4724-9667-DC8A48A7F5C6}" dt="2023-06-29T09:31:09.941" v="661"/>
          <ac:spMkLst>
            <pc:docMk/>
            <pc:sldMk cId="4254475664" sldId="309"/>
            <ac:spMk id="57" creationId="{D77075A2-C4F4-82B7-165E-62AA2CA2A97A}"/>
          </ac:spMkLst>
        </pc:spChg>
        <pc:spChg chg="mod">
          <ac:chgData name="Ģirts Bramans" userId="9133f536-af29-48fd-b95b-b21a9d553e8e" providerId="ADAL" clId="{53018C98-D213-4724-9667-DC8A48A7F5C6}" dt="2023-06-29T09:41:32.860" v="786" actId="1076"/>
          <ac:spMkLst>
            <pc:docMk/>
            <pc:sldMk cId="4254475664" sldId="309"/>
            <ac:spMk id="59" creationId="{AED50754-B00D-6519-EB1E-1F7602EDDCA1}"/>
          </ac:spMkLst>
        </pc:spChg>
        <pc:grpChg chg="del mod">
          <ac:chgData name="Ģirts Bramans" userId="9133f536-af29-48fd-b95b-b21a9d553e8e" providerId="ADAL" clId="{53018C98-D213-4724-9667-DC8A48A7F5C6}" dt="2023-06-29T09:00:12.425" v="553" actId="478"/>
          <ac:grpSpMkLst>
            <pc:docMk/>
            <pc:sldMk cId="4254475664" sldId="309"/>
            <ac:grpSpMk id="4" creationId="{DCC9124E-CC6E-E2AE-E27C-19B5376FBE43}"/>
          </ac:grpSpMkLst>
        </pc:grpChg>
      </pc:sldChg>
      <pc:sldChg chg="del">
        <pc:chgData name="Ģirts Bramans" userId="9133f536-af29-48fd-b95b-b21a9d553e8e" providerId="ADAL" clId="{53018C98-D213-4724-9667-DC8A48A7F5C6}" dt="2023-06-30T08:09:21.716" v="2710" actId="47"/>
        <pc:sldMkLst>
          <pc:docMk/>
          <pc:sldMk cId="2481590730" sldId="310"/>
        </pc:sldMkLst>
      </pc:sldChg>
      <pc:sldChg chg="delSp modSp mod">
        <pc:chgData name="Ģirts Bramans" userId="9133f536-af29-48fd-b95b-b21a9d553e8e" providerId="ADAL" clId="{53018C98-D213-4724-9667-DC8A48A7F5C6}" dt="2023-06-30T08:36:47.227" v="2840" actId="403"/>
        <pc:sldMkLst>
          <pc:docMk/>
          <pc:sldMk cId="2250965269" sldId="311"/>
        </pc:sldMkLst>
        <pc:spChg chg="mod">
          <ac:chgData name="Ģirts Bramans" userId="9133f536-af29-48fd-b95b-b21a9d553e8e" providerId="ADAL" clId="{53018C98-D213-4724-9667-DC8A48A7F5C6}" dt="2023-06-30T08:36:47.227" v="2840" actId="403"/>
          <ac:spMkLst>
            <pc:docMk/>
            <pc:sldMk cId="2250965269" sldId="311"/>
            <ac:spMk id="2" creationId="{36B5C15C-8A68-1140-BFA0-D2DEF4078394}"/>
          </ac:spMkLst>
        </pc:spChg>
        <pc:spChg chg="del">
          <ac:chgData name="Ģirts Bramans" userId="9133f536-af29-48fd-b95b-b21a9d553e8e" providerId="ADAL" clId="{53018C98-D213-4724-9667-DC8A48A7F5C6}" dt="2023-06-30T08:09:24.286" v="2711" actId="478"/>
          <ac:spMkLst>
            <pc:docMk/>
            <pc:sldMk cId="2250965269" sldId="311"/>
            <ac:spMk id="20" creationId="{C89E06AC-B731-E5A1-B955-096C3B601A3B}"/>
          </ac:spMkLst>
        </pc:spChg>
      </pc:sldChg>
      <pc:sldChg chg="addSp delSp modSp del mod modAnim">
        <pc:chgData name="Ģirts Bramans" userId="9133f536-af29-48fd-b95b-b21a9d553e8e" providerId="ADAL" clId="{53018C98-D213-4724-9667-DC8A48A7F5C6}" dt="2023-06-30T10:51:28.781" v="4685" actId="47"/>
        <pc:sldMkLst>
          <pc:docMk/>
          <pc:sldMk cId="1689163834" sldId="312"/>
        </pc:sldMkLst>
        <pc:spChg chg="mod">
          <ac:chgData name="Ģirts Bramans" userId="9133f536-af29-48fd-b95b-b21a9d553e8e" providerId="ADAL" clId="{53018C98-D213-4724-9667-DC8A48A7F5C6}" dt="2023-06-29T08:59:44.936" v="550" actId="1076"/>
          <ac:spMkLst>
            <pc:docMk/>
            <pc:sldMk cId="1689163834" sldId="312"/>
            <ac:spMk id="2" creationId="{51B72D29-99C5-9C46-8276-97709494DBA6}"/>
          </ac:spMkLst>
        </pc:spChg>
        <pc:spChg chg="mod">
          <ac:chgData name="Ģirts Bramans" userId="9133f536-af29-48fd-b95b-b21a9d553e8e" providerId="ADAL" clId="{53018C98-D213-4724-9667-DC8A48A7F5C6}" dt="2023-06-29T08:59:55.464" v="551" actId="1076"/>
          <ac:spMkLst>
            <pc:docMk/>
            <pc:sldMk cId="1689163834" sldId="312"/>
            <ac:spMk id="3" creationId="{33539D5E-D2E6-7949-AA29-7A89DAB46B82}"/>
          </ac:spMkLst>
        </pc:spChg>
        <pc:spChg chg="add del mod">
          <ac:chgData name="Ģirts Bramans" userId="9133f536-af29-48fd-b95b-b21a9d553e8e" providerId="ADAL" clId="{53018C98-D213-4724-9667-DC8A48A7F5C6}" dt="2023-06-30T06:55:34.898" v="2705" actId="478"/>
          <ac:spMkLst>
            <pc:docMk/>
            <pc:sldMk cId="1689163834" sldId="312"/>
            <ac:spMk id="8" creationId="{50749EAC-BF7C-DF2B-01A8-051BF4F00083}"/>
          </ac:spMkLst>
        </pc:spChg>
        <pc:spChg chg="add del mod">
          <ac:chgData name="Ģirts Bramans" userId="9133f536-af29-48fd-b95b-b21a9d553e8e" providerId="ADAL" clId="{53018C98-D213-4724-9667-DC8A48A7F5C6}" dt="2023-06-30T08:09:31.151" v="2713" actId="478"/>
          <ac:spMkLst>
            <pc:docMk/>
            <pc:sldMk cId="1689163834" sldId="312"/>
            <ac:spMk id="9" creationId="{7DBD91A2-AC64-55BA-E050-D2465D195262}"/>
          </ac:spMkLst>
        </pc:spChg>
        <pc:spChg chg="add del mod">
          <ac:chgData name="Ģirts Bramans" userId="9133f536-af29-48fd-b95b-b21a9d553e8e" providerId="ADAL" clId="{53018C98-D213-4724-9667-DC8A48A7F5C6}" dt="2023-06-30T08:09:31.893" v="2714" actId="478"/>
          <ac:spMkLst>
            <pc:docMk/>
            <pc:sldMk cId="1689163834" sldId="312"/>
            <ac:spMk id="10" creationId="{2875D785-CF72-F677-FF12-678F7B525B56}"/>
          </ac:spMkLst>
        </pc:spChg>
        <pc:spChg chg="mod">
          <ac:chgData name="Ģirts Bramans" userId="9133f536-af29-48fd-b95b-b21a9d553e8e" providerId="ADAL" clId="{53018C98-D213-4724-9667-DC8A48A7F5C6}" dt="2023-06-29T08:59:40.713" v="549" actId="1076"/>
          <ac:spMkLst>
            <pc:docMk/>
            <pc:sldMk cId="1689163834" sldId="312"/>
            <ac:spMk id="21" creationId="{DBB2E8E8-52A1-8EBD-8E18-13D8BEDF3CA8}"/>
          </ac:spMkLst>
        </pc:spChg>
        <pc:spChg chg="mod">
          <ac:chgData name="Ģirts Bramans" userId="9133f536-af29-48fd-b95b-b21a9d553e8e" providerId="ADAL" clId="{53018C98-D213-4724-9667-DC8A48A7F5C6}" dt="2023-06-29T08:59:40.713" v="549" actId="1076"/>
          <ac:spMkLst>
            <pc:docMk/>
            <pc:sldMk cId="1689163834" sldId="312"/>
            <ac:spMk id="22" creationId="{98C4FADE-1C45-0603-0DE1-48A9EA7166B6}"/>
          </ac:spMkLst>
        </pc:spChg>
        <pc:spChg chg="mod">
          <ac:chgData name="Ģirts Bramans" userId="9133f536-af29-48fd-b95b-b21a9d553e8e" providerId="ADAL" clId="{53018C98-D213-4724-9667-DC8A48A7F5C6}" dt="2023-06-30T08:09:36.297" v="2717" actId="20577"/>
          <ac:spMkLst>
            <pc:docMk/>
            <pc:sldMk cId="1689163834" sldId="312"/>
            <ac:spMk id="23" creationId="{3BCCB443-CF64-ABE3-9D16-7ECFD0561874}"/>
          </ac:spMkLst>
        </pc:spChg>
        <pc:spChg chg="mod">
          <ac:chgData name="Ģirts Bramans" userId="9133f536-af29-48fd-b95b-b21a9d553e8e" providerId="ADAL" clId="{53018C98-D213-4724-9667-DC8A48A7F5C6}" dt="2023-06-30T08:45:57.398" v="3049" actId="20577"/>
          <ac:spMkLst>
            <pc:docMk/>
            <pc:sldMk cId="1689163834" sldId="312"/>
            <ac:spMk id="24" creationId="{14BAFDA0-EE08-DDDA-8378-ABA0C02EF102}"/>
          </ac:spMkLst>
        </pc:spChg>
        <pc:spChg chg="mod">
          <ac:chgData name="Ģirts Bramans" userId="9133f536-af29-48fd-b95b-b21a9d553e8e" providerId="ADAL" clId="{53018C98-D213-4724-9667-DC8A48A7F5C6}" dt="2023-06-29T08:59:40.713" v="549" actId="1076"/>
          <ac:spMkLst>
            <pc:docMk/>
            <pc:sldMk cId="1689163834" sldId="312"/>
            <ac:spMk id="29" creationId="{5E80E361-9C46-14F6-D65B-91A7C2548BA0}"/>
          </ac:spMkLst>
        </pc:spChg>
        <pc:spChg chg="mod">
          <ac:chgData name="Ģirts Bramans" userId="9133f536-af29-48fd-b95b-b21a9d553e8e" providerId="ADAL" clId="{53018C98-D213-4724-9667-DC8A48A7F5C6}" dt="2023-06-29T08:59:40.713" v="549" actId="1076"/>
          <ac:spMkLst>
            <pc:docMk/>
            <pc:sldMk cId="1689163834" sldId="312"/>
            <ac:spMk id="33" creationId="{F4E21064-BD5D-5F65-05A0-C93ECC398774}"/>
          </ac:spMkLst>
        </pc:spChg>
        <pc:spChg chg="mod">
          <ac:chgData name="Ģirts Bramans" userId="9133f536-af29-48fd-b95b-b21a9d553e8e" providerId="ADAL" clId="{53018C98-D213-4724-9667-DC8A48A7F5C6}" dt="2023-06-29T08:59:40.713" v="549" actId="1076"/>
          <ac:spMkLst>
            <pc:docMk/>
            <pc:sldMk cId="1689163834" sldId="312"/>
            <ac:spMk id="34" creationId="{BE38BC71-CE15-0DF6-2E6B-214EC22C32DB}"/>
          </ac:spMkLst>
        </pc:spChg>
        <pc:spChg chg="mod">
          <ac:chgData name="Ģirts Bramans" userId="9133f536-af29-48fd-b95b-b21a9d553e8e" providerId="ADAL" clId="{53018C98-D213-4724-9667-DC8A48A7F5C6}" dt="2023-06-30T06:42:38.268" v="2249" actId="1076"/>
          <ac:spMkLst>
            <pc:docMk/>
            <pc:sldMk cId="1689163834" sldId="312"/>
            <ac:spMk id="35" creationId="{5BD23C87-0E3C-999C-F18B-06B84C5E73F1}"/>
          </ac:spMkLst>
        </pc:spChg>
        <pc:spChg chg="mod">
          <ac:chgData name="Ģirts Bramans" userId="9133f536-af29-48fd-b95b-b21a9d553e8e" providerId="ADAL" clId="{53018C98-D213-4724-9667-DC8A48A7F5C6}" dt="2023-06-30T06:42:35.796" v="2248" actId="14100"/>
          <ac:spMkLst>
            <pc:docMk/>
            <pc:sldMk cId="1689163834" sldId="312"/>
            <ac:spMk id="36" creationId="{EADC558B-00B3-8E1F-07C1-CCCB2A2FC644}"/>
          </ac:spMkLst>
        </pc:spChg>
        <pc:grpChg chg="del">
          <ac:chgData name="Ģirts Bramans" userId="9133f536-af29-48fd-b95b-b21a9d553e8e" providerId="ADAL" clId="{53018C98-D213-4724-9667-DC8A48A7F5C6}" dt="2023-06-29T08:59:33.510" v="548" actId="478"/>
          <ac:grpSpMkLst>
            <pc:docMk/>
            <pc:sldMk cId="1689163834" sldId="312"/>
            <ac:grpSpMk id="8" creationId="{02DCE9A2-453C-34F8-250B-D03550639034}"/>
          </ac:grpSpMkLst>
        </pc:grpChg>
      </pc:sldChg>
      <pc:sldChg chg="modSp add mod modAnim">
        <pc:chgData name="Ģirts Bramans" userId="9133f536-af29-48fd-b95b-b21a9d553e8e" providerId="ADAL" clId="{53018C98-D213-4724-9667-DC8A48A7F5C6}" dt="2023-06-30T10:57:55.283" v="4726" actId="14100"/>
        <pc:sldMkLst>
          <pc:docMk/>
          <pc:sldMk cId="666256783" sldId="313"/>
        </pc:sldMkLst>
        <pc:spChg chg="mod">
          <ac:chgData name="Ģirts Bramans" userId="9133f536-af29-48fd-b95b-b21a9d553e8e" providerId="ADAL" clId="{53018C98-D213-4724-9667-DC8A48A7F5C6}" dt="2023-06-30T10:31:23.324" v="4519" actId="1076"/>
          <ac:spMkLst>
            <pc:docMk/>
            <pc:sldMk cId="666256783" sldId="313"/>
            <ac:spMk id="6" creationId="{E269F59E-D726-F945-82FC-24D258CE3632}"/>
          </ac:spMkLst>
        </pc:spChg>
        <pc:spChg chg="mod">
          <ac:chgData name="Ģirts Bramans" userId="9133f536-af29-48fd-b95b-b21a9d553e8e" providerId="ADAL" clId="{53018C98-D213-4724-9667-DC8A48A7F5C6}" dt="2023-06-30T10:57:55.283" v="4726" actId="14100"/>
          <ac:spMkLst>
            <pc:docMk/>
            <pc:sldMk cId="666256783" sldId="313"/>
            <ac:spMk id="22" creationId="{98C4FADE-1C45-0603-0DE1-48A9EA7166B6}"/>
          </ac:spMkLst>
        </pc:spChg>
        <pc:spChg chg="mod">
          <ac:chgData name="Ģirts Bramans" userId="9133f536-af29-48fd-b95b-b21a9d553e8e" providerId="ADAL" clId="{53018C98-D213-4724-9667-DC8A48A7F5C6}" dt="2023-06-30T10:57:32.460" v="4725" actId="404"/>
          <ac:spMkLst>
            <pc:docMk/>
            <pc:sldMk cId="666256783" sldId="313"/>
            <ac:spMk id="24" creationId="{14BAFDA0-EE08-DDDA-8378-ABA0C02EF102}"/>
          </ac:spMkLst>
        </pc:spChg>
        <pc:spChg chg="mod">
          <ac:chgData name="Ģirts Bramans" userId="9133f536-af29-48fd-b95b-b21a9d553e8e" providerId="ADAL" clId="{53018C98-D213-4724-9667-DC8A48A7F5C6}" dt="2023-06-30T10:31:21.231" v="4518" actId="1076"/>
          <ac:spMkLst>
            <pc:docMk/>
            <pc:sldMk cId="666256783" sldId="313"/>
            <ac:spMk id="35" creationId="{5BD23C87-0E3C-999C-F18B-06B84C5E73F1}"/>
          </ac:spMkLst>
        </pc:spChg>
        <pc:spChg chg="mod">
          <ac:chgData name="Ģirts Bramans" userId="9133f536-af29-48fd-b95b-b21a9d553e8e" providerId="ADAL" clId="{53018C98-D213-4724-9667-DC8A48A7F5C6}" dt="2023-06-30T10:32:08.055" v="4523" actId="14100"/>
          <ac:spMkLst>
            <pc:docMk/>
            <pc:sldMk cId="666256783" sldId="313"/>
            <ac:spMk id="36" creationId="{EADC558B-00B3-8E1F-07C1-CCCB2A2FC644}"/>
          </ac:spMkLst>
        </pc:spChg>
      </pc:sldChg>
    </pc:docChg>
  </pc:docChgLst>
  <pc:docChgLst>
    <pc:chgData name="Mārtiņš Adamsons" userId="S::martins.adamsons@sam.gov.lv::9ba3b7dd-53dd-4373-a7af-f9b840cb8e2a" providerId="AD" clId="Web-{0A42EBB5-AFDE-BC09-1B48-98D07B236BAC}"/>
    <pc:docChg chg="modSld">
      <pc:chgData name="Mārtiņš Adamsons" userId="S::martins.adamsons@sam.gov.lv::9ba3b7dd-53dd-4373-a7af-f9b840cb8e2a" providerId="AD" clId="Web-{0A42EBB5-AFDE-BC09-1B48-98D07B236BAC}" dt="2023-07-11T10:40:03.911" v="195"/>
      <pc:docMkLst>
        <pc:docMk/>
      </pc:docMkLst>
      <pc:sldChg chg="modNotes">
        <pc:chgData name="Mārtiņš Adamsons" userId="S::martins.adamsons@sam.gov.lv::9ba3b7dd-53dd-4373-a7af-f9b840cb8e2a" providerId="AD" clId="Web-{0A42EBB5-AFDE-BC09-1B48-98D07B236BAC}" dt="2023-07-11T10:40:03.911" v="195"/>
        <pc:sldMkLst>
          <pc:docMk/>
          <pc:sldMk cId="3256619554" sldId="308"/>
        </pc:sldMkLst>
      </pc:sldChg>
      <pc:sldChg chg="addSp delSp modNotes">
        <pc:chgData name="Mārtiņš Adamsons" userId="S::martins.adamsons@sam.gov.lv::9ba3b7dd-53dd-4373-a7af-f9b840cb8e2a" providerId="AD" clId="Web-{0A42EBB5-AFDE-BC09-1B48-98D07B236BAC}" dt="2023-07-11T10:37:23.938" v="145"/>
        <pc:sldMkLst>
          <pc:docMk/>
          <pc:sldMk cId="666256783" sldId="313"/>
        </pc:sldMkLst>
        <pc:graphicFrameChg chg="add del">
          <ac:chgData name="Mārtiņš Adamsons" userId="S::martins.adamsons@sam.gov.lv::9ba3b7dd-53dd-4373-a7af-f9b840cb8e2a" providerId="AD" clId="Web-{0A42EBB5-AFDE-BC09-1B48-98D07B236BAC}" dt="2023-07-11T10:27:52.254" v="1"/>
          <ac:graphicFrameMkLst>
            <pc:docMk/>
            <pc:sldMk cId="666256783" sldId="313"/>
            <ac:graphicFrameMk id="4" creationId="{724B803B-A3DE-8CBC-9589-819324FBE86A}"/>
          </ac:graphicFrameMkLst>
        </pc:graphicFrameChg>
      </pc:sldChg>
    </pc:docChg>
  </pc:docChgLst>
  <pc:docChgLst>
    <pc:chgData name="Mārtiņš Adamsons" userId="S::martins.adamsons@sam.gov.lv::9ba3b7dd-53dd-4373-a7af-f9b840cb8e2a" providerId="AD" clId="Web-{CADBEFE0-574A-191E-B6F9-CD25E6BFE181}"/>
    <pc:docChg chg="addSld delSld modSld sldOrd">
      <pc:chgData name="Mārtiņš Adamsons" userId="S::martins.adamsons@sam.gov.lv::9ba3b7dd-53dd-4373-a7af-f9b840cb8e2a" providerId="AD" clId="Web-{CADBEFE0-574A-191E-B6F9-CD25E6BFE181}" dt="2024-01-26T13:35:29.765" v="3516" actId="20577"/>
      <pc:docMkLst>
        <pc:docMk/>
      </pc:docMkLst>
      <pc:sldChg chg="modSp">
        <pc:chgData name="Mārtiņš Adamsons" userId="S::martins.adamsons@sam.gov.lv::9ba3b7dd-53dd-4373-a7af-f9b840cb8e2a" providerId="AD" clId="Web-{CADBEFE0-574A-191E-B6F9-CD25E6BFE181}" dt="2024-01-26T13:34:58.452" v="3514" actId="20577"/>
        <pc:sldMkLst>
          <pc:docMk/>
          <pc:sldMk cId="0" sldId="256"/>
        </pc:sldMkLst>
        <pc:spChg chg="mod">
          <ac:chgData name="Mārtiņš Adamsons" userId="S::martins.adamsons@sam.gov.lv::9ba3b7dd-53dd-4373-a7af-f9b840cb8e2a" providerId="AD" clId="Web-{CADBEFE0-574A-191E-B6F9-CD25E6BFE181}" dt="2024-01-26T11:30:38.431" v="53" actId="20577"/>
          <ac:spMkLst>
            <pc:docMk/>
            <pc:sldMk cId="0" sldId="256"/>
            <ac:spMk id="12290" creationId="{B92FA2B8-E482-7D4A-AE96-CE7AA3154CFD}"/>
          </ac:spMkLst>
        </pc:spChg>
        <pc:spChg chg="mod">
          <ac:chgData name="Mārtiņš Adamsons" userId="S::martins.adamsons@sam.gov.lv::9ba3b7dd-53dd-4373-a7af-f9b840cb8e2a" providerId="AD" clId="Web-{CADBEFE0-574A-191E-B6F9-CD25E6BFE181}" dt="2024-01-26T13:34:58.452" v="3514" actId="20577"/>
          <ac:spMkLst>
            <pc:docMk/>
            <pc:sldMk cId="0" sldId="256"/>
            <ac:spMk id="12292" creationId="{43F29DAE-EF92-1540-AC44-FC7FCB6DF752}"/>
          </ac:spMkLst>
        </pc:spChg>
      </pc:sldChg>
      <pc:sldChg chg="modNotes">
        <pc:chgData name="Mārtiņš Adamsons" userId="S::martins.adamsons@sam.gov.lv::9ba3b7dd-53dd-4373-a7af-f9b840cb8e2a" providerId="AD" clId="Web-{CADBEFE0-574A-191E-B6F9-CD25E6BFE181}" dt="2024-01-26T13:29:37.428" v="3355"/>
        <pc:sldMkLst>
          <pc:docMk/>
          <pc:sldMk cId="1250289627" sldId="267"/>
        </pc:sldMkLst>
      </pc:sldChg>
      <pc:sldChg chg="modNotes">
        <pc:chgData name="Mārtiņš Adamsons" userId="S::martins.adamsons@sam.gov.lv::9ba3b7dd-53dd-4373-a7af-f9b840cb8e2a" providerId="AD" clId="Web-{CADBEFE0-574A-191E-B6F9-CD25E6BFE181}" dt="2024-01-26T12:43:10.950" v="1297"/>
        <pc:sldMkLst>
          <pc:docMk/>
          <pc:sldMk cId="1528791428" sldId="278"/>
        </pc:sldMkLst>
      </pc:sldChg>
      <pc:sldChg chg="del">
        <pc:chgData name="Mārtiņš Adamsons" userId="S::martins.adamsons@sam.gov.lv::9ba3b7dd-53dd-4373-a7af-f9b840cb8e2a" providerId="AD" clId="Web-{CADBEFE0-574A-191E-B6F9-CD25E6BFE181}" dt="2024-01-26T12:19:52.930" v="1108"/>
        <pc:sldMkLst>
          <pc:docMk/>
          <pc:sldMk cId="382339227" sldId="281"/>
        </pc:sldMkLst>
      </pc:sldChg>
      <pc:sldChg chg="del">
        <pc:chgData name="Mārtiņš Adamsons" userId="S::martins.adamsons@sam.gov.lv::9ba3b7dd-53dd-4373-a7af-f9b840cb8e2a" providerId="AD" clId="Web-{CADBEFE0-574A-191E-B6F9-CD25E6BFE181}" dt="2024-01-26T11:31:15.026" v="54"/>
        <pc:sldMkLst>
          <pc:docMk/>
          <pc:sldMk cId="29296868" sldId="282"/>
        </pc:sldMkLst>
      </pc:sldChg>
      <pc:sldChg chg="modSp">
        <pc:chgData name="Mārtiņš Adamsons" userId="S::martins.adamsons@sam.gov.lv::9ba3b7dd-53dd-4373-a7af-f9b840cb8e2a" providerId="AD" clId="Web-{CADBEFE0-574A-191E-B6F9-CD25E6BFE181}" dt="2024-01-26T13:35:29.765" v="3516" actId="20577"/>
        <pc:sldMkLst>
          <pc:docMk/>
          <pc:sldMk cId="3256619554" sldId="308"/>
        </pc:sldMkLst>
        <pc:spChg chg="mod">
          <ac:chgData name="Mārtiņš Adamsons" userId="S::martins.adamsons@sam.gov.lv::9ba3b7dd-53dd-4373-a7af-f9b840cb8e2a" providerId="AD" clId="Web-{CADBEFE0-574A-191E-B6F9-CD25E6BFE181}" dt="2024-01-26T13:35:29.765" v="3516" actId="20577"/>
          <ac:spMkLst>
            <pc:docMk/>
            <pc:sldMk cId="3256619554" sldId="308"/>
            <ac:spMk id="3" creationId="{33539D5E-D2E6-7949-AA29-7A89DAB46B82}"/>
          </ac:spMkLst>
        </pc:spChg>
      </pc:sldChg>
      <pc:sldChg chg="modSp">
        <pc:chgData name="Mārtiņš Adamsons" userId="S::martins.adamsons@sam.gov.lv::9ba3b7dd-53dd-4373-a7af-f9b840cb8e2a" providerId="AD" clId="Web-{CADBEFE0-574A-191E-B6F9-CD25E6BFE181}" dt="2024-01-26T12:23:52.108" v="1127" actId="20577"/>
        <pc:sldMkLst>
          <pc:docMk/>
          <pc:sldMk cId="666256783" sldId="313"/>
        </pc:sldMkLst>
        <pc:spChg chg="mod">
          <ac:chgData name="Mārtiņš Adamsons" userId="S::martins.adamsons@sam.gov.lv::9ba3b7dd-53dd-4373-a7af-f9b840cb8e2a" providerId="AD" clId="Web-{CADBEFE0-574A-191E-B6F9-CD25E6BFE181}" dt="2024-01-26T12:23:52.108" v="1127" actId="20577"/>
          <ac:spMkLst>
            <pc:docMk/>
            <pc:sldMk cId="666256783" sldId="313"/>
            <ac:spMk id="2" creationId="{51B72D29-99C5-9C46-8276-97709494DBA6}"/>
          </ac:spMkLst>
        </pc:spChg>
      </pc:sldChg>
      <pc:sldChg chg="addSp modSp new modNotes">
        <pc:chgData name="Mārtiņš Adamsons" userId="S::martins.adamsons@sam.gov.lv::9ba3b7dd-53dd-4373-a7af-f9b840cb8e2a" providerId="AD" clId="Web-{CADBEFE0-574A-191E-B6F9-CD25E6BFE181}" dt="2024-01-26T13:34:38.576" v="3513" actId="1076"/>
        <pc:sldMkLst>
          <pc:docMk/>
          <pc:sldMk cId="1446410382" sldId="314"/>
        </pc:sldMkLst>
        <pc:spChg chg="mod">
          <ac:chgData name="Mārtiņš Adamsons" userId="S::martins.adamsons@sam.gov.lv::9ba3b7dd-53dd-4373-a7af-f9b840cb8e2a" providerId="AD" clId="Web-{CADBEFE0-574A-191E-B6F9-CD25E6BFE181}" dt="2024-01-26T11:38:12.037" v="178" actId="20577"/>
          <ac:spMkLst>
            <pc:docMk/>
            <pc:sldMk cId="1446410382" sldId="314"/>
            <ac:spMk id="2" creationId="{030F757D-1D97-C6B8-B783-1BE583F633E8}"/>
          </ac:spMkLst>
        </pc:spChg>
        <pc:spChg chg="mod">
          <ac:chgData name="Mārtiņš Adamsons" userId="S::martins.adamsons@sam.gov.lv::9ba3b7dd-53dd-4373-a7af-f9b840cb8e2a" providerId="AD" clId="Web-{CADBEFE0-574A-191E-B6F9-CD25E6BFE181}" dt="2024-01-26T13:34:21.514" v="3510" actId="1076"/>
          <ac:spMkLst>
            <pc:docMk/>
            <pc:sldMk cId="1446410382" sldId="314"/>
            <ac:spMk id="3" creationId="{B302DD7B-742C-2BF6-EF1D-8A5DD6ACD85D}"/>
          </ac:spMkLst>
        </pc:spChg>
        <pc:spChg chg="add mod">
          <ac:chgData name="Mārtiņš Adamsons" userId="S::martins.adamsons@sam.gov.lv::9ba3b7dd-53dd-4373-a7af-f9b840cb8e2a" providerId="AD" clId="Web-{CADBEFE0-574A-191E-B6F9-CD25E6BFE181}" dt="2024-01-26T13:34:25.482" v="3511" actId="1076"/>
          <ac:spMkLst>
            <pc:docMk/>
            <pc:sldMk cId="1446410382" sldId="314"/>
            <ac:spMk id="8" creationId="{39B3D648-15E0-54E0-2439-F8409F52DEF4}"/>
          </ac:spMkLst>
        </pc:spChg>
        <pc:spChg chg="add mod">
          <ac:chgData name="Mārtiņš Adamsons" userId="S::martins.adamsons@sam.gov.lv::9ba3b7dd-53dd-4373-a7af-f9b840cb8e2a" providerId="AD" clId="Web-{CADBEFE0-574A-191E-B6F9-CD25E6BFE181}" dt="2024-01-26T13:34:33.342" v="3512" actId="1076"/>
          <ac:spMkLst>
            <pc:docMk/>
            <pc:sldMk cId="1446410382" sldId="314"/>
            <ac:spMk id="10" creationId="{86CE833B-CFD6-41D0-2EF8-FD16EC48ED5C}"/>
          </ac:spMkLst>
        </pc:spChg>
        <pc:spChg chg="add mod">
          <ac:chgData name="Mārtiņš Adamsons" userId="S::martins.adamsons@sam.gov.lv::9ba3b7dd-53dd-4373-a7af-f9b840cb8e2a" providerId="AD" clId="Web-{CADBEFE0-574A-191E-B6F9-CD25E6BFE181}" dt="2024-01-26T13:34:38.576" v="3513" actId="1076"/>
          <ac:spMkLst>
            <pc:docMk/>
            <pc:sldMk cId="1446410382" sldId="314"/>
            <ac:spMk id="12" creationId="{C2FB8BAC-7CAE-0EC8-4234-811410EED48E}"/>
          </ac:spMkLst>
        </pc:spChg>
        <pc:spChg chg="add mod">
          <ac:chgData name="Mārtiņš Adamsons" userId="S::martins.adamsons@sam.gov.lv::9ba3b7dd-53dd-4373-a7af-f9b840cb8e2a" providerId="AD" clId="Web-{CADBEFE0-574A-191E-B6F9-CD25E6BFE181}" dt="2024-01-26T13:34:03.451" v="3504" actId="1076"/>
          <ac:spMkLst>
            <pc:docMk/>
            <pc:sldMk cId="1446410382" sldId="314"/>
            <ac:spMk id="13" creationId="{919E55B4-7031-7E1E-0701-269351D85613}"/>
          </ac:spMkLst>
        </pc:spChg>
        <pc:spChg chg="add mod">
          <ac:chgData name="Mārtiņš Adamsons" userId="S::martins.adamsons@sam.gov.lv::9ba3b7dd-53dd-4373-a7af-f9b840cb8e2a" providerId="AD" clId="Web-{CADBEFE0-574A-191E-B6F9-CD25E6BFE181}" dt="2024-01-26T13:30:07.523" v="3357" actId="14100"/>
          <ac:spMkLst>
            <pc:docMk/>
            <pc:sldMk cId="1446410382" sldId="314"/>
            <ac:spMk id="15" creationId="{F8865121-F9F4-43E2-3B48-07A490C390BD}"/>
          </ac:spMkLst>
        </pc:spChg>
        <pc:spChg chg="add mod ord">
          <ac:chgData name="Mārtiņš Adamsons" userId="S::martins.adamsons@sam.gov.lv::9ba3b7dd-53dd-4373-a7af-f9b840cb8e2a" providerId="AD" clId="Web-{CADBEFE0-574A-191E-B6F9-CD25E6BFE181}" dt="2024-01-26T13:30:25.757" v="3360" actId="14100"/>
          <ac:spMkLst>
            <pc:docMk/>
            <pc:sldMk cId="1446410382" sldId="314"/>
            <ac:spMk id="17" creationId="{A342ACB4-4258-E245-B551-D58DEA0A0A05}"/>
          </ac:spMkLst>
        </pc:spChg>
      </pc:sldChg>
      <pc:sldChg chg="addSp delSp modSp new ord modNotes">
        <pc:chgData name="Mārtiņš Adamsons" userId="S::martins.adamsons@sam.gov.lv::9ba3b7dd-53dd-4373-a7af-f9b840cb8e2a" providerId="AD" clId="Web-{CADBEFE0-574A-191E-B6F9-CD25E6BFE181}" dt="2024-01-26T13:32:39.417" v="3495"/>
        <pc:sldMkLst>
          <pc:docMk/>
          <pc:sldMk cId="783365063" sldId="315"/>
        </pc:sldMkLst>
        <pc:spChg chg="mod">
          <ac:chgData name="Mārtiņš Adamsons" userId="S::martins.adamsons@sam.gov.lv::9ba3b7dd-53dd-4373-a7af-f9b840cb8e2a" providerId="AD" clId="Web-{CADBEFE0-574A-191E-B6F9-CD25E6BFE181}" dt="2024-01-26T11:46:23.253" v="530" actId="20577"/>
          <ac:spMkLst>
            <pc:docMk/>
            <pc:sldMk cId="783365063" sldId="315"/>
            <ac:spMk id="2" creationId="{80720226-B31E-653E-306D-06C34F96A4E1}"/>
          </ac:spMkLst>
        </pc:spChg>
        <pc:spChg chg="del">
          <ac:chgData name="Mārtiņš Adamsons" userId="S::martins.adamsons@sam.gov.lv::9ba3b7dd-53dd-4373-a7af-f9b840cb8e2a" providerId="AD" clId="Web-{CADBEFE0-574A-191E-B6F9-CD25E6BFE181}" dt="2024-01-26T11:46:24.956" v="531"/>
          <ac:spMkLst>
            <pc:docMk/>
            <pc:sldMk cId="783365063" sldId="315"/>
            <ac:spMk id="3" creationId="{AA297FBC-0CBE-4E6E-4198-FB9CBCF42852}"/>
          </ac:spMkLst>
        </pc:spChg>
        <pc:spChg chg="del">
          <ac:chgData name="Mārtiņš Adamsons" userId="S::martins.adamsons@sam.gov.lv::9ba3b7dd-53dd-4373-a7af-f9b840cb8e2a" providerId="AD" clId="Web-{CADBEFE0-574A-191E-B6F9-CD25E6BFE181}" dt="2024-01-26T11:46:27.315" v="532"/>
          <ac:spMkLst>
            <pc:docMk/>
            <pc:sldMk cId="783365063" sldId="315"/>
            <ac:spMk id="4" creationId="{B8F400E9-DD31-4A72-575E-AB71EA645323}"/>
          </ac:spMkLst>
        </pc:spChg>
        <pc:spChg chg="del">
          <ac:chgData name="Mārtiņš Adamsons" userId="S::martins.adamsons@sam.gov.lv::9ba3b7dd-53dd-4373-a7af-f9b840cb8e2a" providerId="AD" clId="Web-{CADBEFE0-574A-191E-B6F9-CD25E6BFE181}" dt="2024-01-26T11:46:29.237" v="533"/>
          <ac:spMkLst>
            <pc:docMk/>
            <pc:sldMk cId="783365063" sldId="315"/>
            <ac:spMk id="5" creationId="{AF42ED80-B7E8-82D0-6774-2BD52B3355EC}"/>
          </ac:spMkLst>
        </pc:spChg>
        <pc:spChg chg="add mod">
          <ac:chgData name="Mārtiņš Adamsons" userId="S::martins.adamsons@sam.gov.lv::9ba3b7dd-53dd-4373-a7af-f9b840cb8e2a" providerId="AD" clId="Web-{CADBEFE0-574A-191E-B6F9-CD25E6BFE181}" dt="2024-01-26T12:14:19.843" v="1074" actId="1076"/>
          <ac:spMkLst>
            <pc:docMk/>
            <pc:sldMk cId="783365063" sldId="315"/>
            <ac:spMk id="7" creationId="{5EEA5627-D906-6F66-5B45-C648A23CB75B}"/>
          </ac:spMkLst>
        </pc:spChg>
        <pc:spChg chg="add del mod">
          <ac:chgData name="Mārtiņš Adamsons" userId="S::martins.adamsons@sam.gov.lv::9ba3b7dd-53dd-4373-a7af-f9b840cb8e2a" providerId="AD" clId="Web-{CADBEFE0-574A-191E-B6F9-CD25E6BFE181}" dt="2024-01-26T11:47:43.614" v="554"/>
          <ac:spMkLst>
            <pc:docMk/>
            <pc:sldMk cId="783365063" sldId="315"/>
            <ac:spMk id="8" creationId="{CEFE6CB4-2DA7-4F26-EB6F-1581DEB1C122}"/>
          </ac:spMkLst>
        </pc:spChg>
        <pc:spChg chg="add del">
          <ac:chgData name="Mārtiņš Adamsons" userId="S::martins.adamsons@sam.gov.lv::9ba3b7dd-53dd-4373-a7af-f9b840cb8e2a" providerId="AD" clId="Web-{CADBEFE0-574A-191E-B6F9-CD25E6BFE181}" dt="2024-01-26T11:47:42.302" v="553"/>
          <ac:spMkLst>
            <pc:docMk/>
            <pc:sldMk cId="783365063" sldId="315"/>
            <ac:spMk id="9" creationId="{81CBFFBD-7A16-89B8-74D6-24D6E6BD5E4F}"/>
          </ac:spMkLst>
        </pc:spChg>
        <pc:spChg chg="add mod ord">
          <ac:chgData name="Mārtiņš Adamsons" userId="S::martins.adamsons@sam.gov.lv::9ba3b7dd-53dd-4373-a7af-f9b840cb8e2a" providerId="AD" clId="Web-{CADBEFE0-574A-191E-B6F9-CD25E6BFE181}" dt="2024-01-26T12:13:35.701" v="1056" actId="1076"/>
          <ac:spMkLst>
            <pc:docMk/>
            <pc:sldMk cId="783365063" sldId="315"/>
            <ac:spMk id="10" creationId="{7C708F23-EADA-530B-834F-0B59511170E9}"/>
          </ac:spMkLst>
        </pc:spChg>
        <pc:spChg chg="add del mod">
          <ac:chgData name="Mārtiņš Adamsons" userId="S::martins.adamsons@sam.gov.lv::9ba3b7dd-53dd-4373-a7af-f9b840cb8e2a" providerId="AD" clId="Web-{CADBEFE0-574A-191E-B6F9-CD25E6BFE181}" dt="2024-01-26T11:48:38.647" v="576"/>
          <ac:spMkLst>
            <pc:docMk/>
            <pc:sldMk cId="783365063" sldId="315"/>
            <ac:spMk id="11" creationId="{142C8F3B-9E88-5A00-C761-F58435E98657}"/>
          </ac:spMkLst>
        </pc:spChg>
        <pc:spChg chg="add del mod">
          <ac:chgData name="Mārtiņš Adamsons" userId="S::martins.adamsons@sam.gov.lv::9ba3b7dd-53dd-4373-a7af-f9b840cb8e2a" providerId="AD" clId="Web-{CADBEFE0-574A-191E-B6F9-CD25E6BFE181}" dt="2024-01-26T11:48:49.803" v="581"/>
          <ac:spMkLst>
            <pc:docMk/>
            <pc:sldMk cId="783365063" sldId="315"/>
            <ac:spMk id="12" creationId="{1028F7CA-D141-37F8-0F5F-56D36632B602}"/>
          </ac:spMkLst>
        </pc:spChg>
        <pc:spChg chg="add mod ord">
          <ac:chgData name="Mārtiņš Adamsons" userId="S::martins.adamsons@sam.gov.lv::9ba3b7dd-53dd-4373-a7af-f9b840cb8e2a" providerId="AD" clId="Web-{CADBEFE0-574A-191E-B6F9-CD25E6BFE181}" dt="2024-01-26T11:54:51.063" v="713" actId="1076"/>
          <ac:spMkLst>
            <pc:docMk/>
            <pc:sldMk cId="783365063" sldId="315"/>
            <ac:spMk id="13" creationId="{649A36DB-400A-EB9B-246A-6BE05BE3CF1A}"/>
          </ac:spMkLst>
        </pc:spChg>
        <pc:spChg chg="add mod ord">
          <ac:chgData name="Mārtiņš Adamsons" userId="S::martins.adamsons@sam.gov.lv::9ba3b7dd-53dd-4373-a7af-f9b840cb8e2a" providerId="AD" clId="Web-{CADBEFE0-574A-191E-B6F9-CD25E6BFE181}" dt="2024-01-26T12:13:52.405" v="1070" actId="1076"/>
          <ac:spMkLst>
            <pc:docMk/>
            <pc:sldMk cId="783365063" sldId="315"/>
            <ac:spMk id="14" creationId="{C1E5A689-47A9-B217-BE83-43CFD08DFD2A}"/>
          </ac:spMkLst>
        </pc:spChg>
        <pc:spChg chg="add mod ord">
          <ac:chgData name="Mārtiņš Adamsons" userId="S::martins.adamsons@sam.gov.lv::9ba3b7dd-53dd-4373-a7af-f9b840cb8e2a" providerId="AD" clId="Web-{CADBEFE0-574A-191E-B6F9-CD25E6BFE181}" dt="2024-01-26T12:03:42.170" v="873"/>
          <ac:spMkLst>
            <pc:docMk/>
            <pc:sldMk cId="783365063" sldId="315"/>
            <ac:spMk id="15" creationId="{C4365D8F-4F39-B84A-D020-322C9DA7472D}"/>
          </ac:spMkLst>
        </pc:spChg>
        <pc:spChg chg="add mod ord">
          <ac:chgData name="Mārtiņš Adamsons" userId="S::martins.adamsons@sam.gov.lv::9ba3b7dd-53dd-4373-a7af-f9b840cb8e2a" providerId="AD" clId="Web-{CADBEFE0-574A-191E-B6F9-CD25E6BFE181}" dt="2024-01-26T13:31:22.790" v="3375"/>
          <ac:spMkLst>
            <pc:docMk/>
            <pc:sldMk cId="783365063" sldId="315"/>
            <ac:spMk id="16" creationId="{C5EDFFB1-E1B8-7EC7-A128-794D5BD804EA}"/>
          </ac:spMkLst>
        </pc:spChg>
        <pc:spChg chg="add mod ord">
          <ac:chgData name="Mārtiņš Adamsons" userId="S::martins.adamsons@sam.gov.lv::9ba3b7dd-53dd-4373-a7af-f9b840cb8e2a" providerId="AD" clId="Web-{CADBEFE0-574A-191E-B6F9-CD25E6BFE181}" dt="2024-01-26T12:03:29.654" v="866" actId="1076"/>
          <ac:spMkLst>
            <pc:docMk/>
            <pc:sldMk cId="783365063" sldId="315"/>
            <ac:spMk id="17" creationId="{ECAFD865-0635-59B0-7A8F-A8B87BD9C562}"/>
          </ac:spMkLst>
        </pc:spChg>
        <pc:spChg chg="add mod">
          <ac:chgData name="Mārtiņš Adamsons" userId="S::martins.adamsons@sam.gov.lv::9ba3b7dd-53dd-4373-a7af-f9b840cb8e2a" providerId="AD" clId="Web-{CADBEFE0-574A-191E-B6F9-CD25E6BFE181}" dt="2024-01-26T11:55:53.767" v="727" actId="20577"/>
          <ac:spMkLst>
            <pc:docMk/>
            <pc:sldMk cId="783365063" sldId="315"/>
            <ac:spMk id="18" creationId="{F88FEF0E-F57D-3791-2A51-0D692F68BA5C}"/>
          </ac:spMkLst>
        </pc:spChg>
        <pc:spChg chg="add del">
          <ac:chgData name="Mārtiņš Adamsons" userId="S::martins.adamsons@sam.gov.lv::9ba3b7dd-53dd-4373-a7af-f9b840cb8e2a" providerId="AD" clId="Web-{CADBEFE0-574A-191E-B6F9-CD25E6BFE181}" dt="2024-01-26T11:53:30.029" v="685"/>
          <ac:spMkLst>
            <pc:docMk/>
            <pc:sldMk cId="783365063" sldId="315"/>
            <ac:spMk id="19" creationId="{364D1A34-6852-E242-938F-9CE09C8353B5}"/>
          </ac:spMkLst>
        </pc:spChg>
        <pc:spChg chg="add del">
          <ac:chgData name="Mārtiņš Adamsons" userId="S::martins.adamsons@sam.gov.lv::9ba3b7dd-53dd-4373-a7af-f9b840cb8e2a" providerId="AD" clId="Web-{CADBEFE0-574A-191E-B6F9-CD25E6BFE181}" dt="2024-01-26T11:53:29.170" v="684"/>
          <ac:spMkLst>
            <pc:docMk/>
            <pc:sldMk cId="783365063" sldId="315"/>
            <ac:spMk id="20" creationId="{AE1EC2CA-E248-E881-B328-BF1B010A760F}"/>
          </ac:spMkLst>
        </pc:spChg>
        <pc:spChg chg="add del mod">
          <ac:chgData name="Mārtiņš Adamsons" userId="S::martins.adamsons@sam.gov.lv::9ba3b7dd-53dd-4373-a7af-f9b840cb8e2a" providerId="AD" clId="Web-{CADBEFE0-574A-191E-B6F9-CD25E6BFE181}" dt="2024-01-26T11:53:25.889" v="682"/>
          <ac:spMkLst>
            <pc:docMk/>
            <pc:sldMk cId="783365063" sldId="315"/>
            <ac:spMk id="21" creationId="{471C453D-472B-3DC5-DCC9-085EFF7F194F}"/>
          </ac:spMkLst>
        </pc:spChg>
        <pc:spChg chg="add del mod">
          <ac:chgData name="Mārtiņš Adamsons" userId="S::martins.adamsons@sam.gov.lv::9ba3b7dd-53dd-4373-a7af-f9b840cb8e2a" providerId="AD" clId="Web-{CADBEFE0-574A-191E-B6F9-CD25E6BFE181}" dt="2024-01-26T11:53:27.670" v="683"/>
          <ac:spMkLst>
            <pc:docMk/>
            <pc:sldMk cId="783365063" sldId="315"/>
            <ac:spMk id="22" creationId="{EA5C9C32-A790-9402-93F4-48E174ED3423}"/>
          </ac:spMkLst>
        </pc:spChg>
        <pc:spChg chg="add mod">
          <ac:chgData name="Mārtiņš Adamsons" userId="S::martins.adamsons@sam.gov.lv::9ba3b7dd-53dd-4373-a7af-f9b840cb8e2a" providerId="AD" clId="Web-{CADBEFE0-574A-191E-B6F9-CD25E6BFE181}" dt="2024-01-26T11:55:57.627" v="728" actId="20577"/>
          <ac:spMkLst>
            <pc:docMk/>
            <pc:sldMk cId="783365063" sldId="315"/>
            <ac:spMk id="23" creationId="{8C974854-6C92-0D90-EFCA-BFFB6CB5B00A}"/>
          </ac:spMkLst>
        </pc:spChg>
        <pc:spChg chg="add mod">
          <ac:chgData name="Mārtiņš Adamsons" userId="S::martins.adamsons@sam.gov.lv::9ba3b7dd-53dd-4373-a7af-f9b840cb8e2a" providerId="AD" clId="Web-{CADBEFE0-574A-191E-B6F9-CD25E6BFE181}" dt="2024-01-26T11:56:00.143" v="729" actId="20577"/>
          <ac:spMkLst>
            <pc:docMk/>
            <pc:sldMk cId="783365063" sldId="315"/>
            <ac:spMk id="24" creationId="{FAC78C41-602C-6757-9859-3522E27D24AE}"/>
          </ac:spMkLst>
        </pc:spChg>
        <pc:spChg chg="add mod">
          <ac:chgData name="Mārtiņš Adamsons" userId="S::martins.adamsons@sam.gov.lv::9ba3b7dd-53dd-4373-a7af-f9b840cb8e2a" providerId="AD" clId="Web-{CADBEFE0-574A-191E-B6F9-CD25E6BFE181}" dt="2024-01-26T11:55:46.955" v="725" actId="20577"/>
          <ac:spMkLst>
            <pc:docMk/>
            <pc:sldMk cId="783365063" sldId="315"/>
            <ac:spMk id="25" creationId="{CDC3B981-A892-0C78-46C8-E7508AF2DB86}"/>
          </ac:spMkLst>
        </pc:spChg>
        <pc:spChg chg="add mod">
          <ac:chgData name="Mārtiņš Adamsons" userId="S::martins.adamsons@sam.gov.lv::9ba3b7dd-53dd-4373-a7af-f9b840cb8e2a" providerId="AD" clId="Web-{CADBEFE0-574A-191E-B6F9-CD25E6BFE181}" dt="2024-01-26T11:55:50.345" v="726" actId="20577"/>
          <ac:spMkLst>
            <pc:docMk/>
            <pc:sldMk cId="783365063" sldId="315"/>
            <ac:spMk id="26" creationId="{1331D929-AB21-6300-A940-2786ABC13086}"/>
          </ac:spMkLst>
        </pc:spChg>
        <pc:spChg chg="add mod">
          <ac:chgData name="Mārtiņš Adamsons" userId="S::martins.adamsons@sam.gov.lv::9ba3b7dd-53dd-4373-a7af-f9b840cb8e2a" providerId="AD" clId="Web-{CADBEFE0-574A-191E-B6F9-CD25E6BFE181}" dt="2024-01-26T11:55:43.345" v="724" actId="20577"/>
          <ac:spMkLst>
            <pc:docMk/>
            <pc:sldMk cId="783365063" sldId="315"/>
            <ac:spMk id="27" creationId="{DC4F74EE-E2DB-10D6-53D0-905CC73349E8}"/>
          </ac:spMkLst>
        </pc:spChg>
        <pc:spChg chg="add mod">
          <ac:chgData name="Mārtiņš Adamsons" userId="S::martins.adamsons@sam.gov.lv::9ba3b7dd-53dd-4373-a7af-f9b840cb8e2a" providerId="AD" clId="Web-{CADBEFE0-574A-191E-B6F9-CD25E6BFE181}" dt="2024-01-26T11:55:39.580" v="723" actId="20577"/>
          <ac:spMkLst>
            <pc:docMk/>
            <pc:sldMk cId="783365063" sldId="315"/>
            <ac:spMk id="28" creationId="{3A38DED7-4C03-4F9A-6FA4-638296C1938E}"/>
          </ac:spMkLst>
        </pc:spChg>
        <pc:spChg chg="add mod">
          <ac:chgData name="Mārtiņš Adamsons" userId="S::martins.adamsons@sam.gov.lv::9ba3b7dd-53dd-4373-a7af-f9b840cb8e2a" providerId="AD" clId="Web-{CADBEFE0-574A-191E-B6F9-CD25E6BFE181}" dt="2024-01-26T12:13:35.560" v="1052" actId="1076"/>
          <ac:spMkLst>
            <pc:docMk/>
            <pc:sldMk cId="783365063" sldId="315"/>
            <ac:spMk id="29" creationId="{A4DEF03A-3387-7F07-7417-4E81F336E77B}"/>
          </ac:spMkLst>
        </pc:spChg>
        <pc:spChg chg="add mod">
          <ac:chgData name="Mārtiņš Adamsons" userId="S::martins.adamsons@sam.gov.lv::9ba3b7dd-53dd-4373-a7af-f9b840cb8e2a" providerId="AD" clId="Web-{CADBEFE0-574A-191E-B6F9-CD25E6BFE181}" dt="2024-01-26T12:13:35.592" v="1053" actId="1076"/>
          <ac:spMkLst>
            <pc:docMk/>
            <pc:sldMk cId="783365063" sldId="315"/>
            <ac:spMk id="30" creationId="{26D32CF7-5A12-9A98-2EA1-0F06D1F49870}"/>
          </ac:spMkLst>
        </pc:spChg>
        <pc:spChg chg="add mod">
          <ac:chgData name="Mārtiņš Adamsons" userId="S::martins.adamsons@sam.gov.lv::9ba3b7dd-53dd-4373-a7af-f9b840cb8e2a" providerId="AD" clId="Web-{CADBEFE0-574A-191E-B6F9-CD25E6BFE181}" dt="2024-01-26T12:13:35.639" v="1054" actId="1076"/>
          <ac:spMkLst>
            <pc:docMk/>
            <pc:sldMk cId="783365063" sldId="315"/>
            <ac:spMk id="31" creationId="{CC572DDC-B5B3-2211-D60C-B771C589D9CB}"/>
          </ac:spMkLst>
        </pc:spChg>
        <pc:spChg chg="add mod">
          <ac:chgData name="Mārtiņš Adamsons" userId="S::martins.adamsons@sam.gov.lv::9ba3b7dd-53dd-4373-a7af-f9b840cb8e2a" providerId="AD" clId="Web-{CADBEFE0-574A-191E-B6F9-CD25E6BFE181}" dt="2024-01-26T12:13:35.670" v="1055" actId="1076"/>
          <ac:spMkLst>
            <pc:docMk/>
            <pc:sldMk cId="783365063" sldId="315"/>
            <ac:spMk id="32" creationId="{41900CEF-160A-6E4E-B261-CA36EBA8914F}"/>
          </ac:spMkLst>
        </pc:spChg>
        <pc:spChg chg="add mod">
          <ac:chgData name="Mārtiņš Adamsons" userId="S::martins.adamsons@sam.gov.lv::9ba3b7dd-53dd-4373-a7af-f9b840cb8e2a" providerId="AD" clId="Web-{CADBEFE0-574A-191E-B6F9-CD25E6BFE181}" dt="2024-01-26T12:03:29.545" v="861" actId="1076"/>
          <ac:spMkLst>
            <pc:docMk/>
            <pc:sldMk cId="783365063" sldId="315"/>
            <ac:spMk id="33" creationId="{1B64735D-5275-03B2-D927-5811166C7E9A}"/>
          </ac:spMkLst>
        </pc:spChg>
        <pc:spChg chg="add mod">
          <ac:chgData name="Mārtiņš Adamsons" userId="S::martins.adamsons@sam.gov.lv::9ba3b7dd-53dd-4373-a7af-f9b840cb8e2a" providerId="AD" clId="Web-{CADBEFE0-574A-191E-B6F9-CD25E6BFE181}" dt="2024-01-26T12:03:29.560" v="862" actId="1076"/>
          <ac:spMkLst>
            <pc:docMk/>
            <pc:sldMk cId="783365063" sldId="315"/>
            <ac:spMk id="34" creationId="{3391777C-C931-B0E1-FF0E-498A19447160}"/>
          </ac:spMkLst>
        </pc:spChg>
        <pc:spChg chg="add mod">
          <ac:chgData name="Mārtiņš Adamsons" userId="S::martins.adamsons@sam.gov.lv::9ba3b7dd-53dd-4373-a7af-f9b840cb8e2a" providerId="AD" clId="Web-{CADBEFE0-574A-191E-B6F9-CD25E6BFE181}" dt="2024-01-26T12:03:29.576" v="863" actId="1076"/>
          <ac:spMkLst>
            <pc:docMk/>
            <pc:sldMk cId="783365063" sldId="315"/>
            <ac:spMk id="35" creationId="{E19E7091-7635-1F92-76FC-FE67B11A4618}"/>
          </ac:spMkLst>
        </pc:spChg>
        <pc:spChg chg="add mod">
          <ac:chgData name="Mārtiņš Adamsons" userId="S::martins.adamsons@sam.gov.lv::9ba3b7dd-53dd-4373-a7af-f9b840cb8e2a" providerId="AD" clId="Web-{CADBEFE0-574A-191E-B6F9-CD25E6BFE181}" dt="2024-01-26T12:03:29.607" v="864" actId="1076"/>
          <ac:spMkLst>
            <pc:docMk/>
            <pc:sldMk cId="783365063" sldId="315"/>
            <ac:spMk id="36" creationId="{8165E7C8-02E6-251F-AF62-4233396479CB}"/>
          </ac:spMkLst>
        </pc:spChg>
        <pc:spChg chg="add mod">
          <ac:chgData name="Mārtiņš Adamsons" userId="S::martins.adamsons@sam.gov.lv::9ba3b7dd-53dd-4373-a7af-f9b840cb8e2a" providerId="AD" clId="Web-{CADBEFE0-574A-191E-B6F9-CD25E6BFE181}" dt="2024-01-26T12:03:29.623" v="865" actId="1076"/>
          <ac:spMkLst>
            <pc:docMk/>
            <pc:sldMk cId="783365063" sldId="315"/>
            <ac:spMk id="37" creationId="{54049491-9705-0A5E-BB5A-25F019A1D480}"/>
          </ac:spMkLst>
        </pc:spChg>
        <pc:spChg chg="add mod">
          <ac:chgData name="Mārtiņš Adamsons" userId="S::martins.adamsons@sam.gov.lv::9ba3b7dd-53dd-4373-a7af-f9b840cb8e2a" providerId="AD" clId="Web-{CADBEFE0-574A-191E-B6F9-CD25E6BFE181}" dt="2024-01-26T12:03:39.451" v="868" actId="1076"/>
          <ac:spMkLst>
            <pc:docMk/>
            <pc:sldMk cId="783365063" sldId="315"/>
            <ac:spMk id="38" creationId="{EA50FF31-560A-D58A-C095-6940D6B55C4B}"/>
          </ac:spMkLst>
        </pc:spChg>
        <pc:spChg chg="add mod">
          <ac:chgData name="Mārtiņš Adamsons" userId="S::martins.adamsons@sam.gov.lv::9ba3b7dd-53dd-4373-a7af-f9b840cb8e2a" providerId="AD" clId="Web-{CADBEFE0-574A-191E-B6F9-CD25E6BFE181}" dt="2024-01-26T12:03:39.483" v="869" actId="1076"/>
          <ac:spMkLst>
            <pc:docMk/>
            <pc:sldMk cId="783365063" sldId="315"/>
            <ac:spMk id="39" creationId="{EB2DF964-DE50-2342-77E2-5DDEBE85B326}"/>
          </ac:spMkLst>
        </pc:spChg>
        <pc:spChg chg="add mod">
          <ac:chgData name="Mārtiņš Adamsons" userId="S::martins.adamsons@sam.gov.lv::9ba3b7dd-53dd-4373-a7af-f9b840cb8e2a" providerId="AD" clId="Web-{CADBEFE0-574A-191E-B6F9-CD25E6BFE181}" dt="2024-01-26T12:03:39.498" v="870" actId="1076"/>
          <ac:spMkLst>
            <pc:docMk/>
            <pc:sldMk cId="783365063" sldId="315"/>
            <ac:spMk id="40" creationId="{F47329BA-C2A1-FD41-1FDC-44382739A595}"/>
          </ac:spMkLst>
        </pc:spChg>
        <pc:spChg chg="add mod">
          <ac:chgData name="Mārtiņš Adamsons" userId="S::martins.adamsons@sam.gov.lv::9ba3b7dd-53dd-4373-a7af-f9b840cb8e2a" providerId="AD" clId="Web-{CADBEFE0-574A-191E-B6F9-CD25E6BFE181}" dt="2024-01-26T12:03:39.529" v="871" actId="1076"/>
          <ac:spMkLst>
            <pc:docMk/>
            <pc:sldMk cId="783365063" sldId="315"/>
            <ac:spMk id="41" creationId="{45021D1D-FE81-1A56-D8F9-E2B3951EF13F}"/>
          </ac:spMkLst>
        </pc:spChg>
        <pc:spChg chg="add mod">
          <ac:chgData name="Mārtiņš Adamsons" userId="S::martins.adamsons@sam.gov.lv::9ba3b7dd-53dd-4373-a7af-f9b840cb8e2a" providerId="AD" clId="Web-{CADBEFE0-574A-191E-B6F9-CD25E6BFE181}" dt="2024-01-26T12:03:39.545" v="872" actId="1076"/>
          <ac:spMkLst>
            <pc:docMk/>
            <pc:sldMk cId="783365063" sldId="315"/>
            <ac:spMk id="42" creationId="{8053ABED-FF80-65DF-E6AA-8DE18D656939}"/>
          </ac:spMkLst>
        </pc:spChg>
        <pc:spChg chg="add mod">
          <ac:chgData name="Mārtiņš Adamsons" userId="S::martins.adamsons@sam.gov.lv::9ba3b7dd-53dd-4373-a7af-f9b840cb8e2a" providerId="AD" clId="Web-{CADBEFE0-574A-191E-B6F9-CD25E6BFE181}" dt="2024-01-26T12:13:51.983" v="1059" actId="1076"/>
          <ac:spMkLst>
            <pc:docMk/>
            <pc:sldMk cId="783365063" sldId="315"/>
            <ac:spMk id="43" creationId="{BB7D1CFC-6703-FFD0-5F7B-7DD4F1F4ADDE}"/>
          </ac:spMkLst>
        </pc:spChg>
        <pc:spChg chg="add mod">
          <ac:chgData name="Mārtiņš Adamsons" userId="S::martins.adamsons@sam.gov.lv::9ba3b7dd-53dd-4373-a7af-f9b840cb8e2a" providerId="AD" clId="Web-{CADBEFE0-574A-191E-B6F9-CD25E6BFE181}" dt="2024-01-26T12:13:52.030" v="1060" actId="1076"/>
          <ac:spMkLst>
            <pc:docMk/>
            <pc:sldMk cId="783365063" sldId="315"/>
            <ac:spMk id="44" creationId="{4E97157B-40D4-DA1A-D1B6-7193EA3901BC}"/>
          </ac:spMkLst>
        </pc:spChg>
        <pc:spChg chg="add mod">
          <ac:chgData name="Mārtiņš Adamsons" userId="S::martins.adamsons@sam.gov.lv::9ba3b7dd-53dd-4373-a7af-f9b840cb8e2a" providerId="AD" clId="Web-{CADBEFE0-574A-191E-B6F9-CD25E6BFE181}" dt="2024-01-26T12:13:52.436" v="1071" actId="1076"/>
          <ac:spMkLst>
            <pc:docMk/>
            <pc:sldMk cId="783365063" sldId="315"/>
            <ac:spMk id="45" creationId="{D1E2C5DF-5291-ABDF-BB29-5B5F038F3D86}"/>
          </ac:spMkLst>
        </pc:spChg>
        <pc:spChg chg="add mod">
          <ac:chgData name="Mārtiņš Adamsons" userId="S::martins.adamsons@sam.gov.lv::9ba3b7dd-53dd-4373-a7af-f9b840cb8e2a" providerId="AD" clId="Web-{CADBEFE0-574A-191E-B6F9-CD25E6BFE181}" dt="2024-01-26T12:13:52.077" v="1061" actId="1076"/>
          <ac:spMkLst>
            <pc:docMk/>
            <pc:sldMk cId="783365063" sldId="315"/>
            <ac:spMk id="46" creationId="{2DCF4A21-2DBE-3809-CC39-92525D8D86C2}"/>
          </ac:spMkLst>
        </pc:spChg>
        <pc:spChg chg="add mod">
          <ac:chgData name="Mārtiņš Adamsons" userId="S::martins.adamsons@sam.gov.lv::9ba3b7dd-53dd-4373-a7af-f9b840cb8e2a" providerId="AD" clId="Web-{CADBEFE0-574A-191E-B6F9-CD25E6BFE181}" dt="2024-01-26T12:13:52.123" v="1062" actId="1076"/>
          <ac:spMkLst>
            <pc:docMk/>
            <pc:sldMk cId="783365063" sldId="315"/>
            <ac:spMk id="47" creationId="{5410CD34-B824-4FEE-41C0-4335BFB10E74}"/>
          </ac:spMkLst>
        </pc:spChg>
        <pc:spChg chg="add mod">
          <ac:chgData name="Mārtiņš Adamsons" userId="S::martins.adamsons@sam.gov.lv::9ba3b7dd-53dd-4373-a7af-f9b840cb8e2a" providerId="AD" clId="Web-{CADBEFE0-574A-191E-B6F9-CD25E6BFE181}" dt="2024-01-26T12:13:52.155" v="1063" actId="1076"/>
          <ac:spMkLst>
            <pc:docMk/>
            <pc:sldMk cId="783365063" sldId="315"/>
            <ac:spMk id="48" creationId="{736FDC92-52AA-38E2-4298-F21EB16CA4E2}"/>
          </ac:spMkLst>
        </pc:spChg>
        <pc:spChg chg="add mod">
          <ac:chgData name="Mārtiņš Adamsons" userId="S::martins.adamsons@sam.gov.lv::9ba3b7dd-53dd-4373-a7af-f9b840cb8e2a" providerId="AD" clId="Web-{CADBEFE0-574A-191E-B6F9-CD25E6BFE181}" dt="2024-01-26T12:13:52.186" v="1064" actId="1076"/>
          <ac:spMkLst>
            <pc:docMk/>
            <pc:sldMk cId="783365063" sldId="315"/>
            <ac:spMk id="49" creationId="{C698CB2F-F4FE-FCFB-EF22-5B3E5EA0D8A1}"/>
          </ac:spMkLst>
        </pc:spChg>
        <pc:spChg chg="add mod">
          <ac:chgData name="Mārtiņš Adamsons" userId="S::martins.adamsons@sam.gov.lv::9ba3b7dd-53dd-4373-a7af-f9b840cb8e2a" providerId="AD" clId="Web-{CADBEFE0-574A-191E-B6F9-CD25E6BFE181}" dt="2024-01-26T12:13:52.217" v="1065" actId="1076"/>
          <ac:spMkLst>
            <pc:docMk/>
            <pc:sldMk cId="783365063" sldId="315"/>
            <ac:spMk id="50" creationId="{0AEA4D31-49BD-E30A-CC34-07738B8224E1}"/>
          </ac:spMkLst>
        </pc:spChg>
        <pc:spChg chg="add mod">
          <ac:chgData name="Mārtiņš Adamsons" userId="S::martins.adamsons@sam.gov.lv::9ba3b7dd-53dd-4373-a7af-f9b840cb8e2a" providerId="AD" clId="Web-{CADBEFE0-574A-191E-B6F9-CD25E6BFE181}" dt="2024-01-26T12:13:52.264" v="1066" actId="1076"/>
          <ac:spMkLst>
            <pc:docMk/>
            <pc:sldMk cId="783365063" sldId="315"/>
            <ac:spMk id="51" creationId="{52EB86CC-C136-EAF5-F22F-ADD75384DEB5}"/>
          </ac:spMkLst>
        </pc:spChg>
        <pc:spChg chg="add mod ord">
          <ac:chgData name="Mārtiņš Adamsons" userId="S::martins.adamsons@sam.gov.lv::9ba3b7dd-53dd-4373-a7af-f9b840cb8e2a" providerId="AD" clId="Web-{CADBEFE0-574A-191E-B6F9-CD25E6BFE181}" dt="2024-01-26T12:13:51.952" v="1058" actId="1076"/>
          <ac:spMkLst>
            <pc:docMk/>
            <pc:sldMk cId="783365063" sldId="315"/>
            <ac:spMk id="52" creationId="{F1424C14-3123-6BD9-C558-81D51C4D417B}"/>
          </ac:spMkLst>
        </pc:spChg>
        <pc:spChg chg="add mod">
          <ac:chgData name="Mārtiņš Adamsons" userId="S::martins.adamsons@sam.gov.lv::9ba3b7dd-53dd-4373-a7af-f9b840cb8e2a" providerId="AD" clId="Web-{CADBEFE0-574A-191E-B6F9-CD25E6BFE181}" dt="2024-01-26T12:13:52.295" v="1067" actId="1076"/>
          <ac:spMkLst>
            <pc:docMk/>
            <pc:sldMk cId="783365063" sldId="315"/>
            <ac:spMk id="53" creationId="{4C0EAC56-6587-E1D9-DCA9-0E4B51785F7B}"/>
          </ac:spMkLst>
        </pc:spChg>
        <pc:spChg chg="add mod">
          <ac:chgData name="Mārtiņš Adamsons" userId="S::martins.adamsons@sam.gov.lv::9ba3b7dd-53dd-4373-a7af-f9b840cb8e2a" providerId="AD" clId="Web-{CADBEFE0-574A-191E-B6F9-CD25E6BFE181}" dt="2024-01-26T12:14:13.749" v="1073" actId="1076"/>
          <ac:spMkLst>
            <pc:docMk/>
            <pc:sldMk cId="783365063" sldId="315"/>
            <ac:spMk id="54" creationId="{7EFF458A-92AA-C2B1-68B7-966F3738D754}"/>
          </ac:spMkLst>
        </pc:spChg>
        <pc:spChg chg="add mod">
          <ac:chgData name="Mārtiņš Adamsons" userId="S::martins.adamsons@sam.gov.lv::9ba3b7dd-53dd-4373-a7af-f9b840cb8e2a" providerId="AD" clId="Web-{CADBEFE0-574A-191E-B6F9-CD25E6BFE181}" dt="2024-01-26T12:13:52.327" v="1068" actId="1076"/>
          <ac:spMkLst>
            <pc:docMk/>
            <pc:sldMk cId="783365063" sldId="315"/>
            <ac:spMk id="55" creationId="{1B036569-26E0-6BC9-F1BD-74F9D3DCD620}"/>
          </ac:spMkLst>
        </pc:spChg>
        <pc:spChg chg="add mod ord">
          <ac:chgData name="Mārtiņš Adamsons" userId="S::martins.adamsons@sam.gov.lv::9ba3b7dd-53dd-4373-a7af-f9b840cb8e2a" providerId="AD" clId="Web-{CADBEFE0-574A-191E-B6F9-CD25E6BFE181}" dt="2024-01-26T12:13:51.842" v="1057" actId="1076"/>
          <ac:spMkLst>
            <pc:docMk/>
            <pc:sldMk cId="783365063" sldId="315"/>
            <ac:spMk id="56" creationId="{DECFC8A3-2848-F2F1-F7B6-CB14C9D9309C}"/>
          </ac:spMkLst>
        </pc:spChg>
        <pc:spChg chg="add mod">
          <ac:chgData name="Mārtiņš Adamsons" userId="S::martins.adamsons@sam.gov.lv::9ba3b7dd-53dd-4373-a7af-f9b840cb8e2a" providerId="AD" clId="Web-{CADBEFE0-574A-191E-B6F9-CD25E6BFE181}" dt="2024-01-26T12:13:52.373" v="1069" actId="1076"/>
          <ac:spMkLst>
            <pc:docMk/>
            <pc:sldMk cId="783365063" sldId="315"/>
            <ac:spMk id="57" creationId="{1C3278AF-9279-1742-A2B9-94D5DB174228}"/>
          </ac:spMkLst>
        </pc:spChg>
        <pc:cxnChg chg="add mod ord">
          <ac:chgData name="Mārtiņš Adamsons" userId="S::martins.adamsons@sam.gov.lv::9ba3b7dd-53dd-4373-a7af-f9b840cb8e2a" providerId="AD" clId="Web-{CADBEFE0-574A-191E-B6F9-CD25E6BFE181}" dt="2024-01-26T12:16:34.737" v="1101" actId="14100"/>
          <ac:cxnSpMkLst>
            <pc:docMk/>
            <pc:sldMk cId="783365063" sldId="315"/>
            <ac:cxnSpMk id="58" creationId="{63E73D67-C1B9-36DF-8D8D-61A174B658F3}"/>
          </ac:cxnSpMkLst>
        </pc:cxnChg>
        <pc:cxnChg chg="add mod ord">
          <ac:chgData name="Mārtiņš Adamsons" userId="S::martins.adamsons@sam.gov.lv::9ba3b7dd-53dd-4373-a7af-f9b840cb8e2a" providerId="AD" clId="Web-{CADBEFE0-574A-191E-B6F9-CD25E6BFE181}" dt="2024-01-26T12:16:26.596" v="1099"/>
          <ac:cxnSpMkLst>
            <pc:docMk/>
            <pc:sldMk cId="783365063" sldId="315"/>
            <ac:cxnSpMk id="59" creationId="{FCC97D00-981F-66DD-A195-6931EF6C4BF8}"/>
          </ac:cxnSpMkLst>
        </pc:cxnChg>
        <pc:cxnChg chg="add mod ord">
          <ac:chgData name="Mārtiņš Adamsons" userId="S::martins.adamsons@sam.gov.lv::9ba3b7dd-53dd-4373-a7af-f9b840cb8e2a" providerId="AD" clId="Web-{CADBEFE0-574A-191E-B6F9-CD25E6BFE181}" dt="2024-01-26T12:16:05.986" v="1094"/>
          <ac:cxnSpMkLst>
            <pc:docMk/>
            <pc:sldMk cId="783365063" sldId="315"/>
            <ac:cxnSpMk id="60" creationId="{20A69D5C-2857-79E2-9E66-FF47F6DB88D1}"/>
          </ac:cxnSpMkLst>
        </pc:cxnChg>
        <pc:cxnChg chg="add mod ord">
          <ac:chgData name="Mārtiņš Adamsons" userId="S::martins.adamsons@sam.gov.lv::9ba3b7dd-53dd-4373-a7af-f9b840cb8e2a" providerId="AD" clId="Web-{CADBEFE0-574A-191E-B6F9-CD25E6BFE181}" dt="2024-01-26T12:15:49.548" v="1091"/>
          <ac:cxnSpMkLst>
            <pc:docMk/>
            <pc:sldMk cId="783365063" sldId="315"/>
            <ac:cxnSpMk id="61" creationId="{FB161D73-D5AF-9B97-5651-14E52650FC32}"/>
          </ac:cxnSpMkLst>
        </pc:cxnChg>
        <pc:cxnChg chg="add mod ord">
          <ac:chgData name="Mārtiņš Adamsons" userId="S::martins.adamsons@sam.gov.lv::9ba3b7dd-53dd-4373-a7af-f9b840cb8e2a" providerId="AD" clId="Web-{CADBEFE0-574A-191E-B6F9-CD25E6BFE181}" dt="2024-01-26T12:16:13.143" v="1096" actId="14100"/>
          <ac:cxnSpMkLst>
            <pc:docMk/>
            <pc:sldMk cId="783365063" sldId="315"/>
            <ac:cxnSpMk id="62" creationId="{A03493F5-9B9C-1743-ADCC-01FC4401511E}"/>
          </ac:cxnSpMkLst>
        </pc:cxnChg>
        <pc:cxnChg chg="add mod ord">
          <ac:chgData name="Mārtiņš Adamsons" userId="S::martins.adamsons@sam.gov.lv::9ba3b7dd-53dd-4373-a7af-f9b840cb8e2a" providerId="AD" clId="Web-{CADBEFE0-574A-191E-B6F9-CD25E6BFE181}" dt="2024-01-26T12:16:48.175" v="1105"/>
          <ac:cxnSpMkLst>
            <pc:docMk/>
            <pc:sldMk cId="783365063" sldId="315"/>
            <ac:cxnSpMk id="63" creationId="{4AFFD66B-2648-39DF-FF2B-585B57279536}"/>
          </ac:cxnSpMkLst>
        </pc:cxnChg>
      </pc:sldChg>
      <pc:sldChg chg="addSp delSp modSp add replId modNotes">
        <pc:chgData name="Mārtiņš Adamsons" userId="S::martins.adamsons@sam.gov.lv::9ba3b7dd-53dd-4373-a7af-f9b840cb8e2a" providerId="AD" clId="Web-{CADBEFE0-574A-191E-B6F9-CD25E6BFE181}" dt="2024-01-26T13:33:39.669" v="3497" actId="20577"/>
        <pc:sldMkLst>
          <pc:docMk/>
          <pc:sldMk cId="2096461033" sldId="316"/>
        </pc:sldMkLst>
        <pc:spChg chg="mod">
          <ac:chgData name="Mārtiņš Adamsons" userId="S::martins.adamsons@sam.gov.lv::9ba3b7dd-53dd-4373-a7af-f9b840cb8e2a" providerId="AD" clId="Web-{CADBEFE0-574A-191E-B6F9-CD25E6BFE181}" dt="2024-01-26T12:24:32.484" v="1145" actId="20577"/>
          <ac:spMkLst>
            <pc:docMk/>
            <pc:sldMk cId="2096461033" sldId="316"/>
            <ac:spMk id="2" creationId="{6F243574-5D71-0E29-7D54-F469A82B4414}"/>
          </ac:spMkLst>
        </pc:spChg>
        <pc:spChg chg="del">
          <ac:chgData name="Mārtiņš Adamsons" userId="S::martins.adamsons@sam.gov.lv::9ba3b7dd-53dd-4373-a7af-f9b840cb8e2a" providerId="AD" clId="Web-{CADBEFE0-574A-191E-B6F9-CD25E6BFE181}" dt="2024-01-26T12:24:23.358" v="1129"/>
          <ac:spMkLst>
            <pc:docMk/>
            <pc:sldMk cId="2096461033" sldId="316"/>
            <ac:spMk id="3" creationId="{F3C023D7-C47A-1D96-E6F8-1BA5978D52CA}"/>
          </ac:spMkLst>
        </pc:spChg>
        <pc:spChg chg="add del mod">
          <ac:chgData name="Mārtiņš Adamsons" userId="S::martins.adamsons@sam.gov.lv::9ba3b7dd-53dd-4373-a7af-f9b840cb8e2a" providerId="AD" clId="Web-{CADBEFE0-574A-191E-B6F9-CD25E6BFE181}" dt="2024-01-26T12:24:36.796" v="1146"/>
          <ac:spMkLst>
            <pc:docMk/>
            <pc:sldMk cId="2096461033" sldId="316"/>
            <ac:spMk id="8" creationId="{EF5A35A4-445F-A572-C162-7A3912C2A051}"/>
          </ac:spMkLst>
        </pc:spChg>
        <pc:spChg chg="add mod">
          <ac:chgData name="Mārtiņš Adamsons" userId="S::martins.adamsons@sam.gov.lv::9ba3b7dd-53dd-4373-a7af-f9b840cb8e2a" providerId="AD" clId="Web-{CADBEFE0-574A-191E-B6F9-CD25E6BFE181}" dt="2024-01-26T12:40:38.055" v="1254" actId="1076"/>
          <ac:spMkLst>
            <pc:docMk/>
            <pc:sldMk cId="2096461033" sldId="316"/>
            <ac:spMk id="10" creationId="{D36BF450-D3D4-C339-EA31-44D2EB7C4B59}"/>
          </ac:spMkLst>
        </pc:spChg>
        <pc:spChg chg="add mod">
          <ac:chgData name="Mārtiņš Adamsons" userId="S::martins.adamsons@sam.gov.lv::9ba3b7dd-53dd-4373-a7af-f9b840cb8e2a" providerId="AD" clId="Web-{CADBEFE0-574A-191E-B6F9-CD25E6BFE181}" dt="2024-01-26T12:40:52.259" v="1258" actId="1076"/>
          <ac:spMkLst>
            <pc:docMk/>
            <pc:sldMk cId="2096461033" sldId="316"/>
            <ac:spMk id="11" creationId="{1E9B4E2A-D4EA-094A-E8D6-B9D398794F72}"/>
          </ac:spMkLst>
        </pc:spChg>
        <pc:spChg chg="add mod">
          <ac:chgData name="Mārtiņš Adamsons" userId="S::martins.adamsons@sam.gov.lv::9ba3b7dd-53dd-4373-a7af-f9b840cb8e2a" providerId="AD" clId="Web-{CADBEFE0-574A-191E-B6F9-CD25E6BFE181}" dt="2024-01-26T12:40:45.774" v="1257" actId="1076"/>
          <ac:spMkLst>
            <pc:docMk/>
            <pc:sldMk cId="2096461033" sldId="316"/>
            <ac:spMk id="12" creationId="{512B2AA7-CECC-A2CF-4C67-6FA9689E7447}"/>
          </ac:spMkLst>
        </pc:spChg>
        <pc:spChg chg="add mod">
          <ac:chgData name="Mārtiņš Adamsons" userId="S::martins.adamsons@sam.gov.lv::9ba3b7dd-53dd-4373-a7af-f9b840cb8e2a" providerId="AD" clId="Web-{CADBEFE0-574A-191E-B6F9-CD25E6BFE181}" dt="2024-01-26T13:08:53.787" v="2387" actId="20577"/>
          <ac:spMkLst>
            <pc:docMk/>
            <pc:sldMk cId="2096461033" sldId="316"/>
            <ac:spMk id="13" creationId="{C4E8BF64-EE14-89C2-C221-C948072BA1C0}"/>
          </ac:spMkLst>
        </pc:spChg>
        <pc:spChg chg="add del">
          <ac:chgData name="Mārtiņš Adamsons" userId="S::martins.adamsons@sam.gov.lv::9ba3b7dd-53dd-4373-a7af-f9b840cb8e2a" providerId="AD" clId="Web-{CADBEFE0-574A-191E-B6F9-CD25E6BFE181}" dt="2024-01-26T12:56:36.111" v="1822"/>
          <ac:spMkLst>
            <pc:docMk/>
            <pc:sldMk cId="2096461033" sldId="316"/>
            <ac:spMk id="14" creationId="{0AAB7AE1-C2CB-09D9-DDCF-E522F98AB024}"/>
          </ac:spMkLst>
        </pc:spChg>
        <pc:spChg chg="add mod">
          <ac:chgData name="Mārtiņš Adamsons" userId="S::martins.adamsons@sam.gov.lv::9ba3b7dd-53dd-4373-a7af-f9b840cb8e2a" providerId="AD" clId="Web-{CADBEFE0-574A-191E-B6F9-CD25E6BFE181}" dt="2024-01-26T12:56:44.440" v="1824" actId="1076"/>
          <ac:spMkLst>
            <pc:docMk/>
            <pc:sldMk cId="2096461033" sldId="316"/>
            <ac:spMk id="15" creationId="{E4C77C7B-05C8-FA01-F419-78C12A4D91B9}"/>
          </ac:spMkLst>
        </pc:spChg>
        <pc:spChg chg="add mod">
          <ac:chgData name="Mārtiņš Adamsons" userId="S::martins.adamsons@sam.gov.lv::9ba3b7dd-53dd-4373-a7af-f9b840cb8e2a" providerId="AD" clId="Web-{CADBEFE0-574A-191E-B6F9-CD25E6BFE181}" dt="2024-01-26T12:57:05.253" v="1830" actId="1076"/>
          <ac:spMkLst>
            <pc:docMk/>
            <pc:sldMk cId="2096461033" sldId="316"/>
            <ac:spMk id="16" creationId="{07E2F8ED-1CF8-DCFB-679E-E8109E27E1BC}"/>
          </ac:spMkLst>
        </pc:spChg>
        <pc:spChg chg="add mod">
          <ac:chgData name="Mārtiņš Adamsons" userId="S::martins.adamsons@sam.gov.lv::9ba3b7dd-53dd-4373-a7af-f9b840cb8e2a" providerId="AD" clId="Web-{CADBEFE0-574A-191E-B6F9-CD25E6BFE181}" dt="2024-01-26T12:56:55.878" v="1829" actId="1076"/>
          <ac:spMkLst>
            <pc:docMk/>
            <pc:sldMk cId="2096461033" sldId="316"/>
            <ac:spMk id="17" creationId="{422A5200-79D0-6540-530D-F31416DE15EA}"/>
          </ac:spMkLst>
        </pc:spChg>
        <pc:spChg chg="add mod">
          <ac:chgData name="Mārtiņš Adamsons" userId="S::martins.adamsons@sam.gov.lv::9ba3b7dd-53dd-4373-a7af-f9b840cb8e2a" providerId="AD" clId="Web-{CADBEFE0-574A-191E-B6F9-CD25E6BFE181}" dt="2024-01-26T12:56:52.456" v="1828" actId="1076"/>
          <ac:spMkLst>
            <pc:docMk/>
            <pc:sldMk cId="2096461033" sldId="316"/>
            <ac:spMk id="18" creationId="{9DA41EA8-BF04-CC05-ED62-7F76B7609DD9}"/>
          </ac:spMkLst>
        </pc:spChg>
        <pc:spChg chg="mod">
          <ac:chgData name="Mārtiņš Adamsons" userId="S::martins.adamsons@sam.gov.lv::9ba3b7dd-53dd-4373-a7af-f9b840cb8e2a" providerId="AD" clId="Web-{CADBEFE0-574A-191E-B6F9-CD25E6BFE181}" dt="2024-01-26T12:26:19.377" v="1175" actId="1076"/>
          <ac:spMkLst>
            <pc:docMk/>
            <pc:sldMk cId="2096461033" sldId="316"/>
            <ac:spMk id="21" creationId="{9CC39149-CCC7-3405-8653-49833E75A6BC}"/>
          </ac:spMkLst>
        </pc:spChg>
        <pc:spChg chg="mod">
          <ac:chgData name="Mārtiņš Adamsons" userId="S::martins.adamsons@sam.gov.lv::9ba3b7dd-53dd-4373-a7af-f9b840cb8e2a" providerId="AD" clId="Web-{CADBEFE0-574A-191E-B6F9-CD25E6BFE181}" dt="2024-01-26T12:26:03.720" v="1172" actId="14100"/>
          <ac:spMkLst>
            <pc:docMk/>
            <pc:sldMk cId="2096461033" sldId="316"/>
            <ac:spMk id="22" creationId="{62CE968A-8D0A-D410-1064-E21D81C6A14C}"/>
          </ac:spMkLst>
        </pc:spChg>
        <pc:spChg chg="add del mod">
          <ac:chgData name="Mārtiņš Adamsons" userId="S::martins.adamsons@sam.gov.lv::9ba3b7dd-53dd-4373-a7af-f9b840cb8e2a" providerId="AD" clId="Web-{CADBEFE0-574A-191E-B6F9-CD25E6BFE181}" dt="2024-01-26T13:33:39.669" v="3497" actId="20577"/>
          <ac:spMkLst>
            <pc:docMk/>
            <pc:sldMk cId="2096461033" sldId="316"/>
            <ac:spMk id="23" creationId="{ACA669D4-74C9-9F13-6A24-BFDCCFA73826}"/>
          </ac:spMkLst>
        </pc:spChg>
        <pc:spChg chg="mod">
          <ac:chgData name="Mārtiņš Adamsons" userId="S::martins.adamsons@sam.gov.lv::9ba3b7dd-53dd-4373-a7af-f9b840cb8e2a" providerId="AD" clId="Web-{CADBEFE0-574A-191E-B6F9-CD25E6BFE181}" dt="2024-01-26T12:41:17.478" v="1268" actId="20577"/>
          <ac:spMkLst>
            <pc:docMk/>
            <pc:sldMk cId="2096461033" sldId="316"/>
            <ac:spMk id="24" creationId="{8CC3AE3F-F979-C917-FC31-CF37E51DDD53}"/>
          </ac:spMkLst>
        </pc:spChg>
        <pc:spChg chg="mod">
          <ac:chgData name="Mārtiņš Adamsons" userId="S::martins.adamsons@sam.gov.lv::9ba3b7dd-53dd-4373-a7af-f9b840cb8e2a" providerId="AD" clId="Web-{CADBEFE0-574A-191E-B6F9-CD25E6BFE181}" dt="2024-01-26T12:25:45.782" v="1169" actId="14100"/>
          <ac:spMkLst>
            <pc:docMk/>
            <pc:sldMk cId="2096461033" sldId="316"/>
            <ac:spMk id="29" creationId="{65273648-2246-3B3E-5AE5-DAD5503179B7}"/>
          </ac:spMkLst>
        </pc:spChg>
        <pc:spChg chg="del">
          <ac:chgData name="Mārtiņš Adamsons" userId="S::martins.adamsons@sam.gov.lv::9ba3b7dd-53dd-4373-a7af-f9b840cb8e2a" providerId="AD" clId="Web-{CADBEFE0-574A-191E-B6F9-CD25E6BFE181}" dt="2024-01-26T12:24:47.593" v="1151"/>
          <ac:spMkLst>
            <pc:docMk/>
            <pc:sldMk cId="2096461033" sldId="316"/>
            <ac:spMk id="33" creationId="{A48E4681-CCEE-8DA8-A338-C3C917CBDDFB}"/>
          </ac:spMkLst>
        </pc:spChg>
        <pc:spChg chg="del">
          <ac:chgData name="Mārtiņš Adamsons" userId="S::martins.adamsons@sam.gov.lv::9ba3b7dd-53dd-4373-a7af-f9b840cb8e2a" providerId="AD" clId="Web-{CADBEFE0-574A-191E-B6F9-CD25E6BFE181}" dt="2024-01-26T12:24:46.468" v="1150"/>
          <ac:spMkLst>
            <pc:docMk/>
            <pc:sldMk cId="2096461033" sldId="316"/>
            <ac:spMk id="34" creationId="{8E99C87C-65F3-31F5-9C16-D7E798E12402}"/>
          </ac:spMkLst>
        </pc:spChg>
        <pc:spChg chg="mod">
          <ac:chgData name="Mārtiņš Adamsons" userId="S::martins.adamsons@sam.gov.lv::9ba3b7dd-53dd-4373-a7af-f9b840cb8e2a" providerId="AD" clId="Web-{CADBEFE0-574A-191E-B6F9-CD25E6BFE181}" dt="2024-01-26T12:26:14.549" v="1174" actId="1076"/>
          <ac:spMkLst>
            <pc:docMk/>
            <pc:sldMk cId="2096461033" sldId="316"/>
            <ac:spMk id="35" creationId="{BAABFBBD-B697-2514-2FAA-FE506EA9F823}"/>
          </ac:spMkLst>
        </pc:spChg>
        <pc:spChg chg="mod">
          <ac:chgData name="Mārtiņš Adamsons" userId="S::martins.adamsons@sam.gov.lv::9ba3b7dd-53dd-4373-a7af-f9b840cb8e2a" providerId="AD" clId="Web-{CADBEFE0-574A-191E-B6F9-CD25E6BFE181}" dt="2024-01-26T12:25:49.111" v="1170" actId="14100"/>
          <ac:spMkLst>
            <pc:docMk/>
            <pc:sldMk cId="2096461033" sldId="316"/>
            <ac:spMk id="36" creationId="{089BBD52-C98D-80E2-0257-026D8CD3F1EF}"/>
          </ac:spMkLst>
        </pc:spChg>
      </pc:sldChg>
      <pc:sldChg chg="delSp modSp new del">
        <pc:chgData name="Mārtiņš Adamsons" userId="S::martins.adamsons@sam.gov.lv::9ba3b7dd-53dd-4373-a7af-f9b840cb8e2a" providerId="AD" clId="Web-{CADBEFE0-574A-191E-B6F9-CD25E6BFE181}" dt="2024-01-26T12:23:43.139" v="1124"/>
        <pc:sldMkLst>
          <pc:docMk/>
          <pc:sldMk cId="2900292927" sldId="316"/>
        </pc:sldMkLst>
        <pc:spChg chg="mod">
          <ac:chgData name="Mārtiņš Adamsons" userId="S::martins.adamsons@sam.gov.lv::9ba3b7dd-53dd-4373-a7af-f9b840cb8e2a" providerId="AD" clId="Web-{CADBEFE0-574A-191E-B6F9-CD25E6BFE181}" dt="2024-01-26T12:23:20.826" v="1120" actId="20577"/>
          <ac:spMkLst>
            <pc:docMk/>
            <pc:sldMk cId="2900292927" sldId="316"/>
            <ac:spMk id="2" creationId="{F47EDDD9-0498-8CBE-6375-F8E3EA5BEC02}"/>
          </ac:spMkLst>
        </pc:spChg>
        <pc:spChg chg="mod">
          <ac:chgData name="Mārtiņš Adamsons" userId="S::martins.adamsons@sam.gov.lv::9ba3b7dd-53dd-4373-a7af-f9b840cb8e2a" providerId="AD" clId="Web-{CADBEFE0-574A-191E-B6F9-CD25E6BFE181}" dt="2024-01-26T12:20:05.211" v="1111" actId="14100"/>
          <ac:spMkLst>
            <pc:docMk/>
            <pc:sldMk cId="2900292927" sldId="316"/>
            <ac:spMk id="3" creationId="{E84E8C96-6A2D-E9FB-0BB8-A9B9E8300D8F}"/>
          </ac:spMkLst>
        </pc:spChg>
        <pc:spChg chg="del">
          <ac:chgData name="Mārtiņš Adamsons" userId="S::martins.adamsons@sam.gov.lv::9ba3b7dd-53dd-4373-a7af-f9b840cb8e2a" providerId="AD" clId="Web-{CADBEFE0-574A-191E-B6F9-CD25E6BFE181}" dt="2024-01-26T12:19:59.695" v="1110"/>
          <ac:spMkLst>
            <pc:docMk/>
            <pc:sldMk cId="2900292927" sldId="316"/>
            <ac:spMk id="4" creationId="{C0580D95-593E-609D-C752-C3B39346C760}"/>
          </ac:spMkLst>
        </pc:spChg>
      </pc:sldChg>
      <pc:sldChg chg="modSp add del replId modNotes">
        <pc:chgData name="Mārtiņš Adamsons" userId="S::martins.adamsons@sam.gov.lv::9ba3b7dd-53dd-4373-a7af-f9b840cb8e2a" providerId="AD" clId="Web-{CADBEFE0-574A-191E-B6F9-CD25E6BFE181}" dt="2024-01-26T13:16:28.986" v="3102"/>
        <pc:sldMkLst>
          <pc:docMk/>
          <pc:sldMk cId="547116723" sldId="317"/>
        </pc:sldMkLst>
        <pc:spChg chg="mod">
          <ac:chgData name="Mārtiņš Adamsons" userId="S::martins.adamsons@sam.gov.lv::9ba3b7dd-53dd-4373-a7af-f9b840cb8e2a" providerId="AD" clId="Web-{CADBEFE0-574A-191E-B6F9-CD25E6BFE181}" dt="2024-01-26T13:02:58.731" v="1974" actId="20577"/>
          <ac:spMkLst>
            <pc:docMk/>
            <pc:sldMk cId="547116723" sldId="317"/>
            <ac:spMk id="2" creationId="{73B81AD2-F704-49A1-1DE2-FC31AC30CE49}"/>
          </ac:spMkLst>
        </pc:spChg>
        <pc:spChg chg="mod">
          <ac:chgData name="Mārtiņš Adamsons" userId="S::martins.adamsons@sam.gov.lv::9ba3b7dd-53dd-4373-a7af-f9b840cb8e2a" providerId="AD" clId="Web-{CADBEFE0-574A-191E-B6F9-CD25E6BFE181}" dt="2024-01-26T13:03:04.153" v="1976" actId="20577"/>
          <ac:spMkLst>
            <pc:docMk/>
            <pc:sldMk cId="547116723" sldId="317"/>
            <ac:spMk id="21" creationId="{9F1811F3-855B-4B0B-98A6-B4EFD435D4C0}"/>
          </ac:spMkLst>
        </pc:spChg>
      </pc:sldChg>
      <pc:sldChg chg="delSp modSp new del">
        <pc:chgData name="Mārtiņš Adamsons" userId="S::martins.adamsons@sam.gov.lv::9ba3b7dd-53dd-4373-a7af-f9b840cb8e2a" providerId="AD" clId="Web-{CADBEFE0-574A-191E-B6F9-CD25E6BFE181}" dt="2024-01-26T12:23:44.295" v="1125"/>
        <pc:sldMkLst>
          <pc:docMk/>
          <pc:sldMk cId="1390141500" sldId="317"/>
        </pc:sldMkLst>
        <pc:spChg chg="mod">
          <ac:chgData name="Mārtiņš Adamsons" userId="S::martins.adamsons@sam.gov.lv::9ba3b7dd-53dd-4373-a7af-f9b840cb8e2a" providerId="AD" clId="Web-{CADBEFE0-574A-191E-B6F9-CD25E6BFE181}" dt="2024-01-26T12:23:32.576" v="1123" actId="14100"/>
          <ac:spMkLst>
            <pc:docMk/>
            <pc:sldMk cId="1390141500" sldId="317"/>
            <ac:spMk id="3" creationId="{093E6F5D-ACFE-0BDD-F17A-5D670B67907B}"/>
          </ac:spMkLst>
        </pc:spChg>
        <pc:spChg chg="del">
          <ac:chgData name="Mārtiņš Adamsons" userId="S::martins.adamsons@sam.gov.lv::9ba3b7dd-53dd-4373-a7af-f9b840cb8e2a" providerId="AD" clId="Web-{CADBEFE0-574A-191E-B6F9-CD25E6BFE181}" dt="2024-01-26T12:23:29.013" v="1122"/>
          <ac:spMkLst>
            <pc:docMk/>
            <pc:sldMk cId="1390141500" sldId="317"/>
            <ac:spMk id="4" creationId="{398C60A2-74B2-135F-1FFE-0E8F25DA0786}"/>
          </ac:spMkLst>
        </pc:spChg>
      </pc:sldChg>
      <pc:sldChg chg="addSp delSp modSp new modNotes">
        <pc:chgData name="Mārtiņš Adamsons" userId="S::martins.adamsons@sam.gov.lv::9ba3b7dd-53dd-4373-a7af-f9b840cb8e2a" providerId="AD" clId="Web-{CADBEFE0-574A-191E-B6F9-CD25E6BFE181}" dt="2024-01-26T13:28:16.660" v="3325"/>
        <pc:sldMkLst>
          <pc:docMk/>
          <pc:sldMk cId="598296438" sldId="318"/>
        </pc:sldMkLst>
        <pc:spChg chg="mod">
          <ac:chgData name="Mārtiņš Adamsons" userId="S::martins.adamsons@sam.gov.lv::9ba3b7dd-53dd-4373-a7af-f9b840cb8e2a" providerId="AD" clId="Web-{CADBEFE0-574A-191E-B6F9-CD25E6BFE181}" dt="2024-01-26T13:16:26.501" v="3101" actId="20577"/>
          <ac:spMkLst>
            <pc:docMk/>
            <pc:sldMk cId="598296438" sldId="318"/>
            <ac:spMk id="2" creationId="{6749A9FF-05DF-8949-9D27-943AA45C03B1}"/>
          </ac:spMkLst>
        </pc:spChg>
        <pc:spChg chg="del">
          <ac:chgData name="Mārtiņš Adamsons" userId="S::martins.adamsons@sam.gov.lv::9ba3b7dd-53dd-4373-a7af-f9b840cb8e2a" providerId="AD" clId="Web-{CADBEFE0-574A-191E-B6F9-CD25E6BFE181}" dt="2024-01-26T13:16:35.861" v="3103"/>
          <ac:spMkLst>
            <pc:docMk/>
            <pc:sldMk cId="598296438" sldId="318"/>
            <ac:spMk id="3" creationId="{6E06536B-10DC-238E-8BC2-17A88EBEB12D}"/>
          </ac:spMkLst>
        </pc:spChg>
        <pc:spChg chg="del">
          <ac:chgData name="Mārtiņš Adamsons" userId="S::martins.adamsons@sam.gov.lv::9ba3b7dd-53dd-4373-a7af-f9b840cb8e2a" providerId="AD" clId="Web-{CADBEFE0-574A-191E-B6F9-CD25E6BFE181}" dt="2024-01-26T13:16:37.033" v="3104"/>
          <ac:spMkLst>
            <pc:docMk/>
            <pc:sldMk cId="598296438" sldId="318"/>
            <ac:spMk id="4" creationId="{6D147625-EC51-82DD-FAAD-F6A3DFDB6E64}"/>
          </ac:spMkLst>
        </pc:spChg>
        <pc:spChg chg="del">
          <ac:chgData name="Mārtiņš Adamsons" userId="S::martins.adamsons@sam.gov.lv::9ba3b7dd-53dd-4373-a7af-f9b840cb8e2a" providerId="AD" clId="Web-{CADBEFE0-574A-191E-B6F9-CD25E6BFE181}" dt="2024-01-26T13:16:39.064" v="3105"/>
          <ac:spMkLst>
            <pc:docMk/>
            <pc:sldMk cId="598296438" sldId="318"/>
            <ac:spMk id="5" creationId="{B4338ED8-1D6B-A6AF-ED76-68843B47A2B1}"/>
          </ac:spMkLst>
        </pc:spChg>
        <pc:spChg chg="del">
          <ac:chgData name="Mārtiņš Adamsons" userId="S::martins.adamsons@sam.gov.lv::9ba3b7dd-53dd-4373-a7af-f9b840cb8e2a" providerId="AD" clId="Web-{CADBEFE0-574A-191E-B6F9-CD25E6BFE181}" dt="2024-01-26T13:16:41.080" v="3106"/>
          <ac:spMkLst>
            <pc:docMk/>
            <pc:sldMk cId="598296438" sldId="318"/>
            <ac:spMk id="6" creationId="{D0925BA6-467D-6EAE-9083-CF9C0BBF7B85}"/>
          </ac:spMkLst>
        </pc:spChg>
        <pc:spChg chg="add mod">
          <ac:chgData name="Mārtiņš Adamsons" userId="S::martins.adamsons@sam.gov.lv::9ba3b7dd-53dd-4373-a7af-f9b840cb8e2a" providerId="AD" clId="Web-{CADBEFE0-574A-191E-B6F9-CD25E6BFE181}" dt="2024-01-26T13:19:42.100" v="3211" actId="1076"/>
          <ac:spMkLst>
            <pc:docMk/>
            <pc:sldMk cId="598296438" sldId="318"/>
            <ac:spMk id="9" creationId="{BA9604DC-0330-0224-303D-54671FA3C6B5}"/>
          </ac:spMkLst>
        </pc:spChg>
        <pc:picChg chg="add mod ord">
          <ac:chgData name="Mārtiņš Adamsons" userId="S::martins.adamsons@sam.gov.lv::9ba3b7dd-53dd-4373-a7af-f9b840cb8e2a" providerId="AD" clId="Web-{CADBEFE0-574A-191E-B6F9-CD25E6BFE181}" dt="2024-01-26T13:19:49.085" v="3212" actId="1076"/>
          <ac:picMkLst>
            <pc:docMk/>
            <pc:sldMk cId="598296438" sldId="318"/>
            <ac:picMk id="8" creationId="{5B373FD6-5968-32FF-BF93-D06774417F69}"/>
          </ac:picMkLst>
        </pc:picChg>
      </pc:sldChg>
    </pc:docChg>
  </pc:docChgLst>
  <pc:docChgLst>
    <pc:chgData name="Elīna Šimiņa-Neverovska" userId="S::elina.simina-neverovska@sam.gov.lv::dc8cb75f-71c4-417f-ad9f-c2c9be5fe0a6" providerId="AD" clId="Web-{5515EE6F-66C0-E37D-E0F7-DE553D741E87}"/>
    <pc:docChg chg="modSld">
      <pc:chgData name="Elīna Šimiņa-Neverovska" userId="S::elina.simina-neverovska@sam.gov.lv::dc8cb75f-71c4-417f-ad9f-c2c9be5fe0a6" providerId="AD" clId="Web-{5515EE6F-66C0-E37D-E0F7-DE553D741E87}" dt="2023-06-27T11:12:22.801" v="131" actId="20577"/>
      <pc:docMkLst>
        <pc:docMk/>
      </pc:docMkLst>
      <pc:sldChg chg="modSp">
        <pc:chgData name="Elīna Šimiņa-Neverovska" userId="S::elina.simina-neverovska@sam.gov.lv::dc8cb75f-71c4-417f-ad9f-c2c9be5fe0a6" providerId="AD" clId="Web-{5515EE6F-66C0-E37D-E0F7-DE553D741E87}" dt="2023-06-27T10:56:30.529" v="69" actId="20577"/>
        <pc:sldMkLst>
          <pc:docMk/>
          <pc:sldMk cId="1471938829" sldId="269"/>
        </pc:sldMkLst>
        <pc:spChg chg="mod">
          <ac:chgData name="Elīna Šimiņa-Neverovska" userId="S::elina.simina-neverovska@sam.gov.lv::dc8cb75f-71c4-417f-ad9f-c2c9be5fe0a6" providerId="AD" clId="Web-{5515EE6F-66C0-E37D-E0F7-DE553D741E87}" dt="2023-06-27T10:56:30.529" v="69" actId="20577"/>
          <ac:spMkLst>
            <pc:docMk/>
            <pc:sldMk cId="1471938829" sldId="269"/>
            <ac:spMk id="24" creationId="{14BAFDA0-EE08-DDDA-8378-ABA0C02EF102}"/>
          </ac:spMkLst>
        </pc:spChg>
      </pc:sldChg>
      <pc:sldChg chg="modSp">
        <pc:chgData name="Elīna Šimiņa-Neverovska" userId="S::elina.simina-neverovska@sam.gov.lv::dc8cb75f-71c4-417f-ad9f-c2c9be5fe0a6" providerId="AD" clId="Web-{5515EE6F-66C0-E37D-E0F7-DE553D741E87}" dt="2023-06-27T11:12:22.801" v="131" actId="20577"/>
        <pc:sldMkLst>
          <pc:docMk/>
          <pc:sldMk cId="4254475664" sldId="309"/>
        </pc:sldMkLst>
        <pc:spChg chg="mod">
          <ac:chgData name="Elīna Šimiņa-Neverovska" userId="S::elina.simina-neverovska@sam.gov.lv::dc8cb75f-71c4-417f-ad9f-c2c9be5fe0a6" providerId="AD" clId="Web-{5515EE6F-66C0-E37D-E0F7-DE553D741E87}" dt="2023-06-27T11:12:22.801" v="131" actId="20577"/>
          <ac:spMkLst>
            <pc:docMk/>
            <pc:sldMk cId="4254475664" sldId="309"/>
            <ac:spMk id="23" creationId="{3BCCB443-CF64-ABE3-9D16-7ECFD0561874}"/>
          </ac:spMkLst>
        </pc:spChg>
        <pc:spChg chg="mod">
          <ac:chgData name="Elīna Šimiņa-Neverovska" userId="S::elina.simina-neverovska@sam.gov.lv::dc8cb75f-71c4-417f-ad9f-c2c9be5fe0a6" providerId="AD" clId="Web-{5515EE6F-66C0-E37D-E0F7-DE553D741E87}" dt="2023-06-27T10:59:04.204" v="106" actId="20577"/>
          <ac:spMkLst>
            <pc:docMk/>
            <pc:sldMk cId="4254475664" sldId="309"/>
            <ac:spMk id="57" creationId="{D77075A2-C4F4-82B7-165E-62AA2CA2A97A}"/>
          </ac:spMkLst>
        </pc:spChg>
      </pc:sldChg>
    </pc:docChg>
  </pc:docChgLst>
  <pc:docChgLst>
    <pc:chgData name="Elīna Šimiņa-Neverovska" userId="dc8cb75f-71c4-417f-ad9f-c2c9be5fe0a6" providerId="ADAL" clId="{493E01D2-975A-4DDA-A456-39A2AC27E523}"/>
    <pc:docChg chg="custSel modSld">
      <pc:chgData name="Elīna Šimiņa-Neverovska" userId="dc8cb75f-71c4-417f-ad9f-c2c9be5fe0a6" providerId="ADAL" clId="{493E01D2-975A-4DDA-A456-39A2AC27E523}" dt="2023-07-07T11:27:10.476" v="1649" actId="20577"/>
      <pc:docMkLst>
        <pc:docMk/>
      </pc:docMkLst>
      <pc:sldChg chg="modSp mod">
        <pc:chgData name="Elīna Šimiņa-Neverovska" userId="dc8cb75f-71c4-417f-ad9f-c2c9be5fe0a6" providerId="ADAL" clId="{493E01D2-975A-4DDA-A456-39A2AC27E523}" dt="2023-06-30T08:04:15.375" v="32" actId="13926"/>
        <pc:sldMkLst>
          <pc:docMk/>
          <pc:sldMk cId="0" sldId="256"/>
        </pc:sldMkLst>
        <pc:spChg chg="mod">
          <ac:chgData name="Elīna Šimiņa-Neverovska" userId="dc8cb75f-71c4-417f-ad9f-c2c9be5fe0a6" providerId="ADAL" clId="{493E01D2-975A-4DDA-A456-39A2AC27E523}" dt="2023-06-30T08:04:15.375" v="32" actId="13926"/>
          <ac:spMkLst>
            <pc:docMk/>
            <pc:sldMk cId="0" sldId="256"/>
            <ac:spMk id="12292" creationId="{43F29DAE-EF92-1540-AC44-FC7FCB6DF752}"/>
          </ac:spMkLst>
        </pc:spChg>
      </pc:sldChg>
      <pc:sldChg chg="modNotesTx">
        <pc:chgData name="Elīna Šimiņa-Neverovska" userId="dc8cb75f-71c4-417f-ad9f-c2c9be5fe0a6" providerId="ADAL" clId="{493E01D2-975A-4DDA-A456-39A2AC27E523}" dt="2023-07-07T11:24:01.794" v="962" actId="20577"/>
        <pc:sldMkLst>
          <pc:docMk/>
          <pc:sldMk cId="1250289627" sldId="267"/>
        </pc:sldMkLst>
      </pc:sldChg>
      <pc:sldChg chg="modSp mod">
        <pc:chgData name="Elīna Šimiņa-Neverovska" userId="dc8cb75f-71c4-417f-ad9f-c2c9be5fe0a6" providerId="ADAL" clId="{493E01D2-975A-4DDA-A456-39A2AC27E523}" dt="2023-06-27T13:44:42.295" v="0" actId="21"/>
        <pc:sldMkLst>
          <pc:docMk/>
          <pc:sldMk cId="1471938829" sldId="269"/>
        </pc:sldMkLst>
        <pc:spChg chg="mod">
          <ac:chgData name="Elīna Šimiņa-Neverovska" userId="dc8cb75f-71c4-417f-ad9f-c2c9be5fe0a6" providerId="ADAL" clId="{493E01D2-975A-4DDA-A456-39A2AC27E523}" dt="2023-06-27T13:44:42.295" v="0" actId="21"/>
          <ac:spMkLst>
            <pc:docMk/>
            <pc:sldMk cId="1471938829" sldId="269"/>
            <ac:spMk id="34" creationId="{BE38BC71-CE15-0DF6-2E6B-214EC22C32DB}"/>
          </ac:spMkLst>
        </pc:spChg>
      </pc:sldChg>
      <pc:sldChg chg="modNotesTx">
        <pc:chgData name="Elīna Šimiņa-Neverovska" userId="dc8cb75f-71c4-417f-ad9f-c2c9be5fe0a6" providerId="ADAL" clId="{493E01D2-975A-4DDA-A456-39A2AC27E523}" dt="2023-07-07T11:27:10.476" v="1649" actId="20577"/>
        <pc:sldMkLst>
          <pc:docMk/>
          <pc:sldMk cId="382339227" sldId="281"/>
        </pc:sldMkLst>
      </pc:sldChg>
      <pc:sldChg chg="modNotesTx">
        <pc:chgData name="Elīna Šimiņa-Neverovska" userId="dc8cb75f-71c4-417f-ad9f-c2c9be5fe0a6" providerId="ADAL" clId="{493E01D2-975A-4DDA-A456-39A2AC27E523}" dt="2023-06-30T08:08:29.830" v="641" actId="20577"/>
        <pc:sldMkLst>
          <pc:docMk/>
          <pc:sldMk cId="3256619554" sldId="308"/>
        </pc:sldMkLst>
      </pc:sldChg>
      <pc:sldChg chg="modNotesTx">
        <pc:chgData name="Elīna Šimiņa-Neverovska" userId="dc8cb75f-71c4-417f-ad9f-c2c9be5fe0a6" providerId="ADAL" clId="{493E01D2-975A-4DDA-A456-39A2AC27E523}" dt="2023-06-30T08:07:38.734" v="494" actId="20577"/>
        <pc:sldMkLst>
          <pc:docMk/>
          <pc:sldMk cId="4254475664" sldId="309"/>
        </pc:sldMkLst>
      </pc:sldChg>
      <pc:sldChg chg="modNotesTx">
        <pc:chgData name="Elīna Šimiņa-Neverovska" userId="dc8cb75f-71c4-417f-ad9f-c2c9be5fe0a6" providerId="ADAL" clId="{493E01D2-975A-4DDA-A456-39A2AC27E523}" dt="2023-07-07T11:25:29.530" v="1243" actId="20577"/>
        <pc:sldMkLst>
          <pc:docMk/>
          <pc:sldMk cId="2250965269" sldId="311"/>
        </pc:sldMkLst>
      </pc:sldChg>
    </pc:docChg>
  </pc:docChgLst>
  <pc:docChgLst>
    <pc:chgData name="Mārtiņš Adamsons" userId="S::martins.adamsons@sam.gov.lv::9ba3b7dd-53dd-4373-a7af-f9b840cb8e2a" providerId="AD" clId="Web-{B6E92103-3BE6-8338-B369-2A367BC07EF5}"/>
    <pc:docChg chg="modSld">
      <pc:chgData name="Mārtiņš Adamsons" userId="S::martins.adamsons@sam.gov.lv::9ba3b7dd-53dd-4373-a7af-f9b840cb8e2a" providerId="AD" clId="Web-{B6E92103-3BE6-8338-B369-2A367BC07EF5}" dt="2023-07-06T14:00:24.384" v="164"/>
      <pc:docMkLst>
        <pc:docMk/>
      </pc:docMkLst>
      <pc:sldChg chg="modNotes">
        <pc:chgData name="Mārtiņš Adamsons" userId="S::martins.adamsons@sam.gov.lv::9ba3b7dd-53dd-4373-a7af-f9b840cb8e2a" providerId="AD" clId="Web-{B6E92103-3BE6-8338-B369-2A367BC07EF5}" dt="2023-07-06T14:00:24.384" v="164"/>
        <pc:sldMkLst>
          <pc:docMk/>
          <pc:sldMk cId="4254475664" sldId="309"/>
        </pc:sldMkLst>
      </pc:sldChg>
    </pc:docChg>
  </pc:docChgLst>
  <pc:docChgLst>
    <pc:chgData name="Mārtiņš Adamsons" userId="S::martins.adamsons@sam.gov.lv::9ba3b7dd-53dd-4373-a7af-f9b840cb8e2a" providerId="AD" clId="Web-{F34E3716-78CA-15AC-606B-82E800DF775C}"/>
    <pc:docChg chg="modSld">
      <pc:chgData name="Mārtiņš Adamsons" userId="S::martins.adamsons@sam.gov.lv::9ba3b7dd-53dd-4373-a7af-f9b840cb8e2a" providerId="AD" clId="Web-{F34E3716-78CA-15AC-606B-82E800DF775C}" dt="2024-01-28T14:18:31.868" v="130"/>
      <pc:docMkLst>
        <pc:docMk/>
      </pc:docMkLst>
      <pc:sldChg chg="modNotes">
        <pc:chgData name="Mārtiņš Adamsons" userId="S::martins.adamsons@sam.gov.lv::9ba3b7dd-53dd-4373-a7af-f9b840cb8e2a" providerId="AD" clId="Web-{F34E3716-78CA-15AC-606B-82E800DF775C}" dt="2024-01-28T14:18:31.868" v="130"/>
        <pc:sldMkLst>
          <pc:docMk/>
          <pc:sldMk cId="2096461033" sldId="316"/>
        </pc:sldMkLst>
      </pc:sldChg>
      <pc:sldChg chg="modNotes">
        <pc:chgData name="Mārtiņš Adamsons" userId="S::martins.adamsons@sam.gov.lv::9ba3b7dd-53dd-4373-a7af-f9b840cb8e2a" providerId="AD" clId="Web-{F34E3716-78CA-15AC-606B-82E800DF775C}" dt="2024-01-28T14:15:33.552" v="10"/>
        <pc:sldMkLst>
          <pc:docMk/>
          <pc:sldMk cId="598296438" sldId="318"/>
        </pc:sldMkLst>
      </pc:sldChg>
    </pc:docChg>
  </pc:docChgLst>
  <pc:docChgLst>
    <pc:chgData name="Mārtiņš Adamsons" userId="S::martins.adamsons@sam.gov.lv::9ba3b7dd-53dd-4373-a7af-f9b840cb8e2a" providerId="AD" clId="Web-{79D85864-EC54-16AF-0042-5EBE52CF2B10}"/>
    <pc:docChg chg="modSld">
      <pc:chgData name="Mārtiņš Adamsons" userId="S::martins.adamsons@sam.gov.lv::9ba3b7dd-53dd-4373-a7af-f9b840cb8e2a" providerId="AD" clId="Web-{79D85864-EC54-16AF-0042-5EBE52CF2B10}" dt="2024-01-28T14:12:45.098" v="355"/>
      <pc:docMkLst>
        <pc:docMk/>
      </pc:docMkLst>
      <pc:sldChg chg="modNotes">
        <pc:chgData name="Mārtiņš Adamsons" userId="S::martins.adamsons@sam.gov.lv::9ba3b7dd-53dd-4373-a7af-f9b840cb8e2a" providerId="AD" clId="Web-{79D85864-EC54-16AF-0042-5EBE52CF2B10}" dt="2024-01-28T14:12:45.098" v="355"/>
        <pc:sldMkLst>
          <pc:docMk/>
          <pc:sldMk cId="598296438" sldId="318"/>
        </pc:sldMkLst>
      </pc:sldChg>
    </pc:docChg>
  </pc:docChgLst>
  <pc:docChgLst>
    <pc:chgData name="Mārtiņš Adamsons" userId="S::martins.adamsons@sam.gov.lv::9ba3b7dd-53dd-4373-a7af-f9b840cb8e2a" providerId="AD" clId="Web-{F11D5DEB-9E0A-ED29-720C-485940320FDF}"/>
    <pc:docChg chg="modSld">
      <pc:chgData name="Mārtiņš Adamsons" userId="S::martins.adamsons@sam.gov.lv::9ba3b7dd-53dd-4373-a7af-f9b840cb8e2a" providerId="AD" clId="Web-{F11D5DEB-9E0A-ED29-720C-485940320FDF}" dt="2024-01-28T14:37:42.030" v="161"/>
      <pc:docMkLst>
        <pc:docMk/>
      </pc:docMkLst>
      <pc:sldChg chg="modNotes">
        <pc:chgData name="Mārtiņš Adamsons" userId="S::martins.adamsons@sam.gov.lv::9ba3b7dd-53dd-4373-a7af-f9b840cb8e2a" providerId="AD" clId="Web-{F11D5DEB-9E0A-ED29-720C-485940320FDF}" dt="2024-01-28T14:32:09.535" v="125"/>
        <pc:sldMkLst>
          <pc:docMk/>
          <pc:sldMk cId="2096461033" sldId="316"/>
        </pc:sldMkLst>
      </pc:sldChg>
      <pc:sldChg chg="modNotes">
        <pc:chgData name="Mārtiņš Adamsons" userId="S::martins.adamsons@sam.gov.lv::9ba3b7dd-53dd-4373-a7af-f9b840cb8e2a" providerId="AD" clId="Web-{F11D5DEB-9E0A-ED29-720C-485940320FDF}" dt="2024-01-28T14:37:42.030" v="161"/>
        <pc:sldMkLst>
          <pc:docMk/>
          <pc:sldMk cId="598296438" sldId="318"/>
        </pc:sldMkLst>
      </pc:sldChg>
    </pc:docChg>
  </pc:docChgLst>
  <pc:docChgLst>
    <pc:chgData name="Ģirts Bramans" userId="S::girts.bramans@sam.gov.lv::9133f536-af29-48fd-b95b-b21a9d553e8e" providerId="AD" clId="Web-{4775EF0E-D13F-C348-2F0D-7764BF74F69C}"/>
    <pc:docChg chg="modSld">
      <pc:chgData name="Ģirts Bramans" userId="S::girts.bramans@sam.gov.lv::9133f536-af29-48fd-b95b-b21a9d553e8e" providerId="AD" clId="Web-{4775EF0E-D13F-C348-2F0D-7764BF74F69C}" dt="2023-06-27T11:19:25.575" v="29" actId="20577"/>
      <pc:docMkLst>
        <pc:docMk/>
      </pc:docMkLst>
      <pc:sldChg chg="modSp">
        <pc:chgData name="Ģirts Bramans" userId="S::girts.bramans@sam.gov.lv::9133f536-af29-48fd-b95b-b21a9d553e8e" providerId="AD" clId="Web-{4775EF0E-D13F-C348-2F0D-7764BF74F69C}" dt="2023-06-27T11:17:46.040" v="20" actId="20577"/>
        <pc:sldMkLst>
          <pc:docMk/>
          <pc:sldMk cId="1471938829" sldId="269"/>
        </pc:sldMkLst>
        <pc:spChg chg="mod">
          <ac:chgData name="Ģirts Bramans" userId="S::girts.bramans@sam.gov.lv::9133f536-af29-48fd-b95b-b21a9d553e8e" providerId="AD" clId="Web-{4775EF0E-D13F-C348-2F0D-7764BF74F69C}" dt="2023-06-27T11:17:46.040" v="20" actId="20577"/>
          <ac:spMkLst>
            <pc:docMk/>
            <pc:sldMk cId="1471938829" sldId="269"/>
            <ac:spMk id="24" creationId="{14BAFDA0-EE08-DDDA-8378-ABA0C02EF102}"/>
          </ac:spMkLst>
        </pc:spChg>
      </pc:sldChg>
      <pc:sldChg chg="modSp">
        <pc:chgData name="Ģirts Bramans" userId="S::girts.bramans@sam.gov.lv::9133f536-af29-48fd-b95b-b21a9d553e8e" providerId="AD" clId="Web-{4775EF0E-D13F-C348-2F0D-7764BF74F69C}" dt="2023-06-27T11:19:25.575" v="29" actId="20577"/>
        <pc:sldMkLst>
          <pc:docMk/>
          <pc:sldMk cId="4254475664" sldId="309"/>
        </pc:sldMkLst>
        <pc:spChg chg="mod">
          <ac:chgData name="Ģirts Bramans" userId="S::girts.bramans@sam.gov.lv::9133f536-af29-48fd-b95b-b21a9d553e8e" providerId="AD" clId="Web-{4775EF0E-D13F-C348-2F0D-7764BF74F69C}" dt="2023-06-27T11:18:33.699" v="22" actId="14100"/>
          <ac:spMkLst>
            <pc:docMk/>
            <pc:sldMk cId="4254475664" sldId="309"/>
            <ac:spMk id="22" creationId="{98C4FADE-1C45-0603-0DE1-48A9EA7166B6}"/>
          </ac:spMkLst>
        </pc:spChg>
        <pc:spChg chg="mod">
          <ac:chgData name="Ģirts Bramans" userId="S::girts.bramans@sam.gov.lv::9133f536-af29-48fd-b95b-b21a9d553e8e" providerId="AD" clId="Web-{4775EF0E-D13F-C348-2F0D-7764BF74F69C}" dt="2023-06-27T11:19:25.575" v="29" actId="20577"/>
          <ac:spMkLst>
            <pc:docMk/>
            <pc:sldMk cId="4254475664" sldId="309"/>
            <ac:spMk id="23" creationId="{3BCCB443-CF64-ABE3-9D16-7ECFD0561874}"/>
          </ac:spMkLst>
        </pc:spChg>
        <pc:spChg chg="mod">
          <ac:chgData name="Ģirts Bramans" userId="S::girts.bramans@sam.gov.lv::9133f536-af29-48fd-b95b-b21a9d553e8e" providerId="AD" clId="Web-{4775EF0E-D13F-C348-2F0D-7764BF74F69C}" dt="2023-06-27T11:18:26.962" v="21" actId="14100"/>
          <ac:spMkLst>
            <pc:docMk/>
            <pc:sldMk cId="4254475664" sldId="309"/>
            <ac:spMk id="29" creationId="{5E80E361-9C46-14F6-D65B-91A7C2548BA0}"/>
          </ac:spMkLst>
        </pc:spChg>
        <pc:spChg chg="mod">
          <ac:chgData name="Ģirts Bramans" userId="S::girts.bramans@sam.gov.lv::9133f536-af29-48fd-b95b-b21a9d553e8e" providerId="AD" clId="Web-{4775EF0E-D13F-C348-2F0D-7764BF74F69C}" dt="2023-06-27T11:18:38.574" v="23" actId="14100"/>
          <ac:spMkLst>
            <pc:docMk/>
            <pc:sldMk cId="4254475664" sldId="309"/>
            <ac:spMk id="33" creationId="{F4E21064-BD5D-5F65-05A0-C93ECC398774}"/>
          </ac:spMkLst>
        </pc:spChg>
        <pc:spChg chg="mod">
          <ac:chgData name="Ģirts Bramans" userId="S::girts.bramans@sam.gov.lv::9133f536-af29-48fd-b95b-b21a9d553e8e" providerId="AD" clId="Web-{4775EF0E-D13F-C348-2F0D-7764BF74F69C}" dt="2023-06-27T11:18:48.590" v="26" actId="14100"/>
          <ac:spMkLst>
            <pc:docMk/>
            <pc:sldMk cId="4254475664" sldId="309"/>
            <ac:spMk id="43" creationId="{F03BC413-2D91-E282-AE3C-1ADDB1C985FD}"/>
          </ac:spMkLst>
        </pc:spChg>
        <pc:spChg chg="mod">
          <ac:chgData name="Ģirts Bramans" userId="S::girts.bramans@sam.gov.lv::9133f536-af29-48fd-b95b-b21a9d553e8e" providerId="AD" clId="Web-{4775EF0E-D13F-C348-2F0D-7764BF74F69C}" dt="2023-06-27T11:19:11.012" v="28" actId="20577"/>
          <ac:spMkLst>
            <pc:docMk/>
            <pc:sldMk cId="4254475664" sldId="309"/>
            <ac:spMk id="57" creationId="{D77075A2-C4F4-82B7-165E-62AA2CA2A97A}"/>
          </ac:spMkLst>
        </pc:spChg>
      </pc:sldChg>
    </pc:docChg>
  </pc:docChgLst>
  <pc:docChgLst>
    <pc:chgData name="Mārtiņš Adamsons" userId="S::martins.adamsons@sam.gov.lv::9ba3b7dd-53dd-4373-a7af-f9b840cb8e2a" providerId="AD" clId="Web-{07DC3348-3E0A-C3BC-EE91-F14B18631DB6}"/>
    <pc:docChg chg="sldOrd">
      <pc:chgData name="Mārtiņš Adamsons" userId="S::martins.adamsons@sam.gov.lv::9ba3b7dd-53dd-4373-a7af-f9b840cb8e2a" providerId="AD" clId="Web-{07DC3348-3E0A-C3BC-EE91-F14B18631DB6}" dt="2023-07-11T10:41:01.442" v="0"/>
      <pc:docMkLst>
        <pc:docMk/>
      </pc:docMkLst>
      <pc:sldChg chg="ord">
        <pc:chgData name="Mārtiņš Adamsons" userId="S::martins.adamsons@sam.gov.lv::9ba3b7dd-53dd-4373-a7af-f9b840cb8e2a" providerId="AD" clId="Web-{07DC3348-3E0A-C3BC-EE91-F14B18631DB6}" dt="2023-07-11T10:41:01.442" v="0"/>
        <pc:sldMkLst>
          <pc:docMk/>
          <pc:sldMk cId="3256619554" sldId="30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r>
              <a:rPr lang="en-US" dirty="0" err="1">
                <a:solidFill>
                  <a:srgbClr val="355464"/>
                </a:solidFill>
              </a:rPr>
              <a:t>Neizpildes</a:t>
            </a:r>
            <a:r>
              <a:rPr lang="en-US" dirty="0">
                <a:solidFill>
                  <a:srgbClr val="355464"/>
                </a:solidFill>
              </a:rPr>
              <a:t> risks</a:t>
            </a:r>
          </a:p>
        </c:rich>
      </c:tx>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Neizpildes risks</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84E6-45EB-AD85-C4BF3E782658}"/>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84E6-45EB-AD85-C4BF3E782658}"/>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84E6-45EB-AD85-C4BF3E782658}"/>
              </c:ext>
            </c:extLst>
          </c:dPt>
          <c:dPt>
            <c:idx val="3"/>
            <c:bubble3D val="0"/>
            <c:spPr>
              <a:solidFill>
                <a:srgbClr val="FFC000">
                  <a:alpha val="44000"/>
                </a:srgb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84E6-45EB-AD85-C4BF3E782658}"/>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Augsts</c:v>
                </c:pt>
                <c:pt idx="1">
                  <c:v>Vidējs</c:v>
                </c:pt>
                <c:pt idx="2">
                  <c:v>Zems</c:v>
                </c:pt>
                <c:pt idx="3">
                  <c:v>Trūkst vērtējuma</c:v>
                </c:pt>
              </c:strCache>
            </c:strRef>
          </c:cat>
          <c:val>
            <c:numRef>
              <c:f>Sheet1!$B$2:$B$5</c:f>
              <c:numCache>
                <c:formatCode>General</c:formatCode>
                <c:ptCount val="4"/>
                <c:pt idx="0">
                  <c:v>12</c:v>
                </c:pt>
                <c:pt idx="1">
                  <c:v>9</c:v>
                </c:pt>
                <c:pt idx="2">
                  <c:v>13</c:v>
                </c:pt>
                <c:pt idx="3">
                  <c:v>2</c:v>
                </c:pt>
              </c:numCache>
            </c:numRef>
          </c:val>
          <c:extLst>
            <c:ext xmlns:c16="http://schemas.microsoft.com/office/drawing/2014/chart" uri="{C3380CC4-5D6E-409C-BE32-E72D297353CC}">
              <c16:uniqueId val="{00000000-38FC-4A70-A7F3-B5C722D08226}"/>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rgbClr val="355464"/>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1" i="0" u="none" strike="noStrike" kern="1200" cap="all" spc="50" baseline="0">
              <a:solidFill>
                <a:srgbClr val="355464"/>
              </a:solidFill>
              <a:latin typeface="+mn-lt"/>
              <a:ea typeface="+mn-ea"/>
              <a:cs typeface="+mn-cs"/>
            </a:defRPr>
          </a:pPr>
          <a:endParaRPr lang="en-US"/>
        </a:p>
      </c:txPr>
    </c:title>
    <c:autoTitleDeleted val="0"/>
    <c:plotArea>
      <c:layout/>
      <c:pieChart>
        <c:varyColors val="1"/>
        <c:ser>
          <c:idx val="0"/>
          <c:order val="0"/>
          <c:tx>
            <c:strRef>
              <c:f>Sheet1!$B$1</c:f>
              <c:strCache>
                <c:ptCount val="1"/>
                <c:pt idx="0">
                  <c:v>Riska kategorija</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B2E1-4DD6-AC3F-8F5AA48A31BC}"/>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B2E1-4DD6-AC3F-8F5AA48A31BC}"/>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B2E1-4DD6-AC3F-8F5AA48A31BC}"/>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B2E1-4DD6-AC3F-8F5AA48A31BC}"/>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1. Pamatots un vadāms</c:v>
                </c:pt>
                <c:pt idx="1">
                  <c:v>2. Pamatots ar neskaidru īstenošanu</c:v>
                </c:pt>
                <c:pt idx="2">
                  <c:v>3. Pārskatāms</c:v>
                </c:pt>
              </c:strCache>
            </c:strRef>
          </c:cat>
          <c:val>
            <c:numRef>
              <c:f>Sheet1!$B$2:$B$5</c:f>
              <c:numCache>
                <c:formatCode>General</c:formatCode>
                <c:ptCount val="4"/>
                <c:pt idx="0">
                  <c:v>4</c:v>
                </c:pt>
                <c:pt idx="1">
                  <c:v>6</c:v>
                </c:pt>
                <c:pt idx="2">
                  <c:v>2</c:v>
                </c:pt>
              </c:numCache>
            </c:numRef>
          </c:val>
          <c:extLst>
            <c:ext xmlns:c16="http://schemas.microsoft.com/office/drawing/2014/chart" uri="{C3380CC4-5D6E-409C-BE32-E72D297353CC}">
              <c16:uniqueId val="{00000000-38FC-4A70-A7F3-B5C722D08226}"/>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rgbClr val="355464"/>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6BE964E-9C39-3C49-AA3C-1DEC2C16E913}"/>
              </a:ext>
            </a:extLst>
          </p:cNvPr>
          <p:cNvSpPr>
            <a:spLocks noGrp="1"/>
          </p:cNvSpPr>
          <p:nvPr>
            <p:ph type="hdr" sz="quarter"/>
          </p:nvPr>
        </p:nvSpPr>
        <p:spPr>
          <a:xfrm>
            <a:off x="1" y="1"/>
            <a:ext cx="3037840" cy="464820"/>
          </a:xfrm>
          <a:prstGeom prst="rect">
            <a:avLst/>
          </a:prstGeom>
        </p:spPr>
        <p:txBody>
          <a:bodyPr vert="horz" lIns="91440" tIns="45720" rIns="91440" bIns="45720" rtlCol="0"/>
          <a:lstStyle>
            <a:lvl1pPr algn="l" defTabSz="939575" eaLnBrk="1" fontAlgn="auto" hangingPunct="1">
              <a:spcBef>
                <a:spcPts val="0"/>
              </a:spcBef>
              <a:spcAft>
                <a:spcPts val="0"/>
              </a:spcAft>
              <a:defRPr sz="1200">
                <a:latin typeface="+mn-lt"/>
                <a:ea typeface="+mn-ea"/>
                <a:cs typeface="+mn-cs"/>
              </a:defRPr>
            </a:lvl1pPr>
          </a:lstStyle>
          <a:p>
            <a:pPr>
              <a:defRPr/>
            </a:pPr>
            <a:endParaRPr lang="lv-LV"/>
          </a:p>
        </p:txBody>
      </p:sp>
      <p:sp>
        <p:nvSpPr>
          <p:cNvPr id="3" name="Date Placeholder 2">
            <a:extLst>
              <a:ext uri="{FF2B5EF4-FFF2-40B4-BE49-F238E27FC236}">
                <a16:creationId xmlns:a16="http://schemas.microsoft.com/office/drawing/2014/main" id="{C4F3CE2F-936C-0F48-86EB-82744A194321}"/>
              </a:ext>
            </a:extLst>
          </p:cNvPr>
          <p:cNvSpPr>
            <a:spLocks noGrp="1"/>
          </p:cNvSpPr>
          <p:nvPr>
            <p:ph type="dt" idx="1"/>
          </p:nvPr>
        </p:nvSpPr>
        <p:spPr>
          <a:xfrm>
            <a:off x="3970938" y="1"/>
            <a:ext cx="3037840" cy="46482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cs typeface="Arial" panose="020B0604020202020204" pitchFamily="34" charset="0"/>
              </a:defRPr>
            </a:lvl1pPr>
          </a:lstStyle>
          <a:p>
            <a:pPr>
              <a:defRPr/>
            </a:pPr>
            <a:fld id="{D1E5DA71-AD26-9A49-80A9-F29E66729191}" type="datetimeFigureOut">
              <a:rPr lang="lv-LV" altLang="lv-LV"/>
              <a:pPr>
                <a:defRPr/>
              </a:pPr>
              <a:t>16.12.2025</a:t>
            </a:fld>
            <a:endParaRPr lang="lv-LV" altLang="lv-LV"/>
          </a:p>
        </p:txBody>
      </p:sp>
      <p:sp>
        <p:nvSpPr>
          <p:cNvPr id="4" name="Slide Image Placeholder 3">
            <a:extLst>
              <a:ext uri="{FF2B5EF4-FFF2-40B4-BE49-F238E27FC236}">
                <a16:creationId xmlns:a16="http://schemas.microsoft.com/office/drawing/2014/main" id="{5FE6E004-3590-8D4A-81E2-2D0C4C8F362E}"/>
              </a:ext>
            </a:extLst>
          </p:cNvPr>
          <p:cNvSpPr>
            <a:spLocks noGrp="1" noRot="1" noChangeAspect="1"/>
          </p:cNvSpPr>
          <p:nvPr>
            <p:ph type="sldImg" idx="2"/>
          </p:nvPr>
        </p:nvSpPr>
        <p:spPr>
          <a:xfrm>
            <a:off x="407988" y="698500"/>
            <a:ext cx="6194425" cy="3484563"/>
          </a:xfrm>
          <a:prstGeom prst="rect">
            <a:avLst/>
          </a:prstGeom>
          <a:noFill/>
          <a:ln w="12700">
            <a:solidFill>
              <a:prstClr val="black"/>
            </a:solidFill>
          </a:ln>
        </p:spPr>
        <p:txBody>
          <a:bodyPr vert="horz" lIns="91440" tIns="45720" rIns="91440" bIns="45720" rtlCol="0" anchor="ctr"/>
          <a:lstStyle/>
          <a:p>
            <a:pPr lvl="0"/>
            <a:endParaRPr lang="lv-LV" noProof="0"/>
          </a:p>
        </p:txBody>
      </p:sp>
      <p:sp>
        <p:nvSpPr>
          <p:cNvPr id="5" name="Notes Placeholder 4">
            <a:extLst>
              <a:ext uri="{FF2B5EF4-FFF2-40B4-BE49-F238E27FC236}">
                <a16:creationId xmlns:a16="http://schemas.microsoft.com/office/drawing/2014/main" id="{38014F86-C55B-8846-86B0-73D6539AAC87}"/>
              </a:ext>
            </a:extLst>
          </p:cNvPr>
          <p:cNvSpPr>
            <a:spLocks noGrp="1"/>
          </p:cNvSpPr>
          <p:nvPr>
            <p:ph type="body" sz="quarter" idx="3"/>
          </p:nvPr>
        </p:nvSpPr>
        <p:spPr>
          <a:xfrm>
            <a:off x="701040" y="4415790"/>
            <a:ext cx="5608320" cy="418338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lv-LV" noProof="0"/>
          </a:p>
        </p:txBody>
      </p:sp>
      <p:sp>
        <p:nvSpPr>
          <p:cNvPr id="6" name="Footer Placeholder 5">
            <a:extLst>
              <a:ext uri="{FF2B5EF4-FFF2-40B4-BE49-F238E27FC236}">
                <a16:creationId xmlns:a16="http://schemas.microsoft.com/office/drawing/2014/main" id="{7A451F03-A5D8-5D45-9909-5766813137D5}"/>
              </a:ext>
            </a:extLst>
          </p:cNvPr>
          <p:cNvSpPr>
            <a:spLocks noGrp="1"/>
          </p:cNvSpPr>
          <p:nvPr>
            <p:ph type="ftr" sz="quarter" idx="4"/>
          </p:nvPr>
        </p:nvSpPr>
        <p:spPr>
          <a:xfrm>
            <a:off x="1" y="8829967"/>
            <a:ext cx="3037840" cy="464820"/>
          </a:xfrm>
          <a:prstGeom prst="rect">
            <a:avLst/>
          </a:prstGeom>
        </p:spPr>
        <p:txBody>
          <a:bodyPr vert="horz" lIns="91440" tIns="45720" rIns="91440" bIns="45720" rtlCol="0" anchor="b"/>
          <a:lstStyle>
            <a:lvl1pPr algn="l" defTabSz="939575" eaLnBrk="1" fontAlgn="auto" hangingPunct="1">
              <a:spcBef>
                <a:spcPts val="0"/>
              </a:spcBef>
              <a:spcAft>
                <a:spcPts val="0"/>
              </a:spcAft>
              <a:defRPr sz="1200">
                <a:latin typeface="+mn-lt"/>
                <a:ea typeface="+mn-ea"/>
                <a:cs typeface="+mn-cs"/>
              </a:defRPr>
            </a:lvl1pPr>
          </a:lstStyle>
          <a:p>
            <a:pPr>
              <a:defRPr/>
            </a:pPr>
            <a:endParaRPr lang="lv-LV"/>
          </a:p>
        </p:txBody>
      </p:sp>
      <p:sp>
        <p:nvSpPr>
          <p:cNvPr id="7" name="Slide Number Placeholder 6">
            <a:extLst>
              <a:ext uri="{FF2B5EF4-FFF2-40B4-BE49-F238E27FC236}">
                <a16:creationId xmlns:a16="http://schemas.microsoft.com/office/drawing/2014/main" id="{39D0C637-3CF8-6E44-AC6D-F543E1329EB4}"/>
              </a:ext>
            </a:extLst>
          </p:cNvPr>
          <p:cNvSpPr>
            <a:spLocks noGrp="1"/>
          </p:cNvSpPr>
          <p:nvPr>
            <p:ph type="sldNum" sz="quarter" idx="5"/>
          </p:nvPr>
        </p:nvSpPr>
        <p:spPr>
          <a:xfrm>
            <a:off x="3970938" y="8829967"/>
            <a:ext cx="3037840" cy="46482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cs typeface="Arial" panose="020B0604020202020204" pitchFamily="34" charset="0"/>
              </a:defRPr>
            </a:lvl1pPr>
          </a:lstStyle>
          <a:p>
            <a:pPr>
              <a:defRPr/>
            </a:pPr>
            <a:fld id="{7EC814D1-70A8-6F41-8C4D-91D0DE9A9AB7}" type="slidenum">
              <a:rPr lang="lv-LV" altLang="lv-LV"/>
              <a:pPr>
                <a:defRPr/>
              </a:pPr>
              <a:t>‹#›</a:t>
            </a:fld>
            <a:endParaRPr lang="lv-LV" altLang="lv-LV"/>
          </a:p>
        </p:txBody>
      </p:sp>
    </p:spTree>
  </p:cSld>
  <p:clrMap bg1="lt1" tx1="dk1" bg2="lt2" tx2="dk2" accent1="accent1" accent2="accent2" accent3="accent3" accent4="accent4" accent5="accent5" accent6="accent6" hlink="hlink" folHlink="folHlink"/>
  <p:notesStyle>
    <a:lvl1pPr algn="l" defTabSz="938213"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68313" algn="l" defTabSz="938213"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38213" algn="l" defTabSz="938213"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408113" algn="l" defTabSz="938213"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78013" algn="l" defTabSz="938213"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348940" algn="l" defTabSz="939575" rtl="0" eaLnBrk="1" latinLnBrk="0" hangingPunct="1">
      <a:defRPr sz="1200" kern="1200">
        <a:solidFill>
          <a:schemeClr val="tx1"/>
        </a:solidFill>
        <a:latin typeface="+mn-lt"/>
        <a:ea typeface="+mn-ea"/>
        <a:cs typeface="+mn-cs"/>
      </a:defRPr>
    </a:lvl6pPr>
    <a:lvl7pPr marL="2818729" algn="l" defTabSz="939575" rtl="0" eaLnBrk="1" latinLnBrk="0" hangingPunct="1">
      <a:defRPr sz="1200" kern="1200">
        <a:solidFill>
          <a:schemeClr val="tx1"/>
        </a:solidFill>
        <a:latin typeface="+mn-lt"/>
        <a:ea typeface="+mn-ea"/>
        <a:cs typeface="+mn-cs"/>
      </a:defRPr>
    </a:lvl7pPr>
    <a:lvl8pPr marL="3288515" algn="l" defTabSz="939575" rtl="0" eaLnBrk="1" latinLnBrk="0" hangingPunct="1">
      <a:defRPr sz="1200" kern="1200">
        <a:solidFill>
          <a:schemeClr val="tx1"/>
        </a:solidFill>
        <a:latin typeface="+mn-lt"/>
        <a:ea typeface="+mn-ea"/>
        <a:cs typeface="+mn-cs"/>
      </a:defRPr>
    </a:lvl8pPr>
    <a:lvl9pPr marL="3758305" algn="l" defTabSz="9395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pPr>
              <a:defRPr/>
            </a:pPr>
            <a:fld id="{7EC814D1-70A8-6F41-8C4D-91D0DE9A9AB7}" type="slidenum">
              <a:rPr lang="lv-LV" altLang="lv-LV" smtClean="0"/>
              <a:pPr>
                <a:defRPr/>
              </a:pPr>
              <a:t>1</a:t>
            </a:fld>
            <a:endParaRPr lang="lv-LV" altLang="lv-LV"/>
          </a:p>
        </p:txBody>
      </p:sp>
    </p:spTree>
    <p:extLst>
      <p:ext uri="{BB962C8B-B14F-4D97-AF65-F5344CB8AC3E}">
        <p14:creationId xmlns:p14="http://schemas.microsoft.com/office/powerpoint/2010/main" val="4286242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BE2E0-AFAC-15D5-9B62-CFA9B3F15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A0A0BC-3541-881B-58ED-FCDDBCED00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F0B7C9-911F-8538-FAE7-0037063B6F29}"/>
              </a:ext>
            </a:extLst>
          </p:cNvPr>
          <p:cNvSpPr>
            <a:spLocks noGrp="1"/>
          </p:cNvSpPr>
          <p:nvPr>
            <p:ph type="body" idx="1"/>
          </p:nvPr>
        </p:nvSpPr>
        <p:spPr/>
        <p:txBody>
          <a:bodyPr/>
          <a:lstStyle/>
          <a:p>
            <a:r>
              <a:rPr lang="lv-LV" dirty="0">
                <a:ea typeface="MS PGothic"/>
                <a:cs typeface="Calibri"/>
              </a:rPr>
              <a:t>Trūkst vērtējuma – pasākumi, kur pamata atbildība iedalīta VARAM, kas ilgāku laiku nepiekrīt šai atbildībai. VARAM šobrīd ir pievienojušies arī VSV līmeņa darba grupai par klimata jautājumu virzību, līdz ar to varēsim šo jautājumu risināt jau augstākā līmenī.</a:t>
            </a:r>
          </a:p>
        </p:txBody>
      </p:sp>
      <p:sp>
        <p:nvSpPr>
          <p:cNvPr id="4" name="Slide Number Placeholder 3">
            <a:extLst>
              <a:ext uri="{FF2B5EF4-FFF2-40B4-BE49-F238E27FC236}">
                <a16:creationId xmlns:a16="http://schemas.microsoft.com/office/drawing/2014/main" id="{27BEDD9D-14EE-8807-B04F-B3145CD2C6E1}"/>
              </a:ext>
            </a:extLst>
          </p:cNvPr>
          <p:cNvSpPr>
            <a:spLocks noGrp="1"/>
          </p:cNvSpPr>
          <p:nvPr>
            <p:ph type="sldNum" sz="quarter" idx="5"/>
          </p:nvPr>
        </p:nvSpPr>
        <p:spPr/>
        <p:txBody>
          <a:bodyPr/>
          <a:lstStyle/>
          <a:p>
            <a:pPr>
              <a:defRPr/>
            </a:pPr>
            <a:fld id="{7EC814D1-70A8-6F41-8C4D-91D0DE9A9AB7}" type="slidenum">
              <a:rPr lang="lv-LV" altLang="lv-LV" smtClean="0"/>
              <a:pPr>
                <a:defRPr/>
              </a:pPr>
              <a:t>2</a:t>
            </a:fld>
            <a:endParaRPr lang="lv-LV" altLang="lv-LV"/>
          </a:p>
        </p:txBody>
      </p:sp>
    </p:spTree>
    <p:extLst>
      <p:ext uri="{BB962C8B-B14F-4D97-AF65-F5344CB8AC3E}">
        <p14:creationId xmlns:p14="http://schemas.microsoft.com/office/powerpoint/2010/main" val="4041928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51F30-B536-0C61-8C00-9131F3DF1D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107BB-32BC-FA74-6C72-6299644B98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A00338-26C9-192B-CEA0-120DB979C75C}"/>
              </a:ext>
            </a:extLst>
          </p:cNvPr>
          <p:cNvSpPr>
            <a:spLocks noGrp="1"/>
          </p:cNvSpPr>
          <p:nvPr>
            <p:ph type="body" idx="1"/>
          </p:nvPr>
        </p:nvSpPr>
        <p:spPr/>
        <p:txBody>
          <a:bodyPr/>
          <a:lstStyle/>
          <a:p>
            <a:r>
              <a:rPr lang="lv-LV" dirty="0">
                <a:ea typeface="MS PGothic"/>
                <a:cs typeface="Calibri"/>
              </a:rPr>
              <a:t>Divi potenciāli pārskatāmi pasākumi – vienam nepieciešams pagarināt izpildes termiņu, otrs potenciāli svītrojams un tā vietā nepieciešams meklēt alternatīvas. Sīkāk </a:t>
            </a:r>
            <a:r>
              <a:rPr lang="lv-LV">
                <a:ea typeface="MS PGothic"/>
                <a:cs typeface="Calibri"/>
              </a:rPr>
              <a:t>pie izaicinājumiem.</a:t>
            </a:r>
            <a:endParaRPr lang="lv-LV" dirty="0">
              <a:ea typeface="MS PGothic"/>
              <a:cs typeface="Calibri"/>
            </a:endParaRPr>
          </a:p>
        </p:txBody>
      </p:sp>
      <p:sp>
        <p:nvSpPr>
          <p:cNvPr id="4" name="Slide Number Placeholder 3">
            <a:extLst>
              <a:ext uri="{FF2B5EF4-FFF2-40B4-BE49-F238E27FC236}">
                <a16:creationId xmlns:a16="http://schemas.microsoft.com/office/drawing/2014/main" id="{614A51A0-FA92-12B4-E893-FBF7DE2BF5E0}"/>
              </a:ext>
            </a:extLst>
          </p:cNvPr>
          <p:cNvSpPr>
            <a:spLocks noGrp="1"/>
          </p:cNvSpPr>
          <p:nvPr>
            <p:ph type="sldNum" sz="quarter" idx="5"/>
          </p:nvPr>
        </p:nvSpPr>
        <p:spPr/>
        <p:txBody>
          <a:bodyPr/>
          <a:lstStyle/>
          <a:p>
            <a:pPr>
              <a:defRPr/>
            </a:pPr>
            <a:fld id="{7EC814D1-70A8-6F41-8C4D-91D0DE9A9AB7}" type="slidenum">
              <a:rPr lang="lv-LV" altLang="lv-LV" smtClean="0"/>
              <a:pPr>
                <a:defRPr/>
              </a:pPr>
              <a:t>3</a:t>
            </a:fld>
            <a:endParaRPr lang="lv-LV" altLang="lv-LV"/>
          </a:p>
        </p:txBody>
      </p:sp>
    </p:spTree>
    <p:extLst>
      <p:ext uri="{BB962C8B-B14F-4D97-AF65-F5344CB8AC3E}">
        <p14:creationId xmlns:p14="http://schemas.microsoft.com/office/powerpoint/2010/main" val="1045933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1DB3C-0CB4-5A9B-1A6A-A136E7A0C9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C490BB-E784-0E79-69EB-01DD007B9D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253974-C961-1A19-D79C-347CFA83183B}"/>
              </a:ext>
            </a:extLst>
          </p:cNvPr>
          <p:cNvSpPr>
            <a:spLocks noGrp="1"/>
          </p:cNvSpPr>
          <p:nvPr>
            <p:ph type="body" idx="1"/>
          </p:nvPr>
        </p:nvSpPr>
        <p:spPr/>
        <p:txBody>
          <a:bodyPr/>
          <a:lstStyle/>
          <a:p>
            <a:r>
              <a:rPr lang="lv-LV" dirty="0">
                <a:ea typeface="MS PGothic"/>
                <a:cs typeface="Calibri"/>
              </a:rPr>
              <a:t>3.1.1.4, kravu «</a:t>
            </a:r>
            <a:r>
              <a:rPr lang="lv-LV" dirty="0" err="1">
                <a:ea typeface="MS PGothic"/>
                <a:cs typeface="Calibri"/>
              </a:rPr>
              <a:t>pārnese</a:t>
            </a:r>
            <a:r>
              <a:rPr lang="lv-LV" dirty="0">
                <a:ea typeface="MS PGothic"/>
                <a:cs typeface="Calibri"/>
              </a:rPr>
              <a:t>» uz dzelzceļu – trūkst vienotas izpratnes par pasākuma īstenošanu un atbildībām. «Sauso ostu» izveidošanai atvēlētie 16 miljoni Kohēzijas fonda finansējuma šobrīd novirzīti citiem mērķiem. Pastāv būtisks risks pasākuma neizpildei, potenciāli nepieciešams pasākumu svītrot un meklēt alternatīvas.</a:t>
            </a:r>
          </a:p>
          <a:p>
            <a:endParaRPr lang="lv-LV" dirty="0">
              <a:ea typeface="MS PGothic"/>
              <a:cs typeface="Calibri"/>
            </a:endParaRPr>
          </a:p>
          <a:p>
            <a:r>
              <a:rPr lang="lv-LV" dirty="0">
                <a:ea typeface="MS PGothic"/>
                <a:cs typeface="Calibri"/>
              </a:rPr>
              <a:t>3.1.1.24, pilnveidot vienoto elektronisko sistēmu sabiedriskā transporta biļešu iegādei - Ņemot vērā to, ka dažādu objektīvu apstākļu dēļ ir saskatāms risks sasniegt sākotnēji plānoto rādītāju plānotajā termiņā (līdz 2025.gada beigām),  Latvijas Atveseļošanas un noturības mehānisma plāns ticis precizēts pagarinot rādītāja sasniegšanas termiņu līdz 2026.gada 3.ceturksnim, vienlaikus precizējot arī attiecīgā rādītāja aprakstu un sasniedzamā rādītāja pārbaudes mehānismu. Pastāv augsts risks pilnīgai pasākuma izpildei saistībā ar nepietiekamu finansējumu. Potenciāli nepieciešams labot pasākuma termiņu, taču finansējuma aspekts saglabājas.</a:t>
            </a:r>
          </a:p>
        </p:txBody>
      </p:sp>
      <p:sp>
        <p:nvSpPr>
          <p:cNvPr id="4" name="Slide Number Placeholder 3">
            <a:extLst>
              <a:ext uri="{FF2B5EF4-FFF2-40B4-BE49-F238E27FC236}">
                <a16:creationId xmlns:a16="http://schemas.microsoft.com/office/drawing/2014/main" id="{606920C7-72A3-D8F3-E06D-A02AACDBF653}"/>
              </a:ext>
            </a:extLst>
          </p:cNvPr>
          <p:cNvSpPr>
            <a:spLocks noGrp="1"/>
          </p:cNvSpPr>
          <p:nvPr>
            <p:ph type="sldNum" sz="quarter" idx="5"/>
          </p:nvPr>
        </p:nvSpPr>
        <p:spPr/>
        <p:txBody>
          <a:bodyPr/>
          <a:lstStyle/>
          <a:p>
            <a:pPr>
              <a:defRPr/>
            </a:pPr>
            <a:fld id="{7EC814D1-70A8-6F41-8C4D-91D0DE9A9AB7}" type="slidenum">
              <a:rPr lang="lv-LV" altLang="lv-LV" smtClean="0"/>
              <a:pPr>
                <a:defRPr/>
              </a:pPr>
              <a:t>4</a:t>
            </a:fld>
            <a:endParaRPr lang="lv-LV" altLang="lv-LV"/>
          </a:p>
        </p:txBody>
      </p:sp>
    </p:spTree>
    <p:extLst>
      <p:ext uri="{BB962C8B-B14F-4D97-AF65-F5344CB8AC3E}">
        <p14:creationId xmlns:p14="http://schemas.microsoft.com/office/powerpoint/2010/main" val="1241318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pPr>
              <a:defRPr/>
            </a:pPr>
            <a:fld id="{7EC814D1-70A8-6F41-8C4D-91D0DE9A9AB7}" type="slidenum">
              <a:rPr lang="lv-LV" altLang="lv-LV" smtClean="0"/>
              <a:pPr>
                <a:defRPr/>
              </a:pPr>
              <a:t>5</a:t>
            </a:fld>
            <a:endParaRPr lang="lv-LV" altLang="lv-LV"/>
          </a:p>
        </p:txBody>
      </p:sp>
    </p:spTree>
    <p:extLst>
      <p:ext uri="{BB962C8B-B14F-4D97-AF65-F5344CB8AC3E}">
        <p14:creationId xmlns:p14="http://schemas.microsoft.com/office/powerpoint/2010/main" val="40929878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6">
            <a:extLst>
              <a:ext uri="{FF2B5EF4-FFF2-40B4-BE49-F238E27FC236}">
                <a16:creationId xmlns:a16="http://schemas.microsoft.com/office/drawing/2014/main" id="{94344991-F404-6047-90ED-C7A266A18FD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99483" y="0"/>
            <a:ext cx="2545034" cy="2805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F7532285-D0F2-4A4C-890D-C7226BC9C00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966100"/>
            <a:ext cx="9144000"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E56B1AD4-C79B-234F-BBE1-B24B6C038225}"/>
              </a:ext>
            </a:extLst>
          </p:cNvPr>
          <p:cNvSpPr txBox="1">
            <a:spLocks/>
          </p:cNvSpPr>
          <p:nvPr userDrawn="1"/>
        </p:nvSpPr>
        <p:spPr>
          <a:xfrm>
            <a:off x="685802" y="3543303"/>
            <a:ext cx="7772400" cy="777479"/>
          </a:xfrm>
          <a:prstGeom prst="rect">
            <a:avLst/>
          </a:prstGeom>
        </p:spPr>
        <p:txBody>
          <a:bodyPr lIns="93957" tIns="46980" rIns="93957" bIns="46980">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1">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685802" y="2628902"/>
            <a:ext cx="7772400" cy="720332"/>
          </a:xfrm>
        </p:spPr>
        <p:txBody>
          <a:bodyPr anchor="t">
            <a:normAutofit/>
          </a:bodyPr>
          <a:lstStyle>
            <a:lvl1pPr algn="ctr">
              <a:defRPr sz="28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8" name="Text Placeholder 17"/>
          <p:cNvSpPr>
            <a:spLocks noGrp="1"/>
          </p:cNvSpPr>
          <p:nvPr>
            <p:ph type="body" sz="quarter" idx="10"/>
          </p:nvPr>
        </p:nvSpPr>
        <p:spPr>
          <a:xfrm>
            <a:off x="685802" y="3543300"/>
            <a:ext cx="7772400" cy="685800"/>
          </a:xfrm>
        </p:spPr>
        <p:txBody>
          <a:bodyPr>
            <a:normAutofit/>
          </a:bodyPr>
          <a:lstStyle>
            <a:lvl1pPr marL="0" indent="0" algn="ctr">
              <a:buNone/>
              <a:defRPr sz="12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685802" y="4320779"/>
            <a:ext cx="7772400" cy="479822"/>
          </a:xfrm>
        </p:spPr>
        <p:txBody>
          <a:bodyPr>
            <a:normAutofit/>
          </a:bodyPr>
          <a:lstStyle>
            <a:lvl1pPr marL="0" indent="0" algn="ctr">
              <a:buNone/>
              <a:defRPr sz="12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304995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0800" y="285751"/>
            <a:ext cx="6096000" cy="777482"/>
          </a:xfrm>
        </p:spPr>
        <p:txBody>
          <a:bodyPr anchor="t">
            <a:normAutofit/>
          </a:bodyPr>
          <a:lstStyle>
            <a:lvl1pPr algn="l">
              <a:defRPr sz="22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2590800" y="1314451"/>
            <a:ext cx="6096000" cy="3280180"/>
          </a:xfrm>
        </p:spPr>
        <p:txBody>
          <a:bodyPr>
            <a:normAutofit/>
          </a:bodyPr>
          <a:lstStyle>
            <a:lvl1pPr marL="0" indent="0">
              <a:buNone/>
              <a:defRPr sz="18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2590801" y="4743450"/>
            <a:ext cx="1981200" cy="228600"/>
          </a:xfrm>
        </p:spPr>
        <p:txBody>
          <a:bodyPr>
            <a:normAutofit/>
          </a:bodyPr>
          <a:lstStyle>
            <a:lvl1pPr marL="0" indent="0">
              <a:buNone/>
              <a:defRPr sz="8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4876800" y="4743450"/>
            <a:ext cx="3657600" cy="228600"/>
          </a:xfrm>
        </p:spPr>
        <p:txBody>
          <a:bodyPr>
            <a:normAutofit/>
          </a:bodyPr>
          <a:lstStyle>
            <a:lvl1pPr marL="0" indent="0" algn="r">
              <a:buNone/>
              <a:defRPr sz="8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a:extLst>
              <a:ext uri="{FF2B5EF4-FFF2-40B4-BE49-F238E27FC236}">
                <a16:creationId xmlns:a16="http://schemas.microsoft.com/office/drawing/2014/main" id="{50CF6814-3A73-124F-AF0E-5D603A2DDD97}"/>
              </a:ext>
            </a:extLst>
          </p:cNvPr>
          <p:cNvSpPr>
            <a:spLocks noGrp="1"/>
          </p:cNvSpPr>
          <p:nvPr>
            <p:ph type="sldNum" sz="quarter" idx="13"/>
          </p:nvPr>
        </p:nvSpPr>
        <p:spPr>
          <a:xfrm>
            <a:off x="8534400" y="4743450"/>
            <a:ext cx="304800" cy="228600"/>
          </a:xfrm>
        </p:spPr>
        <p:txBody>
          <a:bodyPr/>
          <a:lstStyle>
            <a:lvl1pPr>
              <a:defRPr sz="900" smtClean="0">
                <a:latin typeface="Verdana" panose="020B0604030504040204" pitchFamily="34" charset="0"/>
              </a:defRPr>
            </a:lvl1pPr>
          </a:lstStyle>
          <a:p>
            <a:pPr>
              <a:defRPr/>
            </a:pPr>
            <a:fld id="{1877EA0F-6BB9-6D44-BDE9-FC2A7AA0ACD8}" type="slidenum">
              <a:rPr lang="en-US" altLang="lv-LV" smtClean="0"/>
              <a:pPr>
                <a:defRPr/>
              </a:pPr>
              <a:t>‹#›</a:t>
            </a:fld>
            <a:endParaRPr lang="en-US" altLang="lv-LV"/>
          </a:p>
        </p:txBody>
      </p:sp>
      <p:pic>
        <p:nvPicPr>
          <p:cNvPr id="9" name="Picture 6">
            <a:extLst>
              <a:ext uri="{FF2B5EF4-FFF2-40B4-BE49-F238E27FC236}">
                <a16:creationId xmlns:a16="http://schemas.microsoft.com/office/drawing/2014/main" id="{1FBA2D32-65FA-5442-AC40-75797C11659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3178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90800" y="2743203"/>
            <a:ext cx="6096000" cy="1038221"/>
          </a:xfrm>
        </p:spPr>
        <p:txBody>
          <a:bodyPr anchor="t">
            <a:normAutofit/>
          </a:bodyPr>
          <a:lstStyle>
            <a:lvl1pPr algn="l">
              <a:defRPr sz="2200" b="1" cap="none">
                <a:latin typeface="Verdana" panose="020B0604030504040204" pitchFamily="34" charset="0"/>
                <a:ea typeface="Verdana" panose="020B0604030504040204" pitchFamily="34" charset="0"/>
                <a:cs typeface="Verdana" panose="020B0604030504040204" pitchFamily="34" charset="0"/>
              </a:defRPr>
            </a:lvl1pPr>
          </a:lstStyle>
          <a:p>
            <a:r>
              <a:rPr lang="lv-LV" err="1"/>
              <a:t>Click</a:t>
            </a:r>
            <a:r>
              <a:rPr lang="lv-LV"/>
              <a:t> to </a:t>
            </a:r>
            <a:r>
              <a:rPr lang="lv-LV" err="1"/>
              <a:t>edit</a:t>
            </a:r>
            <a:r>
              <a:rPr lang="lv-LV"/>
              <a:t> </a:t>
            </a:r>
            <a:r>
              <a:rPr lang="lv-LV" err="1"/>
              <a:t>Master</a:t>
            </a:r>
            <a:r>
              <a:rPr lang="lv-LV"/>
              <a:t> </a:t>
            </a:r>
            <a:r>
              <a:rPr lang="lv-LV" err="1"/>
              <a:t>title</a:t>
            </a:r>
            <a:r>
              <a:rPr lang="lv-LV"/>
              <a:t> </a:t>
            </a:r>
            <a:r>
              <a:rPr lang="lv-LV" err="1"/>
              <a:t>style</a:t>
            </a:r>
            <a:endParaRPr lang="en-US"/>
          </a:p>
        </p:txBody>
      </p:sp>
      <p:sp>
        <p:nvSpPr>
          <p:cNvPr id="3" name="Text Placeholder 2"/>
          <p:cNvSpPr>
            <a:spLocks noGrp="1"/>
          </p:cNvSpPr>
          <p:nvPr>
            <p:ph type="body" idx="1"/>
          </p:nvPr>
        </p:nvSpPr>
        <p:spPr>
          <a:xfrm>
            <a:off x="2590800" y="285750"/>
            <a:ext cx="6096000" cy="2457450"/>
          </a:xfrm>
        </p:spPr>
        <p:txBody>
          <a:bodyPr>
            <a:normAutofit/>
          </a:bodyPr>
          <a:lstStyle>
            <a:lvl1pPr marL="0" indent="0">
              <a:buNone/>
              <a:defRPr sz="18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69782" indent="0">
              <a:buNone/>
              <a:defRPr sz="1700">
                <a:solidFill>
                  <a:schemeClr val="tx1">
                    <a:tint val="75000"/>
                  </a:schemeClr>
                </a:solidFill>
              </a:defRPr>
            </a:lvl2pPr>
            <a:lvl3pPr marL="939562" indent="0">
              <a:buNone/>
              <a:defRPr sz="1600">
                <a:solidFill>
                  <a:schemeClr val="tx1">
                    <a:tint val="75000"/>
                  </a:schemeClr>
                </a:solidFill>
              </a:defRPr>
            </a:lvl3pPr>
            <a:lvl4pPr marL="1409347" indent="0">
              <a:buNone/>
              <a:defRPr sz="1401">
                <a:solidFill>
                  <a:schemeClr val="tx1">
                    <a:tint val="75000"/>
                  </a:schemeClr>
                </a:solidFill>
              </a:defRPr>
            </a:lvl4pPr>
            <a:lvl5pPr marL="1879129" indent="0">
              <a:buNone/>
              <a:defRPr sz="1401">
                <a:solidFill>
                  <a:schemeClr val="tx1">
                    <a:tint val="75000"/>
                  </a:schemeClr>
                </a:solidFill>
              </a:defRPr>
            </a:lvl5pPr>
            <a:lvl6pPr marL="2348911" indent="0">
              <a:buNone/>
              <a:defRPr sz="1401">
                <a:solidFill>
                  <a:schemeClr val="tx1">
                    <a:tint val="75000"/>
                  </a:schemeClr>
                </a:solidFill>
              </a:defRPr>
            </a:lvl6pPr>
            <a:lvl7pPr marL="2818695" indent="0">
              <a:buNone/>
              <a:defRPr sz="1401">
                <a:solidFill>
                  <a:schemeClr val="tx1">
                    <a:tint val="75000"/>
                  </a:schemeClr>
                </a:solidFill>
              </a:defRPr>
            </a:lvl7pPr>
            <a:lvl8pPr marL="3288473" indent="0">
              <a:buNone/>
              <a:defRPr sz="1401">
                <a:solidFill>
                  <a:schemeClr val="tx1">
                    <a:tint val="75000"/>
                  </a:schemeClr>
                </a:solidFill>
              </a:defRPr>
            </a:lvl8pPr>
            <a:lvl9pPr marL="3758259" indent="0">
              <a:buNone/>
              <a:defRPr sz="1401">
                <a:solidFill>
                  <a:schemeClr val="tx1">
                    <a:tint val="75000"/>
                  </a:schemeClr>
                </a:solidFill>
              </a:defRPr>
            </a:lvl9pPr>
          </a:lstStyle>
          <a:p>
            <a:pPr lvl="0"/>
            <a:r>
              <a:rPr lang="en-US"/>
              <a:t>Click to edit Master text styles</a:t>
            </a:r>
          </a:p>
        </p:txBody>
      </p:sp>
      <p:pic>
        <p:nvPicPr>
          <p:cNvPr id="8" name="Picture 6">
            <a:extLst>
              <a:ext uri="{FF2B5EF4-FFF2-40B4-BE49-F238E27FC236}">
                <a16:creationId xmlns:a16="http://schemas.microsoft.com/office/drawing/2014/main" id="{C0BAB97B-8F86-F943-8972-FC10C5D8370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5">
            <a:extLst>
              <a:ext uri="{FF2B5EF4-FFF2-40B4-BE49-F238E27FC236}">
                <a16:creationId xmlns:a16="http://schemas.microsoft.com/office/drawing/2014/main" id="{59C6AF75-BF08-F941-A2B6-EA8595145B4A}"/>
              </a:ext>
            </a:extLst>
          </p:cNvPr>
          <p:cNvSpPr>
            <a:spLocks noGrp="1"/>
          </p:cNvSpPr>
          <p:nvPr>
            <p:ph type="body" sz="quarter" idx="10"/>
          </p:nvPr>
        </p:nvSpPr>
        <p:spPr>
          <a:xfrm>
            <a:off x="2590801" y="4743450"/>
            <a:ext cx="1981200" cy="228600"/>
          </a:xfrm>
        </p:spPr>
        <p:txBody>
          <a:bodyPr>
            <a:normAutofit/>
          </a:bodyPr>
          <a:lstStyle>
            <a:lvl1pPr marL="0" indent="0">
              <a:buNone/>
              <a:defRPr sz="8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2" name="Text Placeholder 19">
            <a:extLst>
              <a:ext uri="{FF2B5EF4-FFF2-40B4-BE49-F238E27FC236}">
                <a16:creationId xmlns:a16="http://schemas.microsoft.com/office/drawing/2014/main" id="{DE8443C5-7CCF-3D44-BCFB-087E9C830AD8}"/>
              </a:ext>
            </a:extLst>
          </p:cNvPr>
          <p:cNvSpPr>
            <a:spLocks noGrp="1"/>
          </p:cNvSpPr>
          <p:nvPr>
            <p:ph type="body" sz="quarter" idx="12"/>
          </p:nvPr>
        </p:nvSpPr>
        <p:spPr>
          <a:xfrm>
            <a:off x="4876800" y="4743450"/>
            <a:ext cx="3657600" cy="228600"/>
          </a:xfrm>
        </p:spPr>
        <p:txBody>
          <a:bodyPr>
            <a:normAutofit/>
          </a:bodyPr>
          <a:lstStyle>
            <a:lvl1pPr marL="0" indent="0" algn="r">
              <a:buNone/>
              <a:defRPr sz="8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3" name="Slide Number Placeholder 22">
            <a:extLst>
              <a:ext uri="{FF2B5EF4-FFF2-40B4-BE49-F238E27FC236}">
                <a16:creationId xmlns:a16="http://schemas.microsoft.com/office/drawing/2014/main" id="{6436A7A6-37B3-3E4D-9BB8-381CC6788425}"/>
              </a:ext>
            </a:extLst>
          </p:cNvPr>
          <p:cNvSpPr>
            <a:spLocks noGrp="1"/>
          </p:cNvSpPr>
          <p:nvPr>
            <p:ph type="sldNum" sz="quarter" idx="13"/>
          </p:nvPr>
        </p:nvSpPr>
        <p:spPr>
          <a:xfrm>
            <a:off x="8534400" y="4743450"/>
            <a:ext cx="304800" cy="228600"/>
          </a:xfrm>
        </p:spPr>
        <p:txBody>
          <a:bodyPr/>
          <a:lstStyle>
            <a:lvl1pPr>
              <a:defRPr sz="900" smtClean="0">
                <a:latin typeface="Verdana" panose="020B0604030504040204" pitchFamily="34" charset="0"/>
              </a:defRPr>
            </a:lvl1pPr>
          </a:lstStyle>
          <a:p>
            <a:pPr>
              <a:defRPr/>
            </a:pPr>
            <a:fld id="{1877EA0F-6BB9-6D44-BDE9-FC2A7AA0ACD8}" type="slidenum">
              <a:rPr lang="en-US" altLang="lv-LV" smtClean="0"/>
              <a:pPr>
                <a:defRPr/>
              </a:pPr>
              <a:t>‹#›</a:t>
            </a:fld>
            <a:endParaRPr lang="en-US" altLang="lv-LV"/>
          </a:p>
        </p:txBody>
      </p:sp>
    </p:spTree>
    <p:extLst>
      <p:ext uri="{BB962C8B-B14F-4D97-AF65-F5344CB8AC3E}">
        <p14:creationId xmlns:p14="http://schemas.microsoft.com/office/powerpoint/2010/main" val="2122524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90800" y="228604"/>
            <a:ext cx="6096000" cy="800099"/>
          </a:xfrm>
        </p:spPr>
        <p:txBody>
          <a:bodyPr anchor="t">
            <a:normAutofit/>
          </a:bodyPr>
          <a:lstStyle>
            <a:lvl1pPr algn="l">
              <a:defRPr sz="22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sz="half" idx="1"/>
          </p:nvPr>
        </p:nvSpPr>
        <p:spPr>
          <a:xfrm>
            <a:off x="2590801" y="1314451"/>
            <a:ext cx="2895600" cy="3280174"/>
          </a:xfrm>
        </p:spPr>
        <p:txBody>
          <a:bodyPr>
            <a:normAutofit/>
          </a:bodyPr>
          <a:lstStyle>
            <a:lvl1pPr>
              <a:defRPr sz="1600">
                <a:latin typeface="Verdana" panose="020B0604030504040204" pitchFamily="34" charset="0"/>
                <a:ea typeface="Verdana" panose="020B0604030504040204" pitchFamily="34" charset="0"/>
                <a:cs typeface="Verdana" panose="020B0604030504040204" pitchFamily="34" charset="0"/>
              </a:defRPr>
            </a:lvl1pPr>
            <a:lvl2pPr>
              <a:defRPr sz="1600">
                <a:latin typeface="Verdana" panose="020B0604030504040204" pitchFamily="34" charset="0"/>
                <a:ea typeface="Verdana" panose="020B0604030504040204" pitchFamily="34" charset="0"/>
                <a:cs typeface="Verdana" panose="020B0604030504040204" pitchFamily="34" charset="0"/>
              </a:defRPr>
            </a:lvl2pPr>
            <a:lvl3pPr>
              <a:defRPr sz="1600">
                <a:latin typeface="Verdana" panose="020B0604030504040204" pitchFamily="34" charset="0"/>
                <a:ea typeface="Verdana" panose="020B0604030504040204" pitchFamily="34" charset="0"/>
                <a:cs typeface="Verdana" panose="020B0604030504040204" pitchFamily="34" charset="0"/>
              </a:defRPr>
            </a:lvl3pPr>
            <a:lvl4pPr>
              <a:defRPr sz="1600">
                <a:latin typeface="Verdana" panose="020B0604030504040204" pitchFamily="34" charset="0"/>
                <a:ea typeface="Verdana" panose="020B0604030504040204" pitchFamily="34" charset="0"/>
                <a:cs typeface="Verdana" panose="020B0604030504040204" pitchFamily="34" charset="0"/>
              </a:defRPr>
            </a:lvl4pPr>
            <a:lvl5pPr>
              <a:defRPr sz="16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715000" y="1314451"/>
            <a:ext cx="2971801" cy="3280180"/>
          </a:xfrm>
        </p:spPr>
        <p:txBody>
          <a:bodyPr>
            <a:normAutofit/>
          </a:bodyPr>
          <a:lstStyle>
            <a:lvl1pPr>
              <a:defRPr sz="1600">
                <a:latin typeface="Verdana" panose="020B0604030504040204" pitchFamily="34" charset="0"/>
                <a:ea typeface="Verdana" panose="020B0604030504040204" pitchFamily="34" charset="0"/>
                <a:cs typeface="Verdana" panose="020B0604030504040204" pitchFamily="34" charset="0"/>
              </a:defRPr>
            </a:lvl1pPr>
            <a:lvl2pPr>
              <a:defRPr sz="1600">
                <a:latin typeface="Verdana" panose="020B0604030504040204" pitchFamily="34" charset="0"/>
                <a:ea typeface="Verdana" panose="020B0604030504040204" pitchFamily="34" charset="0"/>
                <a:cs typeface="Verdana" panose="020B0604030504040204" pitchFamily="34" charset="0"/>
              </a:defRPr>
            </a:lvl2pPr>
            <a:lvl3pPr>
              <a:defRPr sz="1600">
                <a:latin typeface="Verdana" panose="020B0604030504040204" pitchFamily="34" charset="0"/>
                <a:ea typeface="Verdana" panose="020B0604030504040204" pitchFamily="34" charset="0"/>
                <a:cs typeface="Verdana" panose="020B0604030504040204" pitchFamily="34" charset="0"/>
              </a:defRPr>
            </a:lvl3pPr>
            <a:lvl4pPr>
              <a:defRPr sz="1600">
                <a:latin typeface="Verdana" panose="020B0604030504040204" pitchFamily="34" charset="0"/>
                <a:ea typeface="Verdana" panose="020B0604030504040204" pitchFamily="34" charset="0"/>
                <a:cs typeface="Verdana" panose="020B0604030504040204" pitchFamily="34" charset="0"/>
              </a:defRPr>
            </a:lvl4pPr>
            <a:lvl5pPr>
              <a:defRPr sz="16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6">
            <a:extLst>
              <a:ext uri="{FF2B5EF4-FFF2-40B4-BE49-F238E27FC236}">
                <a16:creationId xmlns:a16="http://schemas.microsoft.com/office/drawing/2014/main" id="{C89AC874-789F-7647-B67A-251112F0D84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15">
            <a:extLst>
              <a:ext uri="{FF2B5EF4-FFF2-40B4-BE49-F238E27FC236}">
                <a16:creationId xmlns:a16="http://schemas.microsoft.com/office/drawing/2014/main" id="{9B7A5DB2-0E99-3448-8E5E-B2188FBF63F8}"/>
              </a:ext>
            </a:extLst>
          </p:cNvPr>
          <p:cNvSpPr>
            <a:spLocks noGrp="1"/>
          </p:cNvSpPr>
          <p:nvPr>
            <p:ph type="body" sz="quarter" idx="10"/>
          </p:nvPr>
        </p:nvSpPr>
        <p:spPr>
          <a:xfrm>
            <a:off x="2590801" y="4743450"/>
            <a:ext cx="1981200" cy="228600"/>
          </a:xfrm>
        </p:spPr>
        <p:txBody>
          <a:bodyPr>
            <a:normAutofit/>
          </a:bodyPr>
          <a:lstStyle>
            <a:lvl1pPr marL="0" indent="0">
              <a:buNone/>
              <a:defRPr sz="8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3" name="Text Placeholder 19">
            <a:extLst>
              <a:ext uri="{FF2B5EF4-FFF2-40B4-BE49-F238E27FC236}">
                <a16:creationId xmlns:a16="http://schemas.microsoft.com/office/drawing/2014/main" id="{340F00ED-5202-774B-9238-10E9317A1AA0}"/>
              </a:ext>
            </a:extLst>
          </p:cNvPr>
          <p:cNvSpPr>
            <a:spLocks noGrp="1"/>
          </p:cNvSpPr>
          <p:nvPr>
            <p:ph type="body" sz="quarter" idx="12"/>
          </p:nvPr>
        </p:nvSpPr>
        <p:spPr>
          <a:xfrm>
            <a:off x="4876800" y="4743450"/>
            <a:ext cx="3657600" cy="228600"/>
          </a:xfrm>
        </p:spPr>
        <p:txBody>
          <a:bodyPr>
            <a:normAutofit/>
          </a:bodyPr>
          <a:lstStyle>
            <a:lvl1pPr marL="0" indent="0" algn="r">
              <a:buNone/>
              <a:defRPr sz="8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4" name="Slide Number Placeholder 22">
            <a:extLst>
              <a:ext uri="{FF2B5EF4-FFF2-40B4-BE49-F238E27FC236}">
                <a16:creationId xmlns:a16="http://schemas.microsoft.com/office/drawing/2014/main" id="{9BB2E487-768D-7046-A41F-F6C0D54F76A3}"/>
              </a:ext>
            </a:extLst>
          </p:cNvPr>
          <p:cNvSpPr>
            <a:spLocks noGrp="1"/>
          </p:cNvSpPr>
          <p:nvPr>
            <p:ph type="sldNum" sz="quarter" idx="13"/>
          </p:nvPr>
        </p:nvSpPr>
        <p:spPr>
          <a:xfrm>
            <a:off x="8534400" y="4743450"/>
            <a:ext cx="304800" cy="228600"/>
          </a:xfrm>
        </p:spPr>
        <p:txBody>
          <a:bodyPr/>
          <a:lstStyle>
            <a:lvl1pPr>
              <a:defRPr sz="900" smtClean="0">
                <a:latin typeface="Verdana" panose="020B0604030504040204" pitchFamily="34" charset="0"/>
              </a:defRPr>
            </a:lvl1pPr>
          </a:lstStyle>
          <a:p>
            <a:pPr>
              <a:defRPr/>
            </a:pPr>
            <a:fld id="{1877EA0F-6BB9-6D44-BDE9-FC2A7AA0ACD8}" type="slidenum">
              <a:rPr lang="en-US" altLang="lv-LV" smtClean="0"/>
              <a:pPr>
                <a:defRPr/>
              </a:pPr>
              <a:t>‹#›</a:t>
            </a:fld>
            <a:endParaRPr lang="en-US" altLang="lv-LV"/>
          </a:p>
        </p:txBody>
      </p:sp>
    </p:spTree>
    <p:extLst>
      <p:ext uri="{BB962C8B-B14F-4D97-AF65-F5344CB8AC3E}">
        <p14:creationId xmlns:p14="http://schemas.microsoft.com/office/powerpoint/2010/main" val="478977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2590800" y="228604"/>
            <a:ext cx="6096000" cy="800099"/>
          </a:xfrm>
        </p:spPr>
        <p:txBody>
          <a:bodyPr anchor="t">
            <a:normAutofit/>
          </a:bodyPr>
          <a:lstStyle>
            <a:lvl1pPr algn="l">
              <a:defRPr sz="22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5" name="Content Placeholder 2"/>
          <p:cNvSpPr>
            <a:spLocks noGrp="1"/>
          </p:cNvSpPr>
          <p:nvPr>
            <p:ph sz="half" idx="1"/>
          </p:nvPr>
        </p:nvSpPr>
        <p:spPr>
          <a:xfrm>
            <a:off x="2590801" y="1790208"/>
            <a:ext cx="2895600" cy="2804419"/>
          </a:xfrm>
        </p:spPr>
        <p:txBody>
          <a:bodyPr>
            <a:normAutofit/>
          </a:bodyPr>
          <a:lstStyle>
            <a:lvl1pPr>
              <a:defRPr sz="1400">
                <a:latin typeface="Verdana" panose="020B0604030504040204" pitchFamily="34" charset="0"/>
                <a:ea typeface="Verdana" panose="020B0604030504040204" pitchFamily="34" charset="0"/>
                <a:cs typeface="Verdana" panose="020B0604030504040204" pitchFamily="34" charset="0"/>
              </a:defRPr>
            </a:lvl1pPr>
            <a:lvl2pPr>
              <a:defRPr sz="1400">
                <a:latin typeface="Verdana" panose="020B0604030504040204" pitchFamily="34" charset="0"/>
                <a:ea typeface="Verdana" panose="020B0604030504040204" pitchFamily="34" charset="0"/>
                <a:cs typeface="Verdana" panose="020B0604030504040204" pitchFamily="34" charset="0"/>
              </a:defRPr>
            </a:lvl2pPr>
            <a:lvl3pPr>
              <a:defRPr sz="1400">
                <a:latin typeface="Verdana" panose="020B0604030504040204" pitchFamily="34" charset="0"/>
                <a:ea typeface="Verdana" panose="020B0604030504040204" pitchFamily="34" charset="0"/>
                <a:cs typeface="Verdana" panose="020B0604030504040204" pitchFamily="34" charset="0"/>
              </a:defRPr>
            </a:lvl3pPr>
            <a:lvl4pPr>
              <a:defRPr sz="1400">
                <a:latin typeface="Verdana" panose="020B0604030504040204" pitchFamily="34" charset="0"/>
                <a:ea typeface="Verdana" panose="020B0604030504040204" pitchFamily="34" charset="0"/>
                <a:cs typeface="Verdana" panose="020B0604030504040204" pitchFamily="34" charset="0"/>
              </a:defRPr>
            </a:lvl4pPr>
            <a:lvl5pPr>
              <a:defRPr sz="14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half" idx="2"/>
          </p:nvPr>
        </p:nvSpPr>
        <p:spPr>
          <a:xfrm>
            <a:off x="5715000" y="1790208"/>
            <a:ext cx="2971801" cy="2804425"/>
          </a:xfrm>
        </p:spPr>
        <p:txBody>
          <a:bodyPr>
            <a:normAutofit/>
          </a:bodyPr>
          <a:lstStyle>
            <a:lvl1pPr>
              <a:defRPr sz="1400">
                <a:latin typeface="Verdana" panose="020B0604030504040204" pitchFamily="34" charset="0"/>
                <a:ea typeface="Verdana" panose="020B0604030504040204" pitchFamily="34" charset="0"/>
                <a:cs typeface="Verdana" panose="020B0604030504040204" pitchFamily="34" charset="0"/>
              </a:defRPr>
            </a:lvl1pPr>
            <a:lvl2pPr>
              <a:defRPr sz="1400">
                <a:latin typeface="Verdana" panose="020B0604030504040204" pitchFamily="34" charset="0"/>
                <a:ea typeface="Verdana" panose="020B0604030504040204" pitchFamily="34" charset="0"/>
                <a:cs typeface="Verdana" panose="020B0604030504040204" pitchFamily="34" charset="0"/>
              </a:defRPr>
            </a:lvl2pPr>
            <a:lvl3pPr>
              <a:defRPr sz="1400">
                <a:latin typeface="Verdana" panose="020B0604030504040204" pitchFamily="34" charset="0"/>
                <a:ea typeface="Verdana" panose="020B0604030504040204" pitchFamily="34" charset="0"/>
                <a:cs typeface="Verdana" panose="020B0604030504040204" pitchFamily="34" charset="0"/>
              </a:defRPr>
            </a:lvl3pPr>
            <a:lvl4pPr>
              <a:defRPr sz="1400">
                <a:latin typeface="Verdana" panose="020B0604030504040204" pitchFamily="34" charset="0"/>
                <a:ea typeface="Verdana" panose="020B0604030504040204" pitchFamily="34" charset="0"/>
                <a:cs typeface="Verdana" panose="020B0604030504040204" pitchFamily="34" charset="0"/>
              </a:defRPr>
            </a:lvl4pPr>
            <a:lvl5pPr>
              <a:defRPr sz="14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21"/>
          <p:cNvSpPr>
            <a:spLocks noGrp="1"/>
          </p:cNvSpPr>
          <p:nvPr>
            <p:ph type="body" sz="quarter" idx="16"/>
          </p:nvPr>
        </p:nvSpPr>
        <p:spPr>
          <a:xfrm>
            <a:off x="2590801" y="1110349"/>
            <a:ext cx="2895600" cy="612193"/>
          </a:xfrm>
        </p:spPr>
        <p:txBody>
          <a:bodyPr>
            <a:noAutofit/>
          </a:bodyPr>
          <a:lstStyle>
            <a:lvl1pPr marL="0" indent="0">
              <a:buNone/>
              <a:defRPr sz="16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3" name="Text Placeholder 21"/>
          <p:cNvSpPr>
            <a:spLocks noGrp="1"/>
          </p:cNvSpPr>
          <p:nvPr>
            <p:ph type="body" sz="quarter" idx="17"/>
          </p:nvPr>
        </p:nvSpPr>
        <p:spPr>
          <a:xfrm>
            <a:off x="5715000" y="1109854"/>
            <a:ext cx="2971801" cy="612193"/>
          </a:xfrm>
        </p:spPr>
        <p:txBody>
          <a:bodyPr>
            <a:noAutofit/>
          </a:bodyPr>
          <a:lstStyle>
            <a:lvl1pPr marL="0" indent="0">
              <a:buNone/>
              <a:defRPr sz="16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pic>
        <p:nvPicPr>
          <p:cNvPr id="11" name="Picture 6">
            <a:extLst>
              <a:ext uri="{FF2B5EF4-FFF2-40B4-BE49-F238E27FC236}">
                <a16:creationId xmlns:a16="http://schemas.microsoft.com/office/drawing/2014/main" id="{87D3629D-9342-A647-8A21-143228823B8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15">
            <a:extLst>
              <a:ext uri="{FF2B5EF4-FFF2-40B4-BE49-F238E27FC236}">
                <a16:creationId xmlns:a16="http://schemas.microsoft.com/office/drawing/2014/main" id="{E373603A-198E-C940-8D6F-839537B4ADC3}"/>
              </a:ext>
            </a:extLst>
          </p:cNvPr>
          <p:cNvSpPr>
            <a:spLocks noGrp="1"/>
          </p:cNvSpPr>
          <p:nvPr>
            <p:ph type="body" sz="quarter" idx="10"/>
          </p:nvPr>
        </p:nvSpPr>
        <p:spPr>
          <a:xfrm>
            <a:off x="2590801" y="4743450"/>
            <a:ext cx="1981200" cy="228600"/>
          </a:xfrm>
        </p:spPr>
        <p:txBody>
          <a:bodyPr>
            <a:normAutofit/>
          </a:bodyPr>
          <a:lstStyle>
            <a:lvl1pPr marL="0" indent="0">
              <a:buNone/>
              <a:defRPr sz="8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8" name="Text Placeholder 19">
            <a:extLst>
              <a:ext uri="{FF2B5EF4-FFF2-40B4-BE49-F238E27FC236}">
                <a16:creationId xmlns:a16="http://schemas.microsoft.com/office/drawing/2014/main" id="{2C34A009-9065-A641-B0A6-3EC59FFB3F94}"/>
              </a:ext>
            </a:extLst>
          </p:cNvPr>
          <p:cNvSpPr>
            <a:spLocks noGrp="1"/>
          </p:cNvSpPr>
          <p:nvPr>
            <p:ph type="body" sz="quarter" idx="12"/>
          </p:nvPr>
        </p:nvSpPr>
        <p:spPr>
          <a:xfrm>
            <a:off x="4876800" y="4743450"/>
            <a:ext cx="3657600" cy="228600"/>
          </a:xfrm>
        </p:spPr>
        <p:txBody>
          <a:bodyPr>
            <a:normAutofit/>
          </a:bodyPr>
          <a:lstStyle>
            <a:lvl1pPr marL="0" indent="0" algn="r">
              <a:buNone/>
              <a:defRPr sz="8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9" name="Slide Number Placeholder 22">
            <a:extLst>
              <a:ext uri="{FF2B5EF4-FFF2-40B4-BE49-F238E27FC236}">
                <a16:creationId xmlns:a16="http://schemas.microsoft.com/office/drawing/2014/main" id="{17610F51-BE26-264D-B843-4C52AEAEAD7C}"/>
              </a:ext>
            </a:extLst>
          </p:cNvPr>
          <p:cNvSpPr>
            <a:spLocks noGrp="1"/>
          </p:cNvSpPr>
          <p:nvPr>
            <p:ph type="sldNum" sz="quarter" idx="13"/>
          </p:nvPr>
        </p:nvSpPr>
        <p:spPr>
          <a:xfrm>
            <a:off x="8534400" y="4743450"/>
            <a:ext cx="304800" cy="228600"/>
          </a:xfrm>
        </p:spPr>
        <p:txBody>
          <a:bodyPr/>
          <a:lstStyle>
            <a:lvl1pPr>
              <a:defRPr sz="900" smtClean="0">
                <a:latin typeface="Verdana" panose="020B0604030504040204" pitchFamily="34" charset="0"/>
              </a:defRPr>
            </a:lvl1pPr>
          </a:lstStyle>
          <a:p>
            <a:pPr>
              <a:defRPr/>
            </a:pPr>
            <a:fld id="{1877EA0F-6BB9-6D44-BDE9-FC2A7AA0ACD8}" type="slidenum">
              <a:rPr lang="en-US" altLang="lv-LV" smtClean="0"/>
              <a:pPr>
                <a:defRPr/>
              </a:pPr>
              <a:t>‹#›</a:t>
            </a:fld>
            <a:endParaRPr lang="en-US" altLang="lv-LV"/>
          </a:p>
        </p:txBody>
      </p:sp>
    </p:spTree>
    <p:extLst>
      <p:ext uri="{BB962C8B-B14F-4D97-AF65-F5344CB8AC3E}">
        <p14:creationId xmlns:p14="http://schemas.microsoft.com/office/powerpoint/2010/main" val="2207572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3" name="Title 1"/>
          <p:cNvSpPr>
            <a:spLocks noGrp="1"/>
          </p:cNvSpPr>
          <p:nvPr>
            <p:ph type="title"/>
          </p:nvPr>
        </p:nvSpPr>
        <p:spPr>
          <a:xfrm>
            <a:off x="2590800" y="228604"/>
            <a:ext cx="6096000" cy="800099"/>
          </a:xfrm>
        </p:spPr>
        <p:txBody>
          <a:bodyPr anchor="t">
            <a:normAutofit/>
          </a:bodyPr>
          <a:lstStyle>
            <a:lvl1pPr algn="l">
              <a:defRPr sz="22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9108A567-9FE9-604E-906F-8940DD4B9B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15">
            <a:extLst>
              <a:ext uri="{FF2B5EF4-FFF2-40B4-BE49-F238E27FC236}">
                <a16:creationId xmlns:a16="http://schemas.microsoft.com/office/drawing/2014/main" id="{C5187F36-87B1-5540-A53C-712A0EDF2814}"/>
              </a:ext>
            </a:extLst>
          </p:cNvPr>
          <p:cNvSpPr>
            <a:spLocks noGrp="1"/>
          </p:cNvSpPr>
          <p:nvPr>
            <p:ph type="body" sz="quarter" idx="10"/>
          </p:nvPr>
        </p:nvSpPr>
        <p:spPr>
          <a:xfrm>
            <a:off x="2590801" y="4743450"/>
            <a:ext cx="1981200" cy="228600"/>
          </a:xfrm>
        </p:spPr>
        <p:txBody>
          <a:bodyPr>
            <a:normAutofit/>
          </a:bodyPr>
          <a:lstStyle>
            <a:lvl1pPr marL="0" indent="0">
              <a:buNone/>
              <a:defRPr sz="8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1" name="Text Placeholder 19">
            <a:extLst>
              <a:ext uri="{FF2B5EF4-FFF2-40B4-BE49-F238E27FC236}">
                <a16:creationId xmlns:a16="http://schemas.microsoft.com/office/drawing/2014/main" id="{157A6628-D4FC-4646-9FB9-7061D132C2E8}"/>
              </a:ext>
            </a:extLst>
          </p:cNvPr>
          <p:cNvSpPr>
            <a:spLocks noGrp="1"/>
          </p:cNvSpPr>
          <p:nvPr>
            <p:ph type="body" sz="quarter" idx="12"/>
          </p:nvPr>
        </p:nvSpPr>
        <p:spPr>
          <a:xfrm>
            <a:off x="4876800" y="4743450"/>
            <a:ext cx="3657600" cy="228600"/>
          </a:xfrm>
        </p:spPr>
        <p:txBody>
          <a:bodyPr>
            <a:normAutofit/>
          </a:bodyPr>
          <a:lstStyle>
            <a:lvl1pPr marL="0" indent="0" algn="r">
              <a:buNone/>
              <a:defRPr sz="8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2" name="Slide Number Placeholder 22">
            <a:extLst>
              <a:ext uri="{FF2B5EF4-FFF2-40B4-BE49-F238E27FC236}">
                <a16:creationId xmlns:a16="http://schemas.microsoft.com/office/drawing/2014/main" id="{449887B6-092B-974A-803F-338ADE95428F}"/>
              </a:ext>
            </a:extLst>
          </p:cNvPr>
          <p:cNvSpPr>
            <a:spLocks noGrp="1"/>
          </p:cNvSpPr>
          <p:nvPr>
            <p:ph type="sldNum" sz="quarter" idx="13"/>
          </p:nvPr>
        </p:nvSpPr>
        <p:spPr>
          <a:xfrm>
            <a:off x="8534400" y="4743450"/>
            <a:ext cx="304800" cy="228600"/>
          </a:xfrm>
        </p:spPr>
        <p:txBody>
          <a:bodyPr/>
          <a:lstStyle>
            <a:lvl1pPr>
              <a:defRPr sz="900" smtClean="0">
                <a:latin typeface="Verdana" panose="020B0604030504040204" pitchFamily="34" charset="0"/>
              </a:defRPr>
            </a:lvl1pPr>
          </a:lstStyle>
          <a:p>
            <a:pPr>
              <a:defRPr/>
            </a:pPr>
            <a:fld id="{1877EA0F-6BB9-6D44-BDE9-FC2A7AA0ACD8}" type="slidenum">
              <a:rPr lang="en-US" altLang="lv-LV" smtClean="0"/>
              <a:pPr>
                <a:defRPr/>
              </a:pPr>
              <a:t>‹#›</a:t>
            </a:fld>
            <a:endParaRPr lang="en-US" altLang="lv-LV"/>
          </a:p>
        </p:txBody>
      </p:sp>
    </p:spTree>
    <p:extLst>
      <p:ext uri="{BB962C8B-B14F-4D97-AF65-F5344CB8AC3E}">
        <p14:creationId xmlns:p14="http://schemas.microsoft.com/office/powerpoint/2010/main" val="1123397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6">
            <a:extLst>
              <a:ext uri="{FF2B5EF4-FFF2-40B4-BE49-F238E27FC236}">
                <a16:creationId xmlns:a16="http://schemas.microsoft.com/office/drawing/2014/main" id="{188091E5-8524-154F-9120-D13D2EE1A8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5">
            <a:extLst>
              <a:ext uri="{FF2B5EF4-FFF2-40B4-BE49-F238E27FC236}">
                <a16:creationId xmlns:a16="http://schemas.microsoft.com/office/drawing/2014/main" id="{2882ACB7-58D5-EC4E-A043-C127BAEACE5B}"/>
              </a:ext>
            </a:extLst>
          </p:cNvPr>
          <p:cNvSpPr>
            <a:spLocks noGrp="1"/>
          </p:cNvSpPr>
          <p:nvPr>
            <p:ph type="body" sz="quarter" idx="10"/>
          </p:nvPr>
        </p:nvSpPr>
        <p:spPr>
          <a:xfrm>
            <a:off x="2590801" y="4743450"/>
            <a:ext cx="1981200" cy="228600"/>
          </a:xfrm>
        </p:spPr>
        <p:txBody>
          <a:bodyPr>
            <a:normAutofit/>
          </a:bodyPr>
          <a:lstStyle>
            <a:lvl1pPr marL="0" indent="0">
              <a:buNone/>
              <a:defRPr sz="8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a:extLst>
              <a:ext uri="{FF2B5EF4-FFF2-40B4-BE49-F238E27FC236}">
                <a16:creationId xmlns:a16="http://schemas.microsoft.com/office/drawing/2014/main" id="{A0942C9E-ECBA-FF4C-8978-F96A1930D07A}"/>
              </a:ext>
            </a:extLst>
          </p:cNvPr>
          <p:cNvSpPr>
            <a:spLocks noGrp="1"/>
          </p:cNvSpPr>
          <p:nvPr>
            <p:ph type="body" sz="quarter" idx="12"/>
          </p:nvPr>
        </p:nvSpPr>
        <p:spPr>
          <a:xfrm>
            <a:off x="4876800" y="4743450"/>
            <a:ext cx="3657600" cy="228600"/>
          </a:xfrm>
        </p:spPr>
        <p:txBody>
          <a:bodyPr>
            <a:normAutofit/>
          </a:bodyPr>
          <a:lstStyle>
            <a:lvl1pPr marL="0" indent="0" algn="r">
              <a:buNone/>
              <a:defRPr sz="8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1" name="Slide Number Placeholder 22">
            <a:extLst>
              <a:ext uri="{FF2B5EF4-FFF2-40B4-BE49-F238E27FC236}">
                <a16:creationId xmlns:a16="http://schemas.microsoft.com/office/drawing/2014/main" id="{8E676676-2AA7-3B44-B69F-EEADC1B749EB}"/>
              </a:ext>
            </a:extLst>
          </p:cNvPr>
          <p:cNvSpPr>
            <a:spLocks noGrp="1"/>
          </p:cNvSpPr>
          <p:nvPr>
            <p:ph type="sldNum" sz="quarter" idx="13"/>
          </p:nvPr>
        </p:nvSpPr>
        <p:spPr>
          <a:xfrm>
            <a:off x="8534400" y="4743450"/>
            <a:ext cx="304800" cy="228600"/>
          </a:xfrm>
        </p:spPr>
        <p:txBody>
          <a:bodyPr/>
          <a:lstStyle>
            <a:lvl1pPr>
              <a:defRPr sz="900" smtClean="0">
                <a:latin typeface="Verdana" panose="020B0604030504040204" pitchFamily="34" charset="0"/>
              </a:defRPr>
            </a:lvl1pPr>
          </a:lstStyle>
          <a:p>
            <a:pPr>
              <a:defRPr/>
            </a:pPr>
            <a:fld id="{1877EA0F-6BB9-6D44-BDE9-FC2A7AA0ACD8}" type="slidenum">
              <a:rPr lang="en-US" altLang="lv-LV" smtClean="0"/>
              <a:pPr>
                <a:defRPr/>
              </a:pPr>
              <a:t>‹#›</a:t>
            </a:fld>
            <a:endParaRPr lang="en-US" altLang="lv-LV"/>
          </a:p>
        </p:txBody>
      </p:sp>
    </p:spTree>
    <p:extLst>
      <p:ext uri="{BB962C8B-B14F-4D97-AF65-F5344CB8AC3E}">
        <p14:creationId xmlns:p14="http://schemas.microsoft.com/office/powerpoint/2010/main" val="3586310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90800" y="204733"/>
            <a:ext cx="2751026" cy="1104113"/>
          </a:xfrm>
        </p:spPr>
        <p:txBody>
          <a:bodyPr anchor="t">
            <a:noAutofit/>
          </a:bodyPr>
          <a:lstStyle>
            <a:lvl1pPr algn="l">
              <a:defRPr sz="22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5569529" y="204791"/>
            <a:ext cx="3269673" cy="4389846"/>
          </a:xfrm>
        </p:spPr>
        <p:txBody>
          <a:bodyPr>
            <a:normAutofit/>
          </a:bodyPr>
          <a:lstStyle>
            <a:lvl1pPr>
              <a:defRPr sz="1600">
                <a:latin typeface="Verdana" panose="020B0604030504040204" pitchFamily="34" charset="0"/>
                <a:ea typeface="Verdana" panose="020B0604030504040204" pitchFamily="34" charset="0"/>
                <a:cs typeface="Verdana" panose="020B0604030504040204" pitchFamily="34" charset="0"/>
              </a:defRPr>
            </a:lvl1pPr>
            <a:lvl2pPr>
              <a:defRPr sz="1600">
                <a:latin typeface="Verdana" panose="020B0604030504040204" pitchFamily="34" charset="0"/>
                <a:ea typeface="Verdana" panose="020B0604030504040204" pitchFamily="34" charset="0"/>
                <a:cs typeface="Verdana" panose="020B0604030504040204" pitchFamily="34" charset="0"/>
              </a:defRPr>
            </a:lvl2pPr>
            <a:lvl3pPr>
              <a:defRPr sz="1600">
                <a:latin typeface="Verdana" panose="020B0604030504040204" pitchFamily="34" charset="0"/>
                <a:ea typeface="Verdana" panose="020B0604030504040204" pitchFamily="34" charset="0"/>
                <a:cs typeface="Verdana" panose="020B0604030504040204" pitchFamily="34" charset="0"/>
              </a:defRPr>
            </a:lvl3pPr>
            <a:lvl4pPr>
              <a:defRPr sz="1600">
                <a:latin typeface="Verdana" panose="020B0604030504040204" pitchFamily="34" charset="0"/>
                <a:ea typeface="Verdana" panose="020B0604030504040204" pitchFamily="34" charset="0"/>
                <a:cs typeface="Verdana" panose="020B0604030504040204" pitchFamily="34" charset="0"/>
              </a:defRPr>
            </a:lvl4pPr>
            <a:lvl5pPr>
              <a:defRPr sz="1600">
                <a:latin typeface="Verdana" panose="020B0604030504040204" pitchFamily="34" charset="0"/>
                <a:ea typeface="Verdana" panose="020B0604030504040204" pitchFamily="34" charset="0"/>
                <a:cs typeface="Verdana" panose="020B0604030504040204" pitchFamily="34" charset="0"/>
              </a:defRPr>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90800" y="1457659"/>
            <a:ext cx="2751026" cy="3136981"/>
          </a:xfrm>
        </p:spPr>
        <p:txBody>
          <a:bodyPr>
            <a:normAutofit/>
          </a:bodyPr>
          <a:lstStyle>
            <a:lvl1pPr marL="0" indent="0">
              <a:buNone/>
              <a:defRPr sz="1600">
                <a:latin typeface="Verdana" panose="020B0604030504040204" pitchFamily="34" charset="0"/>
                <a:ea typeface="Verdana" panose="020B0604030504040204" pitchFamily="34" charset="0"/>
                <a:cs typeface="Verdana" panose="020B0604030504040204" pitchFamily="34" charset="0"/>
              </a:defRPr>
            </a:lvl1pPr>
            <a:lvl2pPr marL="469782" indent="0">
              <a:buNone/>
              <a:defRPr sz="1200"/>
            </a:lvl2pPr>
            <a:lvl3pPr marL="939562" indent="0">
              <a:buNone/>
              <a:defRPr sz="1001"/>
            </a:lvl3pPr>
            <a:lvl4pPr marL="1409347" indent="0">
              <a:buNone/>
              <a:defRPr sz="1001"/>
            </a:lvl4pPr>
            <a:lvl5pPr marL="1879129" indent="0">
              <a:buNone/>
              <a:defRPr sz="1001"/>
            </a:lvl5pPr>
            <a:lvl6pPr marL="2348911" indent="0">
              <a:buNone/>
              <a:defRPr sz="1001"/>
            </a:lvl6pPr>
            <a:lvl7pPr marL="2818695" indent="0">
              <a:buNone/>
              <a:defRPr sz="1001"/>
            </a:lvl7pPr>
            <a:lvl8pPr marL="3288473" indent="0">
              <a:buNone/>
              <a:defRPr sz="1001"/>
            </a:lvl8pPr>
            <a:lvl9pPr marL="3758259" indent="0">
              <a:buNone/>
              <a:defRPr sz="1001"/>
            </a:lvl9pPr>
          </a:lstStyle>
          <a:p>
            <a:pPr lvl="0"/>
            <a:r>
              <a:rPr lang="en-US"/>
              <a:t>Click to edit Master text styles</a:t>
            </a:r>
          </a:p>
        </p:txBody>
      </p:sp>
      <p:pic>
        <p:nvPicPr>
          <p:cNvPr id="11" name="Picture 6">
            <a:extLst>
              <a:ext uri="{FF2B5EF4-FFF2-40B4-BE49-F238E27FC236}">
                <a16:creationId xmlns:a16="http://schemas.microsoft.com/office/drawing/2014/main" id="{B08DD2C8-2AAE-0149-9C70-A3F0E165E10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Placeholder 15">
            <a:extLst>
              <a:ext uri="{FF2B5EF4-FFF2-40B4-BE49-F238E27FC236}">
                <a16:creationId xmlns:a16="http://schemas.microsoft.com/office/drawing/2014/main" id="{30A8C91D-B80D-AB4B-B207-651BE16555DF}"/>
              </a:ext>
            </a:extLst>
          </p:cNvPr>
          <p:cNvSpPr>
            <a:spLocks noGrp="1"/>
          </p:cNvSpPr>
          <p:nvPr>
            <p:ph type="body" sz="quarter" idx="10"/>
          </p:nvPr>
        </p:nvSpPr>
        <p:spPr>
          <a:xfrm>
            <a:off x="2590801" y="4743450"/>
            <a:ext cx="1981200" cy="228600"/>
          </a:xfrm>
        </p:spPr>
        <p:txBody>
          <a:bodyPr>
            <a:normAutofit/>
          </a:bodyPr>
          <a:lstStyle>
            <a:lvl1pPr marL="0" indent="0">
              <a:buNone/>
              <a:defRPr sz="8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3" name="Text Placeholder 19">
            <a:extLst>
              <a:ext uri="{FF2B5EF4-FFF2-40B4-BE49-F238E27FC236}">
                <a16:creationId xmlns:a16="http://schemas.microsoft.com/office/drawing/2014/main" id="{BA016921-B220-CF4F-9B1D-4D5979889C9E}"/>
              </a:ext>
            </a:extLst>
          </p:cNvPr>
          <p:cNvSpPr>
            <a:spLocks noGrp="1"/>
          </p:cNvSpPr>
          <p:nvPr>
            <p:ph type="body" sz="quarter" idx="12"/>
          </p:nvPr>
        </p:nvSpPr>
        <p:spPr>
          <a:xfrm>
            <a:off x="4876800" y="4743450"/>
            <a:ext cx="3657600" cy="228600"/>
          </a:xfrm>
        </p:spPr>
        <p:txBody>
          <a:bodyPr>
            <a:normAutofit/>
          </a:bodyPr>
          <a:lstStyle>
            <a:lvl1pPr marL="0" indent="0" algn="r">
              <a:buNone/>
              <a:defRPr sz="8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4" name="Slide Number Placeholder 22">
            <a:extLst>
              <a:ext uri="{FF2B5EF4-FFF2-40B4-BE49-F238E27FC236}">
                <a16:creationId xmlns:a16="http://schemas.microsoft.com/office/drawing/2014/main" id="{B7537546-C484-D241-8AAD-AAE0EB5AAF6C}"/>
              </a:ext>
            </a:extLst>
          </p:cNvPr>
          <p:cNvSpPr>
            <a:spLocks noGrp="1"/>
          </p:cNvSpPr>
          <p:nvPr>
            <p:ph type="sldNum" sz="quarter" idx="13"/>
          </p:nvPr>
        </p:nvSpPr>
        <p:spPr>
          <a:xfrm>
            <a:off x="8534400" y="4743450"/>
            <a:ext cx="304800" cy="228600"/>
          </a:xfrm>
        </p:spPr>
        <p:txBody>
          <a:bodyPr/>
          <a:lstStyle>
            <a:lvl1pPr>
              <a:defRPr sz="900" smtClean="0">
                <a:latin typeface="Verdana" panose="020B0604030504040204" pitchFamily="34" charset="0"/>
              </a:defRPr>
            </a:lvl1pPr>
          </a:lstStyle>
          <a:p>
            <a:pPr>
              <a:defRPr/>
            </a:pPr>
            <a:fld id="{1877EA0F-6BB9-6D44-BDE9-FC2A7AA0ACD8}" type="slidenum">
              <a:rPr lang="en-US" altLang="lv-LV" smtClean="0"/>
              <a:pPr>
                <a:defRPr/>
              </a:pPr>
              <a:t>‹#›</a:t>
            </a:fld>
            <a:endParaRPr lang="en-US" altLang="lv-LV"/>
          </a:p>
        </p:txBody>
      </p:sp>
    </p:spTree>
    <p:extLst>
      <p:ext uri="{BB962C8B-B14F-4D97-AF65-F5344CB8AC3E}">
        <p14:creationId xmlns:p14="http://schemas.microsoft.com/office/powerpoint/2010/main" val="684329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78BDAC95-04EB-994A-BAD2-E3BE99B5EE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15">
            <a:extLst>
              <a:ext uri="{FF2B5EF4-FFF2-40B4-BE49-F238E27FC236}">
                <a16:creationId xmlns:a16="http://schemas.microsoft.com/office/drawing/2014/main" id="{15708979-E31B-EC43-AE1A-E5B70B5E71C0}"/>
              </a:ext>
            </a:extLst>
          </p:cNvPr>
          <p:cNvSpPr>
            <a:spLocks noGrp="1"/>
          </p:cNvSpPr>
          <p:nvPr>
            <p:ph type="body" sz="quarter" idx="10"/>
          </p:nvPr>
        </p:nvSpPr>
        <p:spPr>
          <a:xfrm>
            <a:off x="2590801" y="4743450"/>
            <a:ext cx="1981200" cy="228600"/>
          </a:xfrm>
        </p:spPr>
        <p:txBody>
          <a:bodyPr>
            <a:normAutofit/>
          </a:bodyPr>
          <a:lstStyle>
            <a:lvl1pPr marL="0" indent="0">
              <a:buNone/>
              <a:defRPr sz="8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Text Placeholder 19">
            <a:extLst>
              <a:ext uri="{FF2B5EF4-FFF2-40B4-BE49-F238E27FC236}">
                <a16:creationId xmlns:a16="http://schemas.microsoft.com/office/drawing/2014/main" id="{066F0D08-D0D1-6A45-AAEE-CAD4A6C9C9D2}"/>
              </a:ext>
            </a:extLst>
          </p:cNvPr>
          <p:cNvSpPr>
            <a:spLocks noGrp="1"/>
          </p:cNvSpPr>
          <p:nvPr>
            <p:ph type="body" sz="quarter" idx="12"/>
          </p:nvPr>
        </p:nvSpPr>
        <p:spPr>
          <a:xfrm>
            <a:off x="4876800" y="4743450"/>
            <a:ext cx="3657600" cy="228600"/>
          </a:xfrm>
        </p:spPr>
        <p:txBody>
          <a:bodyPr>
            <a:normAutofit/>
          </a:bodyPr>
          <a:lstStyle>
            <a:lvl1pPr marL="0" indent="0" algn="r">
              <a:buNone/>
              <a:defRPr sz="8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9" name="Slide Number Placeholder 22">
            <a:extLst>
              <a:ext uri="{FF2B5EF4-FFF2-40B4-BE49-F238E27FC236}">
                <a16:creationId xmlns:a16="http://schemas.microsoft.com/office/drawing/2014/main" id="{0F243B76-8A4C-334C-B99F-DF37DA4743EF}"/>
              </a:ext>
            </a:extLst>
          </p:cNvPr>
          <p:cNvSpPr>
            <a:spLocks noGrp="1"/>
          </p:cNvSpPr>
          <p:nvPr>
            <p:ph type="sldNum" sz="quarter" idx="13"/>
          </p:nvPr>
        </p:nvSpPr>
        <p:spPr>
          <a:xfrm>
            <a:off x="8534400" y="4743450"/>
            <a:ext cx="304800" cy="228600"/>
          </a:xfrm>
        </p:spPr>
        <p:txBody>
          <a:bodyPr/>
          <a:lstStyle>
            <a:lvl1pPr>
              <a:defRPr sz="800" smtClean="0">
                <a:latin typeface="Verdana" panose="020B0604030504040204" pitchFamily="34" charset="0"/>
              </a:defRPr>
            </a:lvl1pPr>
          </a:lstStyle>
          <a:p>
            <a:pPr>
              <a:defRPr/>
            </a:pPr>
            <a:fld id="{1877EA0F-6BB9-6D44-BDE9-FC2A7AA0ACD8}" type="slidenum">
              <a:rPr lang="en-US" altLang="lv-LV" smtClean="0"/>
              <a:pPr>
                <a:defRPr/>
              </a:pPr>
              <a:t>‹#›</a:t>
            </a:fld>
            <a:endParaRPr lang="en-US" altLang="lv-LV"/>
          </a:p>
        </p:txBody>
      </p:sp>
      <p:sp>
        <p:nvSpPr>
          <p:cNvPr id="10" name="Title 1">
            <a:extLst>
              <a:ext uri="{FF2B5EF4-FFF2-40B4-BE49-F238E27FC236}">
                <a16:creationId xmlns:a16="http://schemas.microsoft.com/office/drawing/2014/main" id="{459736FB-4DBD-CE4D-823D-529EBA3A122B}"/>
              </a:ext>
            </a:extLst>
          </p:cNvPr>
          <p:cNvSpPr>
            <a:spLocks noGrp="1"/>
          </p:cNvSpPr>
          <p:nvPr>
            <p:ph type="title"/>
          </p:nvPr>
        </p:nvSpPr>
        <p:spPr>
          <a:xfrm>
            <a:off x="2590800" y="228604"/>
            <a:ext cx="6096000" cy="800099"/>
          </a:xfrm>
        </p:spPr>
        <p:txBody>
          <a:bodyPr anchor="t">
            <a:normAutofit/>
          </a:bodyPr>
          <a:lstStyle>
            <a:lvl1pPr algn="l">
              <a:defRPr sz="22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2" name="Picture Placeholder 11">
            <a:extLst>
              <a:ext uri="{FF2B5EF4-FFF2-40B4-BE49-F238E27FC236}">
                <a16:creationId xmlns:a16="http://schemas.microsoft.com/office/drawing/2014/main" id="{092DCBED-E5C1-8442-8010-DADA0418EEF2}"/>
              </a:ext>
            </a:extLst>
          </p:cNvPr>
          <p:cNvSpPr>
            <a:spLocks noGrp="1"/>
          </p:cNvSpPr>
          <p:nvPr>
            <p:ph type="pic" sz="quarter" idx="14"/>
          </p:nvPr>
        </p:nvSpPr>
        <p:spPr>
          <a:xfrm>
            <a:off x="2590800" y="1219200"/>
            <a:ext cx="6096000" cy="3254375"/>
          </a:xfrm>
        </p:spPr>
        <p:txBody>
          <a:bodyPr/>
          <a:lstStyle>
            <a:lvl1pPr marL="0" indent="0">
              <a:buNone/>
              <a:defRPr sz="1200">
                <a:latin typeface="Verdana" panose="020B0604030504040204" pitchFamily="34" charset="0"/>
                <a:ea typeface="Verdana" panose="020B0604030504040204" pitchFamily="34" charset="0"/>
                <a:cs typeface="Verdana" panose="020B0604030504040204" pitchFamily="34" charset="0"/>
              </a:defRPr>
            </a:lvl1pPr>
          </a:lstStyle>
          <a:p>
            <a:endParaRPr lang="lv-LV"/>
          </a:p>
        </p:txBody>
      </p:sp>
    </p:spTree>
    <p:extLst>
      <p:ext uri="{BB962C8B-B14F-4D97-AF65-F5344CB8AC3E}">
        <p14:creationId xmlns:p14="http://schemas.microsoft.com/office/powerpoint/2010/main" val="1035496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ontakti">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8E8838F2-65B2-374C-859F-CE47F9F07EF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51271098-A84A-1846-9C58-5587706CA85F}"/>
              </a:ext>
            </a:extLst>
          </p:cNvPr>
          <p:cNvSpPr>
            <a:spLocks noGrp="1"/>
          </p:cNvSpPr>
          <p:nvPr>
            <p:ph type="title"/>
          </p:nvPr>
        </p:nvSpPr>
        <p:spPr>
          <a:xfrm>
            <a:off x="2590800" y="228604"/>
            <a:ext cx="6096000" cy="800099"/>
          </a:xfrm>
        </p:spPr>
        <p:txBody>
          <a:bodyPr anchor="t">
            <a:normAutofit/>
          </a:bodyPr>
          <a:lstStyle>
            <a:lvl1pPr algn="l">
              <a:defRPr sz="22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1" name="Text Placeholder 15">
            <a:extLst>
              <a:ext uri="{FF2B5EF4-FFF2-40B4-BE49-F238E27FC236}">
                <a16:creationId xmlns:a16="http://schemas.microsoft.com/office/drawing/2014/main" id="{A205C238-48A1-C54D-A6D4-170DA357DB70}"/>
              </a:ext>
            </a:extLst>
          </p:cNvPr>
          <p:cNvSpPr>
            <a:spLocks noGrp="1"/>
          </p:cNvSpPr>
          <p:nvPr>
            <p:ph type="body" sz="quarter" idx="10"/>
          </p:nvPr>
        </p:nvSpPr>
        <p:spPr>
          <a:xfrm>
            <a:off x="2590801" y="4743450"/>
            <a:ext cx="1981200" cy="228600"/>
          </a:xfrm>
        </p:spPr>
        <p:txBody>
          <a:bodyPr>
            <a:normAutofit/>
          </a:bodyPr>
          <a:lstStyle>
            <a:lvl1pPr marL="0" indent="0">
              <a:buNone/>
              <a:defRPr sz="8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2" name="Text Placeholder 19">
            <a:extLst>
              <a:ext uri="{FF2B5EF4-FFF2-40B4-BE49-F238E27FC236}">
                <a16:creationId xmlns:a16="http://schemas.microsoft.com/office/drawing/2014/main" id="{5F2FB63D-5E72-DC40-822A-242CA5E7A36D}"/>
              </a:ext>
            </a:extLst>
          </p:cNvPr>
          <p:cNvSpPr>
            <a:spLocks noGrp="1"/>
          </p:cNvSpPr>
          <p:nvPr>
            <p:ph type="body" sz="quarter" idx="12"/>
          </p:nvPr>
        </p:nvSpPr>
        <p:spPr>
          <a:xfrm>
            <a:off x="4876800" y="4743450"/>
            <a:ext cx="3657600" cy="228600"/>
          </a:xfrm>
        </p:spPr>
        <p:txBody>
          <a:bodyPr>
            <a:normAutofit/>
          </a:bodyPr>
          <a:lstStyle>
            <a:lvl1pPr marL="0" indent="0" algn="r">
              <a:buNone/>
              <a:defRPr sz="8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3" name="Slide Number Placeholder 22">
            <a:extLst>
              <a:ext uri="{FF2B5EF4-FFF2-40B4-BE49-F238E27FC236}">
                <a16:creationId xmlns:a16="http://schemas.microsoft.com/office/drawing/2014/main" id="{78B44F43-3E82-3F4C-AA2C-63A585194E81}"/>
              </a:ext>
            </a:extLst>
          </p:cNvPr>
          <p:cNvSpPr>
            <a:spLocks noGrp="1"/>
          </p:cNvSpPr>
          <p:nvPr>
            <p:ph type="sldNum" sz="quarter" idx="13"/>
          </p:nvPr>
        </p:nvSpPr>
        <p:spPr>
          <a:xfrm>
            <a:off x="8534400" y="4743450"/>
            <a:ext cx="304800" cy="228600"/>
          </a:xfrm>
        </p:spPr>
        <p:txBody>
          <a:bodyPr/>
          <a:lstStyle>
            <a:lvl1pPr>
              <a:defRPr sz="800" smtClean="0">
                <a:latin typeface="Verdana" panose="020B0604030504040204" pitchFamily="34" charset="0"/>
              </a:defRPr>
            </a:lvl1pPr>
          </a:lstStyle>
          <a:p>
            <a:pPr>
              <a:defRPr/>
            </a:pPr>
            <a:fld id="{1877EA0F-6BB9-6D44-BDE9-FC2A7AA0ACD8}" type="slidenum">
              <a:rPr lang="en-US" altLang="lv-LV" smtClean="0"/>
              <a:pPr>
                <a:defRPr/>
              </a:pPr>
              <a:t>‹#›</a:t>
            </a:fld>
            <a:endParaRPr lang="en-US" altLang="lv-LV"/>
          </a:p>
        </p:txBody>
      </p:sp>
      <p:sp>
        <p:nvSpPr>
          <p:cNvPr id="15" name="Text Placeholder 14">
            <a:extLst>
              <a:ext uri="{FF2B5EF4-FFF2-40B4-BE49-F238E27FC236}">
                <a16:creationId xmlns:a16="http://schemas.microsoft.com/office/drawing/2014/main" id="{EAAE505E-B21B-C244-B9D9-416EB3DB8648}"/>
              </a:ext>
            </a:extLst>
          </p:cNvPr>
          <p:cNvSpPr>
            <a:spLocks noGrp="1"/>
          </p:cNvSpPr>
          <p:nvPr>
            <p:ph type="body" sz="quarter" idx="14"/>
          </p:nvPr>
        </p:nvSpPr>
        <p:spPr>
          <a:xfrm>
            <a:off x="2590800" y="1233488"/>
            <a:ext cx="6096000" cy="1635125"/>
          </a:xfrm>
        </p:spPr>
        <p:txBody>
          <a:bodyPr/>
          <a:lstStyle>
            <a:lvl1pPr marL="0" indent="0">
              <a:buNone/>
              <a:defRPr sz="1800">
                <a:latin typeface="Verdana" panose="020B0604030504040204" pitchFamily="34" charset="0"/>
                <a:ea typeface="Verdana" panose="020B0604030504040204" pitchFamily="34" charset="0"/>
                <a:cs typeface="Verdana" panose="020B0604030504040204" pitchFamily="34" charset="0"/>
              </a:defRPr>
            </a:lvl1pPr>
            <a:lvl2pPr marL="469894" indent="0">
              <a:buNone/>
              <a:defRPr/>
            </a:lvl2pPr>
            <a:lvl3pPr marL="939788" indent="0">
              <a:buNone/>
              <a:defRPr/>
            </a:lvl3pPr>
            <a:lvl4pPr marL="1409684" indent="0">
              <a:buNone/>
              <a:defRPr/>
            </a:lvl4pPr>
            <a:lvl5pPr marL="1879578" indent="0">
              <a:buNone/>
              <a:defRPr/>
            </a:lvl5pPr>
          </a:lstStyle>
          <a:p>
            <a:pPr lvl="0"/>
            <a:r>
              <a:rPr lang="en-GB"/>
              <a:t>Click to edit Master text styles</a:t>
            </a:r>
          </a:p>
        </p:txBody>
      </p:sp>
      <p:sp>
        <p:nvSpPr>
          <p:cNvPr id="17" name="Text Placeholder 16">
            <a:extLst>
              <a:ext uri="{FF2B5EF4-FFF2-40B4-BE49-F238E27FC236}">
                <a16:creationId xmlns:a16="http://schemas.microsoft.com/office/drawing/2014/main" id="{4D0DA838-0E7B-C24A-A054-5FE70FA1C4C7}"/>
              </a:ext>
            </a:extLst>
          </p:cNvPr>
          <p:cNvSpPr>
            <a:spLocks noGrp="1"/>
          </p:cNvSpPr>
          <p:nvPr>
            <p:ph type="body" sz="quarter" idx="15" hasCustomPrompt="1"/>
          </p:nvPr>
        </p:nvSpPr>
        <p:spPr>
          <a:xfrm>
            <a:off x="2590800" y="3073398"/>
            <a:ext cx="6096000" cy="334820"/>
          </a:xfrm>
        </p:spPr>
        <p:txBody>
          <a:bodyPr/>
          <a:lstStyle>
            <a:lvl1pPr marL="0" indent="0">
              <a:buNone/>
              <a:defRPr sz="1400">
                <a:latin typeface="Verdana" panose="020B0604030504040204" pitchFamily="34" charset="0"/>
                <a:ea typeface="Verdana" panose="020B0604030504040204" pitchFamily="34" charset="0"/>
                <a:cs typeface="Verdana" panose="020B0604030504040204" pitchFamily="34" charset="0"/>
              </a:defRPr>
            </a:lvl1pPr>
            <a:lvl2pPr marL="469894" indent="0">
              <a:buNone/>
              <a:defRPr sz="1400">
                <a:latin typeface="Verdana" panose="020B0604030504040204" pitchFamily="34" charset="0"/>
                <a:ea typeface="Verdana" panose="020B0604030504040204" pitchFamily="34" charset="0"/>
                <a:cs typeface="Verdana" panose="020B0604030504040204" pitchFamily="34" charset="0"/>
              </a:defRPr>
            </a:lvl2pPr>
            <a:lvl3pPr marL="939788" indent="0">
              <a:buNone/>
              <a:defRPr sz="1400">
                <a:latin typeface="Verdana" panose="020B0604030504040204" pitchFamily="34" charset="0"/>
                <a:ea typeface="Verdana" panose="020B0604030504040204" pitchFamily="34" charset="0"/>
                <a:cs typeface="Verdana" panose="020B0604030504040204" pitchFamily="34" charset="0"/>
              </a:defRPr>
            </a:lvl3pPr>
            <a:lvl4pPr marL="1409684" indent="0">
              <a:buNone/>
              <a:defRPr sz="1400">
                <a:latin typeface="Verdana" panose="020B0604030504040204" pitchFamily="34" charset="0"/>
                <a:ea typeface="Verdana" panose="020B0604030504040204" pitchFamily="34" charset="0"/>
                <a:cs typeface="Verdana" panose="020B0604030504040204" pitchFamily="34" charset="0"/>
              </a:defRPr>
            </a:lvl4pPr>
            <a:lvl5pPr marL="1879578" indent="0">
              <a:buNone/>
              <a:defRPr sz="1400">
                <a:latin typeface="Verdana" panose="020B0604030504040204" pitchFamily="34" charset="0"/>
                <a:ea typeface="Verdana" panose="020B0604030504040204" pitchFamily="34" charset="0"/>
                <a:cs typeface="Verdana" panose="020B0604030504040204" pitchFamily="34" charset="0"/>
              </a:defRPr>
            </a:lvl5pPr>
          </a:lstStyle>
          <a:p>
            <a:pPr lvl="0"/>
            <a:r>
              <a:rPr lang="en-GB" err="1"/>
              <a:t>Vārds</a:t>
            </a:r>
            <a:r>
              <a:rPr lang="en-GB"/>
              <a:t>, </a:t>
            </a:r>
            <a:r>
              <a:rPr lang="en-GB" err="1"/>
              <a:t>uzvārds</a:t>
            </a:r>
            <a:endParaRPr lang="lv-LV"/>
          </a:p>
        </p:txBody>
      </p:sp>
      <p:sp>
        <p:nvSpPr>
          <p:cNvPr id="18" name="Text Placeholder 16">
            <a:extLst>
              <a:ext uri="{FF2B5EF4-FFF2-40B4-BE49-F238E27FC236}">
                <a16:creationId xmlns:a16="http://schemas.microsoft.com/office/drawing/2014/main" id="{4D05E568-A2E5-B041-BAAA-1C40290DAF44}"/>
              </a:ext>
            </a:extLst>
          </p:cNvPr>
          <p:cNvSpPr>
            <a:spLocks noGrp="1"/>
          </p:cNvSpPr>
          <p:nvPr>
            <p:ph type="body" sz="quarter" idx="16" hasCustomPrompt="1"/>
          </p:nvPr>
        </p:nvSpPr>
        <p:spPr>
          <a:xfrm>
            <a:off x="2590800" y="3502889"/>
            <a:ext cx="6096000" cy="334820"/>
          </a:xfrm>
        </p:spPr>
        <p:txBody>
          <a:bodyPr/>
          <a:lstStyle>
            <a:lvl1pPr marL="0" indent="0">
              <a:buNone/>
              <a:defRPr sz="1400">
                <a:latin typeface="Verdana" panose="020B0604030504040204" pitchFamily="34" charset="0"/>
                <a:ea typeface="Verdana" panose="020B0604030504040204" pitchFamily="34" charset="0"/>
                <a:cs typeface="Verdana" panose="020B0604030504040204" pitchFamily="34" charset="0"/>
              </a:defRPr>
            </a:lvl1pPr>
            <a:lvl2pPr marL="469894" indent="0">
              <a:buNone/>
              <a:defRPr sz="1400">
                <a:latin typeface="Verdana" panose="020B0604030504040204" pitchFamily="34" charset="0"/>
                <a:ea typeface="Verdana" panose="020B0604030504040204" pitchFamily="34" charset="0"/>
                <a:cs typeface="Verdana" panose="020B0604030504040204" pitchFamily="34" charset="0"/>
              </a:defRPr>
            </a:lvl2pPr>
            <a:lvl3pPr marL="939788" indent="0">
              <a:buNone/>
              <a:defRPr sz="1400">
                <a:latin typeface="Verdana" panose="020B0604030504040204" pitchFamily="34" charset="0"/>
                <a:ea typeface="Verdana" panose="020B0604030504040204" pitchFamily="34" charset="0"/>
                <a:cs typeface="Verdana" panose="020B0604030504040204" pitchFamily="34" charset="0"/>
              </a:defRPr>
            </a:lvl3pPr>
            <a:lvl4pPr marL="1409684" indent="0">
              <a:buNone/>
              <a:defRPr sz="1400">
                <a:latin typeface="Verdana" panose="020B0604030504040204" pitchFamily="34" charset="0"/>
                <a:ea typeface="Verdana" panose="020B0604030504040204" pitchFamily="34" charset="0"/>
                <a:cs typeface="Verdana" panose="020B0604030504040204" pitchFamily="34" charset="0"/>
              </a:defRPr>
            </a:lvl4pPr>
            <a:lvl5pPr marL="1879578" indent="0">
              <a:buNone/>
              <a:defRPr sz="1400">
                <a:latin typeface="Verdana" panose="020B0604030504040204" pitchFamily="34" charset="0"/>
                <a:ea typeface="Verdana" panose="020B0604030504040204" pitchFamily="34" charset="0"/>
                <a:cs typeface="Verdana" panose="020B0604030504040204" pitchFamily="34" charset="0"/>
              </a:defRPr>
            </a:lvl5pPr>
          </a:lstStyle>
          <a:p>
            <a:pPr lvl="0"/>
            <a:r>
              <a:rPr lang="en-GB" err="1"/>
              <a:t>Ieņemamais</a:t>
            </a:r>
            <a:r>
              <a:rPr lang="en-GB"/>
              <a:t> </a:t>
            </a:r>
            <a:r>
              <a:rPr lang="en-GB" err="1"/>
              <a:t>amats</a:t>
            </a:r>
            <a:endParaRPr lang="lv-LV"/>
          </a:p>
        </p:txBody>
      </p:sp>
      <p:sp>
        <p:nvSpPr>
          <p:cNvPr id="19" name="Text Placeholder 16">
            <a:extLst>
              <a:ext uri="{FF2B5EF4-FFF2-40B4-BE49-F238E27FC236}">
                <a16:creationId xmlns:a16="http://schemas.microsoft.com/office/drawing/2014/main" id="{A265D1A6-5CF4-F748-B1C6-AA94AFCF9F6C}"/>
              </a:ext>
            </a:extLst>
          </p:cNvPr>
          <p:cNvSpPr>
            <a:spLocks noGrp="1"/>
          </p:cNvSpPr>
          <p:nvPr>
            <p:ph type="body" sz="quarter" idx="17" hasCustomPrompt="1"/>
          </p:nvPr>
        </p:nvSpPr>
        <p:spPr>
          <a:xfrm>
            <a:off x="2590800" y="3932380"/>
            <a:ext cx="6096000" cy="334820"/>
          </a:xfrm>
        </p:spPr>
        <p:txBody>
          <a:bodyPr/>
          <a:lstStyle>
            <a:lvl1pPr marL="0" indent="0">
              <a:buNone/>
              <a:defRPr sz="1400">
                <a:latin typeface="Verdana" panose="020B0604030504040204" pitchFamily="34" charset="0"/>
                <a:ea typeface="Verdana" panose="020B0604030504040204" pitchFamily="34" charset="0"/>
                <a:cs typeface="Verdana" panose="020B0604030504040204" pitchFamily="34" charset="0"/>
              </a:defRPr>
            </a:lvl1pPr>
            <a:lvl2pPr marL="469894" indent="0">
              <a:buNone/>
              <a:defRPr sz="1400">
                <a:latin typeface="Verdana" panose="020B0604030504040204" pitchFamily="34" charset="0"/>
                <a:ea typeface="Verdana" panose="020B0604030504040204" pitchFamily="34" charset="0"/>
                <a:cs typeface="Verdana" panose="020B0604030504040204" pitchFamily="34" charset="0"/>
              </a:defRPr>
            </a:lvl2pPr>
            <a:lvl3pPr marL="939788" indent="0">
              <a:buNone/>
              <a:defRPr sz="1400">
                <a:latin typeface="Verdana" panose="020B0604030504040204" pitchFamily="34" charset="0"/>
                <a:ea typeface="Verdana" panose="020B0604030504040204" pitchFamily="34" charset="0"/>
                <a:cs typeface="Verdana" panose="020B0604030504040204" pitchFamily="34" charset="0"/>
              </a:defRPr>
            </a:lvl3pPr>
            <a:lvl4pPr marL="1409684" indent="0">
              <a:buNone/>
              <a:defRPr sz="1400">
                <a:latin typeface="Verdana" panose="020B0604030504040204" pitchFamily="34" charset="0"/>
                <a:ea typeface="Verdana" panose="020B0604030504040204" pitchFamily="34" charset="0"/>
                <a:cs typeface="Verdana" panose="020B0604030504040204" pitchFamily="34" charset="0"/>
              </a:defRPr>
            </a:lvl4pPr>
            <a:lvl5pPr marL="1879578" indent="0">
              <a:buNone/>
              <a:defRPr sz="1400">
                <a:latin typeface="Verdana" panose="020B0604030504040204" pitchFamily="34" charset="0"/>
                <a:ea typeface="Verdana" panose="020B0604030504040204" pitchFamily="34" charset="0"/>
                <a:cs typeface="Verdana" panose="020B0604030504040204" pitchFamily="34" charset="0"/>
              </a:defRPr>
            </a:lvl5pPr>
          </a:lstStyle>
          <a:p>
            <a:pPr lvl="0"/>
            <a:r>
              <a:rPr lang="en-GB" err="1"/>
              <a:t>Kontakti</a:t>
            </a:r>
            <a:endParaRPr lang="lv-LV"/>
          </a:p>
        </p:txBody>
      </p:sp>
    </p:spTree>
    <p:extLst>
      <p:ext uri="{BB962C8B-B14F-4D97-AF65-F5344CB8AC3E}">
        <p14:creationId xmlns:p14="http://schemas.microsoft.com/office/powerpoint/2010/main" val="2110187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A1D37585-5679-524D-8A3C-B71CEE3AA7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966100"/>
            <a:ext cx="9144000"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685802" y="3543300"/>
            <a:ext cx="7772400" cy="685800"/>
          </a:xfrm>
        </p:spPr>
        <p:txBody>
          <a:bodyPr>
            <a:normAutofit/>
          </a:bodyPr>
          <a:lstStyle>
            <a:lvl1pPr marL="0" indent="0" algn="ctr">
              <a:buNone/>
              <a:defRPr sz="1401"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1"/>
          </p:nvPr>
        </p:nvSpPr>
        <p:spPr>
          <a:xfrm>
            <a:off x="685802" y="4320779"/>
            <a:ext cx="7772400" cy="479822"/>
          </a:xfrm>
        </p:spPr>
        <p:txBody>
          <a:bodyPr>
            <a:normAutofit/>
          </a:bodyPr>
          <a:lstStyle>
            <a:lvl1pPr marL="0" indent="0" algn="ctr">
              <a:buNone/>
              <a:defRPr sz="140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pic>
        <p:nvPicPr>
          <p:cNvPr id="6" name="Picture 6">
            <a:extLst>
              <a:ext uri="{FF2B5EF4-FFF2-40B4-BE49-F238E27FC236}">
                <a16:creationId xmlns:a16="http://schemas.microsoft.com/office/drawing/2014/main" id="{CBB19280-FDC1-4447-91B3-227EAEFC18B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299483" y="0"/>
            <a:ext cx="2545034" cy="2805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040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4F1BF790-6CA0-EF48-B315-D3B4B1B84F34}"/>
              </a:ext>
            </a:extLst>
          </p:cNvPr>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ctr" anchorCtr="0" compatLnSpc="1">
            <a:prstTxWarp prst="textNoShape">
              <a:avLst/>
            </a:prstTxWarp>
          </a:bodyPr>
          <a:lstStyle/>
          <a:p>
            <a:pPr lvl="0"/>
            <a:r>
              <a:rPr lang="en-US" altLang="lv-LV"/>
              <a:t>Click to edit Master title style</a:t>
            </a:r>
          </a:p>
        </p:txBody>
      </p:sp>
      <p:sp>
        <p:nvSpPr>
          <p:cNvPr id="1027" name="Text Placeholder 2">
            <a:extLst>
              <a:ext uri="{FF2B5EF4-FFF2-40B4-BE49-F238E27FC236}">
                <a16:creationId xmlns:a16="http://schemas.microsoft.com/office/drawing/2014/main" id="{74443147-320B-AD46-ACC1-61FEF82753C7}"/>
              </a:ext>
            </a:extLst>
          </p:cNvPr>
          <p:cNvSpPr>
            <a:spLocks noGrp="1"/>
          </p:cNvSpPr>
          <p:nvPr>
            <p:ph type="body" idx="1"/>
          </p:nvPr>
        </p:nvSpPr>
        <p:spPr bwMode="auto">
          <a:xfrm>
            <a:off x="457200" y="1200152"/>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bodyPr>
          <a:lstStyle/>
          <a:p>
            <a:pPr lvl="0"/>
            <a:r>
              <a:rPr lang="en-US" altLang="lv-LV"/>
              <a:t>Click to edit Master text styles</a:t>
            </a:r>
          </a:p>
          <a:p>
            <a:pPr lvl="1"/>
            <a:r>
              <a:rPr lang="en-US" altLang="lv-LV"/>
              <a:t>Second level</a:t>
            </a:r>
          </a:p>
          <a:p>
            <a:pPr lvl="2"/>
            <a:r>
              <a:rPr lang="en-US" altLang="lv-LV"/>
              <a:t>Third level</a:t>
            </a:r>
          </a:p>
          <a:p>
            <a:pPr lvl="3"/>
            <a:r>
              <a:rPr lang="en-US" altLang="lv-LV"/>
              <a:t>Fourth level</a:t>
            </a:r>
          </a:p>
          <a:p>
            <a:pPr lvl="4"/>
            <a:r>
              <a:rPr lang="en-US" altLang="lv-LV"/>
              <a:t>Fifth level</a:t>
            </a:r>
          </a:p>
        </p:txBody>
      </p:sp>
      <p:sp>
        <p:nvSpPr>
          <p:cNvPr id="4" name="Date Placeholder 3">
            <a:extLst>
              <a:ext uri="{FF2B5EF4-FFF2-40B4-BE49-F238E27FC236}">
                <a16:creationId xmlns:a16="http://schemas.microsoft.com/office/drawing/2014/main" id="{072E08C4-8A5F-F54A-B4F3-A2E73DE52809}"/>
              </a:ext>
            </a:extLst>
          </p:cNvPr>
          <p:cNvSpPr>
            <a:spLocks noGrp="1"/>
          </p:cNvSpPr>
          <p:nvPr>
            <p:ph type="dt" sz="half" idx="2"/>
          </p:nvPr>
        </p:nvSpPr>
        <p:spPr>
          <a:xfrm>
            <a:off x="457200" y="4767265"/>
            <a:ext cx="2133600" cy="273844"/>
          </a:xfrm>
          <a:prstGeom prst="rect">
            <a:avLst/>
          </a:prstGeom>
        </p:spPr>
        <p:txBody>
          <a:bodyPr vert="horz" wrap="square" lIns="93957" tIns="46979" rIns="93957" bIns="46979" numCol="1" anchor="ctr" anchorCtr="0" compatLnSpc="1">
            <a:prstTxWarp prst="textNoShape">
              <a:avLst/>
            </a:prstTxWarp>
          </a:bodyPr>
          <a:lstStyle>
            <a:lvl1pPr eaLnBrk="1" hangingPunct="1">
              <a:defRPr sz="1200">
                <a:solidFill>
                  <a:srgbClr val="898989"/>
                </a:solidFill>
                <a:cs typeface="Arial" panose="020B0604020202020204" pitchFamily="34" charset="0"/>
              </a:defRPr>
            </a:lvl1pPr>
          </a:lstStyle>
          <a:p>
            <a:pPr>
              <a:defRPr/>
            </a:pPr>
            <a:fld id="{4770E497-D8A4-FA48-8496-19FEFEA0D3F9}" type="datetime1">
              <a:rPr lang="en-US" altLang="lv-LV"/>
              <a:pPr>
                <a:defRPr/>
              </a:pPr>
              <a:t>12/16/2025</a:t>
            </a:fld>
            <a:endParaRPr lang="en-US" altLang="lv-LV"/>
          </a:p>
        </p:txBody>
      </p:sp>
      <p:sp>
        <p:nvSpPr>
          <p:cNvPr id="5" name="Footer Placeholder 4">
            <a:extLst>
              <a:ext uri="{FF2B5EF4-FFF2-40B4-BE49-F238E27FC236}">
                <a16:creationId xmlns:a16="http://schemas.microsoft.com/office/drawing/2014/main" id="{C8CE001C-C99D-2340-8F39-CAD38BE78406}"/>
              </a:ext>
            </a:extLst>
          </p:cNvPr>
          <p:cNvSpPr>
            <a:spLocks noGrp="1"/>
          </p:cNvSpPr>
          <p:nvPr>
            <p:ph type="ftr" sz="quarter" idx="3"/>
          </p:nvPr>
        </p:nvSpPr>
        <p:spPr>
          <a:xfrm>
            <a:off x="3124202" y="4767265"/>
            <a:ext cx="2895600" cy="273844"/>
          </a:xfrm>
          <a:prstGeom prst="rect">
            <a:avLst/>
          </a:prstGeom>
        </p:spPr>
        <p:txBody>
          <a:bodyPr vert="horz" lIns="93957" tIns="46979" rIns="93957" bIns="46979" rtlCol="0" anchor="ctr"/>
          <a:lstStyle>
            <a:lvl1pPr algn="ctr" defTabSz="939562"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659BC044-D8BC-BC4B-B036-FB122BA5AABF}"/>
              </a:ext>
            </a:extLst>
          </p:cNvPr>
          <p:cNvSpPr>
            <a:spLocks noGrp="1"/>
          </p:cNvSpPr>
          <p:nvPr>
            <p:ph type="sldNum" sz="quarter" idx="4"/>
          </p:nvPr>
        </p:nvSpPr>
        <p:spPr>
          <a:xfrm>
            <a:off x="6553200" y="4767265"/>
            <a:ext cx="2133600" cy="273844"/>
          </a:xfrm>
          <a:prstGeom prst="rect">
            <a:avLst/>
          </a:prstGeom>
        </p:spPr>
        <p:txBody>
          <a:bodyPr vert="horz" wrap="square" lIns="93957" tIns="46979" rIns="93957" bIns="46979" numCol="1" anchor="ctr" anchorCtr="0" compatLnSpc="1">
            <a:prstTxWarp prst="textNoShape">
              <a:avLst/>
            </a:prstTxWarp>
          </a:bodyPr>
          <a:lstStyle>
            <a:lvl1pPr algn="r" eaLnBrk="1" hangingPunct="1">
              <a:defRPr sz="1200" smtClean="0">
                <a:solidFill>
                  <a:srgbClr val="898989"/>
                </a:solidFill>
                <a:cs typeface="Arial" panose="020B0604020202020204" pitchFamily="34" charset="0"/>
              </a:defRPr>
            </a:lvl1pPr>
          </a:lstStyle>
          <a:p>
            <a:pPr>
              <a:defRPr/>
            </a:pPr>
            <a:fld id="{85ECB908-8634-4A43-888F-2A77EA45EDEA}" type="slidenum">
              <a:rPr lang="en-US" altLang="lv-LV"/>
              <a:pPr>
                <a:defRPr/>
              </a:pPr>
              <a:t>‹#›</a:t>
            </a:fld>
            <a:endParaRPr lang="en-US" altLang="lv-LV"/>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8" r:id="rId9"/>
    <p:sldLayoutId id="2147483839" r:id="rId10"/>
    <p:sldLayoutId id="2147483837" r:id="rId11"/>
  </p:sldLayoutIdLst>
  <p:hf hdr="0" ftr="0" dt="0"/>
  <p:txStyles>
    <p:titleStyle>
      <a:lvl1pPr algn="ctr" defTabSz="938202" rtl="0" eaLnBrk="0" fontAlgn="base" hangingPunct="0">
        <a:spcBef>
          <a:spcPct val="0"/>
        </a:spcBef>
        <a:spcAft>
          <a:spcPct val="0"/>
        </a:spcAft>
        <a:defRPr sz="4500" kern="1200">
          <a:solidFill>
            <a:schemeClr val="tx1"/>
          </a:solidFill>
          <a:latin typeface="+mj-lt"/>
          <a:ea typeface="MS PGothic" panose="020B0600070205080204" pitchFamily="34" charset="-128"/>
          <a:cs typeface="ＭＳ Ｐゴシック" charset="0"/>
        </a:defRPr>
      </a:lvl1pPr>
      <a:lvl2pPr algn="ctr" defTabSz="938202" rtl="0" eaLnBrk="0" fontAlgn="base" hangingPunct="0">
        <a:spcBef>
          <a:spcPct val="0"/>
        </a:spcBef>
        <a:spcAft>
          <a:spcPct val="0"/>
        </a:spcAft>
        <a:defRPr sz="4500">
          <a:solidFill>
            <a:schemeClr val="tx1"/>
          </a:solidFill>
          <a:latin typeface="Verdana bold" panose="020B0804030504040204" pitchFamily="34" charset="0"/>
          <a:ea typeface="MS PGothic" panose="020B0600070205080204" pitchFamily="34" charset="-128"/>
          <a:cs typeface="ＭＳ Ｐゴシック" charset="0"/>
        </a:defRPr>
      </a:lvl2pPr>
      <a:lvl3pPr algn="ctr" defTabSz="938202" rtl="0" eaLnBrk="0" fontAlgn="base" hangingPunct="0">
        <a:spcBef>
          <a:spcPct val="0"/>
        </a:spcBef>
        <a:spcAft>
          <a:spcPct val="0"/>
        </a:spcAft>
        <a:defRPr sz="4500">
          <a:solidFill>
            <a:schemeClr val="tx1"/>
          </a:solidFill>
          <a:latin typeface="Verdana bold" panose="020B0804030504040204" pitchFamily="34" charset="0"/>
          <a:ea typeface="MS PGothic" panose="020B0600070205080204" pitchFamily="34" charset="-128"/>
          <a:cs typeface="ＭＳ Ｐゴシック" charset="0"/>
        </a:defRPr>
      </a:lvl3pPr>
      <a:lvl4pPr algn="ctr" defTabSz="938202" rtl="0" eaLnBrk="0" fontAlgn="base" hangingPunct="0">
        <a:spcBef>
          <a:spcPct val="0"/>
        </a:spcBef>
        <a:spcAft>
          <a:spcPct val="0"/>
        </a:spcAft>
        <a:defRPr sz="4500">
          <a:solidFill>
            <a:schemeClr val="tx1"/>
          </a:solidFill>
          <a:latin typeface="Verdana bold" panose="020B0804030504040204" pitchFamily="34" charset="0"/>
          <a:ea typeface="MS PGothic" panose="020B0600070205080204" pitchFamily="34" charset="-128"/>
          <a:cs typeface="ＭＳ Ｐゴシック" charset="0"/>
        </a:defRPr>
      </a:lvl4pPr>
      <a:lvl5pPr algn="ctr" defTabSz="938202" rtl="0" eaLnBrk="0" fontAlgn="base" hangingPunct="0">
        <a:spcBef>
          <a:spcPct val="0"/>
        </a:spcBef>
        <a:spcAft>
          <a:spcPct val="0"/>
        </a:spcAft>
        <a:defRPr sz="4500">
          <a:solidFill>
            <a:schemeClr val="tx1"/>
          </a:solidFill>
          <a:latin typeface="Verdana bold" panose="020B0804030504040204" pitchFamily="34" charset="0"/>
          <a:ea typeface="MS PGothic" panose="020B0600070205080204" pitchFamily="34" charset="-128"/>
          <a:cs typeface="ＭＳ Ｐゴシック" charset="0"/>
        </a:defRPr>
      </a:lvl5pPr>
      <a:lvl6pPr marL="457195" algn="ctr" defTabSz="938202" rtl="0" eaLnBrk="1" fontAlgn="base" hangingPunct="1">
        <a:spcBef>
          <a:spcPct val="0"/>
        </a:spcBef>
        <a:spcAft>
          <a:spcPct val="0"/>
        </a:spcAft>
        <a:defRPr sz="4500">
          <a:solidFill>
            <a:schemeClr val="tx1"/>
          </a:solidFill>
          <a:latin typeface="Times New Roman" pitchFamily="18" charset="0"/>
        </a:defRPr>
      </a:lvl6pPr>
      <a:lvl7pPr marL="914388" algn="ctr" defTabSz="938202" rtl="0" eaLnBrk="1" fontAlgn="base" hangingPunct="1">
        <a:spcBef>
          <a:spcPct val="0"/>
        </a:spcBef>
        <a:spcAft>
          <a:spcPct val="0"/>
        </a:spcAft>
        <a:defRPr sz="4500">
          <a:solidFill>
            <a:schemeClr val="tx1"/>
          </a:solidFill>
          <a:latin typeface="Times New Roman" pitchFamily="18" charset="0"/>
        </a:defRPr>
      </a:lvl7pPr>
      <a:lvl8pPr marL="1371583" algn="ctr" defTabSz="938202" rtl="0" eaLnBrk="1" fontAlgn="base" hangingPunct="1">
        <a:spcBef>
          <a:spcPct val="0"/>
        </a:spcBef>
        <a:spcAft>
          <a:spcPct val="0"/>
        </a:spcAft>
        <a:defRPr sz="4500">
          <a:solidFill>
            <a:schemeClr val="tx1"/>
          </a:solidFill>
          <a:latin typeface="Times New Roman" pitchFamily="18" charset="0"/>
        </a:defRPr>
      </a:lvl8pPr>
      <a:lvl9pPr marL="1828777" algn="ctr" defTabSz="938202" rtl="0" eaLnBrk="1" fontAlgn="base" hangingPunct="1">
        <a:spcBef>
          <a:spcPct val="0"/>
        </a:spcBef>
        <a:spcAft>
          <a:spcPct val="0"/>
        </a:spcAft>
        <a:defRPr sz="4500">
          <a:solidFill>
            <a:schemeClr val="tx1"/>
          </a:solidFill>
          <a:latin typeface="Times New Roman" pitchFamily="18" charset="0"/>
        </a:defRPr>
      </a:lvl9pPr>
    </p:titleStyle>
    <p:bodyStyle>
      <a:lvl1pPr marL="350835" indent="-350835" algn="l" defTabSz="938202" rtl="0" eaLnBrk="0" fontAlgn="base" hangingPunct="0">
        <a:spcBef>
          <a:spcPct val="20000"/>
        </a:spcBef>
        <a:spcAft>
          <a:spcPct val="0"/>
        </a:spcAft>
        <a:buFont typeface="Arial" panose="020B0604020202020204" pitchFamily="34" charset="0"/>
        <a:buChar char="•"/>
        <a:defRPr sz="3300" kern="1200">
          <a:solidFill>
            <a:schemeClr val="tx1"/>
          </a:solidFill>
          <a:latin typeface="+mn-lt"/>
          <a:ea typeface="MS PGothic" panose="020B0600070205080204" pitchFamily="34" charset="-128"/>
          <a:cs typeface="MS PGothic" panose="020B0600070205080204" pitchFamily="34" charset="-128"/>
        </a:defRPr>
      </a:lvl1pPr>
      <a:lvl2pPr marL="761990" indent="-292096" algn="l" defTabSz="938202"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S PGothic" panose="020B0600070205080204" pitchFamily="34" charset="-128"/>
          <a:cs typeface="+mn-cs"/>
        </a:defRPr>
      </a:lvl2pPr>
      <a:lvl3pPr marL="1173147" indent="-233359" algn="l" defTabSz="938202"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S PGothic" panose="020B0600070205080204" pitchFamily="34" charset="-128"/>
          <a:cs typeface="+mn-cs"/>
        </a:defRPr>
      </a:lvl3pPr>
      <a:lvl4pPr marL="1643043" indent="-233359" algn="l" defTabSz="938202"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S PGothic" panose="020B0600070205080204" pitchFamily="34" charset="-128"/>
          <a:cs typeface="+mn-cs"/>
        </a:defRPr>
      </a:lvl4pPr>
      <a:lvl5pPr marL="2112937" indent="-233359" algn="l" defTabSz="938202"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S PGothic" panose="020B0600070205080204" pitchFamily="34" charset="-128"/>
          <a:cs typeface="+mn-cs"/>
        </a:defRPr>
      </a:lvl5pPr>
      <a:lvl6pPr marL="2583803" indent="-234890" algn="l" defTabSz="939562"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585" indent="-234890" algn="l" defTabSz="939562"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368" indent="-234890" algn="l" defTabSz="939562"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49" indent="-234890" algn="l" defTabSz="939562"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62" rtl="0" eaLnBrk="1" latinLnBrk="0" hangingPunct="1">
        <a:defRPr sz="1700" kern="1200">
          <a:solidFill>
            <a:schemeClr val="tx1"/>
          </a:solidFill>
          <a:latin typeface="+mn-lt"/>
          <a:ea typeface="+mn-ea"/>
          <a:cs typeface="+mn-cs"/>
        </a:defRPr>
      </a:lvl1pPr>
      <a:lvl2pPr marL="469782" algn="l" defTabSz="939562" rtl="0" eaLnBrk="1" latinLnBrk="0" hangingPunct="1">
        <a:defRPr sz="1700" kern="1200">
          <a:solidFill>
            <a:schemeClr val="tx1"/>
          </a:solidFill>
          <a:latin typeface="+mn-lt"/>
          <a:ea typeface="+mn-ea"/>
          <a:cs typeface="+mn-cs"/>
        </a:defRPr>
      </a:lvl2pPr>
      <a:lvl3pPr marL="939562" algn="l" defTabSz="939562" rtl="0" eaLnBrk="1" latinLnBrk="0" hangingPunct="1">
        <a:defRPr sz="1700" kern="1200">
          <a:solidFill>
            <a:schemeClr val="tx1"/>
          </a:solidFill>
          <a:latin typeface="+mn-lt"/>
          <a:ea typeface="+mn-ea"/>
          <a:cs typeface="+mn-cs"/>
        </a:defRPr>
      </a:lvl3pPr>
      <a:lvl4pPr marL="1409347" algn="l" defTabSz="939562" rtl="0" eaLnBrk="1" latinLnBrk="0" hangingPunct="1">
        <a:defRPr sz="1700" kern="1200">
          <a:solidFill>
            <a:schemeClr val="tx1"/>
          </a:solidFill>
          <a:latin typeface="+mn-lt"/>
          <a:ea typeface="+mn-ea"/>
          <a:cs typeface="+mn-cs"/>
        </a:defRPr>
      </a:lvl4pPr>
      <a:lvl5pPr marL="1879129" algn="l" defTabSz="939562" rtl="0" eaLnBrk="1" latinLnBrk="0" hangingPunct="1">
        <a:defRPr sz="1700" kern="1200">
          <a:solidFill>
            <a:schemeClr val="tx1"/>
          </a:solidFill>
          <a:latin typeface="+mn-lt"/>
          <a:ea typeface="+mn-ea"/>
          <a:cs typeface="+mn-cs"/>
        </a:defRPr>
      </a:lvl5pPr>
      <a:lvl6pPr marL="2348911" algn="l" defTabSz="939562" rtl="0" eaLnBrk="1" latinLnBrk="0" hangingPunct="1">
        <a:defRPr sz="1700" kern="1200">
          <a:solidFill>
            <a:schemeClr val="tx1"/>
          </a:solidFill>
          <a:latin typeface="+mn-lt"/>
          <a:ea typeface="+mn-ea"/>
          <a:cs typeface="+mn-cs"/>
        </a:defRPr>
      </a:lvl6pPr>
      <a:lvl7pPr marL="2818695" algn="l" defTabSz="939562" rtl="0" eaLnBrk="1" latinLnBrk="0" hangingPunct="1">
        <a:defRPr sz="1700" kern="1200">
          <a:solidFill>
            <a:schemeClr val="tx1"/>
          </a:solidFill>
          <a:latin typeface="+mn-lt"/>
          <a:ea typeface="+mn-ea"/>
          <a:cs typeface="+mn-cs"/>
        </a:defRPr>
      </a:lvl7pPr>
      <a:lvl8pPr marL="3288473" algn="l" defTabSz="939562" rtl="0" eaLnBrk="1" latinLnBrk="0" hangingPunct="1">
        <a:defRPr sz="1700" kern="1200">
          <a:solidFill>
            <a:schemeClr val="tx1"/>
          </a:solidFill>
          <a:latin typeface="+mn-lt"/>
          <a:ea typeface="+mn-ea"/>
          <a:cs typeface="+mn-cs"/>
        </a:defRPr>
      </a:lvl8pPr>
      <a:lvl9pPr marL="3758259" algn="l" defTabSz="939562"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B92FA2B8-E482-7D4A-AE96-CE7AA3154CFD}"/>
              </a:ext>
            </a:extLst>
          </p:cNvPr>
          <p:cNvSpPr>
            <a:spLocks noGrp="1"/>
          </p:cNvSpPr>
          <p:nvPr>
            <p:ph type="title"/>
          </p:nvPr>
        </p:nvSpPr>
        <p:spPr>
          <a:xfrm>
            <a:off x="685798" y="2350083"/>
            <a:ext cx="7772400" cy="960439"/>
          </a:xfrm>
        </p:spPr>
        <p:txBody>
          <a:bodyPr vert="horz" wrap="square" lIns="93957" tIns="46979" rIns="93957" bIns="46979" numCol="1" anchor="t" anchorCtr="0" compatLnSpc="1">
            <a:prstTxWarp prst="textNoShape">
              <a:avLst/>
            </a:prstTxWarp>
            <a:noAutofit/>
          </a:bodyPr>
          <a:lstStyle/>
          <a:p>
            <a:r>
              <a:rPr lang="lv-LV" altLang="lv-LV" sz="2000" dirty="0">
                <a:latin typeface="Verdana"/>
                <a:ea typeface="MS PGothic"/>
              </a:rPr>
              <a:t>Nacionālā enerģētikas un klimata plāna</a:t>
            </a:r>
            <a:br>
              <a:rPr lang="lv-LV" altLang="lv-LV" sz="2000" dirty="0">
                <a:latin typeface="Verdana"/>
                <a:ea typeface="MS PGothic"/>
              </a:rPr>
            </a:br>
            <a:r>
              <a:rPr lang="lv-LV" altLang="lv-LV" sz="2000" dirty="0">
                <a:latin typeface="Verdana"/>
                <a:ea typeface="MS PGothic"/>
              </a:rPr>
              <a:t>2021.-2030.gadam transporta jomas pasākumi, progress un riski</a:t>
            </a:r>
            <a:endParaRPr lang="lv-LV" altLang="lv-LV" sz="2000" dirty="0">
              <a:ea typeface="MS PGothic" panose="020B0600070205080204" pitchFamily="34" charset="-128"/>
            </a:endParaRPr>
          </a:p>
        </p:txBody>
      </p:sp>
      <p:sp>
        <p:nvSpPr>
          <p:cNvPr id="12292" name="Text Placeholder 3">
            <a:extLst>
              <a:ext uri="{FF2B5EF4-FFF2-40B4-BE49-F238E27FC236}">
                <a16:creationId xmlns:a16="http://schemas.microsoft.com/office/drawing/2014/main" id="{43F29DAE-EF92-1540-AC44-FC7FCB6DF752}"/>
              </a:ext>
            </a:extLst>
          </p:cNvPr>
          <p:cNvSpPr>
            <a:spLocks noGrp="1"/>
          </p:cNvSpPr>
          <p:nvPr>
            <p:ph type="body" sz="quarter" idx="11"/>
          </p:nvPr>
        </p:nvSpPr>
        <p:spPr/>
        <p:txBody>
          <a:bodyPr>
            <a:normAutofit/>
          </a:bodyPr>
          <a:lstStyle/>
          <a:p>
            <a:r>
              <a:rPr lang="lv-LV" altLang="lv-LV" sz="900" dirty="0">
                <a:latin typeface="Verdana"/>
                <a:ea typeface="MS PGothic"/>
                <a:cs typeface="MS PGothic" panose="020B0600070205080204" pitchFamily="34" charset="-128"/>
              </a:rPr>
              <a:t>Nacionālās enerģētikas un klimata padomes Ilgtspējīgas mobilitātes darba grupa</a:t>
            </a:r>
          </a:p>
          <a:p>
            <a:r>
              <a:rPr lang="lv-LV" altLang="lv-LV" sz="900" dirty="0">
                <a:latin typeface="Verdana"/>
                <a:ea typeface="MS PGothic"/>
                <a:cs typeface="MS PGothic" panose="020B0600070205080204" pitchFamily="34" charset="-128"/>
              </a:rPr>
              <a:t>2025. gada 17.decembrī</a:t>
            </a:r>
            <a:endParaRPr lang="lv-LV"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741CC-1B9A-1EA6-C528-B38418F07D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BBE227-62B5-1E9A-EBA8-227AC6FAE006}"/>
              </a:ext>
            </a:extLst>
          </p:cNvPr>
          <p:cNvSpPr>
            <a:spLocks noGrp="1"/>
          </p:cNvSpPr>
          <p:nvPr>
            <p:ph type="title"/>
          </p:nvPr>
        </p:nvSpPr>
        <p:spPr>
          <a:xfrm>
            <a:off x="1926758" y="261641"/>
            <a:ext cx="6412587" cy="800099"/>
          </a:xfrm>
        </p:spPr>
        <p:txBody>
          <a:bodyPr>
            <a:normAutofit fontScale="90000"/>
          </a:bodyPr>
          <a:lstStyle/>
          <a:p>
            <a:pPr algn="r"/>
            <a:r>
              <a:rPr lang="lv-LV" sz="2400" dirty="0">
                <a:solidFill>
                  <a:srgbClr val="355464"/>
                </a:solidFill>
                <a:latin typeface="Verdana"/>
                <a:ea typeface="Verdana"/>
              </a:rPr>
              <a:t>NEKP2030 transporta pasākumu statuss uz 2030.gada decembri</a:t>
            </a:r>
            <a:br>
              <a:rPr lang="lv-LV" sz="2400" dirty="0">
                <a:latin typeface="Verdana" panose="020B0604030504040204" pitchFamily="34" charset="0"/>
                <a:ea typeface="Verdana" panose="020B0604030504040204" pitchFamily="34" charset="0"/>
                <a:cs typeface="Verdana" panose="020B0604030504040204" pitchFamily="34" charset="0"/>
              </a:rPr>
            </a:br>
            <a:endParaRPr lang="lv-LV" dirty="0"/>
          </a:p>
        </p:txBody>
      </p:sp>
      <p:sp>
        <p:nvSpPr>
          <p:cNvPr id="7" name="Slide Number Placeholder 6">
            <a:extLst>
              <a:ext uri="{FF2B5EF4-FFF2-40B4-BE49-F238E27FC236}">
                <a16:creationId xmlns:a16="http://schemas.microsoft.com/office/drawing/2014/main" id="{83D693D0-9F2A-7DBB-4549-9A2CB01C250F}"/>
              </a:ext>
            </a:extLst>
          </p:cNvPr>
          <p:cNvSpPr>
            <a:spLocks noGrp="1"/>
          </p:cNvSpPr>
          <p:nvPr>
            <p:ph type="sldNum" sz="quarter" idx="13"/>
          </p:nvPr>
        </p:nvSpPr>
        <p:spPr/>
        <p:txBody>
          <a:bodyPr/>
          <a:lstStyle/>
          <a:p>
            <a:pPr marL="0" marR="0" lvl="0" indent="0" algn="r" defTabSz="938213" rtl="0" eaLnBrk="1" fontAlgn="base" latinLnBrk="0" hangingPunct="1">
              <a:lnSpc>
                <a:spcPct val="100000"/>
              </a:lnSpc>
              <a:spcBef>
                <a:spcPct val="0"/>
              </a:spcBef>
              <a:spcAft>
                <a:spcPct val="0"/>
              </a:spcAft>
              <a:buClrTx/>
              <a:buSzTx/>
              <a:buFontTx/>
              <a:buNone/>
              <a:tabLst/>
              <a:defRPr/>
            </a:pPr>
            <a:fld id="{1877EA0F-6BB9-6D44-BDE9-FC2A7AA0ACD8}" type="slidenum">
              <a:rPr kumimoji="0" lang="en-US" altLang="lv-LV" sz="900" b="0" i="0" u="none" strike="noStrike" kern="1200" cap="none" spc="0" normalizeH="0" baseline="0" noProof="0" smtClean="0">
                <a:ln>
                  <a:noFill/>
                </a:ln>
                <a:solidFill>
                  <a:srgbClr val="898989"/>
                </a:solidFill>
                <a:effectLst/>
                <a:uLnTx/>
                <a:uFillTx/>
                <a:latin typeface="Verdana" panose="020B0604030504040204" pitchFamily="34" charset="0"/>
                <a:ea typeface="MS PGothic" panose="020B0600070205080204" pitchFamily="34" charset="-128"/>
                <a:cs typeface="Arial" panose="020B0604020202020204" pitchFamily="34" charset="0"/>
              </a:rPr>
              <a:pPr marL="0" marR="0" lvl="0" indent="0" algn="r" defTabSz="938213" rtl="0" eaLnBrk="1" fontAlgn="base" latinLnBrk="0" hangingPunct="1">
                <a:lnSpc>
                  <a:spcPct val="100000"/>
                </a:lnSpc>
                <a:spcBef>
                  <a:spcPct val="0"/>
                </a:spcBef>
                <a:spcAft>
                  <a:spcPct val="0"/>
                </a:spcAft>
                <a:buClrTx/>
                <a:buSzTx/>
                <a:buFontTx/>
                <a:buNone/>
                <a:tabLst/>
                <a:defRPr/>
              </a:pPr>
              <a:t>2</a:t>
            </a:fld>
            <a:endParaRPr kumimoji="0" lang="en-US" altLang="lv-LV" sz="900" b="0" i="0" u="none" strike="noStrike" kern="1200" cap="none" spc="0" normalizeH="0" baseline="0" noProof="0">
              <a:ln>
                <a:noFill/>
              </a:ln>
              <a:solidFill>
                <a:srgbClr val="898989"/>
              </a:solidFill>
              <a:effectLst/>
              <a:uLnTx/>
              <a:uFillTx/>
              <a:latin typeface="Verdana" panose="020B0604030504040204" pitchFamily="34" charset="0"/>
              <a:ea typeface="MS PGothic" panose="020B0600070205080204" pitchFamily="34" charset="-128"/>
              <a:cs typeface="Arial" panose="020B0604020202020204" pitchFamily="34" charset="0"/>
            </a:endParaRPr>
          </a:p>
        </p:txBody>
      </p:sp>
      <p:graphicFrame>
        <p:nvGraphicFramePr>
          <p:cNvPr id="15" name="Chart 14">
            <a:extLst>
              <a:ext uri="{FF2B5EF4-FFF2-40B4-BE49-F238E27FC236}">
                <a16:creationId xmlns:a16="http://schemas.microsoft.com/office/drawing/2014/main" id="{E4408DA5-5670-4D65-9A3E-741A192CD4F4}"/>
              </a:ext>
            </a:extLst>
          </p:cNvPr>
          <p:cNvGraphicFramePr/>
          <p:nvPr>
            <p:extLst>
              <p:ext uri="{D42A27DB-BD31-4B8C-83A1-F6EECF244321}">
                <p14:modId xmlns:p14="http://schemas.microsoft.com/office/powerpoint/2010/main" val="3679543145"/>
              </p:ext>
            </p:extLst>
          </p:nvPr>
        </p:nvGraphicFramePr>
        <p:xfrm>
          <a:off x="1524000" y="993564"/>
          <a:ext cx="6096000" cy="406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88569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97513-EFFC-E5D3-F7C9-D7AA2D6805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5C867D-C08E-25AF-7ADC-1198E4AF1D3F}"/>
              </a:ext>
            </a:extLst>
          </p:cNvPr>
          <p:cNvSpPr>
            <a:spLocks noGrp="1"/>
          </p:cNvSpPr>
          <p:nvPr>
            <p:ph type="title"/>
          </p:nvPr>
        </p:nvSpPr>
        <p:spPr>
          <a:xfrm>
            <a:off x="1926758" y="261641"/>
            <a:ext cx="6412587" cy="800099"/>
          </a:xfrm>
        </p:spPr>
        <p:txBody>
          <a:bodyPr>
            <a:normAutofit fontScale="90000"/>
          </a:bodyPr>
          <a:lstStyle/>
          <a:p>
            <a:pPr algn="r"/>
            <a:r>
              <a:rPr lang="lv-LV" sz="2400" dirty="0">
                <a:solidFill>
                  <a:srgbClr val="355464"/>
                </a:solidFill>
                <a:latin typeface="Verdana"/>
                <a:ea typeface="Verdana"/>
              </a:rPr>
              <a:t>NEKP2030 transporta pasākumi ar augstu neizpildes risku</a:t>
            </a:r>
            <a:br>
              <a:rPr lang="lv-LV" sz="2400" dirty="0">
                <a:latin typeface="Verdana" panose="020B0604030504040204" pitchFamily="34" charset="0"/>
                <a:ea typeface="Verdana" panose="020B0604030504040204" pitchFamily="34" charset="0"/>
                <a:cs typeface="Verdana" panose="020B0604030504040204" pitchFamily="34" charset="0"/>
              </a:rPr>
            </a:br>
            <a:endParaRPr lang="lv-LV" dirty="0"/>
          </a:p>
        </p:txBody>
      </p:sp>
      <p:sp>
        <p:nvSpPr>
          <p:cNvPr id="7" name="Slide Number Placeholder 6">
            <a:extLst>
              <a:ext uri="{FF2B5EF4-FFF2-40B4-BE49-F238E27FC236}">
                <a16:creationId xmlns:a16="http://schemas.microsoft.com/office/drawing/2014/main" id="{6337B0F9-F4FE-FB1F-8BE8-2FF3F2CB8F97}"/>
              </a:ext>
            </a:extLst>
          </p:cNvPr>
          <p:cNvSpPr>
            <a:spLocks noGrp="1"/>
          </p:cNvSpPr>
          <p:nvPr>
            <p:ph type="sldNum" sz="quarter" idx="13"/>
          </p:nvPr>
        </p:nvSpPr>
        <p:spPr/>
        <p:txBody>
          <a:bodyPr/>
          <a:lstStyle/>
          <a:p>
            <a:pPr marL="0" marR="0" lvl="0" indent="0" algn="r" defTabSz="938213" rtl="0" eaLnBrk="1" fontAlgn="base" latinLnBrk="0" hangingPunct="1">
              <a:lnSpc>
                <a:spcPct val="100000"/>
              </a:lnSpc>
              <a:spcBef>
                <a:spcPct val="0"/>
              </a:spcBef>
              <a:spcAft>
                <a:spcPct val="0"/>
              </a:spcAft>
              <a:buClrTx/>
              <a:buSzTx/>
              <a:buFontTx/>
              <a:buNone/>
              <a:tabLst/>
              <a:defRPr/>
            </a:pPr>
            <a:fld id="{1877EA0F-6BB9-6D44-BDE9-FC2A7AA0ACD8}" type="slidenum">
              <a:rPr kumimoji="0" lang="en-US" altLang="lv-LV" sz="900" b="0" i="0" u="none" strike="noStrike" kern="1200" cap="none" spc="0" normalizeH="0" baseline="0" noProof="0" smtClean="0">
                <a:ln>
                  <a:noFill/>
                </a:ln>
                <a:solidFill>
                  <a:srgbClr val="898989"/>
                </a:solidFill>
                <a:effectLst/>
                <a:uLnTx/>
                <a:uFillTx/>
                <a:latin typeface="Verdana" panose="020B0604030504040204" pitchFamily="34" charset="0"/>
                <a:ea typeface="MS PGothic" panose="020B0600070205080204" pitchFamily="34" charset="-128"/>
                <a:cs typeface="Arial" panose="020B0604020202020204" pitchFamily="34" charset="0"/>
              </a:rPr>
              <a:pPr marL="0" marR="0" lvl="0" indent="0" algn="r" defTabSz="938213" rtl="0" eaLnBrk="1" fontAlgn="base" latinLnBrk="0" hangingPunct="1">
                <a:lnSpc>
                  <a:spcPct val="100000"/>
                </a:lnSpc>
                <a:spcBef>
                  <a:spcPct val="0"/>
                </a:spcBef>
                <a:spcAft>
                  <a:spcPct val="0"/>
                </a:spcAft>
                <a:buClrTx/>
                <a:buSzTx/>
                <a:buFontTx/>
                <a:buNone/>
                <a:tabLst/>
                <a:defRPr/>
              </a:pPr>
              <a:t>3</a:t>
            </a:fld>
            <a:endParaRPr kumimoji="0" lang="en-US" altLang="lv-LV" sz="900" b="0" i="0" u="none" strike="noStrike" kern="1200" cap="none" spc="0" normalizeH="0" baseline="0" noProof="0">
              <a:ln>
                <a:noFill/>
              </a:ln>
              <a:solidFill>
                <a:srgbClr val="898989"/>
              </a:solidFill>
              <a:effectLst/>
              <a:uLnTx/>
              <a:uFillTx/>
              <a:latin typeface="Verdana" panose="020B0604030504040204" pitchFamily="34" charset="0"/>
              <a:ea typeface="MS PGothic" panose="020B0600070205080204" pitchFamily="34" charset="-128"/>
              <a:cs typeface="Arial" panose="020B0604020202020204" pitchFamily="34" charset="0"/>
            </a:endParaRPr>
          </a:p>
        </p:txBody>
      </p:sp>
      <p:graphicFrame>
        <p:nvGraphicFramePr>
          <p:cNvPr id="15" name="Chart 14">
            <a:extLst>
              <a:ext uri="{FF2B5EF4-FFF2-40B4-BE49-F238E27FC236}">
                <a16:creationId xmlns:a16="http://schemas.microsoft.com/office/drawing/2014/main" id="{63CA0E90-F823-2D09-DA8D-C0BD2B85386C}"/>
              </a:ext>
            </a:extLst>
          </p:cNvPr>
          <p:cNvGraphicFramePr/>
          <p:nvPr>
            <p:extLst>
              <p:ext uri="{D42A27DB-BD31-4B8C-83A1-F6EECF244321}">
                <p14:modId xmlns:p14="http://schemas.microsoft.com/office/powerpoint/2010/main" val="2331974203"/>
              </p:ext>
            </p:extLst>
          </p:nvPr>
        </p:nvGraphicFramePr>
        <p:xfrm>
          <a:off x="1524000" y="993564"/>
          <a:ext cx="6096000" cy="406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48053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C5683-12DA-3CAE-5F8B-A0297FCE9C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D9A1BF-B549-9D5E-528E-83D893E2C233}"/>
              </a:ext>
            </a:extLst>
          </p:cNvPr>
          <p:cNvSpPr>
            <a:spLocks noGrp="1"/>
          </p:cNvSpPr>
          <p:nvPr>
            <p:ph type="title"/>
          </p:nvPr>
        </p:nvSpPr>
        <p:spPr>
          <a:xfrm>
            <a:off x="1926758" y="261641"/>
            <a:ext cx="6412587" cy="800099"/>
          </a:xfrm>
        </p:spPr>
        <p:txBody>
          <a:bodyPr>
            <a:normAutofit/>
          </a:bodyPr>
          <a:lstStyle/>
          <a:p>
            <a:pPr algn="r"/>
            <a:r>
              <a:rPr lang="lv-LV" sz="2400" dirty="0">
                <a:solidFill>
                  <a:srgbClr val="355464"/>
                </a:solidFill>
                <a:latin typeface="Verdana"/>
                <a:ea typeface="Verdana"/>
              </a:rPr>
              <a:t>Galvenie izaicinājumi</a:t>
            </a:r>
            <a:br>
              <a:rPr lang="lv-LV" sz="2400" dirty="0">
                <a:latin typeface="Verdana" panose="020B0604030504040204" pitchFamily="34" charset="0"/>
                <a:ea typeface="Verdana" panose="020B0604030504040204" pitchFamily="34" charset="0"/>
                <a:cs typeface="Verdana" panose="020B0604030504040204" pitchFamily="34" charset="0"/>
              </a:rPr>
            </a:br>
            <a:endParaRPr lang="lv-LV" dirty="0"/>
          </a:p>
        </p:txBody>
      </p:sp>
      <p:sp>
        <p:nvSpPr>
          <p:cNvPr id="7" name="Slide Number Placeholder 6">
            <a:extLst>
              <a:ext uri="{FF2B5EF4-FFF2-40B4-BE49-F238E27FC236}">
                <a16:creationId xmlns:a16="http://schemas.microsoft.com/office/drawing/2014/main" id="{A7ECDA31-DE17-E00B-7F0B-76426BAA3B24}"/>
              </a:ext>
            </a:extLst>
          </p:cNvPr>
          <p:cNvSpPr>
            <a:spLocks noGrp="1"/>
          </p:cNvSpPr>
          <p:nvPr>
            <p:ph type="sldNum" sz="quarter" idx="13"/>
          </p:nvPr>
        </p:nvSpPr>
        <p:spPr/>
        <p:txBody>
          <a:bodyPr/>
          <a:lstStyle/>
          <a:p>
            <a:pPr marL="0" marR="0" lvl="0" indent="0" algn="r" defTabSz="938213" rtl="0" eaLnBrk="1" fontAlgn="base" latinLnBrk="0" hangingPunct="1">
              <a:lnSpc>
                <a:spcPct val="100000"/>
              </a:lnSpc>
              <a:spcBef>
                <a:spcPct val="0"/>
              </a:spcBef>
              <a:spcAft>
                <a:spcPct val="0"/>
              </a:spcAft>
              <a:buClrTx/>
              <a:buSzTx/>
              <a:buFontTx/>
              <a:buNone/>
              <a:tabLst/>
              <a:defRPr/>
            </a:pPr>
            <a:fld id="{1877EA0F-6BB9-6D44-BDE9-FC2A7AA0ACD8}" type="slidenum">
              <a:rPr kumimoji="0" lang="en-US" altLang="lv-LV" sz="900" b="0" i="0" u="none" strike="noStrike" kern="1200" cap="none" spc="0" normalizeH="0" baseline="0" noProof="0" smtClean="0">
                <a:ln>
                  <a:noFill/>
                </a:ln>
                <a:solidFill>
                  <a:srgbClr val="898989"/>
                </a:solidFill>
                <a:effectLst/>
                <a:uLnTx/>
                <a:uFillTx/>
                <a:latin typeface="Verdana" panose="020B0604030504040204" pitchFamily="34" charset="0"/>
                <a:ea typeface="MS PGothic" panose="020B0600070205080204" pitchFamily="34" charset="-128"/>
                <a:cs typeface="Arial" panose="020B0604020202020204" pitchFamily="34" charset="0"/>
              </a:rPr>
              <a:pPr marL="0" marR="0" lvl="0" indent="0" algn="r" defTabSz="938213" rtl="0" eaLnBrk="1" fontAlgn="base" latinLnBrk="0" hangingPunct="1">
                <a:lnSpc>
                  <a:spcPct val="100000"/>
                </a:lnSpc>
                <a:spcBef>
                  <a:spcPct val="0"/>
                </a:spcBef>
                <a:spcAft>
                  <a:spcPct val="0"/>
                </a:spcAft>
                <a:buClrTx/>
                <a:buSzTx/>
                <a:buFontTx/>
                <a:buNone/>
                <a:tabLst/>
                <a:defRPr/>
              </a:pPr>
              <a:t>4</a:t>
            </a:fld>
            <a:endParaRPr kumimoji="0" lang="en-US" altLang="lv-LV" sz="900" b="0" i="0" u="none" strike="noStrike" kern="1200" cap="none" spc="0" normalizeH="0" baseline="0" noProof="0">
              <a:ln>
                <a:noFill/>
              </a:ln>
              <a:solidFill>
                <a:srgbClr val="898989"/>
              </a:solidFill>
              <a:effectLst/>
              <a:uLnTx/>
              <a:uFillTx/>
              <a:latin typeface="Verdana" panose="020B0604030504040204" pitchFamily="34" charset="0"/>
              <a:ea typeface="MS PGothic" panose="020B0600070205080204" pitchFamily="34" charset="-128"/>
              <a:cs typeface="Arial" panose="020B0604020202020204" pitchFamily="34" charset="0"/>
            </a:endParaRPr>
          </a:p>
        </p:txBody>
      </p:sp>
      <p:sp>
        <p:nvSpPr>
          <p:cNvPr id="22" name="Rectangle 21">
            <a:extLst>
              <a:ext uri="{FF2B5EF4-FFF2-40B4-BE49-F238E27FC236}">
                <a16:creationId xmlns:a16="http://schemas.microsoft.com/office/drawing/2014/main" id="{82123B1D-74F0-70CA-14BD-25B0ABDE9692}"/>
              </a:ext>
            </a:extLst>
          </p:cNvPr>
          <p:cNvSpPr/>
          <p:nvPr/>
        </p:nvSpPr>
        <p:spPr>
          <a:xfrm>
            <a:off x="1648705" y="1510453"/>
            <a:ext cx="6811188" cy="3157486"/>
          </a:xfrm>
          <a:prstGeom prst="rect">
            <a:avLst/>
          </a:prstGeom>
          <a:solidFill>
            <a:srgbClr val="C6ED9C"/>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lv-LV" sz="1350" b="0" i="0" u="none" strike="noStrike" kern="0" cap="none" spc="0" normalizeH="0" baseline="0" noProof="0">
              <a:ln>
                <a:noFill/>
              </a:ln>
              <a:solidFill>
                <a:prstClr val="white"/>
              </a:solidFill>
              <a:effectLst/>
              <a:uLnTx/>
              <a:uFillTx/>
              <a:latin typeface="Calibri" panose="020F0502020204030204"/>
              <a:ea typeface="+mn-ea"/>
              <a:cs typeface="Helvetica"/>
            </a:endParaRPr>
          </a:p>
        </p:txBody>
      </p:sp>
      <p:sp>
        <p:nvSpPr>
          <p:cNvPr id="23" name="TextBox 22">
            <a:extLst>
              <a:ext uri="{FF2B5EF4-FFF2-40B4-BE49-F238E27FC236}">
                <a16:creationId xmlns:a16="http://schemas.microsoft.com/office/drawing/2014/main" id="{C03DDF57-EA43-0A89-F7EC-8B45B1EDFCAC}"/>
              </a:ext>
            </a:extLst>
          </p:cNvPr>
          <p:cNvSpPr txBox="1"/>
          <p:nvPr/>
        </p:nvSpPr>
        <p:spPr>
          <a:xfrm>
            <a:off x="1835103" y="1955313"/>
            <a:ext cx="6504242" cy="2369880"/>
          </a:xfrm>
          <a:prstGeom prst="rect">
            <a:avLst/>
          </a:prstGeom>
          <a:noFill/>
        </p:spPr>
        <p:txBody>
          <a:bodyPr wrap="square" lIns="91440" tIns="45720" rIns="91440" bIns="45720" rtlCol="0" anchor="t">
            <a:spAutoFit/>
          </a:bodyPr>
          <a:lstStyle/>
          <a:p>
            <a:pPr marL="171450" indent="-171450" algn="just" defTabSz="914400" eaLnBrk="1" fontAlgn="auto" hangingPunct="1">
              <a:spcBef>
                <a:spcPts val="0"/>
              </a:spcBef>
              <a:spcAft>
                <a:spcPts val="600"/>
              </a:spcAft>
              <a:buFont typeface="Arial" panose="020B0604020202020204" pitchFamily="34" charset="0"/>
              <a:buChar char="•"/>
              <a:defRPr/>
            </a:pPr>
            <a:r>
              <a:rPr lang="lv-LV" sz="1400" b="1" dirty="0">
                <a:latin typeface="Verdana"/>
                <a:ea typeface="Verdana"/>
              </a:rPr>
              <a:t>Finansējuma piesaistīšana</a:t>
            </a:r>
          </a:p>
          <a:p>
            <a:pPr marL="171450" indent="-171450" algn="just" defTabSz="914400" eaLnBrk="1" fontAlgn="auto" hangingPunct="1">
              <a:spcBef>
                <a:spcPts val="0"/>
              </a:spcBef>
              <a:spcAft>
                <a:spcPts val="600"/>
              </a:spcAft>
              <a:buFont typeface="Arial" panose="020B0604020202020204" pitchFamily="34" charset="0"/>
              <a:buChar char="•"/>
              <a:defRPr/>
            </a:pPr>
            <a:r>
              <a:rPr lang="lv-LV" sz="1400" b="1" dirty="0">
                <a:latin typeface="Verdana"/>
                <a:ea typeface="Verdana"/>
              </a:rPr>
              <a:t>Pasākumu īstenošana atkarīga no tiesību aktu, plānu vai citu dokumentu apstiprināšanas</a:t>
            </a:r>
          </a:p>
          <a:p>
            <a:pPr marL="171450" indent="-171450" algn="just" defTabSz="914400" eaLnBrk="1" fontAlgn="auto" hangingPunct="1">
              <a:spcBef>
                <a:spcPts val="0"/>
              </a:spcBef>
              <a:spcAft>
                <a:spcPts val="600"/>
              </a:spcAft>
              <a:buFont typeface="Arial" panose="020B0604020202020204" pitchFamily="34" charset="0"/>
              <a:buChar char="•"/>
              <a:defRPr/>
            </a:pPr>
            <a:r>
              <a:rPr lang="lv-LV" sz="1400" b="1" dirty="0">
                <a:latin typeface="Verdana"/>
                <a:ea typeface="Verdana"/>
              </a:rPr>
              <a:t>Līgumu izpildītāju darbinieku trūkums</a:t>
            </a:r>
          </a:p>
          <a:p>
            <a:pPr marL="171450" indent="-171450" algn="just" defTabSz="914400" eaLnBrk="1" fontAlgn="auto" hangingPunct="1">
              <a:spcBef>
                <a:spcPts val="0"/>
              </a:spcBef>
              <a:spcAft>
                <a:spcPts val="600"/>
              </a:spcAft>
              <a:buFont typeface="Arial" panose="020B0604020202020204" pitchFamily="34" charset="0"/>
              <a:buChar char="•"/>
              <a:defRPr/>
            </a:pPr>
            <a:r>
              <a:rPr lang="lv-LV" sz="1400" b="1" dirty="0">
                <a:latin typeface="Verdana"/>
                <a:ea typeface="Verdana"/>
              </a:rPr>
              <a:t>3.1.1.4, kravu «</a:t>
            </a:r>
            <a:r>
              <a:rPr lang="lv-LV" sz="1400" b="1" dirty="0" err="1">
                <a:latin typeface="Verdana"/>
                <a:ea typeface="Verdana"/>
              </a:rPr>
              <a:t>pārnese</a:t>
            </a:r>
            <a:r>
              <a:rPr lang="lv-LV" sz="1400" b="1" dirty="0">
                <a:latin typeface="Verdana"/>
                <a:ea typeface="Verdana"/>
              </a:rPr>
              <a:t>» uz dzelzceļu – pārskatāms</a:t>
            </a:r>
          </a:p>
          <a:p>
            <a:pPr marL="171450" indent="-171450" algn="just" defTabSz="914400" eaLnBrk="1" fontAlgn="auto" hangingPunct="1">
              <a:spcBef>
                <a:spcPts val="0"/>
              </a:spcBef>
              <a:spcAft>
                <a:spcPts val="600"/>
              </a:spcAft>
              <a:buFont typeface="Arial" panose="020B0604020202020204" pitchFamily="34" charset="0"/>
              <a:buChar char="•"/>
              <a:defRPr/>
            </a:pPr>
            <a:r>
              <a:rPr lang="lv-LV" sz="1400" b="1" dirty="0">
                <a:latin typeface="Verdana"/>
                <a:ea typeface="Verdana"/>
              </a:rPr>
              <a:t>3.1.1.24, pilnveidot vienoto elektronisko sistēmu sabiedriskā transporta biļešu iegādei - pārskatāms</a:t>
            </a:r>
          </a:p>
          <a:p>
            <a:pPr marL="171450" indent="-171450" algn="just" defTabSz="914400" eaLnBrk="1" fontAlgn="auto" hangingPunct="1">
              <a:spcBef>
                <a:spcPts val="0"/>
              </a:spcBef>
              <a:spcAft>
                <a:spcPts val="600"/>
              </a:spcAft>
              <a:buFont typeface="Arial" panose="020B0604020202020204" pitchFamily="34" charset="0"/>
              <a:buChar char="•"/>
              <a:defRPr/>
            </a:pPr>
            <a:endParaRPr lang="lv-LV" sz="1000" b="1" dirty="0">
              <a:latin typeface="Verdana"/>
              <a:ea typeface="Verdana"/>
            </a:endParaRPr>
          </a:p>
          <a:p>
            <a:pPr marL="171450" indent="-171450" algn="just" defTabSz="914400" eaLnBrk="1" fontAlgn="auto" hangingPunct="1">
              <a:spcBef>
                <a:spcPts val="0"/>
              </a:spcBef>
              <a:spcAft>
                <a:spcPts val="600"/>
              </a:spcAft>
              <a:buFont typeface="Arial" panose="020B0604020202020204" pitchFamily="34" charset="0"/>
              <a:buChar char="•"/>
              <a:defRPr/>
            </a:pPr>
            <a:endParaRPr lang="lv-LV" sz="1000" b="1" dirty="0">
              <a:latin typeface="Verdana"/>
              <a:ea typeface="Verdana"/>
            </a:endParaRPr>
          </a:p>
        </p:txBody>
      </p:sp>
      <p:sp>
        <p:nvSpPr>
          <p:cNvPr id="29" name="Rectangle 28">
            <a:extLst>
              <a:ext uri="{FF2B5EF4-FFF2-40B4-BE49-F238E27FC236}">
                <a16:creationId xmlns:a16="http://schemas.microsoft.com/office/drawing/2014/main" id="{A2B76912-60DF-35F2-F7CB-88BE10C5E3A0}"/>
              </a:ext>
            </a:extLst>
          </p:cNvPr>
          <p:cNvSpPr/>
          <p:nvPr/>
        </p:nvSpPr>
        <p:spPr>
          <a:xfrm>
            <a:off x="1591732" y="1435947"/>
            <a:ext cx="6942667" cy="3307503"/>
          </a:xfrm>
          <a:prstGeom prst="rect">
            <a:avLst/>
          </a:prstGeom>
          <a:noFill/>
          <a:ln w="12700" cap="flat" cmpd="sng" algn="ctr">
            <a:solidFill>
              <a:srgbClr val="4472C4">
                <a:shade val="50000"/>
              </a:srgbClr>
            </a:solid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lv-LV" sz="1350" b="0" i="0" u="none" strike="noStrike" kern="0" cap="none" spc="0" normalizeH="0" baseline="0" noProof="0">
              <a:ln>
                <a:noFill/>
              </a:ln>
              <a:solidFill>
                <a:prstClr val="white"/>
              </a:solidFill>
              <a:effectLst/>
              <a:uLnTx/>
              <a:uFillTx/>
              <a:latin typeface="Calibri" panose="020F0502020204030204"/>
              <a:ea typeface="+mn-ea"/>
              <a:cs typeface="Helvetica"/>
            </a:endParaRPr>
          </a:p>
        </p:txBody>
      </p:sp>
    </p:spTree>
    <p:extLst>
      <p:ext uri="{BB962C8B-B14F-4D97-AF65-F5344CB8AC3E}">
        <p14:creationId xmlns:p14="http://schemas.microsoft.com/office/powerpoint/2010/main" val="3659510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952F87-C8C2-5843-A204-F79AB55A6D8E}"/>
              </a:ext>
            </a:extLst>
          </p:cNvPr>
          <p:cNvSpPr>
            <a:spLocks noGrp="1"/>
          </p:cNvSpPr>
          <p:nvPr>
            <p:ph type="body" sz="quarter" idx="10"/>
          </p:nvPr>
        </p:nvSpPr>
        <p:spPr>
          <a:xfrm>
            <a:off x="685802" y="2857500"/>
            <a:ext cx="7772400" cy="685800"/>
          </a:xfrm>
        </p:spPr>
        <p:txBody>
          <a:bodyPr>
            <a:normAutofit/>
          </a:bodyPr>
          <a:lstStyle/>
          <a:p>
            <a:r>
              <a:rPr lang="lv-LV" sz="2000" b="1"/>
              <a:t>Paldies!</a:t>
            </a:r>
          </a:p>
        </p:txBody>
      </p:sp>
      <p:sp>
        <p:nvSpPr>
          <p:cNvPr id="3" name="Text Placeholder 2">
            <a:extLst>
              <a:ext uri="{FF2B5EF4-FFF2-40B4-BE49-F238E27FC236}">
                <a16:creationId xmlns:a16="http://schemas.microsoft.com/office/drawing/2014/main" id="{58F55C4A-4305-AD48-9EDC-B09F8333939B}"/>
              </a:ext>
            </a:extLst>
          </p:cNvPr>
          <p:cNvSpPr>
            <a:spLocks noGrp="1"/>
          </p:cNvSpPr>
          <p:nvPr>
            <p:ph type="body" sz="quarter" idx="11"/>
          </p:nvPr>
        </p:nvSpPr>
        <p:spPr/>
        <p:txBody>
          <a:bodyPr/>
          <a:lstStyle/>
          <a:p>
            <a:endParaRPr lang="lv-LV"/>
          </a:p>
        </p:txBody>
      </p:sp>
    </p:spTree>
    <p:extLst>
      <p:ext uri="{BB962C8B-B14F-4D97-AF65-F5344CB8AC3E}">
        <p14:creationId xmlns:p14="http://schemas.microsoft.com/office/powerpoint/2010/main" val="3798450225"/>
      </p:ext>
    </p:extLst>
  </p:cSld>
  <p:clrMapOvr>
    <a:masterClrMapping/>
  </p:clrMapOvr>
</p:sld>
</file>

<file path=ppt/theme/theme1.xml><?xml version="1.0" encoding="utf-8"?>
<a:theme xmlns:a="http://schemas.openxmlformats.org/drawingml/2006/main" name="89_Prezentacija_templateLV">
  <a:themeElements>
    <a:clrScheme name="SM">
      <a:dk1>
        <a:srgbClr val="355464"/>
      </a:dk1>
      <a:lt1>
        <a:srgbClr val="FFFFFF"/>
      </a:lt1>
      <a:dk2>
        <a:srgbClr val="7ADFEA"/>
      </a:dk2>
      <a:lt2>
        <a:srgbClr val="C6ED9C"/>
      </a:lt2>
      <a:accent1>
        <a:srgbClr val="26C4E8"/>
      </a:accent1>
      <a:accent2>
        <a:srgbClr val="355464"/>
      </a:accent2>
      <a:accent3>
        <a:srgbClr val="DBEFC6"/>
      </a:accent3>
      <a:accent4>
        <a:srgbClr val="8CDEE8"/>
      </a:accent4>
      <a:accent5>
        <a:srgbClr val="729EB4"/>
      </a:accent5>
      <a:accent6>
        <a:srgbClr val="A5D770"/>
      </a:accent6>
      <a:hlink>
        <a:srgbClr val="26C4E8"/>
      </a:hlink>
      <a:folHlink>
        <a:srgbClr val="AF0000"/>
      </a:folHlink>
    </a:clrScheme>
    <a:fontScheme name="Satiksmes Ministrija">
      <a:majorFont>
        <a:latin typeface="Verdana bold"/>
        <a:ea typeface="Calibri"/>
        <a:cs typeface="Calibri"/>
      </a:majorFont>
      <a:minorFont>
        <a:latin typeface="Verdana regular"/>
        <a:ea typeface="Helvetica"/>
        <a:cs typeface="Helvetic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89_Prezentacija_templateLV</Template>
  <TotalTime>976</TotalTime>
  <Words>314</Words>
  <Application>Microsoft Office PowerPoint</Application>
  <PresentationFormat>On-screen Show (16:9)</PresentationFormat>
  <Paragraphs>27</Paragraphs>
  <Slides>5</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MS PGothic</vt:lpstr>
      <vt:lpstr>Arial</vt:lpstr>
      <vt:lpstr>Calibri</vt:lpstr>
      <vt:lpstr>Times New Roman</vt:lpstr>
      <vt:lpstr>Verdana</vt:lpstr>
      <vt:lpstr>Verdana bold</vt:lpstr>
      <vt:lpstr>Verdana regular</vt:lpstr>
      <vt:lpstr>89_Prezentacija_templateLV</vt:lpstr>
      <vt:lpstr>Nacionālā enerģētikas un klimata plāna 2021.-2030.gadam transporta jomas pasākumi, progress un riski</vt:lpstr>
      <vt:lpstr>NEKP2030 transporta pasākumu statuss uz 2030.gada decembri </vt:lpstr>
      <vt:lpstr>NEKP2030 transporta pasākumi ar augstu neizpildes risku </vt:lpstr>
      <vt:lpstr>Galvenie izaicinājumi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Satiksmes ministrija (SM)</dc:creator>
  <cp:lastModifiedBy>Mārtiņš Adamsons</cp:lastModifiedBy>
  <cp:revision>944</cp:revision>
  <cp:lastPrinted>2024-01-30T08:36:15Z</cp:lastPrinted>
  <dcterms:created xsi:type="dcterms:W3CDTF">2014-11-20T14:46:47Z</dcterms:created>
  <dcterms:modified xsi:type="dcterms:W3CDTF">2025-12-16T13:38:28Z</dcterms:modified>
</cp:coreProperties>
</file>