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439" r:id="rId6"/>
    <p:sldId id="359" r:id="rId7"/>
    <p:sldId id="360" r:id="rId8"/>
    <p:sldId id="361" r:id="rId9"/>
    <p:sldId id="363" r:id="rId10"/>
    <p:sldId id="441" r:id="rId11"/>
    <p:sldId id="368" r:id="rId12"/>
    <p:sldId id="369" r:id="rId13"/>
    <p:sldId id="370" r:id="rId14"/>
    <p:sldId id="371" r:id="rId15"/>
    <p:sldId id="377" r:id="rId16"/>
    <p:sldId id="356" r:id="rId17"/>
    <p:sldId id="438" r:id="rId18"/>
  </p:sldIdLst>
  <p:sldSz cx="9144000" cy="5143500" type="screen16x9"/>
  <p:notesSz cx="6808788" cy="9940925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00"/>
    <a:srgbClr val="003787"/>
    <a:srgbClr val="D5DADF"/>
    <a:srgbClr val="355464"/>
    <a:srgbClr val="336666"/>
    <a:srgbClr val="7ADFEA"/>
    <a:srgbClr val="FFC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B3263-D263-4D37-B261-C34857D2C158}" v="100" dt="2026-03-20T13:24:52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5033" autoAdjust="0"/>
  </p:normalViewPr>
  <p:slideViewPr>
    <p:cSldViewPr snapToGrid="0" snapToObjects="1">
      <p:cViewPr varScale="1">
        <p:scale>
          <a:sx n="93" d="100"/>
          <a:sy n="93" d="100"/>
        </p:scale>
        <p:origin x="403" y="29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ānis Kalniņš" userId="a346482a-2d66-4c18-bda4-947c2bd2c82a" providerId="ADAL" clId="{59BA09D2-3AEB-4301-ABA2-28DC7CD6D5AE}"/>
    <pc:docChg chg="undo custSel addSld delSld modSld sldOrd modMainMaster">
      <pc:chgData name="Jānis Kalniņš" userId="a346482a-2d66-4c18-bda4-947c2bd2c82a" providerId="ADAL" clId="{59BA09D2-3AEB-4301-ABA2-28DC7CD6D5AE}" dt="2026-03-20T13:24:52.185" v="1392" actId="14100"/>
      <pc:docMkLst>
        <pc:docMk/>
      </pc:docMkLst>
      <pc:sldChg chg="modSp mod">
        <pc:chgData name="Jānis Kalniņš" userId="a346482a-2d66-4c18-bda4-947c2bd2c82a" providerId="ADAL" clId="{59BA09D2-3AEB-4301-ABA2-28DC7CD6D5AE}" dt="2026-03-20T09:02:13.945" v="953" actId="113"/>
        <pc:sldMkLst>
          <pc:docMk/>
          <pc:sldMk cId="0" sldId="256"/>
        </pc:sldMkLst>
        <pc:spChg chg="mod">
          <ac:chgData name="Jānis Kalniņš" userId="a346482a-2d66-4c18-bda4-947c2bd2c82a" providerId="ADAL" clId="{59BA09D2-3AEB-4301-ABA2-28DC7CD6D5AE}" dt="2026-03-20T09:01:04.938" v="854" actId="27636"/>
          <ac:spMkLst>
            <pc:docMk/>
            <pc:sldMk cId="0" sldId="256"/>
            <ac:spMk id="12290" creationId="{B92FA2B8-E482-7D4A-AE96-CE7AA3154CFD}"/>
          </ac:spMkLst>
        </pc:spChg>
        <pc:spChg chg="mod">
          <ac:chgData name="Jānis Kalniņš" userId="a346482a-2d66-4c18-bda4-947c2bd2c82a" providerId="ADAL" clId="{59BA09D2-3AEB-4301-ABA2-28DC7CD6D5AE}" dt="2026-03-20T09:02:09.941" v="952" actId="113"/>
          <ac:spMkLst>
            <pc:docMk/>
            <pc:sldMk cId="0" sldId="256"/>
            <ac:spMk id="12291" creationId="{7587A947-E7E5-C844-9A5C-0914A765C577}"/>
          </ac:spMkLst>
        </pc:spChg>
        <pc:spChg chg="mod">
          <ac:chgData name="Jānis Kalniņš" userId="a346482a-2d66-4c18-bda4-947c2bd2c82a" providerId="ADAL" clId="{59BA09D2-3AEB-4301-ABA2-28DC7CD6D5AE}" dt="2026-03-20T09:02:13.945" v="953" actId="113"/>
          <ac:spMkLst>
            <pc:docMk/>
            <pc:sldMk cId="0" sldId="256"/>
            <ac:spMk id="12292" creationId="{43F29DAE-EF92-1540-AC44-FC7FCB6DF752}"/>
          </ac:spMkLst>
        </pc:spChg>
      </pc:sldChg>
      <pc:sldChg chg="addSp delSp modSp del mod">
        <pc:chgData name="Jānis Kalniņš" userId="a346482a-2d66-4c18-bda4-947c2bd2c82a" providerId="ADAL" clId="{59BA09D2-3AEB-4301-ABA2-28DC7CD6D5AE}" dt="2026-03-20T09:13:45.897" v="1007" actId="47"/>
        <pc:sldMkLst>
          <pc:docMk/>
          <pc:sldMk cId="3679311938" sldId="305"/>
        </pc:sldMkLst>
        <pc:spChg chg="del mod">
          <ac:chgData name="Jānis Kalniņš" userId="a346482a-2d66-4c18-bda4-947c2bd2c82a" providerId="ADAL" clId="{59BA09D2-3AEB-4301-ABA2-28DC7CD6D5AE}" dt="2026-03-20T09:10:59.393" v="961" actId="478"/>
          <ac:spMkLst>
            <pc:docMk/>
            <pc:sldMk cId="3679311938" sldId="305"/>
            <ac:spMk id="4" creationId="{A4CF1F39-2ED1-587B-702F-4E0F866554E6}"/>
          </ac:spMkLst>
        </pc:spChg>
        <pc:spChg chg="add del mod">
          <ac:chgData name="Jānis Kalniņš" userId="a346482a-2d66-4c18-bda4-947c2bd2c82a" providerId="ADAL" clId="{59BA09D2-3AEB-4301-ABA2-28DC7CD6D5AE}" dt="2026-03-20T09:11:02.208" v="962" actId="478"/>
          <ac:spMkLst>
            <pc:docMk/>
            <pc:sldMk cId="3679311938" sldId="305"/>
            <ac:spMk id="5" creationId="{6636F251-1017-234D-2320-85548CCFCD64}"/>
          </ac:spMkLst>
        </pc:spChg>
        <pc:spChg chg="mod">
          <ac:chgData name="Jānis Kalniņš" userId="a346482a-2d66-4c18-bda4-947c2bd2c82a" providerId="ADAL" clId="{59BA09D2-3AEB-4301-ABA2-28DC7CD6D5AE}" dt="2026-03-20T09:10:56.353" v="959" actId="6549"/>
          <ac:spMkLst>
            <pc:docMk/>
            <pc:sldMk cId="3679311938" sldId="305"/>
            <ac:spMk id="6" creationId="{215A12D1-17B2-E110-31DA-F09369B70513}"/>
          </ac:spMkLst>
        </pc:spChg>
        <pc:spChg chg="add mod">
          <ac:chgData name="Jānis Kalniņš" userId="a346482a-2d66-4c18-bda4-947c2bd2c82a" providerId="ADAL" clId="{59BA09D2-3AEB-4301-ABA2-28DC7CD6D5AE}" dt="2026-03-20T09:11:21.504" v="964"/>
          <ac:spMkLst>
            <pc:docMk/>
            <pc:sldMk cId="3679311938" sldId="305"/>
            <ac:spMk id="12" creationId="{549E98E8-2EF0-B4D6-EDFF-144BC5DF2FE0}"/>
          </ac:spMkLst>
        </pc:spChg>
        <pc:spChg chg="add mod">
          <ac:chgData name="Jānis Kalniņš" userId="a346482a-2d66-4c18-bda4-947c2bd2c82a" providerId="ADAL" clId="{59BA09D2-3AEB-4301-ABA2-28DC7CD6D5AE}" dt="2026-03-20T09:11:21.504" v="964"/>
          <ac:spMkLst>
            <pc:docMk/>
            <pc:sldMk cId="3679311938" sldId="305"/>
            <ac:spMk id="13" creationId="{FE9AFF8C-DE11-CCC1-43E2-375F55D86526}"/>
          </ac:spMkLst>
        </pc:spChg>
        <pc:spChg chg="add mod">
          <ac:chgData name="Jānis Kalniņš" userId="a346482a-2d66-4c18-bda4-947c2bd2c82a" providerId="ADAL" clId="{59BA09D2-3AEB-4301-ABA2-28DC7CD6D5AE}" dt="2026-03-20T09:11:21.504" v="964"/>
          <ac:spMkLst>
            <pc:docMk/>
            <pc:sldMk cId="3679311938" sldId="305"/>
            <ac:spMk id="14" creationId="{026B41E0-FD85-3F12-412E-B79327968689}"/>
          </ac:spMkLst>
        </pc:spChg>
        <pc:spChg chg="add mod">
          <ac:chgData name="Jānis Kalniņš" userId="a346482a-2d66-4c18-bda4-947c2bd2c82a" providerId="ADAL" clId="{59BA09D2-3AEB-4301-ABA2-28DC7CD6D5AE}" dt="2026-03-20T09:11:21.504" v="964"/>
          <ac:spMkLst>
            <pc:docMk/>
            <pc:sldMk cId="3679311938" sldId="305"/>
            <ac:spMk id="15" creationId="{DECE4496-A783-735F-A312-8DEA01BAEA36}"/>
          </ac:spMkLst>
        </pc:spChg>
        <pc:spChg chg="add mod">
          <ac:chgData name="Jānis Kalniņš" userId="a346482a-2d66-4c18-bda4-947c2bd2c82a" providerId="ADAL" clId="{59BA09D2-3AEB-4301-ABA2-28DC7CD6D5AE}" dt="2026-03-20T09:11:21.504" v="964"/>
          <ac:spMkLst>
            <pc:docMk/>
            <pc:sldMk cId="3679311938" sldId="305"/>
            <ac:spMk id="16" creationId="{CBF0CA97-DDE8-68F3-9109-E1AAD169A8F6}"/>
          </ac:spMkLst>
        </pc:spChg>
        <pc:spChg chg="add mod">
          <ac:chgData name="Jānis Kalniņš" userId="a346482a-2d66-4c18-bda4-947c2bd2c82a" providerId="ADAL" clId="{59BA09D2-3AEB-4301-ABA2-28DC7CD6D5AE}" dt="2026-03-20T09:11:21.504" v="964"/>
          <ac:spMkLst>
            <pc:docMk/>
            <pc:sldMk cId="3679311938" sldId="305"/>
            <ac:spMk id="17" creationId="{B50065F3-671B-D759-5B86-FB7A9BBA5D93}"/>
          </ac:spMkLst>
        </pc:spChg>
        <pc:picChg chg="add mod">
          <ac:chgData name="Jānis Kalniņš" userId="a346482a-2d66-4c18-bda4-947c2bd2c82a" providerId="ADAL" clId="{59BA09D2-3AEB-4301-ABA2-28DC7CD6D5AE}" dt="2026-03-20T09:11:21.504" v="964"/>
          <ac:picMkLst>
            <pc:docMk/>
            <pc:sldMk cId="3679311938" sldId="305"/>
            <ac:picMk id="1025" creationId="{F2F6D136-904E-39D4-CE60-FDA8221D04FF}"/>
          </ac:picMkLst>
        </pc:picChg>
        <pc:picChg chg="add mod">
          <ac:chgData name="Jānis Kalniņš" userId="a346482a-2d66-4c18-bda4-947c2bd2c82a" providerId="ADAL" clId="{59BA09D2-3AEB-4301-ABA2-28DC7CD6D5AE}" dt="2026-03-20T09:11:21.504" v="964"/>
          <ac:picMkLst>
            <pc:docMk/>
            <pc:sldMk cId="3679311938" sldId="305"/>
            <ac:picMk id="1026" creationId="{F38FCA0A-BF82-4291-3B23-D1B5E4BB93CE}"/>
          </ac:picMkLst>
        </pc:picChg>
        <pc:picChg chg="add mod">
          <ac:chgData name="Jānis Kalniņš" userId="a346482a-2d66-4c18-bda4-947c2bd2c82a" providerId="ADAL" clId="{59BA09D2-3AEB-4301-ABA2-28DC7CD6D5AE}" dt="2026-03-20T09:11:21.504" v="964"/>
          <ac:picMkLst>
            <pc:docMk/>
            <pc:sldMk cId="3679311938" sldId="305"/>
            <ac:picMk id="1030" creationId="{27C7C616-D75A-359E-7DC8-053E89457412}"/>
          </ac:picMkLst>
        </pc:picChg>
        <pc:picChg chg="add mod">
          <ac:chgData name="Jānis Kalniņš" userId="a346482a-2d66-4c18-bda4-947c2bd2c82a" providerId="ADAL" clId="{59BA09D2-3AEB-4301-ABA2-28DC7CD6D5AE}" dt="2026-03-20T09:11:21.504" v="964"/>
          <ac:picMkLst>
            <pc:docMk/>
            <pc:sldMk cId="3679311938" sldId="305"/>
            <ac:picMk id="1032" creationId="{82B9E208-183A-4AD8-A8A4-55B40DE5E473}"/>
          </ac:picMkLst>
        </pc:picChg>
      </pc:sldChg>
      <pc:sldChg chg="del">
        <pc:chgData name="Jānis Kalniņš" userId="a346482a-2d66-4c18-bda4-947c2bd2c82a" providerId="ADAL" clId="{59BA09D2-3AEB-4301-ABA2-28DC7CD6D5AE}" dt="2026-03-20T09:02:29.653" v="958" actId="47"/>
        <pc:sldMkLst>
          <pc:docMk/>
          <pc:sldMk cId="4162060230" sldId="309"/>
        </pc:sldMkLst>
      </pc:sldChg>
      <pc:sldChg chg="addSp delSp modSp add del mod modClrScheme chgLayout">
        <pc:chgData name="Jānis Kalniņš" userId="a346482a-2d66-4c18-bda4-947c2bd2c82a" providerId="ADAL" clId="{59BA09D2-3AEB-4301-ABA2-28DC7CD6D5AE}" dt="2026-03-20T13:19:41.356" v="1385" actId="5793"/>
        <pc:sldMkLst>
          <pc:docMk/>
          <pc:sldMk cId="2564126392" sldId="356"/>
        </pc:sldMkLst>
        <pc:spChg chg="mod ord">
          <ac:chgData name="Jānis Kalniņš" userId="a346482a-2d66-4c18-bda4-947c2bd2c82a" providerId="ADAL" clId="{59BA09D2-3AEB-4301-ABA2-28DC7CD6D5AE}" dt="2026-03-20T13:17:47.011" v="1366" actId="26606"/>
          <ac:spMkLst>
            <pc:docMk/>
            <pc:sldMk cId="2564126392" sldId="356"/>
            <ac:spMk id="2" creationId="{7D79BF84-D56C-2E41-AE3F-21827DB7FE23}"/>
          </ac:spMkLst>
        </pc:spChg>
        <pc:spChg chg="del mod ord">
          <ac:chgData name="Jānis Kalniņš" userId="a346482a-2d66-4c18-bda4-947c2bd2c82a" providerId="ADAL" clId="{59BA09D2-3AEB-4301-ABA2-28DC7CD6D5AE}" dt="2026-03-20T13:16:58.264" v="1358" actId="478"/>
          <ac:spMkLst>
            <pc:docMk/>
            <pc:sldMk cId="2564126392" sldId="356"/>
            <ac:spMk id="3" creationId="{06918E9D-7B53-FD6C-2763-968764B970A0}"/>
          </ac:spMkLst>
        </pc:spChg>
        <pc:spChg chg="add del mod ord">
          <ac:chgData name="Jānis Kalniņš" userId="a346482a-2d66-4c18-bda4-947c2bd2c82a" providerId="ADAL" clId="{59BA09D2-3AEB-4301-ABA2-28DC7CD6D5AE}" dt="2026-03-20T13:17:04.471" v="1360" actId="478"/>
          <ac:spMkLst>
            <pc:docMk/>
            <pc:sldMk cId="2564126392" sldId="356"/>
            <ac:spMk id="4" creationId="{4BA8AF19-0290-63BC-FA33-DE362BDD05CA}"/>
          </ac:spMkLst>
        </pc:spChg>
        <pc:spChg chg="add del mod">
          <ac:chgData name="Jānis Kalniņš" userId="a346482a-2d66-4c18-bda4-947c2bd2c82a" providerId="ADAL" clId="{59BA09D2-3AEB-4301-ABA2-28DC7CD6D5AE}" dt="2026-03-20T13:17:01.649" v="1359" actId="478"/>
          <ac:spMkLst>
            <pc:docMk/>
            <pc:sldMk cId="2564126392" sldId="356"/>
            <ac:spMk id="5" creationId="{DD2918C1-D6F3-D2FF-F7A0-4E3F25C822FC}"/>
          </ac:spMkLst>
        </pc:spChg>
        <pc:spChg chg="add mod">
          <ac:chgData name="Jānis Kalniņš" userId="a346482a-2d66-4c18-bda4-947c2bd2c82a" providerId="ADAL" clId="{59BA09D2-3AEB-4301-ABA2-28DC7CD6D5AE}" dt="2026-03-20T13:19:41.356" v="1385" actId="5793"/>
          <ac:spMkLst>
            <pc:docMk/>
            <pc:sldMk cId="2564126392" sldId="356"/>
            <ac:spMk id="6" creationId="{FA486E36-76E1-1612-5DE4-5DB3338DA0A2}"/>
          </ac:spMkLst>
        </pc:spChg>
        <pc:spChg chg="add del mod">
          <ac:chgData name="Jānis Kalniņš" userId="a346482a-2d66-4c18-bda4-947c2bd2c82a" providerId="ADAL" clId="{59BA09D2-3AEB-4301-ABA2-28DC7CD6D5AE}" dt="2026-03-20T13:18:06.091" v="1367" actId="931"/>
          <ac:spMkLst>
            <pc:docMk/>
            <pc:sldMk cId="2564126392" sldId="356"/>
            <ac:spMk id="11" creationId="{6AB613D3-C7CA-EFAE-FA96-4EBEF4C4E3EB}"/>
          </ac:spMkLst>
        </pc:spChg>
        <pc:picChg chg="add mod">
          <ac:chgData name="Jānis Kalniņš" userId="a346482a-2d66-4c18-bda4-947c2bd2c82a" providerId="ADAL" clId="{59BA09D2-3AEB-4301-ABA2-28DC7CD6D5AE}" dt="2026-03-20T13:18:06.091" v="1367" actId="931"/>
          <ac:picMkLst>
            <pc:docMk/>
            <pc:sldMk cId="2564126392" sldId="356"/>
            <ac:picMk id="8" creationId="{D78B3AC2-5C7E-94AA-9463-1A43D5E3C78C}"/>
          </ac:picMkLst>
        </pc:picChg>
      </pc:sldChg>
      <pc:sldChg chg="addSp delSp modSp add mod modClrScheme chgLayout">
        <pc:chgData name="Jānis Kalniņš" userId="a346482a-2d66-4c18-bda4-947c2bd2c82a" providerId="ADAL" clId="{59BA09D2-3AEB-4301-ABA2-28DC7CD6D5AE}" dt="2026-03-20T12:34:11.594" v="1145" actId="14100"/>
        <pc:sldMkLst>
          <pc:docMk/>
          <pc:sldMk cId="1629145128" sldId="359"/>
        </pc:sldMkLst>
        <pc:spChg chg="mod ord">
          <ac:chgData name="Jānis Kalniņš" userId="a346482a-2d66-4c18-bda4-947c2bd2c82a" providerId="ADAL" clId="{59BA09D2-3AEB-4301-ABA2-28DC7CD6D5AE}" dt="2026-03-20T12:15:22.686" v="1056" actId="20577"/>
          <ac:spMkLst>
            <pc:docMk/>
            <pc:sldMk cId="1629145128" sldId="359"/>
            <ac:spMk id="2" creationId="{73CD7AA4-2D4B-BC0D-5C80-40B9945D1C3C}"/>
          </ac:spMkLst>
        </pc:spChg>
        <pc:spChg chg="mod ord">
          <ac:chgData name="Jānis Kalniņš" userId="a346482a-2d66-4c18-bda4-947c2bd2c82a" providerId="ADAL" clId="{59BA09D2-3AEB-4301-ABA2-28DC7CD6D5AE}" dt="2026-03-20T12:34:11.594" v="1145" actId="14100"/>
          <ac:spMkLst>
            <pc:docMk/>
            <pc:sldMk cId="1629145128" sldId="359"/>
            <ac:spMk id="3" creationId="{93556E03-6FB6-ADFB-0488-BE8DD71C8F67}"/>
          </ac:spMkLst>
        </pc:spChg>
        <pc:spChg chg="add del mod ord">
          <ac:chgData name="Jānis Kalniņš" userId="a346482a-2d66-4c18-bda4-947c2bd2c82a" providerId="ADAL" clId="{59BA09D2-3AEB-4301-ABA2-28DC7CD6D5AE}" dt="2026-03-20T12:14:58.452" v="1044" actId="478"/>
          <ac:spMkLst>
            <pc:docMk/>
            <pc:sldMk cId="1629145128" sldId="359"/>
            <ac:spMk id="4" creationId="{CFB331D7-82B4-68BA-5417-445652CC1A81}"/>
          </ac:spMkLst>
        </pc:spChg>
        <pc:picChg chg="mod">
          <ac:chgData name="Jānis Kalniņš" userId="a346482a-2d66-4c18-bda4-947c2bd2c82a" providerId="ADAL" clId="{59BA09D2-3AEB-4301-ABA2-28DC7CD6D5AE}" dt="2026-03-20T12:24:11.984" v="1059" actId="14100"/>
          <ac:picMkLst>
            <pc:docMk/>
            <pc:sldMk cId="1629145128" sldId="359"/>
            <ac:picMk id="13" creationId="{055C54BB-3FC1-CCA6-8018-A6B76B89B9EC}"/>
          </ac:picMkLst>
        </pc:picChg>
        <pc:cxnChg chg="add mod">
          <ac:chgData name="Jānis Kalniņš" userId="a346482a-2d66-4c18-bda4-947c2bd2c82a" providerId="ADAL" clId="{59BA09D2-3AEB-4301-ABA2-28DC7CD6D5AE}" dt="2026-03-20T12:25:15.546" v="1063" actId="13822"/>
          <ac:cxnSpMkLst>
            <pc:docMk/>
            <pc:sldMk cId="1629145128" sldId="359"/>
            <ac:cxnSpMk id="6" creationId="{F65AA8B4-E1AB-6B2D-899B-F6490F72C4E7}"/>
          </ac:cxnSpMkLst>
        </pc:cxnChg>
        <pc:cxnChg chg="add mod">
          <ac:chgData name="Jānis Kalniņš" userId="a346482a-2d66-4c18-bda4-947c2bd2c82a" providerId="ADAL" clId="{59BA09D2-3AEB-4301-ABA2-28DC7CD6D5AE}" dt="2026-03-20T12:25:33.792" v="1068" actId="14100"/>
          <ac:cxnSpMkLst>
            <pc:docMk/>
            <pc:sldMk cId="1629145128" sldId="359"/>
            <ac:cxnSpMk id="7" creationId="{14808E8F-DC7B-85CA-A776-9946B4D36AA7}"/>
          </ac:cxnSpMkLst>
        </pc:cxnChg>
        <pc:cxnChg chg="add mod">
          <ac:chgData name="Jānis Kalniņš" userId="a346482a-2d66-4c18-bda4-947c2bd2c82a" providerId="ADAL" clId="{59BA09D2-3AEB-4301-ABA2-28DC7CD6D5AE}" dt="2026-03-20T12:25:52.954" v="1073" actId="14100"/>
          <ac:cxnSpMkLst>
            <pc:docMk/>
            <pc:sldMk cId="1629145128" sldId="359"/>
            <ac:cxnSpMk id="11" creationId="{DADFECE1-C9C9-BC80-4252-15F21A884E8B}"/>
          </ac:cxnSpMkLst>
        </pc:cxnChg>
        <pc:cxnChg chg="add mod">
          <ac:chgData name="Jānis Kalniņš" userId="a346482a-2d66-4c18-bda4-947c2bd2c82a" providerId="ADAL" clId="{59BA09D2-3AEB-4301-ABA2-28DC7CD6D5AE}" dt="2026-03-20T12:26:02.232" v="1076" actId="14100"/>
          <ac:cxnSpMkLst>
            <pc:docMk/>
            <pc:sldMk cId="1629145128" sldId="359"/>
            <ac:cxnSpMk id="16" creationId="{DE57BA5B-DF7B-0A9D-F910-B27611072DAB}"/>
          </ac:cxnSpMkLst>
        </pc:cxnChg>
        <pc:cxnChg chg="add mod">
          <ac:chgData name="Jānis Kalniņš" userId="a346482a-2d66-4c18-bda4-947c2bd2c82a" providerId="ADAL" clId="{59BA09D2-3AEB-4301-ABA2-28DC7CD6D5AE}" dt="2026-03-20T12:26:13.917" v="1080" actId="14100"/>
          <ac:cxnSpMkLst>
            <pc:docMk/>
            <pc:sldMk cId="1629145128" sldId="359"/>
            <ac:cxnSpMk id="18" creationId="{318A249E-DE47-76FE-F37B-903D4D39F40B}"/>
          </ac:cxnSpMkLst>
        </pc:cxnChg>
      </pc:sldChg>
      <pc:sldChg chg="addSp delSp modSp add mod modClrScheme chgLayout">
        <pc:chgData name="Jānis Kalniņš" userId="a346482a-2d66-4c18-bda4-947c2bd2c82a" providerId="ADAL" clId="{59BA09D2-3AEB-4301-ABA2-28DC7CD6D5AE}" dt="2026-03-20T12:34:21.028" v="1147" actId="14100"/>
        <pc:sldMkLst>
          <pc:docMk/>
          <pc:sldMk cId="991886093" sldId="360"/>
        </pc:sldMkLst>
        <pc:spChg chg="mod ord">
          <ac:chgData name="Jānis Kalniņš" userId="a346482a-2d66-4c18-bda4-947c2bd2c82a" providerId="ADAL" clId="{59BA09D2-3AEB-4301-ABA2-28DC7CD6D5AE}" dt="2026-03-20T12:30:27.648" v="1095" actId="1076"/>
          <ac:spMkLst>
            <pc:docMk/>
            <pc:sldMk cId="991886093" sldId="360"/>
            <ac:spMk id="2" creationId="{4DC94E75-9C55-FCAC-EDD1-5EF28BB2574B}"/>
          </ac:spMkLst>
        </pc:spChg>
        <pc:spChg chg="mod ord">
          <ac:chgData name="Jānis Kalniņš" userId="a346482a-2d66-4c18-bda4-947c2bd2c82a" providerId="ADAL" clId="{59BA09D2-3AEB-4301-ABA2-28DC7CD6D5AE}" dt="2026-03-20T12:34:21.028" v="1147" actId="14100"/>
          <ac:spMkLst>
            <pc:docMk/>
            <pc:sldMk cId="991886093" sldId="360"/>
            <ac:spMk id="3" creationId="{64DC77FD-86A3-CA66-17CB-9E9EC5E93830}"/>
          </ac:spMkLst>
        </pc:spChg>
        <pc:spChg chg="add del mod ord">
          <ac:chgData name="Jānis Kalniņš" userId="a346482a-2d66-4c18-bda4-947c2bd2c82a" providerId="ADAL" clId="{59BA09D2-3AEB-4301-ABA2-28DC7CD6D5AE}" dt="2026-03-20T12:31:02.762" v="1100" actId="478"/>
          <ac:spMkLst>
            <pc:docMk/>
            <pc:sldMk cId="991886093" sldId="360"/>
            <ac:spMk id="4" creationId="{0D1C2455-CDE4-F1BB-57A3-D6FF8343F64F}"/>
          </ac:spMkLst>
        </pc:spChg>
        <pc:picChg chg="mod">
          <ac:chgData name="Jānis Kalniņš" userId="a346482a-2d66-4c18-bda4-947c2bd2c82a" providerId="ADAL" clId="{59BA09D2-3AEB-4301-ABA2-28DC7CD6D5AE}" dt="2026-03-20T12:32:27.395" v="1123" actId="1076"/>
          <ac:picMkLst>
            <pc:docMk/>
            <pc:sldMk cId="991886093" sldId="360"/>
            <ac:picMk id="5" creationId="{AF78D762-27DF-EA18-FBD5-6DCED76AA9A2}"/>
          </ac:picMkLst>
        </pc:picChg>
        <pc:cxnChg chg="add mod">
          <ac:chgData name="Jānis Kalniņš" userId="a346482a-2d66-4c18-bda4-947c2bd2c82a" providerId="ADAL" clId="{59BA09D2-3AEB-4301-ABA2-28DC7CD6D5AE}" dt="2026-03-20T12:31:38.547" v="1107" actId="1076"/>
          <ac:cxnSpMkLst>
            <pc:docMk/>
            <pc:sldMk cId="991886093" sldId="360"/>
            <ac:cxnSpMk id="6" creationId="{BBCEA6E8-70DA-4749-2F72-5D8879A10E59}"/>
          </ac:cxnSpMkLst>
        </pc:cxnChg>
        <pc:cxnChg chg="add mod">
          <ac:chgData name="Jānis Kalniņš" userId="a346482a-2d66-4c18-bda4-947c2bd2c82a" providerId="ADAL" clId="{59BA09D2-3AEB-4301-ABA2-28DC7CD6D5AE}" dt="2026-03-20T12:31:46.770" v="1110" actId="14100"/>
          <ac:cxnSpMkLst>
            <pc:docMk/>
            <pc:sldMk cId="991886093" sldId="360"/>
            <ac:cxnSpMk id="11" creationId="{FDDACDD6-0252-01D0-9A88-4E10FB4192BF}"/>
          </ac:cxnSpMkLst>
        </pc:cxnChg>
        <pc:cxnChg chg="add mod">
          <ac:chgData name="Jānis Kalniņš" userId="a346482a-2d66-4c18-bda4-947c2bd2c82a" providerId="ADAL" clId="{59BA09D2-3AEB-4301-ABA2-28DC7CD6D5AE}" dt="2026-03-20T12:32:14.862" v="1119" actId="14100"/>
          <ac:cxnSpMkLst>
            <pc:docMk/>
            <pc:sldMk cId="991886093" sldId="360"/>
            <ac:cxnSpMk id="13" creationId="{2B4E3CDC-7A53-8065-7FDC-C200382B38B3}"/>
          </ac:cxnSpMkLst>
        </pc:cxnChg>
        <pc:cxnChg chg="add mod">
          <ac:chgData name="Jānis Kalniņš" userId="a346482a-2d66-4c18-bda4-947c2bd2c82a" providerId="ADAL" clId="{59BA09D2-3AEB-4301-ABA2-28DC7CD6D5AE}" dt="2026-03-20T12:32:46.695" v="1131" actId="1076"/>
          <ac:cxnSpMkLst>
            <pc:docMk/>
            <pc:sldMk cId="991886093" sldId="360"/>
            <ac:cxnSpMk id="19" creationId="{96AFE9B1-F5E3-3BED-00AA-B343EB1BD2C2}"/>
          </ac:cxnSpMkLst>
        </pc:cxnChg>
        <pc:cxnChg chg="add mod">
          <ac:chgData name="Jānis Kalniņš" userId="a346482a-2d66-4c18-bda4-947c2bd2c82a" providerId="ADAL" clId="{59BA09D2-3AEB-4301-ABA2-28DC7CD6D5AE}" dt="2026-03-20T12:32:50.877" v="1132" actId="14100"/>
          <ac:cxnSpMkLst>
            <pc:docMk/>
            <pc:sldMk cId="991886093" sldId="360"/>
            <ac:cxnSpMk id="23" creationId="{6CD5FE68-8280-E7AB-74D0-1845C7DEC16A}"/>
          </ac:cxnSpMkLst>
        </pc:cxnChg>
      </pc:sldChg>
      <pc:sldChg chg="addSp delSp modSp add mod modClrScheme chgLayout">
        <pc:chgData name="Jānis Kalniņš" userId="a346482a-2d66-4c18-bda4-947c2bd2c82a" providerId="ADAL" clId="{59BA09D2-3AEB-4301-ABA2-28DC7CD6D5AE}" dt="2026-03-20T12:42:31.832" v="1168" actId="14100"/>
        <pc:sldMkLst>
          <pc:docMk/>
          <pc:sldMk cId="1930830908" sldId="361"/>
        </pc:sldMkLst>
        <pc:spChg chg="mod ord">
          <ac:chgData name="Jānis Kalniņš" userId="a346482a-2d66-4c18-bda4-947c2bd2c82a" providerId="ADAL" clId="{59BA09D2-3AEB-4301-ABA2-28DC7CD6D5AE}" dt="2026-03-20T12:33:32.609" v="1138" actId="14100"/>
          <ac:spMkLst>
            <pc:docMk/>
            <pc:sldMk cId="1930830908" sldId="361"/>
            <ac:spMk id="2" creationId="{0F07746C-CDC2-713E-7120-4A7CA288E544}"/>
          </ac:spMkLst>
        </pc:spChg>
        <pc:spChg chg="mod ord">
          <ac:chgData name="Jānis Kalniņš" userId="a346482a-2d66-4c18-bda4-947c2bd2c82a" providerId="ADAL" clId="{59BA09D2-3AEB-4301-ABA2-28DC7CD6D5AE}" dt="2026-03-20T12:33:53.742" v="1143" actId="1076"/>
          <ac:spMkLst>
            <pc:docMk/>
            <pc:sldMk cId="1930830908" sldId="361"/>
            <ac:spMk id="3" creationId="{717164C4-4E5A-30AE-0764-7DA1DE96EA6A}"/>
          </ac:spMkLst>
        </pc:spChg>
        <pc:spChg chg="add del mod ord">
          <ac:chgData name="Jānis Kalniņš" userId="a346482a-2d66-4c18-bda4-947c2bd2c82a" providerId="ADAL" clId="{59BA09D2-3AEB-4301-ABA2-28DC7CD6D5AE}" dt="2026-03-20T12:33:37.752" v="1140" actId="478"/>
          <ac:spMkLst>
            <pc:docMk/>
            <pc:sldMk cId="1930830908" sldId="361"/>
            <ac:spMk id="5" creationId="{4B2A9AAB-C933-3C12-4711-2AD0A505DE92}"/>
          </ac:spMkLst>
        </pc:spChg>
        <pc:picChg chg="mod">
          <ac:chgData name="Jānis Kalniņš" userId="a346482a-2d66-4c18-bda4-947c2bd2c82a" providerId="ADAL" clId="{59BA09D2-3AEB-4301-ABA2-28DC7CD6D5AE}" dt="2026-03-20T12:33:35.879" v="1139" actId="1076"/>
          <ac:picMkLst>
            <pc:docMk/>
            <pc:sldMk cId="1930830908" sldId="361"/>
            <ac:picMk id="4" creationId="{841E79F2-353E-327D-E9C6-B4915428DE18}"/>
          </ac:picMkLst>
        </pc:picChg>
        <pc:cxnChg chg="add mod">
          <ac:chgData name="Jānis Kalniņš" userId="a346482a-2d66-4c18-bda4-947c2bd2c82a" providerId="ADAL" clId="{59BA09D2-3AEB-4301-ABA2-28DC7CD6D5AE}" dt="2026-03-20T12:41:48.299" v="1150" actId="1076"/>
          <ac:cxnSpMkLst>
            <pc:docMk/>
            <pc:sldMk cId="1930830908" sldId="361"/>
            <ac:cxnSpMk id="6" creationId="{F38139C3-A319-B04B-EB88-11C986761C41}"/>
          </ac:cxnSpMkLst>
        </pc:cxnChg>
        <pc:cxnChg chg="add mod">
          <ac:chgData name="Jānis Kalniņš" userId="a346482a-2d66-4c18-bda4-947c2bd2c82a" providerId="ADAL" clId="{59BA09D2-3AEB-4301-ABA2-28DC7CD6D5AE}" dt="2026-03-20T12:42:00.467" v="1155" actId="14100"/>
          <ac:cxnSpMkLst>
            <pc:docMk/>
            <pc:sldMk cId="1930830908" sldId="361"/>
            <ac:cxnSpMk id="8" creationId="{4B349B3F-45F5-8581-9586-6875743E2E70}"/>
          </ac:cxnSpMkLst>
        </pc:cxnChg>
        <pc:cxnChg chg="add mod">
          <ac:chgData name="Jānis Kalniņš" userId="a346482a-2d66-4c18-bda4-947c2bd2c82a" providerId="ADAL" clId="{59BA09D2-3AEB-4301-ABA2-28DC7CD6D5AE}" dt="2026-03-20T12:42:08.691" v="1158" actId="1076"/>
          <ac:cxnSpMkLst>
            <pc:docMk/>
            <pc:sldMk cId="1930830908" sldId="361"/>
            <ac:cxnSpMk id="12" creationId="{D61C9E49-70CA-09FA-6B75-5A685F8EE338}"/>
          </ac:cxnSpMkLst>
        </pc:cxnChg>
        <pc:cxnChg chg="add mod">
          <ac:chgData name="Jānis Kalniņš" userId="a346482a-2d66-4c18-bda4-947c2bd2c82a" providerId="ADAL" clId="{59BA09D2-3AEB-4301-ABA2-28DC7CD6D5AE}" dt="2026-03-20T12:42:20.287" v="1163" actId="1076"/>
          <ac:cxnSpMkLst>
            <pc:docMk/>
            <pc:sldMk cId="1930830908" sldId="361"/>
            <ac:cxnSpMk id="14" creationId="{E37486C2-62C9-C730-0B46-180D0094926E}"/>
          </ac:cxnSpMkLst>
        </pc:cxnChg>
        <pc:cxnChg chg="add mod">
          <ac:chgData name="Jānis Kalniņš" userId="a346482a-2d66-4c18-bda4-947c2bd2c82a" providerId="ADAL" clId="{59BA09D2-3AEB-4301-ABA2-28DC7CD6D5AE}" dt="2026-03-20T12:42:31.832" v="1168" actId="14100"/>
          <ac:cxnSpMkLst>
            <pc:docMk/>
            <pc:sldMk cId="1930830908" sldId="361"/>
            <ac:cxnSpMk id="17" creationId="{11507BDA-94BD-E071-E5D3-10F2526F3D37}"/>
          </ac:cxnSpMkLst>
        </pc:cxnChg>
      </pc:sldChg>
      <pc:sldChg chg="addSp delSp modSp add mod modClrScheme chgLayout">
        <pc:chgData name="Jānis Kalniņš" userId="a346482a-2d66-4c18-bda4-947c2bd2c82a" providerId="ADAL" clId="{59BA09D2-3AEB-4301-ABA2-28DC7CD6D5AE}" dt="2026-03-20T12:44:53.799" v="1205" actId="1076"/>
        <pc:sldMkLst>
          <pc:docMk/>
          <pc:sldMk cId="3009349485" sldId="363"/>
        </pc:sldMkLst>
        <pc:spChg chg="mod ord">
          <ac:chgData name="Jānis Kalniņš" userId="a346482a-2d66-4c18-bda4-947c2bd2c82a" providerId="ADAL" clId="{59BA09D2-3AEB-4301-ABA2-28DC7CD6D5AE}" dt="2026-03-20T12:43:15.465" v="1174" actId="1076"/>
          <ac:spMkLst>
            <pc:docMk/>
            <pc:sldMk cId="3009349485" sldId="363"/>
            <ac:spMk id="2" creationId="{F7BC6A39-DB0B-40D4-029C-C5C277A75DBC}"/>
          </ac:spMkLst>
        </pc:spChg>
        <pc:spChg chg="mod ord">
          <ac:chgData name="Jānis Kalniņš" userId="a346482a-2d66-4c18-bda4-947c2bd2c82a" providerId="ADAL" clId="{59BA09D2-3AEB-4301-ABA2-28DC7CD6D5AE}" dt="2026-03-20T12:43:28.252" v="1177" actId="14100"/>
          <ac:spMkLst>
            <pc:docMk/>
            <pc:sldMk cId="3009349485" sldId="363"/>
            <ac:spMk id="3" creationId="{AC7EC81C-0DDD-5A45-9DFF-43043FFC4F2D}"/>
          </ac:spMkLst>
        </pc:spChg>
        <pc:spChg chg="add del mod ord">
          <ac:chgData name="Jānis Kalniņš" userId="a346482a-2d66-4c18-bda4-947c2bd2c82a" providerId="ADAL" clId="{59BA09D2-3AEB-4301-ABA2-28DC7CD6D5AE}" dt="2026-03-20T12:43:30.284" v="1178" actId="478"/>
          <ac:spMkLst>
            <pc:docMk/>
            <pc:sldMk cId="3009349485" sldId="363"/>
            <ac:spMk id="4" creationId="{6A226FE8-09D2-AEFE-70F6-F02EAB2E4F58}"/>
          </ac:spMkLst>
        </pc:spChg>
        <pc:picChg chg="add del mod">
          <ac:chgData name="Jānis Kalniņš" userId="a346482a-2d66-4c18-bda4-947c2bd2c82a" providerId="ADAL" clId="{59BA09D2-3AEB-4301-ABA2-28DC7CD6D5AE}" dt="2026-03-20T12:43:46.568" v="1182" actId="21"/>
          <ac:picMkLst>
            <pc:docMk/>
            <pc:sldMk cId="3009349485" sldId="363"/>
            <ac:picMk id="5" creationId="{379E3013-AEF4-D9F5-D09A-16E17638C55B}"/>
          </ac:picMkLst>
        </pc:picChg>
        <pc:picChg chg="add mod">
          <ac:chgData name="Jānis Kalniņš" userId="a346482a-2d66-4c18-bda4-947c2bd2c82a" providerId="ADAL" clId="{59BA09D2-3AEB-4301-ABA2-28DC7CD6D5AE}" dt="2026-03-20T12:44:03.611" v="1190"/>
          <ac:picMkLst>
            <pc:docMk/>
            <pc:sldMk cId="3009349485" sldId="363"/>
            <ac:picMk id="12" creationId="{B4F48676-03E1-40AD-CA8E-65B7BC4A74BC}"/>
          </ac:picMkLst>
        </pc:picChg>
        <pc:cxnChg chg="add mod">
          <ac:chgData name="Jānis Kalniņš" userId="a346482a-2d66-4c18-bda4-947c2bd2c82a" providerId="ADAL" clId="{59BA09D2-3AEB-4301-ABA2-28DC7CD6D5AE}" dt="2026-03-20T12:43:53.988" v="1185" actId="1076"/>
          <ac:cxnSpMkLst>
            <pc:docMk/>
            <pc:sldMk cId="3009349485" sldId="363"/>
            <ac:cxnSpMk id="6" creationId="{42DA9BC5-3153-9A96-9997-CC4AEAD166B3}"/>
          </ac:cxnSpMkLst>
        </pc:cxnChg>
        <pc:cxnChg chg="add mod">
          <ac:chgData name="Jānis Kalniņš" userId="a346482a-2d66-4c18-bda4-947c2bd2c82a" providerId="ADAL" clId="{59BA09D2-3AEB-4301-ABA2-28DC7CD6D5AE}" dt="2026-03-20T12:44:00.940" v="1189" actId="14100"/>
          <ac:cxnSpMkLst>
            <pc:docMk/>
            <pc:sldMk cId="3009349485" sldId="363"/>
            <ac:cxnSpMk id="9" creationId="{B0CCE3B4-513A-18CF-A68A-BF8930770EF0}"/>
          </ac:cxnSpMkLst>
        </pc:cxnChg>
        <pc:cxnChg chg="add del mod">
          <ac:chgData name="Jānis Kalniņš" userId="a346482a-2d66-4c18-bda4-947c2bd2c82a" providerId="ADAL" clId="{59BA09D2-3AEB-4301-ABA2-28DC7CD6D5AE}" dt="2026-03-20T12:44:37.101" v="1198" actId="21"/>
          <ac:cxnSpMkLst>
            <pc:docMk/>
            <pc:sldMk cId="3009349485" sldId="363"/>
            <ac:cxnSpMk id="13" creationId="{8535D5C5-847D-B2B4-4A48-489FCFC0E8D1}"/>
          </ac:cxnSpMkLst>
        </pc:cxnChg>
        <pc:cxnChg chg="add mod">
          <ac:chgData name="Jānis Kalniņš" userId="a346482a-2d66-4c18-bda4-947c2bd2c82a" providerId="ADAL" clId="{59BA09D2-3AEB-4301-ABA2-28DC7CD6D5AE}" dt="2026-03-20T12:44:48.479" v="1203" actId="1076"/>
          <ac:cxnSpMkLst>
            <pc:docMk/>
            <pc:sldMk cId="3009349485" sldId="363"/>
            <ac:cxnSpMk id="17" creationId="{AABFFA00-0F4E-D927-52FB-631FB1E841C2}"/>
          </ac:cxnSpMkLst>
        </pc:cxnChg>
        <pc:cxnChg chg="add mod">
          <ac:chgData name="Jānis Kalniņš" userId="a346482a-2d66-4c18-bda4-947c2bd2c82a" providerId="ADAL" clId="{59BA09D2-3AEB-4301-ABA2-28DC7CD6D5AE}" dt="2026-03-20T12:44:53.799" v="1205" actId="1076"/>
          <ac:cxnSpMkLst>
            <pc:docMk/>
            <pc:sldMk cId="3009349485" sldId="363"/>
            <ac:cxnSpMk id="20" creationId="{C6585B34-12B1-1B2E-E60C-EACF419ED7BF}"/>
          </ac:cxnSpMkLst>
        </pc:cxnChg>
      </pc:sldChg>
      <pc:sldChg chg="delSp modSp add del mod ord">
        <pc:chgData name="Jānis Kalniņš" userId="a346482a-2d66-4c18-bda4-947c2bd2c82a" providerId="ADAL" clId="{59BA09D2-3AEB-4301-ABA2-28DC7CD6D5AE}" dt="2026-03-20T12:50:50.248" v="1276" actId="20577"/>
        <pc:sldMkLst>
          <pc:docMk/>
          <pc:sldMk cId="692763285" sldId="368"/>
        </pc:sldMkLst>
        <pc:spChg chg="mod">
          <ac:chgData name="Jānis Kalniņš" userId="a346482a-2d66-4c18-bda4-947c2bd2c82a" providerId="ADAL" clId="{59BA09D2-3AEB-4301-ABA2-28DC7CD6D5AE}" dt="2026-03-20T12:50:50.248" v="1276" actId="20577"/>
          <ac:spMkLst>
            <pc:docMk/>
            <pc:sldMk cId="692763285" sldId="368"/>
            <ac:spMk id="5" creationId="{38387A73-8380-9774-007E-262827A996A8}"/>
          </ac:spMkLst>
        </pc:spChg>
        <pc:picChg chg="del">
          <ac:chgData name="Jānis Kalniņš" userId="a346482a-2d66-4c18-bda4-947c2bd2c82a" providerId="ADAL" clId="{59BA09D2-3AEB-4301-ABA2-28DC7CD6D5AE}" dt="2026-03-20T12:50:01.366" v="1267" actId="478"/>
          <ac:picMkLst>
            <pc:docMk/>
            <pc:sldMk cId="692763285" sldId="368"/>
            <ac:picMk id="14" creationId="{8BDEAFD1-2BAC-F423-C3DD-FEF5888FDF9A}"/>
          </ac:picMkLst>
        </pc:picChg>
      </pc:sldChg>
      <pc:sldChg chg="delSp add mod ord">
        <pc:chgData name="Jānis Kalniņš" userId="a346482a-2d66-4c18-bda4-947c2bd2c82a" providerId="ADAL" clId="{59BA09D2-3AEB-4301-ABA2-28DC7CD6D5AE}" dt="2026-03-20T12:50:42.486" v="1275" actId="478"/>
        <pc:sldMkLst>
          <pc:docMk/>
          <pc:sldMk cId="116354840" sldId="369"/>
        </pc:sldMkLst>
        <pc:picChg chg="del">
          <ac:chgData name="Jānis Kalniņš" userId="a346482a-2d66-4c18-bda4-947c2bd2c82a" providerId="ADAL" clId="{59BA09D2-3AEB-4301-ABA2-28DC7CD6D5AE}" dt="2026-03-20T12:50:42.486" v="1275" actId="478"/>
          <ac:picMkLst>
            <pc:docMk/>
            <pc:sldMk cId="116354840" sldId="369"/>
            <ac:picMk id="14" creationId="{703CF3DD-498B-D9D6-4C1D-E42C6243F001}"/>
          </ac:picMkLst>
        </pc:picChg>
      </pc:sldChg>
      <pc:sldChg chg="delSp add mod">
        <pc:chgData name="Jānis Kalniņš" userId="a346482a-2d66-4c18-bda4-947c2bd2c82a" providerId="ADAL" clId="{59BA09D2-3AEB-4301-ABA2-28DC7CD6D5AE}" dt="2026-03-20T13:14:02.233" v="1332" actId="478"/>
        <pc:sldMkLst>
          <pc:docMk/>
          <pc:sldMk cId="2123086382" sldId="370"/>
        </pc:sldMkLst>
        <pc:picChg chg="del">
          <ac:chgData name="Jānis Kalniņš" userId="a346482a-2d66-4c18-bda4-947c2bd2c82a" providerId="ADAL" clId="{59BA09D2-3AEB-4301-ABA2-28DC7CD6D5AE}" dt="2026-03-20T13:14:02.233" v="1332" actId="478"/>
          <ac:picMkLst>
            <pc:docMk/>
            <pc:sldMk cId="2123086382" sldId="370"/>
            <ac:picMk id="10" creationId="{1DBCEF86-BBA5-062C-2CA0-32D175705F34}"/>
          </ac:picMkLst>
        </pc:picChg>
      </pc:sldChg>
      <pc:sldChg chg="delSp modSp add mod">
        <pc:chgData name="Jānis Kalniņš" userId="a346482a-2d66-4c18-bda4-947c2bd2c82a" providerId="ADAL" clId="{59BA09D2-3AEB-4301-ABA2-28DC7CD6D5AE}" dt="2026-03-20T13:14:48.853" v="1341" actId="478"/>
        <pc:sldMkLst>
          <pc:docMk/>
          <pc:sldMk cId="1492148036" sldId="371"/>
        </pc:sldMkLst>
        <pc:spChg chg="mod">
          <ac:chgData name="Jānis Kalniņš" userId="a346482a-2d66-4c18-bda4-947c2bd2c82a" providerId="ADAL" clId="{59BA09D2-3AEB-4301-ABA2-28DC7CD6D5AE}" dt="2026-03-20T13:14:13.532" v="1334" actId="27636"/>
          <ac:spMkLst>
            <pc:docMk/>
            <pc:sldMk cId="1492148036" sldId="371"/>
            <ac:spMk id="5" creationId="{ACAF5379-D1B6-00B3-621B-8817E0E3A7DF}"/>
          </ac:spMkLst>
        </pc:spChg>
        <pc:picChg chg="del">
          <ac:chgData name="Jānis Kalniņš" userId="a346482a-2d66-4c18-bda4-947c2bd2c82a" providerId="ADAL" clId="{59BA09D2-3AEB-4301-ABA2-28DC7CD6D5AE}" dt="2026-03-20T13:14:48.853" v="1341" actId="478"/>
          <ac:picMkLst>
            <pc:docMk/>
            <pc:sldMk cId="1492148036" sldId="371"/>
            <ac:picMk id="14" creationId="{BEFF6C11-837A-15DC-5395-1C8C29C5D538}"/>
          </ac:picMkLst>
        </pc:picChg>
      </pc:sldChg>
      <pc:sldChg chg="delSp modSp add mod">
        <pc:chgData name="Jānis Kalniņš" userId="a346482a-2d66-4c18-bda4-947c2bd2c82a" providerId="ADAL" clId="{59BA09D2-3AEB-4301-ABA2-28DC7CD6D5AE}" dt="2026-03-20T13:14:53.034" v="1342" actId="478"/>
        <pc:sldMkLst>
          <pc:docMk/>
          <pc:sldMk cId="1197749536" sldId="377"/>
        </pc:sldMkLst>
        <pc:spChg chg="mod">
          <ac:chgData name="Jānis Kalniņš" userId="a346482a-2d66-4c18-bda4-947c2bd2c82a" providerId="ADAL" clId="{59BA09D2-3AEB-4301-ABA2-28DC7CD6D5AE}" dt="2026-03-20T13:14:24.954" v="1336" actId="27636"/>
          <ac:spMkLst>
            <pc:docMk/>
            <pc:sldMk cId="1197749536" sldId="377"/>
            <ac:spMk id="5" creationId="{F450FA0C-3679-6B2E-E670-DC1DD9A94AF8}"/>
          </ac:spMkLst>
        </pc:spChg>
        <pc:picChg chg="del">
          <ac:chgData name="Jānis Kalniņš" userId="a346482a-2d66-4c18-bda4-947c2bd2c82a" providerId="ADAL" clId="{59BA09D2-3AEB-4301-ABA2-28DC7CD6D5AE}" dt="2026-03-20T13:14:53.034" v="1342" actId="478"/>
          <ac:picMkLst>
            <pc:docMk/>
            <pc:sldMk cId="1197749536" sldId="377"/>
            <ac:picMk id="14" creationId="{9A6526FF-32DA-1450-64B0-B87BDB1466D3}"/>
          </ac:picMkLst>
        </pc:picChg>
      </pc:sldChg>
      <pc:sldChg chg="del">
        <pc:chgData name="Jānis Kalniņš" userId="a346482a-2d66-4c18-bda4-947c2bd2c82a" providerId="ADAL" clId="{59BA09D2-3AEB-4301-ABA2-28DC7CD6D5AE}" dt="2026-03-20T09:02:28.092" v="957" actId="47"/>
        <pc:sldMkLst>
          <pc:docMk/>
          <pc:sldMk cId="517709788" sldId="439"/>
        </pc:sldMkLst>
      </pc:sldChg>
      <pc:sldChg chg="addSp delSp modSp new mod modClrScheme chgLayout">
        <pc:chgData name="Jānis Kalniņš" userId="a346482a-2d66-4c18-bda4-947c2bd2c82a" providerId="ADAL" clId="{59BA09D2-3AEB-4301-ABA2-28DC7CD6D5AE}" dt="2026-03-20T13:24:52.185" v="1392" actId="14100"/>
        <pc:sldMkLst>
          <pc:docMk/>
          <pc:sldMk cId="2919120944" sldId="439"/>
        </pc:sldMkLst>
        <pc:spChg chg="del">
          <ac:chgData name="Jānis Kalniņš" userId="a346482a-2d66-4c18-bda4-947c2bd2c82a" providerId="ADAL" clId="{59BA09D2-3AEB-4301-ABA2-28DC7CD6D5AE}" dt="2026-03-20T09:12:58.512" v="1005" actId="478"/>
          <ac:spMkLst>
            <pc:docMk/>
            <pc:sldMk cId="2919120944" sldId="439"/>
            <ac:spMk id="2" creationId="{86B0A9A1-F588-D109-F88B-2219D0A486E4}"/>
          </ac:spMkLst>
        </pc:spChg>
        <pc:spChg chg="mod ord">
          <ac:chgData name="Jānis Kalniņš" userId="a346482a-2d66-4c18-bda4-947c2bd2c82a" providerId="ADAL" clId="{59BA09D2-3AEB-4301-ABA2-28DC7CD6D5AE}" dt="2026-03-20T12:14:36.004" v="1041" actId="255"/>
          <ac:spMkLst>
            <pc:docMk/>
            <pc:sldMk cId="2919120944" sldId="439"/>
            <ac:spMk id="3" creationId="{D8A438B6-95BD-49B9-EB38-238211E6B55C}"/>
          </ac:spMkLst>
        </pc:spChg>
        <pc:spChg chg="mod ord">
          <ac:chgData name="Jānis Kalniņš" userId="a346482a-2d66-4c18-bda4-947c2bd2c82a" providerId="ADAL" clId="{59BA09D2-3AEB-4301-ABA2-28DC7CD6D5AE}" dt="2026-03-20T12:14:26.284" v="1039" actId="700"/>
          <ac:spMkLst>
            <pc:docMk/>
            <pc:sldMk cId="2919120944" sldId="439"/>
            <ac:spMk id="4" creationId="{E735063B-5383-50D8-04E6-49563F1AF735}"/>
          </ac:spMkLst>
        </pc:spChg>
        <pc:spChg chg="add mod">
          <ac:chgData name="Jānis Kalniņš" userId="a346482a-2d66-4c18-bda4-947c2bd2c82a" providerId="ADAL" clId="{59BA09D2-3AEB-4301-ABA2-28DC7CD6D5AE}" dt="2026-03-20T09:17:49.822" v="1020"/>
          <ac:spMkLst>
            <pc:docMk/>
            <pc:sldMk cId="2919120944" sldId="439"/>
            <ac:spMk id="10" creationId="{AF86EAD3-EF65-6E12-A2C6-B6B6AF4A40BA}"/>
          </ac:spMkLst>
        </pc:spChg>
        <pc:spChg chg="add mod">
          <ac:chgData name="Jānis Kalniņš" userId="a346482a-2d66-4c18-bda4-947c2bd2c82a" providerId="ADAL" clId="{59BA09D2-3AEB-4301-ABA2-28DC7CD6D5AE}" dt="2026-03-20T09:17:49.822" v="1020"/>
          <ac:spMkLst>
            <pc:docMk/>
            <pc:sldMk cId="2919120944" sldId="439"/>
            <ac:spMk id="11" creationId="{1216EA03-87FE-4282-BA02-4C24E30CD7C6}"/>
          </ac:spMkLst>
        </pc:spChg>
        <pc:spChg chg="add mod">
          <ac:chgData name="Jānis Kalniņš" userId="a346482a-2d66-4c18-bda4-947c2bd2c82a" providerId="ADAL" clId="{59BA09D2-3AEB-4301-ABA2-28DC7CD6D5AE}" dt="2026-03-20T09:17:49.822" v="1020"/>
          <ac:spMkLst>
            <pc:docMk/>
            <pc:sldMk cId="2919120944" sldId="439"/>
            <ac:spMk id="12" creationId="{ADD8F579-E9DD-00E3-2395-F48015A0CF14}"/>
          </ac:spMkLst>
        </pc:spChg>
        <pc:spChg chg="add mod">
          <ac:chgData name="Jānis Kalniņš" userId="a346482a-2d66-4c18-bda4-947c2bd2c82a" providerId="ADAL" clId="{59BA09D2-3AEB-4301-ABA2-28DC7CD6D5AE}" dt="2026-03-20T09:17:49.822" v="1020"/>
          <ac:spMkLst>
            <pc:docMk/>
            <pc:sldMk cId="2919120944" sldId="439"/>
            <ac:spMk id="13" creationId="{D60192CD-2E02-1820-6797-EE26F8A8B101}"/>
          </ac:spMkLst>
        </pc:spChg>
        <pc:spChg chg="add mod">
          <ac:chgData name="Jānis Kalniņš" userId="a346482a-2d66-4c18-bda4-947c2bd2c82a" providerId="ADAL" clId="{59BA09D2-3AEB-4301-ABA2-28DC7CD6D5AE}" dt="2026-03-20T09:17:49.822" v="1020"/>
          <ac:spMkLst>
            <pc:docMk/>
            <pc:sldMk cId="2919120944" sldId="439"/>
            <ac:spMk id="14" creationId="{74358C62-86EB-6AB7-9B86-1B2B6BA2A1DC}"/>
          </ac:spMkLst>
        </pc:spChg>
        <pc:spChg chg="add mod">
          <ac:chgData name="Jānis Kalniņš" userId="a346482a-2d66-4c18-bda4-947c2bd2c82a" providerId="ADAL" clId="{59BA09D2-3AEB-4301-ABA2-28DC7CD6D5AE}" dt="2026-03-20T09:17:49.822" v="1020"/>
          <ac:spMkLst>
            <pc:docMk/>
            <pc:sldMk cId="2919120944" sldId="439"/>
            <ac:spMk id="15" creationId="{B9F5DDB4-14D4-6ABF-C1AA-4349FFC1DF6E}"/>
          </ac:spMkLst>
        </pc:spChg>
        <pc:spChg chg="add mod ord">
          <ac:chgData name="Jānis Kalniņš" userId="a346482a-2d66-4c18-bda4-947c2bd2c82a" providerId="ADAL" clId="{59BA09D2-3AEB-4301-ABA2-28DC7CD6D5AE}" dt="2026-03-20T12:14:26.284" v="1039" actId="700"/>
          <ac:spMkLst>
            <pc:docMk/>
            <pc:sldMk cId="2919120944" sldId="439"/>
            <ac:spMk id="18" creationId="{ADC21938-6B2F-278E-49EF-7D678894144E}"/>
          </ac:spMkLst>
        </pc:spChg>
        <pc:spChg chg="add del mod ord">
          <ac:chgData name="Jānis Kalniņš" userId="a346482a-2d66-4c18-bda4-947c2bd2c82a" providerId="ADAL" clId="{59BA09D2-3AEB-4301-ABA2-28DC7CD6D5AE}" dt="2026-03-20T12:14:40.716" v="1042" actId="478"/>
          <ac:spMkLst>
            <pc:docMk/>
            <pc:sldMk cId="2919120944" sldId="439"/>
            <ac:spMk id="19" creationId="{D0F208E1-7E46-3D36-5FE5-A1D006A2CA5B}"/>
          </ac:spMkLst>
        </pc:spChg>
        <pc:graphicFrameChg chg="add del mod modGraphic">
          <ac:chgData name="Jānis Kalniņš" userId="a346482a-2d66-4c18-bda4-947c2bd2c82a" providerId="ADAL" clId="{59BA09D2-3AEB-4301-ABA2-28DC7CD6D5AE}" dt="2026-03-20T11:52:51.485" v="1025" actId="478"/>
          <ac:graphicFrameMkLst>
            <pc:docMk/>
            <pc:sldMk cId="2919120944" sldId="439"/>
            <ac:graphicFrameMk id="5" creationId="{1ADE5767-91AB-E273-5601-FEE2D44A44CF}"/>
          </ac:graphicFrameMkLst>
        </pc:graphicFrameChg>
        <pc:graphicFrameChg chg="add mod">
          <ac:chgData name="Jānis Kalniņš" userId="a346482a-2d66-4c18-bda4-947c2bd2c82a" providerId="ADAL" clId="{59BA09D2-3AEB-4301-ABA2-28DC7CD6D5AE}" dt="2026-03-20T11:52:53.416" v="1026"/>
          <ac:graphicFrameMkLst>
            <pc:docMk/>
            <pc:sldMk cId="2919120944" sldId="439"/>
            <ac:graphicFrameMk id="16" creationId="{64732F32-7088-1624-4F65-CDA968B87034}"/>
          </ac:graphicFrameMkLst>
        </pc:graphicFrameChg>
        <pc:graphicFrameChg chg="add del mod ord">
          <ac:chgData name="Jānis Kalniņš" userId="a346482a-2d66-4c18-bda4-947c2bd2c82a" providerId="ADAL" clId="{59BA09D2-3AEB-4301-ABA2-28DC7CD6D5AE}" dt="2026-03-20T13:23:45.029" v="1388" actId="478"/>
          <ac:graphicFrameMkLst>
            <pc:docMk/>
            <pc:sldMk cId="2919120944" sldId="439"/>
            <ac:graphicFrameMk id="17" creationId="{AA0AD0EB-01B5-6CB1-9D82-5E59DF17C79B}"/>
          </ac:graphicFrameMkLst>
        </pc:graphicFrameChg>
        <pc:graphicFrameChg chg="add mod">
          <ac:chgData name="Jānis Kalniņš" userId="a346482a-2d66-4c18-bda4-947c2bd2c82a" providerId="ADAL" clId="{59BA09D2-3AEB-4301-ABA2-28DC7CD6D5AE}" dt="2026-03-20T13:24:40.909" v="1389"/>
          <ac:graphicFrameMkLst>
            <pc:docMk/>
            <pc:sldMk cId="2919120944" sldId="439"/>
            <ac:graphicFrameMk id="20" creationId="{695465E5-8BCC-8836-436D-4AC506D8C538}"/>
          </ac:graphicFrameMkLst>
        </pc:graphicFrameChg>
        <pc:graphicFrameChg chg="add mod">
          <ac:chgData name="Jānis Kalniņš" userId="a346482a-2d66-4c18-bda4-947c2bd2c82a" providerId="ADAL" clId="{59BA09D2-3AEB-4301-ABA2-28DC7CD6D5AE}" dt="2026-03-20T13:24:52.185" v="1392" actId="14100"/>
          <ac:graphicFrameMkLst>
            <pc:docMk/>
            <pc:sldMk cId="2919120944" sldId="439"/>
            <ac:graphicFrameMk id="21" creationId="{AA69D759-3EDD-CC46-EE65-8033900D71BB}"/>
          </ac:graphicFrameMkLst>
        </pc:graphicFrameChg>
        <pc:picChg chg="add mod">
          <ac:chgData name="Jānis Kalniņš" userId="a346482a-2d66-4c18-bda4-947c2bd2c82a" providerId="ADAL" clId="{59BA09D2-3AEB-4301-ABA2-28DC7CD6D5AE}" dt="2026-03-20T09:17:49.822" v="1020"/>
          <ac:picMkLst>
            <pc:docMk/>
            <pc:sldMk cId="2919120944" sldId="439"/>
            <ac:picMk id="2049" creationId="{B755CBF2-406C-5054-E111-AEC83C7B85FE}"/>
          </ac:picMkLst>
        </pc:picChg>
        <pc:picChg chg="add mod">
          <ac:chgData name="Jānis Kalniņš" userId="a346482a-2d66-4c18-bda4-947c2bd2c82a" providerId="ADAL" clId="{59BA09D2-3AEB-4301-ABA2-28DC7CD6D5AE}" dt="2026-03-20T09:17:49.822" v="1020"/>
          <ac:picMkLst>
            <pc:docMk/>
            <pc:sldMk cId="2919120944" sldId="439"/>
            <ac:picMk id="2051" creationId="{5B7BE1EA-FFCA-4A60-7565-C76BE3D40637}"/>
          </ac:picMkLst>
        </pc:picChg>
        <pc:picChg chg="add mod">
          <ac:chgData name="Jānis Kalniņš" userId="a346482a-2d66-4c18-bda4-947c2bd2c82a" providerId="ADAL" clId="{59BA09D2-3AEB-4301-ABA2-28DC7CD6D5AE}" dt="2026-03-20T09:17:49.822" v="1020"/>
          <ac:picMkLst>
            <pc:docMk/>
            <pc:sldMk cId="2919120944" sldId="439"/>
            <ac:picMk id="2052" creationId="{A1B84675-5370-1D9E-15AF-09F2E2F36162}"/>
          </ac:picMkLst>
        </pc:picChg>
        <pc:picChg chg="add mod">
          <ac:chgData name="Jānis Kalniņš" userId="a346482a-2d66-4c18-bda4-947c2bd2c82a" providerId="ADAL" clId="{59BA09D2-3AEB-4301-ABA2-28DC7CD6D5AE}" dt="2026-03-20T09:17:49.822" v="1020"/>
          <ac:picMkLst>
            <pc:docMk/>
            <pc:sldMk cId="2919120944" sldId="439"/>
            <ac:picMk id="2054" creationId="{99FC6029-30AC-E796-CD7A-4FE9DECBB349}"/>
          </ac:picMkLst>
        </pc:picChg>
      </pc:sldChg>
      <pc:sldChg chg="del">
        <pc:chgData name="Jānis Kalniņš" userId="a346482a-2d66-4c18-bda4-947c2bd2c82a" providerId="ADAL" clId="{59BA09D2-3AEB-4301-ABA2-28DC7CD6D5AE}" dt="2026-03-20T09:02:26.565" v="956" actId="47"/>
        <pc:sldMkLst>
          <pc:docMk/>
          <pc:sldMk cId="3850289983" sldId="440"/>
        </pc:sldMkLst>
      </pc:sldChg>
      <pc:sldChg chg="addSp delSp modSp new del mod modClrScheme chgLayout">
        <pc:chgData name="Jānis Kalniņš" userId="a346482a-2d66-4c18-bda4-947c2bd2c82a" providerId="ADAL" clId="{59BA09D2-3AEB-4301-ABA2-28DC7CD6D5AE}" dt="2026-03-20T12:30:43.484" v="1099" actId="47"/>
        <pc:sldMkLst>
          <pc:docMk/>
          <pc:sldMk cId="4147564391" sldId="440"/>
        </pc:sldMkLst>
        <pc:spChg chg="del mod ord">
          <ac:chgData name="Jānis Kalniņš" userId="a346482a-2d66-4c18-bda4-947c2bd2c82a" providerId="ADAL" clId="{59BA09D2-3AEB-4301-ABA2-28DC7CD6D5AE}" dt="2026-03-20T12:27:37.009" v="1081" actId="700"/>
          <ac:spMkLst>
            <pc:docMk/>
            <pc:sldMk cId="4147564391" sldId="440"/>
            <ac:spMk id="2" creationId="{797B6356-2C78-7DBB-F18D-DEDEEA9DA074}"/>
          </ac:spMkLst>
        </pc:spChg>
        <pc:spChg chg="del">
          <ac:chgData name="Jānis Kalniņš" userId="a346482a-2d66-4c18-bda4-947c2bd2c82a" providerId="ADAL" clId="{59BA09D2-3AEB-4301-ABA2-28DC7CD6D5AE}" dt="2026-03-20T12:27:37.009" v="1081" actId="700"/>
          <ac:spMkLst>
            <pc:docMk/>
            <pc:sldMk cId="4147564391" sldId="440"/>
            <ac:spMk id="3" creationId="{F4EE3C58-9E6D-2C19-85AB-9E7604D81316}"/>
          </ac:spMkLst>
        </pc:spChg>
        <pc:spChg chg="mod ord">
          <ac:chgData name="Jānis Kalniņš" userId="a346482a-2d66-4c18-bda4-947c2bd2c82a" providerId="ADAL" clId="{59BA09D2-3AEB-4301-ABA2-28DC7CD6D5AE}" dt="2026-03-20T12:27:37.009" v="1081" actId="700"/>
          <ac:spMkLst>
            <pc:docMk/>
            <pc:sldMk cId="4147564391" sldId="440"/>
            <ac:spMk id="4" creationId="{4268E7BD-03F0-ECFA-F72F-07B68B5016EE}"/>
          </ac:spMkLst>
        </pc:spChg>
        <pc:spChg chg="add del mod ord">
          <ac:chgData name="Jānis Kalniņš" userId="a346482a-2d66-4c18-bda4-947c2bd2c82a" providerId="ADAL" clId="{59BA09D2-3AEB-4301-ABA2-28DC7CD6D5AE}" dt="2026-03-20T12:27:38.672" v="1082" actId="478"/>
          <ac:spMkLst>
            <pc:docMk/>
            <pc:sldMk cId="4147564391" sldId="440"/>
            <ac:spMk id="5" creationId="{A4D98891-54FA-ED49-EBBE-3C44A79D1C91}"/>
          </ac:spMkLst>
        </pc:spChg>
        <pc:spChg chg="add del mod ord">
          <ac:chgData name="Jānis Kalniņš" userId="a346482a-2d66-4c18-bda4-947c2bd2c82a" providerId="ADAL" clId="{59BA09D2-3AEB-4301-ABA2-28DC7CD6D5AE}" dt="2026-03-20T12:27:39.985" v="1083" actId="478"/>
          <ac:spMkLst>
            <pc:docMk/>
            <pc:sldMk cId="4147564391" sldId="440"/>
            <ac:spMk id="6" creationId="{E6B3EAE5-8962-0C39-89BD-5DF2317508F2}"/>
          </ac:spMkLst>
        </pc:spChg>
      </pc:sldChg>
      <pc:sldChg chg="del">
        <pc:chgData name="Jānis Kalniņš" userId="a346482a-2d66-4c18-bda4-947c2bd2c82a" providerId="ADAL" clId="{59BA09D2-3AEB-4301-ABA2-28DC7CD6D5AE}" dt="2026-03-20T09:02:24.042" v="955" actId="47"/>
        <pc:sldMkLst>
          <pc:docMk/>
          <pc:sldMk cId="1623477024" sldId="441"/>
        </pc:sldMkLst>
      </pc:sldChg>
      <pc:sldChg chg="addSp delSp modSp add mod">
        <pc:chgData name="Jānis Kalniņš" userId="a346482a-2d66-4c18-bda4-947c2bd2c82a" providerId="ADAL" clId="{59BA09D2-3AEB-4301-ABA2-28DC7CD6D5AE}" dt="2026-03-20T13:12:56.417" v="1329" actId="207"/>
        <pc:sldMkLst>
          <pc:docMk/>
          <pc:sldMk cId="3961105012" sldId="441"/>
        </pc:sldMkLst>
        <pc:spChg chg="add mod">
          <ac:chgData name="Jānis Kalniņš" userId="a346482a-2d66-4c18-bda4-947c2bd2c82a" providerId="ADAL" clId="{59BA09D2-3AEB-4301-ABA2-28DC7CD6D5AE}" dt="2026-03-20T13:10:18.962" v="1289" actId="1076"/>
          <ac:spMkLst>
            <pc:docMk/>
            <pc:sldMk cId="3961105012" sldId="441"/>
            <ac:spMk id="2" creationId="{B8B5600D-6B90-B10A-490F-82CF0A6E655B}"/>
          </ac:spMkLst>
        </pc:spChg>
        <pc:spChg chg="add">
          <ac:chgData name="Jānis Kalniņš" userId="a346482a-2d66-4c18-bda4-947c2bd2c82a" providerId="ADAL" clId="{59BA09D2-3AEB-4301-ABA2-28DC7CD6D5AE}" dt="2026-03-20T13:06:37.781" v="1284"/>
          <ac:spMkLst>
            <pc:docMk/>
            <pc:sldMk cId="3961105012" sldId="441"/>
            <ac:spMk id="3" creationId="{7C5D6551-2A7E-B460-5BB2-2CF4988A8276}"/>
          </ac:spMkLst>
        </pc:spChg>
        <pc:picChg chg="add del">
          <ac:chgData name="Jānis Kalniņš" userId="a346482a-2d66-4c18-bda4-947c2bd2c82a" providerId="ADAL" clId="{59BA09D2-3AEB-4301-ABA2-28DC7CD6D5AE}" dt="2026-03-20T13:06:45.922" v="1286" actId="478"/>
          <ac:picMkLst>
            <pc:docMk/>
            <pc:sldMk cId="3961105012" sldId="441"/>
            <ac:picMk id="5" creationId="{978A2364-533C-2382-78FB-60616184006F}"/>
          </ac:picMkLst>
        </pc:picChg>
        <pc:picChg chg="add mod">
          <ac:chgData name="Jānis Kalniņš" userId="a346482a-2d66-4c18-bda4-947c2bd2c82a" providerId="ADAL" clId="{59BA09D2-3AEB-4301-ABA2-28DC7CD6D5AE}" dt="2026-03-20T13:12:53.952" v="1328" actId="207"/>
          <ac:picMkLst>
            <pc:docMk/>
            <pc:sldMk cId="3961105012" sldId="441"/>
            <ac:picMk id="7" creationId="{A517F6C0-0134-4C72-3EA2-B0F79B481EBC}"/>
          </ac:picMkLst>
        </pc:picChg>
        <pc:picChg chg="add mod">
          <ac:chgData name="Jānis Kalniņš" userId="a346482a-2d66-4c18-bda4-947c2bd2c82a" providerId="ADAL" clId="{59BA09D2-3AEB-4301-ABA2-28DC7CD6D5AE}" dt="2026-03-20T13:12:45.916" v="1325" actId="207"/>
          <ac:picMkLst>
            <pc:docMk/>
            <pc:sldMk cId="3961105012" sldId="441"/>
            <ac:picMk id="9" creationId="{E53A8D8B-3ADF-3495-7F75-D6C8B1B961A6}"/>
          </ac:picMkLst>
        </pc:picChg>
        <pc:picChg chg="add mod">
          <ac:chgData name="Jānis Kalniņš" userId="a346482a-2d66-4c18-bda4-947c2bd2c82a" providerId="ADAL" clId="{59BA09D2-3AEB-4301-ABA2-28DC7CD6D5AE}" dt="2026-03-20T13:12:51.518" v="1327" actId="207"/>
          <ac:picMkLst>
            <pc:docMk/>
            <pc:sldMk cId="3961105012" sldId="441"/>
            <ac:picMk id="11" creationId="{2523D14D-FE89-E059-5BA6-3CE18870F6AA}"/>
          </ac:picMkLst>
        </pc:picChg>
        <pc:picChg chg="add mod">
          <ac:chgData name="Jānis Kalniņš" userId="a346482a-2d66-4c18-bda4-947c2bd2c82a" providerId="ADAL" clId="{59BA09D2-3AEB-4301-ABA2-28DC7CD6D5AE}" dt="2026-03-20T13:12:43.472" v="1324" actId="207"/>
          <ac:picMkLst>
            <pc:docMk/>
            <pc:sldMk cId="3961105012" sldId="441"/>
            <ac:picMk id="13" creationId="{BCD61D74-E8D7-B0C4-09FC-E55C9F34AB6D}"/>
          </ac:picMkLst>
        </pc:picChg>
        <pc:picChg chg="add mod">
          <ac:chgData name="Jānis Kalniņš" userId="a346482a-2d66-4c18-bda4-947c2bd2c82a" providerId="ADAL" clId="{59BA09D2-3AEB-4301-ABA2-28DC7CD6D5AE}" dt="2026-03-20T13:12:40.714" v="1323" actId="207"/>
          <ac:picMkLst>
            <pc:docMk/>
            <pc:sldMk cId="3961105012" sldId="441"/>
            <ac:picMk id="15" creationId="{87DF4C18-3A99-30DE-D4A8-7D2C276A3C90}"/>
          </ac:picMkLst>
        </pc:picChg>
        <pc:picChg chg="add mod">
          <ac:chgData name="Jānis Kalniņš" userId="a346482a-2d66-4c18-bda4-947c2bd2c82a" providerId="ADAL" clId="{59BA09D2-3AEB-4301-ABA2-28DC7CD6D5AE}" dt="2026-03-20T13:12:38.166" v="1322" actId="207"/>
          <ac:picMkLst>
            <pc:docMk/>
            <pc:sldMk cId="3961105012" sldId="441"/>
            <ac:picMk id="17" creationId="{00163906-BA92-8998-9270-F4E70A0742E2}"/>
          </ac:picMkLst>
        </pc:picChg>
        <pc:picChg chg="add mod">
          <ac:chgData name="Jānis Kalniņš" userId="a346482a-2d66-4c18-bda4-947c2bd2c82a" providerId="ADAL" clId="{59BA09D2-3AEB-4301-ABA2-28DC7CD6D5AE}" dt="2026-03-20T13:12:35.223" v="1321" actId="207"/>
          <ac:picMkLst>
            <pc:docMk/>
            <pc:sldMk cId="3961105012" sldId="441"/>
            <ac:picMk id="19" creationId="{3F06F44F-DA7B-A748-0C31-9777F583C54E}"/>
          </ac:picMkLst>
        </pc:picChg>
        <pc:picChg chg="add mod">
          <ac:chgData name="Jānis Kalniņš" userId="a346482a-2d66-4c18-bda4-947c2bd2c82a" providerId="ADAL" clId="{59BA09D2-3AEB-4301-ABA2-28DC7CD6D5AE}" dt="2026-03-20T13:12:48.716" v="1326" actId="207"/>
          <ac:picMkLst>
            <pc:docMk/>
            <pc:sldMk cId="3961105012" sldId="441"/>
            <ac:picMk id="21" creationId="{94F2343F-6AEB-84D4-9021-D32468B82948}"/>
          </ac:picMkLst>
        </pc:picChg>
        <pc:picChg chg="add mod">
          <ac:chgData name="Jānis Kalniņš" userId="a346482a-2d66-4c18-bda4-947c2bd2c82a" providerId="ADAL" clId="{59BA09D2-3AEB-4301-ABA2-28DC7CD6D5AE}" dt="2026-03-20T13:12:56.417" v="1329" actId="207"/>
          <ac:picMkLst>
            <pc:docMk/>
            <pc:sldMk cId="3961105012" sldId="441"/>
            <ac:picMk id="23" creationId="{1114FEBA-7FF9-D7FD-CD01-19FD03F6F30B}"/>
          </ac:picMkLst>
        </pc:picChg>
      </pc:sldChg>
      <pc:sldChg chg="new del">
        <pc:chgData name="Jānis Kalniņš" userId="a346482a-2d66-4c18-bda4-947c2bd2c82a" providerId="ADAL" clId="{59BA09D2-3AEB-4301-ABA2-28DC7CD6D5AE}" dt="2026-03-20T13:19:47.956" v="1386" actId="47"/>
        <pc:sldMkLst>
          <pc:docMk/>
          <pc:sldMk cId="1262112321" sldId="442"/>
        </pc:sldMkLst>
      </pc:sldChg>
      <pc:sldChg chg="del">
        <pc:chgData name="Jānis Kalniņš" userId="a346482a-2d66-4c18-bda4-947c2bd2c82a" providerId="ADAL" clId="{59BA09D2-3AEB-4301-ABA2-28DC7CD6D5AE}" dt="2026-03-20T09:02:22.119" v="954" actId="47"/>
        <pc:sldMkLst>
          <pc:docMk/>
          <pc:sldMk cId="2381982571" sldId="442"/>
        </pc:sldMkLst>
      </pc:sldChg>
      <pc:sldChg chg="add del">
        <pc:chgData name="Jānis Kalniņš" userId="a346482a-2d66-4c18-bda4-947c2bd2c82a" providerId="ADAL" clId="{59BA09D2-3AEB-4301-ABA2-28DC7CD6D5AE}" dt="2026-03-20T13:13:58.931" v="1331" actId="47"/>
        <pc:sldMkLst>
          <pc:docMk/>
          <pc:sldMk cId="2989325688" sldId="442"/>
        </pc:sldMkLst>
      </pc:sldChg>
      <pc:sldChg chg="add del">
        <pc:chgData name="Jānis Kalniņš" userId="a346482a-2d66-4c18-bda4-947c2bd2c82a" providerId="ADAL" clId="{59BA09D2-3AEB-4301-ABA2-28DC7CD6D5AE}" dt="2026-03-20T13:14:26.955" v="1337" actId="47"/>
        <pc:sldMkLst>
          <pc:docMk/>
          <pc:sldMk cId="24510226" sldId="443"/>
        </pc:sldMkLst>
      </pc:sldChg>
      <pc:sldChg chg="add del">
        <pc:chgData name="Jānis Kalniņš" userId="a346482a-2d66-4c18-bda4-947c2bd2c82a" providerId="ADAL" clId="{59BA09D2-3AEB-4301-ABA2-28DC7CD6D5AE}" dt="2026-03-20T13:14:28.822" v="1338" actId="47"/>
        <pc:sldMkLst>
          <pc:docMk/>
          <pc:sldMk cId="3839298645" sldId="444"/>
        </pc:sldMkLst>
      </pc:sldChg>
      <pc:sldChg chg="add del">
        <pc:chgData name="Jānis Kalniņš" userId="a346482a-2d66-4c18-bda4-947c2bd2c82a" providerId="ADAL" clId="{59BA09D2-3AEB-4301-ABA2-28DC7CD6D5AE}" dt="2026-03-20T13:14:30.132" v="1339" actId="47"/>
        <pc:sldMkLst>
          <pc:docMk/>
          <pc:sldMk cId="1477596919" sldId="445"/>
        </pc:sldMkLst>
      </pc:sldChg>
      <pc:sldChg chg="add del">
        <pc:chgData name="Jānis Kalniņš" userId="a346482a-2d66-4c18-bda4-947c2bd2c82a" providerId="ADAL" clId="{59BA09D2-3AEB-4301-ABA2-28DC7CD6D5AE}" dt="2026-03-20T13:14:30.787" v="1340" actId="47"/>
        <pc:sldMkLst>
          <pc:docMk/>
          <pc:sldMk cId="3820923506" sldId="446"/>
        </pc:sldMkLst>
      </pc:sldChg>
      <pc:sldChg chg="add del">
        <pc:chgData name="Jānis Kalniņš" userId="a346482a-2d66-4c18-bda4-947c2bd2c82a" providerId="ADAL" clId="{59BA09D2-3AEB-4301-ABA2-28DC7CD6D5AE}" dt="2026-03-20T12:50:23.054" v="1271"/>
        <pc:sldMkLst>
          <pc:docMk/>
          <pc:sldMk cId="3988359678" sldId="4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BE964E-9C39-3C49-AA3C-1DEC2C16E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CE2F-936C-0F48-86EB-82744A1943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DA71-AD26-9A49-80A9-F29E66729191}" type="datetimeFigureOut">
              <a:rPr lang="lv-LV" altLang="lv-LV"/>
              <a:pPr>
                <a:defRPr/>
              </a:pPr>
              <a:t>20.03.2026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6E004-3590-8D4A-81E2-2D0C4C8F3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014F86-C55B-8846-86B0-73D6539A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1F03-A5D8-5D45-9909-576681313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C637-3CF8-6E44-AC6D-F543E1329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7435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3FFF-2F89-DEB0-6550-C1BD3512E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C8E57-1BC8-B676-FEFC-5B478014B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4ECC2-3FE1-28EC-C383-83FF71CFD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17CE9-A571-C49D-AE52-BE49A9670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65001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CB2BE-10F4-A26E-81D2-796E03B3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F238B-675A-4A84-8E2B-94E0C01D0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AEB2F-39A6-3267-38D8-E8F822C08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D878-E136-3D69-6CE1-F7519B182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0112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73033-F135-45DC-BC00-D0BB9AFC7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14C14-DFDC-755B-7BE8-5965631E8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27735-A3C4-8BC9-90BD-89CF56D73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6C8A5-BE5C-4FA7-AA0F-DD3AD93EE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7895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CEC6A-EADB-0AD3-7DFD-A4B3718E5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860A8-5ACD-C882-DBC5-99D85F3A7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2A8837-1820-5396-D939-02BEB216E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3B116-778A-0B3C-CF37-956D3A177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251A-E77B-BA40-A636-2DD1FEE13B2E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8353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2172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685802" y="3543303"/>
            <a:ext cx="7772400" cy="777479"/>
          </a:xfrm>
          <a:prstGeom prst="rect">
            <a:avLst/>
          </a:prstGeom>
        </p:spPr>
        <p:txBody>
          <a:bodyPr lIns="93957" tIns="46980" rIns="93957" bIns="4698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2" y="2628902"/>
            <a:ext cx="7772400" cy="720332"/>
          </a:xfrm>
        </p:spPr>
        <p:txBody>
          <a:bodyPr anchor="t">
            <a:normAutofit/>
          </a:bodyPr>
          <a:lstStyle>
            <a:lvl1pPr algn="ctr"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95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78"/>
            <a:ext cx="2715295" cy="263724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78"/>
            <a:ext cx="2791496" cy="262424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4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57387"/>
            <a:ext cx="2715295" cy="265023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57387"/>
            <a:ext cx="2791496" cy="26372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003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8A567-9FE9-604E-906F-8940DD4B9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5187F36-87B1-5540-A53C-712A0EDF2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57A6628-D4FC-4646-9FB9-7061D132C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533104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449887B6-092B-974A-803F-338ADE9542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09904" y="4743450"/>
            <a:ext cx="429296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CA3062-E267-6DBF-0BDC-1B79B92C171A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9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188091E5-8524-154F-9120-D13D2EE1A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882ACB7-58D5-EC4E-A043-C127BAEAC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0942C9E-ECBA-FF4C-8978-F96A1930D0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558862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E676676-2AA7-3B44-B69F-EEADC1B749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5662" y="4743450"/>
            <a:ext cx="403538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8631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8BDAC95-04EB-994A-BAD2-E3BE99B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708979-E31B-EC43-AE1A-E5B70B5E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66F0D08-D0D1-6A45-AAEE-CAD4A6C9C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F243B76-8A4C-334C-B99F-DF37DA474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736FB-4DBD-CE4D-823D-529EBA3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2DCBED-E5C1-8442-8010-DADA0418EE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0800" y="1219200"/>
            <a:ext cx="6096000" cy="3254375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1F3D31-F0AC-5113-CF49-4A081D992866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9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E8838F2-65B2-374C-859F-CE47F9F07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271098-A84A-1846-9C58-5587706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205C238-48A1-C54D-A6D4-170DA357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F2FB63D-5E72-DC40-822A-242CA5E7A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78B44F43-3E82-3F4C-AA2C-63A58519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AE505E-B21B-C244-B9D9-416EB3DB8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233488"/>
            <a:ext cx="6096000" cy="1635125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/>
            </a:lvl2pPr>
            <a:lvl3pPr marL="939788" indent="0">
              <a:buNone/>
              <a:defRPr/>
            </a:lvl3pPr>
            <a:lvl4pPr marL="1409684" indent="0">
              <a:buNone/>
              <a:defRPr/>
            </a:lvl4pPr>
            <a:lvl5pPr marL="1879578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0DA838-0E7B-C24A-A054-5FE70FA1C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3073398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, </a:t>
            </a:r>
            <a:r>
              <a:rPr lang="en-GB" dirty="0" err="1"/>
              <a:t>uzvārds</a:t>
            </a:r>
            <a:endParaRPr lang="lv-LV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05E568-A2E5-B041-BAAA-1C40290DA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3502889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Ieņemamais</a:t>
            </a:r>
            <a:r>
              <a:rPr lang="en-GB" dirty="0"/>
              <a:t> </a:t>
            </a:r>
            <a:r>
              <a:rPr lang="en-GB" dirty="0" err="1"/>
              <a:t>amats</a:t>
            </a:r>
            <a:endParaRPr lang="lv-LV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265D1A6-5CF4-F748-B1C6-AA94AFCF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932380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Kontakti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018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1D37585-5679-524D-8A3C-B71CEE3AA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BB19280-FDC1-4447-91B3-227EAEFC1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38C65-9379-4485-5A30-B7EA85D2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417015"/>
            <a:ext cx="7772400" cy="77787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04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F5FEB6F-B8FF-291B-484A-6A90CB456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51898" y="-10129"/>
            <a:ext cx="3495158" cy="5153628"/>
          </a:xfrm>
          <a:custGeom>
            <a:avLst/>
            <a:gdLst>
              <a:gd name="connsiteX0" fmla="*/ 0 w 4656137"/>
              <a:gd name="connsiteY0" fmla="*/ 6858000 h 6858000"/>
              <a:gd name="connsiteX1" fmla="*/ 1164034 w 4656137"/>
              <a:gd name="connsiteY1" fmla="*/ 0 h 6858000"/>
              <a:gd name="connsiteX2" fmla="*/ 3492103 w 4656137"/>
              <a:gd name="connsiteY2" fmla="*/ 0 h 6858000"/>
              <a:gd name="connsiteX3" fmla="*/ 4656137 w 4656137"/>
              <a:gd name="connsiteY3" fmla="*/ 6858000 h 6858000"/>
              <a:gd name="connsiteX4" fmla="*/ 0 w 4656137"/>
              <a:gd name="connsiteY4" fmla="*/ 6858000 h 6858000"/>
              <a:gd name="connsiteX0" fmla="*/ 0 w 4660210"/>
              <a:gd name="connsiteY0" fmla="*/ 6863285 h 6863285"/>
              <a:gd name="connsiteX1" fmla="*/ 1164034 w 4660210"/>
              <a:gd name="connsiteY1" fmla="*/ 5285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63285 h 6863285"/>
              <a:gd name="connsiteX1" fmla="*/ 1105893 w 4660210"/>
              <a:gd name="connsiteY1" fmla="*/ 10570 h 6863285"/>
              <a:gd name="connsiteX2" fmla="*/ 4660210 w 4660210"/>
              <a:gd name="connsiteY2" fmla="*/ 0 h 6863285"/>
              <a:gd name="connsiteX3" fmla="*/ 4656137 w 4660210"/>
              <a:gd name="connsiteY3" fmla="*/ 6863285 h 6863285"/>
              <a:gd name="connsiteX4" fmla="*/ 0 w 4660210"/>
              <a:gd name="connsiteY4" fmla="*/ 6863285 h 6863285"/>
              <a:gd name="connsiteX0" fmla="*/ 0 w 4660210"/>
              <a:gd name="connsiteY0" fmla="*/ 6871504 h 6871504"/>
              <a:gd name="connsiteX1" fmla="*/ 1105893 w 4660210"/>
              <a:gd name="connsiteY1" fmla="*/ 0 h 6871504"/>
              <a:gd name="connsiteX2" fmla="*/ 4660210 w 4660210"/>
              <a:gd name="connsiteY2" fmla="*/ 8219 h 6871504"/>
              <a:gd name="connsiteX3" fmla="*/ 4656137 w 4660210"/>
              <a:gd name="connsiteY3" fmla="*/ 6871504 h 6871504"/>
              <a:gd name="connsiteX4" fmla="*/ 0 w 4660210"/>
              <a:gd name="connsiteY4" fmla="*/ 6871504 h 68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210" h="6871504">
                <a:moveTo>
                  <a:pt x="0" y="6871504"/>
                </a:moveTo>
                <a:lnTo>
                  <a:pt x="1105893" y="0"/>
                </a:lnTo>
                <a:lnTo>
                  <a:pt x="4660210" y="8219"/>
                </a:lnTo>
                <a:cubicBezTo>
                  <a:pt x="4658852" y="2295981"/>
                  <a:pt x="4657495" y="4583742"/>
                  <a:pt x="4656137" y="6871504"/>
                </a:cubicBezTo>
                <a:lnTo>
                  <a:pt x="0" y="687150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602D-AD80-2485-9EF9-9998A3CA3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27" y="302420"/>
            <a:ext cx="5925473" cy="7191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in one or wo lines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616-CECC-1AA5-3B33-9F0EA9FA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28" y="1168401"/>
            <a:ext cx="5316271" cy="3598862"/>
          </a:xfrm>
        </p:spPr>
        <p:txBody>
          <a:bodyPr anchor="b"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02304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7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4"/>
            <a:ext cx="2810814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5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2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80"/>
            <a:ext cx="2715295" cy="2637244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80"/>
            <a:ext cx="2791496" cy="2624247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7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78"/>
            <a:ext cx="2715295" cy="263724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78"/>
            <a:ext cx="2791496" cy="262424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3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1BF790-6CA0-EF48-B315-D3B4B1B84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443147-320B-AD46-ACC1-61FEF8275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/>
              <a:t>Click to edit Master text styles</a:t>
            </a:r>
          </a:p>
          <a:p>
            <a:pPr lvl="1"/>
            <a:r>
              <a:rPr lang="en-US" altLang="lv-LV" dirty="0"/>
              <a:t>Second level</a:t>
            </a:r>
          </a:p>
          <a:p>
            <a:pPr lvl="2"/>
            <a:r>
              <a:rPr lang="en-US" altLang="lv-LV" dirty="0"/>
              <a:t>Third level</a:t>
            </a:r>
          </a:p>
          <a:p>
            <a:pPr lvl="3"/>
            <a:r>
              <a:rPr lang="en-US" altLang="lv-LV" dirty="0"/>
              <a:t>Fourth level</a:t>
            </a:r>
          </a:p>
          <a:p>
            <a:pPr lvl="4"/>
            <a:r>
              <a:rPr lang="en-US" altLang="lv-LV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08C4-8A5F-F54A-B4F3-A2E73DE5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70E497-D8A4-FA48-8496-19FEFEA0D3F9}" type="datetime1">
              <a:rPr lang="en-US" altLang="lv-LV"/>
              <a:pPr>
                <a:defRPr/>
              </a:pPr>
              <a:t>3/20/2026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001C-C99D-2340-8F39-CAD38BE78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C044-D8BC-BC4B-B036-FB122BA5A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CB908-8634-4A43-888F-2A77EA45ED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40" r:id="rId3"/>
    <p:sldLayoutId id="2147483842" r:id="rId4"/>
    <p:sldLayoutId id="2147483832" r:id="rId5"/>
    <p:sldLayoutId id="2147483843" r:id="rId6"/>
    <p:sldLayoutId id="2147483844" r:id="rId7"/>
    <p:sldLayoutId id="2147483833" r:id="rId8"/>
    <p:sldLayoutId id="2147483845" r:id="rId9"/>
    <p:sldLayoutId id="2147483846" r:id="rId10"/>
    <p:sldLayoutId id="2147483849" r:id="rId11"/>
    <p:sldLayoutId id="2147483834" r:id="rId12"/>
    <p:sldLayoutId id="2147483835" r:id="rId13"/>
    <p:sldLayoutId id="2147483838" r:id="rId14"/>
    <p:sldLayoutId id="2147483839" r:id="rId15"/>
    <p:sldLayoutId id="2147483837" r:id="rId16"/>
    <p:sldLayoutId id="2147483850" r:id="rId17"/>
  </p:sldLayoutIdLst>
  <p:hf hdr="0" ftr="0" dt="0"/>
  <p:txStyles>
    <p:titleStyle>
      <a:lvl1pPr algn="ctr" defTabSz="938202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5pPr>
      <a:lvl6pPr marL="457195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88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83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77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5" indent="-350835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61990" indent="-292096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4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43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3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03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585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68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49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6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47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2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11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95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473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25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2FA2B8-E482-7D4A-AE96-CE7AA31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354657"/>
            <a:ext cx="7772400" cy="960439"/>
          </a:xfrm>
        </p:spPr>
        <p:txBody>
          <a:bodyPr>
            <a:normAutofit fontScale="90000"/>
          </a:bodyPr>
          <a:lstStyle/>
          <a:p>
            <a:r>
              <a:rPr lang="lv-LV" dirty="0"/>
              <a:t>Ceļu satiksmes drošības plāna rādītāji vērtējot 2025.gada </a:t>
            </a:r>
            <a:r>
              <a:rPr lang="lv-LV" dirty="0" err="1"/>
              <a:t>CSNg</a:t>
            </a:r>
            <a:r>
              <a:rPr lang="lv-LV" dirty="0"/>
              <a:t> statistiku</a:t>
            </a:r>
            <a:endParaRPr lang="lv-LV" altLang="lv-LV" sz="2800" dirty="0">
              <a:ea typeface="MS PGothic" panose="020B0600070205080204" pitchFamily="34" charset="-128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587A947-E7E5-C844-9A5C-0914A765C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v-LV" altLang="lv-LV" sz="1200" b="1" dirty="0">
                <a:ea typeface="MS PGothic" panose="020B0600070205080204" pitchFamily="34" charset="-128"/>
                <a:cs typeface="MS PGothic" panose="020B0600070205080204" pitchFamily="34" charset="-128"/>
              </a:rPr>
              <a:t>CSDP sēde 2026.gada 26.martā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43F29DAE-EF92-1540-AC44-FC7FCB6DF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2" y="4080868"/>
            <a:ext cx="7772400" cy="479822"/>
          </a:xfrm>
        </p:spPr>
        <p:txBody>
          <a:bodyPr>
            <a:normAutofit lnSpcReduction="10000"/>
          </a:bodyPr>
          <a:lstStyle/>
          <a:p>
            <a:r>
              <a:rPr lang="lv-LV" altLang="lv-LV" sz="1200" b="1" dirty="0">
                <a:ea typeface="MS PGothic" panose="020B0600070205080204" pitchFamily="34" charset="-128"/>
                <a:cs typeface="MS PGothic" panose="020B0600070205080204" pitchFamily="34" charset="-128"/>
              </a:rPr>
              <a:t>Tālivaldis Vectirāns</a:t>
            </a:r>
          </a:p>
          <a:p>
            <a:r>
              <a:rPr lang="lv-LV" altLang="lv-LV" b="1" dirty="0">
                <a:ea typeface="MS PGothic" panose="020B0600070205080204" pitchFamily="34" charset="-128"/>
                <a:cs typeface="MS PGothic" panose="020B0600070205080204" pitchFamily="34" charset="-128"/>
              </a:rPr>
              <a:t>SM Autosatiksmes departamenta direktors</a:t>
            </a:r>
            <a:endParaRPr lang="lv-LV" altLang="lv-LV" sz="1200" b="1" dirty="0"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B5D8E-4EFE-AD2F-4F8D-45366AB45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on a bicycle&#10;&#10;Description automatically generated">
            <a:extLst>
              <a:ext uri="{FF2B5EF4-FFF2-40B4-BE49-F238E27FC236}">
                <a16:creationId xmlns:a16="http://schemas.microsoft.com/office/drawing/2014/main" id="{619E9F1C-1053-DC2D-8689-8A5B552B6B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535" r="21535"/>
          <a:stretch>
            <a:fillRect/>
          </a:stretch>
        </p:blipFill>
        <p:spPr>
          <a:xfrm>
            <a:off x="7191376" y="-10716"/>
            <a:ext cx="1956197" cy="51542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3B8658-0171-3C3E-CEE4-421CE328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88" y="302420"/>
            <a:ext cx="5261312" cy="719136"/>
          </a:xfrm>
        </p:spPr>
        <p:txBody>
          <a:bodyPr/>
          <a:lstStyle/>
          <a:p>
            <a:r>
              <a:rPr lang="lv-LV" dirty="0"/>
              <a:t>Aizsargķiveru lietošana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B43CB8-2977-B231-C6AA-87F0C2836986}"/>
              </a:ext>
            </a:extLst>
          </p:cNvPr>
          <p:cNvGrpSpPr/>
          <p:nvPr/>
        </p:nvGrpSpPr>
        <p:grpSpPr>
          <a:xfrm>
            <a:off x="392778" y="388219"/>
            <a:ext cx="547537" cy="547537"/>
            <a:chOff x="1798054" y="3089556"/>
            <a:chExt cx="730049" cy="73004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88AF847-5B4B-598B-E37A-F6E6D004C3D1}"/>
                </a:ext>
              </a:extLst>
            </p:cNvPr>
            <p:cNvSpPr/>
            <p:nvPr/>
          </p:nvSpPr>
          <p:spPr>
            <a:xfrm>
              <a:off x="1798054" y="3089556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275"/>
            </a:p>
          </p:txBody>
        </p:sp>
        <p:pic>
          <p:nvPicPr>
            <p:cNvPr id="8" name="Picture 7" descr="A white line drawing of a bicycle helmet&#10;&#10;Description automatically generated">
              <a:extLst>
                <a:ext uri="{FF2B5EF4-FFF2-40B4-BE49-F238E27FC236}">
                  <a16:creationId xmlns:a16="http://schemas.microsoft.com/office/drawing/2014/main" id="{12026939-7E4F-B730-D128-85F1149DF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3553" y="3241412"/>
              <a:ext cx="448477" cy="44847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427013-1DB3-F2C0-A360-D1229D82F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78" y="1135448"/>
            <a:ext cx="6265069" cy="15001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649A7D-2B2D-341F-940F-BCAF5CC529B4}"/>
              </a:ext>
            </a:extLst>
          </p:cNvPr>
          <p:cNvSpPr/>
          <p:nvPr/>
        </p:nvSpPr>
        <p:spPr>
          <a:xfrm>
            <a:off x="1981092" y="1105108"/>
            <a:ext cx="1262339" cy="2106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75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A0302-0650-0A0D-60FF-A9DB91EC1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29698"/>
            <a:ext cx="7018628" cy="310465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5F7745-87A7-E4DC-48FB-8176C70B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215" y="4661449"/>
            <a:ext cx="5551787" cy="394279"/>
          </a:xfrm>
        </p:spPr>
        <p:txBody>
          <a:bodyPr/>
          <a:lstStyle/>
          <a:p>
            <a:r>
              <a:rPr lang="lv-LV" dirty="0"/>
              <a:t>Motobraucējiem lieto 99.9%, velo bērni 58%, pieaugušie 24% </a:t>
            </a:r>
          </a:p>
        </p:txBody>
      </p:sp>
    </p:spTree>
    <p:extLst>
      <p:ext uri="{BB962C8B-B14F-4D97-AF65-F5344CB8AC3E}">
        <p14:creationId xmlns:p14="http://schemas.microsoft.com/office/powerpoint/2010/main" val="212308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E983-C0A6-2AA5-8ACE-B7FF21B1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white line drawing of a person with a bottle&#10;&#10;Description automatically generated">
            <a:extLst>
              <a:ext uri="{FF2B5EF4-FFF2-40B4-BE49-F238E27FC236}">
                <a16:creationId xmlns:a16="http://schemas.microsoft.com/office/drawing/2014/main" id="{F8A8C1A9-62D3-C5D3-DD5C-F098DC756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634" y="433649"/>
            <a:ext cx="547537" cy="548598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218804A-B6C3-5EFC-6EB6-E8906101CF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8077" b="8077"/>
          <a:stretch/>
        </p:blipFill>
        <p:spPr>
          <a:xfrm>
            <a:off x="7191376" y="-10716"/>
            <a:ext cx="1956197" cy="5154216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CAF5379-D1B6-00B3-621B-8817E0E3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88" y="302420"/>
            <a:ext cx="6096337" cy="719136"/>
          </a:xfrm>
        </p:spPr>
        <p:txBody>
          <a:bodyPr>
            <a:normAutofit fontScale="90000"/>
          </a:bodyPr>
          <a:lstStyle/>
          <a:p>
            <a:r>
              <a:rPr lang="lv-LV" dirty="0"/>
              <a:t>Transportlīdzekļu vadīšana reibumā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5B228-E374-EB2F-9AD6-FBAAC0E9F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148421"/>
            <a:ext cx="7650956" cy="135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8FA98-0B8C-14FD-A54B-07B160DCA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50326"/>
            <a:ext cx="7018628" cy="310465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9415C2-8A33-D9FF-06AC-60703C9D0ECA}"/>
              </a:ext>
            </a:extLst>
          </p:cNvPr>
          <p:cNvSpPr txBox="1">
            <a:spLocks/>
          </p:cNvSpPr>
          <p:nvPr/>
        </p:nvSpPr>
        <p:spPr>
          <a:xfrm>
            <a:off x="1553215" y="4661449"/>
            <a:ext cx="5551787" cy="3942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500" dirty="0"/>
              <a:t>SDI mērīja 2021.g. – 0.1%; 2025.g. CSNg. 2,9% vadītāji</a:t>
            </a:r>
          </a:p>
        </p:txBody>
      </p:sp>
    </p:spTree>
    <p:extLst>
      <p:ext uri="{BB962C8B-B14F-4D97-AF65-F5344CB8AC3E}">
        <p14:creationId xmlns:p14="http://schemas.microsoft.com/office/powerpoint/2010/main" val="149214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E81BF-471D-A2D8-886B-C886730E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417145-CEEE-9084-69C9-5448F2ABA0BA}"/>
              </a:ext>
            </a:extLst>
          </p:cNvPr>
          <p:cNvGrpSpPr/>
          <p:nvPr/>
        </p:nvGrpSpPr>
        <p:grpSpPr>
          <a:xfrm>
            <a:off x="383634" y="434710"/>
            <a:ext cx="547537" cy="547537"/>
            <a:chOff x="7533245" y="1494342"/>
            <a:chExt cx="730049" cy="73004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BB77B6F-8510-1F56-6A46-918103253EA1}"/>
                </a:ext>
              </a:extLst>
            </p:cNvPr>
            <p:cNvSpPr/>
            <p:nvPr/>
          </p:nvSpPr>
          <p:spPr>
            <a:xfrm>
              <a:off x="7533245" y="1494342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275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B0EC8E98-B34C-36FB-E2C2-53D845AC5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7709785" y="1651810"/>
              <a:ext cx="378386" cy="378386"/>
            </a:xfrm>
            <a:prstGeom prst="rect">
              <a:avLst/>
            </a:prstGeom>
          </p:spPr>
        </p:pic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EE152A-F856-D69D-54DE-8AC81A6112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953" r="13953"/>
          <a:stretch/>
        </p:blipFill>
        <p:spPr>
          <a:xfrm>
            <a:off x="7191376" y="-10716"/>
            <a:ext cx="1956197" cy="5154216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450FA0C-3679-6B2E-E670-DC1DD9A9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88" y="302420"/>
            <a:ext cx="6096337" cy="719136"/>
          </a:xfrm>
        </p:spPr>
        <p:txBody>
          <a:bodyPr>
            <a:normAutofit fontScale="90000"/>
          </a:bodyPr>
          <a:lstStyle/>
          <a:p>
            <a:r>
              <a:rPr lang="lv-LV" dirty="0"/>
              <a:t>Palīdzības sniegšana pēc negadījuma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D56B6E-4443-1672-6B98-5FBC19D67228}"/>
              </a:ext>
            </a:extLst>
          </p:cNvPr>
          <p:cNvSpPr/>
          <p:nvPr/>
        </p:nvSpPr>
        <p:spPr>
          <a:xfrm rot="19761053">
            <a:off x="8282451" y="3531448"/>
            <a:ext cx="346737" cy="713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7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84D68-BEF9-4629-0611-2419E25B0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" y="1076143"/>
            <a:ext cx="8415338" cy="164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94B9B0-6C2A-C2D0-D282-13F96B294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6" y="1481461"/>
            <a:ext cx="7018628" cy="310922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8FE2EC-1BAD-28D0-0D9D-87196C5A1576}"/>
              </a:ext>
            </a:extLst>
          </p:cNvPr>
          <p:cNvSpPr txBox="1">
            <a:spLocks/>
          </p:cNvSpPr>
          <p:nvPr/>
        </p:nvSpPr>
        <p:spPr>
          <a:xfrm>
            <a:off x="1553214" y="4661449"/>
            <a:ext cx="5638161" cy="3942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500" dirty="0"/>
              <a:t>2025.g 95% ierašanās laiks AV 18:46; AAV 31:46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E0E9DE45-8F3A-0387-5BEB-FC55A4816199}"/>
              </a:ext>
            </a:extLst>
          </p:cNvPr>
          <p:cNvSpPr/>
          <p:nvPr/>
        </p:nvSpPr>
        <p:spPr>
          <a:xfrm>
            <a:off x="383633" y="3558091"/>
            <a:ext cx="1601153" cy="597050"/>
          </a:xfrm>
          <a:prstGeom prst="wedgeEllipseCallout">
            <a:avLst>
              <a:gd name="adj1" fmla="val 49607"/>
              <a:gd name="adj2" fmla="val -13553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50" b="1" dirty="0">
                <a:solidFill>
                  <a:schemeClr val="tx1"/>
                </a:solidFill>
              </a:rPr>
              <a:t>LV bija starp labākajiem ES</a:t>
            </a:r>
          </a:p>
        </p:txBody>
      </p:sp>
    </p:spTree>
    <p:extLst>
      <p:ext uri="{BB962C8B-B14F-4D97-AF65-F5344CB8AC3E}">
        <p14:creationId xmlns:p14="http://schemas.microsoft.com/office/powerpoint/2010/main" val="119774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5F4AE-73F2-E68F-9FBB-BBFAB1BB3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ars in a traffic jam">
            <a:extLst>
              <a:ext uri="{FF2B5EF4-FFF2-40B4-BE49-F238E27FC236}">
                <a16:creationId xmlns:a16="http://schemas.microsoft.com/office/drawing/2014/main" id="{D78B3AC2-5C7E-94AA-9463-1A43D5E3C7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2" r="27982"/>
          <a:stretch>
            <a:fillRect/>
          </a:stretch>
        </p:blipFill>
        <p:spPr>
          <a:xfrm>
            <a:off x="5651500" y="-9525"/>
            <a:ext cx="3495675" cy="51530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9BF84-D56C-2E41-AE3F-21827DB7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27" y="302420"/>
            <a:ext cx="5925473" cy="719136"/>
          </a:xfr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lv-LV" sz="2200"/>
              <a:t>Kopsavilkums par plāna rezultatīvajiem rādītājiem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86E36-76E1-1612-5DE4-5DB3338DA0A2}"/>
              </a:ext>
            </a:extLst>
          </p:cNvPr>
          <p:cNvSpPr txBox="1">
            <a:spLocks/>
          </p:cNvSpPr>
          <p:nvPr/>
        </p:nvSpPr>
        <p:spPr bwMode="auto">
          <a:xfrm>
            <a:off x="335628" y="1168401"/>
            <a:ext cx="5316271" cy="3598862"/>
          </a:xfrm>
          <a:prstGeom prst="rect">
            <a:avLst/>
          </a:prstGeom>
          <a:noFill/>
          <a:ln>
            <a:noFill/>
          </a:ln>
        </p:spPr>
        <p:txBody>
          <a:bodyPr vert="horz" wrap="square" lIns="93957" tIns="46979" rIns="93957" bIns="46979" numCol="1" anchor="b" anchorCtr="0" compatLnSpc="1">
            <a:prstTxWarp prst="textNoShape">
              <a:avLst/>
            </a:prstTxWarp>
            <a:normAutofit/>
          </a:bodyPr>
          <a:lstStyle>
            <a:lvl1pPr marL="350835" indent="-350835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61990" indent="-292096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7314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43043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2937" indent="-233359" algn="l" defTabSz="93820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83803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585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368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49" indent="-234890" algn="l" defTabSz="93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400" b="1" dirty="0" err="1"/>
              <a:t>Izpilda</a:t>
            </a:r>
            <a:r>
              <a:rPr lang="en-US" sz="1400" dirty="0"/>
              <a:t> </a:t>
            </a:r>
            <a:r>
              <a:rPr lang="en-US" sz="1400" dirty="0" err="1"/>
              <a:t>rezultatīvo</a:t>
            </a:r>
            <a:r>
              <a:rPr lang="en-US" sz="1400" dirty="0"/>
              <a:t> </a:t>
            </a:r>
            <a:r>
              <a:rPr lang="en-US" sz="1400" dirty="0" err="1"/>
              <a:t>rādītāju</a:t>
            </a:r>
            <a:r>
              <a:rPr lang="en-US" sz="1400" dirty="0"/>
              <a:t> </a:t>
            </a:r>
            <a:r>
              <a:rPr lang="en-US" sz="1400" dirty="0" err="1"/>
              <a:t>mērķi</a:t>
            </a:r>
            <a:r>
              <a:rPr lang="en-US" sz="1400" dirty="0"/>
              <a:t> (</a:t>
            </a:r>
            <a:r>
              <a:rPr lang="en-US" sz="1400" dirty="0" err="1"/>
              <a:t>skaita</a:t>
            </a:r>
            <a:r>
              <a:rPr lang="en-US" sz="1400" dirty="0"/>
              <a:t> </a:t>
            </a:r>
            <a:r>
              <a:rPr lang="en-US" sz="1400" dirty="0" err="1"/>
              <a:t>samazinājums</a:t>
            </a:r>
            <a:r>
              <a:rPr lang="en-US" sz="1400" dirty="0"/>
              <a:t> </a:t>
            </a:r>
            <a:r>
              <a:rPr lang="en-US" sz="1400" dirty="0" err="1"/>
              <a:t>vai</a:t>
            </a:r>
            <a:r>
              <a:rPr lang="en-US" sz="1400" dirty="0"/>
              <a:t> </a:t>
            </a:r>
            <a:r>
              <a:rPr lang="en-US" sz="1400" dirty="0" err="1"/>
              <a:t>palielinājums</a:t>
            </a:r>
            <a:r>
              <a:rPr lang="en-US" sz="1400" dirty="0"/>
              <a:t>)</a:t>
            </a:r>
          </a:p>
          <a:p>
            <a:pPr marL="350835" lvl="1" indent="-35083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Smagi</a:t>
            </a:r>
            <a:r>
              <a:rPr lang="en-US" sz="1400" dirty="0"/>
              <a:t> </a:t>
            </a:r>
            <a:r>
              <a:rPr lang="en-US" sz="1400" dirty="0" err="1"/>
              <a:t>ievainotie</a:t>
            </a:r>
            <a:r>
              <a:rPr lang="en-US" sz="1400" dirty="0"/>
              <a:t>, </a:t>
            </a:r>
            <a:r>
              <a:rPr lang="en-US" sz="1400" dirty="0" err="1"/>
              <a:t>bojāgājušie</a:t>
            </a:r>
            <a:r>
              <a:rPr lang="en-US" sz="1400" dirty="0"/>
              <a:t> </a:t>
            </a:r>
            <a:r>
              <a:rPr lang="en-US" sz="1400" dirty="0" err="1"/>
              <a:t>vieglajā</a:t>
            </a:r>
            <a:r>
              <a:rPr lang="en-US" sz="1400" dirty="0"/>
              <a:t> </a:t>
            </a:r>
            <a:r>
              <a:rPr lang="en-US" sz="1400" dirty="0" err="1"/>
              <a:t>automobilī</a:t>
            </a:r>
            <a:r>
              <a:rPr lang="en-US" sz="1400" dirty="0"/>
              <a:t>, </a:t>
            </a:r>
            <a:r>
              <a:rPr lang="en-US" sz="1400" dirty="0" err="1"/>
              <a:t>bērnu</a:t>
            </a:r>
            <a:r>
              <a:rPr lang="en-US" sz="1400" dirty="0"/>
              <a:t> </a:t>
            </a:r>
            <a:r>
              <a:rPr lang="en-US" sz="1400" dirty="0" err="1"/>
              <a:t>sēdeklīšu</a:t>
            </a:r>
            <a:r>
              <a:rPr lang="en-US" sz="1400" dirty="0"/>
              <a:t> </a:t>
            </a:r>
            <a:r>
              <a:rPr lang="en-US" sz="1400" dirty="0" err="1"/>
              <a:t>lietošana</a:t>
            </a:r>
            <a:r>
              <a:rPr lang="en-US" sz="1400" dirty="0"/>
              <a:t>, </a:t>
            </a:r>
            <a:r>
              <a:rPr lang="en-US" sz="1400" dirty="0" err="1"/>
              <a:t>veloķiveru</a:t>
            </a:r>
            <a:r>
              <a:rPr lang="en-US" sz="1400" dirty="0"/>
              <a:t> </a:t>
            </a:r>
            <a:r>
              <a:rPr lang="en-US" sz="1400" dirty="0" err="1"/>
              <a:t>lietošana</a:t>
            </a:r>
            <a:r>
              <a:rPr lang="en-US" sz="1400" dirty="0"/>
              <a:t>, </a:t>
            </a:r>
            <a:r>
              <a:rPr lang="en-US" sz="1400" dirty="0" err="1"/>
              <a:t>viedierīču</a:t>
            </a:r>
            <a:r>
              <a:rPr lang="en-US" sz="1400" dirty="0"/>
              <a:t> </a:t>
            </a:r>
            <a:r>
              <a:rPr lang="en-US" sz="1400" dirty="0" err="1"/>
              <a:t>nelietošana</a:t>
            </a: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err="1"/>
              <a:t>Neizpilda</a:t>
            </a:r>
            <a:r>
              <a:rPr lang="en-US" sz="1400" dirty="0"/>
              <a:t> </a:t>
            </a:r>
            <a:r>
              <a:rPr lang="en-US" sz="1400" dirty="0" err="1"/>
              <a:t>mērķi</a:t>
            </a:r>
            <a:r>
              <a:rPr lang="en-US" sz="1400" dirty="0"/>
              <a:t>, </a:t>
            </a:r>
            <a:r>
              <a:rPr lang="en-US" sz="1400" dirty="0" err="1"/>
              <a:t>nepaliek</a:t>
            </a:r>
            <a:r>
              <a:rPr lang="en-US" sz="1400" dirty="0"/>
              <a:t> </a:t>
            </a:r>
            <a:r>
              <a:rPr lang="en-US" sz="1400" dirty="0" err="1"/>
              <a:t>sliktāk</a:t>
            </a:r>
            <a:endParaRPr lang="en-US" sz="1400" dirty="0"/>
          </a:p>
          <a:p>
            <a:pPr marL="350835" lvl="1" indent="-35083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Bojāgājušie</a:t>
            </a:r>
            <a:r>
              <a:rPr lang="en-US" sz="1400" dirty="0"/>
              <a:t>, </a:t>
            </a:r>
            <a:r>
              <a:rPr lang="en-US" sz="1400" dirty="0" err="1"/>
              <a:t>bojāgājušie</a:t>
            </a:r>
            <a:r>
              <a:rPr lang="en-US" sz="1400" dirty="0"/>
              <a:t> </a:t>
            </a:r>
            <a:r>
              <a:rPr lang="en-US" sz="1400" dirty="0" err="1"/>
              <a:t>mazaizsargātie</a:t>
            </a:r>
            <a:r>
              <a:rPr lang="en-US" sz="1400" dirty="0"/>
              <a:t>, </a:t>
            </a:r>
            <a:r>
              <a:rPr lang="en-US" sz="1400" dirty="0" err="1"/>
              <a:t>cietušie</a:t>
            </a:r>
            <a:r>
              <a:rPr lang="en-US" sz="1400" dirty="0"/>
              <a:t> </a:t>
            </a:r>
            <a:r>
              <a:rPr lang="en-US" sz="1400" dirty="0" err="1"/>
              <a:t>bērni</a:t>
            </a:r>
            <a:r>
              <a:rPr lang="en-US" sz="1400" dirty="0"/>
              <a:t>, </a:t>
            </a:r>
            <a:r>
              <a:rPr lang="en-US" sz="1400" dirty="0" err="1"/>
              <a:t>CSNg</a:t>
            </a:r>
            <a:r>
              <a:rPr lang="en-US" sz="1400" dirty="0"/>
              <a:t> </a:t>
            </a:r>
            <a:r>
              <a:rPr lang="en-US" sz="1400" dirty="0" err="1"/>
              <a:t>smagums</a:t>
            </a:r>
            <a:r>
              <a:rPr lang="en-US" sz="1400" dirty="0"/>
              <a:t>, </a:t>
            </a:r>
            <a:r>
              <a:rPr lang="en-US" sz="1400" dirty="0" err="1"/>
              <a:t>droši</a:t>
            </a:r>
            <a:r>
              <a:rPr lang="en-US" sz="1400" dirty="0"/>
              <a:t> ceļi, </a:t>
            </a:r>
            <a:r>
              <a:rPr lang="en-US" sz="1400" dirty="0" err="1"/>
              <a:t>ātruma</a:t>
            </a:r>
            <a:r>
              <a:rPr lang="en-US" sz="1400" dirty="0"/>
              <a:t> </a:t>
            </a:r>
            <a:r>
              <a:rPr lang="en-US" sz="1400" dirty="0" err="1"/>
              <a:t>ievērošana</a:t>
            </a:r>
            <a:r>
              <a:rPr lang="en-US" sz="1400" dirty="0"/>
              <a:t>, </a:t>
            </a:r>
            <a:r>
              <a:rPr lang="en-US" sz="1400" dirty="0" err="1"/>
              <a:t>palīdzības</a:t>
            </a:r>
            <a:r>
              <a:rPr lang="en-US" sz="1400" dirty="0"/>
              <a:t> </a:t>
            </a:r>
            <a:r>
              <a:rPr lang="en-US" sz="1400" dirty="0" err="1"/>
              <a:t>sniegšana</a:t>
            </a:r>
            <a:r>
              <a:rPr lang="en-US" sz="1400" dirty="0"/>
              <a:t> </a:t>
            </a:r>
            <a:r>
              <a:rPr lang="en-US" sz="1400" dirty="0" err="1"/>
              <a:t>pēc</a:t>
            </a:r>
            <a:r>
              <a:rPr lang="en-US" sz="1400" dirty="0"/>
              <a:t> </a:t>
            </a:r>
            <a:r>
              <a:rPr lang="en-US" sz="1400" dirty="0" err="1"/>
              <a:t>negadījuma</a:t>
            </a: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 err="1"/>
              <a:t>Pasliktinās</a:t>
            </a:r>
            <a:endParaRPr lang="en-US" sz="1400" b="1" dirty="0"/>
          </a:p>
          <a:p>
            <a:pPr marL="350835" lvl="1" indent="-35083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Drošības</a:t>
            </a:r>
            <a:r>
              <a:rPr lang="en-US" sz="1400" dirty="0"/>
              <a:t> </a:t>
            </a:r>
            <a:r>
              <a:rPr lang="en-US" sz="1400" dirty="0" err="1"/>
              <a:t>jostu</a:t>
            </a:r>
            <a:r>
              <a:rPr lang="en-US" sz="1400" dirty="0"/>
              <a:t> </a:t>
            </a:r>
            <a:r>
              <a:rPr lang="en-US" sz="1400" dirty="0" err="1"/>
              <a:t>lietošana</a:t>
            </a: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lv-LV" sz="1400" dirty="0"/>
              <a:t>KPI</a:t>
            </a:r>
            <a:r>
              <a:rPr lang="en-US" sz="1400" dirty="0"/>
              <a:t> </a:t>
            </a:r>
            <a:r>
              <a:rPr lang="en-US" sz="1400" dirty="0" err="1"/>
              <a:t>varētu</a:t>
            </a:r>
            <a:r>
              <a:rPr lang="en-US" sz="1400" dirty="0"/>
              <a:t> </a:t>
            </a:r>
            <a:r>
              <a:rPr lang="en-US" sz="1400" b="1" dirty="0" err="1"/>
              <a:t>koriģēt</a:t>
            </a:r>
            <a:r>
              <a:rPr lang="en-US" sz="1400" dirty="0"/>
              <a:t> </a:t>
            </a:r>
            <a:r>
              <a:rPr lang="en-US" sz="1400" dirty="0" err="1"/>
              <a:t>nākamā</a:t>
            </a:r>
            <a:r>
              <a:rPr lang="en-US" sz="1400" dirty="0"/>
              <a:t> </a:t>
            </a:r>
            <a:r>
              <a:rPr lang="en-US" sz="1400" dirty="0" err="1"/>
              <a:t>Ceļu</a:t>
            </a:r>
            <a:r>
              <a:rPr lang="en-US" sz="1400" dirty="0"/>
              <a:t> </a:t>
            </a:r>
            <a:r>
              <a:rPr lang="en-US" sz="1400" dirty="0" err="1"/>
              <a:t>satiksmes</a:t>
            </a:r>
            <a:r>
              <a:rPr lang="en-US" sz="1400" dirty="0"/>
              <a:t> </a:t>
            </a:r>
            <a:r>
              <a:rPr lang="en-US" sz="1400" dirty="0" err="1"/>
              <a:t>drošības</a:t>
            </a:r>
            <a:r>
              <a:rPr lang="en-US" sz="1400" dirty="0"/>
              <a:t> </a:t>
            </a:r>
            <a:r>
              <a:rPr lang="en-US" sz="1400" dirty="0" err="1"/>
              <a:t>plānā</a:t>
            </a:r>
            <a:endParaRPr lang="en-US" sz="1400" dirty="0"/>
          </a:p>
          <a:p>
            <a:pPr marL="350835" lvl="1" indent="-35083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Motoķiveru</a:t>
            </a:r>
            <a:r>
              <a:rPr lang="en-US" sz="1400" dirty="0"/>
              <a:t> </a:t>
            </a:r>
            <a:r>
              <a:rPr lang="en-US" sz="1400" dirty="0" err="1"/>
              <a:t>lietošana</a:t>
            </a:r>
            <a:r>
              <a:rPr lang="en-US" sz="1400" dirty="0"/>
              <a:t>, </a:t>
            </a:r>
            <a:r>
              <a:rPr lang="en-US" sz="1400" dirty="0" err="1"/>
              <a:t>vadīšana</a:t>
            </a:r>
            <a:r>
              <a:rPr lang="en-US" sz="1400" dirty="0"/>
              <a:t> </a:t>
            </a:r>
            <a:r>
              <a:rPr lang="en-US" sz="1400" dirty="0" err="1"/>
              <a:t>reibumā</a:t>
            </a:r>
            <a:r>
              <a:rPr lang="en-US" sz="1400" dirty="0"/>
              <a:t>, </a:t>
            </a:r>
            <a:r>
              <a:rPr lang="en-US" sz="1400" dirty="0" err="1"/>
              <a:t>transportlīdzekļu</a:t>
            </a:r>
            <a:r>
              <a:rPr lang="en-US" sz="1400" dirty="0"/>
              <a:t> </a:t>
            </a:r>
            <a:r>
              <a:rPr lang="en-US" sz="1400" dirty="0" err="1"/>
              <a:t>drošība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412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A7128-3233-4FE9-8B5B-8DC55B7E8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CA569-66F1-47B4-B65D-A161AFC43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DF179-B48E-4106-A3E6-09DED15F6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BD877-4834-417C-B3BD-1AB3E4611316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662A27B-CE88-4FA2-AA72-601DCDEF7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04" y="1971530"/>
            <a:ext cx="5391592" cy="12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C21938-6B2F-278E-49EF-7D6788941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5063B-5383-50D8-04E6-49563F1AF7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2</a:t>
            </a:fld>
            <a:endParaRPr lang="en-US" alt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A438B6-95BD-49B9-EB38-238211E6B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9330" y="285750"/>
            <a:ext cx="7504670" cy="777875"/>
          </a:xfrm>
        </p:spPr>
        <p:txBody>
          <a:bodyPr/>
          <a:lstStyle/>
          <a:p>
            <a:r>
              <a:rPr lang="lv-LV" sz="2000" dirty="0"/>
              <a:t>Ceļu satiksmes drošības plāna mērķi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A69D759-3EDD-CC46-EE65-8033900D7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85110"/>
              </p:ext>
            </p:extLst>
          </p:nvPr>
        </p:nvGraphicFramePr>
        <p:xfrm>
          <a:off x="777960" y="1451769"/>
          <a:ext cx="7817969" cy="329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896193" imgH="2903303" progId="Excel.Sheet.12">
                  <p:embed/>
                </p:oleObj>
              </mc:Choice>
              <mc:Fallback>
                <p:oleObj name="Worksheet" r:id="rId2" imgW="6896193" imgH="2903303" progId="Excel.Sheet.12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A69D759-3EDD-CC46-EE65-8033900D7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7960" y="1451769"/>
                        <a:ext cx="7817969" cy="329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12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34939-8473-F70E-85E1-CE17B04BF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6E03-6FB6-ADFB-0488-BE8DD71C8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0" y="4743450"/>
            <a:ext cx="3834713" cy="228600"/>
          </a:xfrm>
        </p:spPr>
        <p:txBody>
          <a:bodyPr>
            <a:noAutofit/>
          </a:bodyPr>
          <a:lstStyle/>
          <a:p>
            <a:r>
              <a:rPr lang="lv-LV" sz="1500" b="1" dirty="0"/>
              <a:t>2025. gadā 118 bojāgājušie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D7AA4-2D4B-BC0D-5C80-40B9945D1C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1178" y="171450"/>
            <a:ext cx="7018628" cy="777875"/>
          </a:xfrm>
        </p:spPr>
        <p:txBody>
          <a:bodyPr/>
          <a:lstStyle/>
          <a:p>
            <a:pPr algn="just"/>
            <a:r>
              <a:rPr lang="lv-LV" sz="2000" dirty="0"/>
              <a:t>CSNg bojāgājušo samazinājums pret 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5C54BB-3FC1-CCA6-8018-A6B76B89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44" y="1338399"/>
            <a:ext cx="7521263" cy="33269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5AA8B4-E1AB-6B2D-899B-F6490F72C4E7}"/>
              </a:ext>
            </a:extLst>
          </p:cNvPr>
          <p:cNvCxnSpPr/>
          <p:nvPr/>
        </p:nvCxnSpPr>
        <p:spPr>
          <a:xfrm>
            <a:off x="3262184" y="3525795"/>
            <a:ext cx="832021" cy="3871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808E8F-DC7B-85CA-A776-9946B4D36AA7}"/>
              </a:ext>
            </a:extLst>
          </p:cNvPr>
          <p:cNvCxnSpPr>
            <a:cxnSpLocks/>
          </p:cNvCxnSpPr>
          <p:nvPr/>
        </p:nvCxnSpPr>
        <p:spPr>
          <a:xfrm flipV="1">
            <a:off x="4168346" y="2660822"/>
            <a:ext cx="881451" cy="12521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DFECE1-C9C9-BC80-4252-15F21A884E8B}"/>
              </a:ext>
            </a:extLst>
          </p:cNvPr>
          <p:cNvCxnSpPr>
            <a:cxnSpLocks/>
          </p:cNvCxnSpPr>
          <p:nvPr/>
        </p:nvCxnSpPr>
        <p:spPr>
          <a:xfrm>
            <a:off x="5123938" y="2686876"/>
            <a:ext cx="815543" cy="7153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57BA5B-DF7B-0A9D-F910-B27611072DAB}"/>
              </a:ext>
            </a:extLst>
          </p:cNvPr>
          <p:cNvCxnSpPr>
            <a:cxnSpLocks/>
          </p:cNvCxnSpPr>
          <p:nvPr/>
        </p:nvCxnSpPr>
        <p:spPr>
          <a:xfrm flipV="1">
            <a:off x="6083644" y="2504303"/>
            <a:ext cx="881451" cy="9349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8A249E-DE47-76FE-F37B-903D4D39F40B}"/>
              </a:ext>
            </a:extLst>
          </p:cNvPr>
          <p:cNvCxnSpPr>
            <a:cxnSpLocks/>
          </p:cNvCxnSpPr>
          <p:nvPr/>
        </p:nvCxnSpPr>
        <p:spPr>
          <a:xfrm>
            <a:off x="6878479" y="2504303"/>
            <a:ext cx="1120463" cy="25615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4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3A2C9-DDE3-3C44-323C-A196A906C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77FD-86A3-CA66-17CB-9E9EC5E93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4073610" cy="322820"/>
          </a:xfrm>
        </p:spPr>
        <p:txBody>
          <a:bodyPr>
            <a:noAutofit/>
          </a:bodyPr>
          <a:lstStyle/>
          <a:p>
            <a:r>
              <a:rPr lang="lv-LV" sz="1500" b="1" dirty="0"/>
              <a:t>2025. gadā 328 smagi ievainotie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94E75-9C55-FCAC-EDD1-5EF28BB257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4129" y="171450"/>
            <a:ext cx="6096000" cy="777875"/>
          </a:xfrm>
        </p:spPr>
        <p:txBody>
          <a:bodyPr>
            <a:normAutofit/>
          </a:bodyPr>
          <a:lstStyle/>
          <a:p>
            <a:r>
              <a:rPr lang="lv-LV" sz="2000" dirty="0"/>
              <a:t>CSNg smagi ievainoto samazinājums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8D762-27DF-EA18-FBD5-6DCED76AA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8" y="1370417"/>
            <a:ext cx="7018628" cy="31046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EA6E8-70DA-4749-2F72-5D8879A10E59}"/>
              </a:ext>
            </a:extLst>
          </p:cNvPr>
          <p:cNvCxnSpPr>
            <a:cxnSpLocks/>
          </p:cNvCxnSpPr>
          <p:nvPr/>
        </p:nvCxnSpPr>
        <p:spPr>
          <a:xfrm flipV="1">
            <a:off x="3317790" y="3006811"/>
            <a:ext cx="675503" cy="3130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DACDD6-0252-01D0-9A88-4E10FB4192BF}"/>
              </a:ext>
            </a:extLst>
          </p:cNvPr>
          <p:cNvCxnSpPr>
            <a:cxnSpLocks/>
          </p:cNvCxnSpPr>
          <p:nvPr/>
        </p:nvCxnSpPr>
        <p:spPr>
          <a:xfrm flipV="1">
            <a:off x="4145693" y="2767914"/>
            <a:ext cx="675503" cy="1548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4E3CDC-7A53-8065-7FDC-C200382B38B3}"/>
              </a:ext>
            </a:extLst>
          </p:cNvPr>
          <p:cNvCxnSpPr>
            <a:cxnSpLocks/>
          </p:cNvCxnSpPr>
          <p:nvPr/>
        </p:nvCxnSpPr>
        <p:spPr>
          <a:xfrm flipH="1">
            <a:off x="4992129" y="2397468"/>
            <a:ext cx="667266" cy="3485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FE9B1-F5E3-3BED-00AA-B343EB1BD2C2}"/>
              </a:ext>
            </a:extLst>
          </p:cNvPr>
          <p:cNvCxnSpPr>
            <a:cxnSpLocks/>
          </p:cNvCxnSpPr>
          <p:nvPr/>
        </p:nvCxnSpPr>
        <p:spPr>
          <a:xfrm flipH="1">
            <a:off x="5815914" y="1689270"/>
            <a:ext cx="667264" cy="59698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D5FE68-8280-E7AB-74D0-1845C7DEC16A}"/>
              </a:ext>
            </a:extLst>
          </p:cNvPr>
          <p:cNvCxnSpPr>
            <a:cxnSpLocks/>
          </p:cNvCxnSpPr>
          <p:nvPr/>
        </p:nvCxnSpPr>
        <p:spPr>
          <a:xfrm flipH="1" flipV="1">
            <a:off x="6664411" y="1565189"/>
            <a:ext cx="708158" cy="26074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8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FD313-BAB5-AA31-EDB0-C92A8C028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64C4-4E5A-30AE-0764-7DA1DE96EA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9353" y="4620994"/>
            <a:ext cx="6726194" cy="45719"/>
          </a:xfrm>
        </p:spPr>
        <p:txBody>
          <a:bodyPr>
            <a:noAutofit/>
          </a:bodyPr>
          <a:lstStyle/>
          <a:p>
            <a:r>
              <a:rPr lang="lv-LV" sz="1500" dirty="0"/>
              <a:t>2025. gadā bojā gājuši 64 </a:t>
            </a:r>
            <a:r>
              <a:rPr lang="lv-LV" sz="1500" dirty="0" err="1"/>
              <a:t>mazaizsargātie</a:t>
            </a:r>
            <a:r>
              <a:rPr lang="lv-LV" sz="1500" dirty="0"/>
              <a:t> ceļu satiksmes dalībnieki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7746C-CDC2-713E-7120-4A7CA288E5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1751" y="285750"/>
            <a:ext cx="7282249" cy="777875"/>
          </a:xfrm>
        </p:spPr>
        <p:txBody>
          <a:bodyPr/>
          <a:lstStyle/>
          <a:p>
            <a:r>
              <a:rPr lang="lv-LV" sz="2000" dirty="0"/>
              <a:t>CSNg bojāgājušo </a:t>
            </a:r>
            <a:r>
              <a:rPr lang="lv-LV" sz="2000" dirty="0" err="1"/>
              <a:t>mazaizsargāto</a:t>
            </a:r>
            <a:r>
              <a:rPr lang="lv-LV" sz="2000" dirty="0"/>
              <a:t> samazinājums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E79F2-353E-327D-E9C6-B4915428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96" y="1263754"/>
            <a:ext cx="7018628" cy="31092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139C3-A319-B04B-EB88-11C986761C41}"/>
              </a:ext>
            </a:extLst>
          </p:cNvPr>
          <p:cNvCxnSpPr>
            <a:cxnSpLocks/>
          </p:cNvCxnSpPr>
          <p:nvPr/>
        </p:nvCxnSpPr>
        <p:spPr>
          <a:xfrm>
            <a:off x="3161272" y="3534032"/>
            <a:ext cx="675503" cy="42836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349B3F-45F5-8581-9586-6875743E2E70}"/>
              </a:ext>
            </a:extLst>
          </p:cNvPr>
          <p:cNvCxnSpPr>
            <a:cxnSpLocks/>
          </p:cNvCxnSpPr>
          <p:nvPr/>
        </p:nvCxnSpPr>
        <p:spPr>
          <a:xfrm flipV="1">
            <a:off x="3995351" y="2633533"/>
            <a:ext cx="766119" cy="12462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1C9E49-70CA-09FA-6B75-5A685F8EE338}"/>
              </a:ext>
            </a:extLst>
          </p:cNvPr>
          <p:cNvCxnSpPr>
            <a:cxnSpLocks/>
          </p:cNvCxnSpPr>
          <p:nvPr/>
        </p:nvCxnSpPr>
        <p:spPr>
          <a:xfrm>
            <a:off x="4847967" y="2571750"/>
            <a:ext cx="766119" cy="3998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7486C2-62C9-C730-0B46-180D0094926E}"/>
              </a:ext>
            </a:extLst>
          </p:cNvPr>
          <p:cNvCxnSpPr>
            <a:cxnSpLocks/>
          </p:cNvCxnSpPr>
          <p:nvPr/>
        </p:nvCxnSpPr>
        <p:spPr>
          <a:xfrm flipV="1">
            <a:off x="5828206" y="2665709"/>
            <a:ext cx="679686" cy="353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507BDA-94BD-E071-E5D3-10F2526F3D37}"/>
              </a:ext>
            </a:extLst>
          </p:cNvPr>
          <p:cNvCxnSpPr>
            <a:cxnSpLocks/>
          </p:cNvCxnSpPr>
          <p:nvPr/>
        </p:nvCxnSpPr>
        <p:spPr>
          <a:xfrm>
            <a:off x="6722012" y="2623524"/>
            <a:ext cx="617901" cy="2187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3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89BD6-45F9-6014-7200-2BE0664D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C81C-0DDD-5A45-9DFF-43043FFC4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3982994" cy="45719"/>
          </a:xfrm>
        </p:spPr>
        <p:txBody>
          <a:bodyPr>
            <a:noAutofit/>
          </a:bodyPr>
          <a:lstStyle/>
          <a:p>
            <a:r>
              <a:rPr lang="lv-LV" sz="1500" dirty="0"/>
              <a:t>2025. gadā CSNg cietuši 596 bērni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C6A39-DB0B-40D4-029C-C5C277A75D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6421" y="285750"/>
            <a:ext cx="6096000" cy="777875"/>
          </a:xfrm>
        </p:spPr>
        <p:txBody>
          <a:bodyPr>
            <a:normAutofit/>
          </a:bodyPr>
          <a:lstStyle/>
          <a:p>
            <a:r>
              <a:rPr lang="lv-LV" sz="2000" dirty="0"/>
              <a:t>CSNg cietušo bērnu samazinājums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E3013-AEF4-D9F5-D09A-16E17638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62" y="1063625"/>
            <a:ext cx="7018628" cy="31046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DA9BC5-3153-9A96-9997-CC4AEAD166B3}"/>
              </a:ext>
            </a:extLst>
          </p:cNvPr>
          <p:cNvCxnSpPr>
            <a:cxnSpLocks/>
          </p:cNvCxnSpPr>
          <p:nvPr/>
        </p:nvCxnSpPr>
        <p:spPr>
          <a:xfrm flipV="1">
            <a:off x="3301315" y="2907958"/>
            <a:ext cx="570469" cy="3130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CE3B4-513A-18CF-A68A-BF8930770EF0}"/>
              </a:ext>
            </a:extLst>
          </p:cNvPr>
          <p:cNvCxnSpPr>
            <a:cxnSpLocks/>
          </p:cNvCxnSpPr>
          <p:nvPr/>
        </p:nvCxnSpPr>
        <p:spPr>
          <a:xfrm>
            <a:off x="4085968" y="2800865"/>
            <a:ext cx="653878" cy="31847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5D5C5-847D-B2B4-4A48-489FCFC0E8D1}"/>
              </a:ext>
            </a:extLst>
          </p:cNvPr>
          <p:cNvCxnSpPr>
            <a:cxnSpLocks/>
          </p:cNvCxnSpPr>
          <p:nvPr/>
        </p:nvCxnSpPr>
        <p:spPr>
          <a:xfrm>
            <a:off x="4951970" y="3119342"/>
            <a:ext cx="699187" cy="5876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BFFA00-0F4E-D927-52FB-631FB1E841C2}"/>
              </a:ext>
            </a:extLst>
          </p:cNvPr>
          <p:cNvCxnSpPr>
            <a:cxnSpLocks/>
          </p:cNvCxnSpPr>
          <p:nvPr/>
        </p:nvCxnSpPr>
        <p:spPr>
          <a:xfrm flipV="1">
            <a:off x="5803557" y="3437897"/>
            <a:ext cx="563773" cy="3362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585B34-12B1-1B2E-E60C-EACF419ED7BF}"/>
              </a:ext>
            </a:extLst>
          </p:cNvPr>
          <p:cNvCxnSpPr>
            <a:cxnSpLocks/>
          </p:cNvCxnSpPr>
          <p:nvPr/>
        </p:nvCxnSpPr>
        <p:spPr>
          <a:xfrm flipV="1">
            <a:off x="6629917" y="2960103"/>
            <a:ext cx="563773" cy="3362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4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3E32-6A28-D291-ED1A-288BDE451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6C775-C7AC-F2E2-FC70-94E90960F9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5600D-6B90-B10A-490F-82CF0A6E655B}"/>
              </a:ext>
            </a:extLst>
          </p:cNvPr>
          <p:cNvSpPr txBox="1"/>
          <p:nvPr/>
        </p:nvSpPr>
        <p:spPr>
          <a:xfrm>
            <a:off x="1219200" y="1987234"/>
            <a:ext cx="68621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00" b="1" dirty="0">
                <a:latin typeface="Arial" panose="020B0604020202020204" pitchFamily="34" charset="0"/>
                <a:cs typeface="Arial" panose="020B0604020202020204" pitchFamily="34" charset="0"/>
              </a:rPr>
              <a:t>Ceļu satiksmes drošības indikatori (KPI)</a:t>
            </a:r>
          </a:p>
        </p:txBody>
      </p:sp>
      <p:pic>
        <p:nvPicPr>
          <p:cNvPr id="7" name="Graphic 6" descr="Cursor outline">
            <a:extLst>
              <a:ext uri="{FF2B5EF4-FFF2-40B4-BE49-F238E27FC236}">
                <a16:creationId xmlns:a16="http://schemas.microsoft.com/office/drawing/2014/main" id="{A517F6C0-0134-4C72-3EA2-B0F79B481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195" y="2414550"/>
            <a:ext cx="5769210" cy="1807492"/>
          </a:xfrm>
          <a:prstGeom prst="rect">
            <a:avLst/>
          </a:prstGeom>
        </p:spPr>
      </p:pic>
      <p:pic>
        <p:nvPicPr>
          <p:cNvPr id="9" name="Graphic 8" descr="Arrow: Clockwise curve outline">
            <a:extLst>
              <a:ext uri="{FF2B5EF4-FFF2-40B4-BE49-F238E27FC236}">
                <a16:creationId xmlns:a16="http://schemas.microsoft.com/office/drawing/2014/main" id="{E53A8D8B-3ADF-3495-7F75-D6C8B1B96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65164" y="2438497"/>
            <a:ext cx="3521733" cy="1103358"/>
          </a:xfrm>
          <a:prstGeom prst="rect">
            <a:avLst/>
          </a:prstGeom>
        </p:spPr>
      </p:pic>
      <p:pic>
        <p:nvPicPr>
          <p:cNvPr id="11" name="Graphic 10" descr="Arrow: Vertical U-turn outline">
            <a:extLst>
              <a:ext uri="{FF2B5EF4-FFF2-40B4-BE49-F238E27FC236}">
                <a16:creationId xmlns:a16="http://schemas.microsoft.com/office/drawing/2014/main" id="{2523D14D-FE89-E059-5BA6-3CE18870F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879" y="2971500"/>
            <a:ext cx="4629049" cy="1450280"/>
          </a:xfrm>
          <a:prstGeom prst="rect">
            <a:avLst/>
          </a:prstGeom>
        </p:spPr>
      </p:pic>
      <p:pic>
        <p:nvPicPr>
          <p:cNvPr id="13" name="Graphic 12" descr="Arrow: Horizontal U-turn outline">
            <a:extLst>
              <a:ext uri="{FF2B5EF4-FFF2-40B4-BE49-F238E27FC236}">
                <a16:creationId xmlns:a16="http://schemas.microsoft.com/office/drawing/2014/main" id="{BCD61D74-E8D7-B0C4-09FC-E55C9F34A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4227" y="3753336"/>
            <a:ext cx="4494064" cy="1407989"/>
          </a:xfrm>
          <a:prstGeom prst="rect">
            <a:avLst/>
          </a:prstGeom>
        </p:spPr>
      </p:pic>
      <p:pic>
        <p:nvPicPr>
          <p:cNvPr id="15" name="Graphic 14" descr="Arrow: Counter-clockwise curve outline">
            <a:extLst>
              <a:ext uri="{FF2B5EF4-FFF2-40B4-BE49-F238E27FC236}">
                <a16:creationId xmlns:a16="http://schemas.microsoft.com/office/drawing/2014/main" id="{87DF4C18-3A99-30DE-D4A8-7D2C276A3C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5703" y="509256"/>
            <a:ext cx="3443919" cy="1078979"/>
          </a:xfrm>
          <a:prstGeom prst="rect">
            <a:avLst/>
          </a:prstGeom>
        </p:spPr>
      </p:pic>
      <p:pic>
        <p:nvPicPr>
          <p:cNvPr id="17" name="Graphic 16" descr="Arrow: Slight curve outline">
            <a:extLst>
              <a:ext uri="{FF2B5EF4-FFF2-40B4-BE49-F238E27FC236}">
                <a16:creationId xmlns:a16="http://schemas.microsoft.com/office/drawing/2014/main" id="{00163906-BA92-8998-9270-F4E70A0742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16768" y="329742"/>
            <a:ext cx="4929388" cy="1544376"/>
          </a:xfrm>
          <a:prstGeom prst="rect">
            <a:avLst/>
          </a:prstGeom>
        </p:spPr>
      </p:pic>
      <p:pic>
        <p:nvPicPr>
          <p:cNvPr id="19" name="Graphic 18" descr="Arrow: Rotate left outline">
            <a:extLst>
              <a:ext uri="{FF2B5EF4-FFF2-40B4-BE49-F238E27FC236}">
                <a16:creationId xmlns:a16="http://schemas.microsoft.com/office/drawing/2014/main" id="{3F06F44F-DA7B-A748-0C31-9777F583C5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51654" y="640584"/>
            <a:ext cx="4368679" cy="1368706"/>
          </a:xfrm>
          <a:prstGeom prst="rect">
            <a:avLst/>
          </a:prstGeom>
        </p:spPr>
      </p:pic>
      <p:pic>
        <p:nvPicPr>
          <p:cNvPr id="21" name="Graphic 20" descr="Arrow: Rotate right outline">
            <a:extLst>
              <a:ext uri="{FF2B5EF4-FFF2-40B4-BE49-F238E27FC236}">
                <a16:creationId xmlns:a16="http://schemas.microsoft.com/office/drawing/2014/main" id="{94F2343F-6AEB-84D4-9021-D32468B829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67341" y="2564550"/>
            <a:ext cx="4970416" cy="1557230"/>
          </a:xfrm>
          <a:prstGeom prst="rect">
            <a:avLst/>
          </a:prstGeom>
        </p:spPr>
      </p:pic>
      <p:pic>
        <p:nvPicPr>
          <p:cNvPr id="23" name="Graphic 22" descr="Arrow: Straight outline">
            <a:extLst>
              <a:ext uri="{FF2B5EF4-FFF2-40B4-BE49-F238E27FC236}">
                <a16:creationId xmlns:a16="http://schemas.microsoft.com/office/drawing/2014/main" id="{1114FEBA-7FF9-D7FD-CD01-19FD03F6F3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7049" y="3821762"/>
            <a:ext cx="5769210" cy="18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8A54-4534-6552-9B7F-80A2F19CD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EAD4A5-FD62-EFF0-C22E-CBB69B223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52220"/>
            <a:ext cx="7018628" cy="31092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3891D8-37CB-D906-EC69-52A78BAEABAB}"/>
              </a:ext>
            </a:extLst>
          </p:cNvPr>
          <p:cNvGrpSpPr/>
          <p:nvPr/>
        </p:nvGrpSpPr>
        <p:grpSpPr>
          <a:xfrm>
            <a:off x="383634" y="433649"/>
            <a:ext cx="547537" cy="547537"/>
            <a:chOff x="4236675" y="4688569"/>
            <a:chExt cx="730049" cy="73004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8453322-2CFA-86C6-491C-D92EB455F57E}"/>
                </a:ext>
              </a:extLst>
            </p:cNvPr>
            <p:cNvSpPr/>
            <p:nvPr/>
          </p:nvSpPr>
          <p:spPr>
            <a:xfrm>
              <a:off x="4236675" y="4688569"/>
              <a:ext cx="730049" cy="7300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275"/>
            </a:p>
          </p:txBody>
        </p:sp>
        <p:pic>
          <p:nvPicPr>
            <p:cNvPr id="12" name="Picture 11" descr="A white line drawing of a speedometer&#10;&#10;Description automatically generated">
              <a:extLst>
                <a:ext uri="{FF2B5EF4-FFF2-40B4-BE49-F238E27FC236}">
                  <a16:creationId xmlns:a16="http://schemas.microsoft.com/office/drawing/2014/main" id="{3120ED4A-B2A7-8C8E-F007-B3F13D099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2348" y="4822033"/>
              <a:ext cx="448478" cy="448478"/>
            </a:xfrm>
            <a:prstGeom prst="rect">
              <a:avLst/>
            </a:prstGeom>
          </p:spPr>
        </p:pic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F949BB8-59D6-3828-3943-379A335C1C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3237" r="13237"/>
          <a:stretch/>
        </p:blipFill>
        <p:spPr>
          <a:xfrm>
            <a:off x="7191376" y="-10716"/>
            <a:ext cx="1956197" cy="5154216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38387A73-8380-9774-007E-262827A9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88" y="302420"/>
            <a:ext cx="6096337" cy="719136"/>
          </a:xfrm>
        </p:spPr>
        <p:txBody>
          <a:bodyPr>
            <a:normAutofit/>
          </a:bodyPr>
          <a:lstStyle/>
          <a:p>
            <a:r>
              <a:rPr lang="lv-LV" dirty="0"/>
              <a:t>Ātrums </a:t>
            </a:r>
            <a:r>
              <a:rPr lang="lv-LV" sz="1350" dirty="0"/>
              <a:t>(AV – apdzīvotās vietās; AAV – ārpus)</a:t>
            </a:r>
            <a:endParaRPr lang="lv-LV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384CE8-D2B9-D9F8-6760-AD5EECE5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419" y="4661449"/>
            <a:ext cx="5817197" cy="394279"/>
          </a:xfrm>
        </p:spPr>
        <p:txBody>
          <a:bodyPr>
            <a:normAutofit/>
          </a:bodyPr>
          <a:lstStyle/>
          <a:p>
            <a:r>
              <a:rPr lang="lv-LV" dirty="0"/>
              <a:t>V85 mainījās no 106.9 % uz 104.1 km/h;  v AAV neievēro 69.5%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702BE-4103-C42E-13E6-D0401340B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68" y="1779022"/>
            <a:ext cx="2828925" cy="292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44DA36-B173-CEE6-9594-1F2F27BAF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28" y="1147160"/>
            <a:ext cx="5622131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402DF-B31C-63B3-5959-D295B132C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line on a green background&#10;&#10;Description automatically generated">
            <a:extLst>
              <a:ext uri="{FF2B5EF4-FFF2-40B4-BE49-F238E27FC236}">
                <a16:creationId xmlns:a16="http://schemas.microsoft.com/office/drawing/2014/main" id="{7B18E4B6-96B8-A9C1-6562-32AE3114A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35" y="388042"/>
            <a:ext cx="547537" cy="57401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2643018-C02E-7FFC-44B2-BB55EDC23A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255" r="13255"/>
          <a:stretch/>
        </p:blipFill>
        <p:spPr>
          <a:xfrm>
            <a:off x="7191376" y="-10716"/>
            <a:ext cx="1956197" cy="5154216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650A983-A535-757E-394F-B2D2E3D0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88" y="302420"/>
            <a:ext cx="5261312" cy="719136"/>
          </a:xfrm>
        </p:spPr>
        <p:txBody>
          <a:bodyPr/>
          <a:lstStyle/>
          <a:p>
            <a:r>
              <a:rPr lang="lv-LV" dirty="0"/>
              <a:t>Drošības jostu lietošana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C303D-AE39-97F7-024F-0A0BD5701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39" y="1067948"/>
            <a:ext cx="6865144" cy="1643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7AAAA0-2568-7B58-CA4D-640054B8C2CB}"/>
              </a:ext>
            </a:extLst>
          </p:cNvPr>
          <p:cNvSpPr/>
          <p:nvPr/>
        </p:nvSpPr>
        <p:spPr>
          <a:xfrm>
            <a:off x="2949281" y="1037693"/>
            <a:ext cx="608811" cy="2106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75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FF26CD-25AD-8147-5CFA-930366484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30633"/>
            <a:ext cx="7018628" cy="310922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5FB29F-5A3C-46A0-CD2E-83629EEF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46" y="4661449"/>
            <a:ext cx="5761562" cy="394279"/>
          </a:xfrm>
        </p:spPr>
        <p:txBody>
          <a:bodyPr/>
          <a:lstStyle/>
          <a:p>
            <a:r>
              <a:rPr lang="lv-LV" dirty="0"/>
              <a:t>2021. gadā nelietoja 8,2%; 2025. gadā 9,8%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EFFD7F-5EB9-8402-7956-E6864A828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39" y="1583524"/>
            <a:ext cx="2828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840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Custom 1">
      <a:dk1>
        <a:srgbClr val="355464"/>
      </a:dk1>
      <a:lt1>
        <a:srgbClr val="FFFFFF"/>
      </a:lt1>
      <a:dk2>
        <a:srgbClr val="7ADFEA"/>
      </a:dk2>
      <a:lt2>
        <a:srgbClr val="C6ED9C"/>
      </a:lt2>
      <a:accent1>
        <a:srgbClr val="26C4E8"/>
      </a:accent1>
      <a:accent2>
        <a:srgbClr val="355464"/>
      </a:accent2>
      <a:accent3>
        <a:srgbClr val="DBEFC6"/>
      </a:accent3>
      <a:accent4>
        <a:srgbClr val="8CDEE8"/>
      </a:accent4>
      <a:accent5>
        <a:srgbClr val="729EB4"/>
      </a:accent5>
      <a:accent6>
        <a:srgbClr val="E7F94C"/>
      </a:accent6>
      <a:hlink>
        <a:srgbClr val="26C4E8"/>
      </a:hlink>
      <a:folHlink>
        <a:srgbClr val="AF0000"/>
      </a:folHlink>
    </a:clrScheme>
    <a:fontScheme name="Satiksmes Ministrija">
      <a:majorFont>
        <a:latin typeface="Verdana bold"/>
        <a:ea typeface="Calibri"/>
        <a:cs typeface="Calibri"/>
      </a:majorFont>
      <a:minorFont>
        <a:latin typeface="Verdana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F10E7C4C39940B5A4614184529A47" ma:contentTypeVersion="18" ma:contentTypeDescription="Create a new document." ma:contentTypeScope="" ma:versionID="a61629a9ec085c9ef04dc86ea33f7def">
  <xsd:schema xmlns:xsd="http://www.w3.org/2001/XMLSchema" xmlns:xs="http://www.w3.org/2001/XMLSchema" xmlns:p="http://schemas.microsoft.com/office/2006/metadata/properties" xmlns:ns2="929ef86d-0678-474b-a2d1-4b70d1db9477" xmlns:ns3="a57d379d-1838-4fe5-9dd3-f55eabd60318" targetNamespace="http://schemas.microsoft.com/office/2006/metadata/properties" ma:root="true" ma:fieldsID="befcb401a800740fc74491140e5754a1" ns2:_="" ns3:_="">
    <xsd:import namespace="929ef86d-0678-474b-a2d1-4b70d1db9477"/>
    <xsd:import namespace="a57d379d-1838-4fe5-9dd3-f55eabd60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2c859b-0546-4206-9cae-cfa997077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d379d-1838-4fe5-9dd3-f55eabd60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c23498-8d43-4f6c-b49d-fc58ffadf4f7}" ma:internalName="TaxCatchAll" ma:showField="CatchAllData" ma:web="a57d379d-1838-4fe5-9dd3-f55eabd60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9ef86d-0678-474b-a2d1-4b70d1db9477">
      <Terms xmlns="http://schemas.microsoft.com/office/infopath/2007/PartnerControls"/>
    </lcf76f155ced4ddcb4097134ff3c332f>
    <TaxCatchAll xmlns="a57d379d-1838-4fe5-9dd3-f55eabd60318" xsi:nil="true"/>
  </documentManagement>
</p:properties>
</file>

<file path=customXml/itemProps1.xml><?xml version="1.0" encoding="utf-8"?>
<ds:datastoreItem xmlns:ds="http://schemas.openxmlformats.org/officeDocument/2006/customXml" ds:itemID="{D8AB998A-3168-47B7-BA95-E910BF796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ef86d-0678-474b-a2d1-4b70d1db9477"/>
    <ds:schemaRef ds:uri="a57d379d-1838-4fe5-9dd3-f55eabd60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3F67D5-3A88-46FD-B163-CB82B84B7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7B2EF8-A40A-4AA0-8CE3-794D8F14FB27}">
  <ds:schemaRefs>
    <ds:schemaRef ds:uri="929ef86d-0678-474b-a2d1-4b70d1db9477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57d379d-1838-4fe5-9dd3-f55eabd6031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2747</TotalTime>
  <Words>264</Words>
  <Application>Microsoft Office PowerPoint</Application>
  <PresentationFormat>On-screen Show (16:9)</PresentationFormat>
  <Paragraphs>46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Arial</vt:lpstr>
      <vt:lpstr>Calibri</vt:lpstr>
      <vt:lpstr>Times New Roman</vt:lpstr>
      <vt:lpstr>Verdana</vt:lpstr>
      <vt:lpstr>Verdana bold</vt:lpstr>
      <vt:lpstr>Verdana regular</vt:lpstr>
      <vt:lpstr>89_Prezentacija_templateLV</vt:lpstr>
      <vt:lpstr>Microsoft Excel Worksheet</vt:lpstr>
      <vt:lpstr>Ceļu satiksmes drošības plāna rādītāji vērtējot 2025.gada CSNg statistiku</vt:lpstr>
      <vt:lpstr>Ceļu satiksmes drošības plāna mērķi</vt:lpstr>
      <vt:lpstr>CSNg bojāgājušo samazinājums pret 2020</vt:lpstr>
      <vt:lpstr>CSNg smagi ievainoto samazinājums</vt:lpstr>
      <vt:lpstr>CSNg bojāgājušo mazaizsargāto samazinājums</vt:lpstr>
      <vt:lpstr>CSNg cietušo bērnu samazinājums</vt:lpstr>
      <vt:lpstr>PowerPoint Presentation</vt:lpstr>
      <vt:lpstr>Ātrums (AV – apdzīvotās vietās; AAV – ārpus)</vt:lpstr>
      <vt:lpstr>Drošības jostu lietošana</vt:lpstr>
      <vt:lpstr>Aizsargķiveru lietošana</vt:lpstr>
      <vt:lpstr>Transportlīdzekļu vadīšana reibumā</vt:lpstr>
      <vt:lpstr>Palīdzības sniegšana pēc negadījuma</vt:lpstr>
      <vt:lpstr>Kopsavilkums par plāna rezultatīvajiem rādītājiem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Jānis Kalniņš</cp:lastModifiedBy>
  <cp:revision>21</cp:revision>
  <cp:lastPrinted>2025-11-26T09:47:10Z</cp:lastPrinted>
  <dcterms:created xsi:type="dcterms:W3CDTF">2014-11-20T14:46:47Z</dcterms:created>
  <dcterms:modified xsi:type="dcterms:W3CDTF">2026-03-20T13:24:57Z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  <property fmtid="{D5CDD505-2E9C-101B-9397-08002B2CF9AE}" pid="3" name="MediaServiceImageTags">
    <vt:lpwstr/>
  </property>
</Properties>
</file>