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54" r:id="rId2"/>
    <p:sldId id="435" r:id="rId3"/>
    <p:sldId id="436" r:id="rId4"/>
    <p:sldId id="437" r:id="rId5"/>
    <p:sldId id="438" r:id="rId6"/>
    <p:sldId id="439" r:id="rId7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ānis Kalniņš" initials="JK" lastIdx="3" clrIdx="0"/>
  <p:cmAuthor id="1" name="Edgars Ļeonovs" initials="EĻ" lastIdx="1" clrIdx="1">
    <p:extLst>
      <p:ext uri="{19B8F6BF-5375-455C-9EA6-DF929625EA0E}">
        <p15:presenceInfo xmlns:p15="http://schemas.microsoft.com/office/powerpoint/2012/main" userId="S-1-5-21-725345543-1935655697-839522115-82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11" autoAdjust="0"/>
    <p:restoredTop sz="92968" autoAdjust="0"/>
  </p:normalViewPr>
  <p:slideViewPr>
    <p:cSldViewPr snapToGrid="0" snapToObjects="1">
      <p:cViewPr varScale="1">
        <p:scale>
          <a:sx n="76" d="100"/>
          <a:sy n="76" d="100"/>
        </p:scale>
        <p:origin x="1142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728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B8E79-1BF4-4C6D-A410-E6EC2E2C5A7A}" type="datetimeFigureOut">
              <a:rPr lang="lv-LV" smtClean="0"/>
              <a:t>18.02.2021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728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E0FA27-1C10-4836-BFA8-0329ABC82A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9014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29A4B31-33DD-43A8-9532-B7325ACB2E34}" type="datetimeFigureOut">
              <a:rPr lang="lv-LV" altLang="lv-LV"/>
              <a:pPr>
                <a:defRPr/>
              </a:pPr>
              <a:t>18.02.2021</a:t>
            </a:fld>
            <a:endParaRPr lang="lv-LV" alt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FC1D6188-9505-4E27-847D-D21DE741DABE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9429037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9506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AF6A5797-3D96-4F42-A9EB-917E84AB786D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30605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D862DBDE-6350-430D-97D0-01F9C821BA8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99497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3796DD49-93BF-48BE-B19B-03B16FF5764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27714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4796816E-1B21-4B86-957B-7977EBF8A6A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759161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8E0BD877-4834-417C-B3BD-1AB3E461131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9857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DB80CC95-A328-44A0-9C9D-C8145ED0D68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541870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7CD31F58-9435-41C8-A4A2-17674A9DF82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85570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989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67079766-7892-4FE6-9F77-EF12C868E477}" type="datetime1">
              <a:rPr lang="en-US" altLang="lv-LV"/>
              <a:pPr>
                <a:defRPr/>
              </a:pPr>
              <a:t>2/18/2021</a:t>
            </a:fld>
            <a:endParaRPr lang="en-U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801287A1-228F-4092-9727-FC5899FE8150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1</a:t>
            </a:fld>
            <a:endParaRPr lang="en-US" altLang="lv-LV"/>
          </a:p>
        </p:txBody>
      </p:sp>
      <p:sp>
        <p:nvSpPr>
          <p:cNvPr id="8" name="Rectangle 7"/>
          <p:cNvSpPr/>
          <p:nvPr/>
        </p:nvSpPr>
        <p:spPr>
          <a:xfrm>
            <a:off x="492586" y="1944421"/>
            <a:ext cx="8485909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lv-LV" sz="1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lv-LV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28781" y="976085"/>
            <a:ext cx="7893188" cy="1066799"/>
          </a:xfrm>
        </p:spPr>
        <p:txBody>
          <a:bodyPr>
            <a:normAutofit fontScale="90000"/>
          </a:bodyPr>
          <a:lstStyle/>
          <a:p>
            <a:pPr algn="ctr"/>
            <a:r>
              <a:rPr lang="lv-LV" altLang="lv-LV" sz="1800" dirty="0"/>
              <a:t>Ceļu satiksmes drošības padomes sēde</a:t>
            </a:r>
            <a:br>
              <a:rPr lang="lv-LV" altLang="lv-LV" sz="1800" dirty="0"/>
            </a:br>
            <a:r>
              <a:rPr lang="lv-LV" altLang="lv-LV" sz="1800" dirty="0"/>
              <a:t>2021.gada 25.februāris</a:t>
            </a:r>
            <a:br>
              <a:rPr lang="lv-LV" altLang="lv-LV" sz="1800" dirty="0"/>
            </a:br>
            <a:br>
              <a:rPr lang="lv-LV" altLang="lv-LV" sz="1800" dirty="0"/>
            </a:br>
            <a:br>
              <a:rPr lang="lv-LV" altLang="lv-LV" sz="2800" i="1" dirty="0"/>
            </a:br>
            <a:br>
              <a:rPr lang="lv-LV" altLang="lv-LV" sz="2800" i="1" dirty="0"/>
            </a:br>
            <a:br>
              <a:rPr lang="lv-LV" altLang="lv-LV" sz="2800" i="1" dirty="0"/>
            </a:br>
            <a:r>
              <a:rPr lang="lv-LV" altLang="lv-LV" sz="3300" dirty="0"/>
              <a:t>2021.gadā plānotie </a:t>
            </a:r>
            <a:r>
              <a:rPr lang="lv-LV" altLang="lv-LV" sz="3300" dirty="0" err="1"/>
              <a:t>CSNg</a:t>
            </a:r>
            <a:r>
              <a:rPr lang="lv-LV" altLang="lv-LV" sz="3300" dirty="0"/>
              <a:t> novēršanas (profilakses) projekti un to finansējums</a:t>
            </a:r>
            <a:br>
              <a:rPr lang="lv-LV" altLang="lv-LV" sz="3300" dirty="0"/>
            </a:br>
            <a:br>
              <a:rPr lang="lv-LV" altLang="lv-LV" sz="3300" dirty="0"/>
            </a:br>
            <a:br>
              <a:rPr lang="lv-LV" altLang="lv-LV" sz="1800" dirty="0"/>
            </a:br>
            <a:br>
              <a:rPr lang="lv-LV" altLang="lv-LV" sz="1800" dirty="0"/>
            </a:br>
            <a:br>
              <a:rPr lang="lv-LV" altLang="lv-LV" sz="1800" dirty="0"/>
            </a:br>
            <a:br>
              <a:rPr lang="lv-LV" altLang="lv-LV" sz="1800" dirty="0"/>
            </a:br>
            <a:r>
              <a:rPr lang="lv-LV" altLang="lv-LV" sz="2000" dirty="0"/>
              <a:t>Tālivaldis Vectirāns</a:t>
            </a:r>
            <a:br>
              <a:rPr lang="lv-LV" altLang="lv-LV" sz="1800" dirty="0"/>
            </a:br>
            <a:r>
              <a:rPr lang="lv-LV" altLang="lv-LV" sz="1800" dirty="0"/>
              <a:t>Satiksmes ministrijas </a:t>
            </a:r>
            <a:br>
              <a:rPr lang="lv-LV" altLang="lv-LV" sz="1800" dirty="0"/>
            </a:br>
            <a:r>
              <a:rPr lang="lv-LV" altLang="lv-LV" sz="1800" dirty="0"/>
              <a:t>Autosatiksmes departamenta direktors</a:t>
            </a:r>
            <a:br>
              <a:rPr lang="lv-LV" altLang="lv-LV" sz="2800" i="1" dirty="0"/>
            </a:br>
            <a:br>
              <a:rPr lang="lv-LV" altLang="lv-LV" sz="2800" i="1" dirty="0"/>
            </a:br>
            <a:br>
              <a:rPr lang="lv-LV" altLang="lv-LV" sz="2800" dirty="0"/>
            </a:br>
            <a:endParaRPr lang="lv-LV" sz="2800" dirty="0"/>
          </a:p>
        </p:txBody>
      </p:sp>
    </p:spTree>
    <p:extLst>
      <p:ext uri="{BB962C8B-B14F-4D97-AF65-F5344CB8AC3E}">
        <p14:creationId xmlns:p14="http://schemas.microsoft.com/office/powerpoint/2010/main" val="1036030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2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710286" y="181450"/>
            <a:ext cx="685425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2021.gadā plānotie </a:t>
            </a:r>
            <a:r>
              <a:rPr lang="lv-LV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CSNg</a:t>
            </a:r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 novēršanas pasākumi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497" y="1625446"/>
            <a:ext cx="8101903" cy="5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lang="lv-LV" sz="2000" b="1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Saskaņā ar OCTA likuma 57.pantu</a:t>
            </a:r>
          </a:p>
          <a:p>
            <a:pPr lvl="0"/>
            <a:endParaRPr lang="lv-LV" sz="2000" b="1" dirty="0">
              <a:cs typeface="Arial" panose="020B0604020202020204" pitchFamily="34" charset="0"/>
            </a:endParaRPr>
          </a:p>
          <a:p>
            <a:pPr lvl="0"/>
            <a:r>
              <a:rPr lang="lv-LV" sz="2000" b="1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Ceļu satiksmes negadījumu novēršana ir ceļu satiksmes drošības pasākumu kopums, lai: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lv-LV" sz="2000" b="1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2000" b="1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nodrošinātu preventīvos pasākumus ceļu satiksmes drošības jomā;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lv-LV" sz="2000" b="1" dirty="0">
              <a:solidFill>
                <a:schemeClr val="accent6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2000" b="1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 informētu un izglītotu ceļu satiksmes dalībniekus;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lv-LV" sz="2000" b="1" dirty="0">
              <a:solidFill>
                <a:schemeClr val="accent6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2000" b="1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 mazinātu ceļu satiksmes negadījumu iestāšanās biežumu;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lv-LV" sz="2000" b="1" dirty="0">
              <a:solidFill>
                <a:schemeClr val="accent6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2000" b="1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 novērstu un mazinātu ceļu satiksmes negadījumu sekas.</a:t>
            </a:r>
            <a:endParaRPr lang="lv-LV" sz="1800" dirty="0">
              <a:solidFill>
                <a:schemeClr val="accent6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defTabSz="914400"/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4" name="Graphic 3" descr="Signpost outline">
            <a:extLst>
              <a:ext uri="{FF2B5EF4-FFF2-40B4-BE49-F238E27FC236}">
                <a16:creationId xmlns:a16="http://schemas.microsoft.com/office/drawing/2014/main" id="{1F99FD2C-483C-4CB2-8077-0DA17043C7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64476" y="396893"/>
            <a:ext cx="2288386" cy="2288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505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3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09" y="181450"/>
            <a:ext cx="685425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2021.gadā plānotie </a:t>
            </a:r>
            <a:r>
              <a:rPr lang="lv-LV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CSNg</a:t>
            </a:r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 novēršanas pasākumi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3660" y="1460483"/>
            <a:ext cx="7470740" cy="3570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r>
              <a:rPr lang="lv-LV" sz="2000" b="1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2021.gadā pieejamie līdzekļi </a:t>
            </a:r>
            <a:r>
              <a:rPr lang="lv-LV" sz="2000" b="1" dirty="0" err="1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CSNg</a:t>
            </a:r>
            <a:r>
              <a:rPr lang="lv-LV" sz="2000" b="1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 novēršanas (profilakses) pasākumiem:</a:t>
            </a:r>
          </a:p>
          <a:p>
            <a:pPr algn="ctr" defTabSz="914400"/>
            <a:endParaRPr lang="lv-LV" sz="1800" b="1" u="sng" dirty="0">
              <a:cs typeface="Arial" panose="020B0604020202020204" pitchFamily="34" charset="0"/>
            </a:endParaRPr>
          </a:p>
          <a:p>
            <a:pPr algn="ctr" defTabSz="914400"/>
            <a:r>
              <a:rPr lang="lv-LV" sz="2000" b="1" dirty="0">
                <a:solidFill>
                  <a:schemeClr val="accent6">
                    <a:lumMod val="50000"/>
                  </a:schemeClr>
                </a:solidFill>
              </a:rPr>
              <a:t>1 797 100 EUR</a:t>
            </a:r>
          </a:p>
          <a:p>
            <a:pPr algn="ctr" defTabSz="914400"/>
            <a:endParaRPr lang="lv-LV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 defTabSz="914400"/>
            <a:r>
              <a:rPr lang="lv-LV" sz="2000" b="1" dirty="0">
                <a:solidFill>
                  <a:schemeClr val="accent6">
                    <a:lumMod val="50000"/>
                  </a:schemeClr>
                </a:solidFill>
              </a:rPr>
              <a:t>no tiem</a:t>
            </a:r>
          </a:p>
          <a:p>
            <a:pPr algn="ctr" defTabSz="914400"/>
            <a:endParaRPr lang="lv-LV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 defTabSz="914400"/>
            <a:r>
              <a:rPr lang="lv-LV" sz="2000" b="1" dirty="0">
                <a:solidFill>
                  <a:schemeClr val="accent6">
                    <a:lumMod val="50000"/>
                  </a:schemeClr>
                </a:solidFill>
              </a:rPr>
              <a:t>898 550 EUR  IeM institūcijām</a:t>
            </a:r>
          </a:p>
          <a:p>
            <a:pPr algn="ctr" defTabSz="914400"/>
            <a:r>
              <a:rPr lang="lv-LV" sz="2000" b="1" dirty="0">
                <a:solidFill>
                  <a:schemeClr val="accent6">
                    <a:lumMod val="50000"/>
                  </a:schemeClr>
                </a:solidFill>
              </a:rPr>
              <a:t>898 550 EUR pārējām institūcijām</a:t>
            </a:r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4" name="Graphic 3" descr="Coins outline">
            <a:extLst>
              <a:ext uri="{FF2B5EF4-FFF2-40B4-BE49-F238E27FC236}">
                <a16:creationId xmlns:a16="http://schemas.microsoft.com/office/drawing/2014/main" id="{9A46FB8A-8387-42EF-AEF3-1D46F7CF86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74936" y="4167554"/>
            <a:ext cx="2309446" cy="230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30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4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09" y="181450"/>
            <a:ext cx="666669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2021.gadā plānotie </a:t>
            </a:r>
            <a:r>
              <a:rPr lang="lv-LV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CSNg</a:t>
            </a:r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 novēršanas pasākumi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069473"/>
            <a:ext cx="8827268" cy="6986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r>
              <a:rPr lang="lv-LV" sz="2000" b="1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Pieteiktie projekti (SM, CSDD, LVC u.c.):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Izmaiņu veikšana informācijas sistēmās MAIS3+ ieviešanai (NVD)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Latvijas Jauno ceļu satiksmes dalībnieku Forums</a:t>
            </a: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 (CSDD)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Drošas braukšanas konsultācijas Rīgā un citur (CSDD)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Ceļu satiksmes drošības pašvaldību novērtēšanas indekss (SM)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CSD indikatoru statistikas noteikšanas ieviešana (SM)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Kampaņa “Saskaņo ar mobilo!” (LTAB)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Kampaņa “Neriskē! Piebremzē!” (LTAB)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Kampaņa par ātruma ietekmi uz </a:t>
            </a:r>
            <a:r>
              <a:rPr lang="lv-LV" sz="2000" dirty="0" err="1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CSNg</a:t>
            </a: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 sekām (LVC)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Ceļa signālstabiņu uzstādīšana uz reģionālajiem ceļiem (LVC)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Gājēju pāreju drošības uzlabošana uz valsts ceļiem (LVC)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Vidējā ātruma kontroles sistēmas ieviešana (LVC)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Mācību gada noslēgumā Drošības diena (CSDD)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Pedagogu tālākizglītības semināri pamatskolā (CSDD)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Konkurss «Gribu būt mobils!» (CSDD)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Kampaņa pret braukšanu reibumā (CSDD)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Kampaņa par uzmanību ceļu satiksmē (CSDD)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Drošas motobraukšanas apmācība (LMA)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lv-LV" sz="2000" b="1" dirty="0">
              <a:solidFill>
                <a:schemeClr val="accent5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 algn="ctr"/>
            <a:endParaRPr lang="lv-LV" sz="2000" b="1" dirty="0">
              <a:solidFill>
                <a:schemeClr val="accent5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 algn="ctr"/>
            <a:endParaRPr lang="lv-LV" b="1" u="sng" dirty="0"/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10" name="Graphic 9" descr="Slippery Road with solid fill">
            <a:extLst>
              <a:ext uri="{FF2B5EF4-FFF2-40B4-BE49-F238E27FC236}">
                <a16:creationId xmlns:a16="http://schemas.microsoft.com/office/drawing/2014/main" id="{4A4E508B-62D9-42FC-95B7-B4FFADD35F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01354" y="228600"/>
            <a:ext cx="1266092" cy="1266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284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5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772001" y="181450"/>
            <a:ext cx="666669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2021.gadā plānotie </a:t>
            </a:r>
            <a:r>
              <a:rPr lang="lv-LV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CSNg</a:t>
            </a:r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 novēršanas pasākumi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366" y="1269884"/>
            <a:ext cx="8827268" cy="606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r>
              <a:rPr lang="lv-LV" sz="2000" b="1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Pieteiktie projekti (IeM – VP, VRS, VUGD u.c.)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Izmaiņu veikšana informācijas sistēmās MAIS3+ ieviešanai (IeM IC)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Speciālā aprīkojuma - individuālo videokameru iegāde (VRS)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Pētījums par gājēju motivāciju lietot atstarojošos priekšmetus (VP)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Kampaņa par atkārtotiem pārkāpumiem ceļu satiksmē (VP)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Preventīvie izdales materiāli un gaismu atstarojošie elementi (VP)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Kampaņa korupcijas risku ceļu satiksmē novēršanai (VP)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Interaktīvu mācību materiālu kopums par drošību (VP)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dirty="0" err="1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Ekspresdiagnostikas</a:t>
            </a: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 testi narkotisko un psihotropo vielu klātbūtnes noteikšanai (VP)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Kampaņa "Iedzīvotāju izglītošana par rīcību pēc </a:t>
            </a:r>
            <a:r>
              <a:rPr lang="lv-LV" sz="2000" dirty="0" err="1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CSNg</a:t>
            </a: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" 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Materiāli tehniskās bāzes glābšanas darbu veikšanai un </a:t>
            </a:r>
            <a:r>
              <a:rPr lang="lv-LV" sz="2000" dirty="0" err="1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CSNg</a:t>
            </a: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 apstākļu fiksēšanai nostiprināšana un paplašināšana (VUGD)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Preventīvo pasākumu īstenošana (gaismas atstarotāji u.c.) uz robežas un pierobežā (VRS)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lv-LV" sz="2000" dirty="0">
              <a:solidFill>
                <a:schemeClr val="accent5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 algn="ctr"/>
            <a:endParaRPr lang="lv-LV" sz="2000" b="1" dirty="0">
              <a:solidFill>
                <a:schemeClr val="accent5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 algn="ctr"/>
            <a:endParaRPr lang="lv-LV" b="1" u="sng" dirty="0"/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CB8E96B-8C9D-4D6B-AF0F-3396D43D61A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762064" y="459209"/>
            <a:ext cx="1353257" cy="1353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93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6</a:t>
            </a:fld>
            <a:endParaRPr lang="en-US" altLang="lv-LV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578994"/>
            <a:ext cx="8827268" cy="187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r>
              <a:rPr lang="lv-LV" sz="2800" b="1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Paldies!</a:t>
            </a:r>
            <a:endParaRPr lang="lv-LV" sz="2800" dirty="0">
              <a:solidFill>
                <a:schemeClr val="accent5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lv-LV" sz="2000" dirty="0">
              <a:solidFill>
                <a:schemeClr val="accent5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 algn="ctr"/>
            <a:endParaRPr lang="lv-LV" sz="2000" b="1" dirty="0">
              <a:solidFill>
                <a:schemeClr val="accent5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 algn="ctr"/>
            <a:endParaRPr lang="lv-LV" b="1" u="sng" dirty="0"/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765896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3553</TotalTime>
  <Words>456</Words>
  <Application>Microsoft Office PowerPoint</Application>
  <PresentationFormat>On-screen Show (4:3)</PresentationFormat>
  <Paragraphs>76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Verdana</vt:lpstr>
      <vt:lpstr>89_Prezentacija_templateLV</vt:lpstr>
      <vt:lpstr>Ceļu satiksmes drošības padomes sēde 2021.gada 25.februāris     2021.gadā plānotie CSNg novēršanas (profilakses) projekti un to finansējums      Tālivaldis Vectirāns Satiksmes ministrijas  Autosatiksmes departamenta direktors 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Jānis Kalniņš</cp:lastModifiedBy>
  <cp:revision>330</cp:revision>
  <cp:lastPrinted>2017-02-07T16:15:36Z</cp:lastPrinted>
  <dcterms:created xsi:type="dcterms:W3CDTF">2014-11-20T14:46:47Z</dcterms:created>
  <dcterms:modified xsi:type="dcterms:W3CDTF">2021-02-18T12:19:35Z</dcterms:modified>
</cp:coreProperties>
</file>