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1040" r:id="rId3"/>
    <p:sldId id="1041" r:id="rId4"/>
  </p:sldIdLst>
  <p:sldSz cx="9144000" cy="6858000" type="screen4x3"/>
  <p:notesSz cx="6954838" cy="93091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iga Driksna" initials="DD" lastIdx="2" clrIdx="0">
    <p:extLst>
      <p:ext uri="{19B8F6BF-5375-455C-9EA6-DF929625EA0E}">
        <p15:presenceInfo xmlns:p15="http://schemas.microsoft.com/office/powerpoint/2012/main" userId="S::daigadriksna@sam.gov.lv::710bdb3f-f8fa-4ad6-9b60-839b289a40df" providerId="AD"/>
      </p:ext>
    </p:extLst>
  </p:cmAuthor>
  <p:cmAuthor id="2" name="Valdis" initials="SM" lastIdx="1" clrIdx="1">
    <p:extLst>
      <p:ext uri="{19B8F6BF-5375-455C-9EA6-DF929625EA0E}">
        <p15:presenceInfo xmlns:p15="http://schemas.microsoft.com/office/powerpoint/2012/main" userId="Valdis" providerId="None"/>
      </p:ext>
    </p:extLst>
  </p:cmAuthor>
  <p:cmAuthor id="3" name="Tālivaldis Vectirāns" initials="TV" lastIdx="2" clrIdx="2">
    <p:extLst>
      <p:ext uri="{19B8F6BF-5375-455C-9EA6-DF929625EA0E}">
        <p15:presenceInfo xmlns:p15="http://schemas.microsoft.com/office/powerpoint/2012/main" userId="Tālivaldis Vectirāns" providerId="None"/>
      </p:ext>
    </p:extLst>
  </p:cmAuthor>
  <p:cmAuthor id="4" name="Baiba Gulbe" initials="BG" lastIdx="1" clrIdx="3">
    <p:extLst>
      <p:ext uri="{19B8F6BF-5375-455C-9EA6-DF929625EA0E}">
        <p15:presenceInfo xmlns:p15="http://schemas.microsoft.com/office/powerpoint/2012/main" userId="S::baibagulbe@sam.gov.lv::dcc4d610-6dcd-4f46-b615-9400edd346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9"/>
    <a:srgbClr val="E1FF05"/>
    <a:srgbClr val="4BACC6"/>
    <a:srgbClr val="31859C"/>
    <a:srgbClr val="537ABA"/>
    <a:srgbClr val="5F5BAE"/>
    <a:srgbClr val="8064A2"/>
    <a:srgbClr val="0E70AF"/>
    <a:srgbClr val="FE9D00"/>
    <a:srgbClr val="E5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6357" autoAdjust="0"/>
  </p:normalViewPr>
  <p:slideViewPr>
    <p:cSldViewPr>
      <p:cViewPr varScale="1">
        <p:scale>
          <a:sx n="78" d="100"/>
          <a:sy n="78" d="100"/>
        </p:scale>
        <p:origin x="14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4471" cy="4652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8736" y="3"/>
            <a:ext cx="3014471" cy="4652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A4C7-11B7-4871-A76C-8919204DBB30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84"/>
            <a:ext cx="3014471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8736" y="8842384"/>
            <a:ext cx="3014471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082EE-8EDE-4624-8FD1-E9ACD5BB28C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9464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3763" cy="465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7" y="2"/>
            <a:ext cx="3013763" cy="465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1461C-5380-4412-82B1-4E6DFD694E64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700088"/>
            <a:ext cx="4649788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5" y="4421824"/>
            <a:ext cx="5563870" cy="418909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13763" cy="4654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7" y="8842031"/>
            <a:ext cx="3013763" cy="4654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70A9D-3FF5-46C5-B285-098F23DD63F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9868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70A9D-3FF5-46C5-B285-098F23DD63F8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6340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70A9D-3FF5-46C5-B285-098F23DD63F8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933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70A9D-3FF5-46C5-B285-098F23DD63F8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019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924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984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5373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979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1D07F4C-0F32-4D99-A077-F74DCEF6227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1223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370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58199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601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5401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003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5103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117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020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chemeClr val="accent3">
                <a:lumMod val="0"/>
                <a:lumOff val="100000"/>
              </a:schemeClr>
            </a:gs>
            <a:gs pos="87000">
              <a:schemeClr val="bg1">
                <a:lumMod val="85000"/>
              </a:schemeClr>
            </a:gs>
            <a:gs pos="47000">
              <a:schemeClr val="bg1">
                <a:lumMod val="0"/>
                <a:lumOff val="10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F5A34-9EBF-4F0A-88D2-BC24745C65E8}" type="datetimeFigureOut">
              <a:rPr lang="lv-LV" smtClean="0"/>
              <a:t>23.02.2021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5FA42-DE36-4D94-9A7F-A6901430AF9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3312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>
          <a:xfrm>
            <a:off x="529207" y="2492896"/>
            <a:ext cx="8085585" cy="3672408"/>
          </a:xfrm>
        </p:spPr>
        <p:txBody>
          <a:bodyPr>
            <a:normAutofit fontScale="90000"/>
          </a:bodyPr>
          <a:lstStyle/>
          <a:p>
            <a:pPr lvl="0" defTabSz="449263" eaLnBrk="0" fontAlgn="base" hangingPunct="0">
              <a:spcBef>
                <a:spcPts val="350"/>
              </a:spcBef>
              <a:spcAft>
                <a:spcPct val="0"/>
              </a:spcAft>
              <a:buSzPct val="100000"/>
            </a:pPr>
            <a:br>
              <a:rPr lang="lv-LV" altLang="lv-LV" dirty="0"/>
            </a:br>
            <a:r>
              <a:rPr lang="lv-LV" altLang="lv-LV" dirty="0"/>
              <a:t>CSDP </a:t>
            </a:r>
            <a:br>
              <a:rPr lang="lv-LV" altLang="lv-LV" dirty="0"/>
            </a:br>
            <a:r>
              <a:rPr lang="lv-LV" altLang="lv-LV" dirty="0"/>
              <a:t>vienotās vizuālās identitātes koncepcija</a:t>
            </a:r>
            <a:br>
              <a:rPr lang="lv-LV" altLang="lv-LV" dirty="0"/>
            </a:br>
            <a:br>
              <a:rPr lang="lv-LV" sz="2200" b="1" dirty="0"/>
            </a:br>
            <a:br>
              <a:rPr lang="lv-LV" sz="2200" b="1" dirty="0"/>
            </a:br>
            <a:br>
              <a:rPr lang="lv-LV" sz="2200" b="1" dirty="0"/>
            </a:br>
            <a:r>
              <a:rPr lang="lv-LV" sz="1300" dirty="0"/>
              <a:t>Baiba Gulbe, K</a:t>
            </a:r>
            <a:r>
              <a:rPr lang="lv-LV" sz="1300" b="1" dirty="0"/>
              <a:t>omunikācijas nodaļa</a:t>
            </a:r>
            <a:br>
              <a:rPr lang="lv-LV" sz="1300" b="1" dirty="0"/>
            </a:br>
            <a:r>
              <a:rPr lang="lv-LV" sz="1300" dirty="0"/>
              <a:t>25</a:t>
            </a:r>
            <a:r>
              <a:rPr lang="lv-LV" sz="1300" b="1" dirty="0"/>
              <a:t>.02.2021.</a:t>
            </a:r>
            <a:br>
              <a:rPr lang="lv-LV" sz="3200" b="1" dirty="0"/>
            </a:br>
            <a:r>
              <a:rPr lang="lv-LV" sz="3200" b="1" dirty="0"/>
              <a:t> </a:t>
            </a:r>
            <a:br>
              <a:rPr lang="lv-LV" sz="3200" b="1" dirty="0"/>
            </a:br>
            <a:br>
              <a:rPr lang="lv-LV" sz="3200" b="1" dirty="0">
                <a:effectLst/>
              </a:rPr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i="1" dirty="0"/>
            </a:br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297742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DDCD-A937-43AD-A482-DD8D2D1FD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404664"/>
            <a:ext cx="6096000" cy="1036642"/>
          </a:xfrm>
        </p:spPr>
        <p:txBody>
          <a:bodyPr/>
          <a:lstStyle/>
          <a:p>
            <a:r>
              <a:rPr lang="lv-LV" dirty="0"/>
              <a:t>CSDP vienotā vizuālā identitāte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C04E8-2ACA-4259-96FC-BDC29071B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1441306"/>
            <a:ext cx="6912768" cy="5279130"/>
          </a:xfrm>
        </p:spPr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</a:rPr>
              <a:t>CSDP vienotās vizuālās identitātes izveides mērķis </a:t>
            </a:r>
          </a:p>
          <a:p>
            <a:pPr marL="1314450" lvl="1" indent="-571500" algn="just">
              <a:buFont typeface="Arial" panose="020B0604020202020204" pitchFamily="34" charset="0"/>
              <a:buChar char="•"/>
            </a:pPr>
            <a:r>
              <a:rPr lang="lv-LV" sz="2400" b="1" dirty="0">
                <a:latin typeface="Calibri" panose="020F0502020204030204" pitchFamily="34" charset="0"/>
                <a:ea typeface="Calibri" panose="020F0502020204030204" pitchFamily="34" charset="0"/>
              </a:rPr>
              <a:t>stiprināt valsts lomu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1314450" lvl="1" indent="-571500" algn="just">
              <a:buFont typeface="Arial" panose="020B0604020202020204" pitchFamily="34" charset="0"/>
              <a:buChar char="•"/>
            </a:pPr>
            <a:r>
              <a:rPr lang="lv-LV" sz="2400" b="1" dirty="0">
                <a:latin typeface="Calibri" panose="020F0502020204030204" pitchFamily="34" charset="0"/>
                <a:ea typeface="Calibri" panose="020F0502020204030204" pitchFamily="34" charset="0"/>
              </a:rPr>
              <a:t>veicināt CEĻU SATIKSMES DROŠĪBAS PADOMES atpazīstamību sabiedrībā</a:t>
            </a:r>
          </a:p>
          <a:p>
            <a:pPr marL="1314450" lvl="1" indent="-571500" algn="just">
              <a:buFont typeface="Arial" panose="020B0604020202020204" pitchFamily="34" charset="0"/>
              <a:buChar char="•"/>
            </a:pPr>
            <a:endParaRPr lang="lv-LV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</a:rPr>
              <a:t>CSDP vienoto vizuālās identitāti veido trīs pamatelementi – valsts ģerbonis, institūcijas nosaukums un krāsa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8" name="Content Placeholder 5" descr="Diagram&#10;&#10;Description automatically generated with low confidence">
            <a:extLst>
              <a:ext uri="{FF2B5EF4-FFF2-40B4-BE49-F238E27FC236}">
                <a16:creationId xmlns:a16="http://schemas.microsoft.com/office/drawing/2014/main" id="{BF956D79-734F-466F-9145-F7A170D3C9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752" y="5095029"/>
            <a:ext cx="1547002" cy="1286299"/>
          </a:xfrm>
          <a:prstGeom prst="rect">
            <a:avLst/>
          </a:prstGeom>
        </p:spPr>
      </p:pic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F43A463-29DB-4F0C-B55D-6CF9E03729A2}"/>
              </a:ext>
            </a:extLst>
          </p:cNvPr>
          <p:cNvSpPr txBox="1">
            <a:spLocks/>
          </p:cNvSpPr>
          <p:nvPr/>
        </p:nvSpPr>
        <p:spPr>
          <a:xfrm>
            <a:off x="3256383" y="5140374"/>
            <a:ext cx="3214752" cy="119560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lv-LV" sz="2400" dirty="0"/>
              <a:t>CEĻU SATIKSMES </a:t>
            </a:r>
            <a:br>
              <a:rPr lang="lv-LV" sz="2400" dirty="0"/>
            </a:br>
            <a:r>
              <a:rPr lang="lv-LV" sz="2400" dirty="0"/>
              <a:t>DROŠĪBAS PADOME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5FAFC7-52E5-4D8B-AE08-FACB62E2D907}"/>
              </a:ext>
            </a:extLst>
          </p:cNvPr>
          <p:cNvSpPr/>
          <p:nvPr/>
        </p:nvSpPr>
        <p:spPr>
          <a:xfrm>
            <a:off x="6740690" y="5140374"/>
            <a:ext cx="1108366" cy="999069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3566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FDDCD-A937-43AD-A482-DD8D2D1FD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404664"/>
            <a:ext cx="6096000" cy="1036642"/>
          </a:xfrm>
        </p:spPr>
        <p:txBody>
          <a:bodyPr/>
          <a:lstStyle/>
          <a:p>
            <a:r>
              <a:rPr lang="lv-LV" dirty="0"/>
              <a:t>CSDP vienotā vizuālā identitāte komunikācijā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C04E8-2ACA-4259-96FC-BDC29071B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1578870"/>
            <a:ext cx="6912768" cy="527913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CSDP vienotā vizuālā identitāte tiek izmantota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lv-LV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CSDP komunikācijā (sēdes, </a:t>
            </a:r>
            <a:r>
              <a:rPr lang="lv-LV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domn</a:t>
            </a:r>
            <a:r>
              <a:rPr lang="lv-LV" sz="2400" dirty="0" err="1">
                <a:latin typeface="Calibri" panose="020F0502020204030204" pitchFamily="34" charset="0"/>
                <a:ea typeface="Calibri" panose="020F0502020204030204" pitchFamily="34" charset="0"/>
              </a:rPr>
              <a:t>ī</a:t>
            </a:r>
            <a:r>
              <a:rPr lang="lv-LV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</a:t>
            </a:r>
            <a:r>
              <a:rPr lang="lv-LV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u.c.)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</a:rPr>
              <a:t>kampaņās un pasākumos, ko padomes locekļu pārstāvētās institūcijas īsteno ar mērķi izglītot sabiedrību un veicināt izpratni par satiksmes drošības jautājumiem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lv-LV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Nākamie soļi – CSDP vienotās vizuālās identitātes un </a:t>
            </a:r>
            <a:r>
              <a:rPr lang="lv-LV" sz="2400" dirty="0">
                <a:latin typeface="Calibri" panose="020F0502020204030204" pitchFamily="34" charset="0"/>
                <a:ea typeface="Calibri" panose="020F0502020204030204" pitchFamily="34" charset="0"/>
              </a:rPr>
              <a:t>vadlīniju izstrāde</a:t>
            </a:r>
            <a:endParaRPr lang="lv-LV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061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121</Words>
  <Application>Microsoft Office PowerPoint</Application>
  <PresentationFormat>On-screen Show (4:3)</PresentationFormat>
  <Paragraphs>17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Verdana</vt:lpstr>
      <vt:lpstr>Office Theme</vt:lpstr>
      <vt:lpstr> CSDP  vienotās vizuālās identitātes koncepcija    Baiba Gulbe, Komunikācijas nodaļa 25.02.2021.       </vt:lpstr>
      <vt:lpstr>CSDP vienotā vizuālā identitāte</vt:lpstr>
      <vt:lpstr>CSDP vienotā vizuālā identitāte komunikācijā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Valsts lomas un valsts sniegto pakalpojumu vērtības stiprināšana, komunikācijā integrējot  SM logo  Tēmas: satiksmes drošība un  videi draudzīgas transporta infrastruktūras attīstība  PRIEKŠLIKUMS  Komunikācijas nodaļa 20.01.2021.</dc:title>
  <dc:creator>Baiba Gulbe</dc:creator>
  <cp:lastModifiedBy>Jānis Kalniņš</cp:lastModifiedBy>
  <cp:revision>29</cp:revision>
  <dcterms:created xsi:type="dcterms:W3CDTF">2021-01-19T17:19:12Z</dcterms:created>
  <dcterms:modified xsi:type="dcterms:W3CDTF">2021-02-23T14:05:50Z</dcterms:modified>
</cp:coreProperties>
</file>