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10"/>
  </p:notesMasterIdLst>
  <p:handoutMasterIdLst>
    <p:handoutMasterId r:id="rId11"/>
  </p:handoutMasterIdLst>
  <p:sldIdLst>
    <p:sldId id="259" r:id="rId5"/>
    <p:sldId id="3940" r:id="rId6"/>
    <p:sldId id="3937" r:id="rId7"/>
    <p:sldId id="3941" r:id="rId8"/>
    <p:sldId id="392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F22"/>
    <a:srgbClr val="FFFFFF"/>
    <a:srgbClr val="20272C"/>
    <a:srgbClr val="FEFBFF"/>
    <a:srgbClr val="242B30"/>
    <a:srgbClr val="1E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F71FD-A863-39A3-6EC6-D783F821E8F0}" v="21" dt="2025-10-08T13:11:59.771"/>
    <p1510:client id="{3A8AD451-907F-57A2-665B-22BE728E8523}" v="30" dt="2025-10-09T05:16:10.807"/>
    <p1510:client id="{5E6DA756-FAC9-1E7B-1ABC-E927FA6B5DBA}" v="19" dt="2025-10-08T12:26:21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186C5-F2E1-6346-86A9-528BFA0214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1B9C6-E7AB-D445-B1DC-A6DD63EC20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17495-C523-F54C-BE6F-D7DC1D98320A}" type="datetime1">
              <a:rPr lang="en-US" smtClean="0"/>
              <a:t>10/9/2025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928C1-E357-F84B-96F4-A42688DB06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E6D97-AC6D-7348-9310-012ED51093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C0597-4A33-B648-8CB5-9A5E0AA481F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5925002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5E58-8BF0-8E47-B7DE-4A1D2D274547}" type="datetime1">
              <a:rPr lang="en-US" smtClean="0"/>
              <a:t>10/9/2025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0B3D-D7D6-E249-8526-28BC9949778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094035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C5E6E3E-9519-4A13-DC1F-9C93E59BC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B75FC4D-E733-428C-13B4-107C00DF2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483" y="2040556"/>
            <a:ext cx="6415259" cy="236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3351A43-FF1E-D1D3-7324-AE974009CC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6478" y="696774"/>
            <a:ext cx="1949910" cy="59862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B7D4237-7C30-A3FC-99D7-2022901B5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3483" y="4514247"/>
            <a:ext cx="6415259" cy="86627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60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DAB7995-B417-E884-F464-D811C0FE0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925E154-5FF7-26DA-6BF3-71A375BB950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2F1E9-B722-3DC3-6A7F-2D05257970C2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5EEA189F-B7F6-9ECE-A2C3-18FC3428E1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A97688-6376-B54E-A195-6CDC0CBD19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59D3276-9057-1C41-A176-D8E4A23EDC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E195CF6-1DF2-6B42-9886-73BF32841B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874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ED7EF15-9451-64E7-7868-B42E6DB22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5818C1D-16B4-AC62-C659-BBEEDAF44D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E891CF-3E99-FA0D-FDC9-DDAADD01D1F5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2C97138C-EC01-3DF8-1ED3-49D754ED1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E4345F2-3D49-7D40-8AA9-51F972E9CF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E23BFD-6AB3-C54F-981B-8EAFD693966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2BEB50-DA13-8C4E-910D-572DC3F437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7264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6AA89D2-E1D2-A9DC-504C-47F91F45D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A58D52-B9ED-3FD6-717C-5D5E3EC45EA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A9D9D5-E5D1-1FA0-386E-873C754C2C7B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D3D09996-E75B-0783-9A05-4323B6F82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428" y="1688873"/>
            <a:ext cx="10928771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8D1A6-6B74-2A43-943D-2F30503EC1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5A596E-E0F6-EF42-BF64-51DF1B9F05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7B07CFD-6891-A94A-AF69-7EE9017A58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2006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6AA89D2-E1D2-A9DC-504C-47F91F45D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D09996-E75B-0783-9A05-4323B6F82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428" y="745959"/>
            <a:ext cx="10928771" cy="5539096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8D1A6-6B74-2A43-943D-2F30503EC1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5A596E-E0F6-EF42-BF64-51DF1B9F05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7B07CFD-6891-A94A-AF69-7EE9017A58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1076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71888C-70EF-2D5E-8F8B-12B096E77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34112B-21F3-35C0-5FCA-953AC3785FD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292D28-A9C6-F4D8-A142-E32D0859D512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8208E24B-CA97-F49D-D147-1B8D2479A1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616" y="1688872"/>
            <a:ext cx="10969584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A00A28-3443-574E-AA30-A5BB32D14DC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AF4D02-90DF-8746-979D-35DE1E6FC9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CA7DDE7-98DD-4D43-B651-D28D010E32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5827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71888C-70EF-2D5E-8F8B-12B096E77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208E24B-CA97-F49D-D147-1B8D2479A1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616" y="757990"/>
            <a:ext cx="10969584" cy="5527064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A00A28-3443-574E-AA30-A5BB32D14DC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AF4D02-90DF-8746-979D-35DE1E6FC9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CA7DDE7-98DD-4D43-B651-D28D010E32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87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EBE393F-AC69-E89B-763A-6FC45F134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8DD77A-D515-D7CE-AA43-138B015AF4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05CE63-F92F-F156-CA12-999AB7CA0F45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343C565E-4B27-5796-B61F-492C7E768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616" y="1688873"/>
            <a:ext cx="5134673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A6D5CA-33F2-C545-B1E2-5853689EFB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393713" y="1688873"/>
            <a:ext cx="5239487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E644AB2-C423-1D4E-B7D7-EE65EB9C92C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1DEAC18-FB8D-D846-B23F-CD00C968FA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4BB17E3-2FD6-5A4C-A003-DB0E9FCC49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9471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D3CC885-F690-B80B-0F8C-7948512E7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6F6DD6F-70D7-6717-8808-AA18B7CB733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FD2789-9E9B-83B5-5D93-8949A193810E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CEA1B6D3-A976-5825-A699-B1BF97E6F4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615" y="1688872"/>
            <a:ext cx="5170027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32AD4A3-CCF0-A747-8DB4-9F9197EEE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8360" y="1688872"/>
            <a:ext cx="5285000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9C1504-791A-1047-96BC-7D2312B2880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E9F5FC-5451-DF46-ACA4-C6E9823AB2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178C876-1BE6-4949-B8B4-903B913D70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0669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D8448C1-1ADE-0597-C8ED-C67F9546B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A3FFC3-11C5-2C08-7509-0AD1B97D58C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F77675-A720-6954-9FE2-A1AE568BA1A6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49DA29A-8729-BF87-D235-4A8EDDD26D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616" y="1688873"/>
            <a:ext cx="5170025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02A8AC-78BF-B248-9EDE-8E968733161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5BCDC4-9017-2147-8162-E53DB9D6E8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242C23-FB43-0E4B-B95C-06149FEB65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83375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5832B15-C63D-8E64-D88A-8DD6C759C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7129630-5A7F-61A5-1FF8-675ADBE7079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41295F-2E13-67E4-3B53-CD531BA85A58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518794AC-DD5B-BD5B-DCEA-8655590432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6D17F2-21CE-2940-96C0-688F97243E0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E9E972-D002-4943-8A32-6F404B423B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56F838-7116-A548-831A-5C88E62946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8501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63C8C86-5A18-27AD-F078-D614747A9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429" y="1688873"/>
            <a:ext cx="10924354" cy="45961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FontTx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6B5A88-2EFA-5E53-B474-5D2E6EA3F4E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4492B0-03A6-9A67-E4EB-A7203974F49F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5F65E303-4034-01EE-B049-6753009995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2E7DD7-7E05-F747-B4EE-5456555B4A9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C5DC2AB-EC8F-CB47-8154-3DC23AA4CC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13D44B-57D8-2445-825C-358B05728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0869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AFC1764-AD67-F1DB-D8C8-69F96BDAE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7E9BC1C-86F0-9806-C941-2DB208BD917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D3A0C5-8859-0D2E-CCCD-2267AF04A589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88BA0B1B-89B6-C98A-27FA-CF94A63033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616" y="1688872"/>
            <a:ext cx="5170025" cy="459618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7808" y="1340146"/>
            <a:ext cx="5170024" cy="494490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386ADA-4AD6-D946-BF31-705BD566605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434FB92-290D-B245-96E9-4F05AC1091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CC00B6-FB2C-C242-84FB-FECEE606E7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1311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EF96186-44A9-7DA6-0E48-70EB0B28B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34950C-6E32-91D6-3F04-356D1353828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C6ACA6-1EA8-2B8D-8C0E-415F48C321C9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4F6B2C65-F4E7-E06F-712B-EAA45A2775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7808" y="1340146"/>
            <a:ext cx="5170024" cy="494490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73741B-C34C-F648-A03C-CC2B6C4F85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C421A1A-DA9B-E14F-A730-262D047EE4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DA2FAD-6904-4642-AFCE-0DDC25EE51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4872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82D406D-2E7F-EAAB-AF3B-98D196643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16D91BC-142A-026D-829C-17604897B06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1635C1-616E-D2E3-5153-922AAC8F771E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B0752BF4-0864-D33F-C771-F3F4A676EB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7808" y="3877520"/>
            <a:ext cx="5170024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808" y="1340146"/>
            <a:ext cx="5170024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6880755-AFF0-F54C-89D6-4F7B3E04433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9C51843-CCF7-EB4A-8403-43329C7B56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B0F9064-F16D-494E-AE11-93217183D8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13415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0123A56-8808-EFD5-7208-9950C96D8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AE0651-CDAA-C18A-D3F7-784BB579EF8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BC044F-6033-E5E7-18B5-219F298187FA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B55D42D2-54A4-CFC0-177A-81099A4644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7808" y="3877520"/>
            <a:ext cx="5170024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808" y="1340146"/>
            <a:ext cx="5170024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103C9C-8E8B-E240-A7A0-382013431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E76D566-C619-9448-B3D0-1D89C4EAF79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A30390-BA33-4E4B-A7EE-5D767D5BFA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67AE283-2BE3-E44D-920E-7261B05264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35066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7AB640F-632B-D7C6-09D7-10F6B97CE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3E8040-150F-FCB6-074F-DEB679BBC17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175B58-5B68-899F-A02B-7FA23C20B151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B5F7B539-4E57-E7DB-0086-A4F7B20E32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2044" y="3877520"/>
            <a:ext cx="4065788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2044" y="1340146"/>
            <a:ext cx="4065787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C623491-8BC0-114A-AB8D-E55D547B53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6274259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ABF104-3498-0041-8DC9-FDB645A3A86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C125955-E6C6-DF4E-8EF6-40BDA41452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901DC7C-5AE7-9F45-912B-5A60927C72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84017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0385223-3AB8-24EC-5DD3-A5D32FFAD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F4B1E9D-FCC6-ABFA-5D4C-DA1906CD09B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2D4F39-2AF6-363F-9AA5-2D65C2CF6A46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7363CB21-6DBD-21BF-7E9F-4F8A0F6F7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2044" y="3877520"/>
            <a:ext cx="4065788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6274259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2044" y="1340146"/>
            <a:ext cx="4065787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5B8DE3-26CB-6E44-B7F7-8EB8223F4D5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B76E4FD-F101-C647-8A9C-C88F6909AE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10215DA-066D-194E-89E5-A0704EBD53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11604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AA752AC-A426-A530-DDF0-FE2A4F824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34235D-48FB-251A-0EE7-FBF35C08175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F38EF0-21FB-4FA1-CF70-FF76F45AF3E0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C39E073D-ADD2-C717-5BE9-6A0F34E69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3576434-2DAC-BE4F-AD26-DA81689612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13136" y="3877520"/>
            <a:ext cx="248469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323B914-748D-6246-8027-FBF3319CD4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808" y="1340146"/>
            <a:ext cx="5170024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831A2E6-B076-2F48-9E14-B1A025932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7808" y="3877520"/>
            <a:ext cx="248469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B77DE04-A88B-6143-A2BA-D65464C4E5B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502AB8-BC1E-DD43-BDD9-0DA307DD12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634DFE-2703-E446-A823-7CE9CD1158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91124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1503C79-9130-A277-E0F4-C19946A5D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F47EA81-203B-4330-97FD-BCDB255C05C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4725E9-346F-BB3C-6827-6CA40ED0ECD5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DB7F35C9-C8E3-0C2A-AAE5-F76D6B389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3936" y="3877520"/>
            <a:ext cx="248469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8608" y="1340146"/>
            <a:ext cx="5170024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8608" y="3877520"/>
            <a:ext cx="248469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A220C45-E1BC-8447-8057-B13ABF867A3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E31B894-4556-3E49-8440-523877A77E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AF3EC61-54A4-5A4F-B084-0B5996A1CC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85356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DB90E5D-6E9C-783D-DCB7-E1CF06214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757578B-3431-8CD3-9453-DEF205A8493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B301E4-C9CA-8068-8047-DD7514DE7227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A3522C2D-D3DB-AA74-B01C-54C12BACB1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C1CD911-5ECC-8741-BC2D-86996A75D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3776" y="3877520"/>
            <a:ext cx="248469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9195F78-9BD0-6546-BD84-91CACE5CFE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3774" y="1340146"/>
            <a:ext cx="2484696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2155FD4-AB26-8B4E-8E12-6FE132356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7968" y="3877520"/>
            <a:ext cx="248469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C74A5AF-7218-7741-928D-67B15C31BA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968" y="1340146"/>
            <a:ext cx="2484696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97AE7D6-8ADE-EC4A-BDB5-89BCDB6C82E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23F762A-68B9-EA4D-837A-06B3623A45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ACE6B29-0209-1B4C-A812-0E72963DA9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58334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76D17FB-DA34-0FBB-F9B2-CC17DD363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A394346-C869-4C99-A89A-064F94E9CF4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2B1C2F-D606-55A6-1EA4-80C0B7236DD6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96799421-2B50-6FD5-4D95-25A2A469A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3776" y="3877520"/>
            <a:ext cx="248469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EA0353A-DDFC-2E4F-A879-7E34D417C0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3774" y="1340146"/>
            <a:ext cx="2484696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7968" y="3877520"/>
            <a:ext cx="2484696" cy="24075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08F53BD-4527-A147-A6F4-7D9F5F5B85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968" y="1340146"/>
            <a:ext cx="2484696" cy="232418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60918B1-4F7B-4343-A9F9-6E0B9C43A2D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97F74BD-84B0-6B46-9AC8-3018CD3C3C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C235297-125D-F74B-B580-DFA138B40D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320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63C8C86-5A18-27AD-F078-D614747A9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429" y="745959"/>
            <a:ext cx="10924354" cy="553909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FontTx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65E303-4034-01EE-B049-6753009995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2E7DD7-7E05-F747-B4EE-5456555B4A9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C5DC2AB-EC8F-CB47-8154-3DC23AA4CC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13D44B-57D8-2445-825C-358B05728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26312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0A6759C2-9AB9-DBD5-EAD0-7C78B4A4D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B7B8122-19C7-2172-23DA-C704605C9AD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25FFF5-7075-2124-AFC6-6152E281FD44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E4D5FFA8-02B0-D2EF-96DC-6DC0084AC9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6076" y="4722472"/>
            <a:ext cx="2587683" cy="156258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521BD6D-8B5B-6749-98CA-9A15CD3E9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0597" y="4722472"/>
            <a:ext cx="2560320" cy="156258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1224893-BEF4-9841-ABE5-F880148F8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66076" y="3064275"/>
            <a:ext cx="2587683" cy="141711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35768D8-5881-D141-A1DD-D0E2BC7620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597" y="3064275"/>
            <a:ext cx="2560320" cy="141711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E7C6150-46F6-DB47-8BD3-BE1620643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6076" y="1338083"/>
            <a:ext cx="2587683" cy="14792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931922-9D26-9E4E-B1BE-5D2A66269F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0597" y="1338083"/>
            <a:ext cx="2560320" cy="14792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9CE57D6-E2C1-EE4E-A307-8695FB5756C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BF98866-6C40-9146-92C3-1BA12C26D14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831CEAF-5FEC-8D4B-8DF3-740419371D0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349971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1FA90CB-B300-B809-F31E-EBCB0D9F0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EFD82FE-1A1C-9A1F-5A0C-F55FE65181F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47975" y="718427"/>
            <a:ext cx="4885660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E39A1F-62EF-8F8C-2758-5F32326EE718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DD719FAD-A179-A905-8CCF-A813155203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CA43E9-F355-2344-81C3-725F3DECE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0BBEE0F3-064F-5841-AD20-9C54E8EE7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6076" y="4722472"/>
            <a:ext cx="2587683" cy="156258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5C7427A-A439-3C4C-AEEC-2FC22F850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0597" y="4722472"/>
            <a:ext cx="2560320" cy="1562581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8F5019AB-1352-5247-9DD9-1F049754F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66076" y="3064275"/>
            <a:ext cx="2587683" cy="141711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D9218263-8819-A745-AC7E-A74AC1D306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597" y="3064275"/>
            <a:ext cx="2560320" cy="141711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4A4713CD-88F5-E446-BE40-5DEFA6BB38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6076" y="1338083"/>
            <a:ext cx="2587683" cy="14792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68808548-62CE-B14E-8C6E-6F5A7AB502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0597" y="1338083"/>
            <a:ext cx="2560320" cy="1479233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D99C46E-A02B-0649-830D-9E4AAA18687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F04D584-3005-EA4D-81FE-4ABDFD4D3D1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71ACADE-8294-6042-B395-1C9D3F17C1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91854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8708516-3016-7B15-76C8-43CBBF6CF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04CE862-9BF8-6AEF-BFC8-1DD55B4E16C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8620568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868A41-595B-DE02-A30E-C27EB27A3859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D38EA913-57F7-4647-320F-5CF5797CE5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072" y="1828800"/>
            <a:ext cx="10876448" cy="44562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4E889C-2F1B-FF44-9C9C-234E529AD20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91D0FB4-A422-FC48-9C33-81F893F319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6A68C6-0551-BD47-B373-53579DE7C7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26912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6269263-4A09-E4E0-56FD-AA62DFF0B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1E8DD5E-708B-AE53-9C9C-319D006B34C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47975" y="718427"/>
            <a:ext cx="8620568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3E088D-2DBB-4D22-6804-707B254FB817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3122535D-2064-6B52-5BFB-CB2B651E2F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072" y="3429000"/>
            <a:ext cx="10864598" cy="285147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5" y="1688872"/>
            <a:ext cx="10978055" cy="1481049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LV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24220E5-F415-2B45-A927-AC7DD6AD0FA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5E3130-2AD2-4B40-B18E-0A4F4068E5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20D6FC-0CD3-514A-9D18-D79F3BBFF4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1106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E4817BB-129D-C75B-F764-AE05D3C3FA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FEB29B-3CC5-6079-5E7A-47983585B37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47975" y="718427"/>
            <a:ext cx="8620568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AE7724-6F97-8B8A-FC7C-B10187900394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96793898-7621-25FE-9470-B62C998EFB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072" y="3429000"/>
            <a:ext cx="5156368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5" y="1688872"/>
            <a:ext cx="5351106" cy="1481049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LV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A4C54C-B9EF-8E42-999E-E4F8DD18DA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8080" y="3429000"/>
            <a:ext cx="5432384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5C0F24B-FC8C-AE4A-9749-C63193AB1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6800" y="1688871"/>
            <a:ext cx="5598160" cy="1481049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LV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47452E-D91D-C34B-853F-626EF3A286D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5ACFCCC-C65C-0646-BF4E-9BB5600DC7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17C61F5-1E46-B34F-810C-6FD787552F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826997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FF2E95-3DBB-7B4F-706F-DAEAE353B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090BF0E-DF1A-4331-5D67-CA17D9241E0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7975" y="718427"/>
            <a:ext cx="8620568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57F74F-84AF-D19F-4A45-3D33A3CFE4D2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19B041CB-02FE-398F-5515-AA8C33D0C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072" y="3429000"/>
            <a:ext cx="3354661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5" y="1688872"/>
            <a:ext cx="3590039" cy="1481049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LV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5C0F24B-FC8C-AE4A-9749-C63193AB1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5095" y="1688871"/>
            <a:ext cx="3684696" cy="1481049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LV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7BE80101-0C1D-3C45-B058-75048CEDEC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0110" y="3429000"/>
            <a:ext cx="3354661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0207EBA-9E48-AF49-843C-6B51B06EB7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63467" y="3429000"/>
            <a:ext cx="3354661" cy="285605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59DBF19-B698-0A4C-B7FF-283520E4A7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8001" y="1688871"/>
            <a:ext cx="3684696" cy="1481049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LV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60475B6-A473-344C-BC37-406EE79F15F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9C9A367-670C-2944-AC32-90EDD05396A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2A5A5A4-4BB5-F748-8B1D-01500F0E05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678671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ADEE05-2261-8D64-09D4-A93F7CA17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6D7C028-7D02-04D2-3306-6274E59A0BE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4885663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86A181-3A16-43CD-118A-BA17D8139D55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616" y="1688873"/>
            <a:ext cx="5170025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8360" y="0"/>
            <a:ext cx="5833640" cy="6848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310F08C-A3B6-440E-B980-9B2A649A0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269EEB-F431-9944-9AD3-BB1284F041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38859A9-6E98-CF44-8A38-493F58C4B3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F1B913-D68B-0040-A69E-C88922155D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18267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670CA10-C36A-1BF7-7A68-691F57CFF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2749FB-E2A4-2B8E-F1F0-FF956C3B174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47975" y="718427"/>
            <a:ext cx="4885663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E5FE31-69E8-85C8-1899-A1EDC1C83CCF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8360" y="0"/>
            <a:ext cx="5833640" cy="6848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6" y="1688872"/>
            <a:ext cx="5170025" cy="4596181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493FFD-0BA6-9CE2-56B6-13D807B0F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BC6A92C-2948-7544-8C58-3BAD3454A58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1783C31-1B90-AA4C-9774-EFAA3353DC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251E791-9B3C-194E-9B52-F8F28FF5A1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93312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3CB468C-4AC9-7D0D-04D8-D82338D20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A5808C-BF05-994F-0E7C-2FBB0A42347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7975" y="718427"/>
            <a:ext cx="8620568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C2B897-A749-E3C2-0742-A4E4CA843CC5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E3A8903B-9E9B-B83E-A792-1A0BAFFF03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19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198168D-9155-094A-96D4-A72C3EF69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615" y="1688872"/>
            <a:ext cx="10851052" cy="1481049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LV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9066D3-6FD2-9F4D-9C94-8AEF8CE5032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D16FE1B-0727-9D4A-A8CF-6F28308D79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2341AFB-DAB0-E949-8686-4E04359658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426693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383FD54-7FC4-D286-FDC7-288E92ADF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235B59-F0D5-3955-475B-CA7FFF31AA8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7975" y="718427"/>
            <a:ext cx="8620568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F9A05D-7190-EAFD-5FB8-C6E2F7C88CC0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D519FF6-5719-03FA-973D-99FC79A2BD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13227"/>
            <a:ext cx="12192000" cy="4835629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F764EB0-8DF6-AA46-A11B-0505523DABC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8B893A7-4C82-3E40-AF37-0E4416EF6E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7F533EB-29EE-C94B-98F6-A5549A75EE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834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FB763F4F-1584-5ABB-BA0D-B58C41EF1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E9E8073-F5D0-DA18-E365-E2D711B8334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1437CF-ED9C-3968-6136-8E579B36CECD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7B40500C-20F9-E908-CF4D-45C84CDA60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74BEAC-170A-6F46-A3BF-4935C55BD15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C27EDD-46D0-8949-9500-307A46DAE7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6A293F-2670-B246-ACBD-F2201E8754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24657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2EFEC3-1DFE-8046-8256-A73C70A26E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4885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LV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BF3C7E-3F37-594B-8264-4650FFE503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4DE4-75C9-7740-A682-1F68C75E7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23411-0978-8945-BED2-76550317A3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41206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CD32D8E-9D40-911F-4A7C-F4FFB6BED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A2A36-8731-FC46-A25D-F03072C19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23DF-FC57-5443-8C57-0B2735C4EC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3AA1-5B6B-CC46-889F-333211F72E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114698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39B4B3A-94EF-BF49-8A6F-73B5F06DF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A2A36-8731-FC46-A25D-F03072C19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23DF-FC57-5443-8C57-0B2735C4EC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3AA1-5B6B-CC46-889F-333211F72E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C8A1725-8634-244A-8B20-6275E4CD5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34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1D291B2-009D-1B4A-8A58-40CD87308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06FA5B9-00B8-894B-9AF8-1B73B9C80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A2A36-8731-FC46-A25D-F03072C19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23DF-FC57-5443-8C57-0B2735C4EC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3AA1-5B6B-CC46-889F-333211F72E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5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75805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53C01B6-9097-8D97-6743-512E8F1B4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5FDBB-DD35-9F4D-BC21-7F9812A9258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835966" y="2415210"/>
            <a:ext cx="6520068" cy="155279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300"/>
              </a:spcBef>
              <a:buFontTx/>
              <a:buNone/>
              <a:defRPr sz="28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9CD16F-18B6-C743-B3F1-5A21B1E5BF5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2A8C417-EC95-844B-A57C-D475618F6B5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C98CBA-92E6-A34B-89ED-5581508B13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35878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B03F9DD-3907-F9D8-BFB6-EFF914111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6AEE22-EBB9-AA6A-D649-7375F4C2BB1F}"/>
              </a:ext>
            </a:extLst>
          </p:cNvPr>
          <p:cNvCxnSpPr/>
          <p:nvPr userDrawn="1"/>
        </p:nvCxnSpPr>
        <p:spPr>
          <a:xfrm>
            <a:off x="1380220" y="4830417"/>
            <a:ext cx="0" cy="864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9CF6BC2-6335-B0C4-EBFA-98E012F539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0418" y="778400"/>
            <a:ext cx="1930359" cy="9742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8FE457C-FBA6-4243-9C46-221C0BAF8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6607" y="4869468"/>
            <a:ext cx="3801973" cy="8746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800"/>
              </a:lnSpc>
              <a:buClr>
                <a:schemeClr val="bg2"/>
              </a:buClr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41200">
              <a:buNone/>
              <a:defRPr sz="2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45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24E7D21-39A3-A53C-E659-048E48650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C870FEA-F9FA-7915-A700-070B07807E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001322-D8D7-25B9-47A6-179D86C31E9E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C6E0E037-359E-44B3-0B22-8A3A70408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616" y="1688872"/>
            <a:ext cx="10994984" cy="4596181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EBF3DD-4C9E-E947-8E69-1FC068A07BA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2F95F9-F9B3-5440-94D2-E6642E05B2A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5C5B00-18B7-AA47-A575-CA86FAE910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867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24E7D21-39A3-A53C-E659-048E48650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6E0E037-359E-44B3-0B22-8A3A70408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616" y="745958"/>
            <a:ext cx="10994984" cy="5539095"/>
          </a:xfrm>
          <a:prstGeom prst="rect">
            <a:avLst/>
          </a:prstGeom>
        </p:spPr>
        <p:txBody>
          <a:bodyPr anchor="ctr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None/>
              <a:defRPr sz="2000" b="0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endParaRPr lang="en-LV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EBF3DD-4C9E-E947-8E69-1FC068A07BA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2F95F9-F9B3-5440-94D2-E6642E05B2A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45C5B00-18B7-AA47-A575-CA86FAE910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9150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AABA2BB-D4F8-2B64-A201-8ED3E118F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7E72E83-D6C1-167D-5B26-97962C64325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DD5838-AE25-21BB-070D-19E5449D781B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12FD43A0-3406-D32D-D2DB-66DBC2DFE8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616" y="1688873"/>
            <a:ext cx="5134673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EA6D5CA-33F2-C545-B1E2-5853689EFB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393713" y="1688873"/>
            <a:ext cx="5235070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9E2E08-DDB2-C242-A2DE-D57D13A0E37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289568-29EA-4241-B875-2B38EEE688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E49A4F6-D300-424D-93F9-1EA29A337A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39457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E1CDB6-F258-6F58-A402-9C0F3A763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12E7F5-1F20-52DB-2BDD-DF00BFF3F72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09951D-045F-3B2D-AABC-3597D72B5D52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1B654DD2-4C8C-F3A1-DA85-21C48261FC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8A1A8-C9FA-A14C-AE55-5B053E26D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615" y="1688872"/>
            <a:ext cx="5170027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C819811-A0D6-1341-BBC1-838D165D4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8357" y="1688871"/>
            <a:ext cx="5280365" cy="4596181"/>
          </a:xfrm>
          <a:prstGeom prst="rect">
            <a:avLst/>
          </a:prstGeom>
        </p:spPr>
        <p:txBody>
          <a:bodyPr anchor="ctr"/>
          <a:lstStyle>
            <a:lvl1pPr indent="-264600">
              <a:buClr>
                <a:schemeClr val="bg2"/>
              </a:buClr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0" indent="277200">
              <a:buClr>
                <a:schemeClr val="bg2"/>
              </a:buClr>
              <a:buNone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533DB9-7F68-2743-8F54-B8C0483D1B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t>10/9/2025</a:t>
            </a:fld>
            <a:endParaRPr lang="en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DEF252-E97A-414B-86DB-50B3BFAE5D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21864AF-D043-DC40-892A-22550908EF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4321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E2CAE29-D74E-F43E-3111-77F78CBE0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77925F-5ECD-6FDA-BC4E-8E6744E2585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47975" y="718427"/>
            <a:ext cx="6473092" cy="620800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300"/>
              </a:spcBef>
              <a:buFontTx/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</a:t>
            </a:r>
          </a:p>
          <a:p>
            <a:pPr lvl="0"/>
            <a:r>
              <a:rPr lang="en-GB"/>
              <a:t>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151A9C-0537-BA78-1F8E-D5865F512A05}"/>
              </a:ext>
            </a:extLst>
          </p:cNvPr>
          <p:cNvCxnSpPr>
            <a:cxnSpLocks/>
          </p:cNvCxnSpPr>
          <p:nvPr userDrawn="1"/>
        </p:nvCxnSpPr>
        <p:spPr>
          <a:xfrm>
            <a:off x="812150" y="658154"/>
            <a:ext cx="0" cy="68400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49DD166-1ADE-336D-C228-AAA4929584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8596" y="394719"/>
            <a:ext cx="858089" cy="26343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B32FCB-29BB-9B45-957F-DA121F32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616" y="1688873"/>
            <a:ext cx="5170025" cy="4596181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CB3F5BE-F332-DC4C-B803-FCF7A43C9BB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6200" y="6434016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BE68B1-2DFF-5542-BD43-3DB972DC44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34016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endParaRPr lang="en-LV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C100056-2581-424F-8E48-9AF283F140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72600" y="64368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"/>
              </a:defRPr>
            </a:lvl1pPr>
          </a:lstStyle>
          <a:p>
            <a:fld id="{29DBF129-8E98-404B-9810-4A155BD24187}" type="slidenum">
              <a:rPr lang="en-LV" smtClean="0"/>
              <a:pPr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9629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8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88" r:id="rId2"/>
    <p:sldLayoutId id="2147483739" r:id="rId3"/>
    <p:sldLayoutId id="2147483718" r:id="rId4"/>
    <p:sldLayoutId id="2147483687" r:id="rId5"/>
    <p:sldLayoutId id="2147483740" r:id="rId6"/>
    <p:sldLayoutId id="2147483689" r:id="rId7"/>
    <p:sldLayoutId id="2147483690" r:id="rId8"/>
    <p:sldLayoutId id="2147483706" r:id="rId9"/>
    <p:sldLayoutId id="2147483707" r:id="rId10"/>
    <p:sldLayoutId id="2147483712" r:id="rId11"/>
    <p:sldLayoutId id="2147483719" r:id="rId12"/>
    <p:sldLayoutId id="2147483741" r:id="rId13"/>
    <p:sldLayoutId id="2147483713" r:id="rId14"/>
    <p:sldLayoutId id="2147483742" r:id="rId15"/>
    <p:sldLayoutId id="2147483714" r:id="rId16"/>
    <p:sldLayoutId id="2147483715" r:id="rId17"/>
    <p:sldLayoutId id="2147483716" r:id="rId18"/>
    <p:sldLayoutId id="2147483717" r:id="rId19"/>
    <p:sldLayoutId id="2147483691" r:id="rId20"/>
    <p:sldLayoutId id="2147483694" r:id="rId21"/>
    <p:sldLayoutId id="2147483736" r:id="rId22"/>
    <p:sldLayoutId id="2147483737" r:id="rId23"/>
    <p:sldLayoutId id="2147483695" r:id="rId24"/>
    <p:sldLayoutId id="2147483738" r:id="rId25"/>
    <p:sldLayoutId id="2147483698" r:id="rId26"/>
    <p:sldLayoutId id="2147483697" r:id="rId27"/>
    <p:sldLayoutId id="2147483699" r:id="rId28"/>
    <p:sldLayoutId id="2147483700" r:id="rId29"/>
    <p:sldLayoutId id="2147483701" r:id="rId30"/>
    <p:sldLayoutId id="2147483702" r:id="rId31"/>
    <p:sldLayoutId id="2147483708" r:id="rId32"/>
    <p:sldLayoutId id="2147483709" r:id="rId33"/>
    <p:sldLayoutId id="2147483711" r:id="rId34"/>
    <p:sldLayoutId id="2147483710" r:id="rId35"/>
    <p:sldLayoutId id="2147483693" r:id="rId36"/>
    <p:sldLayoutId id="2147483692" r:id="rId37"/>
    <p:sldLayoutId id="2147483703" r:id="rId38"/>
    <p:sldLayoutId id="2147483704" r:id="rId39"/>
    <p:sldLayoutId id="2147483705" r:id="rId40"/>
    <p:sldLayoutId id="2147483720" r:id="rId41"/>
    <p:sldLayoutId id="2147483743" r:id="rId42"/>
    <p:sldLayoutId id="2147483744" r:id="rId43"/>
    <p:sldLayoutId id="2147483721" r:id="rId44"/>
    <p:sldLayoutId id="2147483722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72A4-66D8-8244-9997-3F1678AE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83" y="2245092"/>
            <a:ext cx="9949488" cy="3611422"/>
          </a:xfrm>
          <a:prstGeom prst="rect">
            <a:avLst/>
          </a:prstGeom>
        </p:spPr>
        <p:txBody>
          <a:bodyPr/>
          <a:lstStyle/>
          <a:p>
            <a:r>
              <a:rPr lang="lv-LV" b="1">
                <a:latin typeface="Roboto"/>
                <a:ea typeface="Roboto"/>
                <a:cs typeface="Roboto"/>
              </a:rPr>
              <a:t>Mobilitātes vienlīdzības un piekļūstamības padomes sēde</a:t>
            </a:r>
            <a:br>
              <a:rPr lang="lv-LV" b="1"/>
            </a:br>
            <a:br>
              <a:rPr lang="lv-LV" b="1"/>
            </a:br>
            <a:r>
              <a:rPr lang="lv-LV" sz="2800" b="1" i="1">
                <a:latin typeface="Roboto"/>
                <a:ea typeface="Roboto"/>
                <a:cs typeface="Roboto"/>
              </a:rPr>
              <a:t>AS «Pasažieru vilciens»</a:t>
            </a:r>
            <a:br>
              <a:rPr lang="lv-LV" b="1"/>
            </a:br>
            <a:r>
              <a:rPr lang="lv-LV" sz="1400" b="1">
                <a:latin typeface="Roboto"/>
                <a:ea typeface="Roboto"/>
                <a:cs typeface="Roboto"/>
              </a:rPr>
              <a:t>2025. gada 9. oktobris</a:t>
            </a:r>
          </a:p>
        </p:txBody>
      </p:sp>
    </p:spTree>
    <p:extLst>
      <p:ext uri="{BB962C8B-B14F-4D97-AF65-F5344CB8AC3E}">
        <p14:creationId xmlns:p14="http://schemas.microsoft.com/office/powerpoint/2010/main" val="248302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DF60F-4ABF-FD86-12FE-A1BFF2F5469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29159" y="436986"/>
            <a:ext cx="5006510" cy="1251887"/>
          </a:xfrm>
        </p:spPr>
        <p:txBody>
          <a:bodyPr/>
          <a:lstStyle/>
          <a:p>
            <a:r>
              <a:rPr lang="lv-LV" sz="2400"/>
              <a:t>Braukšanas biļešu reģistrēšanas risinājumi vilcienos.</a:t>
            </a:r>
            <a:endParaRPr 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1451E-6197-A7FA-0DFD-C99C0A903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9" y="1688873"/>
            <a:ext cx="6193971" cy="4596181"/>
          </a:xfrm>
        </p:spPr>
        <p:txBody>
          <a:bodyPr lIns="91440" tIns="45720" rIns="91440" bIns="45720" anchor="ctr"/>
          <a:lstStyle/>
          <a:p>
            <a:pPr algn="just"/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lv-LV" sz="18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Pasažieru pienākumi vilcienā</a:t>
            </a:r>
          </a:p>
          <a:p>
            <a:pPr marL="342900" indent="-342900" algn="just">
              <a:buFontTx/>
              <a:buChar char="-"/>
            </a:pPr>
            <a:r>
              <a:rPr lang="lv-LV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Biļete jāiegādājas pirms brauciena biļešu kasē </a:t>
            </a:r>
          </a:p>
          <a:p>
            <a:pPr marL="342900" indent="-342900" algn="just">
              <a:buFontTx/>
              <a:buChar char="-"/>
            </a:pPr>
            <a:r>
              <a:rPr lang="lv-LV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Ja biļete nav iegādāta — tā jāiegādājas vilcienā pie konduktora kontroliera, kad viņš piedāvā iegādāties biļeti</a:t>
            </a:r>
          </a:p>
          <a:p>
            <a:pPr algn="just"/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lv-LV" sz="18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Biļetes reģistrācija</a:t>
            </a:r>
          </a:p>
          <a:p>
            <a:pPr marL="342900" indent="-342900" algn="just">
              <a:buFontTx/>
              <a:buChar char="-"/>
            </a:pPr>
            <a:r>
              <a:rPr lang="lv-LV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Pasažieru ar ierobežotām pārvietošanās spējām biļešu reģistrāciju veic konduktors kontrolieris iespējami īsā laikā pēc pasažiera iekāpšanas</a:t>
            </a:r>
            <a:endParaRPr lang="en-US" sz="18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algn="just"/>
            <a:r>
              <a:rPr lang="lv-LV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     </a:t>
            </a:r>
            <a:r>
              <a:rPr lang="lv-LV" sz="1800" u="sng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Biļete ir jāreģistrē!</a:t>
            </a:r>
            <a:endParaRPr lang="lv-LV" sz="1800" u="sng">
              <a:solidFill>
                <a:srgbClr val="000000"/>
              </a:solidFill>
            </a:endParaRPr>
          </a:p>
          <a:p>
            <a:pPr algn="just"/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❗ </a:t>
            </a:r>
            <a:r>
              <a:rPr lang="lv-LV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Izņēmums</a:t>
            </a:r>
          </a:p>
          <a:p>
            <a:pPr algn="just"/>
            <a:r>
              <a:rPr lang="lv-LV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Biļete nav jāreģistrē, ja tā iegādāta pie konduktora kontroliera vilcienā</a:t>
            </a:r>
          </a:p>
          <a:p>
            <a:endParaRPr lang="lv-LV" sz="140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FAA35EB-331D-ADDE-0353-C570AA619B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105" b="14105"/>
          <a:stretch>
            <a:fillRect/>
          </a:stretch>
        </p:blipFill>
        <p:spPr>
          <a:xfrm>
            <a:off x="6793602" y="0"/>
            <a:ext cx="5398397" cy="684885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960F4-4B95-E7E5-27C7-67623D2CA0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DD6FF-5145-BD74-F06A-70A4C6A537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0A6C1-699D-AE7A-CBA3-E7669E6AA4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DBF129-8E98-404B-9810-4A155BD24187}" type="slidenum">
              <a:rPr lang="en-LV" smtClean="0"/>
              <a:pPr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8960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1D218-58F7-DF17-E8D1-153D6A9C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C5F89AB7-9B76-AF88-7531-FD6E0120950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12625" y="704446"/>
            <a:ext cx="7097232" cy="830439"/>
          </a:xfrm>
        </p:spPr>
        <p:txBody>
          <a:bodyPr lIns="91440" tIns="45720" rIns="91440" bIns="45720" anchor="ctr">
            <a:normAutofit fontScale="92500"/>
          </a:bodyPr>
          <a:lstStyle/>
          <a:p>
            <a:r>
              <a:rPr lang="lv-LV" dirty="0">
                <a:latin typeface="Roboto"/>
                <a:ea typeface="Roboto"/>
                <a:cs typeface="Roboto"/>
              </a:rPr>
              <a:t>Braukšanas biļešu reģistrēšanas risinājumi vilcienos. Plānotie uzlabojumi- </a:t>
            </a:r>
            <a:r>
              <a:rPr lang="lv-LV" dirty="0" err="1">
                <a:latin typeface="Roboto"/>
                <a:ea typeface="Roboto"/>
                <a:cs typeface="Roboto"/>
              </a:rPr>
              <a:t>pašvalidācija</a:t>
            </a:r>
            <a:endParaRPr lang="en-US" dirty="0" err="1">
              <a:latin typeface="Roboto"/>
              <a:ea typeface="Roboto"/>
              <a:cs typeface="Roboto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445E0-8F9F-EF12-4DD2-2E94FD3E85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72600" y="643686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DBF129-8E98-404B-9810-4A155BD24187}" type="slidenum">
              <a:rPr lang="en-LV" smtClean="0"/>
              <a:pPr>
                <a:spcAft>
                  <a:spcPts val="600"/>
                </a:spcAft>
              </a:pPr>
              <a:t>3</a:t>
            </a:fld>
            <a:endParaRPr lang="en-LV"/>
          </a:p>
        </p:txBody>
      </p:sp>
      <p:pic>
        <p:nvPicPr>
          <p:cNvPr id="3" name="Picture 2" descr="A train on the tracks&#10;&#10;AI-generated content may be incorrect.">
            <a:extLst>
              <a:ext uri="{FF2B5EF4-FFF2-40B4-BE49-F238E27FC236}">
                <a16:creationId xmlns:a16="http://schemas.microsoft.com/office/drawing/2014/main" id="{52870069-9D3B-D4F9-ED0B-D801B148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5" t="17144" r="60933"/>
          <a:stretch>
            <a:fillRect/>
          </a:stretch>
        </p:blipFill>
        <p:spPr>
          <a:xfrm>
            <a:off x="7957716" y="0"/>
            <a:ext cx="4234284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E6642-4449-94FB-8C1E-2DBC2C535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1367" y="1899103"/>
            <a:ext cx="6694461" cy="4407130"/>
          </a:xfrm>
        </p:spPr>
        <p:txBody>
          <a:bodyPr lIns="91440" tIns="45720" rIns="91440" bIns="45720" anchor="ctr"/>
          <a:lstStyle/>
          <a:p>
            <a:pPr>
              <a:lnSpc>
                <a:spcPct val="150000"/>
              </a:lnSpc>
            </a:pPr>
            <a:r>
              <a:rPr lang="lv-LV" dirty="0">
                <a:latin typeface="Roboto"/>
                <a:ea typeface="Roboto"/>
                <a:cs typeface="Roboto"/>
              </a:rPr>
              <a:t>Šobrīd notiek tirgus izpēte par pieejamajiem risinājumiem. Risinājumu ieviešana plānota līdz gada </a:t>
            </a:r>
            <a:r>
              <a:rPr lang="lv-LV">
                <a:latin typeface="Roboto"/>
                <a:ea typeface="Roboto"/>
                <a:cs typeface="Roboto"/>
              </a:rPr>
              <a:t>beigām.</a:t>
            </a:r>
            <a:br>
              <a:rPr lang="lv-LV" dirty="0"/>
            </a:br>
            <a:r>
              <a:rPr lang="lv-LV">
                <a:latin typeface="Roboto"/>
                <a:ea typeface="Roboto"/>
                <a:cs typeface="Roboto"/>
              </a:rPr>
              <a:t>Līdz šim apzināti 2 iespējamie varianti:</a:t>
            </a:r>
            <a:endParaRPr lang="en-US"/>
          </a:p>
          <a:p>
            <a:pPr>
              <a:lnSpc>
                <a:spcPct val="150000"/>
              </a:lnSpc>
            </a:pPr>
            <a:r>
              <a:rPr lang="lv-LV" b="1" dirty="0">
                <a:latin typeface="Roboto"/>
                <a:ea typeface="Roboto"/>
                <a:cs typeface="Roboto"/>
              </a:rPr>
              <a:t>1. QR + GPS validācija;</a:t>
            </a:r>
            <a:br>
              <a:rPr lang="lv-LV" dirty="0"/>
            </a:br>
            <a:r>
              <a:rPr lang="lv-LV" b="1">
                <a:latin typeface="Roboto"/>
                <a:ea typeface="Roboto"/>
                <a:cs typeface="Roboto"/>
              </a:rPr>
              <a:t>2. QR koda validācija </a:t>
            </a:r>
            <a:r>
              <a:rPr lang="lv-LV" b="1" dirty="0">
                <a:latin typeface="Roboto"/>
                <a:ea typeface="Roboto"/>
                <a:cs typeface="Roboto"/>
              </a:rPr>
              <a:t>.</a:t>
            </a:r>
            <a:br>
              <a:rPr lang="lv-LV" dirty="0"/>
            </a:br>
            <a:r>
              <a:rPr lang="lv-LV" dirty="0">
                <a:latin typeface="Roboto"/>
                <a:ea typeface="Roboto"/>
                <a:cs typeface="Roboto"/>
              </a:rPr>
              <a:t>Mērķis – nodrošināt pasažierim vienkāršu, saprotamu un uzticamu procesu.</a:t>
            </a:r>
          </a:p>
        </p:txBody>
      </p:sp>
    </p:spTree>
    <p:extLst>
      <p:ext uri="{BB962C8B-B14F-4D97-AF65-F5344CB8AC3E}">
        <p14:creationId xmlns:p14="http://schemas.microsoft.com/office/powerpoint/2010/main" val="386344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A81E8-5B8F-E370-2C7D-CEA2A5D51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721" y="1715610"/>
            <a:ext cx="7175287" cy="4930391"/>
          </a:xfrm>
        </p:spPr>
        <p:txBody>
          <a:bodyPr lIns="91440" tIns="45720" rIns="91440" bIns="45720" anchor="ctr"/>
          <a:lstStyle/>
          <a:p>
            <a:r>
              <a:rPr lang="en-US" sz="1600" b="1" dirty="0" err="1">
                <a:latin typeface="Roboto"/>
                <a:ea typeface="Roboto"/>
                <a:cs typeface="Roboto"/>
              </a:rPr>
              <a:t>Mērķi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err="1">
                <a:latin typeface="Roboto"/>
                <a:ea typeface="Roboto"/>
                <a:cs typeface="Roboto"/>
              </a:rPr>
              <a:t>Nodrošināt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vienlīdzīgu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piekļuvi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biļešu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validācijai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visiem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pasažieriem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neatkarīgi</a:t>
            </a:r>
            <a:r>
              <a:rPr lang="en-US" sz="1600" dirty="0">
                <a:latin typeface="Roboto"/>
                <a:ea typeface="Roboto"/>
                <a:cs typeface="Roboto"/>
              </a:rPr>
              <a:t> no </a:t>
            </a:r>
            <a:r>
              <a:rPr lang="en-US" sz="1600" err="1">
                <a:latin typeface="Roboto"/>
                <a:ea typeface="Roboto"/>
                <a:cs typeface="Roboto"/>
              </a:rPr>
              <a:t>vecuma</a:t>
            </a:r>
            <a:r>
              <a:rPr lang="en-US" sz="1600" dirty="0">
                <a:latin typeface="Roboto"/>
                <a:ea typeface="Roboto"/>
                <a:cs typeface="Roboto"/>
              </a:rPr>
              <a:t>, </a:t>
            </a:r>
            <a:r>
              <a:rPr lang="en-US" sz="1600" err="1">
                <a:latin typeface="Roboto"/>
                <a:ea typeface="Roboto"/>
                <a:cs typeface="Roboto"/>
              </a:rPr>
              <a:t>digitālajām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prasmēm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vai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pārvietošanās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iespējām</a:t>
            </a:r>
            <a:r>
              <a:rPr lang="en-US" sz="1600" dirty="0">
                <a:latin typeface="Roboto"/>
                <a:ea typeface="Roboto"/>
                <a:cs typeface="Roboto"/>
              </a:rPr>
              <a:t>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Roboto"/>
                <a:ea typeface="Roboto"/>
                <a:cs typeface="Roboto"/>
              </a:rPr>
              <a:t>Vienkāršot</a:t>
            </a:r>
            <a:r>
              <a:rPr lang="en-US" sz="1600" dirty="0">
                <a:latin typeface="Roboto"/>
                <a:ea typeface="Roboto"/>
                <a:cs typeface="Roboto"/>
              </a:rPr>
              <a:t> un </a:t>
            </a:r>
            <a:r>
              <a:rPr lang="en-US" sz="1600" dirty="0" err="1">
                <a:latin typeface="Roboto"/>
                <a:ea typeface="Roboto"/>
                <a:cs typeface="Roboto"/>
              </a:rPr>
              <a:t>padarīt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intuitīvu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procesu</a:t>
            </a:r>
            <a:r>
              <a:rPr lang="en-US" sz="1600" dirty="0">
                <a:latin typeface="Roboto"/>
                <a:ea typeface="Roboto"/>
                <a:cs typeface="Roboto"/>
              </a:rPr>
              <a:t>,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samazinot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atkarību</a:t>
            </a:r>
            <a:r>
              <a:rPr lang="en-US" sz="1600" dirty="0">
                <a:latin typeface="Roboto"/>
                <a:ea typeface="Roboto"/>
                <a:cs typeface="Roboto"/>
              </a:rPr>
              <a:t> no </a:t>
            </a:r>
            <a:r>
              <a:rPr lang="en-US" sz="1600" dirty="0" err="1">
                <a:latin typeface="Roboto"/>
                <a:ea typeface="Roboto"/>
                <a:cs typeface="Roboto"/>
              </a:rPr>
              <a:t>darbinieku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klātbūtnes</a:t>
            </a:r>
            <a:r>
              <a:rPr lang="en-US" sz="1600" dirty="0">
                <a:latin typeface="Roboto"/>
                <a:ea typeface="Roboto"/>
                <a:cs typeface="Roboto"/>
              </a:rPr>
              <a:t>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err="1">
                <a:latin typeface="Roboto"/>
                <a:ea typeface="Roboto"/>
                <a:cs typeface="Roboto"/>
              </a:rPr>
              <a:t>Radīt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drošu</a:t>
            </a:r>
            <a:r>
              <a:rPr lang="en-US" sz="1600" dirty="0">
                <a:latin typeface="Roboto"/>
                <a:ea typeface="Roboto"/>
                <a:cs typeface="Roboto"/>
              </a:rPr>
              <a:t> un </a:t>
            </a:r>
            <a:r>
              <a:rPr lang="en-US" sz="1600" err="1">
                <a:latin typeface="Roboto"/>
                <a:ea typeface="Roboto"/>
                <a:cs typeface="Roboto"/>
              </a:rPr>
              <a:t>uzticamu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vidi</a:t>
            </a:r>
            <a:r>
              <a:rPr lang="en-US" sz="1600" dirty="0">
                <a:latin typeface="Roboto"/>
                <a:ea typeface="Roboto"/>
                <a:cs typeface="Roboto"/>
              </a:rPr>
              <a:t>, </a:t>
            </a:r>
            <a:r>
              <a:rPr lang="en-US" sz="1600" err="1">
                <a:latin typeface="Roboto"/>
                <a:ea typeface="Roboto"/>
                <a:cs typeface="Roboto"/>
              </a:rPr>
              <a:t>kurā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pasažieris</a:t>
            </a:r>
            <a:r>
              <a:rPr lang="en-US" sz="1600" dirty="0">
                <a:latin typeface="Roboto"/>
                <a:ea typeface="Roboto"/>
                <a:cs typeface="Roboto"/>
              </a:rPr>
              <a:t> pats </a:t>
            </a:r>
            <a:r>
              <a:rPr lang="en-US" sz="1600" err="1">
                <a:latin typeface="Roboto"/>
                <a:ea typeface="Roboto"/>
                <a:cs typeface="Roboto"/>
              </a:rPr>
              <a:t>kontrolē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savu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brauciena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latin typeface="Roboto"/>
                <a:ea typeface="Roboto"/>
                <a:cs typeface="Roboto"/>
              </a:rPr>
              <a:t>reģistrāciju</a:t>
            </a:r>
            <a:r>
              <a:rPr lang="en-US" sz="1600" dirty="0">
                <a:latin typeface="Roboto"/>
                <a:ea typeface="Roboto"/>
                <a:cs typeface="Roboto"/>
              </a:rPr>
              <a:t>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Roboto"/>
                <a:ea typeface="Roboto"/>
                <a:cs typeface="Roboto"/>
              </a:rPr>
              <a:t>Veicināt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mobilitātes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pieejamību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kā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sabiedriskā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transporta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kvalitātes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standartu</a:t>
            </a:r>
            <a:r>
              <a:rPr lang="en-US" sz="1600" dirty="0">
                <a:latin typeface="Roboto"/>
                <a:ea typeface="Roboto"/>
                <a:cs typeface="Roboto"/>
              </a:rPr>
              <a:t>.</a:t>
            </a:r>
            <a:endParaRPr lang="en-US" sz="1600" dirty="0"/>
          </a:p>
          <a:p>
            <a:r>
              <a:rPr lang="en-US" sz="1600" b="1" dirty="0" err="1">
                <a:latin typeface="Roboto"/>
                <a:ea typeface="Roboto"/>
                <a:cs typeface="Roboto"/>
              </a:rPr>
              <a:t>Ieguvumi</a:t>
            </a:r>
            <a:r>
              <a:rPr lang="en-US" sz="1600" b="1" dirty="0">
                <a:latin typeface="Roboto"/>
                <a:ea typeface="Roboto"/>
                <a:cs typeface="Roboto"/>
              </a:rPr>
              <a:t> 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pasažieriem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Roboto"/>
                <a:ea typeface="Roboto"/>
                <a:cs typeface="Roboto"/>
              </a:rPr>
              <a:t>Ērts</a:t>
            </a:r>
            <a:r>
              <a:rPr lang="en-US" sz="1600" dirty="0">
                <a:latin typeface="Roboto"/>
                <a:ea typeface="Roboto"/>
                <a:cs typeface="Roboto"/>
              </a:rPr>
              <a:t>,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saprotams</a:t>
            </a:r>
            <a:r>
              <a:rPr lang="en-US" sz="1600" dirty="0">
                <a:latin typeface="Roboto"/>
                <a:ea typeface="Roboto"/>
                <a:cs typeface="Roboto"/>
              </a:rPr>
              <a:t> un </a:t>
            </a:r>
            <a:r>
              <a:rPr lang="en-US" sz="1600" dirty="0" err="1">
                <a:latin typeface="Roboto"/>
                <a:ea typeface="Roboto"/>
                <a:cs typeface="Roboto"/>
              </a:rPr>
              <a:t>ātrs</a:t>
            </a:r>
            <a:r>
              <a:rPr lang="en-US" sz="1600" dirty="0">
                <a:latin typeface="Roboto"/>
                <a:ea typeface="Roboto"/>
                <a:cs typeface="Roboto"/>
              </a:rPr>
              <a:t> process – </a:t>
            </a:r>
            <a:r>
              <a:rPr lang="en-US" sz="1600" dirty="0" err="1">
                <a:latin typeface="Roboto"/>
                <a:ea typeface="Roboto"/>
                <a:cs typeface="Roboto"/>
              </a:rPr>
              <a:t>biļetes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validācija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tikai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ar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vienu</a:t>
            </a:r>
            <a:r>
              <a:rPr lang="en-US" sz="1600" dirty="0">
                <a:latin typeface="Roboto"/>
                <a:ea typeface="Roboto"/>
                <a:cs typeface="Roboto"/>
              </a:rPr>
              <a:t> soli.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Roboto"/>
                <a:ea typeface="Roboto"/>
                <a:cs typeface="Roboto"/>
              </a:rPr>
              <a:t>Samazināts</a:t>
            </a:r>
            <a:r>
              <a:rPr lang="en-US" sz="1600" dirty="0">
                <a:latin typeface="Roboto"/>
                <a:ea typeface="Roboto"/>
                <a:cs typeface="Roboto"/>
              </a:rPr>
              <a:t> stress un </a:t>
            </a:r>
            <a:r>
              <a:rPr lang="en-US" sz="1600" dirty="0" err="1">
                <a:latin typeface="Roboto"/>
                <a:ea typeface="Roboto"/>
                <a:cs typeface="Roboto"/>
              </a:rPr>
              <a:t>neskaidrības</a:t>
            </a:r>
            <a:r>
              <a:rPr lang="en-US" sz="1600" dirty="0">
                <a:latin typeface="Roboto"/>
                <a:ea typeface="Roboto"/>
                <a:cs typeface="Roboto"/>
              </a:rPr>
              <a:t>, </a:t>
            </a:r>
            <a:r>
              <a:rPr lang="en-US" sz="1600" dirty="0" err="1">
                <a:latin typeface="Roboto"/>
                <a:ea typeface="Roboto"/>
                <a:cs typeface="Roboto"/>
              </a:rPr>
              <a:t>īpaši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senioriem</a:t>
            </a:r>
            <a:r>
              <a:rPr lang="en-US" sz="1600" dirty="0">
                <a:latin typeface="Roboto"/>
                <a:ea typeface="Roboto"/>
                <a:cs typeface="Roboto"/>
              </a:rPr>
              <a:t> un </a:t>
            </a:r>
            <a:r>
              <a:rPr lang="en-US" sz="1600" dirty="0" err="1">
                <a:latin typeface="Roboto"/>
                <a:ea typeface="Roboto"/>
                <a:cs typeface="Roboto"/>
              </a:rPr>
              <a:t>cilvēkiem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ar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īpašām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vajadzībām</a:t>
            </a:r>
            <a:r>
              <a:rPr lang="en-US" sz="1600" dirty="0">
                <a:latin typeface="Roboto"/>
                <a:ea typeface="Roboto"/>
                <a:cs typeface="Roboto"/>
              </a:rPr>
              <a:t>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Roboto"/>
                <a:ea typeface="Roboto"/>
                <a:cs typeface="Roboto"/>
              </a:rPr>
              <a:t>Vienlīdzīgas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iespējas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izmantot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pakalpojumu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neatkarīgi</a:t>
            </a:r>
            <a:r>
              <a:rPr lang="en-US" sz="1600" dirty="0">
                <a:latin typeface="Roboto"/>
                <a:ea typeface="Roboto"/>
                <a:cs typeface="Roboto"/>
              </a:rPr>
              <a:t> no </a:t>
            </a:r>
            <a:r>
              <a:rPr lang="en-US" sz="1600" dirty="0" err="1">
                <a:latin typeface="Roboto"/>
                <a:ea typeface="Roboto"/>
                <a:cs typeface="Roboto"/>
              </a:rPr>
              <a:t>tehnoloģisko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prasmju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līmeņa</a:t>
            </a:r>
            <a:r>
              <a:rPr lang="en-US" sz="1600" dirty="0">
                <a:latin typeface="Roboto"/>
                <a:ea typeface="Roboto"/>
                <a:cs typeface="Roboto"/>
              </a:rPr>
              <a:t>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Roboto"/>
                <a:ea typeface="Roboto"/>
                <a:cs typeface="Roboto"/>
              </a:rPr>
              <a:t>Skaidri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paziņojumi</a:t>
            </a:r>
            <a:r>
              <a:rPr lang="en-US" sz="1600" dirty="0">
                <a:latin typeface="Roboto"/>
                <a:ea typeface="Roboto"/>
                <a:cs typeface="Roboto"/>
              </a:rPr>
              <a:t> un </a:t>
            </a:r>
            <a:r>
              <a:rPr lang="en-US" sz="1600" dirty="0" err="1">
                <a:latin typeface="Roboto"/>
                <a:ea typeface="Roboto"/>
                <a:cs typeface="Roboto"/>
              </a:rPr>
              <a:t>tūlītēja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atgriezeniskā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saite</a:t>
            </a:r>
            <a:r>
              <a:rPr lang="en-US" sz="1600" dirty="0">
                <a:latin typeface="Roboto"/>
                <a:ea typeface="Roboto"/>
                <a:cs typeface="Roboto"/>
              </a:rPr>
              <a:t> par </a:t>
            </a:r>
            <a:r>
              <a:rPr lang="en-US" sz="1600" dirty="0" err="1">
                <a:latin typeface="Roboto"/>
                <a:ea typeface="Roboto"/>
                <a:cs typeface="Roboto"/>
              </a:rPr>
              <a:t>biļetes</a:t>
            </a:r>
            <a:r>
              <a:rPr lang="en-US" sz="1600" dirty="0">
                <a:latin typeface="Roboto"/>
                <a:ea typeface="Roboto"/>
                <a:cs typeface="Roboto"/>
              </a:rPr>
              <a:t> </a:t>
            </a:r>
            <a:r>
              <a:rPr lang="en-US" sz="1600" dirty="0" err="1">
                <a:latin typeface="Roboto"/>
                <a:ea typeface="Roboto"/>
                <a:cs typeface="Roboto"/>
              </a:rPr>
              <a:t>statusu</a:t>
            </a:r>
            <a:endParaRPr lang="en-US" sz="1600" dirty="0" err="1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C175AB-79B5-F868-DAE5-A11B3BF0B1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8005" y="-36871"/>
            <a:ext cx="4469415" cy="6836566"/>
          </a:xfrm>
        </p:spPr>
        <p:txBody>
          <a:bodyPr/>
          <a:lstStyle/>
          <a:p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5F06-300D-1D32-8899-F353B884DE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7DA8E8-B0DF-DC41-A097-5B7D44883027}" type="datetime1">
              <a:rPr lang="en-US" smtClean="0"/>
              <a:pPr/>
              <a:t>10/9/2025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B7369-EC76-DD98-3589-D9CB4C746F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7080E-36D2-663F-AECB-AE7551460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DBF129-8E98-404B-9810-4A155BD24187}" type="slidenum">
              <a:rPr lang="en-LV" smtClean="0"/>
              <a:pPr/>
              <a:t>4</a:t>
            </a:fld>
            <a:endParaRPr lang="en-LV"/>
          </a:p>
        </p:txBody>
      </p:sp>
      <p:pic>
        <p:nvPicPr>
          <p:cNvPr id="9" name="Picture 8" descr="A train on the tracks&#10;&#10;AI-generated content may be incorrect.">
            <a:extLst>
              <a:ext uri="{FF2B5EF4-FFF2-40B4-BE49-F238E27FC236}">
                <a16:creationId xmlns:a16="http://schemas.microsoft.com/office/drawing/2014/main" id="{DE5FC1ED-E536-5EC3-AEDB-69BBCE7FDD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55" t="17144" r="60933"/>
          <a:stretch>
            <a:fillRect/>
          </a:stretch>
        </p:blipFill>
        <p:spPr>
          <a:xfrm>
            <a:off x="7699620" y="0"/>
            <a:ext cx="4492380" cy="684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6CA29D-FA16-543C-CDD8-F8C6D618A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614" y="659452"/>
            <a:ext cx="10928771" cy="5539096"/>
          </a:xfrm>
        </p:spPr>
        <p:txBody>
          <a:bodyPr/>
          <a:lstStyle/>
          <a:p>
            <a:r>
              <a:rPr lang="lv-LV" sz="4800" b="1"/>
              <a:t>Paldies par uzmanību!</a:t>
            </a:r>
            <a:endParaRPr lang="en-US" sz="4800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7DD97-7307-CCA1-5312-6E7A954A5D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DBF129-8E98-404B-9810-4A155BD24187}" type="slidenum">
              <a:rPr lang="en-LV" smtClean="0"/>
              <a:pPr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924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2D3438"/>
      </a:dk1>
      <a:lt1>
        <a:srgbClr val="DBE7EA"/>
      </a:lt1>
      <a:dk2>
        <a:srgbClr val="A6B2B9"/>
      </a:dk2>
      <a:lt2>
        <a:srgbClr val="F5B500"/>
      </a:lt2>
      <a:accent1>
        <a:srgbClr val="F5B500"/>
      </a:accent1>
      <a:accent2>
        <a:srgbClr val="FBDA7E"/>
      </a:accent2>
      <a:accent3>
        <a:srgbClr val="6EDAE6"/>
      </a:accent3>
      <a:accent4>
        <a:srgbClr val="00ACBF"/>
      </a:accent4>
      <a:accent5>
        <a:srgbClr val="A7B1BA"/>
      </a:accent5>
      <a:accent6>
        <a:srgbClr val="2D3437"/>
      </a:accent6>
      <a:hlink>
        <a:srgbClr val="00ACC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1a7002-24b6-4d00-a740-d31e34b7ed48" xsi:nil="true"/>
    <lcf76f155ced4ddcb4097134ff3c332f xmlns="8910d0b2-667b-460b-bdf2-8f16f3e151f5">
      <Terms xmlns="http://schemas.microsoft.com/office/infopath/2007/PartnerControls"/>
    </lcf76f155ced4ddcb4097134ff3c332f>
    <Koment_x0101_rs xmlns="8910d0b2-667b-460b-bdf2-8f16f3e151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088DB463276D8D4D8D9071A58449BFFE" ma:contentTypeVersion="14" ma:contentTypeDescription="Izveidot jaunu dokumentu." ma:contentTypeScope="" ma:versionID="23e70557d875515b7499d161a0d331e0">
  <xsd:schema xmlns:xsd="http://www.w3.org/2001/XMLSchema" xmlns:xs="http://www.w3.org/2001/XMLSchema" xmlns:p="http://schemas.microsoft.com/office/2006/metadata/properties" xmlns:ns2="8910d0b2-667b-460b-bdf2-8f16f3e151f5" xmlns:ns3="f91a7002-24b6-4d00-a740-d31e34b7ed48" targetNamespace="http://schemas.microsoft.com/office/2006/metadata/properties" ma:root="true" ma:fieldsID="840a6889ba16ebc1e60c6d742d11c233" ns2:_="" ns3:_="">
    <xsd:import namespace="8910d0b2-667b-460b-bdf2-8f16f3e151f5"/>
    <xsd:import namespace="f91a7002-24b6-4d00-a740-d31e34b7e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Koment_x0101_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0d0b2-667b-460b-bdf2-8f16f3e15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ttēlu atzīmes" ma:readOnly="false" ma:fieldId="{5cf76f15-5ced-4ddc-b409-7134ff3c332f}" ma:taxonomyMulti="true" ma:sspId="0372e678-bcee-41d3-af8e-d46838c182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Koment_x0101_rs" ma:index="21" nillable="true" ma:displayName="Komentārs" ma:format="Dropdown" ma:internalName="Koment_x0101_r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7002-24b6-4d00-a740-d31e34b7ed4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881aaea-4796-42b2-bdb5-8d20576dabdd}" ma:internalName="TaxCatchAll" ma:showField="CatchAllData" ma:web="f91a7002-24b6-4d00-a740-d31e34b7ed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855E0-3653-4CB2-8EEA-33EED6DE8C6A}">
  <ds:schemaRefs>
    <ds:schemaRef ds:uri="337210ea-95aa-4820-827b-882fc913ab86"/>
    <ds:schemaRef ds:uri="71a93eb9-f265-4795-8637-9cd8be83bab5"/>
    <ds:schemaRef ds:uri="8910d0b2-667b-460b-bdf2-8f16f3e151f5"/>
    <ds:schemaRef ds:uri="f91a7002-24b6-4d00-a740-d31e34b7ed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22C93D-EE1C-4F8A-B0A5-150A2CC7FE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5F92C3-6AE2-483F-AC67-B6B8414FA7F7}">
  <ds:schemaRefs>
    <ds:schemaRef ds:uri="8910d0b2-667b-460b-bdf2-8f16f3e151f5"/>
    <ds:schemaRef ds:uri="f91a7002-24b6-4d00-a740-d31e34b7ed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05727c2-8cf1-43d4-b449-7ecc06b376a1}" enabled="0" method="" siteId="{605727c2-8cf1-43d4-b449-7ecc06b376a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259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Roboto</vt:lpstr>
      <vt:lpstr>Office Theme</vt:lpstr>
      <vt:lpstr>Mobilitātes vienlīdzības un piekļūstamības padomes sēde  AS «Pasažieru vilciens» 2025. gada 9. oktobris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Jānis Tiltiņš</dc:creator>
  <cp:lastModifiedBy>Ruta Veidliņa</cp:lastModifiedBy>
  <cp:revision>27</cp:revision>
  <dcterms:created xsi:type="dcterms:W3CDTF">2020-02-05T18:16:16Z</dcterms:created>
  <dcterms:modified xsi:type="dcterms:W3CDTF">2025-10-09T06:08:03Z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0x010100088DB463276D8D4D8D9071A58449BFFE</vt:lpwstr>
  </property>
  <property fmtid="{D5CDD505-2E9C-101B-9397-08002B2CF9AE}" pid="3" name="MediaServiceImageTags">
    <vt:lpwstr/>
  </property>
</Properties>
</file>