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8" r:id="rId2"/>
    <p:sldId id="757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F3D79-3FE9-4F52-9553-438EE97E33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C798A0A-8284-43A8-A9E2-5CC22A3B6503}">
      <dgm:prSet phldrT="[Text]" phldr="0"/>
      <dgm:spPr/>
      <dgm:t>
        <a:bodyPr/>
        <a:lstStyle/>
        <a:p>
          <a:endParaRPr lang="lv-LV" dirty="0"/>
        </a:p>
      </dgm:t>
    </dgm:pt>
    <dgm:pt modelId="{14054F5C-A131-46E2-80B0-1F3D2B1B6AE2}" type="parTrans" cxnId="{98BBE9F7-3926-48F8-81C2-6487A7250CBD}">
      <dgm:prSet/>
      <dgm:spPr/>
      <dgm:t>
        <a:bodyPr/>
        <a:lstStyle/>
        <a:p>
          <a:endParaRPr lang="lv-LV"/>
        </a:p>
      </dgm:t>
    </dgm:pt>
    <dgm:pt modelId="{1618D5EA-2054-4C97-BC33-EF94A18DD254}" type="sibTrans" cxnId="{98BBE9F7-3926-48F8-81C2-6487A7250CBD}">
      <dgm:prSet/>
      <dgm:spPr/>
      <dgm:t>
        <a:bodyPr/>
        <a:lstStyle/>
        <a:p>
          <a:endParaRPr lang="lv-LV"/>
        </a:p>
      </dgm:t>
    </dgm:pt>
    <dgm:pt modelId="{1EE2287C-75E3-4A05-8331-D7CD2F551C9C}">
      <dgm:prSet phldrT="[Text]" phldr="0"/>
      <dgm:spPr/>
      <dgm:t>
        <a:bodyPr/>
        <a:lstStyle/>
        <a:p>
          <a:endParaRPr lang="lv-LV" dirty="0"/>
        </a:p>
      </dgm:t>
    </dgm:pt>
    <dgm:pt modelId="{5E4A3AFF-752B-4E98-B78A-13B477EA8E90}" type="parTrans" cxnId="{788AE4F7-9B76-4E72-A99E-6F12AFAD9B6A}">
      <dgm:prSet/>
      <dgm:spPr/>
      <dgm:t>
        <a:bodyPr/>
        <a:lstStyle/>
        <a:p>
          <a:endParaRPr lang="lv-LV"/>
        </a:p>
      </dgm:t>
    </dgm:pt>
    <dgm:pt modelId="{45D56CF2-F155-4BE9-9FE2-243F3AFE29F2}" type="sibTrans" cxnId="{788AE4F7-9B76-4E72-A99E-6F12AFAD9B6A}">
      <dgm:prSet/>
      <dgm:spPr/>
      <dgm:t>
        <a:bodyPr/>
        <a:lstStyle/>
        <a:p>
          <a:endParaRPr lang="lv-LV"/>
        </a:p>
      </dgm:t>
    </dgm:pt>
    <dgm:pt modelId="{DD2CE276-45F2-434A-9705-EC1C659D7A05}">
      <dgm:prSet phldrT="[Text]" phldr="0"/>
      <dgm:spPr/>
      <dgm:t>
        <a:bodyPr/>
        <a:lstStyle/>
        <a:p>
          <a:endParaRPr lang="lv-LV" dirty="0"/>
        </a:p>
      </dgm:t>
    </dgm:pt>
    <dgm:pt modelId="{32879CDC-D539-4BB7-9E3E-3CC5FEE3370A}" type="parTrans" cxnId="{66E71C77-8392-4A04-A54F-ED6F29CD2B10}">
      <dgm:prSet/>
      <dgm:spPr/>
      <dgm:t>
        <a:bodyPr/>
        <a:lstStyle/>
        <a:p>
          <a:endParaRPr lang="lv-LV"/>
        </a:p>
      </dgm:t>
    </dgm:pt>
    <dgm:pt modelId="{27D27CCC-79C3-4C13-9905-108DF6DDD2B5}" type="sibTrans" cxnId="{66E71C77-8392-4A04-A54F-ED6F29CD2B10}">
      <dgm:prSet/>
      <dgm:spPr/>
      <dgm:t>
        <a:bodyPr/>
        <a:lstStyle/>
        <a:p>
          <a:endParaRPr lang="lv-LV"/>
        </a:p>
      </dgm:t>
    </dgm:pt>
    <dgm:pt modelId="{3558A10D-9B38-4995-814F-77D921663FF6}">
      <dgm:prSet/>
      <dgm:spPr/>
      <dgm:t>
        <a:bodyPr/>
        <a:lstStyle/>
        <a:p>
          <a:r>
            <a:rPr lang="lv-LV" dirty="0"/>
            <a:t>1 no 4 kases sistēmu risinājumiem, kas tiek izmantots dotētajos maršrutos, uzsāk izstrādātā risinājuma testus</a:t>
          </a:r>
        </a:p>
      </dgm:t>
    </dgm:pt>
    <dgm:pt modelId="{41D7EC9C-EAA9-4981-8C09-DF34F6113727}" type="parTrans" cxnId="{3D8382E7-5F3A-4AE6-A109-23DBE82ACC16}">
      <dgm:prSet/>
      <dgm:spPr/>
      <dgm:t>
        <a:bodyPr/>
        <a:lstStyle/>
        <a:p>
          <a:endParaRPr lang="lv-LV"/>
        </a:p>
      </dgm:t>
    </dgm:pt>
    <dgm:pt modelId="{0539F591-1577-47E2-BF25-566D4D0FBC15}" type="sibTrans" cxnId="{3D8382E7-5F3A-4AE6-A109-23DBE82ACC16}">
      <dgm:prSet/>
      <dgm:spPr/>
      <dgm:t>
        <a:bodyPr/>
        <a:lstStyle/>
        <a:p>
          <a:endParaRPr lang="lv-LV"/>
        </a:p>
      </dgm:t>
    </dgm:pt>
    <dgm:pt modelId="{17EF6366-FE60-43BF-A84C-1B7A8AEE2F9C}">
      <dgm:prSet/>
      <dgm:spPr/>
      <dgm:t>
        <a:bodyPr/>
        <a:lstStyle/>
        <a:p>
          <a:r>
            <a:rPr lang="lv-LV" dirty="0" err="1"/>
            <a:t>Komercmaršrutos</a:t>
          </a:r>
          <a:r>
            <a:rPr lang="lv-LV" dirty="0"/>
            <a:t> BMA validācija ar ID kartēm</a:t>
          </a:r>
        </a:p>
      </dgm:t>
    </dgm:pt>
    <dgm:pt modelId="{19A2D071-2B40-4633-88EA-AA859585ADC3}" type="parTrans" cxnId="{1B8C189E-14B3-4BB1-A82B-7DDED46247BC}">
      <dgm:prSet/>
      <dgm:spPr/>
      <dgm:t>
        <a:bodyPr/>
        <a:lstStyle/>
        <a:p>
          <a:endParaRPr lang="lv-LV"/>
        </a:p>
      </dgm:t>
    </dgm:pt>
    <dgm:pt modelId="{E7A1D199-CE4C-42A0-94F0-D87777EEA35C}" type="sibTrans" cxnId="{1B8C189E-14B3-4BB1-A82B-7DDED46247BC}">
      <dgm:prSet/>
      <dgm:spPr/>
      <dgm:t>
        <a:bodyPr/>
        <a:lstStyle/>
        <a:p>
          <a:endParaRPr lang="lv-LV"/>
        </a:p>
      </dgm:t>
    </dgm:pt>
    <dgm:pt modelId="{15558E87-F9B3-4997-91ED-883088004596}">
      <dgm:prSet phldrT="[Text]" phldr="0"/>
      <dgm:spPr/>
      <dgm:t>
        <a:bodyPr/>
        <a:lstStyle/>
        <a:p>
          <a:endParaRPr lang="lv-LV" dirty="0"/>
        </a:p>
      </dgm:t>
    </dgm:pt>
    <dgm:pt modelId="{CE08793F-D1F1-45FD-935C-F84883A90775}" type="parTrans" cxnId="{16E60EAB-40F7-4044-A389-78B2795F62C1}">
      <dgm:prSet/>
      <dgm:spPr/>
      <dgm:t>
        <a:bodyPr/>
        <a:lstStyle/>
        <a:p>
          <a:endParaRPr lang="lv-LV"/>
        </a:p>
      </dgm:t>
    </dgm:pt>
    <dgm:pt modelId="{86B56D1C-0076-4AF7-ACE8-EF0E4E8CACA7}" type="sibTrans" cxnId="{16E60EAB-40F7-4044-A389-78B2795F62C1}">
      <dgm:prSet/>
      <dgm:spPr/>
      <dgm:t>
        <a:bodyPr/>
        <a:lstStyle/>
        <a:p>
          <a:endParaRPr lang="lv-LV"/>
        </a:p>
      </dgm:t>
    </dgm:pt>
    <dgm:pt modelId="{75A6F378-45E6-40A7-A9C6-1AE11650C773}">
      <dgm:prSet phldrT="[Text]" phldr="0"/>
      <dgm:spPr/>
      <dgm:t>
        <a:bodyPr/>
        <a:lstStyle/>
        <a:p>
          <a:r>
            <a:rPr lang="lv-LV" dirty="0"/>
            <a:t>Vienota klientu pieredze biļešu iegādei. Uzsākts projekts par vienotas kases sistēmas iegādi autobusiem, vilcieniem, stacijām un autoostām</a:t>
          </a:r>
        </a:p>
      </dgm:t>
    </dgm:pt>
    <dgm:pt modelId="{6A56F842-7F98-43DF-B128-EA8231566F98}" type="parTrans" cxnId="{AC548305-E516-4B85-A5D3-5D603C038B3E}">
      <dgm:prSet/>
      <dgm:spPr/>
      <dgm:t>
        <a:bodyPr/>
        <a:lstStyle/>
        <a:p>
          <a:endParaRPr lang="lv-LV"/>
        </a:p>
      </dgm:t>
    </dgm:pt>
    <dgm:pt modelId="{844D0DEB-D601-4694-8FB7-32C66CA284B2}" type="sibTrans" cxnId="{AC548305-E516-4B85-A5D3-5D603C038B3E}">
      <dgm:prSet/>
      <dgm:spPr/>
      <dgm:t>
        <a:bodyPr/>
        <a:lstStyle/>
        <a:p>
          <a:endParaRPr lang="lv-LV"/>
        </a:p>
      </dgm:t>
    </dgm:pt>
    <dgm:pt modelId="{A9BAFEBE-8ED5-4D57-86D0-BF38C4AA30E2}" type="pres">
      <dgm:prSet presAssocID="{344F3D79-3FE9-4F52-9553-438EE97E33EB}" presName="linearFlow" presStyleCnt="0">
        <dgm:presLayoutVars>
          <dgm:dir/>
          <dgm:animLvl val="lvl"/>
          <dgm:resizeHandles val="exact"/>
        </dgm:presLayoutVars>
      </dgm:prSet>
      <dgm:spPr/>
    </dgm:pt>
    <dgm:pt modelId="{13865527-A95E-4164-8657-F6B55088A9F3}" type="pres">
      <dgm:prSet presAssocID="{0C798A0A-8284-43A8-A9E2-5CC22A3B6503}" presName="composite" presStyleCnt="0"/>
      <dgm:spPr/>
    </dgm:pt>
    <dgm:pt modelId="{85B256D6-43D8-44EA-BC81-4BD187B8F826}" type="pres">
      <dgm:prSet presAssocID="{0C798A0A-8284-43A8-A9E2-5CC22A3B650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B91E551-3811-4A9D-BA20-3E11A8E2C2AA}" type="pres">
      <dgm:prSet presAssocID="{0C798A0A-8284-43A8-A9E2-5CC22A3B6503}" presName="descendantText" presStyleLbl="alignAcc1" presStyleIdx="0" presStyleCnt="3">
        <dgm:presLayoutVars>
          <dgm:bulletEnabled val="1"/>
        </dgm:presLayoutVars>
      </dgm:prSet>
      <dgm:spPr/>
    </dgm:pt>
    <dgm:pt modelId="{FB601272-B9B7-46DD-A19F-2DA196A0BEAF}" type="pres">
      <dgm:prSet presAssocID="{1618D5EA-2054-4C97-BC33-EF94A18DD254}" presName="sp" presStyleCnt="0"/>
      <dgm:spPr/>
    </dgm:pt>
    <dgm:pt modelId="{78B1C3D7-9247-4781-AFBE-3ACDC6C08D21}" type="pres">
      <dgm:prSet presAssocID="{1EE2287C-75E3-4A05-8331-D7CD2F551C9C}" presName="composite" presStyleCnt="0"/>
      <dgm:spPr/>
    </dgm:pt>
    <dgm:pt modelId="{52BC08EF-B2BE-4A41-B5DE-4CE2E4626E9A}" type="pres">
      <dgm:prSet presAssocID="{1EE2287C-75E3-4A05-8331-D7CD2F551C9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53A993-8723-470E-BAB0-BF8CEFC6DDBB}" type="pres">
      <dgm:prSet presAssocID="{1EE2287C-75E3-4A05-8331-D7CD2F551C9C}" presName="descendantText" presStyleLbl="alignAcc1" presStyleIdx="1" presStyleCnt="3">
        <dgm:presLayoutVars>
          <dgm:bulletEnabled val="1"/>
        </dgm:presLayoutVars>
      </dgm:prSet>
      <dgm:spPr/>
    </dgm:pt>
    <dgm:pt modelId="{7F04A80F-B7E3-4222-A0BD-74B484D1D623}" type="pres">
      <dgm:prSet presAssocID="{45D56CF2-F155-4BE9-9FE2-243F3AFE29F2}" presName="sp" presStyleCnt="0"/>
      <dgm:spPr/>
    </dgm:pt>
    <dgm:pt modelId="{46163DF7-8B2D-4FC9-A2BE-FF73E4C941E6}" type="pres">
      <dgm:prSet presAssocID="{15558E87-F9B3-4997-91ED-883088004596}" presName="composite" presStyleCnt="0"/>
      <dgm:spPr/>
    </dgm:pt>
    <dgm:pt modelId="{45051ACF-3D4B-4351-9E59-29D93AB2F8E3}" type="pres">
      <dgm:prSet presAssocID="{15558E87-F9B3-4997-91ED-88308800459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43E1499-FE72-4233-8C2D-34FF48221384}" type="pres">
      <dgm:prSet presAssocID="{15558E87-F9B3-4997-91ED-88308800459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548305-E516-4B85-A5D3-5D603C038B3E}" srcId="{15558E87-F9B3-4997-91ED-883088004596}" destId="{75A6F378-45E6-40A7-A9C6-1AE11650C773}" srcOrd="0" destOrd="0" parTransId="{6A56F842-7F98-43DF-B128-EA8231566F98}" sibTransId="{844D0DEB-D601-4694-8FB7-32C66CA284B2}"/>
    <dgm:cxn modelId="{97231D26-81FF-45F5-86D8-A76EE16CCCDB}" type="presOf" srcId="{75A6F378-45E6-40A7-A9C6-1AE11650C773}" destId="{843E1499-FE72-4233-8C2D-34FF48221384}" srcOrd="0" destOrd="0" presId="urn:microsoft.com/office/officeart/2005/8/layout/chevron2"/>
    <dgm:cxn modelId="{66E71C77-8392-4A04-A54F-ED6F29CD2B10}" srcId="{0C798A0A-8284-43A8-A9E2-5CC22A3B6503}" destId="{DD2CE276-45F2-434A-9705-EC1C659D7A05}" srcOrd="0" destOrd="0" parTransId="{32879CDC-D539-4BB7-9E3E-3CC5FEE3370A}" sibTransId="{27D27CCC-79C3-4C13-9905-108DF6DDD2B5}"/>
    <dgm:cxn modelId="{8BAA9F78-D2D2-4CD5-A32D-C3C9476B4352}" type="presOf" srcId="{15558E87-F9B3-4997-91ED-883088004596}" destId="{45051ACF-3D4B-4351-9E59-29D93AB2F8E3}" srcOrd="0" destOrd="0" presId="urn:microsoft.com/office/officeart/2005/8/layout/chevron2"/>
    <dgm:cxn modelId="{DD74C17D-5B08-4857-8CF7-DB27EEEA9544}" type="presOf" srcId="{DD2CE276-45F2-434A-9705-EC1C659D7A05}" destId="{9B91E551-3811-4A9D-BA20-3E11A8E2C2AA}" srcOrd="0" destOrd="0" presId="urn:microsoft.com/office/officeart/2005/8/layout/chevron2"/>
    <dgm:cxn modelId="{292CC97D-ED58-4373-8D6B-7AB97049498F}" type="presOf" srcId="{17EF6366-FE60-43BF-A84C-1B7A8AEE2F9C}" destId="{4F53A993-8723-470E-BAB0-BF8CEFC6DDBB}" srcOrd="0" destOrd="0" presId="urn:microsoft.com/office/officeart/2005/8/layout/chevron2"/>
    <dgm:cxn modelId="{F9ABF88D-91A6-4657-8889-275167865DEE}" type="presOf" srcId="{1EE2287C-75E3-4A05-8331-D7CD2F551C9C}" destId="{52BC08EF-B2BE-4A41-B5DE-4CE2E4626E9A}" srcOrd="0" destOrd="0" presId="urn:microsoft.com/office/officeart/2005/8/layout/chevron2"/>
    <dgm:cxn modelId="{E6B93D95-CFA8-4D1D-940D-FEEEFAB5106F}" type="presOf" srcId="{0C798A0A-8284-43A8-A9E2-5CC22A3B6503}" destId="{85B256D6-43D8-44EA-BC81-4BD187B8F826}" srcOrd="0" destOrd="0" presId="urn:microsoft.com/office/officeart/2005/8/layout/chevron2"/>
    <dgm:cxn modelId="{1B8C189E-14B3-4BB1-A82B-7DDED46247BC}" srcId="{1EE2287C-75E3-4A05-8331-D7CD2F551C9C}" destId="{17EF6366-FE60-43BF-A84C-1B7A8AEE2F9C}" srcOrd="0" destOrd="0" parTransId="{19A2D071-2B40-4633-88EA-AA859585ADC3}" sibTransId="{E7A1D199-CE4C-42A0-94F0-D87777EEA35C}"/>
    <dgm:cxn modelId="{16E60EAB-40F7-4044-A389-78B2795F62C1}" srcId="{344F3D79-3FE9-4F52-9553-438EE97E33EB}" destId="{15558E87-F9B3-4997-91ED-883088004596}" srcOrd="2" destOrd="0" parTransId="{CE08793F-D1F1-45FD-935C-F84883A90775}" sibTransId="{86B56D1C-0076-4AF7-ACE8-EF0E4E8CACA7}"/>
    <dgm:cxn modelId="{19886ECA-9709-4C66-8C92-723B86A345E0}" type="presOf" srcId="{344F3D79-3FE9-4F52-9553-438EE97E33EB}" destId="{A9BAFEBE-8ED5-4D57-86D0-BF38C4AA30E2}" srcOrd="0" destOrd="0" presId="urn:microsoft.com/office/officeart/2005/8/layout/chevron2"/>
    <dgm:cxn modelId="{3D8382E7-5F3A-4AE6-A109-23DBE82ACC16}" srcId="{0C798A0A-8284-43A8-A9E2-5CC22A3B6503}" destId="{3558A10D-9B38-4995-814F-77D921663FF6}" srcOrd="1" destOrd="0" parTransId="{41D7EC9C-EAA9-4981-8C09-DF34F6113727}" sibTransId="{0539F591-1577-47E2-BF25-566D4D0FBC15}"/>
    <dgm:cxn modelId="{8DED94E7-A725-40C8-8C96-1CBABC79E155}" type="presOf" srcId="{3558A10D-9B38-4995-814F-77D921663FF6}" destId="{9B91E551-3811-4A9D-BA20-3E11A8E2C2AA}" srcOrd="0" destOrd="1" presId="urn:microsoft.com/office/officeart/2005/8/layout/chevron2"/>
    <dgm:cxn modelId="{788AE4F7-9B76-4E72-A99E-6F12AFAD9B6A}" srcId="{344F3D79-3FE9-4F52-9553-438EE97E33EB}" destId="{1EE2287C-75E3-4A05-8331-D7CD2F551C9C}" srcOrd="1" destOrd="0" parTransId="{5E4A3AFF-752B-4E98-B78A-13B477EA8E90}" sibTransId="{45D56CF2-F155-4BE9-9FE2-243F3AFE29F2}"/>
    <dgm:cxn modelId="{98BBE9F7-3926-48F8-81C2-6487A7250CBD}" srcId="{344F3D79-3FE9-4F52-9553-438EE97E33EB}" destId="{0C798A0A-8284-43A8-A9E2-5CC22A3B6503}" srcOrd="0" destOrd="0" parTransId="{14054F5C-A131-46E2-80B0-1F3D2B1B6AE2}" sibTransId="{1618D5EA-2054-4C97-BC33-EF94A18DD254}"/>
    <dgm:cxn modelId="{1116DF26-20B8-40B1-9651-F3293E6EC87C}" type="presParOf" srcId="{A9BAFEBE-8ED5-4D57-86D0-BF38C4AA30E2}" destId="{13865527-A95E-4164-8657-F6B55088A9F3}" srcOrd="0" destOrd="0" presId="urn:microsoft.com/office/officeart/2005/8/layout/chevron2"/>
    <dgm:cxn modelId="{84AB011C-D259-405F-A5EA-BDE4D4D73780}" type="presParOf" srcId="{13865527-A95E-4164-8657-F6B55088A9F3}" destId="{85B256D6-43D8-44EA-BC81-4BD187B8F826}" srcOrd="0" destOrd="0" presId="urn:microsoft.com/office/officeart/2005/8/layout/chevron2"/>
    <dgm:cxn modelId="{4A542CA0-4448-482D-9949-7764E6FBE795}" type="presParOf" srcId="{13865527-A95E-4164-8657-F6B55088A9F3}" destId="{9B91E551-3811-4A9D-BA20-3E11A8E2C2AA}" srcOrd="1" destOrd="0" presId="urn:microsoft.com/office/officeart/2005/8/layout/chevron2"/>
    <dgm:cxn modelId="{ED543BD5-2C0F-4023-9E82-B3AC91197C05}" type="presParOf" srcId="{A9BAFEBE-8ED5-4D57-86D0-BF38C4AA30E2}" destId="{FB601272-B9B7-46DD-A19F-2DA196A0BEAF}" srcOrd="1" destOrd="0" presId="urn:microsoft.com/office/officeart/2005/8/layout/chevron2"/>
    <dgm:cxn modelId="{74B2DBB3-8491-4349-BDF2-3AE0BA1E2A4F}" type="presParOf" srcId="{A9BAFEBE-8ED5-4D57-86D0-BF38C4AA30E2}" destId="{78B1C3D7-9247-4781-AFBE-3ACDC6C08D21}" srcOrd="2" destOrd="0" presId="urn:microsoft.com/office/officeart/2005/8/layout/chevron2"/>
    <dgm:cxn modelId="{00422F0E-AEB8-4F66-B36D-D5AF58EBEC1C}" type="presParOf" srcId="{78B1C3D7-9247-4781-AFBE-3ACDC6C08D21}" destId="{52BC08EF-B2BE-4A41-B5DE-4CE2E4626E9A}" srcOrd="0" destOrd="0" presId="urn:microsoft.com/office/officeart/2005/8/layout/chevron2"/>
    <dgm:cxn modelId="{B9CA7943-C6B2-41D2-B6C3-DB9019AA8239}" type="presParOf" srcId="{78B1C3D7-9247-4781-AFBE-3ACDC6C08D21}" destId="{4F53A993-8723-470E-BAB0-BF8CEFC6DDBB}" srcOrd="1" destOrd="0" presId="urn:microsoft.com/office/officeart/2005/8/layout/chevron2"/>
    <dgm:cxn modelId="{85B0A925-0AD7-4010-A550-25E114DEAA72}" type="presParOf" srcId="{A9BAFEBE-8ED5-4D57-86D0-BF38C4AA30E2}" destId="{7F04A80F-B7E3-4222-A0BD-74B484D1D623}" srcOrd="3" destOrd="0" presId="urn:microsoft.com/office/officeart/2005/8/layout/chevron2"/>
    <dgm:cxn modelId="{9ED2C6C5-C44D-497E-A6A0-9D35FCC2F6CA}" type="presParOf" srcId="{A9BAFEBE-8ED5-4D57-86D0-BF38C4AA30E2}" destId="{46163DF7-8B2D-4FC9-A2BE-FF73E4C941E6}" srcOrd="4" destOrd="0" presId="urn:microsoft.com/office/officeart/2005/8/layout/chevron2"/>
    <dgm:cxn modelId="{8D4A2551-F6FC-4C0B-9B15-D761098D3D23}" type="presParOf" srcId="{46163DF7-8B2D-4FC9-A2BE-FF73E4C941E6}" destId="{45051ACF-3D4B-4351-9E59-29D93AB2F8E3}" srcOrd="0" destOrd="0" presId="urn:microsoft.com/office/officeart/2005/8/layout/chevron2"/>
    <dgm:cxn modelId="{11D732C6-F44F-47C3-A568-21806FBFF238}" type="presParOf" srcId="{46163DF7-8B2D-4FC9-A2BE-FF73E4C941E6}" destId="{843E1499-FE72-4233-8C2D-34FF482213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256D6-43D8-44EA-BC81-4BD187B8F826}">
      <dsp:nvSpPr>
        <dsp:cNvPr id="0" name=""/>
        <dsp:cNvSpPr/>
      </dsp:nvSpPr>
      <dsp:spPr>
        <a:xfrm rot="5400000">
          <a:off x="-213908" y="215707"/>
          <a:ext cx="1426059" cy="9982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700" kern="1200" dirty="0"/>
        </a:p>
      </dsp:txBody>
      <dsp:txXfrm rot="-5400000">
        <a:off x="2" y="500919"/>
        <a:ext cx="998241" cy="427818"/>
      </dsp:txXfrm>
    </dsp:sp>
    <dsp:sp modelId="{9B91E551-3811-4A9D-BA20-3E11A8E2C2AA}">
      <dsp:nvSpPr>
        <dsp:cNvPr id="0" name=""/>
        <dsp:cNvSpPr/>
      </dsp:nvSpPr>
      <dsp:spPr>
        <a:xfrm rot="5400000">
          <a:off x="3513927" y="-2513887"/>
          <a:ext cx="926938" cy="5958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1 no 4 kases sistēmu risinājumiem, kas tiek izmantots dotētajos maršrutos, uzsāk izstrādātā risinājuma testus</a:t>
          </a:r>
        </a:p>
      </dsp:txBody>
      <dsp:txXfrm rot="-5400000">
        <a:off x="998242" y="47047"/>
        <a:ext cx="5913061" cy="836440"/>
      </dsp:txXfrm>
    </dsp:sp>
    <dsp:sp modelId="{52BC08EF-B2BE-4A41-B5DE-4CE2E4626E9A}">
      <dsp:nvSpPr>
        <dsp:cNvPr id="0" name=""/>
        <dsp:cNvSpPr/>
      </dsp:nvSpPr>
      <dsp:spPr>
        <a:xfrm rot="5400000">
          <a:off x="-213908" y="1445333"/>
          <a:ext cx="1426059" cy="9982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700" kern="1200" dirty="0"/>
        </a:p>
      </dsp:txBody>
      <dsp:txXfrm rot="-5400000">
        <a:off x="2" y="1730545"/>
        <a:ext cx="998241" cy="427818"/>
      </dsp:txXfrm>
    </dsp:sp>
    <dsp:sp modelId="{4F53A993-8723-470E-BAB0-BF8CEFC6DDBB}">
      <dsp:nvSpPr>
        <dsp:cNvPr id="0" name=""/>
        <dsp:cNvSpPr/>
      </dsp:nvSpPr>
      <dsp:spPr>
        <a:xfrm rot="5400000">
          <a:off x="3513927" y="-1284261"/>
          <a:ext cx="926938" cy="5958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 err="1"/>
            <a:t>Komercmaršrutos</a:t>
          </a:r>
          <a:r>
            <a:rPr lang="lv-LV" sz="1800" kern="1200" dirty="0"/>
            <a:t> BMA validācija ar ID kartēm</a:t>
          </a:r>
        </a:p>
      </dsp:txBody>
      <dsp:txXfrm rot="-5400000">
        <a:off x="998242" y="1276673"/>
        <a:ext cx="5913061" cy="836440"/>
      </dsp:txXfrm>
    </dsp:sp>
    <dsp:sp modelId="{45051ACF-3D4B-4351-9E59-29D93AB2F8E3}">
      <dsp:nvSpPr>
        <dsp:cNvPr id="0" name=""/>
        <dsp:cNvSpPr/>
      </dsp:nvSpPr>
      <dsp:spPr>
        <a:xfrm rot="5400000">
          <a:off x="-213908" y="2674959"/>
          <a:ext cx="1426059" cy="9982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700" kern="1200" dirty="0"/>
        </a:p>
      </dsp:txBody>
      <dsp:txXfrm rot="-5400000">
        <a:off x="2" y="2960171"/>
        <a:ext cx="998241" cy="427818"/>
      </dsp:txXfrm>
    </dsp:sp>
    <dsp:sp modelId="{843E1499-FE72-4233-8C2D-34FF48221384}">
      <dsp:nvSpPr>
        <dsp:cNvPr id="0" name=""/>
        <dsp:cNvSpPr/>
      </dsp:nvSpPr>
      <dsp:spPr>
        <a:xfrm rot="5400000">
          <a:off x="3513927" y="-54634"/>
          <a:ext cx="926938" cy="5958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Vienota klientu pieredze biļešu iegādei. Uzsākts projekts par vienotas kases sistēmas iegādi autobusiem, vilcieniem, stacijām un autoostām</a:t>
          </a:r>
        </a:p>
      </dsp:txBody>
      <dsp:txXfrm rot="-5400000">
        <a:off x="998242" y="2506300"/>
        <a:ext cx="5913061" cy="83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43A8-F11F-833E-5676-E2F5965C8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047B2-6F51-DDE5-090A-A95F9B03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BB4E-2594-7B91-BF50-9A26CC9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1EDE-72EF-D522-DD6F-E89079E8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441BE-F97B-6EE8-FA12-3AC9C310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65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A599-B043-294E-9E16-76D1F432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98A2B-02B7-D5DC-8CDA-60A786606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6BF0-00CF-0E86-B4D7-5360752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9F79-C9A3-9494-3862-CFC89137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20AFB-5CF5-CD56-07A0-DE11B54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74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7411B-7EAF-1AD9-574E-573BA6B0F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DBA4-BDAC-4E9B-FEE0-AC237FBA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6FBF-54EF-24EA-9D0F-67B4C690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EE79-1F43-D76D-9392-E9B248F4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3E2E-D523-79DD-7F7B-3458E8AC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885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6A1D9F7E-4F10-418A-77F6-C8B89FA00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98144" y="0"/>
            <a:ext cx="4293857" cy="5936973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91050AC-AFA0-0901-B2B0-803A28A58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009" y="6165575"/>
            <a:ext cx="1828800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34370-67C8-9043-ABDA-E13C35D48160}"/>
              </a:ext>
            </a:extLst>
          </p:cNvPr>
          <p:cNvSpPr txBox="1"/>
          <p:nvPr userDrawn="1"/>
        </p:nvSpPr>
        <p:spPr>
          <a:xfrm>
            <a:off x="10601741" y="6133308"/>
            <a:ext cx="113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8472AD-18DE-43D9-837E-49F5062D58CE}" type="slidenum">
              <a:rPr lang="lv-LV" sz="1600" smtClean="0">
                <a:solidFill>
                  <a:srgbClr val="A2A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lv-LV" sz="1600">
              <a:solidFill>
                <a:srgbClr val="A2AC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968724-2B75-97B9-FD8A-9903ADD174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653" y="422999"/>
            <a:ext cx="7293113" cy="1237940"/>
          </a:xfrm>
        </p:spPr>
        <p:txBody>
          <a:bodyPr anchor="t"/>
          <a:lstStyle>
            <a:lvl1pPr algn="l">
              <a:defRPr lang="en-US" sz="3467" dirty="0">
                <a:solidFill>
                  <a:srgbClr val="EE58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STYLE, CLICK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91A936C-0785-7091-4A86-274DF1D0A4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901694" y="4940301"/>
            <a:ext cx="191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4E76-5F74-3024-23AF-42FFA8D6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B8D7-2447-9A68-424E-463A873F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7F41-D143-5609-4558-C5FBB379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2B66-E8BD-8EBF-F176-0FAD33DB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CA864-1673-B8FC-172E-640D5AA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22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91DE-0579-9701-8713-E44FAEB3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04FB7-7FF6-FB36-86CA-F702AC695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EED6-8A06-EBA2-F2B0-BC38AA1A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89D3F-8F47-45DA-9F07-C47D1326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A82CD-698A-124B-9197-0A6E68DD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7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7621-2BD6-1F9C-0EF3-56F4DD3C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F306-40EE-B5AE-975A-4310C8218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81C0-C7EF-0D73-26A4-CD9029310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41FA0-A14A-5DE7-0CE2-27789176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83F84-CD35-72E2-4E6D-CFFC8F2D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675C3-5E3D-3EB8-ABCE-72AEC38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11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38E7-FA27-CA50-36AC-57CC9568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85D42-DFE6-95DA-00A5-7B4C43B1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85C99-FBFA-B16E-73D4-A6113374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F2BC6-6744-AD7D-2DE0-588C549BD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0AED5-8AB5-3206-B1B2-A537D97AC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1AE74-056D-8C40-67E9-852F4ED4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9BE8C-A783-BE57-CD97-DE983C01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05AB4-EEB4-9728-70A4-21C38FFA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29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C45D-A6EE-563B-AF81-08EA2A6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83D95-DD49-0F07-FECF-15C4DD4C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4A9E6-E24D-A3EC-9269-0B6CA14D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E4196-4449-02E2-90F0-1A907809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94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92C00-09A6-9230-1059-FB37ED2C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A8489-272B-0924-C30F-238782CA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E0548-E077-8C3A-3CA1-E98F00B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067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790E-7E9F-31EB-9346-A4E9C9A0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1BC9-35CE-3876-BFA7-5E70577C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69EED-E145-3C19-C283-DD974A7F8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F44F7-5E97-8BB0-D6BA-16E0C3E8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6377C-0EBC-9B08-E375-D6FF5B70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6205B-A7CF-78D8-56EB-4BE4DDC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177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952-C941-F4A2-F81F-00F61596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F55BD-C2E8-9890-B44F-B946D4AEB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4AB1B-2DD6-02D6-7E2B-A0CA70E1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376F8-9112-6444-6860-818864FA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189B-0514-4569-2CF4-FDACF67C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A6C75-E94F-4E4E-7034-CAD6117A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901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30D8-B316-798C-D8FA-CBFF76C4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3437C-5E5D-84CA-7082-BED29915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98C0-903F-96EC-DE2B-E7E872158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940AE-E8E9-4149-9B33-DE7ABB2A73D2}" type="datetimeFigureOut">
              <a:rPr lang="lv-LV" smtClean="0"/>
              <a:t>09.10.2025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06EF-7F67-0D0D-55AD-46CE8C9C3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69F80-946D-70AA-9BCD-2A373C78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AE5B0-5D5E-4A0E-AF85-65F03A3765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653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0E28-11D6-1E54-3DC7-5953C5D4B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Progresa ziņojums par ID kartes nepieciešamību, lai saņemtu braukšanas maksas atvieglojumus sabiedriskajā transportā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3EADB4-A210-2856-16AB-9A3EF763C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832331"/>
              </p:ext>
            </p:extLst>
          </p:nvPr>
        </p:nvGraphicFramePr>
        <p:xfrm>
          <a:off x="587933" y="2221992"/>
          <a:ext cx="6956552" cy="388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76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066B-6CD2-692A-CCE3-1B71BB98C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022" y="231260"/>
            <a:ext cx="6517768" cy="618969"/>
          </a:xfrm>
        </p:spPr>
        <p:txBody>
          <a:bodyPr/>
          <a:lstStyle/>
          <a:p>
            <a:r>
              <a:rPr lang="lv-LV" dirty="0"/>
              <a:t>Transports pēc pieprasījuma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7BE92-0EE4-0D9F-5E34-86342CFB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2" y="4128310"/>
            <a:ext cx="7581364" cy="1897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48F12-CA42-CAEB-ECF2-83BB582F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0" y="831941"/>
            <a:ext cx="6035899" cy="33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Progresa ziņojums par ID kartes nepieciešamību, lai saņemtu braukšanas maksas atvieglojumus sabiedriskajā transportā</vt:lpstr>
      <vt:lpstr>Transports pēc pieprasījuma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Jānis Lapiņš</dc:creator>
  <cp:lastModifiedBy>Ruta Veidliņa</cp:lastModifiedBy>
  <cp:revision>3</cp:revision>
  <dcterms:created xsi:type="dcterms:W3CDTF">2025-10-07T10:35:40Z</dcterms:created>
  <dcterms:modified xsi:type="dcterms:W3CDTF">2025-10-09T06:09:15Z</dcterms:modified>
</cp:coreProperties>
</file>