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sldIdLst>
    <p:sldId id="256" r:id="rId5"/>
    <p:sldId id="305" r:id="rId6"/>
    <p:sldId id="275" r:id="rId7"/>
    <p:sldId id="295" r:id="rId8"/>
    <p:sldId id="308" r:id="rId9"/>
    <p:sldId id="303" r:id="rId10"/>
    <p:sldId id="309" r:id="rId11"/>
    <p:sldId id="290" r:id="rId12"/>
    <p:sldId id="280" r:id="rId13"/>
  </p:sldIdLst>
  <p:sldSz cx="9144000" cy="5143500" type="screen16x9"/>
  <p:notesSz cx="6858000" cy="9144000"/>
  <p:defaultTextStyle>
    <a:defPPr>
      <a:defRPr lang="en-US"/>
    </a:defPPr>
    <a:lvl1pPr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1pPr>
    <a:lvl2pPr marL="468313" indent="-111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2pPr>
    <a:lvl3pPr marL="938213" indent="-238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3pPr>
    <a:lvl4pPr marL="1408113" indent="-365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4pPr>
    <a:lvl5pPr marL="1878013" indent="-49213" algn="l" defTabSz="938213" rtl="0" eaLnBrk="0" fontAlgn="base" hangingPunct="0">
      <a:spcBef>
        <a:spcPct val="0"/>
      </a:spcBef>
      <a:spcAft>
        <a:spcPct val="0"/>
      </a:spcAft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imes New Roman" panose="02020603050405020304" pitchFamily="18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787"/>
    <a:srgbClr val="D5DADF"/>
    <a:srgbClr val="355464"/>
    <a:srgbClr val="336666"/>
    <a:srgbClr val="7ADFEA"/>
    <a:srgbClr val="FFC101"/>
    <a:srgbClr val="A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208AA-8891-4F1B-A266-475D9EC042FD}" v="29" dt="2025-02-18T13:31:08.6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0" autoAdjust="0"/>
    <p:restoredTop sz="94673" autoAdjust="0"/>
  </p:normalViewPr>
  <p:slideViewPr>
    <p:cSldViewPr snapToGrid="0" snapToObjects="1">
      <p:cViewPr varScale="1">
        <p:scale>
          <a:sx n="123" d="100"/>
          <a:sy n="123" d="100"/>
        </p:scale>
        <p:origin x="1362" y="33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ānis Kalniņš" userId="a346482a-2d66-4c18-bda4-947c2bd2c82a" providerId="ADAL" clId="{365208AA-8891-4F1B-A266-475D9EC042FD}"/>
    <pc:docChg chg="undo custSel addSld delSld modSld sldOrd">
      <pc:chgData name="Jānis Kalniņš" userId="a346482a-2d66-4c18-bda4-947c2bd2c82a" providerId="ADAL" clId="{365208AA-8891-4F1B-A266-475D9EC042FD}" dt="2025-02-18T14:16:34.346" v="3832" actId="113"/>
      <pc:docMkLst>
        <pc:docMk/>
      </pc:docMkLst>
      <pc:sldChg chg="modSp mod">
        <pc:chgData name="Jānis Kalniņš" userId="a346482a-2d66-4c18-bda4-947c2bd2c82a" providerId="ADAL" clId="{365208AA-8891-4F1B-A266-475D9EC042FD}" dt="2025-02-17T08:06:53.877" v="294" actId="20577"/>
        <pc:sldMkLst>
          <pc:docMk/>
          <pc:sldMk cId="0" sldId="256"/>
        </pc:sldMkLst>
        <pc:spChg chg="mod">
          <ac:chgData name="Jānis Kalniņš" userId="a346482a-2d66-4c18-bda4-947c2bd2c82a" providerId="ADAL" clId="{365208AA-8891-4F1B-A266-475D9EC042FD}" dt="2025-02-17T08:06:18.481" v="170" actId="20577"/>
          <ac:spMkLst>
            <pc:docMk/>
            <pc:sldMk cId="0" sldId="256"/>
            <ac:spMk id="12290" creationId="{B92FA2B8-E482-7D4A-AE96-CE7AA3154CFD}"/>
          </ac:spMkLst>
        </pc:spChg>
        <pc:spChg chg="mod">
          <ac:chgData name="Jānis Kalniņš" userId="a346482a-2d66-4c18-bda4-947c2bd2c82a" providerId="ADAL" clId="{365208AA-8891-4F1B-A266-475D9EC042FD}" dt="2025-02-17T08:06:32.523" v="211" actId="20577"/>
          <ac:spMkLst>
            <pc:docMk/>
            <pc:sldMk cId="0" sldId="256"/>
            <ac:spMk id="12291" creationId="{7587A947-E7E5-C844-9A5C-0914A765C577}"/>
          </ac:spMkLst>
        </pc:spChg>
        <pc:spChg chg="mod">
          <ac:chgData name="Jānis Kalniņš" userId="a346482a-2d66-4c18-bda4-947c2bd2c82a" providerId="ADAL" clId="{365208AA-8891-4F1B-A266-475D9EC042FD}" dt="2025-02-17T08:06:53.877" v="294" actId="20577"/>
          <ac:spMkLst>
            <pc:docMk/>
            <pc:sldMk cId="0" sldId="256"/>
            <ac:spMk id="12292" creationId="{43F29DAE-EF92-1540-AC44-FC7FCB6DF752}"/>
          </ac:spMkLst>
        </pc:spChg>
      </pc:sldChg>
      <pc:sldChg chg="delSp modSp del mod">
        <pc:chgData name="Jānis Kalniņš" userId="a346482a-2d66-4c18-bda4-947c2bd2c82a" providerId="ADAL" clId="{365208AA-8891-4F1B-A266-475D9EC042FD}" dt="2025-02-18T09:28:32.741" v="2137" actId="47"/>
        <pc:sldMkLst>
          <pc:docMk/>
          <pc:sldMk cId="1250289627" sldId="267"/>
        </pc:sldMkLst>
        <pc:spChg chg="del">
          <ac:chgData name="Jānis Kalniņš" userId="a346482a-2d66-4c18-bda4-947c2bd2c82a" providerId="ADAL" clId="{365208AA-8891-4F1B-A266-475D9EC042FD}" dt="2025-02-17T08:13:13.433" v="363" actId="478"/>
          <ac:spMkLst>
            <pc:docMk/>
            <pc:sldMk cId="1250289627" sldId="267"/>
            <ac:spMk id="2" creationId="{AAF18147-111E-506F-E4BD-EC9787238780}"/>
          </ac:spMkLst>
        </pc:spChg>
        <pc:spChg chg="mod">
          <ac:chgData name="Jānis Kalniņš" userId="a346482a-2d66-4c18-bda4-947c2bd2c82a" providerId="ADAL" clId="{365208AA-8891-4F1B-A266-475D9EC042FD}" dt="2025-02-17T08:24:33.544" v="536" actId="1076"/>
          <ac:spMkLst>
            <pc:docMk/>
            <pc:sldMk cId="1250289627" sldId="267"/>
            <ac:spMk id="6" creationId="{472EF385-3920-814F-B9B3-DE7C826E7032}"/>
          </ac:spMkLst>
        </pc:spChg>
        <pc:spChg chg="mod">
          <ac:chgData name="Jānis Kalniņš" userId="a346482a-2d66-4c18-bda4-947c2bd2c82a" providerId="ADAL" clId="{365208AA-8891-4F1B-A266-475D9EC042FD}" dt="2025-02-17T08:16:20.827" v="473" actId="20577"/>
          <ac:spMkLst>
            <pc:docMk/>
            <pc:sldMk cId="1250289627" sldId="267"/>
            <ac:spMk id="41" creationId="{3EF81730-5350-781C-B869-6BF577785D1B}"/>
          </ac:spMkLst>
        </pc:spChg>
        <pc:spChg chg="del">
          <ac:chgData name="Jānis Kalniņš" userId="a346482a-2d66-4c18-bda4-947c2bd2c82a" providerId="ADAL" clId="{365208AA-8891-4F1B-A266-475D9EC042FD}" dt="2025-02-17T08:13:26.293" v="367" actId="478"/>
          <ac:spMkLst>
            <pc:docMk/>
            <pc:sldMk cId="1250289627" sldId="267"/>
            <ac:spMk id="42" creationId="{BB6E2BE7-9C17-CC77-EE53-01DC46F5F7FE}"/>
          </ac:spMkLst>
        </pc:spChg>
        <pc:spChg chg="del">
          <ac:chgData name="Jānis Kalniņš" userId="a346482a-2d66-4c18-bda4-947c2bd2c82a" providerId="ADAL" clId="{365208AA-8891-4F1B-A266-475D9EC042FD}" dt="2025-02-17T08:13:27.699" v="368" actId="478"/>
          <ac:spMkLst>
            <pc:docMk/>
            <pc:sldMk cId="1250289627" sldId="267"/>
            <ac:spMk id="43" creationId="{905EEB74-3967-81FA-A0B4-3E2344A505F5}"/>
          </ac:spMkLst>
        </pc:spChg>
        <pc:spChg chg="mod">
          <ac:chgData name="Jānis Kalniņš" userId="a346482a-2d66-4c18-bda4-947c2bd2c82a" providerId="ADAL" clId="{365208AA-8891-4F1B-A266-475D9EC042FD}" dt="2025-02-17T08:24:49.366" v="552" actId="20577"/>
          <ac:spMkLst>
            <pc:docMk/>
            <pc:sldMk cId="1250289627" sldId="267"/>
            <ac:spMk id="44" creationId="{B42CC4A7-2BE1-5C1A-22F4-6EC40EAA07BE}"/>
          </ac:spMkLst>
        </pc:spChg>
        <pc:spChg chg="del">
          <ac:chgData name="Jānis Kalniņš" userId="a346482a-2d66-4c18-bda4-947c2bd2c82a" providerId="ADAL" clId="{365208AA-8891-4F1B-A266-475D9EC042FD}" dt="2025-02-17T08:13:21.511" v="364" actId="478"/>
          <ac:spMkLst>
            <pc:docMk/>
            <pc:sldMk cId="1250289627" sldId="267"/>
            <ac:spMk id="45" creationId="{2EF8400F-69E8-3426-99E4-5B8854586258}"/>
          </ac:spMkLst>
        </pc:spChg>
        <pc:spChg chg="del">
          <ac:chgData name="Jānis Kalniņš" userId="a346482a-2d66-4c18-bda4-947c2bd2c82a" providerId="ADAL" clId="{365208AA-8891-4F1B-A266-475D9EC042FD}" dt="2025-02-17T08:13:22.810" v="365" actId="478"/>
          <ac:spMkLst>
            <pc:docMk/>
            <pc:sldMk cId="1250289627" sldId="267"/>
            <ac:spMk id="46" creationId="{A9B8398A-BA38-16AA-EE15-6FB67598AB30}"/>
          </ac:spMkLst>
        </pc:spChg>
        <pc:spChg chg="del">
          <ac:chgData name="Jānis Kalniņš" userId="a346482a-2d66-4c18-bda4-947c2bd2c82a" providerId="ADAL" clId="{365208AA-8891-4F1B-A266-475D9EC042FD}" dt="2025-02-17T08:13:23.709" v="366" actId="478"/>
          <ac:spMkLst>
            <pc:docMk/>
            <pc:sldMk cId="1250289627" sldId="267"/>
            <ac:spMk id="47" creationId="{62CBB96F-1CB9-A33E-7B46-3851CF10E93E}"/>
          </ac:spMkLst>
        </pc:spChg>
      </pc:sldChg>
      <pc:sldChg chg="del">
        <pc:chgData name="Jānis Kalniņš" userId="a346482a-2d66-4c18-bda4-947c2bd2c82a" providerId="ADAL" clId="{365208AA-8891-4F1B-A266-475D9EC042FD}" dt="2025-02-17T08:25:09.698" v="555" actId="47"/>
        <pc:sldMkLst>
          <pc:docMk/>
          <pc:sldMk cId="1471938829" sldId="269"/>
        </pc:sldMkLst>
      </pc:sldChg>
      <pc:sldChg chg="del">
        <pc:chgData name="Jānis Kalniņš" userId="a346482a-2d66-4c18-bda4-947c2bd2c82a" providerId="ADAL" clId="{365208AA-8891-4F1B-A266-475D9EC042FD}" dt="2025-02-17T08:25:13.116" v="557" actId="47"/>
        <pc:sldMkLst>
          <pc:docMk/>
          <pc:sldMk cId="2640840162" sldId="270"/>
        </pc:sldMkLst>
      </pc:sldChg>
      <pc:sldChg chg="del">
        <pc:chgData name="Jānis Kalniņš" userId="a346482a-2d66-4c18-bda4-947c2bd2c82a" providerId="ADAL" clId="{365208AA-8891-4F1B-A266-475D9EC042FD}" dt="2025-02-17T08:25:18.078" v="559" actId="47"/>
        <pc:sldMkLst>
          <pc:docMk/>
          <pc:sldMk cId="3472920535" sldId="271"/>
        </pc:sldMkLst>
      </pc:sldChg>
      <pc:sldChg chg="del">
        <pc:chgData name="Jānis Kalniņš" userId="a346482a-2d66-4c18-bda4-947c2bd2c82a" providerId="ADAL" clId="{365208AA-8891-4F1B-A266-475D9EC042FD}" dt="2025-02-18T14:07:37.976" v="3791" actId="47"/>
        <pc:sldMkLst>
          <pc:docMk/>
          <pc:sldMk cId="2946842368" sldId="272"/>
        </pc:sldMkLst>
      </pc:sldChg>
      <pc:sldChg chg="addSp delSp modSp mod ord">
        <pc:chgData name="Jānis Kalniņš" userId="a346482a-2d66-4c18-bda4-947c2bd2c82a" providerId="ADAL" clId="{365208AA-8891-4F1B-A266-475D9EC042FD}" dt="2025-02-18T09:29:23.469" v="2141" actId="1076"/>
        <pc:sldMkLst>
          <pc:docMk/>
          <pc:sldMk cId="1942407826" sldId="275"/>
        </pc:sldMkLst>
        <pc:spChg chg="mod">
          <ac:chgData name="Jānis Kalniņš" userId="a346482a-2d66-4c18-bda4-947c2bd2c82a" providerId="ADAL" clId="{365208AA-8891-4F1B-A266-475D9EC042FD}" dt="2025-02-17T08:41:28.117" v="751" actId="20577"/>
          <ac:spMkLst>
            <pc:docMk/>
            <pc:sldMk cId="1942407826" sldId="275"/>
            <ac:spMk id="2" creationId="{36B5C15C-8A68-1140-BFA0-D2DEF4078394}"/>
          </ac:spMkLst>
        </pc:spChg>
        <pc:spChg chg="del">
          <ac:chgData name="Jānis Kalniņš" userId="a346482a-2d66-4c18-bda4-947c2bd2c82a" providerId="ADAL" clId="{365208AA-8891-4F1B-A266-475D9EC042FD}" dt="2025-02-17T08:45:38.462" v="934" actId="478"/>
          <ac:spMkLst>
            <pc:docMk/>
            <pc:sldMk cId="1942407826" sldId="275"/>
            <ac:spMk id="3" creationId="{11D65F5E-092D-9141-9228-042505486770}"/>
          </ac:spMkLst>
        </pc:spChg>
        <pc:spChg chg="del">
          <ac:chgData name="Jānis Kalniņš" userId="a346482a-2d66-4c18-bda4-947c2bd2c82a" providerId="ADAL" clId="{365208AA-8891-4F1B-A266-475D9EC042FD}" dt="2025-02-17T08:45:40.734" v="935" actId="478"/>
          <ac:spMkLst>
            <pc:docMk/>
            <pc:sldMk cId="1942407826" sldId="275"/>
            <ac:spMk id="4" creationId="{4462C0FE-DBD1-814E-B2BC-1D02604B0BB3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7" creationId="{BBCFC114-8E78-6D4D-84A0-1BDABB6D217B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8" creationId="{6FDEF1D6-5CCC-884B-BBF0-D4FFD1F23BE9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9" creationId="{9A70B86D-F898-DC4A-8905-275B3358E312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10" creationId="{E39F366A-65FF-0843-9314-D269973A9296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11" creationId="{2B130492-D5FD-D34C-A520-167B76660594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17" creationId="{4260D677-303D-5D48-B687-371446AE847A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18" creationId="{1E3500DB-1A9B-3C4C-92FF-AC0CD7B8C2F4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19" creationId="{A50035FA-62D2-814A-83DA-11D9D36CC476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20" creationId="{0A6CDF5F-374C-8842-94DD-8F8168A74426}"/>
          </ac:spMkLst>
        </pc:spChg>
        <pc:spChg chg="mod">
          <ac:chgData name="Jānis Kalniņš" userId="a346482a-2d66-4c18-bda4-947c2bd2c82a" providerId="ADAL" clId="{365208AA-8891-4F1B-A266-475D9EC042FD}" dt="2025-02-18T09:29:23.469" v="2141" actId="1076"/>
          <ac:spMkLst>
            <pc:docMk/>
            <pc:sldMk cId="1942407826" sldId="275"/>
            <ac:spMk id="21" creationId="{1A551F91-F8A2-0D40-A2B4-D4EC4864B465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31" creationId="{43C7BE20-BA67-42C6-E97F-5BF2E27C674B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44" creationId="{A439B291-ABAF-A88D-31C5-9778201FA7BB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45" creationId="{1C7CA95B-99E4-302E-93C9-382095683750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57" creationId="{2E5F63B9-E00F-ACF0-7980-640C25A3B3FA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58" creationId="{F15D4BB2-7EC6-B50F-7A63-8ED7BEC914F1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80" creationId="{6F3AFCE0-8C16-A5FA-4D51-1D4EE4757208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92" creationId="{53E5093D-0D2F-3DFC-2900-D1370CEB93F6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93" creationId="{1B60F76D-1145-FC20-FE9C-BB62CD4A4996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98" creationId="{2078E88B-4E75-4A05-F0D2-DB122AF73A83}"/>
          </ac:spMkLst>
        </pc:spChg>
        <pc:spChg chg="mod">
          <ac:chgData name="Jānis Kalniņš" userId="a346482a-2d66-4c18-bda4-947c2bd2c82a" providerId="ADAL" clId="{365208AA-8891-4F1B-A266-475D9EC042FD}" dt="2025-02-17T08:48:13.300" v="939"/>
          <ac:spMkLst>
            <pc:docMk/>
            <pc:sldMk cId="1942407826" sldId="275"/>
            <ac:spMk id="100" creationId="{AE92AB06-6B5F-9C29-D769-FD14F265AD04}"/>
          </ac:spMkLst>
        </pc:spChg>
        <pc:grpChg chg="mod">
          <ac:chgData name="Jānis Kalniņš" userId="a346482a-2d66-4c18-bda4-947c2bd2c82a" providerId="ADAL" clId="{365208AA-8891-4F1B-A266-475D9EC042FD}" dt="2025-02-17T08:49:54.246" v="954" actId="1076"/>
          <ac:grpSpMkLst>
            <pc:docMk/>
            <pc:sldMk cId="1942407826" sldId="275"/>
            <ac:grpSpMk id="13" creationId="{29320355-DB63-6F3A-B22F-4FB25C6DDE0E}"/>
          </ac:grpSpMkLst>
        </pc:grpChg>
        <pc:grpChg chg="mod">
          <ac:chgData name="Jānis Kalniņš" userId="a346482a-2d66-4c18-bda4-947c2bd2c82a" providerId="ADAL" clId="{365208AA-8891-4F1B-A266-475D9EC042FD}" dt="2025-02-17T08:49:40.169" v="949" actId="1076"/>
          <ac:grpSpMkLst>
            <pc:docMk/>
            <pc:sldMk cId="1942407826" sldId="275"/>
            <ac:grpSpMk id="25" creationId="{EAA241EF-8D92-2A97-1455-46FB64BAB5F5}"/>
          </ac:grpSpMkLst>
        </pc:grpChg>
        <pc:grpChg chg="mod">
          <ac:chgData name="Jānis Kalniņš" userId="a346482a-2d66-4c18-bda4-947c2bd2c82a" providerId="ADAL" clId="{365208AA-8891-4F1B-A266-475D9EC042FD}" dt="2025-02-17T08:49:51.936" v="953" actId="1076"/>
          <ac:grpSpMkLst>
            <pc:docMk/>
            <pc:sldMk cId="1942407826" sldId="275"/>
            <ac:grpSpMk id="35" creationId="{29217695-48CF-81EB-A847-9A8A333C995E}"/>
          </ac:grpSpMkLst>
        </pc:grpChg>
        <pc:grpChg chg="mod">
          <ac:chgData name="Jānis Kalniņš" userId="a346482a-2d66-4c18-bda4-947c2bd2c82a" providerId="ADAL" clId="{365208AA-8891-4F1B-A266-475D9EC042FD}" dt="2025-02-17T08:49:43.912" v="950" actId="1076"/>
          <ac:grpSpMkLst>
            <pc:docMk/>
            <pc:sldMk cId="1942407826" sldId="275"/>
            <ac:grpSpMk id="51" creationId="{30CDB442-681D-BF7E-CD8F-A208E84B15B7}"/>
          </ac:grpSpMkLst>
        </pc:grpChg>
        <pc:grpChg chg="mod">
          <ac:chgData name="Jānis Kalniņš" userId="a346482a-2d66-4c18-bda4-947c2bd2c82a" providerId="ADAL" clId="{365208AA-8891-4F1B-A266-475D9EC042FD}" dt="2025-02-17T08:49:47.447" v="952" actId="1076"/>
          <ac:grpSpMkLst>
            <pc:docMk/>
            <pc:sldMk cId="1942407826" sldId="275"/>
            <ac:grpSpMk id="61" creationId="{B0D8E717-27C1-8747-3383-1AC2A241A439}"/>
          </ac:grpSpMkLst>
        </pc:grpChg>
        <pc:picChg chg="add mod">
          <ac:chgData name="Jānis Kalniņš" userId="a346482a-2d66-4c18-bda4-947c2bd2c82a" providerId="ADAL" clId="{365208AA-8891-4F1B-A266-475D9EC042FD}" dt="2025-02-17T08:52:54.889" v="1240" actId="1076"/>
          <ac:picMkLst>
            <pc:docMk/>
            <pc:sldMk cId="1942407826" sldId="275"/>
            <ac:picMk id="12" creationId="{F34C20AF-EC46-C5D1-1261-1E8EE0ECAE21}"/>
          </ac:picMkLst>
        </pc:picChg>
      </pc:sldChg>
      <pc:sldChg chg="del">
        <pc:chgData name="Jānis Kalniņš" userId="a346482a-2d66-4c18-bda4-947c2bd2c82a" providerId="ADAL" clId="{365208AA-8891-4F1B-A266-475D9EC042FD}" dt="2025-02-17T08:25:03.400" v="553" actId="47"/>
        <pc:sldMkLst>
          <pc:docMk/>
          <pc:sldMk cId="2183828041" sldId="278"/>
        </pc:sldMkLst>
      </pc:sldChg>
      <pc:sldChg chg="del">
        <pc:chgData name="Jānis Kalniņš" userId="a346482a-2d66-4c18-bda4-947c2bd2c82a" providerId="ADAL" clId="{365208AA-8891-4F1B-A266-475D9EC042FD}" dt="2025-02-18T14:07:40.363" v="3792" actId="47"/>
        <pc:sldMkLst>
          <pc:docMk/>
          <pc:sldMk cId="481390649" sldId="279"/>
        </pc:sldMkLst>
      </pc:sldChg>
      <pc:sldChg chg="del">
        <pc:chgData name="Jānis Kalniņš" userId="a346482a-2d66-4c18-bda4-947c2bd2c82a" providerId="ADAL" clId="{365208AA-8891-4F1B-A266-475D9EC042FD}" dt="2025-02-18T14:07:42.080" v="3793" actId="47"/>
        <pc:sldMkLst>
          <pc:docMk/>
          <pc:sldMk cId="3019523293" sldId="282"/>
        </pc:sldMkLst>
      </pc:sldChg>
      <pc:sldChg chg="del">
        <pc:chgData name="Jānis Kalniņš" userId="a346482a-2d66-4c18-bda4-947c2bd2c82a" providerId="ADAL" clId="{365208AA-8891-4F1B-A266-475D9EC042FD}" dt="2025-02-18T14:07:43.559" v="3794" actId="47"/>
        <pc:sldMkLst>
          <pc:docMk/>
          <pc:sldMk cId="412361594" sldId="283"/>
        </pc:sldMkLst>
      </pc:sldChg>
      <pc:sldChg chg="del">
        <pc:chgData name="Jānis Kalniņš" userId="a346482a-2d66-4c18-bda4-947c2bd2c82a" providerId="ADAL" clId="{365208AA-8891-4F1B-A266-475D9EC042FD}" dt="2025-02-18T14:07:44.627" v="3795" actId="47"/>
        <pc:sldMkLst>
          <pc:docMk/>
          <pc:sldMk cId="3844929401" sldId="284"/>
        </pc:sldMkLst>
      </pc:sldChg>
      <pc:sldChg chg="del">
        <pc:chgData name="Jānis Kalniņš" userId="a346482a-2d66-4c18-bda4-947c2bd2c82a" providerId="ADAL" clId="{365208AA-8891-4F1B-A266-475D9EC042FD}" dt="2025-02-18T14:07:47.896" v="3797" actId="47"/>
        <pc:sldMkLst>
          <pc:docMk/>
          <pc:sldMk cId="2185870309" sldId="285"/>
        </pc:sldMkLst>
      </pc:sldChg>
      <pc:sldChg chg="del">
        <pc:chgData name="Jānis Kalniņš" userId="a346482a-2d66-4c18-bda4-947c2bd2c82a" providerId="ADAL" clId="{365208AA-8891-4F1B-A266-475D9EC042FD}" dt="2025-02-18T14:07:23.265" v="3788" actId="47"/>
        <pc:sldMkLst>
          <pc:docMk/>
          <pc:sldMk cId="2662690649" sldId="286"/>
        </pc:sldMkLst>
      </pc:sldChg>
      <pc:sldChg chg="del">
        <pc:chgData name="Jānis Kalniņš" userId="a346482a-2d66-4c18-bda4-947c2bd2c82a" providerId="ADAL" clId="{365208AA-8891-4F1B-A266-475D9EC042FD}" dt="2025-02-18T14:07:33.359" v="3789" actId="47"/>
        <pc:sldMkLst>
          <pc:docMk/>
          <pc:sldMk cId="3850593255" sldId="287"/>
        </pc:sldMkLst>
      </pc:sldChg>
      <pc:sldChg chg="del">
        <pc:chgData name="Jānis Kalniņš" userId="a346482a-2d66-4c18-bda4-947c2bd2c82a" providerId="ADAL" clId="{365208AA-8891-4F1B-A266-475D9EC042FD}" dt="2025-02-18T14:07:21.354" v="3787" actId="47"/>
        <pc:sldMkLst>
          <pc:docMk/>
          <pc:sldMk cId="2552976627" sldId="288"/>
        </pc:sldMkLst>
      </pc:sldChg>
      <pc:sldChg chg="del">
        <pc:chgData name="Jānis Kalniņš" userId="a346482a-2d66-4c18-bda4-947c2bd2c82a" providerId="ADAL" clId="{365208AA-8891-4F1B-A266-475D9EC042FD}" dt="2025-02-18T14:07:20.594" v="3786" actId="47"/>
        <pc:sldMkLst>
          <pc:docMk/>
          <pc:sldMk cId="1561294978" sldId="289"/>
        </pc:sldMkLst>
      </pc:sldChg>
      <pc:sldChg chg="modSp mod ord">
        <pc:chgData name="Jānis Kalniņš" userId="a346482a-2d66-4c18-bda4-947c2bd2c82a" providerId="ADAL" clId="{365208AA-8891-4F1B-A266-475D9EC042FD}" dt="2025-02-18T14:06:47.115" v="3782" actId="20577"/>
        <pc:sldMkLst>
          <pc:docMk/>
          <pc:sldMk cId="715007016" sldId="290"/>
        </pc:sldMkLst>
        <pc:spChg chg="mod">
          <ac:chgData name="Jānis Kalniņš" userId="a346482a-2d66-4c18-bda4-947c2bd2c82a" providerId="ADAL" clId="{365208AA-8891-4F1B-A266-475D9EC042FD}" dt="2025-02-18T14:01:29.496" v="3150" actId="20577"/>
          <ac:spMkLst>
            <pc:docMk/>
            <pc:sldMk cId="715007016" sldId="290"/>
            <ac:spMk id="2" creationId="{F4609C32-6FE6-FF99-ED12-DD917ABB75A4}"/>
          </ac:spMkLst>
        </pc:spChg>
        <pc:spChg chg="mod">
          <ac:chgData name="Jānis Kalniņš" userId="a346482a-2d66-4c18-bda4-947c2bd2c82a" providerId="ADAL" clId="{365208AA-8891-4F1B-A266-475D9EC042FD}" dt="2025-02-18T14:06:09.091" v="3686" actId="20577"/>
          <ac:spMkLst>
            <pc:docMk/>
            <pc:sldMk cId="715007016" sldId="290"/>
            <ac:spMk id="8" creationId="{203E6BD6-C2E5-E6B2-BB44-0E143BEED248}"/>
          </ac:spMkLst>
        </pc:spChg>
        <pc:spChg chg="mod">
          <ac:chgData name="Jānis Kalniņš" userId="a346482a-2d66-4c18-bda4-947c2bd2c82a" providerId="ADAL" clId="{365208AA-8891-4F1B-A266-475D9EC042FD}" dt="2025-02-18T14:03:51.061" v="3458" actId="20577"/>
          <ac:spMkLst>
            <pc:docMk/>
            <pc:sldMk cId="715007016" sldId="290"/>
            <ac:spMk id="12" creationId="{1A5B1EF0-60C0-FBAA-B815-931B242E2DB5}"/>
          </ac:spMkLst>
        </pc:spChg>
        <pc:spChg chg="mod">
          <ac:chgData name="Jānis Kalniņš" userId="a346482a-2d66-4c18-bda4-947c2bd2c82a" providerId="ADAL" clId="{365208AA-8891-4F1B-A266-475D9EC042FD}" dt="2025-02-18T14:04:23.034" v="3533" actId="5793"/>
          <ac:spMkLst>
            <pc:docMk/>
            <pc:sldMk cId="715007016" sldId="290"/>
            <ac:spMk id="13" creationId="{B8F911D4-BBAF-BB5B-50CF-9A5B609A61BA}"/>
          </ac:spMkLst>
        </pc:spChg>
        <pc:spChg chg="mod">
          <ac:chgData name="Jānis Kalniņš" userId="a346482a-2d66-4c18-bda4-947c2bd2c82a" providerId="ADAL" clId="{365208AA-8891-4F1B-A266-475D9EC042FD}" dt="2025-02-18T14:04:59.385" v="3608" actId="20577"/>
          <ac:spMkLst>
            <pc:docMk/>
            <pc:sldMk cId="715007016" sldId="290"/>
            <ac:spMk id="14" creationId="{581C18FA-F71B-AA02-F736-823EB3A9AB3A}"/>
          </ac:spMkLst>
        </pc:spChg>
        <pc:spChg chg="mod">
          <ac:chgData name="Jānis Kalniņš" userId="a346482a-2d66-4c18-bda4-947c2bd2c82a" providerId="ADAL" clId="{365208AA-8891-4F1B-A266-475D9EC042FD}" dt="2025-02-18T14:06:47.115" v="3782" actId="20577"/>
          <ac:spMkLst>
            <pc:docMk/>
            <pc:sldMk cId="715007016" sldId="290"/>
            <ac:spMk id="15" creationId="{D5D7B959-926D-4053-6910-0A6D9FF0F7C8}"/>
          </ac:spMkLst>
        </pc:spChg>
        <pc:spChg chg="mod">
          <ac:chgData name="Jānis Kalniņš" userId="a346482a-2d66-4c18-bda4-947c2bd2c82a" providerId="ADAL" clId="{365208AA-8891-4F1B-A266-475D9EC042FD}" dt="2025-02-18T14:02:23.263" v="3250" actId="20577"/>
          <ac:spMkLst>
            <pc:docMk/>
            <pc:sldMk cId="715007016" sldId="290"/>
            <ac:spMk id="16" creationId="{EA85B4B6-C6B2-9BDA-7256-5E1AF532990F}"/>
          </ac:spMkLst>
        </pc:spChg>
      </pc:sldChg>
      <pc:sldChg chg="del">
        <pc:chgData name="Jānis Kalniņš" userId="a346482a-2d66-4c18-bda4-947c2bd2c82a" providerId="ADAL" clId="{365208AA-8891-4F1B-A266-475D9EC042FD}" dt="2025-02-18T14:07:19.553" v="3785" actId="47"/>
        <pc:sldMkLst>
          <pc:docMk/>
          <pc:sldMk cId="4263682702" sldId="291"/>
        </pc:sldMkLst>
      </pc:sldChg>
      <pc:sldChg chg="del">
        <pc:chgData name="Jānis Kalniņš" userId="a346482a-2d66-4c18-bda4-947c2bd2c82a" providerId="ADAL" clId="{365208AA-8891-4F1B-A266-475D9EC042FD}" dt="2025-02-18T14:07:18.631" v="3784" actId="47"/>
        <pc:sldMkLst>
          <pc:docMk/>
          <pc:sldMk cId="373694060" sldId="292"/>
        </pc:sldMkLst>
      </pc:sldChg>
      <pc:sldChg chg="del">
        <pc:chgData name="Jānis Kalniņš" userId="a346482a-2d66-4c18-bda4-947c2bd2c82a" providerId="ADAL" clId="{365208AA-8891-4F1B-A266-475D9EC042FD}" dt="2025-02-18T14:07:35.851" v="3790" actId="47"/>
        <pc:sldMkLst>
          <pc:docMk/>
          <pc:sldMk cId="1925935648" sldId="293"/>
        </pc:sldMkLst>
      </pc:sldChg>
      <pc:sldChg chg="del">
        <pc:chgData name="Jānis Kalniņš" userId="a346482a-2d66-4c18-bda4-947c2bd2c82a" providerId="ADAL" clId="{365208AA-8891-4F1B-A266-475D9EC042FD}" dt="2025-02-18T14:07:46.498" v="3796" actId="47"/>
        <pc:sldMkLst>
          <pc:docMk/>
          <pc:sldMk cId="1074314723" sldId="294"/>
        </pc:sldMkLst>
      </pc:sldChg>
      <pc:sldChg chg="modSp mod ord">
        <pc:chgData name="Jānis Kalniņš" userId="a346482a-2d66-4c18-bda4-947c2bd2c82a" providerId="ADAL" clId="{365208AA-8891-4F1B-A266-475D9EC042FD}" dt="2025-02-17T11:55:56.657" v="2136" actId="179"/>
        <pc:sldMkLst>
          <pc:docMk/>
          <pc:sldMk cId="3266532079" sldId="295"/>
        </pc:sldMkLst>
        <pc:spChg chg="mod">
          <ac:chgData name="Jānis Kalniņš" userId="a346482a-2d66-4c18-bda4-947c2bd2c82a" providerId="ADAL" clId="{365208AA-8891-4F1B-A266-475D9EC042FD}" dt="2025-02-17T08:50:26.058" v="967"/>
          <ac:spMkLst>
            <pc:docMk/>
            <pc:sldMk cId="3266532079" sldId="295"/>
            <ac:spMk id="2" creationId="{29CDCC53-7601-9182-2EF4-D72AC78681C7}"/>
          </ac:spMkLst>
        </pc:spChg>
        <pc:spChg chg="mod">
          <ac:chgData name="Jānis Kalniņš" userId="a346482a-2d66-4c18-bda4-947c2bd2c82a" providerId="ADAL" clId="{365208AA-8891-4F1B-A266-475D9EC042FD}" dt="2025-02-17T08:50:42.951" v="998" actId="113"/>
          <ac:spMkLst>
            <pc:docMk/>
            <pc:sldMk cId="3266532079" sldId="295"/>
            <ac:spMk id="7" creationId="{1178B3D9-0AF3-11FC-767F-63137B1FB571}"/>
          </ac:spMkLst>
        </pc:spChg>
        <pc:spChg chg="mod">
          <ac:chgData name="Jānis Kalniņš" userId="a346482a-2d66-4c18-bda4-947c2bd2c82a" providerId="ADAL" clId="{365208AA-8891-4F1B-A266-475D9EC042FD}" dt="2025-02-17T11:55:56.657" v="2136" actId="179"/>
          <ac:spMkLst>
            <pc:docMk/>
            <pc:sldMk cId="3266532079" sldId="295"/>
            <ac:spMk id="13" creationId="{BCCD4A5D-AAD7-3B3F-97D3-3D93A91A20F8}"/>
          </ac:spMkLst>
        </pc:spChg>
      </pc:sldChg>
      <pc:sldChg chg="del">
        <pc:chgData name="Jānis Kalniņš" userId="a346482a-2d66-4c18-bda4-947c2bd2c82a" providerId="ADAL" clId="{365208AA-8891-4F1B-A266-475D9EC042FD}" dt="2025-02-17T08:25:07.193" v="554" actId="47"/>
        <pc:sldMkLst>
          <pc:docMk/>
          <pc:sldMk cId="1501122082" sldId="302"/>
        </pc:sldMkLst>
      </pc:sldChg>
      <pc:sldChg chg="modSp mod">
        <pc:chgData name="Jānis Kalniņš" userId="a346482a-2d66-4c18-bda4-947c2bd2c82a" providerId="ADAL" clId="{365208AA-8891-4F1B-A266-475D9EC042FD}" dt="2025-02-18T13:31:38.431" v="2835" actId="255"/>
        <pc:sldMkLst>
          <pc:docMk/>
          <pc:sldMk cId="4174479519" sldId="303"/>
        </pc:sldMkLst>
        <pc:spChg chg="mod">
          <ac:chgData name="Jānis Kalniņš" userId="a346482a-2d66-4c18-bda4-947c2bd2c82a" providerId="ADAL" clId="{365208AA-8891-4F1B-A266-475D9EC042FD}" dt="2025-02-18T13:31:38.431" v="2835" actId="255"/>
          <ac:spMkLst>
            <pc:docMk/>
            <pc:sldMk cId="4174479519" sldId="303"/>
            <ac:spMk id="2" creationId="{BDF89BC9-7A6F-0608-C428-3BE1815AAD1C}"/>
          </ac:spMkLst>
        </pc:spChg>
        <pc:spChg chg="mod">
          <ac:chgData name="Jānis Kalniņš" userId="a346482a-2d66-4c18-bda4-947c2bd2c82a" providerId="ADAL" clId="{365208AA-8891-4F1B-A266-475D9EC042FD}" dt="2025-02-18T11:58:09.408" v="2462" actId="1076"/>
          <ac:spMkLst>
            <pc:docMk/>
            <pc:sldMk cId="4174479519" sldId="303"/>
            <ac:spMk id="3" creationId="{53422279-116D-0E74-CFA4-8C6443E191F1}"/>
          </ac:spMkLst>
        </pc:spChg>
        <pc:spChg chg="mod">
          <ac:chgData name="Jānis Kalniņš" userId="a346482a-2d66-4c18-bda4-947c2bd2c82a" providerId="ADAL" clId="{365208AA-8891-4F1B-A266-475D9EC042FD}" dt="2025-02-18T11:51:27.458" v="2249" actId="255"/>
          <ac:spMkLst>
            <pc:docMk/>
            <pc:sldMk cId="4174479519" sldId="303"/>
            <ac:spMk id="5" creationId="{990D82EF-3F8B-2636-13A6-D6EBAD4C725B}"/>
          </ac:spMkLst>
        </pc:spChg>
        <pc:cxnChg chg="mod">
          <ac:chgData name="Jānis Kalniņš" userId="a346482a-2d66-4c18-bda4-947c2bd2c82a" providerId="ADAL" clId="{365208AA-8891-4F1B-A266-475D9EC042FD}" dt="2025-02-18T11:51:15.372" v="2245" actId="1076"/>
          <ac:cxnSpMkLst>
            <pc:docMk/>
            <pc:sldMk cId="4174479519" sldId="303"/>
            <ac:cxnSpMk id="6" creationId="{DFE2F2C9-DCC9-393D-95CD-904092D5DBBD}"/>
          </ac:cxnSpMkLst>
        </pc:cxnChg>
      </pc:sldChg>
      <pc:sldChg chg="del">
        <pc:chgData name="Jānis Kalniņš" userId="a346482a-2d66-4c18-bda4-947c2bd2c82a" providerId="ADAL" clId="{365208AA-8891-4F1B-A266-475D9EC042FD}" dt="2025-02-17T08:25:11.328" v="556" actId="47"/>
        <pc:sldMkLst>
          <pc:docMk/>
          <pc:sldMk cId="99665047" sldId="304"/>
        </pc:sldMkLst>
      </pc:sldChg>
      <pc:sldChg chg="modSp mod ord">
        <pc:chgData name="Jānis Kalniņš" userId="a346482a-2d66-4c18-bda4-947c2bd2c82a" providerId="ADAL" clId="{365208AA-8891-4F1B-A266-475D9EC042FD}" dt="2025-02-18T14:16:34.346" v="3832" actId="113"/>
        <pc:sldMkLst>
          <pc:docMk/>
          <pc:sldMk cId="3679311938" sldId="305"/>
        </pc:sldMkLst>
        <pc:spChg chg="mod">
          <ac:chgData name="Jānis Kalniņš" userId="a346482a-2d66-4c18-bda4-947c2bd2c82a" providerId="ADAL" clId="{365208AA-8891-4F1B-A266-475D9EC042FD}" dt="2025-02-17T08:36:17.669" v="569" actId="123"/>
          <ac:spMkLst>
            <pc:docMk/>
            <pc:sldMk cId="3679311938" sldId="305"/>
            <ac:spMk id="2" creationId="{A9770FE4-E37C-7D44-7768-89C3F3773B4C}"/>
          </ac:spMkLst>
        </pc:spChg>
        <pc:spChg chg="mod">
          <ac:chgData name="Jānis Kalniņš" userId="a346482a-2d66-4c18-bda4-947c2bd2c82a" providerId="ADAL" clId="{365208AA-8891-4F1B-A266-475D9EC042FD}" dt="2025-02-18T14:16:18.982" v="3819" actId="113"/>
          <ac:spMkLst>
            <pc:docMk/>
            <pc:sldMk cId="3679311938" sldId="305"/>
            <ac:spMk id="4" creationId="{A4CF1F39-2ED1-587B-702F-4E0F866554E6}"/>
          </ac:spMkLst>
        </pc:spChg>
        <pc:spChg chg="mod">
          <ac:chgData name="Jānis Kalniņš" userId="a346482a-2d66-4c18-bda4-947c2bd2c82a" providerId="ADAL" clId="{365208AA-8891-4F1B-A266-475D9EC042FD}" dt="2025-02-18T14:16:34.346" v="3832" actId="113"/>
          <ac:spMkLst>
            <pc:docMk/>
            <pc:sldMk cId="3679311938" sldId="305"/>
            <ac:spMk id="5" creationId="{F954F21F-D47C-F415-A963-682C019CE0B3}"/>
          </ac:spMkLst>
        </pc:spChg>
        <pc:spChg chg="mod">
          <ac:chgData name="Jānis Kalniņš" userId="a346482a-2d66-4c18-bda4-947c2bd2c82a" providerId="ADAL" clId="{365208AA-8891-4F1B-A266-475D9EC042FD}" dt="2025-02-17T08:36:52.479" v="579" actId="255"/>
          <ac:spMkLst>
            <pc:docMk/>
            <pc:sldMk cId="3679311938" sldId="305"/>
            <ac:spMk id="6" creationId="{215A12D1-17B2-E110-31DA-F09369B70513}"/>
          </ac:spMkLst>
        </pc:spChg>
        <pc:cxnChg chg="mod">
          <ac:chgData name="Jānis Kalniņš" userId="a346482a-2d66-4c18-bda4-947c2bd2c82a" providerId="ADAL" clId="{365208AA-8891-4F1B-A266-475D9EC042FD}" dt="2025-02-17T08:36:33.688" v="572" actId="14100"/>
          <ac:cxnSpMkLst>
            <pc:docMk/>
            <pc:sldMk cId="3679311938" sldId="305"/>
            <ac:cxnSpMk id="7" creationId="{8C8B6D63-3C3F-7A97-B8FB-D2CAB7AE7C33}"/>
          </ac:cxnSpMkLst>
        </pc:cxnChg>
      </pc:sldChg>
      <pc:sldChg chg="del">
        <pc:chgData name="Jānis Kalniņš" userId="a346482a-2d66-4c18-bda4-947c2bd2c82a" providerId="ADAL" clId="{365208AA-8891-4F1B-A266-475D9EC042FD}" dt="2025-02-17T08:25:14.038" v="558" actId="47"/>
        <pc:sldMkLst>
          <pc:docMk/>
          <pc:sldMk cId="2212688616" sldId="306"/>
        </pc:sldMkLst>
      </pc:sldChg>
      <pc:sldChg chg="del">
        <pc:chgData name="Jānis Kalniņš" userId="a346482a-2d66-4c18-bda4-947c2bd2c82a" providerId="ADAL" clId="{365208AA-8891-4F1B-A266-475D9EC042FD}" dt="2025-02-18T14:07:10.497" v="3783" actId="47"/>
        <pc:sldMkLst>
          <pc:docMk/>
          <pc:sldMk cId="1208953594" sldId="307"/>
        </pc:sldMkLst>
      </pc:sldChg>
      <pc:sldChg chg="addSp delSp modSp add mod">
        <pc:chgData name="Jānis Kalniņš" userId="a346482a-2d66-4c18-bda4-947c2bd2c82a" providerId="ADAL" clId="{365208AA-8891-4F1B-A266-475D9EC042FD}" dt="2025-02-18T14:09:01.296" v="3802" actId="1076"/>
        <pc:sldMkLst>
          <pc:docMk/>
          <pc:sldMk cId="2262713876" sldId="308"/>
        </pc:sldMkLst>
        <pc:spChg chg="mod">
          <ac:chgData name="Jānis Kalniņš" userId="a346482a-2d66-4c18-bda4-947c2bd2c82a" providerId="ADAL" clId="{365208AA-8891-4F1B-A266-475D9EC042FD}" dt="2025-02-17T09:20:59.492" v="1624" actId="20577"/>
          <ac:spMkLst>
            <pc:docMk/>
            <pc:sldMk cId="2262713876" sldId="308"/>
            <ac:spMk id="2" creationId="{7E73600A-4558-076E-F29D-59283457A70D}"/>
          </ac:spMkLst>
        </pc:spChg>
        <pc:spChg chg="add mod">
          <ac:chgData name="Jānis Kalniņš" userId="a346482a-2d66-4c18-bda4-947c2bd2c82a" providerId="ADAL" clId="{365208AA-8891-4F1B-A266-475D9EC042FD}" dt="2025-02-17T09:31:48.772" v="1925" actId="20577"/>
          <ac:spMkLst>
            <pc:docMk/>
            <pc:sldMk cId="2262713876" sldId="308"/>
            <ac:spMk id="13" creationId="{BFDBC7EF-ED4C-A2C1-1923-99451404223D}"/>
          </ac:spMkLst>
        </pc:spChg>
        <pc:spChg chg="add mod">
          <ac:chgData name="Jānis Kalniņš" userId="a346482a-2d66-4c18-bda4-947c2bd2c82a" providerId="ADAL" clId="{365208AA-8891-4F1B-A266-475D9EC042FD}" dt="2025-02-17T09:32:59.608" v="2053" actId="14100"/>
          <ac:spMkLst>
            <pc:docMk/>
            <pc:sldMk cId="2262713876" sldId="308"/>
            <ac:spMk id="14" creationId="{152B25CE-5BCD-794F-61A3-50625825ACE3}"/>
          </ac:spMkLst>
        </pc:spChg>
        <pc:spChg chg="add mod">
          <ac:chgData name="Jānis Kalniņš" userId="a346482a-2d66-4c18-bda4-947c2bd2c82a" providerId="ADAL" clId="{365208AA-8891-4F1B-A266-475D9EC042FD}" dt="2025-02-17T09:43:09.269" v="2132" actId="20577"/>
          <ac:spMkLst>
            <pc:docMk/>
            <pc:sldMk cId="2262713876" sldId="308"/>
            <ac:spMk id="15" creationId="{A72CF15D-94B2-F29A-7CA9-5DE67F3604F2}"/>
          </ac:spMkLst>
        </pc:spChg>
        <pc:spChg chg="mod">
          <ac:chgData name="Jānis Kalniņš" userId="a346482a-2d66-4c18-bda4-947c2bd2c82a" providerId="ADAL" clId="{365208AA-8891-4F1B-A266-475D9EC042FD}" dt="2025-02-17T09:21:32.989" v="1646" actId="14100"/>
          <ac:spMkLst>
            <pc:docMk/>
            <pc:sldMk cId="2262713876" sldId="308"/>
            <ac:spMk id="19" creationId="{C7D1B190-178B-8D25-D409-6CC5D6873ED3}"/>
          </ac:spMkLst>
        </pc:spChg>
        <pc:spChg chg="mod">
          <ac:chgData name="Jānis Kalniņš" userId="a346482a-2d66-4c18-bda4-947c2bd2c82a" providerId="ADAL" clId="{365208AA-8891-4F1B-A266-475D9EC042FD}" dt="2025-02-18T14:08:55.120" v="3800" actId="1076"/>
          <ac:spMkLst>
            <pc:docMk/>
            <pc:sldMk cId="2262713876" sldId="308"/>
            <ac:spMk id="26" creationId="{8FB11C2E-0A3C-AF3E-38BD-EAE0C33D91D1}"/>
          </ac:spMkLst>
        </pc:spChg>
        <pc:spChg chg="mod">
          <ac:chgData name="Jānis Kalniņš" userId="a346482a-2d66-4c18-bda4-947c2bd2c82a" providerId="ADAL" clId="{365208AA-8891-4F1B-A266-475D9EC042FD}" dt="2025-02-17T09:27:49.254" v="1822" actId="20577"/>
          <ac:spMkLst>
            <pc:docMk/>
            <pc:sldMk cId="2262713876" sldId="308"/>
            <ac:spMk id="34" creationId="{A7552104-E41D-629F-575F-E3AD0E9FC65A}"/>
          </ac:spMkLst>
        </pc:spChg>
        <pc:spChg chg="mod">
          <ac:chgData name="Jānis Kalniņš" userId="a346482a-2d66-4c18-bda4-947c2bd2c82a" providerId="ADAL" clId="{365208AA-8891-4F1B-A266-475D9EC042FD}" dt="2025-02-17T09:27:40.964" v="1801" actId="20577"/>
          <ac:spMkLst>
            <pc:docMk/>
            <pc:sldMk cId="2262713876" sldId="308"/>
            <ac:spMk id="35" creationId="{B21631E5-191D-87D5-ADF7-FE24FCBFBA43}"/>
          </ac:spMkLst>
        </pc:spChg>
        <pc:spChg chg="del mod">
          <ac:chgData name="Jānis Kalniņš" userId="a346482a-2d66-4c18-bda4-947c2bd2c82a" providerId="ADAL" clId="{365208AA-8891-4F1B-A266-475D9EC042FD}" dt="2025-02-17T09:31:01.006" v="1826"/>
          <ac:spMkLst>
            <pc:docMk/>
            <pc:sldMk cId="2262713876" sldId="308"/>
            <ac:spMk id="36" creationId="{4F5C59A7-6EEA-88B5-438C-98EBF0828FAF}"/>
          </ac:spMkLst>
        </pc:spChg>
        <pc:spChg chg="mod">
          <ac:chgData name="Jānis Kalniņš" userId="a346482a-2d66-4c18-bda4-947c2bd2c82a" providerId="ADAL" clId="{365208AA-8891-4F1B-A266-475D9EC042FD}" dt="2025-02-17T09:31:27.189" v="1891" actId="20577"/>
          <ac:spMkLst>
            <pc:docMk/>
            <pc:sldMk cId="2262713876" sldId="308"/>
            <ac:spMk id="37" creationId="{ED7E8293-3099-26E0-1C60-F7F17236C05C}"/>
          </ac:spMkLst>
        </pc:spChg>
        <pc:picChg chg="mod">
          <ac:chgData name="Jānis Kalniņš" userId="a346482a-2d66-4c18-bda4-947c2bd2c82a" providerId="ADAL" clId="{365208AA-8891-4F1B-A266-475D9EC042FD}" dt="2025-02-18T14:08:58.389" v="3801" actId="1076"/>
          <ac:picMkLst>
            <pc:docMk/>
            <pc:sldMk cId="2262713876" sldId="308"/>
            <ac:picMk id="39" creationId="{3AA4A538-EE8A-13FB-CEB2-228E2109D759}"/>
          </ac:picMkLst>
        </pc:picChg>
        <pc:picChg chg="mod">
          <ac:chgData name="Jānis Kalniņš" userId="a346482a-2d66-4c18-bda4-947c2bd2c82a" providerId="ADAL" clId="{365208AA-8891-4F1B-A266-475D9EC042FD}" dt="2025-02-18T14:09:01.296" v="3802" actId="1076"/>
          <ac:picMkLst>
            <pc:docMk/>
            <pc:sldMk cId="2262713876" sldId="308"/>
            <ac:picMk id="49" creationId="{0090144F-57DC-B5DD-8A8E-CE423EF569D5}"/>
          </ac:picMkLst>
        </pc:picChg>
        <pc:cxnChg chg="mod">
          <ac:chgData name="Jānis Kalniņš" userId="a346482a-2d66-4c18-bda4-947c2bd2c82a" providerId="ADAL" clId="{365208AA-8891-4F1B-A266-475D9EC042FD}" dt="2025-02-17T09:21:32.989" v="1646" actId="14100"/>
          <ac:cxnSpMkLst>
            <pc:docMk/>
            <pc:sldMk cId="2262713876" sldId="308"/>
            <ac:cxnSpMk id="11" creationId="{27265D99-3100-3C03-5DA2-10FC696FD121}"/>
          </ac:cxnSpMkLst>
        </pc:cxnChg>
        <pc:cxnChg chg="mod">
          <ac:chgData name="Jānis Kalniņš" userId="a346482a-2d66-4c18-bda4-947c2bd2c82a" providerId="ADAL" clId="{365208AA-8891-4F1B-A266-475D9EC042FD}" dt="2025-02-17T09:21:32.989" v="1646" actId="14100"/>
          <ac:cxnSpMkLst>
            <pc:docMk/>
            <pc:sldMk cId="2262713876" sldId="308"/>
            <ac:cxnSpMk id="12" creationId="{91C32348-95AC-1239-766C-F9DB9A0BF59C}"/>
          </ac:cxnSpMkLst>
        </pc:cxnChg>
      </pc:sldChg>
      <pc:sldChg chg="addSp modSp add mod">
        <pc:chgData name="Jānis Kalniņš" userId="a346482a-2d66-4c18-bda4-947c2bd2c82a" providerId="ADAL" clId="{365208AA-8891-4F1B-A266-475D9EC042FD}" dt="2025-02-18T14:09:32.519" v="3816" actId="20577"/>
        <pc:sldMkLst>
          <pc:docMk/>
          <pc:sldMk cId="4162060230" sldId="309"/>
        </pc:sldMkLst>
        <pc:spChg chg="mod">
          <ac:chgData name="Jānis Kalniņš" userId="a346482a-2d66-4c18-bda4-947c2bd2c82a" providerId="ADAL" clId="{365208AA-8891-4F1B-A266-475D9EC042FD}" dt="2025-02-18T14:09:32.519" v="3816" actId="20577"/>
          <ac:spMkLst>
            <pc:docMk/>
            <pc:sldMk cId="4162060230" sldId="309"/>
            <ac:spMk id="2" creationId="{6EAE6B9C-CCA7-A3C6-6A2E-0DDB8FDA5E44}"/>
          </ac:spMkLst>
        </pc:spChg>
        <pc:spChg chg="mod">
          <ac:chgData name="Jānis Kalniņš" userId="a346482a-2d66-4c18-bda4-947c2bd2c82a" providerId="ADAL" clId="{365208AA-8891-4F1B-A266-475D9EC042FD}" dt="2025-02-18T12:10:02.093" v="2669" actId="20577"/>
          <ac:spMkLst>
            <pc:docMk/>
            <pc:sldMk cId="4162060230" sldId="309"/>
            <ac:spMk id="3" creationId="{83B70A41-AB99-580C-D566-EB4A0A2542FC}"/>
          </ac:spMkLst>
        </pc:spChg>
        <pc:spChg chg="mod">
          <ac:chgData name="Jānis Kalniņš" userId="a346482a-2d66-4c18-bda4-947c2bd2c82a" providerId="ADAL" clId="{365208AA-8891-4F1B-A266-475D9EC042FD}" dt="2025-02-18T12:10:07.013" v="2670" actId="20577"/>
          <ac:spMkLst>
            <pc:docMk/>
            <pc:sldMk cId="4162060230" sldId="309"/>
            <ac:spMk id="5" creationId="{B977D991-3554-C315-A5A0-B020DEE5400B}"/>
          </ac:spMkLst>
        </pc:spChg>
        <pc:picChg chg="add mod">
          <ac:chgData name="Jānis Kalniņš" userId="a346482a-2d66-4c18-bda4-947c2bd2c82a" providerId="ADAL" clId="{365208AA-8891-4F1B-A266-475D9EC042FD}" dt="2025-02-18T12:10:31.734" v="2674" actId="207"/>
          <ac:picMkLst>
            <pc:docMk/>
            <pc:sldMk cId="4162060230" sldId="309"/>
            <ac:picMk id="8" creationId="{602A7A34-BE82-05A7-A3BE-C3DE6BD0A291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6BE964E-9C39-3C49-AA3C-1DEC2C16E9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3CE2F-936C-0F48-86EB-82744A19432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1E5DA71-AD26-9A49-80A9-F29E66729191}" type="datetimeFigureOut">
              <a:rPr lang="lv-LV" altLang="lv-LV"/>
              <a:pPr>
                <a:defRPr/>
              </a:pPr>
              <a:t>18.02.2025</a:t>
            </a:fld>
            <a:endParaRPr lang="lv-LV" altLang="lv-LV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FE6E004-3590-8D4A-81E2-2D0C4C8F362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lv-LV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8014F86-C55B-8846-86B0-73D6539AAC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lv-LV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451F03-A5D8-5D45-9909-5766813137D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939575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lv-LV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D0C637-3CF8-6E44-AC6D-F543E1329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EC814D1-70A8-6F41-8C4D-91D0DE9A9AB7}" type="slidenum">
              <a:rPr lang="lv-LV" altLang="lv-LV"/>
              <a:pPr>
                <a:defRPr/>
              </a:pPr>
              <a:t>‹#›</a:t>
            </a:fld>
            <a:endParaRPr lang="lv-LV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683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382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4081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78013" algn="l" defTabSz="9382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348940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18729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8851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58305" algn="l" defTabSz="9395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94344991-F404-6047-90ED-C7A266A18F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>
            <a:extLst>
              <a:ext uri="{FF2B5EF4-FFF2-40B4-BE49-F238E27FC236}">
                <a16:creationId xmlns:a16="http://schemas.microsoft.com/office/drawing/2014/main" id="{F7532285-D0F2-4A4C-890D-C7226BC9C0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56B1AD4-C79B-234F-BBE1-B24B6C038225}"/>
              </a:ext>
            </a:extLst>
          </p:cNvPr>
          <p:cNvSpPr txBox="1">
            <a:spLocks/>
          </p:cNvSpPr>
          <p:nvPr userDrawn="1"/>
        </p:nvSpPr>
        <p:spPr>
          <a:xfrm>
            <a:off x="685802" y="3543303"/>
            <a:ext cx="7772400" cy="777479"/>
          </a:xfrm>
          <a:prstGeom prst="rect">
            <a:avLst/>
          </a:prstGeom>
        </p:spPr>
        <p:txBody>
          <a:bodyPr lIns="93957" tIns="46980" rIns="93957" bIns="46980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85802" y="2628902"/>
            <a:ext cx="7772400" cy="720332"/>
          </a:xfrm>
        </p:spPr>
        <p:txBody>
          <a:bodyPr anchor="t">
            <a:normAutofit/>
          </a:bodyPr>
          <a:lstStyle>
            <a:lvl1pPr algn="ctr">
              <a:defRPr sz="28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685802" y="3543300"/>
            <a:ext cx="7772400" cy="685800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685802" y="4320779"/>
            <a:ext cx="7772400" cy="47982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995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336666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8642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rgbClr val="00378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rgbClr val="D5DAD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57387"/>
            <a:ext cx="2715295" cy="2650236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57387"/>
            <a:ext cx="2791496" cy="2637240"/>
          </a:xfrm>
        </p:spPr>
        <p:txBody>
          <a:bodyPr>
            <a:normAutofit/>
          </a:bodyPr>
          <a:lstStyle>
            <a:lvl1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solidFill>
                  <a:srgbClr val="003787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rgbClr val="003787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0037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6063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08A567-9FE9-604E-906F-8940DD4B9B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C5187F36-87B1-5540-A53C-712A0EDF28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157A6628-D4FC-4646-9FB9-7061D132C2E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33104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Slide Number Placeholder 22">
            <a:extLst>
              <a:ext uri="{FF2B5EF4-FFF2-40B4-BE49-F238E27FC236}">
                <a16:creationId xmlns:a16="http://schemas.microsoft.com/office/drawing/2014/main" id="{449887B6-092B-974A-803F-338ADE95428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09904" y="4743450"/>
            <a:ext cx="429296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0ACA3062-E267-6DBF-0BDC-1B79B92C171A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3973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>
            <a:extLst>
              <a:ext uri="{FF2B5EF4-FFF2-40B4-BE49-F238E27FC236}">
                <a16:creationId xmlns:a16="http://schemas.microsoft.com/office/drawing/2014/main" id="{188091E5-8524-154F-9120-D13D2EE1A8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5">
            <a:extLst>
              <a:ext uri="{FF2B5EF4-FFF2-40B4-BE49-F238E27FC236}">
                <a16:creationId xmlns:a16="http://schemas.microsoft.com/office/drawing/2014/main" id="{2882ACB7-58D5-EC4E-A043-C127BAEACE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A0942C9E-ECBA-FF4C-8978-F96A1930D07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558862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Slide Number Placeholder 22">
            <a:extLst>
              <a:ext uri="{FF2B5EF4-FFF2-40B4-BE49-F238E27FC236}">
                <a16:creationId xmlns:a16="http://schemas.microsoft.com/office/drawing/2014/main" id="{8E676676-2AA7-3B44-B69F-EEADC1B749E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435662" y="4743450"/>
            <a:ext cx="403538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</p:spTree>
    <p:extLst>
      <p:ext uri="{BB962C8B-B14F-4D97-AF65-F5344CB8AC3E}">
        <p14:creationId xmlns:p14="http://schemas.microsoft.com/office/powerpoint/2010/main" val="3586310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78BDAC95-04EB-994A-BAD2-E3BE99B5EEA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15">
            <a:extLst>
              <a:ext uri="{FF2B5EF4-FFF2-40B4-BE49-F238E27FC236}">
                <a16:creationId xmlns:a16="http://schemas.microsoft.com/office/drawing/2014/main" id="{15708979-E31B-EC43-AE1A-E5B70B5E71C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066F0D08-D0D1-6A45-AAEE-CAD4A6C9C9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22">
            <a:extLst>
              <a:ext uri="{FF2B5EF4-FFF2-40B4-BE49-F238E27FC236}">
                <a16:creationId xmlns:a16="http://schemas.microsoft.com/office/drawing/2014/main" id="{0F243B76-8A4C-334C-B99F-DF37DA4743E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59736FB-4DBD-CE4D-823D-529EBA3A1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92DCBED-E5C1-8442-8010-DADA0418EE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90800" y="1219200"/>
            <a:ext cx="6096000" cy="3254375"/>
          </a:xfrm>
        </p:spPr>
        <p:txBody>
          <a:bodyPr/>
          <a:lstStyle>
            <a:lvl1pPr marL="0" indent="0">
              <a:buNone/>
              <a:defRPr sz="12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lv-LV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9D1F3D31-F0AC-5113-CF49-4A081D992866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54964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>
            <a:extLst>
              <a:ext uri="{FF2B5EF4-FFF2-40B4-BE49-F238E27FC236}">
                <a16:creationId xmlns:a16="http://schemas.microsoft.com/office/drawing/2014/main" id="{8E8838F2-65B2-374C-859F-CE47F9F07E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51271098-A84A-1846-9C58-5587706CA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205C238-48A1-C54D-A6D4-170DA357D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90801" y="4743450"/>
            <a:ext cx="1981200" cy="228600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9">
            <a:extLst>
              <a:ext uri="{FF2B5EF4-FFF2-40B4-BE49-F238E27FC236}">
                <a16:creationId xmlns:a16="http://schemas.microsoft.com/office/drawing/2014/main" id="{5F2FB63D-5E72-DC40-822A-242CA5E7A3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876800" y="4743450"/>
            <a:ext cx="3657600" cy="228600"/>
          </a:xfrm>
        </p:spPr>
        <p:txBody>
          <a:bodyPr>
            <a:normAutofit/>
          </a:bodyPr>
          <a:lstStyle>
            <a:lvl1pPr marL="0" indent="0" algn="r">
              <a:buNone/>
              <a:defRPr sz="8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Slide Number Placeholder 22">
            <a:extLst>
              <a:ext uri="{FF2B5EF4-FFF2-40B4-BE49-F238E27FC236}">
                <a16:creationId xmlns:a16="http://schemas.microsoft.com/office/drawing/2014/main" id="{78B44F43-3E82-3F4C-AA2C-63A585194E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534400" y="4743450"/>
            <a:ext cx="304800" cy="228600"/>
          </a:xfrm>
        </p:spPr>
        <p:txBody>
          <a:bodyPr/>
          <a:lstStyle>
            <a:lvl1pPr>
              <a:defRPr sz="8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AAE505E-B21B-C244-B9D9-416EB3DB864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90800" y="1233488"/>
            <a:ext cx="6096000" cy="1635125"/>
          </a:xfrm>
        </p:spPr>
        <p:txBody>
          <a:bodyPr/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/>
            </a:lvl2pPr>
            <a:lvl3pPr marL="939788" indent="0">
              <a:buNone/>
              <a:defRPr/>
            </a:lvl3pPr>
            <a:lvl4pPr marL="1409684" indent="0">
              <a:buNone/>
              <a:defRPr/>
            </a:lvl4pPr>
            <a:lvl5pPr marL="1879578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D0DA838-0E7B-C24A-A054-5FE70FA1C4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590800" y="3073398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Vārds</a:t>
            </a:r>
            <a:r>
              <a:rPr lang="en-GB" dirty="0"/>
              <a:t>, </a:t>
            </a:r>
            <a:r>
              <a:rPr lang="en-GB" dirty="0" err="1"/>
              <a:t>uzvārds</a:t>
            </a:r>
            <a:endParaRPr lang="lv-LV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4D05E568-A2E5-B041-BAAA-1C40290DAF4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90800" y="3502889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Ieņemamais</a:t>
            </a:r>
            <a:r>
              <a:rPr lang="en-GB" dirty="0"/>
              <a:t> </a:t>
            </a:r>
            <a:r>
              <a:rPr lang="en-GB" dirty="0" err="1"/>
              <a:t>amats</a:t>
            </a:r>
            <a:endParaRPr lang="lv-LV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A265D1A6-5CF4-F748-B1C6-AA94AFCF9F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800" y="3932380"/>
            <a:ext cx="6096000" cy="334820"/>
          </a:xfrm>
        </p:spPr>
        <p:txBody>
          <a:bodyPr/>
          <a:lstStyle>
            <a:lvl1pPr marL="0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89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93978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409684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1879578" indent="0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GB" dirty="0" err="1"/>
              <a:t>Kontakti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1018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>
            <a:extLst>
              <a:ext uri="{FF2B5EF4-FFF2-40B4-BE49-F238E27FC236}">
                <a16:creationId xmlns:a16="http://schemas.microsoft.com/office/drawing/2014/main" id="{A1D37585-5679-524D-8A3C-B71CEE3AA7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66100"/>
            <a:ext cx="9144000" cy="184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CBB19280-FDC1-4447-91B3-227EAEFC18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9483" y="0"/>
            <a:ext cx="2545034" cy="2805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138C65-9379-4485-5A30-B7EA85D2CF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417015"/>
            <a:ext cx="7772400" cy="777875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39040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2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178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116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3954427B-04DF-F145-95EE-D4BCD160CC0B}"/>
              </a:ext>
            </a:extLst>
          </p:cNvPr>
          <p:cNvSpPr/>
          <p:nvPr userDrawn="1"/>
        </p:nvSpPr>
        <p:spPr>
          <a:xfrm>
            <a:off x="2827245" y="1337982"/>
            <a:ext cx="5859556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1FD51E-6768-0AC2-3687-19963606E458}"/>
              </a:ext>
            </a:extLst>
          </p:cNvPr>
          <p:cNvSpPr/>
          <p:nvPr userDrawn="1"/>
        </p:nvSpPr>
        <p:spPr>
          <a:xfrm>
            <a:off x="2576846" y="1485899"/>
            <a:ext cx="5968760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485899"/>
            <a:ext cx="5954806" cy="3108731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85751"/>
            <a:ext cx="6096000" cy="777482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lide Number Placeholder 22">
            <a:extLst>
              <a:ext uri="{FF2B5EF4-FFF2-40B4-BE49-F238E27FC236}">
                <a16:creationId xmlns:a16="http://schemas.microsoft.com/office/drawing/2014/main" id="{50CF6814-3A73-124F-AF0E-5D603A2DDD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965" y="4743450"/>
            <a:ext cx="44823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1FBA2D32-65FA-5442-AC40-75797C1165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F1727C4-9BC0-CAAD-7313-AC2D56598B3A}"/>
              </a:ext>
            </a:extLst>
          </p:cNvPr>
          <p:cNvCxnSpPr/>
          <p:nvPr userDrawn="1"/>
        </p:nvCxnSpPr>
        <p:spPr>
          <a:xfrm>
            <a:off x="2576846" y="1063233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165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77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4"/>
            <a:ext cx="2810814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3557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398604C-9E71-2BA6-1916-C8C267499764}"/>
              </a:ext>
            </a:extLst>
          </p:cNvPr>
          <p:cNvSpPr/>
          <p:nvPr userDrawn="1"/>
        </p:nvSpPr>
        <p:spPr>
          <a:xfrm>
            <a:off x="2737833" y="1331711"/>
            <a:ext cx="2748568" cy="3108731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26B7A6-9B73-5992-1A2E-D824C0F12D46}"/>
              </a:ext>
            </a:extLst>
          </p:cNvPr>
          <p:cNvSpPr/>
          <p:nvPr userDrawn="1"/>
        </p:nvSpPr>
        <p:spPr>
          <a:xfrm>
            <a:off x="5875987" y="1331717"/>
            <a:ext cx="2810814" cy="3108725"/>
          </a:xfrm>
          <a:prstGeom prst="rect">
            <a:avLst/>
          </a:prstGeom>
          <a:solidFill>
            <a:srgbClr val="33666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C89AC874-789F-7647-B67A-251112F0D8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22">
            <a:extLst>
              <a:ext uri="{FF2B5EF4-FFF2-40B4-BE49-F238E27FC236}">
                <a16:creationId xmlns:a16="http://schemas.microsoft.com/office/drawing/2014/main" id="{9BB2E487-768D-7046-A41F-F6C0D54F76A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390586" y="4743450"/>
            <a:ext cx="448614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5A25D8-566F-9884-871A-C1A89C586BB7}"/>
              </a:ext>
            </a:extLst>
          </p:cNvPr>
          <p:cNvSpPr/>
          <p:nvPr userDrawn="1"/>
        </p:nvSpPr>
        <p:spPr>
          <a:xfrm>
            <a:off x="2576846" y="1485894"/>
            <a:ext cx="2748568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E0BB237-808D-B208-F0B3-67D4880616CD}"/>
              </a:ext>
            </a:extLst>
          </p:cNvPr>
          <p:cNvSpPr/>
          <p:nvPr userDrawn="1"/>
        </p:nvSpPr>
        <p:spPr>
          <a:xfrm>
            <a:off x="5715000" y="1483215"/>
            <a:ext cx="2810814" cy="310873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15000" y="1485895"/>
            <a:ext cx="2810814" cy="3103372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485894"/>
            <a:ext cx="2734613" cy="3103373"/>
          </a:xfrm>
        </p:spPr>
        <p:txBody>
          <a:bodyPr>
            <a:normAutofit/>
          </a:bodyPr>
          <a:lstStyle>
            <a:lvl1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6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F87ABBC-2D34-DA18-0B44-15E09B179A94}"/>
              </a:ext>
            </a:extLst>
          </p:cNvPr>
          <p:cNvCxnSpPr/>
          <p:nvPr userDrawn="1"/>
        </p:nvCxnSpPr>
        <p:spPr>
          <a:xfrm>
            <a:off x="2576846" y="1042131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528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80"/>
            <a:ext cx="2715295" cy="2637244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80"/>
            <a:ext cx="2791496" cy="2624247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7572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27A5CE-3CFE-56AA-F144-38E4496A24E8}"/>
              </a:ext>
            </a:extLst>
          </p:cNvPr>
          <p:cNvSpPr/>
          <p:nvPr userDrawn="1"/>
        </p:nvSpPr>
        <p:spPr>
          <a:xfrm>
            <a:off x="5892082" y="1803198"/>
            <a:ext cx="2794718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B16EC33-7CBD-2075-4261-3E7ADD9C156F}"/>
              </a:ext>
            </a:extLst>
          </p:cNvPr>
          <p:cNvSpPr/>
          <p:nvPr userDrawn="1"/>
        </p:nvSpPr>
        <p:spPr>
          <a:xfrm>
            <a:off x="2771105" y="1804189"/>
            <a:ext cx="2715296" cy="26502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FA093C-B0A4-785B-DBAC-417A70A8AAA2}"/>
              </a:ext>
            </a:extLst>
          </p:cNvPr>
          <p:cNvSpPr/>
          <p:nvPr userDrawn="1"/>
        </p:nvSpPr>
        <p:spPr>
          <a:xfrm>
            <a:off x="5711779" y="1957388"/>
            <a:ext cx="2794718" cy="265023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752DA2A-9C67-58DF-ED13-0E4DDD818FC8}"/>
              </a:ext>
            </a:extLst>
          </p:cNvPr>
          <p:cNvSpPr/>
          <p:nvPr userDrawn="1"/>
        </p:nvSpPr>
        <p:spPr>
          <a:xfrm>
            <a:off x="2590801" y="1957388"/>
            <a:ext cx="2715295" cy="263724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200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590800" y="228604"/>
            <a:ext cx="6096000" cy="800099"/>
          </a:xfrm>
        </p:spPr>
        <p:txBody>
          <a:bodyPr anchor="t">
            <a:normAutofit/>
          </a:bodyPr>
          <a:lstStyle>
            <a:lvl1pPr algn="l">
              <a:defRPr sz="22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2590801" y="1970378"/>
            <a:ext cx="2715295" cy="2637245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2"/>
          </p:nvPr>
        </p:nvSpPr>
        <p:spPr>
          <a:xfrm>
            <a:off x="5715001" y="1970378"/>
            <a:ext cx="2791496" cy="2624249"/>
          </a:xfrm>
        </p:spPr>
        <p:txBody>
          <a:bodyPr>
            <a:normAutofit/>
          </a:bodyPr>
          <a:lstStyle>
            <a:lvl1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6"/>
          </p:nvPr>
        </p:nvSpPr>
        <p:spPr>
          <a:xfrm>
            <a:off x="2590801" y="1110349"/>
            <a:ext cx="2895600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7"/>
          </p:nvPr>
        </p:nvSpPr>
        <p:spPr>
          <a:xfrm>
            <a:off x="5715000" y="1109854"/>
            <a:ext cx="2971801" cy="612193"/>
          </a:xfr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6">
            <a:extLst>
              <a:ext uri="{FF2B5EF4-FFF2-40B4-BE49-F238E27FC236}">
                <a16:creationId xmlns:a16="http://schemas.microsoft.com/office/drawing/2014/main" id="{87D3629D-9342-A647-8A21-143228823B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3" y="0"/>
            <a:ext cx="176053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Slide Number Placeholder 22">
            <a:extLst>
              <a:ext uri="{FF2B5EF4-FFF2-40B4-BE49-F238E27FC236}">
                <a16:creationId xmlns:a16="http://schemas.microsoft.com/office/drawing/2014/main" id="{17610F51-BE26-264D-B843-4C52AEAEAD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287555" y="4743450"/>
            <a:ext cx="551645" cy="228600"/>
          </a:xfrm>
        </p:spPr>
        <p:txBody>
          <a:bodyPr/>
          <a:lstStyle>
            <a:lvl1pPr>
              <a:defRPr sz="900" smtClean="0">
                <a:latin typeface="Verdana" panose="020B0604030504040204" pitchFamily="34" charset="0"/>
              </a:defRPr>
            </a:lvl1pPr>
          </a:lstStyle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5372908-D804-E3C6-2FE4-D306773990AF}"/>
              </a:ext>
            </a:extLst>
          </p:cNvPr>
          <p:cNvCxnSpPr/>
          <p:nvPr userDrawn="1"/>
        </p:nvCxnSpPr>
        <p:spPr>
          <a:xfrm>
            <a:off x="2576846" y="1035097"/>
            <a:ext cx="6109955" cy="0"/>
          </a:xfrm>
          <a:prstGeom prst="line">
            <a:avLst/>
          </a:prstGeom>
          <a:ln>
            <a:solidFill>
              <a:srgbClr val="3554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933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F1BF790-6CA0-EF48-B315-D3B4B1B84F3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74443147-320B-AD46-ACC1-61FEF82753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957" tIns="46979" rIns="93957" bIns="4697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v-LV" dirty="0"/>
              <a:t>Click to edit Master text styles</a:t>
            </a:r>
          </a:p>
          <a:p>
            <a:pPr lvl="1"/>
            <a:r>
              <a:rPr lang="en-US" altLang="lv-LV" dirty="0"/>
              <a:t>Second level</a:t>
            </a:r>
          </a:p>
          <a:p>
            <a:pPr lvl="2"/>
            <a:r>
              <a:rPr lang="en-US" altLang="lv-LV" dirty="0"/>
              <a:t>Third level</a:t>
            </a:r>
          </a:p>
          <a:p>
            <a:pPr lvl="3"/>
            <a:r>
              <a:rPr lang="en-US" altLang="lv-LV" dirty="0"/>
              <a:t>Fourth level</a:t>
            </a:r>
          </a:p>
          <a:p>
            <a:pPr lvl="4"/>
            <a:r>
              <a:rPr lang="en-US" altLang="lv-LV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E08C4-8A5F-F54A-B4F3-A2E73DE528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770E497-D8A4-FA48-8496-19FEFEA0D3F9}" type="datetime1">
              <a:rPr lang="en-US" altLang="lv-LV"/>
              <a:pPr>
                <a:defRPr/>
              </a:pPr>
              <a:t>2/18/2025</a:t>
            </a:fld>
            <a:endParaRPr lang="en-US" altLang="lv-LV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CE001C-C99D-2340-8F39-CAD38BE784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2" y="4767265"/>
            <a:ext cx="2895600" cy="273844"/>
          </a:xfrm>
          <a:prstGeom prst="rect">
            <a:avLst/>
          </a:prstGeom>
        </p:spPr>
        <p:txBody>
          <a:bodyPr vert="horz" lIns="93957" tIns="46979" rIns="93957" bIns="46979" rtlCol="0" anchor="ctr"/>
          <a:lstStyle>
            <a:lvl1pPr algn="ctr" defTabSz="939562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9BC044-D8BC-BC4B-B036-FB122BA5AA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4767265"/>
            <a:ext cx="2133600" cy="273844"/>
          </a:xfrm>
          <a:prstGeom prst="rect">
            <a:avLst/>
          </a:prstGeom>
        </p:spPr>
        <p:txBody>
          <a:bodyPr vert="horz" wrap="square" lIns="93957" tIns="46979" rIns="93957" bIns="4697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ECB908-8634-4A43-888F-2A77EA45EDEA}" type="slidenum">
              <a:rPr lang="en-US" altLang="lv-LV"/>
              <a:pPr>
                <a:defRPr/>
              </a:pPr>
              <a:t>‹#›</a:t>
            </a:fld>
            <a:endParaRPr lang="en-US" altLang="lv-L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40" r:id="rId3"/>
    <p:sldLayoutId id="2147483842" r:id="rId4"/>
    <p:sldLayoutId id="2147483832" r:id="rId5"/>
    <p:sldLayoutId id="2147483843" r:id="rId6"/>
    <p:sldLayoutId id="2147483844" r:id="rId7"/>
    <p:sldLayoutId id="2147483833" r:id="rId8"/>
    <p:sldLayoutId id="2147483845" r:id="rId9"/>
    <p:sldLayoutId id="2147483846" r:id="rId10"/>
    <p:sldLayoutId id="2147483849" r:id="rId11"/>
    <p:sldLayoutId id="2147483834" r:id="rId12"/>
    <p:sldLayoutId id="2147483835" r:id="rId13"/>
    <p:sldLayoutId id="2147483838" r:id="rId14"/>
    <p:sldLayoutId id="2147483839" r:id="rId15"/>
    <p:sldLayoutId id="2147483837" r:id="rId16"/>
  </p:sldLayoutIdLst>
  <p:hf hdr="0" ftr="0" dt="0"/>
  <p:txStyles>
    <p:titleStyle>
      <a:lvl1pPr algn="ctr" defTabSz="938202" rtl="0" eaLnBrk="0" fontAlgn="base" hangingPunct="0"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2pPr>
      <a:lvl3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3pPr>
      <a:lvl4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4pPr>
      <a:lvl5pPr algn="ctr" defTabSz="938202" rtl="0" eaLnBrk="0" fontAlgn="base" hangingPunct="0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Verdana bold" panose="020B0804030504040204" pitchFamily="34" charset="0"/>
          <a:ea typeface="MS PGothic" panose="020B0600070205080204" pitchFamily="34" charset="-128"/>
          <a:cs typeface="ＭＳ Ｐゴシック" charset="0"/>
        </a:defRPr>
      </a:lvl5pPr>
      <a:lvl6pPr marL="457195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6pPr>
      <a:lvl7pPr marL="914388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7pPr>
      <a:lvl8pPr marL="1371583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8pPr>
      <a:lvl9pPr marL="1828777" algn="ctr" defTabSz="938202" rtl="0" eaLnBrk="1" fontAlgn="base" hangingPunct="1"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Times New Roman" pitchFamily="18" charset="0"/>
        </a:defRPr>
      </a:lvl9pPr>
    </p:titleStyle>
    <p:bodyStyle>
      <a:lvl1pPr marL="350835" indent="-350835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panose="020B0600070205080204" pitchFamily="34" charset="-128"/>
        </a:defRPr>
      </a:lvl1pPr>
      <a:lvl2pPr marL="761990" indent="-292096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7314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43043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112937" indent="-233359" algn="l" defTabSz="938202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83803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3053585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68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93149" indent="-234890" algn="l" defTabSz="93956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6978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39562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409347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7912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48911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8695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88473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758259" algn="l" defTabSz="93956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emf"/><Relationship Id="rId7" Type="http://schemas.openxmlformats.org/officeDocument/2006/relationships/image" Target="../media/image22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B92FA2B8-E482-7D4A-AE96-CE7AA3154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7955"/>
            <a:ext cx="7772400" cy="960439"/>
          </a:xfrm>
        </p:spPr>
        <p:txBody>
          <a:bodyPr>
            <a:normAutofit/>
          </a:bodyPr>
          <a:lstStyle/>
          <a:p>
            <a:r>
              <a:rPr lang="lv-LV" altLang="lv-LV" dirty="0">
                <a:ea typeface="MS PGothic" panose="020B0600070205080204" pitchFamily="34" charset="-128"/>
              </a:rPr>
              <a:t>Grozījumi Ceļu satiksmes drošības padomes nolikumā</a:t>
            </a:r>
            <a:endParaRPr lang="lv-LV" altLang="lv-LV" sz="2800" dirty="0">
              <a:ea typeface="MS PGothic" panose="020B0600070205080204" pitchFamily="34" charset="-128"/>
            </a:endParaRPr>
          </a:p>
        </p:txBody>
      </p:sp>
      <p:sp>
        <p:nvSpPr>
          <p:cNvPr id="12291" name="Text Placeholder 2">
            <a:extLst>
              <a:ext uri="{FF2B5EF4-FFF2-40B4-BE49-F238E27FC236}">
                <a16:creationId xmlns:a16="http://schemas.microsoft.com/office/drawing/2014/main" id="{7587A947-E7E5-C844-9A5C-0914A765C57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lv-LV" altLang="lv-LV" sz="1200" dirty="0">
                <a:ea typeface="MS PGothic" panose="020B0600070205080204" pitchFamily="34" charset="-128"/>
                <a:cs typeface="MS PGothic" panose="020B0600070205080204" pitchFamily="34" charset="-128"/>
              </a:rPr>
              <a:t>CSDP sēde 2025.gada 5.martā</a:t>
            </a:r>
          </a:p>
        </p:txBody>
      </p:sp>
      <p:sp>
        <p:nvSpPr>
          <p:cNvPr id="12292" name="Text Placeholder 3">
            <a:extLst>
              <a:ext uri="{FF2B5EF4-FFF2-40B4-BE49-F238E27FC236}">
                <a16:creationId xmlns:a16="http://schemas.microsoft.com/office/drawing/2014/main" id="{43F29DAE-EF92-1540-AC44-FC7FCB6DF7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lv-LV" altLang="lv-LV" sz="1200" dirty="0">
                <a:ea typeface="MS PGothic" panose="020B0600070205080204" pitchFamily="34" charset="-128"/>
                <a:cs typeface="MS PGothic" panose="020B0600070205080204" pitchFamily="34" charset="-128"/>
              </a:rPr>
              <a:t>Annija Novikova</a:t>
            </a:r>
          </a:p>
          <a:p>
            <a:r>
              <a:rPr lang="lv-LV" altLang="lv-LV" dirty="0">
                <a:ea typeface="MS PGothic" panose="020B0600070205080204" pitchFamily="34" charset="-128"/>
                <a:cs typeface="MS PGothic" panose="020B0600070205080204" pitchFamily="34" charset="-128"/>
              </a:rPr>
              <a:t>SM Sabiedriskā transporta pakalpojumu departamenta direktore</a:t>
            </a:r>
            <a:endParaRPr lang="lv-LV" altLang="lv-LV" sz="1200" dirty="0"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70FE4-E37C-7D44-7768-89C3F3773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3869" y="228604"/>
            <a:ext cx="7022892" cy="800099"/>
          </a:xfrm>
        </p:spPr>
        <p:txBody>
          <a:bodyPr/>
          <a:lstStyle/>
          <a:p>
            <a:r>
              <a:rPr lang="lv-LV" dirty="0"/>
              <a:t>MK noteikumi «Ceļu satiksmes drošības padomes nolikums»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66045E-00F1-ABE8-69FC-8BD8E86ECD2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2</a:t>
            </a:fld>
            <a:endParaRPr lang="en-US" altLang="lv-LV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CF1F39-2ED1-587B-702F-4E0F866554E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lv-LV" sz="2200" b="1" dirty="0"/>
              <a:t>Padomes uzdevumi:</a:t>
            </a:r>
          </a:p>
          <a:p>
            <a:pPr marL="0" indent="0">
              <a:buNone/>
            </a:pPr>
            <a:endParaRPr lang="lv-LV" sz="2200" dirty="0"/>
          </a:p>
          <a:p>
            <a:pPr marL="0" indent="357188" algn="just">
              <a:buFontTx/>
              <a:buChar char="-"/>
            </a:pPr>
            <a:r>
              <a:rPr lang="lv-LV" sz="2200" dirty="0"/>
              <a:t>koordinēt CSD plānu pilnveidošanu un īstenošanu</a:t>
            </a:r>
          </a:p>
          <a:p>
            <a:pPr algn="just">
              <a:buFontTx/>
              <a:buChar char="-"/>
            </a:pPr>
            <a:endParaRPr lang="lv-LV" sz="2200" dirty="0"/>
          </a:p>
          <a:p>
            <a:pPr marL="0" indent="357188" algn="just">
              <a:buFontTx/>
              <a:buChar char="-"/>
            </a:pPr>
            <a:r>
              <a:rPr lang="lv-LV" sz="2200" dirty="0"/>
              <a:t>izskatīt un lemt par pasākumiem, kas veicami, lai uzlabotu CSD</a:t>
            </a:r>
          </a:p>
          <a:p>
            <a:pPr algn="just">
              <a:buFontTx/>
              <a:buChar char="-"/>
            </a:pPr>
            <a:endParaRPr lang="lv-LV" sz="2200" dirty="0"/>
          </a:p>
          <a:p>
            <a:pPr marL="0" indent="357188" algn="just">
              <a:buFontTx/>
              <a:buChar char="-"/>
            </a:pPr>
            <a:r>
              <a:rPr lang="lv-LV" sz="2200" dirty="0"/>
              <a:t>sniegt un izvērtēt priekšlikumus ar CSD saistītu normatīvo aktu projektu izstrādei;</a:t>
            </a:r>
          </a:p>
          <a:p>
            <a:pPr algn="just">
              <a:buFontTx/>
              <a:buChar char="-"/>
            </a:pPr>
            <a:endParaRPr lang="lv-LV" sz="2200" dirty="0"/>
          </a:p>
          <a:p>
            <a:pPr marL="0" indent="163513" algn="just">
              <a:buFontTx/>
              <a:buChar char="-"/>
            </a:pPr>
            <a:r>
              <a:rPr lang="lv-LV" sz="2200" dirty="0"/>
              <a:t>veicināt ar CSD pamatiemaņu apgūšanu saistītā darba organizēšanu izglītības iestādēs;</a:t>
            </a:r>
          </a:p>
          <a:p>
            <a:pPr marL="0" indent="163513" algn="just">
              <a:buFontTx/>
              <a:buChar char="-"/>
            </a:pPr>
            <a:endParaRPr lang="lv-LV" sz="2200" dirty="0"/>
          </a:p>
          <a:p>
            <a:pPr marL="0" indent="185738" algn="just">
              <a:buFontTx/>
              <a:buChar char="-"/>
            </a:pPr>
            <a:r>
              <a:rPr lang="lv-LV" sz="2200" dirty="0"/>
              <a:t> izskatīt un noteikt prioritāri īstenojamos priekšlikumus, kā arī pieņemt lēmumus par naudas līdzekļu izlietojumu </a:t>
            </a:r>
            <a:r>
              <a:rPr lang="lv-LV" sz="2200" dirty="0" err="1"/>
              <a:t>CSNg</a:t>
            </a:r>
            <a:r>
              <a:rPr lang="lv-LV" sz="2200" dirty="0"/>
              <a:t> novēršanas (profilakses) pasākumiem saskaņā ar OCTA likuma 57. panta trešo daļu;</a:t>
            </a:r>
          </a:p>
          <a:p>
            <a:pPr marL="285750" indent="-285750" algn="just">
              <a:buFontTx/>
              <a:buChar char="-"/>
            </a:pPr>
            <a:endParaRPr lang="en-US" sz="2200" dirty="0"/>
          </a:p>
          <a:p>
            <a:endParaRPr lang="lv-LV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954F21F-D47C-F415-A963-682C019CE0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r>
              <a:rPr lang="lv-LV" sz="1700" b="1" dirty="0"/>
              <a:t>PADOME: </a:t>
            </a:r>
            <a:r>
              <a:rPr lang="lv-LV" sz="1700" dirty="0"/>
              <a:t>Konsultatīva institūcija, kuras mērķis ir sekmēt vienotas valsts politikas izstrādi un īstenošanu ceļu satiksmes drošības jomā, lai paaugstinātu vispārējo ceļu satiksmes drošības līmeni valstī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15A12D1-17B2-E110-31DA-F09369B70513}"/>
              </a:ext>
            </a:extLst>
          </p:cNvPr>
          <p:cNvSpPr/>
          <p:nvPr/>
        </p:nvSpPr>
        <p:spPr>
          <a:xfrm>
            <a:off x="613801" y="2139732"/>
            <a:ext cx="1539688" cy="150523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lv-LV" sz="1500" dirty="0">
                <a:solidFill>
                  <a:schemeClr val="tx1"/>
                </a:solidFill>
              </a:rPr>
              <a:t>Pieņemti 2019.gadā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8B6D63-3C3F-7A97-B8FB-D2CAB7AE7C33}"/>
              </a:ext>
            </a:extLst>
          </p:cNvPr>
          <p:cNvCxnSpPr>
            <a:cxnSpLocks/>
            <a:stCxn id="6" idx="4"/>
          </p:cNvCxnSpPr>
          <p:nvPr/>
        </p:nvCxnSpPr>
        <p:spPr>
          <a:xfrm>
            <a:off x="1383645" y="3644962"/>
            <a:ext cx="1207155" cy="9496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9311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5C15C-8A68-1140-BFA0-D2DEF4078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Grozījumi Ceļu satiksmes drošības padomes nolikumā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D7AF6B-F461-1148-B027-3DCFCB1D48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3</a:t>
            </a:fld>
            <a:endParaRPr lang="en-US" altLang="lv-LV" dirty="0"/>
          </a:p>
        </p:txBody>
      </p:sp>
      <p:sp>
        <p:nvSpPr>
          <p:cNvPr id="7" name="Rounded Rectangle">
            <a:extLst>
              <a:ext uri="{FF2B5EF4-FFF2-40B4-BE49-F238E27FC236}">
                <a16:creationId xmlns:a16="http://schemas.microsoft.com/office/drawing/2014/main" id="{BBCFC114-8E78-6D4D-84A0-1BDABB6D217B}"/>
              </a:ext>
            </a:extLst>
          </p:cNvPr>
          <p:cNvSpPr/>
          <p:nvPr/>
        </p:nvSpPr>
        <p:spPr>
          <a:xfrm>
            <a:off x="2591645" y="1972082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C5EE9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8" name="Rounded Rectangle">
            <a:extLst>
              <a:ext uri="{FF2B5EF4-FFF2-40B4-BE49-F238E27FC236}">
                <a16:creationId xmlns:a16="http://schemas.microsoft.com/office/drawing/2014/main" id="{6FDEF1D6-5CCC-884B-BBF0-D4FFD1F23BE9}"/>
              </a:ext>
            </a:extLst>
          </p:cNvPr>
          <p:cNvSpPr/>
          <p:nvPr/>
        </p:nvSpPr>
        <p:spPr>
          <a:xfrm>
            <a:off x="2650989" y="2856212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77DFEC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" name="Rounded Rectangle">
            <a:extLst>
              <a:ext uri="{FF2B5EF4-FFF2-40B4-BE49-F238E27FC236}">
                <a16:creationId xmlns:a16="http://schemas.microsoft.com/office/drawing/2014/main" id="{9A70B86D-F898-DC4A-8905-275B3358E312}"/>
              </a:ext>
            </a:extLst>
          </p:cNvPr>
          <p:cNvSpPr/>
          <p:nvPr/>
        </p:nvSpPr>
        <p:spPr>
          <a:xfrm>
            <a:off x="2650989" y="3770536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5AC1E6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0" name="Rounded Rectangle">
            <a:extLst>
              <a:ext uri="{FF2B5EF4-FFF2-40B4-BE49-F238E27FC236}">
                <a16:creationId xmlns:a16="http://schemas.microsoft.com/office/drawing/2014/main" id="{E39F366A-65FF-0843-9314-D269973A9296}"/>
              </a:ext>
            </a:extLst>
          </p:cNvPr>
          <p:cNvSpPr/>
          <p:nvPr/>
        </p:nvSpPr>
        <p:spPr>
          <a:xfrm>
            <a:off x="4213193" y="2398693"/>
            <a:ext cx="1504025" cy="853221"/>
          </a:xfrm>
          <a:prstGeom prst="roundRect">
            <a:avLst>
              <a:gd name="adj" fmla="val 15000"/>
            </a:avLst>
          </a:prstGeom>
          <a:solidFill>
            <a:schemeClr val="accent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1" name="Rounded Rectangle">
            <a:extLst>
              <a:ext uri="{FF2B5EF4-FFF2-40B4-BE49-F238E27FC236}">
                <a16:creationId xmlns:a16="http://schemas.microsoft.com/office/drawing/2014/main" id="{2B130492-D5FD-D34C-A520-167B76660594}"/>
              </a:ext>
            </a:extLst>
          </p:cNvPr>
          <p:cNvSpPr/>
          <p:nvPr/>
        </p:nvSpPr>
        <p:spPr>
          <a:xfrm>
            <a:off x="4213193" y="3313730"/>
            <a:ext cx="1504025" cy="853221"/>
          </a:xfrm>
          <a:prstGeom prst="roundRect">
            <a:avLst>
              <a:gd name="adj" fmla="val 15000"/>
            </a:avLst>
          </a:prstGeom>
          <a:solidFill>
            <a:srgbClr val="345565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defTabSz="825500">
              <a:defRPr sz="3200">
                <a:solidFill>
                  <a:srgbClr val="C5EE98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260D677-303D-5D48-B687-371446AE847A}"/>
              </a:ext>
            </a:extLst>
          </p:cNvPr>
          <p:cNvSpPr txBox="1"/>
          <p:nvPr/>
        </p:nvSpPr>
        <p:spPr>
          <a:xfrm>
            <a:off x="2852550" y="2128569"/>
            <a:ext cx="1302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Padomes sastāvs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E3500DB-1A9B-3C4C-92FF-AC0CD7B8C2F4}"/>
              </a:ext>
            </a:extLst>
          </p:cNvPr>
          <p:cNvSpPr txBox="1"/>
          <p:nvPr/>
        </p:nvSpPr>
        <p:spPr>
          <a:xfrm>
            <a:off x="2852550" y="3033137"/>
            <a:ext cx="1302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Finansējuma piešķiršanas process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0035FA-62D2-814A-83DA-11D9D36CC476}"/>
              </a:ext>
            </a:extLst>
          </p:cNvPr>
          <p:cNvSpPr txBox="1"/>
          <p:nvPr/>
        </p:nvSpPr>
        <p:spPr>
          <a:xfrm>
            <a:off x="2852550" y="3898376"/>
            <a:ext cx="11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CSDP </a:t>
            </a:r>
            <a:r>
              <a:rPr lang="lv-LV" sz="1200" dirty="0" err="1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domnīcas</a:t>
            </a:r>
            <a:r>
              <a:rPr lang="lv-LV" sz="1200" dirty="0">
                <a:solidFill>
                  <a:srgbClr val="35546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darbība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A6CDF5F-374C-8842-94DD-8F8168A74426}"/>
              </a:ext>
            </a:extLst>
          </p:cNvPr>
          <p:cNvSpPr txBox="1"/>
          <p:nvPr/>
        </p:nvSpPr>
        <p:spPr>
          <a:xfrm>
            <a:off x="4376550" y="2461808"/>
            <a:ext cx="1120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Pieteikumi/atskaites projektiem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551F91-F8A2-0D40-A2B4-D4EC4864B465}"/>
              </a:ext>
            </a:extLst>
          </p:cNvPr>
          <p:cNvSpPr txBox="1"/>
          <p:nvPr/>
        </p:nvSpPr>
        <p:spPr>
          <a:xfrm>
            <a:off x="4356575" y="3360826"/>
            <a:ext cx="1247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2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Padomes sēžu norise/plāns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4C20AF-EC46-C5D1-1261-1E8EE0ECAE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558" y="1087486"/>
            <a:ext cx="3255843" cy="739056"/>
          </a:xfrm>
          <a:prstGeom prst="rect">
            <a:avLst/>
          </a:prstGeom>
        </p:spPr>
      </p:pic>
      <p:grpSp>
        <p:nvGrpSpPr>
          <p:cNvPr id="13" name="Graphic 16831">
            <a:extLst>
              <a:ext uri="{FF2B5EF4-FFF2-40B4-BE49-F238E27FC236}">
                <a16:creationId xmlns:a16="http://schemas.microsoft.com/office/drawing/2014/main" id="{29320355-DB63-6F3A-B22F-4FB25C6DDE0E}"/>
              </a:ext>
            </a:extLst>
          </p:cNvPr>
          <p:cNvGrpSpPr/>
          <p:nvPr/>
        </p:nvGrpSpPr>
        <p:grpSpPr>
          <a:xfrm>
            <a:off x="6028705" y="3628766"/>
            <a:ext cx="325823" cy="283540"/>
            <a:chOff x="7895153" y="1290043"/>
            <a:chExt cx="325823" cy="283540"/>
          </a:xfrm>
          <a:solidFill>
            <a:srgbClr val="355464"/>
          </a:solidFill>
        </p:grpSpPr>
        <p:grpSp>
          <p:nvGrpSpPr>
            <p:cNvPr id="14" name="Graphic 16831">
              <a:extLst>
                <a:ext uri="{FF2B5EF4-FFF2-40B4-BE49-F238E27FC236}">
                  <a16:creationId xmlns:a16="http://schemas.microsoft.com/office/drawing/2014/main" id="{B7178EFB-C9D1-4D45-943E-B8F620C2B09E}"/>
                </a:ext>
              </a:extLst>
            </p:cNvPr>
            <p:cNvGrpSpPr/>
            <p:nvPr/>
          </p:nvGrpSpPr>
          <p:grpSpPr>
            <a:xfrm>
              <a:off x="7895153" y="1342775"/>
              <a:ext cx="325823" cy="230809"/>
              <a:chOff x="7895153" y="1342775"/>
              <a:chExt cx="325823" cy="230809"/>
            </a:xfrm>
            <a:solidFill>
              <a:srgbClr val="355464"/>
            </a:solidFill>
          </p:grpSpPr>
          <p:sp>
            <p:nvSpPr>
              <p:cNvPr id="23" name="Freeform 17222">
                <a:extLst>
                  <a:ext uri="{FF2B5EF4-FFF2-40B4-BE49-F238E27FC236}">
                    <a16:creationId xmlns:a16="http://schemas.microsoft.com/office/drawing/2014/main" id="{3059D815-0805-C41F-021E-82BC72610C94}"/>
                  </a:ext>
                </a:extLst>
              </p:cNvPr>
              <p:cNvSpPr/>
              <p:nvPr/>
            </p:nvSpPr>
            <p:spPr>
              <a:xfrm>
                <a:off x="7897746" y="1345368"/>
                <a:ext cx="321502" cy="225622"/>
              </a:xfrm>
              <a:custGeom>
                <a:avLst/>
                <a:gdLst>
                  <a:gd name="connsiteX0" fmla="*/ 252362 w 321502"/>
                  <a:gd name="connsiteY0" fmla="*/ 156466 h 225622"/>
                  <a:gd name="connsiteX1" fmla="*/ 248905 w 321502"/>
                  <a:gd name="connsiteY1" fmla="*/ 163382 h 225622"/>
                  <a:gd name="connsiteX2" fmla="*/ 241127 w 321502"/>
                  <a:gd name="connsiteY2" fmla="*/ 162517 h 225622"/>
                  <a:gd name="connsiteX3" fmla="*/ 246312 w 321502"/>
                  <a:gd name="connsiteY3" fmla="*/ 150415 h 225622"/>
                  <a:gd name="connsiteX4" fmla="*/ 252362 w 321502"/>
                  <a:gd name="connsiteY4" fmla="*/ 156466 h 225622"/>
                  <a:gd name="connsiteX5" fmla="*/ 222113 w 321502"/>
                  <a:gd name="connsiteY5" fmla="*/ 123617 h 225622"/>
                  <a:gd name="connsiteX6" fmla="*/ 204828 w 321502"/>
                  <a:gd name="connsiteY6" fmla="*/ 164246 h 225622"/>
                  <a:gd name="connsiteX7" fmla="*/ 197914 w 321502"/>
                  <a:gd name="connsiteY7" fmla="*/ 161653 h 225622"/>
                  <a:gd name="connsiteX8" fmla="*/ 215199 w 321502"/>
                  <a:gd name="connsiteY8" fmla="*/ 121024 h 225622"/>
                  <a:gd name="connsiteX9" fmla="*/ 222113 w 321502"/>
                  <a:gd name="connsiteY9" fmla="*/ 123617 h 225622"/>
                  <a:gd name="connsiteX10" fmla="*/ 197050 w 321502"/>
                  <a:gd name="connsiteY10" fmla="*/ 163382 h 225622"/>
                  <a:gd name="connsiteX11" fmla="*/ 215199 w 321502"/>
                  <a:gd name="connsiteY11" fmla="*/ 119295 h 225622"/>
                  <a:gd name="connsiteX12" fmla="*/ 220385 w 321502"/>
                  <a:gd name="connsiteY12" fmla="*/ 124481 h 225622"/>
                  <a:gd name="connsiteX13" fmla="*/ 204828 w 321502"/>
                  <a:gd name="connsiteY13" fmla="*/ 162517 h 225622"/>
                  <a:gd name="connsiteX14" fmla="*/ 197050 w 321502"/>
                  <a:gd name="connsiteY14" fmla="*/ 162517 h 225622"/>
                  <a:gd name="connsiteX15" fmla="*/ 261005 w 321502"/>
                  <a:gd name="connsiteY15" fmla="*/ 153873 h 225622"/>
                  <a:gd name="connsiteX16" fmla="*/ 259276 w 321502"/>
                  <a:gd name="connsiteY16" fmla="*/ 153008 h 225622"/>
                  <a:gd name="connsiteX17" fmla="*/ 259276 w 321502"/>
                  <a:gd name="connsiteY17" fmla="*/ 153008 h 225622"/>
                  <a:gd name="connsiteX18" fmla="*/ 259276 w 321502"/>
                  <a:gd name="connsiteY18" fmla="*/ 153008 h 225622"/>
                  <a:gd name="connsiteX19" fmla="*/ 259276 w 321502"/>
                  <a:gd name="connsiteY19" fmla="*/ 145228 h 225622"/>
                  <a:gd name="connsiteX20" fmla="*/ 261869 w 321502"/>
                  <a:gd name="connsiteY20" fmla="*/ 145228 h 225622"/>
                  <a:gd name="connsiteX21" fmla="*/ 264462 w 321502"/>
                  <a:gd name="connsiteY21" fmla="*/ 146093 h 225622"/>
                  <a:gd name="connsiteX22" fmla="*/ 261005 w 321502"/>
                  <a:gd name="connsiteY22" fmla="*/ 153873 h 225622"/>
                  <a:gd name="connsiteX23" fmla="*/ 267055 w 321502"/>
                  <a:gd name="connsiteY23" fmla="*/ 156466 h 225622"/>
                  <a:gd name="connsiteX24" fmla="*/ 264462 w 321502"/>
                  <a:gd name="connsiteY24" fmla="*/ 154737 h 225622"/>
                  <a:gd name="connsiteX25" fmla="*/ 261869 w 321502"/>
                  <a:gd name="connsiteY25" fmla="*/ 153873 h 225622"/>
                  <a:gd name="connsiteX26" fmla="*/ 262733 w 321502"/>
                  <a:gd name="connsiteY26" fmla="*/ 146093 h 225622"/>
                  <a:gd name="connsiteX27" fmla="*/ 267919 w 321502"/>
                  <a:gd name="connsiteY27" fmla="*/ 147822 h 225622"/>
                  <a:gd name="connsiteX28" fmla="*/ 272240 w 321502"/>
                  <a:gd name="connsiteY28" fmla="*/ 151279 h 225622"/>
                  <a:gd name="connsiteX29" fmla="*/ 267055 w 321502"/>
                  <a:gd name="connsiteY29" fmla="*/ 156466 h 225622"/>
                  <a:gd name="connsiteX30" fmla="*/ 269647 w 321502"/>
                  <a:gd name="connsiteY30" fmla="*/ 163382 h 225622"/>
                  <a:gd name="connsiteX31" fmla="*/ 267055 w 321502"/>
                  <a:gd name="connsiteY31" fmla="*/ 156466 h 225622"/>
                  <a:gd name="connsiteX32" fmla="*/ 272240 w 321502"/>
                  <a:gd name="connsiteY32" fmla="*/ 151279 h 225622"/>
                  <a:gd name="connsiteX33" fmla="*/ 277426 w 321502"/>
                  <a:gd name="connsiteY33" fmla="*/ 163382 h 225622"/>
                  <a:gd name="connsiteX34" fmla="*/ 269647 w 321502"/>
                  <a:gd name="connsiteY34" fmla="*/ 163382 h 225622"/>
                  <a:gd name="connsiteX35" fmla="*/ 267055 w 321502"/>
                  <a:gd name="connsiteY35" fmla="*/ 170298 h 225622"/>
                  <a:gd name="connsiteX36" fmla="*/ 269647 w 321502"/>
                  <a:gd name="connsiteY36" fmla="*/ 163382 h 225622"/>
                  <a:gd name="connsiteX37" fmla="*/ 277426 w 321502"/>
                  <a:gd name="connsiteY37" fmla="*/ 163382 h 225622"/>
                  <a:gd name="connsiteX38" fmla="*/ 272240 w 321502"/>
                  <a:gd name="connsiteY38" fmla="*/ 175484 h 225622"/>
                  <a:gd name="connsiteX39" fmla="*/ 267055 w 321502"/>
                  <a:gd name="connsiteY39" fmla="*/ 170298 h 225622"/>
                  <a:gd name="connsiteX40" fmla="*/ 261869 w 321502"/>
                  <a:gd name="connsiteY40" fmla="*/ 173755 h 225622"/>
                  <a:gd name="connsiteX41" fmla="*/ 267919 w 321502"/>
                  <a:gd name="connsiteY41" fmla="*/ 171162 h 225622"/>
                  <a:gd name="connsiteX42" fmla="*/ 273104 w 321502"/>
                  <a:gd name="connsiteY42" fmla="*/ 177213 h 225622"/>
                  <a:gd name="connsiteX43" fmla="*/ 263597 w 321502"/>
                  <a:gd name="connsiteY43" fmla="*/ 181535 h 225622"/>
                  <a:gd name="connsiteX44" fmla="*/ 261869 w 321502"/>
                  <a:gd name="connsiteY44" fmla="*/ 173755 h 225622"/>
                  <a:gd name="connsiteX45" fmla="*/ 260141 w 321502"/>
                  <a:gd name="connsiteY45" fmla="*/ 173755 h 225622"/>
                  <a:gd name="connsiteX46" fmla="*/ 260141 w 321502"/>
                  <a:gd name="connsiteY46" fmla="*/ 173755 h 225622"/>
                  <a:gd name="connsiteX47" fmla="*/ 260141 w 321502"/>
                  <a:gd name="connsiteY47" fmla="*/ 173755 h 225622"/>
                  <a:gd name="connsiteX48" fmla="*/ 260141 w 321502"/>
                  <a:gd name="connsiteY48" fmla="*/ 173755 h 225622"/>
                  <a:gd name="connsiteX49" fmla="*/ 260141 w 321502"/>
                  <a:gd name="connsiteY49" fmla="*/ 173755 h 225622"/>
                  <a:gd name="connsiteX50" fmla="*/ 260141 w 321502"/>
                  <a:gd name="connsiteY50" fmla="*/ 173755 h 225622"/>
                  <a:gd name="connsiteX51" fmla="*/ 260141 w 321502"/>
                  <a:gd name="connsiteY51" fmla="*/ 173755 h 225622"/>
                  <a:gd name="connsiteX52" fmla="*/ 260141 w 321502"/>
                  <a:gd name="connsiteY52" fmla="*/ 173755 h 225622"/>
                  <a:gd name="connsiteX53" fmla="*/ 260141 w 321502"/>
                  <a:gd name="connsiteY53" fmla="*/ 173755 h 225622"/>
                  <a:gd name="connsiteX54" fmla="*/ 260141 w 321502"/>
                  <a:gd name="connsiteY54" fmla="*/ 173755 h 225622"/>
                  <a:gd name="connsiteX55" fmla="*/ 260141 w 321502"/>
                  <a:gd name="connsiteY55" fmla="*/ 173755 h 225622"/>
                  <a:gd name="connsiteX56" fmla="*/ 260141 w 321502"/>
                  <a:gd name="connsiteY56" fmla="*/ 173755 h 225622"/>
                  <a:gd name="connsiteX57" fmla="*/ 260141 w 321502"/>
                  <a:gd name="connsiteY57" fmla="*/ 173755 h 225622"/>
                  <a:gd name="connsiteX58" fmla="*/ 260141 w 321502"/>
                  <a:gd name="connsiteY58" fmla="*/ 173755 h 225622"/>
                  <a:gd name="connsiteX59" fmla="*/ 260141 w 321502"/>
                  <a:gd name="connsiteY59" fmla="*/ 173755 h 225622"/>
                  <a:gd name="connsiteX60" fmla="*/ 260141 w 321502"/>
                  <a:gd name="connsiteY60" fmla="*/ 173755 h 225622"/>
                  <a:gd name="connsiteX61" fmla="*/ 260141 w 321502"/>
                  <a:gd name="connsiteY61" fmla="*/ 173755 h 225622"/>
                  <a:gd name="connsiteX62" fmla="*/ 260141 w 321502"/>
                  <a:gd name="connsiteY62" fmla="*/ 173755 h 225622"/>
                  <a:gd name="connsiteX63" fmla="*/ 260141 w 321502"/>
                  <a:gd name="connsiteY63" fmla="*/ 173755 h 225622"/>
                  <a:gd name="connsiteX64" fmla="*/ 260141 w 321502"/>
                  <a:gd name="connsiteY64" fmla="*/ 173755 h 225622"/>
                  <a:gd name="connsiteX65" fmla="*/ 260141 w 321502"/>
                  <a:gd name="connsiteY65" fmla="*/ 173755 h 225622"/>
                  <a:gd name="connsiteX66" fmla="*/ 260141 w 321502"/>
                  <a:gd name="connsiteY66" fmla="*/ 173755 h 225622"/>
                  <a:gd name="connsiteX67" fmla="*/ 260141 w 321502"/>
                  <a:gd name="connsiteY67" fmla="*/ 173755 h 225622"/>
                  <a:gd name="connsiteX68" fmla="*/ 260141 w 321502"/>
                  <a:gd name="connsiteY68" fmla="*/ 173755 h 225622"/>
                  <a:gd name="connsiteX69" fmla="*/ 260141 w 321502"/>
                  <a:gd name="connsiteY69" fmla="*/ 173755 h 225622"/>
                  <a:gd name="connsiteX70" fmla="*/ 260141 w 321502"/>
                  <a:gd name="connsiteY70" fmla="*/ 173755 h 225622"/>
                  <a:gd name="connsiteX71" fmla="*/ 260141 w 321502"/>
                  <a:gd name="connsiteY71" fmla="*/ 173755 h 225622"/>
                  <a:gd name="connsiteX72" fmla="*/ 260141 w 321502"/>
                  <a:gd name="connsiteY72" fmla="*/ 173755 h 225622"/>
                  <a:gd name="connsiteX73" fmla="*/ 260141 w 321502"/>
                  <a:gd name="connsiteY73" fmla="*/ 173755 h 225622"/>
                  <a:gd name="connsiteX74" fmla="*/ 260141 w 321502"/>
                  <a:gd name="connsiteY74" fmla="*/ 173755 h 225622"/>
                  <a:gd name="connsiteX75" fmla="*/ 260141 w 321502"/>
                  <a:gd name="connsiteY75" fmla="*/ 173755 h 225622"/>
                  <a:gd name="connsiteX76" fmla="*/ 260141 w 321502"/>
                  <a:gd name="connsiteY76" fmla="*/ 173755 h 225622"/>
                  <a:gd name="connsiteX77" fmla="*/ 260141 w 321502"/>
                  <a:gd name="connsiteY77" fmla="*/ 173755 h 225622"/>
                  <a:gd name="connsiteX78" fmla="*/ 260141 w 321502"/>
                  <a:gd name="connsiteY78" fmla="*/ 173755 h 225622"/>
                  <a:gd name="connsiteX79" fmla="*/ 260141 w 321502"/>
                  <a:gd name="connsiteY79" fmla="*/ 173755 h 225622"/>
                  <a:gd name="connsiteX80" fmla="*/ 260141 w 321502"/>
                  <a:gd name="connsiteY80" fmla="*/ 173755 h 225622"/>
                  <a:gd name="connsiteX81" fmla="*/ 260141 w 321502"/>
                  <a:gd name="connsiteY81" fmla="*/ 173755 h 225622"/>
                  <a:gd name="connsiteX82" fmla="*/ 260141 w 321502"/>
                  <a:gd name="connsiteY82" fmla="*/ 173755 h 225622"/>
                  <a:gd name="connsiteX83" fmla="*/ 260141 w 321502"/>
                  <a:gd name="connsiteY83" fmla="*/ 173755 h 225622"/>
                  <a:gd name="connsiteX84" fmla="*/ 260141 w 321502"/>
                  <a:gd name="connsiteY84" fmla="*/ 173755 h 225622"/>
                  <a:gd name="connsiteX85" fmla="*/ 260141 w 321502"/>
                  <a:gd name="connsiteY85" fmla="*/ 173755 h 225622"/>
                  <a:gd name="connsiteX86" fmla="*/ 260141 w 321502"/>
                  <a:gd name="connsiteY86" fmla="*/ 173755 h 225622"/>
                  <a:gd name="connsiteX87" fmla="*/ 260141 w 321502"/>
                  <a:gd name="connsiteY87" fmla="*/ 173755 h 225622"/>
                  <a:gd name="connsiteX88" fmla="*/ 260141 w 321502"/>
                  <a:gd name="connsiteY88" fmla="*/ 173755 h 225622"/>
                  <a:gd name="connsiteX89" fmla="*/ 260141 w 321502"/>
                  <a:gd name="connsiteY89" fmla="*/ 173755 h 225622"/>
                  <a:gd name="connsiteX90" fmla="*/ 260141 w 321502"/>
                  <a:gd name="connsiteY90" fmla="*/ 173755 h 225622"/>
                  <a:gd name="connsiteX91" fmla="*/ 260141 w 321502"/>
                  <a:gd name="connsiteY91" fmla="*/ 173755 h 225622"/>
                  <a:gd name="connsiteX92" fmla="*/ 260141 w 321502"/>
                  <a:gd name="connsiteY92" fmla="*/ 173755 h 225622"/>
                  <a:gd name="connsiteX93" fmla="*/ 260141 w 321502"/>
                  <a:gd name="connsiteY93" fmla="*/ 173755 h 225622"/>
                  <a:gd name="connsiteX94" fmla="*/ 260141 w 321502"/>
                  <a:gd name="connsiteY94" fmla="*/ 173755 h 225622"/>
                  <a:gd name="connsiteX95" fmla="*/ 260141 w 321502"/>
                  <a:gd name="connsiteY95" fmla="*/ 173755 h 225622"/>
                  <a:gd name="connsiteX96" fmla="*/ 260141 w 321502"/>
                  <a:gd name="connsiteY96" fmla="*/ 173755 h 225622"/>
                  <a:gd name="connsiteX97" fmla="*/ 260141 w 321502"/>
                  <a:gd name="connsiteY97" fmla="*/ 173755 h 225622"/>
                  <a:gd name="connsiteX98" fmla="*/ 260141 w 321502"/>
                  <a:gd name="connsiteY98" fmla="*/ 173755 h 225622"/>
                  <a:gd name="connsiteX99" fmla="*/ 260141 w 321502"/>
                  <a:gd name="connsiteY99" fmla="*/ 173755 h 225622"/>
                  <a:gd name="connsiteX100" fmla="*/ 260141 w 321502"/>
                  <a:gd name="connsiteY100" fmla="*/ 173755 h 225622"/>
                  <a:gd name="connsiteX101" fmla="*/ 260141 w 321502"/>
                  <a:gd name="connsiteY101" fmla="*/ 173755 h 225622"/>
                  <a:gd name="connsiteX102" fmla="*/ 260141 w 321502"/>
                  <a:gd name="connsiteY102" fmla="*/ 173755 h 225622"/>
                  <a:gd name="connsiteX103" fmla="*/ 260141 w 321502"/>
                  <a:gd name="connsiteY103" fmla="*/ 173755 h 225622"/>
                  <a:gd name="connsiteX104" fmla="*/ 260141 w 321502"/>
                  <a:gd name="connsiteY104" fmla="*/ 173755 h 225622"/>
                  <a:gd name="connsiteX105" fmla="*/ 260141 w 321502"/>
                  <a:gd name="connsiteY105" fmla="*/ 173755 h 225622"/>
                  <a:gd name="connsiteX106" fmla="*/ 260141 w 321502"/>
                  <a:gd name="connsiteY106" fmla="*/ 173755 h 225622"/>
                  <a:gd name="connsiteX107" fmla="*/ 260141 w 321502"/>
                  <a:gd name="connsiteY107" fmla="*/ 173755 h 225622"/>
                  <a:gd name="connsiteX108" fmla="*/ 260141 w 321502"/>
                  <a:gd name="connsiteY108" fmla="*/ 173755 h 225622"/>
                  <a:gd name="connsiteX109" fmla="*/ 260141 w 321502"/>
                  <a:gd name="connsiteY109" fmla="*/ 173755 h 225622"/>
                  <a:gd name="connsiteX110" fmla="*/ 260141 w 321502"/>
                  <a:gd name="connsiteY110" fmla="*/ 173755 h 225622"/>
                  <a:gd name="connsiteX111" fmla="*/ 260141 w 321502"/>
                  <a:gd name="connsiteY111" fmla="*/ 173755 h 225622"/>
                  <a:gd name="connsiteX112" fmla="*/ 260141 w 321502"/>
                  <a:gd name="connsiteY112" fmla="*/ 173755 h 225622"/>
                  <a:gd name="connsiteX113" fmla="*/ 260141 w 321502"/>
                  <a:gd name="connsiteY113" fmla="*/ 173755 h 225622"/>
                  <a:gd name="connsiteX114" fmla="*/ 260141 w 321502"/>
                  <a:gd name="connsiteY114" fmla="*/ 173755 h 225622"/>
                  <a:gd name="connsiteX115" fmla="*/ 260141 w 321502"/>
                  <a:gd name="connsiteY115" fmla="*/ 173755 h 225622"/>
                  <a:gd name="connsiteX116" fmla="*/ 260141 w 321502"/>
                  <a:gd name="connsiteY116" fmla="*/ 173755 h 225622"/>
                  <a:gd name="connsiteX117" fmla="*/ 260141 w 321502"/>
                  <a:gd name="connsiteY117" fmla="*/ 173755 h 225622"/>
                  <a:gd name="connsiteX118" fmla="*/ 260141 w 321502"/>
                  <a:gd name="connsiteY118" fmla="*/ 173755 h 225622"/>
                  <a:gd name="connsiteX119" fmla="*/ 260141 w 321502"/>
                  <a:gd name="connsiteY119" fmla="*/ 173755 h 225622"/>
                  <a:gd name="connsiteX120" fmla="*/ 260141 w 321502"/>
                  <a:gd name="connsiteY120" fmla="*/ 173755 h 225622"/>
                  <a:gd name="connsiteX121" fmla="*/ 260141 w 321502"/>
                  <a:gd name="connsiteY121" fmla="*/ 173755 h 225622"/>
                  <a:gd name="connsiteX122" fmla="*/ 260141 w 321502"/>
                  <a:gd name="connsiteY122" fmla="*/ 173755 h 225622"/>
                  <a:gd name="connsiteX123" fmla="*/ 260141 w 321502"/>
                  <a:gd name="connsiteY123" fmla="*/ 173755 h 225622"/>
                  <a:gd name="connsiteX124" fmla="*/ 260141 w 321502"/>
                  <a:gd name="connsiteY124" fmla="*/ 173755 h 225622"/>
                  <a:gd name="connsiteX125" fmla="*/ 260141 w 321502"/>
                  <a:gd name="connsiteY125" fmla="*/ 173755 h 225622"/>
                  <a:gd name="connsiteX126" fmla="*/ 260141 w 321502"/>
                  <a:gd name="connsiteY126" fmla="*/ 173755 h 225622"/>
                  <a:gd name="connsiteX127" fmla="*/ 260141 w 321502"/>
                  <a:gd name="connsiteY127" fmla="*/ 173755 h 225622"/>
                  <a:gd name="connsiteX128" fmla="*/ 260141 w 321502"/>
                  <a:gd name="connsiteY128" fmla="*/ 173755 h 225622"/>
                  <a:gd name="connsiteX129" fmla="*/ 260141 w 321502"/>
                  <a:gd name="connsiteY129" fmla="*/ 173755 h 225622"/>
                  <a:gd name="connsiteX130" fmla="*/ 260141 w 321502"/>
                  <a:gd name="connsiteY130" fmla="*/ 173755 h 225622"/>
                  <a:gd name="connsiteX131" fmla="*/ 260141 w 321502"/>
                  <a:gd name="connsiteY131" fmla="*/ 173755 h 225622"/>
                  <a:gd name="connsiteX132" fmla="*/ 260141 w 321502"/>
                  <a:gd name="connsiteY132" fmla="*/ 173755 h 225622"/>
                  <a:gd name="connsiteX133" fmla="*/ 260141 w 321502"/>
                  <a:gd name="connsiteY133" fmla="*/ 173755 h 225622"/>
                  <a:gd name="connsiteX134" fmla="*/ 260141 w 321502"/>
                  <a:gd name="connsiteY134" fmla="*/ 173755 h 225622"/>
                  <a:gd name="connsiteX135" fmla="*/ 260141 w 321502"/>
                  <a:gd name="connsiteY135" fmla="*/ 173755 h 225622"/>
                  <a:gd name="connsiteX136" fmla="*/ 260141 w 321502"/>
                  <a:gd name="connsiteY136" fmla="*/ 173755 h 225622"/>
                  <a:gd name="connsiteX137" fmla="*/ 260141 w 321502"/>
                  <a:gd name="connsiteY137" fmla="*/ 173755 h 225622"/>
                  <a:gd name="connsiteX138" fmla="*/ 260141 w 321502"/>
                  <a:gd name="connsiteY138" fmla="*/ 173755 h 225622"/>
                  <a:gd name="connsiteX139" fmla="*/ 260141 w 321502"/>
                  <a:gd name="connsiteY139" fmla="*/ 173755 h 225622"/>
                  <a:gd name="connsiteX140" fmla="*/ 260141 w 321502"/>
                  <a:gd name="connsiteY140" fmla="*/ 173755 h 225622"/>
                  <a:gd name="connsiteX141" fmla="*/ 260141 w 321502"/>
                  <a:gd name="connsiteY141" fmla="*/ 173755 h 225622"/>
                  <a:gd name="connsiteX142" fmla="*/ 260141 w 321502"/>
                  <a:gd name="connsiteY142" fmla="*/ 173755 h 225622"/>
                  <a:gd name="connsiteX143" fmla="*/ 260141 w 321502"/>
                  <a:gd name="connsiteY143" fmla="*/ 173755 h 225622"/>
                  <a:gd name="connsiteX144" fmla="*/ 260141 w 321502"/>
                  <a:gd name="connsiteY144" fmla="*/ 173755 h 225622"/>
                  <a:gd name="connsiteX145" fmla="*/ 260141 w 321502"/>
                  <a:gd name="connsiteY145" fmla="*/ 173755 h 225622"/>
                  <a:gd name="connsiteX146" fmla="*/ 260141 w 321502"/>
                  <a:gd name="connsiteY146" fmla="*/ 173755 h 225622"/>
                  <a:gd name="connsiteX147" fmla="*/ 260141 w 321502"/>
                  <a:gd name="connsiteY147" fmla="*/ 173755 h 225622"/>
                  <a:gd name="connsiteX148" fmla="*/ 260141 w 321502"/>
                  <a:gd name="connsiteY148" fmla="*/ 173755 h 225622"/>
                  <a:gd name="connsiteX149" fmla="*/ 260141 w 321502"/>
                  <a:gd name="connsiteY149" fmla="*/ 173755 h 225622"/>
                  <a:gd name="connsiteX150" fmla="*/ 260141 w 321502"/>
                  <a:gd name="connsiteY150" fmla="*/ 173755 h 225622"/>
                  <a:gd name="connsiteX151" fmla="*/ 260141 w 321502"/>
                  <a:gd name="connsiteY151" fmla="*/ 173755 h 225622"/>
                  <a:gd name="connsiteX152" fmla="*/ 260141 w 321502"/>
                  <a:gd name="connsiteY152" fmla="*/ 173755 h 225622"/>
                  <a:gd name="connsiteX153" fmla="*/ 260141 w 321502"/>
                  <a:gd name="connsiteY153" fmla="*/ 173755 h 225622"/>
                  <a:gd name="connsiteX154" fmla="*/ 260141 w 321502"/>
                  <a:gd name="connsiteY154" fmla="*/ 173755 h 225622"/>
                  <a:gd name="connsiteX155" fmla="*/ 260141 w 321502"/>
                  <a:gd name="connsiteY155" fmla="*/ 173755 h 225622"/>
                  <a:gd name="connsiteX156" fmla="*/ 260141 w 321502"/>
                  <a:gd name="connsiteY156" fmla="*/ 173755 h 225622"/>
                  <a:gd name="connsiteX157" fmla="*/ 260141 w 321502"/>
                  <a:gd name="connsiteY157" fmla="*/ 173755 h 225622"/>
                  <a:gd name="connsiteX158" fmla="*/ 260141 w 321502"/>
                  <a:gd name="connsiteY158" fmla="*/ 173755 h 225622"/>
                  <a:gd name="connsiteX159" fmla="*/ 260141 w 321502"/>
                  <a:gd name="connsiteY159" fmla="*/ 173755 h 225622"/>
                  <a:gd name="connsiteX160" fmla="*/ 260141 w 321502"/>
                  <a:gd name="connsiteY160" fmla="*/ 173755 h 225622"/>
                  <a:gd name="connsiteX161" fmla="*/ 260141 w 321502"/>
                  <a:gd name="connsiteY161" fmla="*/ 173755 h 225622"/>
                  <a:gd name="connsiteX162" fmla="*/ 260141 w 321502"/>
                  <a:gd name="connsiteY162" fmla="*/ 173755 h 225622"/>
                  <a:gd name="connsiteX163" fmla="*/ 260141 w 321502"/>
                  <a:gd name="connsiteY163" fmla="*/ 173755 h 225622"/>
                  <a:gd name="connsiteX164" fmla="*/ 260141 w 321502"/>
                  <a:gd name="connsiteY164" fmla="*/ 173755 h 225622"/>
                  <a:gd name="connsiteX165" fmla="*/ 260141 w 321502"/>
                  <a:gd name="connsiteY165" fmla="*/ 173755 h 225622"/>
                  <a:gd name="connsiteX166" fmla="*/ 260141 w 321502"/>
                  <a:gd name="connsiteY166" fmla="*/ 173755 h 225622"/>
                  <a:gd name="connsiteX167" fmla="*/ 260141 w 321502"/>
                  <a:gd name="connsiteY167" fmla="*/ 173755 h 225622"/>
                  <a:gd name="connsiteX168" fmla="*/ 260141 w 321502"/>
                  <a:gd name="connsiteY168" fmla="*/ 173755 h 225622"/>
                  <a:gd name="connsiteX169" fmla="*/ 260141 w 321502"/>
                  <a:gd name="connsiteY169" fmla="*/ 173755 h 225622"/>
                  <a:gd name="connsiteX170" fmla="*/ 260141 w 321502"/>
                  <a:gd name="connsiteY170" fmla="*/ 173755 h 225622"/>
                  <a:gd name="connsiteX171" fmla="*/ 260141 w 321502"/>
                  <a:gd name="connsiteY171" fmla="*/ 173755 h 225622"/>
                  <a:gd name="connsiteX172" fmla="*/ 260141 w 321502"/>
                  <a:gd name="connsiteY172" fmla="*/ 173755 h 225622"/>
                  <a:gd name="connsiteX173" fmla="*/ 260141 w 321502"/>
                  <a:gd name="connsiteY173" fmla="*/ 173755 h 225622"/>
                  <a:gd name="connsiteX174" fmla="*/ 260141 w 321502"/>
                  <a:gd name="connsiteY174" fmla="*/ 173755 h 225622"/>
                  <a:gd name="connsiteX175" fmla="*/ 260141 w 321502"/>
                  <a:gd name="connsiteY175" fmla="*/ 173755 h 225622"/>
                  <a:gd name="connsiteX176" fmla="*/ 260141 w 321502"/>
                  <a:gd name="connsiteY176" fmla="*/ 173755 h 225622"/>
                  <a:gd name="connsiteX177" fmla="*/ 260141 w 321502"/>
                  <a:gd name="connsiteY177" fmla="*/ 173755 h 225622"/>
                  <a:gd name="connsiteX178" fmla="*/ 260141 w 321502"/>
                  <a:gd name="connsiteY178" fmla="*/ 173755 h 225622"/>
                  <a:gd name="connsiteX179" fmla="*/ 260141 w 321502"/>
                  <a:gd name="connsiteY179" fmla="*/ 173755 h 225622"/>
                  <a:gd name="connsiteX180" fmla="*/ 260141 w 321502"/>
                  <a:gd name="connsiteY180" fmla="*/ 173755 h 225622"/>
                  <a:gd name="connsiteX181" fmla="*/ 260141 w 321502"/>
                  <a:gd name="connsiteY181" fmla="*/ 173755 h 225622"/>
                  <a:gd name="connsiteX182" fmla="*/ 260141 w 321502"/>
                  <a:gd name="connsiteY182" fmla="*/ 173755 h 225622"/>
                  <a:gd name="connsiteX183" fmla="*/ 260141 w 321502"/>
                  <a:gd name="connsiteY183" fmla="*/ 173755 h 225622"/>
                  <a:gd name="connsiteX184" fmla="*/ 260141 w 321502"/>
                  <a:gd name="connsiteY184" fmla="*/ 173755 h 225622"/>
                  <a:gd name="connsiteX185" fmla="*/ 260141 w 321502"/>
                  <a:gd name="connsiteY185" fmla="*/ 173755 h 225622"/>
                  <a:gd name="connsiteX186" fmla="*/ 260141 w 321502"/>
                  <a:gd name="connsiteY186" fmla="*/ 173755 h 225622"/>
                  <a:gd name="connsiteX187" fmla="*/ 260141 w 321502"/>
                  <a:gd name="connsiteY187" fmla="*/ 173755 h 225622"/>
                  <a:gd name="connsiteX188" fmla="*/ 260141 w 321502"/>
                  <a:gd name="connsiteY188" fmla="*/ 173755 h 225622"/>
                  <a:gd name="connsiteX189" fmla="*/ 260141 w 321502"/>
                  <a:gd name="connsiteY189" fmla="*/ 173755 h 225622"/>
                  <a:gd name="connsiteX190" fmla="*/ 260141 w 321502"/>
                  <a:gd name="connsiteY190" fmla="*/ 173755 h 225622"/>
                  <a:gd name="connsiteX191" fmla="*/ 260141 w 321502"/>
                  <a:gd name="connsiteY191" fmla="*/ 173755 h 225622"/>
                  <a:gd name="connsiteX192" fmla="*/ 260141 w 321502"/>
                  <a:gd name="connsiteY192" fmla="*/ 173755 h 225622"/>
                  <a:gd name="connsiteX193" fmla="*/ 260141 w 321502"/>
                  <a:gd name="connsiteY193" fmla="*/ 173755 h 225622"/>
                  <a:gd name="connsiteX194" fmla="*/ 260141 w 321502"/>
                  <a:gd name="connsiteY194" fmla="*/ 173755 h 225622"/>
                  <a:gd name="connsiteX195" fmla="*/ 260141 w 321502"/>
                  <a:gd name="connsiteY195" fmla="*/ 173755 h 225622"/>
                  <a:gd name="connsiteX196" fmla="*/ 260141 w 321502"/>
                  <a:gd name="connsiteY196" fmla="*/ 173755 h 225622"/>
                  <a:gd name="connsiteX197" fmla="*/ 260141 w 321502"/>
                  <a:gd name="connsiteY197" fmla="*/ 173755 h 225622"/>
                  <a:gd name="connsiteX198" fmla="*/ 260141 w 321502"/>
                  <a:gd name="connsiteY198" fmla="*/ 173755 h 225622"/>
                  <a:gd name="connsiteX199" fmla="*/ 260141 w 321502"/>
                  <a:gd name="connsiteY199" fmla="*/ 173755 h 225622"/>
                  <a:gd name="connsiteX200" fmla="*/ 260141 w 321502"/>
                  <a:gd name="connsiteY200" fmla="*/ 173755 h 225622"/>
                  <a:gd name="connsiteX201" fmla="*/ 260141 w 321502"/>
                  <a:gd name="connsiteY201" fmla="*/ 173755 h 225622"/>
                  <a:gd name="connsiteX202" fmla="*/ 260141 w 321502"/>
                  <a:gd name="connsiteY202" fmla="*/ 173755 h 225622"/>
                  <a:gd name="connsiteX203" fmla="*/ 260141 w 321502"/>
                  <a:gd name="connsiteY203" fmla="*/ 173755 h 225622"/>
                  <a:gd name="connsiteX204" fmla="*/ 260141 w 321502"/>
                  <a:gd name="connsiteY204" fmla="*/ 173755 h 225622"/>
                  <a:gd name="connsiteX205" fmla="*/ 260141 w 321502"/>
                  <a:gd name="connsiteY205" fmla="*/ 173755 h 225622"/>
                  <a:gd name="connsiteX206" fmla="*/ 260141 w 321502"/>
                  <a:gd name="connsiteY206" fmla="*/ 173755 h 225622"/>
                  <a:gd name="connsiteX207" fmla="*/ 260141 w 321502"/>
                  <a:gd name="connsiteY207" fmla="*/ 173755 h 225622"/>
                  <a:gd name="connsiteX208" fmla="*/ 260141 w 321502"/>
                  <a:gd name="connsiteY208" fmla="*/ 173755 h 225622"/>
                  <a:gd name="connsiteX209" fmla="*/ 260141 w 321502"/>
                  <a:gd name="connsiteY209" fmla="*/ 173755 h 225622"/>
                  <a:gd name="connsiteX210" fmla="*/ 260141 w 321502"/>
                  <a:gd name="connsiteY210" fmla="*/ 173755 h 225622"/>
                  <a:gd name="connsiteX211" fmla="*/ 260141 w 321502"/>
                  <a:gd name="connsiteY211" fmla="*/ 173755 h 225622"/>
                  <a:gd name="connsiteX212" fmla="*/ 260141 w 321502"/>
                  <a:gd name="connsiteY212" fmla="*/ 173755 h 225622"/>
                  <a:gd name="connsiteX213" fmla="*/ 260141 w 321502"/>
                  <a:gd name="connsiteY213" fmla="*/ 173755 h 225622"/>
                  <a:gd name="connsiteX214" fmla="*/ 260141 w 321502"/>
                  <a:gd name="connsiteY214" fmla="*/ 173755 h 225622"/>
                  <a:gd name="connsiteX215" fmla="*/ 260141 w 321502"/>
                  <a:gd name="connsiteY215" fmla="*/ 173755 h 225622"/>
                  <a:gd name="connsiteX216" fmla="*/ 260141 w 321502"/>
                  <a:gd name="connsiteY216" fmla="*/ 173755 h 225622"/>
                  <a:gd name="connsiteX217" fmla="*/ 260141 w 321502"/>
                  <a:gd name="connsiteY217" fmla="*/ 173755 h 225622"/>
                  <a:gd name="connsiteX218" fmla="*/ 260141 w 321502"/>
                  <a:gd name="connsiteY218" fmla="*/ 173755 h 225622"/>
                  <a:gd name="connsiteX219" fmla="*/ 260141 w 321502"/>
                  <a:gd name="connsiteY219" fmla="*/ 173755 h 225622"/>
                  <a:gd name="connsiteX220" fmla="*/ 260141 w 321502"/>
                  <a:gd name="connsiteY220" fmla="*/ 173755 h 225622"/>
                  <a:gd name="connsiteX221" fmla="*/ 260141 w 321502"/>
                  <a:gd name="connsiteY221" fmla="*/ 173755 h 225622"/>
                  <a:gd name="connsiteX222" fmla="*/ 260141 w 321502"/>
                  <a:gd name="connsiteY222" fmla="*/ 173755 h 225622"/>
                  <a:gd name="connsiteX223" fmla="*/ 260141 w 321502"/>
                  <a:gd name="connsiteY223" fmla="*/ 173755 h 225622"/>
                  <a:gd name="connsiteX224" fmla="*/ 260141 w 321502"/>
                  <a:gd name="connsiteY224" fmla="*/ 173755 h 225622"/>
                  <a:gd name="connsiteX225" fmla="*/ 260141 w 321502"/>
                  <a:gd name="connsiteY225" fmla="*/ 173755 h 225622"/>
                  <a:gd name="connsiteX226" fmla="*/ 260141 w 321502"/>
                  <a:gd name="connsiteY226" fmla="*/ 173755 h 225622"/>
                  <a:gd name="connsiteX227" fmla="*/ 260141 w 321502"/>
                  <a:gd name="connsiteY227" fmla="*/ 173755 h 225622"/>
                  <a:gd name="connsiteX228" fmla="*/ 260141 w 321502"/>
                  <a:gd name="connsiteY228" fmla="*/ 173755 h 225622"/>
                  <a:gd name="connsiteX229" fmla="*/ 260141 w 321502"/>
                  <a:gd name="connsiteY229" fmla="*/ 173755 h 225622"/>
                  <a:gd name="connsiteX230" fmla="*/ 260141 w 321502"/>
                  <a:gd name="connsiteY230" fmla="*/ 173755 h 225622"/>
                  <a:gd name="connsiteX231" fmla="*/ 260141 w 321502"/>
                  <a:gd name="connsiteY231" fmla="*/ 173755 h 225622"/>
                  <a:gd name="connsiteX232" fmla="*/ 260141 w 321502"/>
                  <a:gd name="connsiteY232" fmla="*/ 173755 h 225622"/>
                  <a:gd name="connsiteX233" fmla="*/ 260141 w 321502"/>
                  <a:gd name="connsiteY233" fmla="*/ 173755 h 225622"/>
                  <a:gd name="connsiteX234" fmla="*/ 260141 w 321502"/>
                  <a:gd name="connsiteY234" fmla="*/ 173755 h 225622"/>
                  <a:gd name="connsiteX235" fmla="*/ 260141 w 321502"/>
                  <a:gd name="connsiteY235" fmla="*/ 173755 h 225622"/>
                  <a:gd name="connsiteX236" fmla="*/ 261005 w 321502"/>
                  <a:gd name="connsiteY236" fmla="*/ 173755 h 225622"/>
                  <a:gd name="connsiteX237" fmla="*/ 261005 w 321502"/>
                  <a:gd name="connsiteY237" fmla="*/ 173755 h 225622"/>
                  <a:gd name="connsiteX238" fmla="*/ 261005 w 321502"/>
                  <a:gd name="connsiteY238" fmla="*/ 173755 h 225622"/>
                  <a:gd name="connsiteX239" fmla="*/ 261005 w 321502"/>
                  <a:gd name="connsiteY239" fmla="*/ 173755 h 225622"/>
                  <a:gd name="connsiteX240" fmla="*/ 261005 w 321502"/>
                  <a:gd name="connsiteY240" fmla="*/ 173755 h 225622"/>
                  <a:gd name="connsiteX241" fmla="*/ 261005 w 321502"/>
                  <a:gd name="connsiteY241" fmla="*/ 173755 h 225622"/>
                  <a:gd name="connsiteX242" fmla="*/ 261005 w 321502"/>
                  <a:gd name="connsiteY242" fmla="*/ 173755 h 225622"/>
                  <a:gd name="connsiteX243" fmla="*/ 261005 w 321502"/>
                  <a:gd name="connsiteY243" fmla="*/ 173755 h 225622"/>
                  <a:gd name="connsiteX244" fmla="*/ 261005 w 321502"/>
                  <a:gd name="connsiteY244" fmla="*/ 173755 h 225622"/>
                  <a:gd name="connsiteX245" fmla="*/ 261005 w 321502"/>
                  <a:gd name="connsiteY245" fmla="*/ 173755 h 225622"/>
                  <a:gd name="connsiteX246" fmla="*/ 261005 w 321502"/>
                  <a:gd name="connsiteY246" fmla="*/ 173755 h 225622"/>
                  <a:gd name="connsiteX247" fmla="*/ 261005 w 321502"/>
                  <a:gd name="connsiteY247" fmla="*/ 173755 h 225622"/>
                  <a:gd name="connsiteX248" fmla="*/ 261005 w 321502"/>
                  <a:gd name="connsiteY248" fmla="*/ 173755 h 225622"/>
                  <a:gd name="connsiteX249" fmla="*/ 261005 w 321502"/>
                  <a:gd name="connsiteY249" fmla="*/ 173755 h 225622"/>
                  <a:gd name="connsiteX250" fmla="*/ 261005 w 321502"/>
                  <a:gd name="connsiteY250" fmla="*/ 173755 h 225622"/>
                  <a:gd name="connsiteX251" fmla="*/ 261005 w 321502"/>
                  <a:gd name="connsiteY251" fmla="*/ 173755 h 225622"/>
                  <a:gd name="connsiteX252" fmla="*/ 261005 w 321502"/>
                  <a:gd name="connsiteY252" fmla="*/ 173755 h 225622"/>
                  <a:gd name="connsiteX253" fmla="*/ 261005 w 321502"/>
                  <a:gd name="connsiteY253" fmla="*/ 173755 h 225622"/>
                  <a:gd name="connsiteX254" fmla="*/ 261005 w 321502"/>
                  <a:gd name="connsiteY254" fmla="*/ 173755 h 225622"/>
                  <a:gd name="connsiteX255" fmla="*/ 261005 w 321502"/>
                  <a:gd name="connsiteY255" fmla="*/ 173755 h 225622"/>
                  <a:gd name="connsiteX256" fmla="*/ 261005 w 321502"/>
                  <a:gd name="connsiteY256" fmla="*/ 173755 h 225622"/>
                  <a:gd name="connsiteX257" fmla="*/ 261005 w 321502"/>
                  <a:gd name="connsiteY257" fmla="*/ 173755 h 225622"/>
                  <a:gd name="connsiteX258" fmla="*/ 261005 w 321502"/>
                  <a:gd name="connsiteY258" fmla="*/ 173755 h 225622"/>
                  <a:gd name="connsiteX259" fmla="*/ 261005 w 321502"/>
                  <a:gd name="connsiteY259" fmla="*/ 173755 h 225622"/>
                  <a:gd name="connsiteX260" fmla="*/ 261005 w 321502"/>
                  <a:gd name="connsiteY260" fmla="*/ 173755 h 225622"/>
                  <a:gd name="connsiteX261" fmla="*/ 261005 w 321502"/>
                  <a:gd name="connsiteY261" fmla="*/ 173755 h 225622"/>
                  <a:gd name="connsiteX262" fmla="*/ 261005 w 321502"/>
                  <a:gd name="connsiteY262" fmla="*/ 173755 h 225622"/>
                  <a:gd name="connsiteX263" fmla="*/ 261005 w 321502"/>
                  <a:gd name="connsiteY263" fmla="*/ 173755 h 225622"/>
                  <a:gd name="connsiteX264" fmla="*/ 261005 w 321502"/>
                  <a:gd name="connsiteY264" fmla="*/ 173755 h 225622"/>
                  <a:gd name="connsiteX265" fmla="*/ 261005 w 321502"/>
                  <a:gd name="connsiteY265" fmla="*/ 173755 h 225622"/>
                  <a:gd name="connsiteX266" fmla="*/ 261005 w 321502"/>
                  <a:gd name="connsiteY266" fmla="*/ 173755 h 225622"/>
                  <a:gd name="connsiteX267" fmla="*/ 261005 w 321502"/>
                  <a:gd name="connsiteY267" fmla="*/ 173755 h 225622"/>
                  <a:gd name="connsiteX268" fmla="*/ 261005 w 321502"/>
                  <a:gd name="connsiteY268" fmla="*/ 173755 h 225622"/>
                  <a:gd name="connsiteX269" fmla="*/ 261005 w 321502"/>
                  <a:gd name="connsiteY269" fmla="*/ 173755 h 225622"/>
                  <a:gd name="connsiteX270" fmla="*/ 261005 w 321502"/>
                  <a:gd name="connsiteY270" fmla="*/ 173755 h 225622"/>
                  <a:gd name="connsiteX271" fmla="*/ 261005 w 321502"/>
                  <a:gd name="connsiteY271" fmla="*/ 173755 h 225622"/>
                  <a:gd name="connsiteX272" fmla="*/ 261005 w 321502"/>
                  <a:gd name="connsiteY272" fmla="*/ 173755 h 225622"/>
                  <a:gd name="connsiteX273" fmla="*/ 261005 w 321502"/>
                  <a:gd name="connsiteY273" fmla="*/ 173755 h 225622"/>
                  <a:gd name="connsiteX274" fmla="*/ 261005 w 321502"/>
                  <a:gd name="connsiteY274" fmla="*/ 173755 h 225622"/>
                  <a:gd name="connsiteX275" fmla="*/ 261005 w 321502"/>
                  <a:gd name="connsiteY275" fmla="*/ 173755 h 225622"/>
                  <a:gd name="connsiteX276" fmla="*/ 261005 w 321502"/>
                  <a:gd name="connsiteY276" fmla="*/ 173755 h 225622"/>
                  <a:gd name="connsiteX277" fmla="*/ 261005 w 321502"/>
                  <a:gd name="connsiteY277" fmla="*/ 173755 h 225622"/>
                  <a:gd name="connsiteX278" fmla="*/ 261005 w 321502"/>
                  <a:gd name="connsiteY278" fmla="*/ 173755 h 225622"/>
                  <a:gd name="connsiteX279" fmla="*/ 261005 w 321502"/>
                  <a:gd name="connsiteY279" fmla="*/ 173755 h 225622"/>
                  <a:gd name="connsiteX280" fmla="*/ 261005 w 321502"/>
                  <a:gd name="connsiteY280" fmla="*/ 173755 h 225622"/>
                  <a:gd name="connsiteX281" fmla="*/ 261005 w 321502"/>
                  <a:gd name="connsiteY281" fmla="*/ 173755 h 225622"/>
                  <a:gd name="connsiteX282" fmla="*/ 261005 w 321502"/>
                  <a:gd name="connsiteY282" fmla="*/ 173755 h 225622"/>
                  <a:gd name="connsiteX283" fmla="*/ 261005 w 321502"/>
                  <a:gd name="connsiteY283" fmla="*/ 173755 h 225622"/>
                  <a:gd name="connsiteX284" fmla="*/ 261005 w 321502"/>
                  <a:gd name="connsiteY284" fmla="*/ 173755 h 225622"/>
                  <a:gd name="connsiteX285" fmla="*/ 261005 w 321502"/>
                  <a:gd name="connsiteY285" fmla="*/ 173755 h 225622"/>
                  <a:gd name="connsiteX286" fmla="*/ 261005 w 321502"/>
                  <a:gd name="connsiteY286" fmla="*/ 173755 h 225622"/>
                  <a:gd name="connsiteX287" fmla="*/ 261005 w 321502"/>
                  <a:gd name="connsiteY287" fmla="*/ 173755 h 225622"/>
                  <a:gd name="connsiteX288" fmla="*/ 261005 w 321502"/>
                  <a:gd name="connsiteY288" fmla="*/ 173755 h 225622"/>
                  <a:gd name="connsiteX289" fmla="*/ 261005 w 321502"/>
                  <a:gd name="connsiteY289" fmla="*/ 173755 h 225622"/>
                  <a:gd name="connsiteX290" fmla="*/ 261005 w 321502"/>
                  <a:gd name="connsiteY290" fmla="*/ 173755 h 225622"/>
                  <a:gd name="connsiteX291" fmla="*/ 261005 w 321502"/>
                  <a:gd name="connsiteY291" fmla="*/ 173755 h 225622"/>
                  <a:gd name="connsiteX292" fmla="*/ 261005 w 321502"/>
                  <a:gd name="connsiteY292" fmla="*/ 173755 h 225622"/>
                  <a:gd name="connsiteX293" fmla="*/ 261005 w 321502"/>
                  <a:gd name="connsiteY293" fmla="*/ 173755 h 225622"/>
                  <a:gd name="connsiteX294" fmla="*/ 261005 w 321502"/>
                  <a:gd name="connsiteY294" fmla="*/ 173755 h 225622"/>
                  <a:gd name="connsiteX295" fmla="*/ 261005 w 321502"/>
                  <a:gd name="connsiteY295" fmla="*/ 173755 h 225622"/>
                  <a:gd name="connsiteX296" fmla="*/ 261005 w 321502"/>
                  <a:gd name="connsiteY296" fmla="*/ 173755 h 225622"/>
                  <a:gd name="connsiteX297" fmla="*/ 261005 w 321502"/>
                  <a:gd name="connsiteY297" fmla="*/ 173755 h 225622"/>
                  <a:gd name="connsiteX298" fmla="*/ 261005 w 321502"/>
                  <a:gd name="connsiteY298" fmla="*/ 173755 h 225622"/>
                  <a:gd name="connsiteX299" fmla="*/ 261005 w 321502"/>
                  <a:gd name="connsiteY299" fmla="*/ 173755 h 225622"/>
                  <a:gd name="connsiteX300" fmla="*/ 261005 w 321502"/>
                  <a:gd name="connsiteY300" fmla="*/ 173755 h 225622"/>
                  <a:gd name="connsiteX301" fmla="*/ 261005 w 321502"/>
                  <a:gd name="connsiteY301" fmla="*/ 173755 h 225622"/>
                  <a:gd name="connsiteX302" fmla="*/ 261005 w 321502"/>
                  <a:gd name="connsiteY302" fmla="*/ 173755 h 225622"/>
                  <a:gd name="connsiteX303" fmla="*/ 261005 w 321502"/>
                  <a:gd name="connsiteY303" fmla="*/ 173755 h 225622"/>
                  <a:gd name="connsiteX304" fmla="*/ 261005 w 321502"/>
                  <a:gd name="connsiteY304" fmla="*/ 173755 h 225622"/>
                  <a:gd name="connsiteX305" fmla="*/ 261005 w 321502"/>
                  <a:gd name="connsiteY305" fmla="*/ 173755 h 225622"/>
                  <a:gd name="connsiteX306" fmla="*/ 261005 w 321502"/>
                  <a:gd name="connsiteY306" fmla="*/ 173755 h 225622"/>
                  <a:gd name="connsiteX307" fmla="*/ 261005 w 321502"/>
                  <a:gd name="connsiteY307" fmla="*/ 173755 h 225622"/>
                  <a:gd name="connsiteX308" fmla="*/ 261005 w 321502"/>
                  <a:gd name="connsiteY308" fmla="*/ 173755 h 225622"/>
                  <a:gd name="connsiteX309" fmla="*/ 261005 w 321502"/>
                  <a:gd name="connsiteY309" fmla="*/ 173755 h 225622"/>
                  <a:gd name="connsiteX310" fmla="*/ 261005 w 321502"/>
                  <a:gd name="connsiteY310" fmla="*/ 173755 h 225622"/>
                  <a:gd name="connsiteX311" fmla="*/ 261005 w 321502"/>
                  <a:gd name="connsiteY311" fmla="*/ 173755 h 225622"/>
                  <a:gd name="connsiteX312" fmla="*/ 261005 w 321502"/>
                  <a:gd name="connsiteY312" fmla="*/ 173755 h 225622"/>
                  <a:gd name="connsiteX313" fmla="*/ 261005 w 321502"/>
                  <a:gd name="connsiteY313" fmla="*/ 173755 h 225622"/>
                  <a:gd name="connsiteX314" fmla="*/ 261005 w 321502"/>
                  <a:gd name="connsiteY314" fmla="*/ 173755 h 225622"/>
                  <a:gd name="connsiteX315" fmla="*/ 261005 w 321502"/>
                  <a:gd name="connsiteY315" fmla="*/ 173755 h 225622"/>
                  <a:gd name="connsiteX316" fmla="*/ 261005 w 321502"/>
                  <a:gd name="connsiteY316" fmla="*/ 173755 h 225622"/>
                  <a:gd name="connsiteX317" fmla="*/ 261005 w 321502"/>
                  <a:gd name="connsiteY317" fmla="*/ 173755 h 225622"/>
                  <a:gd name="connsiteX318" fmla="*/ 261005 w 321502"/>
                  <a:gd name="connsiteY318" fmla="*/ 173755 h 225622"/>
                  <a:gd name="connsiteX319" fmla="*/ 261005 w 321502"/>
                  <a:gd name="connsiteY319" fmla="*/ 173755 h 225622"/>
                  <a:gd name="connsiteX320" fmla="*/ 261005 w 321502"/>
                  <a:gd name="connsiteY320" fmla="*/ 173755 h 225622"/>
                  <a:gd name="connsiteX321" fmla="*/ 261005 w 321502"/>
                  <a:gd name="connsiteY321" fmla="*/ 173755 h 225622"/>
                  <a:gd name="connsiteX322" fmla="*/ 261005 w 321502"/>
                  <a:gd name="connsiteY322" fmla="*/ 173755 h 225622"/>
                  <a:gd name="connsiteX323" fmla="*/ 261005 w 321502"/>
                  <a:gd name="connsiteY323" fmla="*/ 173755 h 225622"/>
                  <a:gd name="connsiteX324" fmla="*/ 261005 w 321502"/>
                  <a:gd name="connsiteY324" fmla="*/ 173755 h 225622"/>
                  <a:gd name="connsiteX325" fmla="*/ 261005 w 321502"/>
                  <a:gd name="connsiteY325" fmla="*/ 173755 h 225622"/>
                  <a:gd name="connsiteX326" fmla="*/ 261005 w 321502"/>
                  <a:gd name="connsiteY326" fmla="*/ 173755 h 225622"/>
                  <a:gd name="connsiteX327" fmla="*/ 261005 w 321502"/>
                  <a:gd name="connsiteY327" fmla="*/ 173755 h 225622"/>
                  <a:gd name="connsiteX328" fmla="*/ 261005 w 321502"/>
                  <a:gd name="connsiteY328" fmla="*/ 173755 h 225622"/>
                  <a:gd name="connsiteX329" fmla="*/ 261005 w 321502"/>
                  <a:gd name="connsiteY329" fmla="*/ 173755 h 225622"/>
                  <a:gd name="connsiteX330" fmla="*/ 261005 w 321502"/>
                  <a:gd name="connsiteY330" fmla="*/ 173755 h 225622"/>
                  <a:gd name="connsiteX331" fmla="*/ 261005 w 321502"/>
                  <a:gd name="connsiteY331" fmla="*/ 173755 h 225622"/>
                  <a:gd name="connsiteX332" fmla="*/ 261005 w 321502"/>
                  <a:gd name="connsiteY332" fmla="*/ 173755 h 225622"/>
                  <a:gd name="connsiteX333" fmla="*/ 261005 w 321502"/>
                  <a:gd name="connsiteY333" fmla="*/ 173755 h 225622"/>
                  <a:gd name="connsiteX334" fmla="*/ 261005 w 321502"/>
                  <a:gd name="connsiteY334" fmla="*/ 173755 h 225622"/>
                  <a:gd name="connsiteX335" fmla="*/ 261005 w 321502"/>
                  <a:gd name="connsiteY335" fmla="*/ 173755 h 225622"/>
                  <a:gd name="connsiteX336" fmla="*/ 261005 w 321502"/>
                  <a:gd name="connsiteY336" fmla="*/ 173755 h 225622"/>
                  <a:gd name="connsiteX337" fmla="*/ 261005 w 321502"/>
                  <a:gd name="connsiteY337" fmla="*/ 173755 h 225622"/>
                  <a:gd name="connsiteX338" fmla="*/ 261005 w 321502"/>
                  <a:gd name="connsiteY338" fmla="*/ 173755 h 225622"/>
                  <a:gd name="connsiteX339" fmla="*/ 261005 w 321502"/>
                  <a:gd name="connsiteY339" fmla="*/ 173755 h 225622"/>
                  <a:gd name="connsiteX340" fmla="*/ 261005 w 321502"/>
                  <a:gd name="connsiteY340" fmla="*/ 173755 h 225622"/>
                  <a:gd name="connsiteX341" fmla="*/ 261005 w 321502"/>
                  <a:gd name="connsiteY341" fmla="*/ 173755 h 225622"/>
                  <a:gd name="connsiteX342" fmla="*/ 261005 w 321502"/>
                  <a:gd name="connsiteY342" fmla="*/ 173755 h 225622"/>
                  <a:gd name="connsiteX343" fmla="*/ 261005 w 321502"/>
                  <a:gd name="connsiteY343" fmla="*/ 173755 h 225622"/>
                  <a:gd name="connsiteX344" fmla="*/ 261005 w 321502"/>
                  <a:gd name="connsiteY344" fmla="*/ 173755 h 225622"/>
                  <a:gd name="connsiteX345" fmla="*/ 261005 w 321502"/>
                  <a:gd name="connsiteY345" fmla="*/ 173755 h 225622"/>
                  <a:gd name="connsiteX346" fmla="*/ 261005 w 321502"/>
                  <a:gd name="connsiteY346" fmla="*/ 173755 h 225622"/>
                  <a:gd name="connsiteX347" fmla="*/ 261005 w 321502"/>
                  <a:gd name="connsiteY347" fmla="*/ 173755 h 225622"/>
                  <a:gd name="connsiteX348" fmla="*/ 261005 w 321502"/>
                  <a:gd name="connsiteY348" fmla="*/ 173755 h 225622"/>
                  <a:gd name="connsiteX349" fmla="*/ 261005 w 321502"/>
                  <a:gd name="connsiteY349" fmla="*/ 173755 h 225622"/>
                  <a:gd name="connsiteX350" fmla="*/ 261005 w 321502"/>
                  <a:gd name="connsiteY350" fmla="*/ 173755 h 225622"/>
                  <a:gd name="connsiteX351" fmla="*/ 261005 w 321502"/>
                  <a:gd name="connsiteY351" fmla="*/ 173755 h 225622"/>
                  <a:gd name="connsiteX352" fmla="*/ 261005 w 321502"/>
                  <a:gd name="connsiteY352" fmla="*/ 173755 h 225622"/>
                  <a:gd name="connsiteX353" fmla="*/ 261005 w 321502"/>
                  <a:gd name="connsiteY353" fmla="*/ 173755 h 225622"/>
                  <a:gd name="connsiteX354" fmla="*/ 261005 w 321502"/>
                  <a:gd name="connsiteY354" fmla="*/ 173755 h 225622"/>
                  <a:gd name="connsiteX355" fmla="*/ 261005 w 321502"/>
                  <a:gd name="connsiteY355" fmla="*/ 173755 h 225622"/>
                  <a:gd name="connsiteX356" fmla="*/ 261005 w 321502"/>
                  <a:gd name="connsiteY356" fmla="*/ 173755 h 225622"/>
                  <a:gd name="connsiteX357" fmla="*/ 261005 w 321502"/>
                  <a:gd name="connsiteY357" fmla="*/ 173755 h 225622"/>
                  <a:gd name="connsiteX358" fmla="*/ 261005 w 321502"/>
                  <a:gd name="connsiteY358" fmla="*/ 173755 h 225622"/>
                  <a:gd name="connsiteX359" fmla="*/ 261005 w 321502"/>
                  <a:gd name="connsiteY359" fmla="*/ 173755 h 225622"/>
                  <a:gd name="connsiteX360" fmla="*/ 261005 w 321502"/>
                  <a:gd name="connsiteY360" fmla="*/ 173755 h 225622"/>
                  <a:gd name="connsiteX361" fmla="*/ 261005 w 321502"/>
                  <a:gd name="connsiteY361" fmla="*/ 173755 h 225622"/>
                  <a:gd name="connsiteX362" fmla="*/ 261005 w 321502"/>
                  <a:gd name="connsiteY362" fmla="*/ 173755 h 225622"/>
                  <a:gd name="connsiteX363" fmla="*/ 261005 w 321502"/>
                  <a:gd name="connsiteY363" fmla="*/ 173755 h 225622"/>
                  <a:gd name="connsiteX364" fmla="*/ 261005 w 321502"/>
                  <a:gd name="connsiteY364" fmla="*/ 173755 h 225622"/>
                  <a:gd name="connsiteX365" fmla="*/ 261005 w 321502"/>
                  <a:gd name="connsiteY365" fmla="*/ 173755 h 225622"/>
                  <a:gd name="connsiteX366" fmla="*/ 261005 w 321502"/>
                  <a:gd name="connsiteY366" fmla="*/ 173755 h 225622"/>
                  <a:gd name="connsiteX367" fmla="*/ 261005 w 321502"/>
                  <a:gd name="connsiteY367" fmla="*/ 173755 h 225622"/>
                  <a:gd name="connsiteX368" fmla="*/ 261005 w 321502"/>
                  <a:gd name="connsiteY368" fmla="*/ 173755 h 225622"/>
                  <a:gd name="connsiteX369" fmla="*/ 261005 w 321502"/>
                  <a:gd name="connsiteY369" fmla="*/ 173755 h 225622"/>
                  <a:gd name="connsiteX370" fmla="*/ 261005 w 321502"/>
                  <a:gd name="connsiteY370" fmla="*/ 173755 h 225622"/>
                  <a:gd name="connsiteX371" fmla="*/ 261005 w 321502"/>
                  <a:gd name="connsiteY371" fmla="*/ 173755 h 225622"/>
                  <a:gd name="connsiteX372" fmla="*/ 261005 w 321502"/>
                  <a:gd name="connsiteY372" fmla="*/ 173755 h 225622"/>
                  <a:gd name="connsiteX373" fmla="*/ 261005 w 321502"/>
                  <a:gd name="connsiteY373" fmla="*/ 173755 h 225622"/>
                  <a:gd name="connsiteX374" fmla="*/ 261005 w 321502"/>
                  <a:gd name="connsiteY374" fmla="*/ 173755 h 225622"/>
                  <a:gd name="connsiteX375" fmla="*/ 261005 w 321502"/>
                  <a:gd name="connsiteY375" fmla="*/ 173755 h 225622"/>
                  <a:gd name="connsiteX376" fmla="*/ 261005 w 321502"/>
                  <a:gd name="connsiteY376" fmla="*/ 173755 h 225622"/>
                  <a:gd name="connsiteX377" fmla="*/ 261005 w 321502"/>
                  <a:gd name="connsiteY377" fmla="*/ 173755 h 225622"/>
                  <a:gd name="connsiteX378" fmla="*/ 261005 w 321502"/>
                  <a:gd name="connsiteY378" fmla="*/ 173755 h 225622"/>
                  <a:gd name="connsiteX379" fmla="*/ 261005 w 321502"/>
                  <a:gd name="connsiteY379" fmla="*/ 173755 h 225622"/>
                  <a:gd name="connsiteX380" fmla="*/ 261005 w 321502"/>
                  <a:gd name="connsiteY380" fmla="*/ 173755 h 225622"/>
                  <a:gd name="connsiteX381" fmla="*/ 261005 w 321502"/>
                  <a:gd name="connsiteY381" fmla="*/ 173755 h 225622"/>
                  <a:gd name="connsiteX382" fmla="*/ 261005 w 321502"/>
                  <a:gd name="connsiteY382" fmla="*/ 173755 h 225622"/>
                  <a:gd name="connsiteX383" fmla="*/ 261005 w 321502"/>
                  <a:gd name="connsiteY383" fmla="*/ 173755 h 225622"/>
                  <a:gd name="connsiteX384" fmla="*/ 261005 w 321502"/>
                  <a:gd name="connsiteY384" fmla="*/ 173755 h 225622"/>
                  <a:gd name="connsiteX385" fmla="*/ 261005 w 321502"/>
                  <a:gd name="connsiteY385" fmla="*/ 173755 h 225622"/>
                  <a:gd name="connsiteX386" fmla="*/ 261005 w 321502"/>
                  <a:gd name="connsiteY386" fmla="*/ 173755 h 225622"/>
                  <a:gd name="connsiteX387" fmla="*/ 261005 w 321502"/>
                  <a:gd name="connsiteY387" fmla="*/ 173755 h 225622"/>
                  <a:gd name="connsiteX388" fmla="*/ 261005 w 321502"/>
                  <a:gd name="connsiteY388" fmla="*/ 173755 h 225622"/>
                  <a:gd name="connsiteX389" fmla="*/ 261005 w 321502"/>
                  <a:gd name="connsiteY389" fmla="*/ 173755 h 225622"/>
                  <a:gd name="connsiteX390" fmla="*/ 261005 w 321502"/>
                  <a:gd name="connsiteY390" fmla="*/ 173755 h 225622"/>
                  <a:gd name="connsiteX391" fmla="*/ 261005 w 321502"/>
                  <a:gd name="connsiteY391" fmla="*/ 173755 h 225622"/>
                  <a:gd name="connsiteX392" fmla="*/ 261005 w 321502"/>
                  <a:gd name="connsiteY392" fmla="*/ 173755 h 225622"/>
                  <a:gd name="connsiteX393" fmla="*/ 261005 w 321502"/>
                  <a:gd name="connsiteY393" fmla="*/ 173755 h 225622"/>
                  <a:gd name="connsiteX394" fmla="*/ 261005 w 321502"/>
                  <a:gd name="connsiteY394" fmla="*/ 173755 h 225622"/>
                  <a:gd name="connsiteX395" fmla="*/ 261005 w 321502"/>
                  <a:gd name="connsiteY395" fmla="*/ 173755 h 225622"/>
                  <a:gd name="connsiteX396" fmla="*/ 261005 w 321502"/>
                  <a:gd name="connsiteY396" fmla="*/ 173755 h 225622"/>
                  <a:gd name="connsiteX397" fmla="*/ 261005 w 321502"/>
                  <a:gd name="connsiteY397" fmla="*/ 173755 h 225622"/>
                  <a:gd name="connsiteX398" fmla="*/ 261005 w 321502"/>
                  <a:gd name="connsiteY398" fmla="*/ 173755 h 225622"/>
                  <a:gd name="connsiteX399" fmla="*/ 261005 w 321502"/>
                  <a:gd name="connsiteY399" fmla="*/ 173755 h 225622"/>
                  <a:gd name="connsiteX400" fmla="*/ 261005 w 321502"/>
                  <a:gd name="connsiteY400" fmla="*/ 173755 h 225622"/>
                  <a:gd name="connsiteX401" fmla="*/ 261005 w 321502"/>
                  <a:gd name="connsiteY401" fmla="*/ 173755 h 225622"/>
                  <a:gd name="connsiteX402" fmla="*/ 261005 w 321502"/>
                  <a:gd name="connsiteY402" fmla="*/ 173755 h 225622"/>
                  <a:gd name="connsiteX403" fmla="*/ 261005 w 321502"/>
                  <a:gd name="connsiteY403" fmla="*/ 173755 h 225622"/>
                  <a:gd name="connsiteX404" fmla="*/ 261005 w 321502"/>
                  <a:gd name="connsiteY404" fmla="*/ 173755 h 225622"/>
                  <a:gd name="connsiteX405" fmla="*/ 261005 w 321502"/>
                  <a:gd name="connsiteY405" fmla="*/ 173755 h 225622"/>
                  <a:gd name="connsiteX406" fmla="*/ 261005 w 321502"/>
                  <a:gd name="connsiteY406" fmla="*/ 173755 h 225622"/>
                  <a:gd name="connsiteX407" fmla="*/ 261005 w 321502"/>
                  <a:gd name="connsiteY407" fmla="*/ 173755 h 225622"/>
                  <a:gd name="connsiteX408" fmla="*/ 261005 w 321502"/>
                  <a:gd name="connsiteY408" fmla="*/ 173755 h 225622"/>
                  <a:gd name="connsiteX409" fmla="*/ 261005 w 321502"/>
                  <a:gd name="connsiteY409" fmla="*/ 173755 h 225622"/>
                  <a:gd name="connsiteX410" fmla="*/ 261005 w 321502"/>
                  <a:gd name="connsiteY410" fmla="*/ 173755 h 225622"/>
                  <a:gd name="connsiteX411" fmla="*/ 261005 w 321502"/>
                  <a:gd name="connsiteY411" fmla="*/ 173755 h 225622"/>
                  <a:gd name="connsiteX412" fmla="*/ 261005 w 321502"/>
                  <a:gd name="connsiteY412" fmla="*/ 173755 h 225622"/>
                  <a:gd name="connsiteX413" fmla="*/ 261005 w 321502"/>
                  <a:gd name="connsiteY413" fmla="*/ 173755 h 225622"/>
                  <a:gd name="connsiteX414" fmla="*/ 261005 w 321502"/>
                  <a:gd name="connsiteY414" fmla="*/ 173755 h 225622"/>
                  <a:gd name="connsiteX415" fmla="*/ 261005 w 321502"/>
                  <a:gd name="connsiteY415" fmla="*/ 173755 h 225622"/>
                  <a:gd name="connsiteX416" fmla="*/ 261005 w 321502"/>
                  <a:gd name="connsiteY416" fmla="*/ 173755 h 225622"/>
                  <a:gd name="connsiteX417" fmla="*/ 261005 w 321502"/>
                  <a:gd name="connsiteY417" fmla="*/ 173755 h 225622"/>
                  <a:gd name="connsiteX418" fmla="*/ 261005 w 321502"/>
                  <a:gd name="connsiteY418" fmla="*/ 173755 h 225622"/>
                  <a:gd name="connsiteX419" fmla="*/ 261005 w 321502"/>
                  <a:gd name="connsiteY419" fmla="*/ 173755 h 225622"/>
                  <a:gd name="connsiteX420" fmla="*/ 261005 w 321502"/>
                  <a:gd name="connsiteY420" fmla="*/ 173755 h 225622"/>
                  <a:gd name="connsiteX421" fmla="*/ 261005 w 321502"/>
                  <a:gd name="connsiteY421" fmla="*/ 173755 h 225622"/>
                  <a:gd name="connsiteX422" fmla="*/ 261005 w 321502"/>
                  <a:gd name="connsiteY422" fmla="*/ 173755 h 225622"/>
                  <a:gd name="connsiteX423" fmla="*/ 261005 w 321502"/>
                  <a:gd name="connsiteY423" fmla="*/ 173755 h 225622"/>
                  <a:gd name="connsiteX424" fmla="*/ 261005 w 321502"/>
                  <a:gd name="connsiteY424" fmla="*/ 173755 h 225622"/>
                  <a:gd name="connsiteX425" fmla="*/ 261005 w 321502"/>
                  <a:gd name="connsiteY425" fmla="*/ 173755 h 225622"/>
                  <a:gd name="connsiteX426" fmla="*/ 261005 w 321502"/>
                  <a:gd name="connsiteY426" fmla="*/ 173755 h 225622"/>
                  <a:gd name="connsiteX427" fmla="*/ 261005 w 321502"/>
                  <a:gd name="connsiteY427" fmla="*/ 173755 h 225622"/>
                  <a:gd name="connsiteX428" fmla="*/ 261005 w 321502"/>
                  <a:gd name="connsiteY428" fmla="*/ 173755 h 225622"/>
                  <a:gd name="connsiteX429" fmla="*/ 261005 w 321502"/>
                  <a:gd name="connsiteY429" fmla="*/ 173755 h 225622"/>
                  <a:gd name="connsiteX430" fmla="*/ 261005 w 321502"/>
                  <a:gd name="connsiteY430" fmla="*/ 173755 h 225622"/>
                  <a:gd name="connsiteX431" fmla="*/ 261005 w 321502"/>
                  <a:gd name="connsiteY431" fmla="*/ 173755 h 225622"/>
                  <a:gd name="connsiteX432" fmla="*/ 261005 w 321502"/>
                  <a:gd name="connsiteY432" fmla="*/ 173755 h 225622"/>
                  <a:gd name="connsiteX433" fmla="*/ 261005 w 321502"/>
                  <a:gd name="connsiteY433" fmla="*/ 173755 h 225622"/>
                  <a:gd name="connsiteX434" fmla="*/ 261005 w 321502"/>
                  <a:gd name="connsiteY434" fmla="*/ 173755 h 225622"/>
                  <a:gd name="connsiteX435" fmla="*/ 261005 w 321502"/>
                  <a:gd name="connsiteY435" fmla="*/ 173755 h 225622"/>
                  <a:gd name="connsiteX436" fmla="*/ 261005 w 321502"/>
                  <a:gd name="connsiteY436" fmla="*/ 173755 h 225622"/>
                  <a:gd name="connsiteX437" fmla="*/ 261005 w 321502"/>
                  <a:gd name="connsiteY437" fmla="*/ 173755 h 225622"/>
                  <a:gd name="connsiteX438" fmla="*/ 261005 w 321502"/>
                  <a:gd name="connsiteY438" fmla="*/ 173755 h 225622"/>
                  <a:gd name="connsiteX439" fmla="*/ 261005 w 321502"/>
                  <a:gd name="connsiteY439" fmla="*/ 173755 h 225622"/>
                  <a:gd name="connsiteX440" fmla="*/ 261005 w 321502"/>
                  <a:gd name="connsiteY440" fmla="*/ 173755 h 225622"/>
                  <a:gd name="connsiteX441" fmla="*/ 261005 w 321502"/>
                  <a:gd name="connsiteY441" fmla="*/ 173755 h 225622"/>
                  <a:gd name="connsiteX442" fmla="*/ 261005 w 321502"/>
                  <a:gd name="connsiteY442" fmla="*/ 173755 h 225622"/>
                  <a:gd name="connsiteX443" fmla="*/ 261005 w 321502"/>
                  <a:gd name="connsiteY443" fmla="*/ 173755 h 225622"/>
                  <a:gd name="connsiteX444" fmla="*/ 261005 w 321502"/>
                  <a:gd name="connsiteY444" fmla="*/ 173755 h 225622"/>
                  <a:gd name="connsiteX445" fmla="*/ 261005 w 321502"/>
                  <a:gd name="connsiteY445" fmla="*/ 173755 h 225622"/>
                  <a:gd name="connsiteX446" fmla="*/ 261005 w 321502"/>
                  <a:gd name="connsiteY446" fmla="*/ 173755 h 225622"/>
                  <a:gd name="connsiteX447" fmla="*/ 261005 w 321502"/>
                  <a:gd name="connsiteY447" fmla="*/ 173755 h 225622"/>
                  <a:gd name="connsiteX448" fmla="*/ 261005 w 321502"/>
                  <a:gd name="connsiteY448" fmla="*/ 173755 h 225622"/>
                  <a:gd name="connsiteX449" fmla="*/ 261005 w 321502"/>
                  <a:gd name="connsiteY449" fmla="*/ 173755 h 225622"/>
                  <a:gd name="connsiteX450" fmla="*/ 261005 w 321502"/>
                  <a:gd name="connsiteY450" fmla="*/ 173755 h 225622"/>
                  <a:gd name="connsiteX451" fmla="*/ 261005 w 321502"/>
                  <a:gd name="connsiteY451" fmla="*/ 173755 h 225622"/>
                  <a:gd name="connsiteX452" fmla="*/ 261005 w 321502"/>
                  <a:gd name="connsiteY452" fmla="*/ 173755 h 225622"/>
                  <a:gd name="connsiteX453" fmla="*/ 261005 w 321502"/>
                  <a:gd name="connsiteY453" fmla="*/ 173755 h 225622"/>
                  <a:gd name="connsiteX454" fmla="*/ 261005 w 321502"/>
                  <a:gd name="connsiteY454" fmla="*/ 173755 h 225622"/>
                  <a:gd name="connsiteX455" fmla="*/ 261005 w 321502"/>
                  <a:gd name="connsiteY455" fmla="*/ 173755 h 225622"/>
                  <a:gd name="connsiteX456" fmla="*/ 261005 w 321502"/>
                  <a:gd name="connsiteY456" fmla="*/ 173755 h 225622"/>
                  <a:gd name="connsiteX457" fmla="*/ 261005 w 321502"/>
                  <a:gd name="connsiteY457" fmla="*/ 173755 h 225622"/>
                  <a:gd name="connsiteX458" fmla="*/ 261005 w 321502"/>
                  <a:gd name="connsiteY458" fmla="*/ 173755 h 225622"/>
                  <a:gd name="connsiteX459" fmla="*/ 261005 w 321502"/>
                  <a:gd name="connsiteY459" fmla="*/ 173755 h 225622"/>
                  <a:gd name="connsiteX460" fmla="*/ 261005 w 321502"/>
                  <a:gd name="connsiteY460" fmla="*/ 173755 h 225622"/>
                  <a:gd name="connsiteX461" fmla="*/ 261005 w 321502"/>
                  <a:gd name="connsiteY461" fmla="*/ 173755 h 225622"/>
                  <a:gd name="connsiteX462" fmla="*/ 261005 w 321502"/>
                  <a:gd name="connsiteY462" fmla="*/ 173755 h 225622"/>
                  <a:gd name="connsiteX463" fmla="*/ 261005 w 321502"/>
                  <a:gd name="connsiteY463" fmla="*/ 173755 h 225622"/>
                  <a:gd name="connsiteX464" fmla="*/ 261005 w 321502"/>
                  <a:gd name="connsiteY464" fmla="*/ 173755 h 225622"/>
                  <a:gd name="connsiteX465" fmla="*/ 261005 w 321502"/>
                  <a:gd name="connsiteY465" fmla="*/ 173755 h 225622"/>
                  <a:gd name="connsiteX466" fmla="*/ 261005 w 321502"/>
                  <a:gd name="connsiteY466" fmla="*/ 173755 h 225622"/>
                  <a:gd name="connsiteX467" fmla="*/ 261005 w 321502"/>
                  <a:gd name="connsiteY467" fmla="*/ 173755 h 225622"/>
                  <a:gd name="connsiteX468" fmla="*/ 261005 w 321502"/>
                  <a:gd name="connsiteY468" fmla="*/ 173755 h 225622"/>
                  <a:gd name="connsiteX469" fmla="*/ 261005 w 321502"/>
                  <a:gd name="connsiteY469" fmla="*/ 173755 h 225622"/>
                  <a:gd name="connsiteX470" fmla="*/ 261005 w 321502"/>
                  <a:gd name="connsiteY470" fmla="*/ 173755 h 225622"/>
                  <a:gd name="connsiteX471" fmla="*/ 261005 w 321502"/>
                  <a:gd name="connsiteY471" fmla="*/ 173755 h 225622"/>
                  <a:gd name="connsiteX472" fmla="*/ 261005 w 321502"/>
                  <a:gd name="connsiteY472" fmla="*/ 173755 h 225622"/>
                  <a:gd name="connsiteX473" fmla="*/ 261005 w 321502"/>
                  <a:gd name="connsiteY473" fmla="*/ 173755 h 225622"/>
                  <a:gd name="connsiteX474" fmla="*/ 261005 w 321502"/>
                  <a:gd name="connsiteY474" fmla="*/ 173755 h 225622"/>
                  <a:gd name="connsiteX475" fmla="*/ 261005 w 321502"/>
                  <a:gd name="connsiteY475" fmla="*/ 173755 h 225622"/>
                  <a:gd name="connsiteX476" fmla="*/ 261005 w 321502"/>
                  <a:gd name="connsiteY476" fmla="*/ 173755 h 225622"/>
                  <a:gd name="connsiteX477" fmla="*/ 261005 w 321502"/>
                  <a:gd name="connsiteY477" fmla="*/ 173755 h 225622"/>
                  <a:gd name="connsiteX478" fmla="*/ 261005 w 321502"/>
                  <a:gd name="connsiteY478" fmla="*/ 173755 h 225622"/>
                  <a:gd name="connsiteX479" fmla="*/ 261005 w 321502"/>
                  <a:gd name="connsiteY479" fmla="*/ 173755 h 225622"/>
                  <a:gd name="connsiteX480" fmla="*/ 261005 w 321502"/>
                  <a:gd name="connsiteY480" fmla="*/ 173755 h 225622"/>
                  <a:gd name="connsiteX481" fmla="*/ 261005 w 321502"/>
                  <a:gd name="connsiteY481" fmla="*/ 173755 h 225622"/>
                  <a:gd name="connsiteX482" fmla="*/ 261005 w 321502"/>
                  <a:gd name="connsiteY482" fmla="*/ 173755 h 225622"/>
                  <a:gd name="connsiteX483" fmla="*/ 261005 w 321502"/>
                  <a:gd name="connsiteY483" fmla="*/ 173755 h 225622"/>
                  <a:gd name="connsiteX484" fmla="*/ 261005 w 321502"/>
                  <a:gd name="connsiteY484" fmla="*/ 173755 h 225622"/>
                  <a:gd name="connsiteX485" fmla="*/ 261005 w 321502"/>
                  <a:gd name="connsiteY485" fmla="*/ 173755 h 225622"/>
                  <a:gd name="connsiteX486" fmla="*/ 261005 w 321502"/>
                  <a:gd name="connsiteY486" fmla="*/ 173755 h 225622"/>
                  <a:gd name="connsiteX487" fmla="*/ 261005 w 321502"/>
                  <a:gd name="connsiteY487" fmla="*/ 173755 h 225622"/>
                  <a:gd name="connsiteX488" fmla="*/ 261005 w 321502"/>
                  <a:gd name="connsiteY488" fmla="*/ 173755 h 225622"/>
                  <a:gd name="connsiteX489" fmla="*/ 261005 w 321502"/>
                  <a:gd name="connsiteY489" fmla="*/ 173755 h 225622"/>
                  <a:gd name="connsiteX490" fmla="*/ 261005 w 321502"/>
                  <a:gd name="connsiteY490" fmla="*/ 173755 h 225622"/>
                  <a:gd name="connsiteX491" fmla="*/ 261005 w 321502"/>
                  <a:gd name="connsiteY491" fmla="*/ 173755 h 225622"/>
                  <a:gd name="connsiteX492" fmla="*/ 261005 w 321502"/>
                  <a:gd name="connsiteY492" fmla="*/ 173755 h 225622"/>
                  <a:gd name="connsiteX493" fmla="*/ 261005 w 321502"/>
                  <a:gd name="connsiteY493" fmla="*/ 173755 h 225622"/>
                  <a:gd name="connsiteX494" fmla="*/ 261005 w 321502"/>
                  <a:gd name="connsiteY494" fmla="*/ 173755 h 225622"/>
                  <a:gd name="connsiteX495" fmla="*/ 261005 w 321502"/>
                  <a:gd name="connsiteY495" fmla="*/ 173755 h 225622"/>
                  <a:gd name="connsiteX496" fmla="*/ 261005 w 321502"/>
                  <a:gd name="connsiteY496" fmla="*/ 173755 h 225622"/>
                  <a:gd name="connsiteX497" fmla="*/ 261005 w 321502"/>
                  <a:gd name="connsiteY497" fmla="*/ 173755 h 225622"/>
                  <a:gd name="connsiteX498" fmla="*/ 261005 w 321502"/>
                  <a:gd name="connsiteY498" fmla="*/ 173755 h 225622"/>
                  <a:gd name="connsiteX499" fmla="*/ 261005 w 321502"/>
                  <a:gd name="connsiteY499" fmla="*/ 173755 h 225622"/>
                  <a:gd name="connsiteX500" fmla="*/ 261005 w 321502"/>
                  <a:gd name="connsiteY500" fmla="*/ 173755 h 225622"/>
                  <a:gd name="connsiteX501" fmla="*/ 261005 w 321502"/>
                  <a:gd name="connsiteY501" fmla="*/ 173755 h 225622"/>
                  <a:gd name="connsiteX502" fmla="*/ 261005 w 321502"/>
                  <a:gd name="connsiteY502" fmla="*/ 173755 h 225622"/>
                  <a:gd name="connsiteX503" fmla="*/ 261005 w 321502"/>
                  <a:gd name="connsiteY503" fmla="*/ 173755 h 225622"/>
                  <a:gd name="connsiteX504" fmla="*/ 261005 w 321502"/>
                  <a:gd name="connsiteY504" fmla="*/ 173755 h 225622"/>
                  <a:gd name="connsiteX505" fmla="*/ 261005 w 321502"/>
                  <a:gd name="connsiteY505" fmla="*/ 173755 h 225622"/>
                  <a:gd name="connsiteX506" fmla="*/ 261005 w 321502"/>
                  <a:gd name="connsiteY506" fmla="*/ 173755 h 225622"/>
                  <a:gd name="connsiteX507" fmla="*/ 261005 w 321502"/>
                  <a:gd name="connsiteY507" fmla="*/ 173755 h 225622"/>
                  <a:gd name="connsiteX508" fmla="*/ 261005 w 321502"/>
                  <a:gd name="connsiteY508" fmla="*/ 173755 h 225622"/>
                  <a:gd name="connsiteX509" fmla="*/ 261005 w 321502"/>
                  <a:gd name="connsiteY509" fmla="*/ 173755 h 225622"/>
                  <a:gd name="connsiteX510" fmla="*/ 261005 w 321502"/>
                  <a:gd name="connsiteY510" fmla="*/ 173755 h 225622"/>
                  <a:gd name="connsiteX511" fmla="*/ 261005 w 321502"/>
                  <a:gd name="connsiteY511" fmla="*/ 173755 h 225622"/>
                  <a:gd name="connsiteX512" fmla="*/ 261005 w 321502"/>
                  <a:gd name="connsiteY512" fmla="*/ 173755 h 225622"/>
                  <a:gd name="connsiteX513" fmla="*/ 261005 w 321502"/>
                  <a:gd name="connsiteY513" fmla="*/ 173755 h 225622"/>
                  <a:gd name="connsiteX514" fmla="*/ 261005 w 321502"/>
                  <a:gd name="connsiteY514" fmla="*/ 173755 h 225622"/>
                  <a:gd name="connsiteX515" fmla="*/ 261005 w 321502"/>
                  <a:gd name="connsiteY515" fmla="*/ 173755 h 225622"/>
                  <a:gd name="connsiteX516" fmla="*/ 261005 w 321502"/>
                  <a:gd name="connsiteY516" fmla="*/ 173755 h 225622"/>
                  <a:gd name="connsiteX517" fmla="*/ 261005 w 321502"/>
                  <a:gd name="connsiteY517" fmla="*/ 173755 h 225622"/>
                  <a:gd name="connsiteX518" fmla="*/ 261005 w 321502"/>
                  <a:gd name="connsiteY518" fmla="*/ 173755 h 225622"/>
                  <a:gd name="connsiteX519" fmla="*/ 261005 w 321502"/>
                  <a:gd name="connsiteY519" fmla="*/ 173755 h 225622"/>
                  <a:gd name="connsiteX520" fmla="*/ 261005 w 321502"/>
                  <a:gd name="connsiteY520" fmla="*/ 173755 h 225622"/>
                  <a:gd name="connsiteX521" fmla="*/ 261005 w 321502"/>
                  <a:gd name="connsiteY521" fmla="*/ 173755 h 225622"/>
                  <a:gd name="connsiteX522" fmla="*/ 261005 w 321502"/>
                  <a:gd name="connsiteY522" fmla="*/ 173755 h 225622"/>
                  <a:gd name="connsiteX523" fmla="*/ 261005 w 321502"/>
                  <a:gd name="connsiteY523" fmla="*/ 173755 h 225622"/>
                  <a:gd name="connsiteX524" fmla="*/ 261005 w 321502"/>
                  <a:gd name="connsiteY524" fmla="*/ 173755 h 225622"/>
                  <a:gd name="connsiteX525" fmla="*/ 261005 w 321502"/>
                  <a:gd name="connsiteY525" fmla="*/ 173755 h 225622"/>
                  <a:gd name="connsiteX526" fmla="*/ 261005 w 321502"/>
                  <a:gd name="connsiteY526" fmla="*/ 173755 h 225622"/>
                  <a:gd name="connsiteX527" fmla="*/ 261005 w 321502"/>
                  <a:gd name="connsiteY527" fmla="*/ 173755 h 225622"/>
                  <a:gd name="connsiteX528" fmla="*/ 261005 w 321502"/>
                  <a:gd name="connsiteY528" fmla="*/ 173755 h 225622"/>
                  <a:gd name="connsiteX529" fmla="*/ 261005 w 321502"/>
                  <a:gd name="connsiteY529" fmla="*/ 173755 h 225622"/>
                  <a:gd name="connsiteX530" fmla="*/ 261005 w 321502"/>
                  <a:gd name="connsiteY530" fmla="*/ 173755 h 225622"/>
                  <a:gd name="connsiteX531" fmla="*/ 261005 w 321502"/>
                  <a:gd name="connsiteY531" fmla="*/ 173755 h 225622"/>
                  <a:gd name="connsiteX532" fmla="*/ 261005 w 321502"/>
                  <a:gd name="connsiteY532" fmla="*/ 173755 h 225622"/>
                  <a:gd name="connsiteX533" fmla="*/ 261005 w 321502"/>
                  <a:gd name="connsiteY533" fmla="*/ 173755 h 225622"/>
                  <a:gd name="connsiteX534" fmla="*/ 261005 w 321502"/>
                  <a:gd name="connsiteY534" fmla="*/ 173755 h 225622"/>
                  <a:gd name="connsiteX535" fmla="*/ 261005 w 321502"/>
                  <a:gd name="connsiteY535" fmla="*/ 173755 h 225622"/>
                  <a:gd name="connsiteX536" fmla="*/ 261005 w 321502"/>
                  <a:gd name="connsiteY536" fmla="*/ 173755 h 225622"/>
                  <a:gd name="connsiteX537" fmla="*/ 261005 w 321502"/>
                  <a:gd name="connsiteY537" fmla="*/ 173755 h 225622"/>
                  <a:gd name="connsiteX538" fmla="*/ 261005 w 321502"/>
                  <a:gd name="connsiteY538" fmla="*/ 173755 h 225622"/>
                  <a:gd name="connsiteX539" fmla="*/ 261005 w 321502"/>
                  <a:gd name="connsiteY539" fmla="*/ 173755 h 225622"/>
                  <a:gd name="connsiteX540" fmla="*/ 261005 w 321502"/>
                  <a:gd name="connsiteY540" fmla="*/ 173755 h 225622"/>
                  <a:gd name="connsiteX541" fmla="*/ 261005 w 321502"/>
                  <a:gd name="connsiteY541" fmla="*/ 173755 h 225622"/>
                  <a:gd name="connsiteX542" fmla="*/ 261005 w 321502"/>
                  <a:gd name="connsiteY542" fmla="*/ 173755 h 225622"/>
                  <a:gd name="connsiteX543" fmla="*/ 261005 w 321502"/>
                  <a:gd name="connsiteY543" fmla="*/ 173755 h 225622"/>
                  <a:gd name="connsiteX544" fmla="*/ 261005 w 321502"/>
                  <a:gd name="connsiteY544" fmla="*/ 173755 h 225622"/>
                  <a:gd name="connsiteX545" fmla="*/ 261005 w 321502"/>
                  <a:gd name="connsiteY545" fmla="*/ 173755 h 225622"/>
                  <a:gd name="connsiteX546" fmla="*/ 261005 w 321502"/>
                  <a:gd name="connsiteY546" fmla="*/ 173755 h 225622"/>
                  <a:gd name="connsiteX547" fmla="*/ 261005 w 321502"/>
                  <a:gd name="connsiteY547" fmla="*/ 173755 h 225622"/>
                  <a:gd name="connsiteX548" fmla="*/ 261005 w 321502"/>
                  <a:gd name="connsiteY548" fmla="*/ 173755 h 225622"/>
                  <a:gd name="connsiteX549" fmla="*/ 261005 w 321502"/>
                  <a:gd name="connsiteY549" fmla="*/ 173755 h 225622"/>
                  <a:gd name="connsiteX550" fmla="*/ 261005 w 321502"/>
                  <a:gd name="connsiteY550" fmla="*/ 173755 h 225622"/>
                  <a:gd name="connsiteX551" fmla="*/ 261005 w 321502"/>
                  <a:gd name="connsiteY551" fmla="*/ 173755 h 225622"/>
                  <a:gd name="connsiteX552" fmla="*/ 261005 w 321502"/>
                  <a:gd name="connsiteY552" fmla="*/ 173755 h 225622"/>
                  <a:gd name="connsiteX553" fmla="*/ 261005 w 321502"/>
                  <a:gd name="connsiteY553" fmla="*/ 173755 h 225622"/>
                  <a:gd name="connsiteX554" fmla="*/ 261005 w 321502"/>
                  <a:gd name="connsiteY554" fmla="*/ 173755 h 225622"/>
                  <a:gd name="connsiteX555" fmla="*/ 261005 w 321502"/>
                  <a:gd name="connsiteY555" fmla="*/ 173755 h 225622"/>
                  <a:gd name="connsiteX556" fmla="*/ 261005 w 321502"/>
                  <a:gd name="connsiteY556" fmla="*/ 173755 h 225622"/>
                  <a:gd name="connsiteX557" fmla="*/ 261005 w 321502"/>
                  <a:gd name="connsiteY557" fmla="*/ 173755 h 225622"/>
                  <a:gd name="connsiteX558" fmla="*/ 261005 w 321502"/>
                  <a:gd name="connsiteY558" fmla="*/ 181535 h 225622"/>
                  <a:gd name="connsiteX559" fmla="*/ 261005 w 321502"/>
                  <a:gd name="connsiteY559" fmla="*/ 181535 h 225622"/>
                  <a:gd name="connsiteX560" fmla="*/ 261005 w 321502"/>
                  <a:gd name="connsiteY560" fmla="*/ 181535 h 225622"/>
                  <a:gd name="connsiteX561" fmla="*/ 261005 w 321502"/>
                  <a:gd name="connsiteY561" fmla="*/ 181535 h 225622"/>
                  <a:gd name="connsiteX562" fmla="*/ 261005 w 321502"/>
                  <a:gd name="connsiteY562" fmla="*/ 181535 h 225622"/>
                  <a:gd name="connsiteX563" fmla="*/ 261005 w 321502"/>
                  <a:gd name="connsiteY563" fmla="*/ 181535 h 225622"/>
                  <a:gd name="connsiteX564" fmla="*/ 261005 w 321502"/>
                  <a:gd name="connsiteY564" fmla="*/ 181535 h 225622"/>
                  <a:gd name="connsiteX565" fmla="*/ 261005 w 321502"/>
                  <a:gd name="connsiteY565" fmla="*/ 181535 h 225622"/>
                  <a:gd name="connsiteX566" fmla="*/ 261005 w 321502"/>
                  <a:gd name="connsiteY566" fmla="*/ 181535 h 225622"/>
                  <a:gd name="connsiteX567" fmla="*/ 261005 w 321502"/>
                  <a:gd name="connsiteY567" fmla="*/ 181535 h 225622"/>
                  <a:gd name="connsiteX568" fmla="*/ 261005 w 321502"/>
                  <a:gd name="connsiteY568" fmla="*/ 181535 h 225622"/>
                  <a:gd name="connsiteX569" fmla="*/ 261005 w 321502"/>
                  <a:gd name="connsiteY569" fmla="*/ 181535 h 225622"/>
                  <a:gd name="connsiteX570" fmla="*/ 261005 w 321502"/>
                  <a:gd name="connsiteY570" fmla="*/ 181535 h 225622"/>
                  <a:gd name="connsiteX571" fmla="*/ 261005 w 321502"/>
                  <a:gd name="connsiteY571" fmla="*/ 181535 h 225622"/>
                  <a:gd name="connsiteX572" fmla="*/ 261005 w 321502"/>
                  <a:gd name="connsiteY572" fmla="*/ 181535 h 225622"/>
                  <a:gd name="connsiteX573" fmla="*/ 261005 w 321502"/>
                  <a:gd name="connsiteY573" fmla="*/ 181535 h 225622"/>
                  <a:gd name="connsiteX574" fmla="*/ 261005 w 321502"/>
                  <a:gd name="connsiteY574" fmla="*/ 181535 h 225622"/>
                  <a:gd name="connsiteX575" fmla="*/ 261005 w 321502"/>
                  <a:gd name="connsiteY575" fmla="*/ 181535 h 225622"/>
                  <a:gd name="connsiteX576" fmla="*/ 261005 w 321502"/>
                  <a:gd name="connsiteY576" fmla="*/ 181535 h 225622"/>
                  <a:gd name="connsiteX577" fmla="*/ 261005 w 321502"/>
                  <a:gd name="connsiteY577" fmla="*/ 181535 h 225622"/>
                  <a:gd name="connsiteX578" fmla="*/ 261005 w 321502"/>
                  <a:gd name="connsiteY578" fmla="*/ 181535 h 225622"/>
                  <a:gd name="connsiteX579" fmla="*/ 261005 w 321502"/>
                  <a:gd name="connsiteY579" fmla="*/ 181535 h 225622"/>
                  <a:gd name="connsiteX580" fmla="*/ 261005 w 321502"/>
                  <a:gd name="connsiteY580" fmla="*/ 181535 h 225622"/>
                  <a:gd name="connsiteX581" fmla="*/ 261005 w 321502"/>
                  <a:gd name="connsiteY581" fmla="*/ 181535 h 225622"/>
                  <a:gd name="connsiteX582" fmla="*/ 261005 w 321502"/>
                  <a:gd name="connsiteY582" fmla="*/ 181535 h 225622"/>
                  <a:gd name="connsiteX583" fmla="*/ 261005 w 321502"/>
                  <a:gd name="connsiteY583" fmla="*/ 181535 h 225622"/>
                  <a:gd name="connsiteX584" fmla="*/ 261005 w 321502"/>
                  <a:gd name="connsiteY584" fmla="*/ 181535 h 225622"/>
                  <a:gd name="connsiteX585" fmla="*/ 261005 w 321502"/>
                  <a:gd name="connsiteY585" fmla="*/ 181535 h 225622"/>
                  <a:gd name="connsiteX586" fmla="*/ 261005 w 321502"/>
                  <a:gd name="connsiteY586" fmla="*/ 181535 h 225622"/>
                  <a:gd name="connsiteX587" fmla="*/ 261005 w 321502"/>
                  <a:gd name="connsiteY587" fmla="*/ 181535 h 225622"/>
                  <a:gd name="connsiteX588" fmla="*/ 261005 w 321502"/>
                  <a:gd name="connsiteY588" fmla="*/ 181535 h 225622"/>
                  <a:gd name="connsiteX589" fmla="*/ 261005 w 321502"/>
                  <a:gd name="connsiteY589" fmla="*/ 181535 h 225622"/>
                  <a:gd name="connsiteX590" fmla="*/ 261005 w 321502"/>
                  <a:gd name="connsiteY590" fmla="*/ 181535 h 225622"/>
                  <a:gd name="connsiteX591" fmla="*/ 261005 w 321502"/>
                  <a:gd name="connsiteY591" fmla="*/ 181535 h 225622"/>
                  <a:gd name="connsiteX592" fmla="*/ 261005 w 321502"/>
                  <a:gd name="connsiteY592" fmla="*/ 181535 h 225622"/>
                  <a:gd name="connsiteX593" fmla="*/ 261005 w 321502"/>
                  <a:gd name="connsiteY593" fmla="*/ 181535 h 225622"/>
                  <a:gd name="connsiteX594" fmla="*/ 261005 w 321502"/>
                  <a:gd name="connsiteY594" fmla="*/ 181535 h 225622"/>
                  <a:gd name="connsiteX595" fmla="*/ 261005 w 321502"/>
                  <a:gd name="connsiteY595" fmla="*/ 181535 h 225622"/>
                  <a:gd name="connsiteX596" fmla="*/ 261005 w 321502"/>
                  <a:gd name="connsiteY596" fmla="*/ 181535 h 225622"/>
                  <a:gd name="connsiteX597" fmla="*/ 261005 w 321502"/>
                  <a:gd name="connsiteY597" fmla="*/ 181535 h 225622"/>
                  <a:gd name="connsiteX598" fmla="*/ 261005 w 321502"/>
                  <a:gd name="connsiteY598" fmla="*/ 181535 h 225622"/>
                  <a:gd name="connsiteX599" fmla="*/ 261005 w 321502"/>
                  <a:gd name="connsiteY599" fmla="*/ 181535 h 225622"/>
                  <a:gd name="connsiteX600" fmla="*/ 261005 w 321502"/>
                  <a:gd name="connsiteY600" fmla="*/ 181535 h 225622"/>
                  <a:gd name="connsiteX601" fmla="*/ 261005 w 321502"/>
                  <a:gd name="connsiteY601" fmla="*/ 181535 h 225622"/>
                  <a:gd name="connsiteX602" fmla="*/ 261005 w 321502"/>
                  <a:gd name="connsiteY602" fmla="*/ 181535 h 225622"/>
                  <a:gd name="connsiteX603" fmla="*/ 261005 w 321502"/>
                  <a:gd name="connsiteY603" fmla="*/ 181535 h 225622"/>
                  <a:gd name="connsiteX604" fmla="*/ 261005 w 321502"/>
                  <a:gd name="connsiteY604" fmla="*/ 181535 h 225622"/>
                  <a:gd name="connsiteX605" fmla="*/ 261005 w 321502"/>
                  <a:gd name="connsiteY605" fmla="*/ 181535 h 225622"/>
                  <a:gd name="connsiteX606" fmla="*/ 261005 w 321502"/>
                  <a:gd name="connsiteY606" fmla="*/ 181535 h 225622"/>
                  <a:gd name="connsiteX607" fmla="*/ 261005 w 321502"/>
                  <a:gd name="connsiteY607" fmla="*/ 181535 h 225622"/>
                  <a:gd name="connsiteX608" fmla="*/ 261005 w 321502"/>
                  <a:gd name="connsiteY608" fmla="*/ 181535 h 225622"/>
                  <a:gd name="connsiteX609" fmla="*/ 261005 w 321502"/>
                  <a:gd name="connsiteY609" fmla="*/ 181535 h 225622"/>
                  <a:gd name="connsiteX610" fmla="*/ 261005 w 321502"/>
                  <a:gd name="connsiteY610" fmla="*/ 181535 h 225622"/>
                  <a:gd name="connsiteX611" fmla="*/ 261005 w 321502"/>
                  <a:gd name="connsiteY611" fmla="*/ 181535 h 225622"/>
                  <a:gd name="connsiteX612" fmla="*/ 261005 w 321502"/>
                  <a:gd name="connsiteY612" fmla="*/ 181535 h 225622"/>
                  <a:gd name="connsiteX613" fmla="*/ 261005 w 321502"/>
                  <a:gd name="connsiteY613" fmla="*/ 181535 h 225622"/>
                  <a:gd name="connsiteX614" fmla="*/ 261005 w 321502"/>
                  <a:gd name="connsiteY614" fmla="*/ 181535 h 225622"/>
                  <a:gd name="connsiteX615" fmla="*/ 261005 w 321502"/>
                  <a:gd name="connsiteY615" fmla="*/ 181535 h 225622"/>
                  <a:gd name="connsiteX616" fmla="*/ 261005 w 321502"/>
                  <a:gd name="connsiteY616" fmla="*/ 181535 h 225622"/>
                  <a:gd name="connsiteX617" fmla="*/ 261005 w 321502"/>
                  <a:gd name="connsiteY617" fmla="*/ 181535 h 225622"/>
                  <a:gd name="connsiteX618" fmla="*/ 261005 w 321502"/>
                  <a:gd name="connsiteY618" fmla="*/ 181535 h 225622"/>
                  <a:gd name="connsiteX619" fmla="*/ 261005 w 321502"/>
                  <a:gd name="connsiteY619" fmla="*/ 181535 h 225622"/>
                  <a:gd name="connsiteX620" fmla="*/ 261005 w 321502"/>
                  <a:gd name="connsiteY620" fmla="*/ 181535 h 225622"/>
                  <a:gd name="connsiteX621" fmla="*/ 261005 w 321502"/>
                  <a:gd name="connsiteY621" fmla="*/ 181535 h 225622"/>
                  <a:gd name="connsiteX622" fmla="*/ 261005 w 321502"/>
                  <a:gd name="connsiteY622" fmla="*/ 181535 h 225622"/>
                  <a:gd name="connsiteX623" fmla="*/ 261005 w 321502"/>
                  <a:gd name="connsiteY623" fmla="*/ 181535 h 225622"/>
                  <a:gd name="connsiteX624" fmla="*/ 261005 w 321502"/>
                  <a:gd name="connsiteY624" fmla="*/ 181535 h 225622"/>
                  <a:gd name="connsiteX625" fmla="*/ 261005 w 321502"/>
                  <a:gd name="connsiteY625" fmla="*/ 181535 h 225622"/>
                  <a:gd name="connsiteX626" fmla="*/ 261005 w 321502"/>
                  <a:gd name="connsiteY626" fmla="*/ 181535 h 225622"/>
                  <a:gd name="connsiteX627" fmla="*/ 261005 w 321502"/>
                  <a:gd name="connsiteY627" fmla="*/ 181535 h 225622"/>
                  <a:gd name="connsiteX628" fmla="*/ 261005 w 321502"/>
                  <a:gd name="connsiteY628" fmla="*/ 181535 h 225622"/>
                  <a:gd name="connsiteX629" fmla="*/ 261005 w 321502"/>
                  <a:gd name="connsiteY629" fmla="*/ 181535 h 225622"/>
                  <a:gd name="connsiteX630" fmla="*/ 261005 w 321502"/>
                  <a:gd name="connsiteY630" fmla="*/ 181535 h 225622"/>
                  <a:gd name="connsiteX631" fmla="*/ 261005 w 321502"/>
                  <a:gd name="connsiteY631" fmla="*/ 181535 h 225622"/>
                  <a:gd name="connsiteX632" fmla="*/ 261005 w 321502"/>
                  <a:gd name="connsiteY632" fmla="*/ 181535 h 225622"/>
                  <a:gd name="connsiteX633" fmla="*/ 261005 w 321502"/>
                  <a:gd name="connsiteY633" fmla="*/ 181535 h 225622"/>
                  <a:gd name="connsiteX634" fmla="*/ 261005 w 321502"/>
                  <a:gd name="connsiteY634" fmla="*/ 181535 h 225622"/>
                  <a:gd name="connsiteX635" fmla="*/ 261005 w 321502"/>
                  <a:gd name="connsiteY635" fmla="*/ 181535 h 225622"/>
                  <a:gd name="connsiteX636" fmla="*/ 261005 w 321502"/>
                  <a:gd name="connsiteY636" fmla="*/ 181535 h 225622"/>
                  <a:gd name="connsiteX637" fmla="*/ 261005 w 321502"/>
                  <a:gd name="connsiteY637" fmla="*/ 181535 h 225622"/>
                  <a:gd name="connsiteX638" fmla="*/ 261005 w 321502"/>
                  <a:gd name="connsiteY638" fmla="*/ 181535 h 225622"/>
                  <a:gd name="connsiteX639" fmla="*/ 261005 w 321502"/>
                  <a:gd name="connsiteY639" fmla="*/ 181535 h 225622"/>
                  <a:gd name="connsiteX640" fmla="*/ 261005 w 321502"/>
                  <a:gd name="connsiteY640" fmla="*/ 181535 h 225622"/>
                  <a:gd name="connsiteX641" fmla="*/ 261005 w 321502"/>
                  <a:gd name="connsiteY641" fmla="*/ 181535 h 225622"/>
                  <a:gd name="connsiteX642" fmla="*/ 261005 w 321502"/>
                  <a:gd name="connsiteY642" fmla="*/ 181535 h 225622"/>
                  <a:gd name="connsiteX643" fmla="*/ 261005 w 321502"/>
                  <a:gd name="connsiteY643" fmla="*/ 181535 h 225622"/>
                  <a:gd name="connsiteX644" fmla="*/ 261005 w 321502"/>
                  <a:gd name="connsiteY644" fmla="*/ 181535 h 225622"/>
                  <a:gd name="connsiteX645" fmla="*/ 261005 w 321502"/>
                  <a:gd name="connsiteY645" fmla="*/ 181535 h 225622"/>
                  <a:gd name="connsiteX646" fmla="*/ 261005 w 321502"/>
                  <a:gd name="connsiteY646" fmla="*/ 181535 h 225622"/>
                  <a:gd name="connsiteX647" fmla="*/ 261005 w 321502"/>
                  <a:gd name="connsiteY647" fmla="*/ 181535 h 225622"/>
                  <a:gd name="connsiteX648" fmla="*/ 261005 w 321502"/>
                  <a:gd name="connsiteY648" fmla="*/ 181535 h 225622"/>
                  <a:gd name="connsiteX649" fmla="*/ 261005 w 321502"/>
                  <a:gd name="connsiteY649" fmla="*/ 181535 h 225622"/>
                  <a:gd name="connsiteX650" fmla="*/ 261005 w 321502"/>
                  <a:gd name="connsiteY650" fmla="*/ 181535 h 225622"/>
                  <a:gd name="connsiteX651" fmla="*/ 261005 w 321502"/>
                  <a:gd name="connsiteY651" fmla="*/ 181535 h 225622"/>
                  <a:gd name="connsiteX652" fmla="*/ 261005 w 321502"/>
                  <a:gd name="connsiteY652" fmla="*/ 181535 h 225622"/>
                  <a:gd name="connsiteX653" fmla="*/ 261005 w 321502"/>
                  <a:gd name="connsiteY653" fmla="*/ 181535 h 225622"/>
                  <a:gd name="connsiteX654" fmla="*/ 261005 w 321502"/>
                  <a:gd name="connsiteY654" fmla="*/ 181535 h 225622"/>
                  <a:gd name="connsiteX655" fmla="*/ 261005 w 321502"/>
                  <a:gd name="connsiteY655" fmla="*/ 181535 h 225622"/>
                  <a:gd name="connsiteX656" fmla="*/ 261005 w 321502"/>
                  <a:gd name="connsiteY656" fmla="*/ 181535 h 225622"/>
                  <a:gd name="connsiteX657" fmla="*/ 261005 w 321502"/>
                  <a:gd name="connsiteY657" fmla="*/ 181535 h 225622"/>
                  <a:gd name="connsiteX658" fmla="*/ 261005 w 321502"/>
                  <a:gd name="connsiteY658" fmla="*/ 181535 h 225622"/>
                  <a:gd name="connsiteX659" fmla="*/ 261005 w 321502"/>
                  <a:gd name="connsiteY659" fmla="*/ 181535 h 225622"/>
                  <a:gd name="connsiteX660" fmla="*/ 261005 w 321502"/>
                  <a:gd name="connsiteY660" fmla="*/ 181535 h 225622"/>
                  <a:gd name="connsiteX661" fmla="*/ 261005 w 321502"/>
                  <a:gd name="connsiteY661" fmla="*/ 181535 h 225622"/>
                  <a:gd name="connsiteX662" fmla="*/ 261005 w 321502"/>
                  <a:gd name="connsiteY662" fmla="*/ 181535 h 225622"/>
                  <a:gd name="connsiteX663" fmla="*/ 261005 w 321502"/>
                  <a:gd name="connsiteY663" fmla="*/ 181535 h 225622"/>
                  <a:gd name="connsiteX664" fmla="*/ 261005 w 321502"/>
                  <a:gd name="connsiteY664" fmla="*/ 181535 h 225622"/>
                  <a:gd name="connsiteX665" fmla="*/ 261005 w 321502"/>
                  <a:gd name="connsiteY665" fmla="*/ 181535 h 225622"/>
                  <a:gd name="connsiteX666" fmla="*/ 261005 w 321502"/>
                  <a:gd name="connsiteY666" fmla="*/ 181535 h 225622"/>
                  <a:gd name="connsiteX667" fmla="*/ 261005 w 321502"/>
                  <a:gd name="connsiteY667" fmla="*/ 181535 h 225622"/>
                  <a:gd name="connsiteX668" fmla="*/ 261005 w 321502"/>
                  <a:gd name="connsiteY668" fmla="*/ 181535 h 225622"/>
                  <a:gd name="connsiteX669" fmla="*/ 261005 w 321502"/>
                  <a:gd name="connsiteY669" fmla="*/ 181535 h 225622"/>
                  <a:gd name="connsiteX670" fmla="*/ 261005 w 321502"/>
                  <a:gd name="connsiteY670" fmla="*/ 181535 h 225622"/>
                  <a:gd name="connsiteX671" fmla="*/ 261005 w 321502"/>
                  <a:gd name="connsiteY671" fmla="*/ 181535 h 225622"/>
                  <a:gd name="connsiteX672" fmla="*/ 261005 w 321502"/>
                  <a:gd name="connsiteY672" fmla="*/ 181535 h 225622"/>
                  <a:gd name="connsiteX673" fmla="*/ 261005 w 321502"/>
                  <a:gd name="connsiteY673" fmla="*/ 181535 h 225622"/>
                  <a:gd name="connsiteX674" fmla="*/ 261005 w 321502"/>
                  <a:gd name="connsiteY674" fmla="*/ 181535 h 225622"/>
                  <a:gd name="connsiteX675" fmla="*/ 261005 w 321502"/>
                  <a:gd name="connsiteY675" fmla="*/ 181535 h 225622"/>
                  <a:gd name="connsiteX676" fmla="*/ 261005 w 321502"/>
                  <a:gd name="connsiteY676" fmla="*/ 181535 h 225622"/>
                  <a:gd name="connsiteX677" fmla="*/ 261005 w 321502"/>
                  <a:gd name="connsiteY677" fmla="*/ 181535 h 225622"/>
                  <a:gd name="connsiteX678" fmla="*/ 261005 w 321502"/>
                  <a:gd name="connsiteY678" fmla="*/ 181535 h 225622"/>
                  <a:gd name="connsiteX679" fmla="*/ 261005 w 321502"/>
                  <a:gd name="connsiteY679" fmla="*/ 181535 h 225622"/>
                  <a:gd name="connsiteX680" fmla="*/ 261005 w 321502"/>
                  <a:gd name="connsiteY680" fmla="*/ 181535 h 225622"/>
                  <a:gd name="connsiteX681" fmla="*/ 261005 w 321502"/>
                  <a:gd name="connsiteY681" fmla="*/ 181535 h 225622"/>
                  <a:gd name="connsiteX682" fmla="*/ 261005 w 321502"/>
                  <a:gd name="connsiteY682" fmla="*/ 181535 h 225622"/>
                  <a:gd name="connsiteX683" fmla="*/ 261005 w 321502"/>
                  <a:gd name="connsiteY683" fmla="*/ 181535 h 225622"/>
                  <a:gd name="connsiteX684" fmla="*/ 261005 w 321502"/>
                  <a:gd name="connsiteY684" fmla="*/ 181535 h 225622"/>
                  <a:gd name="connsiteX685" fmla="*/ 261005 w 321502"/>
                  <a:gd name="connsiteY685" fmla="*/ 181535 h 225622"/>
                  <a:gd name="connsiteX686" fmla="*/ 261005 w 321502"/>
                  <a:gd name="connsiteY686" fmla="*/ 181535 h 225622"/>
                  <a:gd name="connsiteX687" fmla="*/ 261005 w 321502"/>
                  <a:gd name="connsiteY687" fmla="*/ 181535 h 225622"/>
                  <a:gd name="connsiteX688" fmla="*/ 261005 w 321502"/>
                  <a:gd name="connsiteY688" fmla="*/ 181535 h 225622"/>
                  <a:gd name="connsiteX689" fmla="*/ 261005 w 321502"/>
                  <a:gd name="connsiteY689" fmla="*/ 181535 h 225622"/>
                  <a:gd name="connsiteX690" fmla="*/ 261005 w 321502"/>
                  <a:gd name="connsiteY690" fmla="*/ 181535 h 225622"/>
                  <a:gd name="connsiteX691" fmla="*/ 261005 w 321502"/>
                  <a:gd name="connsiteY691" fmla="*/ 181535 h 225622"/>
                  <a:gd name="connsiteX692" fmla="*/ 261005 w 321502"/>
                  <a:gd name="connsiteY692" fmla="*/ 181535 h 225622"/>
                  <a:gd name="connsiteX693" fmla="*/ 261005 w 321502"/>
                  <a:gd name="connsiteY693" fmla="*/ 181535 h 225622"/>
                  <a:gd name="connsiteX694" fmla="*/ 261005 w 321502"/>
                  <a:gd name="connsiteY694" fmla="*/ 181535 h 225622"/>
                  <a:gd name="connsiteX695" fmla="*/ 261005 w 321502"/>
                  <a:gd name="connsiteY695" fmla="*/ 181535 h 225622"/>
                  <a:gd name="connsiteX696" fmla="*/ 261005 w 321502"/>
                  <a:gd name="connsiteY696" fmla="*/ 181535 h 225622"/>
                  <a:gd name="connsiteX697" fmla="*/ 261005 w 321502"/>
                  <a:gd name="connsiteY697" fmla="*/ 181535 h 225622"/>
                  <a:gd name="connsiteX698" fmla="*/ 261005 w 321502"/>
                  <a:gd name="connsiteY698" fmla="*/ 181535 h 225622"/>
                  <a:gd name="connsiteX699" fmla="*/ 261005 w 321502"/>
                  <a:gd name="connsiteY699" fmla="*/ 181535 h 225622"/>
                  <a:gd name="connsiteX700" fmla="*/ 261005 w 321502"/>
                  <a:gd name="connsiteY700" fmla="*/ 181535 h 225622"/>
                  <a:gd name="connsiteX701" fmla="*/ 261005 w 321502"/>
                  <a:gd name="connsiteY701" fmla="*/ 181535 h 225622"/>
                  <a:gd name="connsiteX702" fmla="*/ 261005 w 321502"/>
                  <a:gd name="connsiteY702" fmla="*/ 181535 h 225622"/>
                  <a:gd name="connsiteX703" fmla="*/ 261005 w 321502"/>
                  <a:gd name="connsiteY703" fmla="*/ 181535 h 225622"/>
                  <a:gd name="connsiteX704" fmla="*/ 261005 w 321502"/>
                  <a:gd name="connsiteY704" fmla="*/ 181535 h 225622"/>
                  <a:gd name="connsiteX705" fmla="*/ 261005 w 321502"/>
                  <a:gd name="connsiteY705" fmla="*/ 181535 h 225622"/>
                  <a:gd name="connsiteX706" fmla="*/ 261005 w 321502"/>
                  <a:gd name="connsiteY706" fmla="*/ 181535 h 225622"/>
                  <a:gd name="connsiteX707" fmla="*/ 261005 w 321502"/>
                  <a:gd name="connsiteY707" fmla="*/ 181535 h 225622"/>
                  <a:gd name="connsiteX708" fmla="*/ 261005 w 321502"/>
                  <a:gd name="connsiteY708" fmla="*/ 181535 h 225622"/>
                  <a:gd name="connsiteX709" fmla="*/ 261005 w 321502"/>
                  <a:gd name="connsiteY709" fmla="*/ 181535 h 225622"/>
                  <a:gd name="connsiteX710" fmla="*/ 261005 w 321502"/>
                  <a:gd name="connsiteY710" fmla="*/ 181535 h 225622"/>
                  <a:gd name="connsiteX711" fmla="*/ 261005 w 321502"/>
                  <a:gd name="connsiteY711" fmla="*/ 181535 h 225622"/>
                  <a:gd name="connsiteX712" fmla="*/ 261005 w 321502"/>
                  <a:gd name="connsiteY712" fmla="*/ 181535 h 225622"/>
                  <a:gd name="connsiteX713" fmla="*/ 261005 w 321502"/>
                  <a:gd name="connsiteY713" fmla="*/ 181535 h 225622"/>
                  <a:gd name="connsiteX714" fmla="*/ 261005 w 321502"/>
                  <a:gd name="connsiteY714" fmla="*/ 181535 h 225622"/>
                  <a:gd name="connsiteX715" fmla="*/ 261005 w 321502"/>
                  <a:gd name="connsiteY715" fmla="*/ 181535 h 225622"/>
                  <a:gd name="connsiteX716" fmla="*/ 261005 w 321502"/>
                  <a:gd name="connsiteY716" fmla="*/ 181535 h 225622"/>
                  <a:gd name="connsiteX717" fmla="*/ 261005 w 321502"/>
                  <a:gd name="connsiteY717" fmla="*/ 181535 h 225622"/>
                  <a:gd name="connsiteX718" fmla="*/ 261005 w 321502"/>
                  <a:gd name="connsiteY718" fmla="*/ 181535 h 225622"/>
                  <a:gd name="connsiteX719" fmla="*/ 261005 w 321502"/>
                  <a:gd name="connsiteY719" fmla="*/ 181535 h 225622"/>
                  <a:gd name="connsiteX720" fmla="*/ 261005 w 321502"/>
                  <a:gd name="connsiteY720" fmla="*/ 181535 h 225622"/>
                  <a:gd name="connsiteX721" fmla="*/ 261005 w 321502"/>
                  <a:gd name="connsiteY721" fmla="*/ 181535 h 225622"/>
                  <a:gd name="connsiteX722" fmla="*/ 261005 w 321502"/>
                  <a:gd name="connsiteY722" fmla="*/ 181535 h 225622"/>
                  <a:gd name="connsiteX723" fmla="*/ 261005 w 321502"/>
                  <a:gd name="connsiteY723" fmla="*/ 181535 h 225622"/>
                  <a:gd name="connsiteX724" fmla="*/ 261005 w 321502"/>
                  <a:gd name="connsiteY724" fmla="*/ 181535 h 225622"/>
                  <a:gd name="connsiteX725" fmla="*/ 261005 w 321502"/>
                  <a:gd name="connsiteY725" fmla="*/ 181535 h 225622"/>
                  <a:gd name="connsiteX726" fmla="*/ 261005 w 321502"/>
                  <a:gd name="connsiteY726" fmla="*/ 181535 h 225622"/>
                  <a:gd name="connsiteX727" fmla="*/ 261005 w 321502"/>
                  <a:gd name="connsiteY727" fmla="*/ 181535 h 225622"/>
                  <a:gd name="connsiteX728" fmla="*/ 261005 w 321502"/>
                  <a:gd name="connsiteY728" fmla="*/ 181535 h 225622"/>
                  <a:gd name="connsiteX729" fmla="*/ 261005 w 321502"/>
                  <a:gd name="connsiteY729" fmla="*/ 181535 h 225622"/>
                  <a:gd name="connsiteX730" fmla="*/ 261005 w 321502"/>
                  <a:gd name="connsiteY730" fmla="*/ 181535 h 225622"/>
                  <a:gd name="connsiteX731" fmla="*/ 261005 w 321502"/>
                  <a:gd name="connsiteY731" fmla="*/ 181535 h 225622"/>
                  <a:gd name="connsiteX732" fmla="*/ 261005 w 321502"/>
                  <a:gd name="connsiteY732" fmla="*/ 181535 h 225622"/>
                  <a:gd name="connsiteX733" fmla="*/ 261005 w 321502"/>
                  <a:gd name="connsiteY733" fmla="*/ 181535 h 225622"/>
                  <a:gd name="connsiteX734" fmla="*/ 261005 w 321502"/>
                  <a:gd name="connsiteY734" fmla="*/ 181535 h 225622"/>
                  <a:gd name="connsiteX735" fmla="*/ 261005 w 321502"/>
                  <a:gd name="connsiteY735" fmla="*/ 181535 h 225622"/>
                  <a:gd name="connsiteX736" fmla="*/ 261005 w 321502"/>
                  <a:gd name="connsiteY736" fmla="*/ 181535 h 225622"/>
                  <a:gd name="connsiteX737" fmla="*/ 261005 w 321502"/>
                  <a:gd name="connsiteY737" fmla="*/ 181535 h 225622"/>
                  <a:gd name="connsiteX738" fmla="*/ 261005 w 321502"/>
                  <a:gd name="connsiteY738" fmla="*/ 181535 h 225622"/>
                  <a:gd name="connsiteX739" fmla="*/ 261005 w 321502"/>
                  <a:gd name="connsiteY739" fmla="*/ 181535 h 225622"/>
                  <a:gd name="connsiteX740" fmla="*/ 261005 w 321502"/>
                  <a:gd name="connsiteY740" fmla="*/ 181535 h 225622"/>
                  <a:gd name="connsiteX741" fmla="*/ 261005 w 321502"/>
                  <a:gd name="connsiteY741" fmla="*/ 181535 h 225622"/>
                  <a:gd name="connsiteX742" fmla="*/ 261005 w 321502"/>
                  <a:gd name="connsiteY742" fmla="*/ 181535 h 225622"/>
                  <a:gd name="connsiteX743" fmla="*/ 261005 w 321502"/>
                  <a:gd name="connsiteY743" fmla="*/ 181535 h 225622"/>
                  <a:gd name="connsiteX744" fmla="*/ 261005 w 321502"/>
                  <a:gd name="connsiteY744" fmla="*/ 181535 h 225622"/>
                  <a:gd name="connsiteX745" fmla="*/ 261005 w 321502"/>
                  <a:gd name="connsiteY745" fmla="*/ 181535 h 225622"/>
                  <a:gd name="connsiteX746" fmla="*/ 261005 w 321502"/>
                  <a:gd name="connsiteY746" fmla="*/ 181535 h 225622"/>
                  <a:gd name="connsiteX747" fmla="*/ 261005 w 321502"/>
                  <a:gd name="connsiteY747" fmla="*/ 181535 h 225622"/>
                  <a:gd name="connsiteX748" fmla="*/ 261005 w 321502"/>
                  <a:gd name="connsiteY748" fmla="*/ 181535 h 225622"/>
                  <a:gd name="connsiteX749" fmla="*/ 261005 w 321502"/>
                  <a:gd name="connsiteY749" fmla="*/ 181535 h 225622"/>
                  <a:gd name="connsiteX750" fmla="*/ 261005 w 321502"/>
                  <a:gd name="connsiteY750" fmla="*/ 181535 h 225622"/>
                  <a:gd name="connsiteX751" fmla="*/ 261005 w 321502"/>
                  <a:gd name="connsiteY751" fmla="*/ 181535 h 225622"/>
                  <a:gd name="connsiteX752" fmla="*/ 261005 w 321502"/>
                  <a:gd name="connsiteY752" fmla="*/ 181535 h 225622"/>
                  <a:gd name="connsiteX753" fmla="*/ 261005 w 321502"/>
                  <a:gd name="connsiteY753" fmla="*/ 181535 h 225622"/>
                  <a:gd name="connsiteX754" fmla="*/ 261005 w 321502"/>
                  <a:gd name="connsiteY754" fmla="*/ 181535 h 225622"/>
                  <a:gd name="connsiteX755" fmla="*/ 261005 w 321502"/>
                  <a:gd name="connsiteY755" fmla="*/ 181535 h 225622"/>
                  <a:gd name="connsiteX756" fmla="*/ 261005 w 321502"/>
                  <a:gd name="connsiteY756" fmla="*/ 181535 h 225622"/>
                  <a:gd name="connsiteX757" fmla="*/ 261005 w 321502"/>
                  <a:gd name="connsiteY757" fmla="*/ 181535 h 225622"/>
                  <a:gd name="connsiteX758" fmla="*/ 261005 w 321502"/>
                  <a:gd name="connsiteY758" fmla="*/ 181535 h 225622"/>
                  <a:gd name="connsiteX759" fmla="*/ 261005 w 321502"/>
                  <a:gd name="connsiteY759" fmla="*/ 181535 h 225622"/>
                  <a:gd name="connsiteX760" fmla="*/ 261005 w 321502"/>
                  <a:gd name="connsiteY760" fmla="*/ 181535 h 225622"/>
                  <a:gd name="connsiteX761" fmla="*/ 261005 w 321502"/>
                  <a:gd name="connsiteY761" fmla="*/ 181535 h 225622"/>
                  <a:gd name="connsiteX762" fmla="*/ 261005 w 321502"/>
                  <a:gd name="connsiteY762" fmla="*/ 181535 h 225622"/>
                  <a:gd name="connsiteX763" fmla="*/ 261005 w 321502"/>
                  <a:gd name="connsiteY763" fmla="*/ 181535 h 225622"/>
                  <a:gd name="connsiteX764" fmla="*/ 261005 w 321502"/>
                  <a:gd name="connsiteY764" fmla="*/ 181535 h 225622"/>
                  <a:gd name="connsiteX765" fmla="*/ 261005 w 321502"/>
                  <a:gd name="connsiteY765" fmla="*/ 181535 h 225622"/>
                  <a:gd name="connsiteX766" fmla="*/ 261005 w 321502"/>
                  <a:gd name="connsiteY766" fmla="*/ 181535 h 225622"/>
                  <a:gd name="connsiteX767" fmla="*/ 261005 w 321502"/>
                  <a:gd name="connsiteY767" fmla="*/ 181535 h 225622"/>
                  <a:gd name="connsiteX768" fmla="*/ 261005 w 321502"/>
                  <a:gd name="connsiteY768" fmla="*/ 181535 h 225622"/>
                  <a:gd name="connsiteX769" fmla="*/ 261005 w 321502"/>
                  <a:gd name="connsiteY769" fmla="*/ 181535 h 225622"/>
                  <a:gd name="connsiteX770" fmla="*/ 261005 w 321502"/>
                  <a:gd name="connsiteY770" fmla="*/ 181535 h 225622"/>
                  <a:gd name="connsiteX771" fmla="*/ 261005 w 321502"/>
                  <a:gd name="connsiteY771" fmla="*/ 181535 h 225622"/>
                  <a:gd name="connsiteX772" fmla="*/ 261005 w 321502"/>
                  <a:gd name="connsiteY772" fmla="*/ 181535 h 225622"/>
                  <a:gd name="connsiteX773" fmla="*/ 261005 w 321502"/>
                  <a:gd name="connsiteY773" fmla="*/ 181535 h 225622"/>
                  <a:gd name="connsiteX774" fmla="*/ 261005 w 321502"/>
                  <a:gd name="connsiteY774" fmla="*/ 181535 h 225622"/>
                  <a:gd name="connsiteX775" fmla="*/ 261005 w 321502"/>
                  <a:gd name="connsiteY775" fmla="*/ 181535 h 225622"/>
                  <a:gd name="connsiteX776" fmla="*/ 261005 w 321502"/>
                  <a:gd name="connsiteY776" fmla="*/ 181535 h 225622"/>
                  <a:gd name="connsiteX777" fmla="*/ 261005 w 321502"/>
                  <a:gd name="connsiteY777" fmla="*/ 181535 h 225622"/>
                  <a:gd name="connsiteX778" fmla="*/ 261005 w 321502"/>
                  <a:gd name="connsiteY778" fmla="*/ 181535 h 225622"/>
                  <a:gd name="connsiteX779" fmla="*/ 261005 w 321502"/>
                  <a:gd name="connsiteY779" fmla="*/ 181535 h 225622"/>
                  <a:gd name="connsiteX780" fmla="*/ 261005 w 321502"/>
                  <a:gd name="connsiteY780" fmla="*/ 181535 h 225622"/>
                  <a:gd name="connsiteX781" fmla="*/ 261005 w 321502"/>
                  <a:gd name="connsiteY781" fmla="*/ 181535 h 225622"/>
                  <a:gd name="connsiteX782" fmla="*/ 261005 w 321502"/>
                  <a:gd name="connsiteY782" fmla="*/ 181535 h 225622"/>
                  <a:gd name="connsiteX783" fmla="*/ 261005 w 321502"/>
                  <a:gd name="connsiteY783" fmla="*/ 181535 h 225622"/>
                  <a:gd name="connsiteX784" fmla="*/ 261005 w 321502"/>
                  <a:gd name="connsiteY784" fmla="*/ 181535 h 225622"/>
                  <a:gd name="connsiteX785" fmla="*/ 261005 w 321502"/>
                  <a:gd name="connsiteY785" fmla="*/ 181535 h 225622"/>
                  <a:gd name="connsiteX786" fmla="*/ 261005 w 321502"/>
                  <a:gd name="connsiteY786" fmla="*/ 181535 h 225622"/>
                  <a:gd name="connsiteX787" fmla="*/ 261005 w 321502"/>
                  <a:gd name="connsiteY787" fmla="*/ 181535 h 225622"/>
                  <a:gd name="connsiteX788" fmla="*/ 261005 w 321502"/>
                  <a:gd name="connsiteY788" fmla="*/ 181535 h 225622"/>
                  <a:gd name="connsiteX789" fmla="*/ 261005 w 321502"/>
                  <a:gd name="connsiteY789" fmla="*/ 181535 h 225622"/>
                  <a:gd name="connsiteX790" fmla="*/ 261005 w 321502"/>
                  <a:gd name="connsiteY790" fmla="*/ 181535 h 225622"/>
                  <a:gd name="connsiteX791" fmla="*/ 261005 w 321502"/>
                  <a:gd name="connsiteY791" fmla="*/ 181535 h 225622"/>
                  <a:gd name="connsiteX792" fmla="*/ 261005 w 321502"/>
                  <a:gd name="connsiteY792" fmla="*/ 181535 h 225622"/>
                  <a:gd name="connsiteX793" fmla="*/ 261005 w 321502"/>
                  <a:gd name="connsiteY793" fmla="*/ 181535 h 225622"/>
                  <a:gd name="connsiteX794" fmla="*/ 261005 w 321502"/>
                  <a:gd name="connsiteY794" fmla="*/ 181535 h 225622"/>
                  <a:gd name="connsiteX795" fmla="*/ 261005 w 321502"/>
                  <a:gd name="connsiteY795" fmla="*/ 181535 h 225622"/>
                  <a:gd name="connsiteX796" fmla="*/ 261005 w 321502"/>
                  <a:gd name="connsiteY796" fmla="*/ 181535 h 225622"/>
                  <a:gd name="connsiteX797" fmla="*/ 261005 w 321502"/>
                  <a:gd name="connsiteY797" fmla="*/ 181535 h 225622"/>
                  <a:gd name="connsiteX798" fmla="*/ 261005 w 321502"/>
                  <a:gd name="connsiteY798" fmla="*/ 181535 h 225622"/>
                  <a:gd name="connsiteX799" fmla="*/ 261005 w 321502"/>
                  <a:gd name="connsiteY799" fmla="*/ 181535 h 225622"/>
                  <a:gd name="connsiteX800" fmla="*/ 261005 w 321502"/>
                  <a:gd name="connsiteY800" fmla="*/ 181535 h 225622"/>
                  <a:gd name="connsiteX801" fmla="*/ 261005 w 321502"/>
                  <a:gd name="connsiteY801" fmla="*/ 181535 h 225622"/>
                  <a:gd name="connsiteX802" fmla="*/ 261005 w 321502"/>
                  <a:gd name="connsiteY802" fmla="*/ 181535 h 225622"/>
                  <a:gd name="connsiteX803" fmla="*/ 261005 w 321502"/>
                  <a:gd name="connsiteY803" fmla="*/ 181535 h 225622"/>
                  <a:gd name="connsiteX804" fmla="*/ 261005 w 321502"/>
                  <a:gd name="connsiteY804" fmla="*/ 181535 h 225622"/>
                  <a:gd name="connsiteX805" fmla="*/ 261005 w 321502"/>
                  <a:gd name="connsiteY805" fmla="*/ 181535 h 225622"/>
                  <a:gd name="connsiteX806" fmla="*/ 261005 w 321502"/>
                  <a:gd name="connsiteY806" fmla="*/ 181535 h 225622"/>
                  <a:gd name="connsiteX807" fmla="*/ 261005 w 321502"/>
                  <a:gd name="connsiteY807" fmla="*/ 181535 h 225622"/>
                  <a:gd name="connsiteX808" fmla="*/ 261005 w 321502"/>
                  <a:gd name="connsiteY808" fmla="*/ 181535 h 225622"/>
                  <a:gd name="connsiteX809" fmla="*/ 261005 w 321502"/>
                  <a:gd name="connsiteY809" fmla="*/ 181535 h 225622"/>
                  <a:gd name="connsiteX810" fmla="*/ 261005 w 321502"/>
                  <a:gd name="connsiteY810" fmla="*/ 181535 h 225622"/>
                  <a:gd name="connsiteX811" fmla="*/ 261005 w 321502"/>
                  <a:gd name="connsiteY811" fmla="*/ 181535 h 225622"/>
                  <a:gd name="connsiteX812" fmla="*/ 261005 w 321502"/>
                  <a:gd name="connsiteY812" fmla="*/ 181535 h 225622"/>
                  <a:gd name="connsiteX813" fmla="*/ 261005 w 321502"/>
                  <a:gd name="connsiteY813" fmla="*/ 181535 h 225622"/>
                  <a:gd name="connsiteX814" fmla="*/ 261005 w 321502"/>
                  <a:gd name="connsiteY814" fmla="*/ 181535 h 225622"/>
                  <a:gd name="connsiteX815" fmla="*/ 261005 w 321502"/>
                  <a:gd name="connsiteY815" fmla="*/ 181535 h 225622"/>
                  <a:gd name="connsiteX816" fmla="*/ 261005 w 321502"/>
                  <a:gd name="connsiteY816" fmla="*/ 181535 h 225622"/>
                  <a:gd name="connsiteX817" fmla="*/ 261005 w 321502"/>
                  <a:gd name="connsiteY817" fmla="*/ 181535 h 225622"/>
                  <a:gd name="connsiteX818" fmla="*/ 261005 w 321502"/>
                  <a:gd name="connsiteY818" fmla="*/ 181535 h 225622"/>
                  <a:gd name="connsiteX819" fmla="*/ 261005 w 321502"/>
                  <a:gd name="connsiteY819" fmla="*/ 181535 h 225622"/>
                  <a:gd name="connsiteX820" fmla="*/ 261005 w 321502"/>
                  <a:gd name="connsiteY820" fmla="*/ 181535 h 225622"/>
                  <a:gd name="connsiteX821" fmla="*/ 261005 w 321502"/>
                  <a:gd name="connsiteY821" fmla="*/ 181535 h 225622"/>
                  <a:gd name="connsiteX822" fmla="*/ 261005 w 321502"/>
                  <a:gd name="connsiteY822" fmla="*/ 181535 h 225622"/>
                  <a:gd name="connsiteX823" fmla="*/ 261005 w 321502"/>
                  <a:gd name="connsiteY823" fmla="*/ 181535 h 225622"/>
                  <a:gd name="connsiteX824" fmla="*/ 261005 w 321502"/>
                  <a:gd name="connsiteY824" fmla="*/ 181535 h 225622"/>
                  <a:gd name="connsiteX825" fmla="*/ 261005 w 321502"/>
                  <a:gd name="connsiteY825" fmla="*/ 181535 h 225622"/>
                  <a:gd name="connsiteX826" fmla="*/ 261005 w 321502"/>
                  <a:gd name="connsiteY826" fmla="*/ 181535 h 225622"/>
                  <a:gd name="connsiteX827" fmla="*/ 261005 w 321502"/>
                  <a:gd name="connsiteY827" fmla="*/ 181535 h 225622"/>
                  <a:gd name="connsiteX828" fmla="*/ 261005 w 321502"/>
                  <a:gd name="connsiteY828" fmla="*/ 181535 h 225622"/>
                  <a:gd name="connsiteX829" fmla="*/ 261005 w 321502"/>
                  <a:gd name="connsiteY829" fmla="*/ 181535 h 225622"/>
                  <a:gd name="connsiteX830" fmla="*/ 261005 w 321502"/>
                  <a:gd name="connsiteY830" fmla="*/ 181535 h 225622"/>
                  <a:gd name="connsiteX831" fmla="*/ 261005 w 321502"/>
                  <a:gd name="connsiteY831" fmla="*/ 181535 h 225622"/>
                  <a:gd name="connsiteX832" fmla="*/ 261005 w 321502"/>
                  <a:gd name="connsiteY832" fmla="*/ 181535 h 225622"/>
                  <a:gd name="connsiteX833" fmla="*/ 261005 w 321502"/>
                  <a:gd name="connsiteY833" fmla="*/ 181535 h 225622"/>
                  <a:gd name="connsiteX834" fmla="*/ 261005 w 321502"/>
                  <a:gd name="connsiteY834" fmla="*/ 181535 h 225622"/>
                  <a:gd name="connsiteX835" fmla="*/ 261005 w 321502"/>
                  <a:gd name="connsiteY835" fmla="*/ 181535 h 225622"/>
                  <a:gd name="connsiteX836" fmla="*/ 261005 w 321502"/>
                  <a:gd name="connsiteY836" fmla="*/ 181535 h 225622"/>
                  <a:gd name="connsiteX837" fmla="*/ 261005 w 321502"/>
                  <a:gd name="connsiteY837" fmla="*/ 181535 h 225622"/>
                  <a:gd name="connsiteX838" fmla="*/ 261005 w 321502"/>
                  <a:gd name="connsiteY838" fmla="*/ 181535 h 225622"/>
                  <a:gd name="connsiteX839" fmla="*/ 261005 w 321502"/>
                  <a:gd name="connsiteY839" fmla="*/ 181535 h 225622"/>
                  <a:gd name="connsiteX840" fmla="*/ 261005 w 321502"/>
                  <a:gd name="connsiteY840" fmla="*/ 181535 h 225622"/>
                  <a:gd name="connsiteX841" fmla="*/ 261005 w 321502"/>
                  <a:gd name="connsiteY841" fmla="*/ 181535 h 225622"/>
                  <a:gd name="connsiteX842" fmla="*/ 261005 w 321502"/>
                  <a:gd name="connsiteY842" fmla="*/ 181535 h 225622"/>
                  <a:gd name="connsiteX843" fmla="*/ 261005 w 321502"/>
                  <a:gd name="connsiteY843" fmla="*/ 181535 h 225622"/>
                  <a:gd name="connsiteX844" fmla="*/ 261005 w 321502"/>
                  <a:gd name="connsiteY844" fmla="*/ 181535 h 225622"/>
                  <a:gd name="connsiteX845" fmla="*/ 261005 w 321502"/>
                  <a:gd name="connsiteY845" fmla="*/ 181535 h 225622"/>
                  <a:gd name="connsiteX846" fmla="*/ 261005 w 321502"/>
                  <a:gd name="connsiteY846" fmla="*/ 181535 h 225622"/>
                  <a:gd name="connsiteX847" fmla="*/ 261005 w 321502"/>
                  <a:gd name="connsiteY847" fmla="*/ 181535 h 225622"/>
                  <a:gd name="connsiteX848" fmla="*/ 261005 w 321502"/>
                  <a:gd name="connsiteY848" fmla="*/ 181535 h 225622"/>
                  <a:gd name="connsiteX849" fmla="*/ 261005 w 321502"/>
                  <a:gd name="connsiteY849" fmla="*/ 181535 h 225622"/>
                  <a:gd name="connsiteX850" fmla="*/ 261005 w 321502"/>
                  <a:gd name="connsiteY850" fmla="*/ 181535 h 225622"/>
                  <a:gd name="connsiteX851" fmla="*/ 261005 w 321502"/>
                  <a:gd name="connsiteY851" fmla="*/ 181535 h 225622"/>
                  <a:gd name="connsiteX852" fmla="*/ 261005 w 321502"/>
                  <a:gd name="connsiteY852" fmla="*/ 181535 h 225622"/>
                  <a:gd name="connsiteX853" fmla="*/ 261005 w 321502"/>
                  <a:gd name="connsiteY853" fmla="*/ 181535 h 225622"/>
                  <a:gd name="connsiteX854" fmla="*/ 261005 w 321502"/>
                  <a:gd name="connsiteY854" fmla="*/ 181535 h 225622"/>
                  <a:gd name="connsiteX855" fmla="*/ 261005 w 321502"/>
                  <a:gd name="connsiteY855" fmla="*/ 181535 h 225622"/>
                  <a:gd name="connsiteX856" fmla="*/ 261005 w 321502"/>
                  <a:gd name="connsiteY856" fmla="*/ 181535 h 225622"/>
                  <a:gd name="connsiteX857" fmla="*/ 261005 w 321502"/>
                  <a:gd name="connsiteY857" fmla="*/ 181535 h 225622"/>
                  <a:gd name="connsiteX858" fmla="*/ 261005 w 321502"/>
                  <a:gd name="connsiteY858" fmla="*/ 181535 h 225622"/>
                  <a:gd name="connsiteX859" fmla="*/ 261005 w 321502"/>
                  <a:gd name="connsiteY859" fmla="*/ 181535 h 225622"/>
                  <a:gd name="connsiteX860" fmla="*/ 261005 w 321502"/>
                  <a:gd name="connsiteY860" fmla="*/ 181535 h 225622"/>
                  <a:gd name="connsiteX861" fmla="*/ 261005 w 321502"/>
                  <a:gd name="connsiteY861" fmla="*/ 181535 h 225622"/>
                  <a:gd name="connsiteX862" fmla="*/ 261005 w 321502"/>
                  <a:gd name="connsiteY862" fmla="*/ 181535 h 225622"/>
                  <a:gd name="connsiteX863" fmla="*/ 261005 w 321502"/>
                  <a:gd name="connsiteY863" fmla="*/ 181535 h 225622"/>
                  <a:gd name="connsiteX864" fmla="*/ 261005 w 321502"/>
                  <a:gd name="connsiteY864" fmla="*/ 181535 h 225622"/>
                  <a:gd name="connsiteX865" fmla="*/ 261005 w 321502"/>
                  <a:gd name="connsiteY865" fmla="*/ 181535 h 225622"/>
                  <a:gd name="connsiteX866" fmla="*/ 261005 w 321502"/>
                  <a:gd name="connsiteY866" fmla="*/ 181535 h 225622"/>
                  <a:gd name="connsiteX867" fmla="*/ 261005 w 321502"/>
                  <a:gd name="connsiteY867" fmla="*/ 181535 h 225622"/>
                  <a:gd name="connsiteX868" fmla="*/ 261005 w 321502"/>
                  <a:gd name="connsiteY868" fmla="*/ 181535 h 225622"/>
                  <a:gd name="connsiteX869" fmla="*/ 261005 w 321502"/>
                  <a:gd name="connsiteY869" fmla="*/ 181535 h 225622"/>
                  <a:gd name="connsiteX870" fmla="*/ 261005 w 321502"/>
                  <a:gd name="connsiteY870" fmla="*/ 181535 h 225622"/>
                  <a:gd name="connsiteX871" fmla="*/ 261005 w 321502"/>
                  <a:gd name="connsiteY871" fmla="*/ 181535 h 225622"/>
                  <a:gd name="connsiteX872" fmla="*/ 261005 w 321502"/>
                  <a:gd name="connsiteY872" fmla="*/ 181535 h 225622"/>
                  <a:gd name="connsiteX873" fmla="*/ 261005 w 321502"/>
                  <a:gd name="connsiteY873" fmla="*/ 181535 h 225622"/>
                  <a:gd name="connsiteX874" fmla="*/ 261005 w 321502"/>
                  <a:gd name="connsiteY874" fmla="*/ 181535 h 225622"/>
                  <a:gd name="connsiteX875" fmla="*/ 261005 w 321502"/>
                  <a:gd name="connsiteY875" fmla="*/ 181535 h 225622"/>
                  <a:gd name="connsiteX876" fmla="*/ 261005 w 321502"/>
                  <a:gd name="connsiteY876" fmla="*/ 181535 h 225622"/>
                  <a:gd name="connsiteX877" fmla="*/ 261005 w 321502"/>
                  <a:gd name="connsiteY877" fmla="*/ 181535 h 225622"/>
                  <a:gd name="connsiteX878" fmla="*/ 261005 w 321502"/>
                  <a:gd name="connsiteY878" fmla="*/ 181535 h 225622"/>
                  <a:gd name="connsiteX879" fmla="*/ 261005 w 321502"/>
                  <a:gd name="connsiteY879" fmla="*/ 181535 h 225622"/>
                  <a:gd name="connsiteX880" fmla="*/ 261005 w 321502"/>
                  <a:gd name="connsiteY880" fmla="*/ 181535 h 225622"/>
                  <a:gd name="connsiteX881" fmla="*/ 261005 w 321502"/>
                  <a:gd name="connsiteY881" fmla="*/ 181535 h 225622"/>
                  <a:gd name="connsiteX882" fmla="*/ 261005 w 321502"/>
                  <a:gd name="connsiteY882" fmla="*/ 181535 h 225622"/>
                  <a:gd name="connsiteX883" fmla="*/ 261005 w 321502"/>
                  <a:gd name="connsiteY883" fmla="*/ 181535 h 225622"/>
                  <a:gd name="connsiteX884" fmla="*/ 261005 w 321502"/>
                  <a:gd name="connsiteY884" fmla="*/ 181535 h 225622"/>
                  <a:gd name="connsiteX885" fmla="*/ 261005 w 321502"/>
                  <a:gd name="connsiteY885" fmla="*/ 181535 h 225622"/>
                  <a:gd name="connsiteX886" fmla="*/ 261005 w 321502"/>
                  <a:gd name="connsiteY886" fmla="*/ 181535 h 225622"/>
                  <a:gd name="connsiteX887" fmla="*/ 261005 w 321502"/>
                  <a:gd name="connsiteY887" fmla="*/ 181535 h 225622"/>
                  <a:gd name="connsiteX888" fmla="*/ 261005 w 321502"/>
                  <a:gd name="connsiteY888" fmla="*/ 181535 h 225622"/>
                  <a:gd name="connsiteX889" fmla="*/ 261005 w 321502"/>
                  <a:gd name="connsiteY889" fmla="*/ 181535 h 225622"/>
                  <a:gd name="connsiteX890" fmla="*/ 261005 w 321502"/>
                  <a:gd name="connsiteY890" fmla="*/ 181535 h 225622"/>
                  <a:gd name="connsiteX891" fmla="*/ 261005 w 321502"/>
                  <a:gd name="connsiteY891" fmla="*/ 181535 h 225622"/>
                  <a:gd name="connsiteX892" fmla="*/ 261005 w 321502"/>
                  <a:gd name="connsiteY892" fmla="*/ 181535 h 225622"/>
                  <a:gd name="connsiteX893" fmla="*/ 261005 w 321502"/>
                  <a:gd name="connsiteY893" fmla="*/ 181535 h 225622"/>
                  <a:gd name="connsiteX894" fmla="*/ 261005 w 321502"/>
                  <a:gd name="connsiteY894" fmla="*/ 181535 h 225622"/>
                  <a:gd name="connsiteX895" fmla="*/ 261005 w 321502"/>
                  <a:gd name="connsiteY895" fmla="*/ 181535 h 225622"/>
                  <a:gd name="connsiteX896" fmla="*/ 261005 w 321502"/>
                  <a:gd name="connsiteY896" fmla="*/ 181535 h 225622"/>
                  <a:gd name="connsiteX897" fmla="*/ 261005 w 321502"/>
                  <a:gd name="connsiteY897" fmla="*/ 181535 h 225622"/>
                  <a:gd name="connsiteX898" fmla="*/ 261005 w 321502"/>
                  <a:gd name="connsiteY898" fmla="*/ 181535 h 225622"/>
                  <a:gd name="connsiteX899" fmla="*/ 261005 w 321502"/>
                  <a:gd name="connsiteY899" fmla="*/ 181535 h 225622"/>
                  <a:gd name="connsiteX900" fmla="*/ 261005 w 321502"/>
                  <a:gd name="connsiteY900" fmla="*/ 181535 h 225622"/>
                  <a:gd name="connsiteX901" fmla="*/ 261005 w 321502"/>
                  <a:gd name="connsiteY901" fmla="*/ 181535 h 225622"/>
                  <a:gd name="connsiteX902" fmla="*/ 261005 w 321502"/>
                  <a:gd name="connsiteY902" fmla="*/ 181535 h 225622"/>
                  <a:gd name="connsiteX903" fmla="*/ 261005 w 321502"/>
                  <a:gd name="connsiteY903" fmla="*/ 181535 h 225622"/>
                  <a:gd name="connsiteX904" fmla="*/ 261005 w 321502"/>
                  <a:gd name="connsiteY904" fmla="*/ 181535 h 225622"/>
                  <a:gd name="connsiteX905" fmla="*/ 261005 w 321502"/>
                  <a:gd name="connsiteY905" fmla="*/ 181535 h 225622"/>
                  <a:gd name="connsiteX906" fmla="*/ 261005 w 321502"/>
                  <a:gd name="connsiteY906" fmla="*/ 181535 h 225622"/>
                  <a:gd name="connsiteX907" fmla="*/ 261005 w 321502"/>
                  <a:gd name="connsiteY907" fmla="*/ 181535 h 225622"/>
                  <a:gd name="connsiteX908" fmla="*/ 261005 w 321502"/>
                  <a:gd name="connsiteY908" fmla="*/ 181535 h 225622"/>
                  <a:gd name="connsiteX909" fmla="*/ 261005 w 321502"/>
                  <a:gd name="connsiteY909" fmla="*/ 181535 h 225622"/>
                  <a:gd name="connsiteX910" fmla="*/ 261005 w 321502"/>
                  <a:gd name="connsiteY910" fmla="*/ 181535 h 225622"/>
                  <a:gd name="connsiteX911" fmla="*/ 261005 w 321502"/>
                  <a:gd name="connsiteY911" fmla="*/ 181535 h 225622"/>
                  <a:gd name="connsiteX912" fmla="*/ 261005 w 321502"/>
                  <a:gd name="connsiteY912" fmla="*/ 181535 h 225622"/>
                  <a:gd name="connsiteX913" fmla="*/ 261005 w 321502"/>
                  <a:gd name="connsiteY913" fmla="*/ 181535 h 225622"/>
                  <a:gd name="connsiteX914" fmla="*/ 261005 w 321502"/>
                  <a:gd name="connsiteY914" fmla="*/ 181535 h 225622"/>
                  <a:gd name="connsiteX915" fmla="*/ 261005 w 321502"/>
                  <a:gd name="connsiteY915" fmla="*/ 181535 h 225622"/>
                  <a:gd name="connsiteX916" fmla="*/ 261005 w 321502"/>
                  <a:gd name="connsiteY916" fmla="*/ 181535 h 225622"/>
                  <a:gd name="connsiteX917" fmla="*/ 261005 w 321502"/>
                  <a:gd name="connsiteY917" fmla="*/ 181535 h 225622"/>
                  <a:gd name="connsiteX918" fmla="*/ 261005 w 321502"/>
                  <a:gd name="connsiteY918" fmla="*/ 181535 h 225622"/>
                  <a:gd name="connsiteX919" fmla="*/ 261005 w 321502"/>
                  <a:gd name="connsiteY919" fmla="*/ 181535 h 225622"/>
                  <a:gd name="connsiteX920" fmla="*/ 261005 w 321502"/>
                  <a:gd name="connsiteY920" fmla="*/ 181535 h 225622"/>
                  <a:gd name="connsiteX921" fmla="*/ 261005 w 321502"/>
                  <a:gd name="connsiteY921" fmla="*/ 181535 h 225622"/>
                  <a:gd name="connsiteX922" fmla="*/ 261005 w 321502"/>
                  <a:gd name="connsiteY922" fmla="*/ 181535 h 225622"/>
                  <a:gd name="connsiteX923" fmla="*/ 261005 w 321502"/>
                  <a:gd name="connsiteY923" fmla="*/ 181535 h 225622"/>
                  <a:gd name="connsiteX924" fmla="*/ 261005 w 321502"/>
                  <a:gd name="connsiteY924" fmla="*/ 181535 h 225622"/>
                  <a:gd name="connsiteX925" fmla="*/ 261005 w 321502"/>
                  <a:gd name="connsiteY925" fmla="*/ 181535 h 225622"/>
                  <a:gd name="connsiteX926" fmla="*/ 261005 w 321502"/>
                  <a:gd name="connsiteY926" fmla="*/ 181535 h 225622"/>
                  <a:gd name="connsiteX927" fmla="*/ 261005 w 321502"/>
                  <a:gd name="connsiteY927" fmla="*/ 181535 h 225622"/>
                  <a:gd name="connsiteX928" fmla="*/ 261005 w 321502"/>
                  <a:gd name="connsiteY928" fmla="*/ 181535 h 225622"/>
                  <a:gd name="connsiteX929" fmla="*/ 261005 w 321502"/>
                  <a:gd name="connsiteY929" fmla="*/ 181535 h 225622"/>
                  <a:gd name="connsiteX930" fmla="*/ 261005 w 321502"/>
                  <a:gd name="connsiteY930" fmla="*/ 181535 h 225622"/>
                  <a:gd name="connsiteX931" fmla="*/ 261005 w 321502"/>
                  <a:gd name="connsiteY931" fmla="*/ 181535 h 225622"/>
                  <a:gd name="connsiteX932" fmla="*/ 261005 w 321502"/>
                  <a:gd name="connsiteY932" fmla="*/ 181535 h 225622"/>
                  <a:gd name="connsiteX933" fmla="*/ 261005 w 321502"/>
                  <a:gd name="connsiteY933" fmla="*/ 181535 h 225622"/>
                  <a:gd name="connsiteX934" fmla="*/ 261005 w 321502"/>
                  <a:gd name="connsiteY934" fmla="*/ 181535 h 225622"/>
                  <a:gd name="connsiteX935" fmla="*/ 261005 w 321502"/>
                  <a:gd name="connsiteY935" fmla="*/ 181535 h 225622"/>
                  <a:gd name="connsiteX936" fmla="*/ 261005 w 321502"/>
                  <a:gd name="connsiteY936" fmla="*/ 181535 h 225622"/>
                  <a:gd name="connsiteX937" fmla="*/ 261005 w 321502"/>
                  <a:gd name="connsiteY937" fmla="*/ 181535 h 225622"/>
                  <a:gd name="connsiteX938" fmla="*/ 261005 w 321502"/>
                  <a:gd name="connsiteY938" fmla="*/ 181535 h 225622"/>
                  <a:gd name="connsiteX939" fmla="*/ 261005 w 321502"/>
                  <a:gd name="connsiteY939" fmla="*/ 181535 h 225622"/>
                  <a:gd name="connsiteX940" fmla="*/ 261005 w 321502"/>
                  <a:gd name="connsiteY940" fmla="*/ 181535 h 225622"/>
                  <a:gd name="connsiteX941" fmla="*/ 261005 w 321502"/>
                  <a:gd name="connsiteY941" fmla="*/ 181535 h 225622"/>
                  <a:gd name="connsiteX942" fmla="*/ 261005 w 321502"/>
                  <a:gd name="connsiteY942" fmla="*/ 181535 h 225622"/>
                  <a:gd name="connsiteX943" fmla="*/ 261005 w 321502"/>
                  <a:gd name="connsiteY943" fmla="*/ 181535 h 225622"/>
                  <a:gd name="connsiteX944" fmla="*/ 261005 w 321502"/>
                  <a:gd name="connsiteY944" fmla="*/ 181535 h 225622"/>
                  <a:gd name="connsiteX945" fmla="*/ 261005 w 321502"/>
                  <a:gd name="connsiteY945" fmla="*/ 181535 h 225622"/>
                  <a:gd name="connsiteX946" fmla="*/ 261005 w 321502"/>
                  <a:gd name="connsiteY946" fmla="*/ 181535 h 225622"/>
                  <a:gd name="connsiteX947" fmla="*/ 261005 w 321502"/>
                  <a:gd name="connsiteY947" fmla="*/ 181535 h 225622"/>
                  <a:gd name="connsiteX948" fmla="*/ 261005 w 321502"/>
                  <a:gd name="connsiteY948" fmla="*/ 181535 h 225622"/>
                  <a:gd name="connsiteX949" fmla="*/ 261005 w 321502"/>
                  <a:gd name="connsiteY949" fmla="*/ 181535 h 225622"/>
                  <a:gd name="connsiteX950" fmla="*/ 261005 w 321502"/>
                  <a:gd name="connsiteY950" fmla="*/ 181535 h 225622"/>
                  <a:gd name="connsiteX951" fmla="*/ 261005 w 321502"/>
                  <a:gd name="connsiteY951" fmla="*/ 181535 h 225622"/>
                  <a:gd name="connsiteX952" fmla="*/ 261005 w 321502"/>
                  <a:gd name="connsiteY952" fmla="*/ 181535 h 225622"/>
                  <a:gd name="connsiteX953" fmla="*/ 261005 w 321502"/>
                  <a:gd name="connsiteY953" fmla="*/ 181535 h 225622"/>
                  <a:gd name="connsiteX954" fmla="*/ 261005 w 321502"/>
                  <a:gd name="connsiteY954" fmla="*/ 181535 h 225622"/>
                  <a:gd name="connsiteX955" fmla="*/ 261005 w 321502"/>
                  <a:gd name="connsiteY955" fmla="*/ 181535 h 225622"/>
                  <a:gd name="connsiteX956" fmla="*/ 261005 w 321502"/>
                  <a:gd name="connsiteY956" fmla="*/ 181535 h 225622"/>
                  <a:gd name="connsiteX957" fmla="*/ 261005 w 321502"/>
                  <a:gd name="connsiteY957" fmla="*/ 181535 h 225622"/>
                  <a:gd name="connsiteX958" fmla="*/ 261005 w 321502"/>
                  <a:gd name="connsiteY958" fmla="*/ 181535 h 225622"/>
                  <a:gd name="connsiteX959" fmla="*/ 261005 w 321502"/>
                  <a:gd name="connsiteY959" fmla="*/ 181535 h 225622"/>
                  <a:gd name="connsiteX960" fmla="*/ 261005 w 321502"/>
                  <a:gd name="connsiteY960" fmla="*/ 181535 h 225622"/>
                  <a:gd name="connsiteX961" fmla="*/ 261005 w 321502"/>
                  <a:gd name="connsiteY961" fmla="*/ 181535 h 225622"/>
                  <a:gd name="connsiteX962" fmla="*/ 261005 w 321502"/>
                  <a:gd name="connsiteY962" fmla="*/ 181535 h 225622"/>
                  <a:gd name="connsiteX963" fmla="*/ 261005 w 321502"/>
                  <a:gd name="connsiteY963" fmla="*/ 181535 h 225622"/>
                  <a:gd name="connsiteX964" fmla="*/ 261005 w 321502"/>
                  <a:gd name="connsiteY964" fmla="*/ 181535 h 225622"/>
                  <a:gd name="connsiteX965" fmla="*/ 261005 w 321502"/>
                  <a:gd name="connsiteY965" fmla="*/ 181535 h 225622"/>
                  <a:gd name="connsiteX966" fmla="*/ 261005 w 321502"/>
                  <a:gd name="connsiteY966" fmla="*/ 181535 h 225622"/>
                  <a:gd name="connsiteX967" fmla="*/ 261005 w 321502"/>
                  <a:gd name="connsiteY967" fmla="*/ 181535 h 225622"/>
                  <a:gd name="connsiteX968" fmla="*/ 261005 w 321502"/>
                  <a:gd name="connsiteY968" fmla="*/ 181535 h 225622"/>
                  <a:gd name="connsiteX969" fmla="*/ 261005 w 321502"/>
                  <a:gd name="connsiteY969" fmla="*/ 181535 h 225622"/>
                  <a:gd name="connsiteX970" fmla="*/ 261005 w 321502"/>
                  <a:gd name="connsiteY970" fmla="*/ 181535 h 225622"/>
                  <a:gd name="connsiteX971" fmla="*/ 261005 w 321502"/>
                  <a:gd name="connsiteY971" fmla="*/ 181535 h 225622"/>
                  <a:gd name="connsiteX972" fmla="*/ 261005 w 321502"/>
                  <a:gd name="connsiteY972" fmla="*/ 181535 h 225622"/>
                  <a:gd name="connsiteX973" fmla="*/ 261005 w 321502"/>
                  <a:gd name="connsiteY973" fmla="*/ 181535 h 225622"/>
                  <a:gd name="connsiteX974" fmla="*/ 261005 w 321502"/>
                  <a:gd name="connsiteY974" fmla="*/ 181535 h 225622"/>
                  <a:gd name="connsiteX975" fmla="*/ 261005 w 321502"/>
                  <a:gd name="connsiteY975" fmla="*/ 181535 h 225622"/>
                  <a:gd name="connsiteX976" fmla="*/ 261005 w 321502"/>
                  <a:gd name="connsiteY976" fmla="*/ 181535 h 225622"/>
                  <a:gd name="connsiteX977" fmla="*/ 261005 w 321502"/>
                  <a:gd name="connsiteY977" fmla="*/ 181535 h 225622"/>
                  <a:gd name="connsiteX978" fmla="*/ 261005 w 321502"/>
                  <a:gd name="connsiteY978" fmla="*/ 181535 h 225622"/>
                  <a:gd name="connsiteX979" fmla="*/ 261005 w 321502"/>
                  <a:gd name="connsiteY979" fmla="*/ 181535 h 225622"/>
                  <a:gd name="connsiteX980" fmla="*/ 261005 w 321502"/>
                  <a:gd name="connsiteY980" fmla="*/ 181535 h 225622"/>
                  <a:gd name="connsiteX981" fmla="*/ 261005 w 321502"/>
                  <a:gd name="connsiteY981" fmla="*/ 181535 h 225622"/>
                  <a:gd name="connsiteX982" fmla="*/ 261005 w 321502"/>
                  <a:gd name="connsiteY982" fmla="*/ 181535 h 225622"/>
                  <a:gd name="connsiteX983" fmla="*/ 261005 w 321502"/>
                  <a:gd name="connsiteY983" fmla="*/ 181535 h 225622"/>
                  <a:gd name="connsiteX984" fmla="*/ 261005 w 321502"/>
                  <a:gd name="connsiteY984" fmla="*/ 181535 h 225622"/>
                  <a:gd name="connsiteX985" fmla="*/ 261005 w 321502"/>
                  <a:gd name="connsiteY985" fmla="*/ 181535 h 225622"/>
                  <a:gd name="connsiteX986" fmla="*/ 261005 w 321502"/>
                  <a:gd name="connsiteY986" fmla="*/ 181535 h 225622"/>
                  <a:gd name="connsiteX987" fmla="*/ 261005 w 321502"/>
                  <a:gd name="connsiteY987" fmla="*/ 181535 h 225622"/>
                  <a:gd name="connsiteX988" fmla="*/ 261005 w 321502"/>
                  <a:gd name="connsiteY988" fmla="*/ 181535 h 225622"/>
                  <a:gd name="connsiteX989" fmla="*/ 261005 w 321502"/>
                  <a:gd name="connsiteY989" fmla="*/ 181535 h 225622"/>
                  <a:gd name="connsiteX990" fmla="*/ 261005 w 321502"/>
                  <a:gd name="connsiteY990" fmla="*/ 181535 h 225622"/>
                  <a:gd name="connsiteX991" fmla="*/ 261005 w 321502"/>
                  <a:gd name="connsiteY991" fmla="*/ 181535 h 225622"/>
                  <a:gd name="connsiteX992" fmla="*/ 261005 w 321502"/>
                  <a:gd name="connsiteY992" fmla="*/ 181535 h 225622"/>
                  <a:gd name="connsiteX993" fmla="*/ 261005 w 321502"/>
                  <a:gd name="connsiteY993" fmla="*/ 181535 h 225622"/>
                  <a:gd name="connsiteX994" fmla="*/ 261005 w 321502"/>
                  <a:gd name="connsiteY994" fmla="*/ 181535 h 225622"/>
                  <a:gd name="connsiteX995" fmla="*/ 261005 w 321502"/>
                  <a:gd name="connsiteY995" fmla="*/ 181535 h 225622"/>
                  <a:gd name="connsiteX996" fmla="*/ 261005 w 321502"/>
                  <a:gd name="connsiteY996" fmla="*/ 181535 h 225622"/>
                  <a:gd name="connsiteX997" fmla="*/ 261005 w 321502"/>
                  <a:gd name="connsiteY997" fmla="*/ 181535 h 225622"/>
                  <a:gd name="connsiteX998" fmla="*/ 261005 w 321502"/>
                  <a:gd name="connsiteY998" fmla="*/ 181535 h 225622"/>
                  <a:gd name="connsiteX999" fmla="*/ 261005 w 321502"/>
                  <a:gd name="connsiteY999" fmla="*/ 181535 h 225622"/>
                  <a:gd name="connsiteX1000" fmla="*/ 261005 w 321502"/>
                  <a:gd name="connsiteY1000" fmla="*/ 181535 h 225622"/>
                  <a:gd name="connsiteX1001" fmla="*/ 261005 w 321502"/>
                  <a:gd name="connsiteY1001" fmla="*/ 181535 h 225622"/>
                  <a:gd name="connsiteX1002" fmla="*/ 261005 w 321502"/>
                  <a:gd name="connsiteY1002" fmla="*/ 181535 h 225622"/>
                  <a:gd name="connsiteX1003" fmla="*/ 261005 w 321502"/>
                  <a:gd name="connsiteY1003" fmla="*/ 181535 h 225622"/>
                  <a:gd name="connsiteX1004" fmla="*/ 261005 w 321502"/>
                  <a:gd name="connsiteY1004" fmla="*/ 181535 h 225622"/>
                  <a:gd name="connsiteX1005" fmla="*/ 261005 w 321502"/>
                  <a:gd name="connsiteY1005" fmla="*/ 181535 h 225622"/>
                  <a:gd name="connsiteX1006" fmla="*/ 261005 w 321502"/>
                  <a:gd name="connsiteY1006" fmla="*/ 181535 h 225622"/>
                  <a:gd name="connsiteX1007" fmla="*/ 261005 w 321502"/>
                  <a:gd name="connsiteY1007" fmla="*/ 181535 h 225622"/>
                  <a:gd name="connsiteX1008" fmla="*/ 261005 w 321502"/>
                  <a:gd name="connsiteY1008" fmla="*/ 181535 h 225622"/>
                  <a:gd name="connsiteX1009" fmla="*/ 261005 w 321502"/>
                  <a:gd name="connsiteY1009" fmla="*/ 181535 h 225622"/>
                  <a:gd name="connsiteX1010" fmla="*/ 261005 w 321502"/>
                  <a:gd name="connsiteY1010" fmla="*/ 181535 h 225622"/>
                  <a:gd name="connsiteX1011" fmla="*/ 261005 w 321502"/>
                  <a:gd name="connsiteY1011" fmla="*/ 181535 h 225622"/>
                  <a:gd name="connsiteX1012" fmla="*/ 261005 w 321502"/>
                  <a:gd name="connsiteY1012" fmla="*/ 181535 h 225622"/>
                  <a:gd name="connsiteX1013" fmla="*/ 261005 w 321502"/>
                  <a:gd name="connsiteY1013" fmla="*/ 181535 h 225622"/>
                  <a:gd name="connsiteX1014" fmla="*/ 261005 w 321502"/>
                  <a:gd name="connsiteY1014" fmla="*/ 181535 h 225622"/>
                  <a:gd name="connsiteX1015" fmla="*/ 261005 w 321502"/>
                  <a:gd name="connsiteY1015" fmla="*/ 181535 h 225622"/>
                  <a:gd name="connsiteX1016" fmla="*/ 261005 w 321502"/>
                  <a:gd name="connsiteY1016" fmla="*/ 181535 h 225622"/>
                  <a:gd name="connsiteX1017" fmla="*/ 261005 w 321502"/>
                  <a:gd name="connsiteY1017" fmla="*/ 181535 h 225622"/>
                  <a:gd name="connsiteX1018" fmla="*/ 261005 w 321502"/>
                  <a:gd name="connsiteY1018" fmla="*/ 181535 h 225622"/>
                  <a:gd name="connsiteX1019" fmla="*/ 261005 w 321502"/>
                  <a:gd name="connsiteY1019" fmla="*/ 181535 h 225622"/>
                  <a:gd name="connsiteX1020" fmla="*/ 261005 w 321502"/>
                  <a:gd name="connsiteY1020" fmla="*/ 181535 h 225622"/>
                  <a:gd name="connsiteX1021" fmla="*/ 261005 w 321502"/>
                  <a:gd name="connsiteY1021" fmla="*/ 181535 h 225622"/>
                  <a:gd name="connsiteX1022" fmla="*/ 261005 w 321502"/>
                  <a:gd name="connsiteY1022" fmla="*/ 181535 h 225622"/>
                  <a:gd name="connsiteX1023" fmla="*/ 261005 w 321502"/>
                  <a:gd name="connsiteY1023" fmla="*/ 181535 h 225622"/>
                  <a:gd name="connsiteX1024" fmla="*/ 261005 w 321502"/>
                  <a:gd name="connsiteY1024" fmla="*/ 181535 h 225622"/>
                  <a:gd name="connsiteX1025" fmla="*/ 261005 w 321502"/>
                  <a:gd name="connsiteY1025" fmla="*/ 181535 h 225622"/>
                  <a:gd name="connsiteX1026" fmla="*/ 261005 w 321502"/>
                  <a:gd name="connsiteY1026" fmla="*/ 181535 h 225622"/>
                  <a:gd name="connsiteX1027" fmla="*/ 261005 w 321502"/>
                  <a:gd name="connsiteY1027" fmla="*/ 181535 h 225622"/>
                  <a:gd name="connsiteX1028" fmla="*/ 261005 w 321502"/>
                  <a:gd name="connsiteY1028" fmla="*/ 181535 h 225622"/>
                  <a:gd name="connsiteX1029" fmla="*/ 261005 w 321502"/>
                  <a:gd name="connsiteY1029" fmla="*/ 181535 h 225622"/>
                  <a:gd name="connsiteX1030" fmla="*/ 261005 w 321502"/>
                  <a:gd name="connsiteY1030" fmla="*/ 181535 h 225622"/>
                  <a:gd name="connsiteX1031" fmla="*/ 261005 w 321502"/>
                  <a:gd name="connsiteY1031" fmla="*/ 181535 h 225622"/>
                  <a:gd name="connsiteX1032" fmla="*/ 261005 w 321502"/>
                  <a:gd name="connsiteY1032" fmla="*/ 181535 h 225622"/>
                  <a:gd name="connsiteX1033" fmla="*/ 261005 w 321502"/>
                  <a:gd name="connsiteY1033" fmla="*/ 181535 h 225622"/>
                  <a:gd name="connsiteX1034" fmla="*/ 261005 w 321502"/>
                  <a:gd name="connsiteY1034" fmla="*/ 181535 h 225622"/>
                  <a:gd name="connsiteX1035" fmla="*/ 261005 w 321502"/>
                  <a:gd name="connsiteY1035" fmla="*/ 181535 h 225622"/>
                  <a:gd name="connsiteX1036" fmla="*/ 261005 w 321502"/>
                  <a:gd name="connsiteY1036" fmla="*/ 181535 h 225622"/>
                  <a:gd name="connsiteX1037" fmla="*/ 261005 w 321502"/>
                  <a:gd name="connsiteY1037" fmla="*/ 181535 h 225622"/>
                  <a:gd name="connsiteX1038" fmla="*/ 261005 w 321502"/>
                  <a:gd name="connsiteY1038" fmla="*/ 181535 h 225622"/>
                  <a:gd name="connsiteX1039" fmla="*/ 261005 w 321502"/>
                  <a:gd name="connsiteY1039" fmla="*/ 181535 h 225622"/>
                  <a:gd name="connsiteX1040" fmla="*/ 261005 w 321502"/>
                  <a:gd name="connsiteY1040" fmla="*/ 181535 h 225622"/>
                  <a:gd name="connsiteX1041" fmla="*/ 261005 w 321502"/>
                  <a:gd name="connsiteY1041" fmla="*/ 181535 h 225622"/>
                  <a:gd name="connsiteX1042" fmla="*/ 261005 w 321502"/>
                  <a:gd name="connsiteY1042" fmla="*/ 181535 h 225622"/>
                  <a:gd name="connsiteX1043" fmla="*/ 261005 w 321502"/>
                  <a:gd name="connsiteY1043" fmla="*/ 181535 h 225622"/>
                  <a:gd name="connsiteX1044" fmla="*/ 261005 w 321502"/>
                  <a:gd name="connsiteY1044" fmla="*/ 181535 h 225622"/>
                  <a:gd name="connsiteX1045" fmla="*/ 261005 w 321502"/>
                  <a:gd name="connsiteY1045" fmla="*/ 181535 h 225622"/>
                  <a:gd name="connsiteX1046" fmla="*/ 261005 w 321502"/>
                  <a:gd name="connsiteY1046" fmla="*/ 181535 h 225622"/>
                  <a:gd name="connsiteX1047" fmla="*/ 261005 w 321502"/>
                  <a:gd name="connsiteY1047" fmla="*/ 181535 h 225622"/>
                  <a:gd name="connsiteX1048" fmla="*/ 261005 w 321502"/>
                  <a:gd name="connsiteY1048" fmla="*/ 181535 h 225622"/>
                  <a:gd name="connsiteX1049" fmla="*/ 261005 w 321502"/>
                  <a:gd name="connsiteY1049" fmla="*/ 181535 h 225622"/>
                  <a:gd name="connsiteX1050" fmla="*/ 261005 w 321502"/>
                  <a:gd name="connsiteY1050" fmla="*/ 181535 h 225622"/>
                  <a:gd name="connsiteX1051" fmla="*/ 261005 w 321502"/>
                  <a:gd name="connsiteY1051" fmla="*/ 181535 h 225622"/>
                  <a:gd name="connsiteX1052" fmla="*/ 261005 w 321502"/>
                  <a:gd name="connsiteY1052" fmla="*/ 181535 h 225622"/>
                  <a:gd name="connsiteX1053" fmla="*/ 261005 w 321502"/>
                  <a:gd name="connsiteY1053" fmla="*/ 181535 h 225622"/>
                  <a:gd name="connsiteX1054" fmla="*/ 261005 w 321502"/>
                  <a:gd name="connsiteY1054" fmla="*/ 181535 h 225622"/>
                  <a:gd name="connsiteX1055" fmla="*/ 261005 w 321502"/>
                  <a:gd name="connsiteY1055" fmla="*/ 181535 h 225622"/>
                  <a:gd name="connsiteX1056" fmla="*/ 261005 w 321502"/>
                  <a:gd name="connsiteY1056" fmla="*/ 181535 h 225622"/>
                  <a:gd name="connsiteX1057" fmla="*/ 261005 w 321502"/>
                  <a:gd name="connsiteY1057" fmla="*/ 181535 h 225622"/>
                  <a:gd name="connsiteX1058" fmla="*/ 261005 w 321502"/>
                  <a:gd name="connsiteY1058" fmla="*/ 181535 h 225622"/>
                  <a:gd name="connsiteX1059" fmla="*/ 261005 w 321502"/>
                  <a:gd name="connsiteY1059" fmla="*/ 181535 h 225622"/>
                  <a:gd name="connsiteX1060" fmla="*/ 261005 w 321502"/>
                  <a:gd name="connsiteY1060" fmla="*/ 181535 h 225622"/>
                  <a:gd name="connsiteX1061" fmla="*/ 261005 w 321502"/>
                  <a:gd name="connsiteY1061" fmla="*/ 181535 h 225622"/>
                  <a:gd name="connsiteX1062" fmla="*/ 261005 w 321502"/>
                  <a:gd name="connsiteY1062" fmla="*/ 181535 h 225622"/>
                  <a:gd name="connsiteX1063" fmla="*/ 261005 w 321502"/>
                  <a:gd name="connsiteY1063" fmla="*/ 181535 h 225622"/>
                  <a:gd name="connsiteX1064" fmla="*/ 261005 w 321502"/>
                  <a:gd name="connsiteY1064" fmla="*/ 181535 h 225622"/>
                  <a:gd name="connsiteX1065" fmla="*/ 261005 w 321502"/>
                  <a:gd name="connsiteY1065" fmla="*/ 181535 h 225622"/>
                  <a:gd name="connsiteX1066" fmla="*/ 261005 w 321502"/>
                  <a:gd name="connsiteY1066" fmla="*/ 181535 h 225622"/>
                  <a:gd name="connsiteX1067" fmla="*/ 261005 w 321502"/>
                  <a:gd name="connsiteY1067" fmla="*/ 181535 h 225622"/>
                  <a:gd name="connsiteX1068" fmla="*/ 261005 w 321502"/>
                  <a:gd name="connsiteY1068" fmla="*/ 181535 h 225622"/>
                  <a:gd name="connsiteX1069" fmla="*/ 261005 w 321502"/>
                  <a:gd name="connsiteY1069" fmla="*/ 181535 h 225622"/>
                  <a:gd name="connsiteX1070" fmla="*/ 261005 w 321502"/>
                  <a:gd name="connsiteY1070" fmla="*/ 181535 h 225622"/>
                  <a:gd name="connsiteX1071" fmla="*/ 261005 w 321502"/>
                  <a:gd name="connsiteY1071" fmla="*/ 173755 h 225622"/>
                  <a:gd name="connsiteX1072" fmla="*/ 252362 w 321502"/>
                  <a:gd name="connsiteY1072" fmla="*/ 170298 h 225622"/>
                  <a:gd name="connsiteX1073" fmla="*/ 259276 w 321502"/>
                  <a:gd name="connsiteY1073" fmla="*/ 173755 h 225622"/>
                  <a:gd name="connsiteX1074" fmla="*/ 259276 w 321502"/>
                  <a:gd name="connsiteY1074" fmla="*/ 181535 h 225622"/>
                  <a:gd name="connsiteX1075" fmla="*/ 246312 w 321502"/>
                  <a:gd name="connsiteY1075" fmla="*/ 176349 h 225622"/>
                  <a:gd name="connsiteX1076" fmla="*/ 252362 w 321502"/>
                  <a:gd name="connsiteY1076" fmla="*/ 170298 h 225622"/>
                  <a:gd name="connsiteX1077" fmla="*/ 249769 w 321502"/>
                  <a:gd name="connsiteY1077" fmla="*/ 163382 h 225622"/>
                  <a:gd name="connsiteX1078" fmla="*/ 253226 w 321502"/>
                  <a:gd name="connsiteY1078" fmla="*/ 170298 h 225622"/>
                  <a:gd name="connsiteX1079" fmla="*/ 248041 w 321502"/>
                  <a:gd name="connsiteY1079" fmla="*/ 175484 h 225622"/>
                  <a:gd name="connsiteX1080" fmla="*/ 242856 w 321502"/>
                  <a:gd name="connsiteY1080" fmla="*/ 163382 h 225622"/>
                  <a:gd name="connsiteX1081" fmla="*/ 249769 w 321502"/>
                  <a:gd name="connsiteY1081" fmla="*/ 163382 h 225622"/>
                  <a:gd name="connsiteX1082" fmla="*/ 201371 w 321502"/>
                  <a:gd name="connsiteY1082" fmla="*/ 159060 h 225622"/>
                  <a:gd name="connsiteX1083" fmla="*/ 245448 w 321502"/>
                  <a:gd name="connsiteY1083" fmla="*/ 159060 h 225622"/>
                  <a:gd name="connsiteX1084" fmla="*/ 245448 w 321502"/>
                  <a:gd name="connsiteY1084" fmla="*/ 166840 h 225622"/>
                  <a:gd name="connsiteX1085" fmla="*/ 201371 w 321502"/>
                  <a:gd name="connsiteY1085" fmla="*/ 166840 h 225622"/>
                  <a:gd name="connsiteX1086" fmla="*/ 201371 w 321502"/>
                  <a:gd name="connsiteY1086" fmla="*/ 159060 h 225622"/>
                  <a:gd name="connsiteX1087" fmla="*/ 216063 w 321502"/>
                  <a:gd name="connsiteY1087" fmla="*/ 207469 h 225622"/>
                  <a:gd name="connsiteX1088" fmla="*/ 197914 w 321502"/>
                  <a:gd name="connsiteY1088" fmla="*/ 163382 h 225622"/>
                  <a:gd name="connsiteX1089" fmla="*/ 205692 w 321502"/>
                  <a:gd name="connsiteY1089" fmla="*/ 163382 h 225622"/>
                  <a:gd name="connsiteX1090" fmla="*/ 221249 w 321502"/>
                  <a:gd name="connsiteY1090" fmla="*/ 201418 h 225622"/>
                  <a:gd name="connsiteX1091" fmla="*/ 216063 w 321502"/>
                  <a:gd name="connsiteY1091" fmla="*/ 207469 h 225622"/>
                  <a:gd name="connsiteX1092" fmla="*/ 260141 w 321502"/>
                  <a:gd name="connsiteY1092" fmla="*/ 225622 h 225622"/>
                  <a:gd name="connsiteX1093" fmla="*/ 216063 w 321502"/>
                  <a:gd name="connsiteY1093" fmla="*/ 207469 h 225622"/>
                  <a:gd name="connsiteX1094" fmla="*/ 221249 w 321502"/>
                  <a:gd name="connsiteY1094" fmla="*/ 202282 h 225622"/>
                  <a:gd name="connsiteX1095" fmla="*/ 259276 w 321502"/>
                  <a:gd name="connsiteY1095" fmla="*/ 217842 h 225622"/>
                  <a:gd name="connsiteX1096" fmla="*/ 259276 w 321502"/>
                  <a:gd name="connsiteY1096" fmla="*/ 225622 h 225622"/>
                  <a:gd name="connsiteX1097" fmla="*/ 303353 w 321502"/>
                  <a:gd name="connsiteY1097" fmla="*/ 207469 h 225622"/>
                  <a:gd name="connsiteX1098" fmla="*/ 259276 w 321502"/>
                  <a:gd name="connsiteY1098" fmla="*/ 225622 h 225622"/>
                  <a:gd name="connsiteX1099" fmla="*/ 259276 w 321502"/>
                  <a:gd name="connsiteY1099" fmla="*/ 217842 h 225622"/>
                  <a:gd name="connsiteX1100" fmla="*/ 297303 w 321502"/>
                  <a:gd name="connsiteY1100" fmla="*/ 202282 h 225622"/>
                  <a:gd name="connsiteX1101" fmla="*/ 303353 w 321502"/>
                  <a:gd name="connsiteY1101" fmla="*/ 207469 h 225622"/>
                  <a:gd name="connsiteX1102" fmla="*/ 321502 w 321502"/>
                  <a:gd name="connsiteY1102" fmla="*/ 163382 h 225622"/>
                  <a:gd name="connsiteX1103" fmla="*/ 303353 w 321502"/>
                  <a:gd name="connsiteY1103" fmla="*/ 207469 h 225622"/>
                  <a:gd name="connsiteX1104" fmla="*/ 298167 w 321502"/>
                  <a:gd name="connsiteY1104" fmla="*/ 202282 h 225622"/>
                  <a:gd name="connsiteX1105" fmla="*/ 313724 w 321502"/>
                  <a:gd name="connsiteY1105" fmla="*/ 164246 h 225622"/>
                  <a:gd name="connsiteX1106" fmla="*/ 321502 w 321502"/>
                  <a:gd name="connsiteY1106" fmla="*/ 164246 h 225622"/>
                  <a:gd name="connsiteX1107" fmla="*/ 303353 w 321502"/>
                  <a:gd name="connsiteY1107" fmla="*/ 119295 h 225622"/>
                  <a:gd name="connsiteX1108" fmla="*/ 321502 w 321502"/>
                  <a:gd name="connsiteY1108" fmla="*/ 163382 h 225622"/>
                  <a:gd name="connsiteX1109" fmla="*/ 313724 w 321502"/>
                  <a:gd name="connsiteY1109" fmla="*/ 163382 h 225622"/>
                  <a:gd name="connsiteX1110" fmla="*/ 298167 w 321502"/>
                  <a:gd name="connsiteY1110" fmla="*/ 125346 h 225622"/>
                  <a:gd name="connsiteX1111" fmla="*/ 303353 w 321502"/>
                  <a:gd name="connsiteY1111" fmla="*/ 119295 h 225622"/>
                  <a:gd name="connsiteX1112" fmla="*/ 260141 w 321502"/>
                  <a:gd name="connsiteY1112" fmla="*/ 101141 h 225622"/>
                  <a:gd name="connsiteX1113" fmla="*/ 304217 w 321502"/>
                  <a:gd name="connsiteY1113" fmla="*/ 119295 h 225622"/>
                  <a:gd name="connsiteX1114" fmla="*/ 299032 w 321502"/>
                  <a:gd name="connsiteY1114" fmla="*/ 124481 h 225622"/>
                  <a:gd name="connsiteX1115" fmla="*/ 261005 w 321502"/>
                  <a:gd name="connsiteY1115" fmla="*/ 108921 h 225622"/>
                  <a:gd name="connsiteX1116" fmla="*/ 261005 w 321502"/>
                  <a:gd name="connsiteY1116" fmla="*/ 101141 h 225622"/>
                  <a:gd name="connsiteX1117" fmla="*/ 216063 w 321502"/>
                  <a:gd name="connsiteY1117" fmla="*/ 119295 h 225622"/>
                  <a:gd name="connsiteX1118" fmla="*/ 260141 w 321502"/>
                  <a:gd name="connsiteY1118" fmla="*/ 101141 h 225622"/>
                  <a:gd name="connsiteX1119" fmla="*/ 260141 w 321502"/>
                  <a:gd name="connsiteY1119" fmla="*/ 108921 h 225622"/>
                  <a:gd name="connsiteX1120" fmla="*/ 222113 w 321502"/>
                  <a:gd name="connsiteY1120" fmla="*/ 124481 h 225622"/>
                  <a:gd name="connsiteX1121" fmla="*/ 216063 w 321502"/>
                  <a:gd name="connsiteY1121" fmla="*/ 119295 h 225622"/>
                  <a:gd name="connsiteX1122" fmla="*/ 218656 w 321502"/>
                  <a:gd name="connsiteY1122" fmla="*/ 122753 h 225622"/>
                  <a:gd name="connsiteX1123" fmla="*/ 216063 w 321502"/>
                  <a:gd name="connsiteY1123" fmla="*/ 120159 h 225622"/>
                  <a:gd name="connsiteX1124" fmla="*/ 216063 w 321502"/>
                  <a:gd name="connsiteY1124" fmla="*/ 120159 h 225622"/>
                  <a:gd name="connsiteX1125" fmla="*/ 216063 w 321502"/>
                  <a:gd name="connsiteY1125" fmla="*/ 120159 h 225622"/>
                  <a:gd name="connsiteX1126" fmla="*/ 216063 w 321502"/>
                  <a:gd name="connsiteY1126" fmla="*/ 120159 h 225622"/>
                  <a:gd name="connsiteX1127" fmla="*/ 216063 w 321502"/>
                  <a:gd name="connsiteY1127" fmla="*/ 120159 h 225622"/>
                  <a:gd name="connsiteX1128" fmla="*/ 216063 w 321502"/>
                  <a:gd name="connsiteY1128" fmla="*/ 120159 h 225622"/>
                  <a:gd name="connsiteX1129" fmla="*/ 216063 w 321502"/>
                  <a:gd name="connsiteY1129" fmla="*/ 120159 h 225622"/>
                  <a:gd name="connsiteX1130" fmla="*/ 216063 w 321502"/>
                  <a:gd name="connsiteY1130" fmla="*/ 120159 h 225622"/>
                  <a:gd name="connsiteX1131" fmla="*/ 216063 w 321502"/>
                  <a:gd name="connsiteY1131" fmla="*/ 120159 h 225622"/>
                  <a:gd name="connsiteX1132" fmla="*/ 216063 w 321502"/>
                  <a:gd name="connsiteY1132" fmla="*/ 120159 h 225622"/>
                  <a:gd name="connsiteX1133" fmla="*/ 221249 w 321502"/>
                  <a:gd name="connsiteY1133" fmla="*/ 125346 h 225622"/>
                  <a:gd name="connsiteX1134" fmla="*/ 221249 w 321502"/>
                  <a:gd name="connsiteY1134" fmla="*/ 125346 h 225622"/>
                  <a:gd name="connsiteX1135" fmla="*/ 221249 w 321502"/>
                  <a:gd name="connsiteY1135" fmla="*/ 125346 h 225622"/>
                  <a:gd name="connsiteX1136" fmla="*/ 221249 w 321502"/>
                  <a:gd name="connsiteY1136" fmla="*/ 125346 h 225622"/>
                  <a:gd name="connsiteX1137" fmla="*/ 221249 w 321502"/>
                  <a:gd name="connsiteY1137" fmla="*/ 125346 h 225622"/>
                  <a:gd name="connsiteX1138" fmla="*/ 221249 w 321502"/>
                  <a:gd name="connsiteY1138" fmla="*/ 125346 h 225622"/>
                  <a:gd name="connsiteX1139" fmla="*/ 221249 w 321502"/>
                  <a:gd name="connsiteY1139" fmla="*/ 125346 h 225622"/>
                  <a:gd name="connsiteX1140" fmla="*/ 221249 w 321502"/>
                  <a:gd name="connsiteY1140" fmla="*/ 125346 h 225622"/>
                  <a:gd name="connsiteX1141" fmla="*/ 221249 w 321502"/>
                  <a:gd name="connsiteY1141" fmla="*/ 125346 h 225622"/>
                  <a:gd name="connsiteX1142" fmla="*/ 221249 w 321502"/>
                  <a:gd name="connsiteY1142" fmla="*/ 125346 h 225622"/>
                  <a:gd name="connsiteX1143" fmla="*/ 218656 w 321502"/>
                  <a:gd name="connsiteY1143" fmla="*/ 122753 h 225622"/>
                  <a:gd name="connsiteX1144" fmla="*/ 247177 w 321502"/>
                  <a:gd name="connsiteY1144" fmla="*/ 156466 h 225622"/>
                  <a:gd name="connsiteX1145" fmla="*/ 216063 w 321502"/>
                  <a:gd name="connsiteY1145" fmla="*/ 125346 h 225622"/>
                  <a:gd name="connsiteX1146" fmla="*/ 221249 w 321502"/>
                  <a:gd name="connsiteY1146" fmla="*/ 120159 h 225622"/>
                  <a:gd name="connsiteX1147" fmla="*/ 252362 w 321502"/>
                  <a:gd name="connsiteY1147" fmla="*/ 151279 h 225622"/>
                  <a:gd name="connsiteX1148" fmla="*/ 247177 w 321502"/>
                  <a:gd name="connsiteY1148" fmla="*/ 156466 h 225622"/>
                  <a:gd name="connsiteX1149" fmla="*/ 260141 w 321502"/>
                  <a:gd name="connsiteY1149" fmla="*/ 153008 h 225622"/>
                  <a:gd name="connsiteX1150" fmla="*/ 252362 w 321502"/>
                  <a:gd name="connsiteY1150" fmla="*/ 156466 h 225622"/>
                  <a:gd name="connsiteX1151" fmla="*/ 247177 w 321502"/>
                  <a:gd name="connsiteY1151" fmla="*/ 150415 h 225622"/>
                  <a:gd name="connsiteX1152" fmla="*/ 260141 w 321502"/>
                  <a:gd name="connsiteY1152" fmla="*/ 145228 h 225622"/>
                  <a:gd name="connsiteX1153" fmla="*/ 260141 w 321502"/>
                  <a:gd name="connsiteY1153" fmla="*/ 153008 h 225622"/>
                  <a:gd name="connsiteX1154" fmla="*/ 101118 w 321502"/>
                  <a:gd name="connsiteY1154" fmla="*/ 43223 h 225622"/>
                  <a:gd name="connsiteX1155" fmla="*/ 111489 w 321502"/>
                  <a:gd name="connsiteY1155" fmla="*/ 41494 h 225622"/>
                  <a:gd name="connsiteX1156" fmla="*/ 112353 w 321502"/>
                  <a:gd name="connsiteY1156" fmla="*/ 49274 h 225622"/>
                  <a:gd name="connsiteX1157" fmla="*/ 101982 w 321502"/>
                  <a:gd name="connsiteY1157" fmla="*/ 51003 h 225622"/>
                  <a:gd name="connsiteX1158" fmla="*/ 101118 w 321502"/>
                  <a:gd name="connsiteY1158" fmla="*/ 43223 h 225622"/>
                  <a:gd name="connsiteX1159" fmla="*/ 88154 w 321502"/>
                  <a:gd name="connsiteY1159" fmla="*/ 74343 h 225622"/>
                  <a:gd name="connsiteX1160" fmla="*/ 97661 w 321502"/>
                  <a:gd name="connsiteY1160" fmla="*/ 45816 h 225622"/>
                  <a:gd name="connsiteX1161" fmla="*/ 105439 w 321502"/>
                  <a:gd name="connsiteY1161" fmla="*/ 48409 h 225622"/>
                  <a:gd name="connsiteX1162" fmla="*/ 95932 w 321502"/>
                  <a:gd name="connsiteY1162" fmla="*/ 76936 h 225622"/>
                  <a:gd name="connsiteX1163" fmla="*/ 88154 w 321502"/>
                  <a:gd name="connsiteY1163" fmla="*/ 74343 h 225622"/>
                  <a:gd name="connsiteX1164" fmla="*/ 171122 w 321502"/>
                  <a:gd name="connsiteY1164" fmla="*/ 11238 h 225622"/>
                  <a:gd name="connsiteX1165" fmla="*/ 200507 w 321502"/>
                  <a:gd name="connsiteY1165" fmla="*/ 0 h 225622"/>
                  <a:gd name="connsiteX1166" fmla="*/ 203100 w 321502"/>
                  <a:gd name="connsiteY1166" fmla="*/ 6916 h 225622"/>
                  <a:gd name="connsiteX1167" fmla="*/ 173715 w 321502"/>
                  <a:gd name="connsiteY1167" fmla="*/ 18154 h 225622"/>
                  <a:gd name="connsiteX1168" fmla="*/ 171122 w 321502"/>
                  <a:gd name="connsiteY1168" fmla="*/ 11238 h 225622"/>
                  <a:gd name="connsiteX1169" fmla="*/ 157294 w 321502"/>
                  <a:gd name="connsiteY1169" fmla="*/ 24205 h 225622"/>
                  <a:gd name="connsiteX1170" fmla="*/ 170258 w 321502"/>
                  <a:gd name="connsiteY1170" fmla="*/ 12102 h 225622"/>
                  <a:gd name="connsiteX1171" fmla="*/ 175443 w 321502"/>
                  <a:gd name="connsiteY1171" fmla="*/ 18154 h 225622"/>
                  <a:gd name="connsiteX1172" fmla="*/ 162480 w 321502"/>
                  <a:gd name="connsiteY1172" fmla="*/ 30256 h 225622"/>
                  <a:gd name="connsiteX1173" fmla="*/ 157294 w 321502"/>
                  <a:gd name="connsiteY1173" fmla="*/ 24205 h 225622"/>
                  <a:gd name="connsiteX1174" fmla="*/ 120131 w 321502"/>
                  <a:gd name="connsiteY1174" fmla="*/ 28527 h 225622"/>
                  <a:gd name="connsiteX1175" fmla="*/ 159023 w 321502"/>
                  <a:gd name="connsiteY1175" fmla="*/ 23340 h 225622"/>
                  <a:gd name="connsiteX1176" fmla="*/ 159887 w 321502"/>
                  <a:gd name="connsiteY1176" fmla="*/ 31120 h 225622"/>
                  <a:gd name="connsiteX1177" fmla="*/ 120996 w 321502"/>
                  <a:gd name="connsiteY1177" fmla="*/ 36307 h 225622"/>
                  <a:gd name="connsiteX1178" fmla="*/ 120131 w 321502"/>
                  <a:gd name="connsiteY1178" fmla="*/ 28527 h 225622"/>
                  <a:gd name="connsiteX1179" fmla="*/ 113218 w 321502"/>
                  <a:gd name="connsiteY1179" fmla="*/ 31120 h 225622"/>
                  <a:gd name="connsiteX1180" fmla="*/ 120131 w 321502"/>
                  <a:gd name="connsiteY1180" fmla="*/ 28527 h 225622"/>
                  <a:gd name="connsiteX1181" fmla="*/ 121860 w 321502"/>
                  <a:gd name="connsiteY1181" fmla="*/ 36307 h 225622"/>
                  <a:gd name="connsiteX1182" fmla="*/ 118403 w 321502"/>
                  <a:gd name="connsiteY1182" fmla="*/ 37172 h 225622"/>
                  <a:gd name="connsiteX1183" fmla="*/ 113218 w 321502"/>
                  <a:gd name="connsiteY1183" fmla="*/ 31120 h 225622"/>
                  <a:gd name="connsiteX1184" fmla="*/ 108032 w 321502"/>
                  <a:gd name="connsiteY1184" fmla="*/ 38900 h 225622"/>
                  <a:gd name="connsiteX1185" fmla="*/ 113218 w 321502"/>
                  <a:gd name="connsiteY1185" fmla="*/ 31120 h 225622"/>
                  <a:gd name="connsiteX1186" fmla="*/ 118403 w 321502"/>
                  <a:gd name="connsiteY1186" fmla="*/ 37172 h 225622"/>
                  <a:gd name="connsiteX1187" fmla="*/ 115810 w 321502"/>
                  <a:gd name="connsiteY1187" fmla="*/ 41494 h 225622"/>
                  <a:gd name="connsiteX1188" fmla="*/ 108032 w 321502"/>
                  <a:gd name="connsiteY1188" fmla="*/ 38900 h 225622"/>
                  <a:gd name="connsiteX1189" fmla="*/ 108032 w 321502"/>
                  <a:gd name="connsiteY1189" fmla="*/ 45816 h 225622"/>
                  <a:gd name="connsiteX1190" fmla="*/ 108032 w 321502"/>
                  <a:gd name="connsiteY1190" fmla="*/ 41494 h 225622"/>
                  <a:gd name="connsiteX1191" fmla="*/ 108896 w 321502"/>
                  <a:gd name="connsiteY1191" fmla="*/ 38036 h 225622"/>
                  <a:gd name="connsiteX1192" fmla="*/ 116674 w 321502"/>
                  <a:gd name="connsiteY1192" fmla="*/ 39765 h 225622"/>
                  <a:gd name="connsiteX1193" fmla="*/ 116674 w 321502"/>
                  <a:gd name="connsiteY1193" fmla="*/ 42358 h 225622"/>
                  <a:gd name="connsiteX1194" fmla="*/ 116674 w 321502"/>
                  <a:gd name="connsiteY1194" fmla="*/ 43223 h 225622"/>
                  <a:gd name="connsiteX1195" fmla="*/ 108032 w 321502"/>
                  <a:gd name="connsiteY1195" fmla="*/ 45816 h 225622"/>
                  <a:gd name="connsiteX1196" fmla="*/ 110624 w 321502"/>
                  <a:gd name="connsiteY1196" fmla="*/ 52732 h 225622"/>
                  <a:gd name="connsiteX1197" fmla="*/ 108032 w 321502"/>
                  <a:gd name="connsiteY1197" fmla="*/ 45816 h 225622"/>
                  <a:gd name="connsiteX1198" fmla="*/ 115810 w 321502"/>
                  <a:gd name="connsiteY1198" fmla="*/ 44087 h 225622"/>
                  <a:gd name="connsiteX1199" fmla="*/ 116674 w 321502"/>
                  <a:gd name="connsiteY1199" fmla="*/ 47545 h 225622"/>
                  <a:gd name="connsiteX1200" fmla="*/ 110624 w 321502"/>
                  <a:gd name="connsiteY1200" fmla="*/ 52732 h 225622"/>
                  <a:gd name="connsiteX1201" fmla="*/ 113218 w 321502"/>
                  <a:gd name="connsiteY1201" fmla="*/ 55325 h 225622"/>
                  <a:gd name="connsiteX1202" fmla="*/ 111489 w 321502"/>
                  <a:gd name="connsiteY1202" fmla="*/ 53596 h 225622"/>
                  <a:gd name="connsiteX1203" fmla="*/ 110624 w 321502"/>
                  <a:gd name="connsiteY1203" fmla="*/ 52732 h 225622"/>
                  <a:gd name="connsiteX1204" fmla="*/ 115810 w 321502"/>
                  <a:gd name="connsiteY1204" fmla="*/ 47545 h 225622"/>
                  <a:gd name="connsiteX1205" fmla="*/ 117539 w 321502"/>
                  <a:gd name="connsiteY1205" fmla="*/ 49274 h 225622"/>
                  <a:gd name="connsiteX1206" fmla="*/ 118403 w 321502"/>
                  <a:gd name="connsiteY1206" fmla="*/ 50138 h 225622"/>
                  <a:gd name="connsiteX1207" fmla="*/ 113218 w 321502"/>
                  <a:gd name="connsiteY1207" fmla="*/ 55325 h 225622"/>
                  <a:gd name="connsiteX1208" fmla="*/ 124453 w 321502"/>
                  <a:gd name="connsiteY1208" fmla="*/ 58783 h 225622"/>
                  <a:gd name="connsiteX1209" fmla="*/ 113218 w 321502"/>
                  <a:gd name="connsiteY1209" fmla="*/ 55325 h 225622"/>
                  <a:gd name="connsiteX1210" fmla="*/ 118403 w 321502"/>
                  <a:gd name="connsiteY1210" fmla="*/ 49274 h 225622"/>
                  <a:gd name="connsiteX1211" fmla="*/ 123588 w 321502"/>
                  <a:gd name="connsiteY1211" fmla="*/ 51003 h 225622"/>
                  <a:gd name="connsiteX1212" fmla="*/ 124453 w 321502"/>
                  <a:gd name="connsiteY1212" fmla="*/ 58783 h 225622"/>
                  <a:gd name="connsiteX1213" fmla="*/ 165937 w 321502"/>
                  <a:gd name="connsiteY1213" fmla="*/ 53596 h 225622"/>
                  <a:gd name="connsiteX1214" fmla="*/ 124453 w 321502"/>
                  <a:gd name="connsiteY1214" fmla="*/ 59647 h 225622"/>
                  <a:gd name="connsiteX1215" fmla="*/ 123588 w 321502"/>
                  <a:gd name="connsiteY1215" fmla="*/ 51867 h 225622"/>
                  <a:gd name="connsiteX1216" fmla="*/ 165073 w 321502"/>
                  <a:gd name="connsiteY1216" fmla="*/ 45816 h 225622"/>
                  <a:gd name="connsiteX1217" fmla="*/ 165937 w 321502"/>
                  <a:gd name="connsiteY1217" fmla="*/ 53596 h 225622"/>
                  <a:gd name="connsiteX1218" fmla="*/ 177172 w 321502"/>
                  <a:gd name="connsiteY1218" fmla="*/ 48409 h 225622"/>
                  <a:gd name="connsiteX1219" fmla="*/ 166801 w 321502"/>
                  <a:gd name="connsiteY1219" fmla="*/ 53596 h 225622"/>
                  <a:gd name="connsiteX1220" fmla="*/ 165073 w 321502"/>
                  <a:gd name="connsiteY1220" fmla="*/ 45816 h 225622"/>
                  <a:gd name="connsiteX1221" fmla="*/ 171987 w 321502"/>
                  <a:gd name="connsiteY1221" fmla="*/ 42358 h 225622"/>
                  <a:gd name="connsiteX1222" fmla="*/ 177172 w 321502"/>
                  <a:gd name="connsiteY1222" fmla="*/ 48409 h 225622"/>
                  <a:gd name="connsiteX1223" fmla="*/ 184086 w 321502"/>
                  <a:gd name="connsiteY1223" fmla="*/ 41494 h 225622"/>
                  <a:gd name="connsiteX1224" fmla="*/ 177172 w 321502"/>
                  <a:gd name="connsiteY1224" fmla="*/ 47545 h 225622"/>
                  <a:gd name="connsiteX1225" fmla="*/ 171987 w 321502"/>
                  <a:gd name="connsiteY1225" fmla="*/ 41494 h 225622"/>
                  <a:gd name="connsiteX1226" fmla="*/ 178901 w 321502"/>
                  <a:gd name="connsiteY1226" fmla="*/ 35443 h 225622"/>
                  <a:gd name="connsiteX1227" fmla="*/ 184086 w 321502"/>
                  <a:gd name="connsiteY1227" fmla="*/ 41494 h 225622"/>
                  <a:gd name="connsiteX1228" fmla="*/ 194457 w 321502"/>
                  <a:gd name="connsiteY1228" fmla="*/ 71750 h 225622"/>
                  <a:gd name="connsiteX1229" fmla="*/ 178037 w 321502"/>
                  <a:gd name="connsiteY1229" fmla="*/ 41494 h 225622"/>
                  <a:gd name="connsiteX1230" fmla="*/ 184950 w 321502"/>
                  <a:gd name="connsiteY1230" fmla="*/ 38036 h 225622"/>
                  <a:gd name="connsiteX1231" fmla="*/ 201371 w 321502"/>
                  <a:gd name="connsiteY1231" fmla="*/ 68292 h 225622"/>
                  <a:gd name="connsiteX1232" fmla="*/ 194457 w 321502"/>
                  <a:gd name="connsiteY1232" fmla="*/ 71750 h 225622"/>
                  <a:gd name="connsiteX1233" fmla="*/ 166801 w 321502"/>
                  <a:gd name="connsiteY1233" fmla="*/ 82123 h 225622"/>
                  <a:gd name="connsiteX1234" fmla="*/ 196186 w 321502"/>
                  <a:gd name="connsiteY1234" fmla="*/ 66563 h 225622"/>
                  <a:gd name="connsiteX1235" fmla="*/ 199643 w 321502"/>
                  <a:gd name="connsiteY1235" fmla="*/ 73479 h 225622"/>
                  <a:gd name="connsiteX1236" fmla="*/ 170258 w 321502"/>
                  <a:gd name="connsiteY1236" fmla="*/ 89039 h 225622"/>
                  <a:gd name="connsiteX1237" fmla="*/ 166801 w 321502"/>
                  <a:gd name="connsiteY1237" fmla="*/ 82123 h 225622"/>
                  <a:gd name="connsiteX1238" fmla="*/ 155566 w 321502"/>
                  <a:gd name="connsiteY1238" fmla="*/ 99412 h 225622"/>
                  <a:gd name="connsiteX1239" fmla="*/ 166801 w 321502"/>
                  <a:gd name="connsiteY1239" fmla="*/ 82123 h 225622"/>
                  <a:gd name="connsiteX1240" fmla="*/ 170258 w 321502"/>
                  <a:gd name="connsiteY1240" fmla="*/ 89039 h 225622"/>
                  <a:gd name="connsiteX1241" fmla="*/ 162480 w 321502"/>
                  <a:gd name="connsiteY1241" fmla="*/ 101141 h 225622"/>
                  <a:gd name="connsiteX1242" fmla="*/ 155566 w 321502"/>
                  <a:gd name="connsiteY1242" fmla="*/ 99412 h 225622"/>
                  <a:gd name="connsiteX1243" fmla="*/ 151244 w 321502"/>
                  <a:gd name="connsiteY1243" fmla="*/ 159924 h 225622"/>
                  <a:gd name="connsiteX1244" fmla="*/ 155566 w 321502"/>
                  <a:gd name="connsiteY1244" fmla="*/ 100277 h 225622"/>
                  <a:gd name="connsiteX1245" fmla="*/ 163344 w 321502"/>
                  <a:gd name="connsiteY1245" fmla="*/ 101141 h 225622"/>
                  <a:gd name="connsiteX1246" fmla="*/ 159023 w 321502"/>
                  <a:gd name="connsiteY1246" fmla="*/ 160788 h 225622"/>
                  <a:gd name="connsiteX1247" fmla="*/ 151244 w 321502"/>
                  <a:gd name="connsiteY1247" fmla="*/ 159924 h 225622"/>
                  <a:gd name="connsiteX1248" fmla="*/ 155566 w 321502"/>
                  <a:gd name="connsiteY1248" fmla="*/ 172891 h 225622"/>
                  <a:gd name="connsiteX1249" fmla="*/ 151244 w 321502"/>
                  <a:gd name="connsiteY1249" fmla="*/ 159060 h 225622"/>
                  <a:gd name="connsiteX1250" fmla="*/ 159023 w 321502"/>
                  <a:gd name="connsiteY1250" fmla="*/ 159924 h 225622"/>
                  <a:gd name="connsiteX1251" fmla="*/ 161616 w 321502"/>
                  <a:gd name="connsiteY1251" fmla="*/ 167704 h 225622"/>
                  <a:gd name="connsiteX1252" fmla="*/ 155566 w 321502"/>
                  <a:gd name="connsiteY1252" fmla="*/ 172891 h 225622"/>
                  <a:gd name="connsiteX1253" fmla="*/ 167665 w 321502"/>
                  <a:gd name="connsiteY1253" fmla="*/ 179806 h 225622"/>
                  <a:gd name="connsiteX1254" fmla="*/ 154702 w 321502"/>
                  <a:gd name="connsiteY1254" fmla="*/ 173755 h 225622"/>
                  <a:gd name="connsiteX1255" fmla="*/ 160751 w 321502"/>
                  <a:gd name="connsiteY1255" fmla="*/ 168568 h 225622"/>
                  <a:gd name="connsiteX1256" fmla="*/ 168529 w 321502"/>
                  <a:gd name="connsiteY1256" fmla="*/ 172026 h 225622"/>
                  <a:gd name="connsiteX1257" fmla="*/ 167665 w 321502"/>
                  <a:gd name="connsiteY1257" fmla="*/ 179806 h 225622"/>
                  <a:gd name="connsiteX1258" fmla="*/ 181493 w 321502"/>
                  <a:gd name="connsiteY1258" fmla="*/ 175484 h 225622"/>
                  <a:gd name="connsiteX1259" fmla="*/ 167665 w 321502"/>
                  <a:gd name="connsiteY1259" fmla="*/ 179806 h 225622"/>
                  <a:gd name="connsiteX1260" fmla="*/ 168529 w 321502"/>
                  <a:gd name="connsiteY1260" fmla="*/ 172026 h 225622"/>
                  <a:gd name="connsiteX1261" fmla="*/ 176308 w 321502"/>
                  <a:gd name="connsiteY1261" fmla="*/ 169433 h 225622"/>
                  <a:gd name="connsiteX1262" fmla="*/ 181493 w 321502"/>
                  <a:gd name="connsiteY1262" fmla="*/ 175484 h 225622"/>
                  <a:gd name="connsiteX1263" fmla="*/ 188407 w 321502"/>
                  <a:gd name="connsiteY1263" fmla="*/ 162517 h 225622"/>
                  <a:gd name="connsiteX1264" fmla="*/ 182358 w 321502"/>
                  <a:gd name="connsiteY1264" fmla="*/ 175484 h 225622"/>
                  <a:gd name="connsiteX1265" fmla="*/ 177172 w 321502"/>
                  <a:gd name="connsiteY1265" fmla="*/ 169433 h 225622"/>
                  <a:gd name="connsiteX1266" fmla="*/ 180629 w 321502"/>
                  <a:gd name="connsiteY1266" fmla="*/ 161653 h 225622"/>
                  <a:gd name="connsiteX1267" fmla="*/ 188407 w 321502"/>
                  <a:gd name="connsiteY1267" fmla="*/ 162517 h 225622"/>
                  <a:gd name="connsiteX1268" fmla="*/ 191864 w 321502"/>
                  <a:gd name="connsiteY1268" fmla="*/ 109786 h 225622"/>
                  <a:gd name="connsiteX1269" fmla="*/ 188407 w 321502"/>
                  <a:gd name="connsiteY1269" fmla="*/ 162517 h 225622"/>
                  <a:gd name="connsiteX1270" fmla="*/ 180629 w 321502"/>
                  <a:gd name="connsiteY1270" fmla="*/ 161653 h 225622"/>
                  <a:gd name="connsiteX1271" fmla="*/ 184086 w 321502"/>
                  <a:gd name="connsiteY1271" fmla="*/ 108921 h 225622"/>
                  <a:gd name="connsiteX1272" fmla="*/ 191864 w 321502"/>
                  <a:gd name="connsiteY1272" fmla="*/ 109786 h 225622"/>
                  <a:gd name="connsiteX1273" fmla="*/ 231620 w 321502"/>
                  <a:gd name="connsiteY1273" fmla="*/ 89903 h 225622"/>
                  <a:gd name="connsiteX1274" fmla="*/ 190136 w 321502"/>
                  <a:gd name="connsiteY1274" fmla="*/ 112379 h 225622"/>
                  <a:gd name="connsiteX1275" fmla="*/ 186679 w 321502"/>
                  <a:gd name="connsiteY1275" fmla="*/ 105463 h 225622"/>
                  <a:gd name="connsiteX1276" fmla="*/ 228163 w 321502"/>
                  <a:gd name="connsiteY1276" fmla="*/ 82988 h 225622"/>
                  <a:gd name="connsiteX1277" fmla="*/ 231620 w 321502"/>
                  <a:gd name="connsiteY1277" fmla="*/ 89903 h 225622"/>
                  <a:gd name="connsiteX1278" fmla="*/ 241127 w 321502"/>
                  <a:gd name="connsiteY1278" fmla="*/ 59647 h 225622"/>
                  <a:gd name="connsiteX1279" fmla="*/ 243720 w 321502"/>
                  <a:gd name="connsiteY1279" fmla="*/ 76936 h 225622"/>
                  <a:gd name="connsiteX1280" fmla="*/ 231620 w 321502"/>
                  <a:gd name="connsiteY1280" fmla="*/ 89903 h 225622"/>
                  <a:gd name="connsiteX1281" fmla="*/ 228163 w 321502"/>
                  <a:gd name="connsiteY1281" fmla="*/ 82988 h 225622"/>
                  <a:gd name="connsiteX1282" fmla="*/ 236806 w 321502"/>
                  <a:gd name="connsiteY1282" fmla="*/ 74343 h 225622"/>
                  <a:gd name="connsiteX1283" fmla="*/ 235077 w 321502"/>
                  <a:gd name="connsiteY1283" fmla="*/ 63105 h 225622"/>
                  <a:gd name="connsiteX1284" fmla="*/ 241127 w 321502"/>
                  <a:gd name="connsiteY1284" fmla="*/ 59647 h 225622"/>
                  <a:gd name="connsiteX1285" fmla="*/ 215199 w 321502"/>
                  <a:gd name="connsiteY1285" fmla="*/ 11238 h 225622"/>
                  <a:gd name="connsiteX1286" fmla="*/ 241127 w 321502"/>
                  <a:gd name="connsiteY1286" fmla="*/ 59647 h 225622"/>
                  <a:gd name="connsiteX1287" fmla="*/ 234213 w 321502"/>
                  <a:gd name="connsiteY1287" fmla="*/ 63105 h 225622"/>
                  <a:gd name="connsiteX1288" fmla="*/ 208285 w 321502"/>
                  <a:gd name="connsiteY1288" fmla="*/ 14696 h 225622"/>
                  <a:gd name="connsiteX1289" fmla="*/ 215199 w 321502"/>
                  <a:gd name="connsiteY1289" fmla="*/ 11238 h 225622"/>
                  <a:gd name="connsiteX1290" fmla="*/ 203964 w 321502"/>
                  <a:gd name="connsiteY1290" fmla="*/ 0 h 225622"/>
                  <a:gd name="connsiteX1291" fmla="*/ 215199 w 321502"/>
                  <a:gd name="connsiteY1291" fmla="*/ 11238 h 225622"/>
                  <a:gd name="connsiteX1292" fmla="*/ 208285 w 321502"/>
                  <a:gd name="connsiteY1292" fmla="*/ 15560 h 225622"/>
                  <a:gd name="connsiteX1293" fmla="*/ 199643 w 321502"/>
                  <a:gd name="connsiteY1293" fmla="*/ 6916 h 225622"/>
                  <a:gd name="connsiteX1294" fmla="*/ 203964 w 321502"/>
                  <a:gd name="connsiteY1294" fmla="*/ 0 h 225622"/>
                  <a:gd name="connsiteX1295" fmla="*/ 58769 w 321502"/>
                  <a:gd name="connsiteY1295" fmla="*/ 162517 h 225622"/>
                  <a:gd name="connsiteX1296" fmla="*/ 85561 w 321502"/>
                  <a:gd name="connsiteY1296" fmla="*/ 82123 h 225622"/>
                  <a:gd name="connsiteX1297" fmla="*/ 93339 w 321502"/>
                  <a:gd name="connsiteY1297" fmla="*/ 84717 h 225622"/>
                  <a:gd name="connsiteX1298" fmla="*/ 66548 w 321502"/>
                  <a:gd name="connsiteY1298" fmla="*/ 165111 h 225622"/>
                  <a:gd name="connsiteX1299" fmla="*/ 58769 w 321502"/>
                  <a:gd name="connsiteY1299" fmla="*/ 162517 h 225622"/>
                  <a:gd name="connsiteX1300" fmla="*/ 100254 w 321502"/>
                  <a:gd name="connsiteY1300" fmla="*/ 125346 h 225622"/>
                  <a:gd name="connsiteX1301" fmla="*/ 98525 w 321502"/>
                  <a:gd name="connsiteY1301" fmla="*/ 123617 h 225622"/>
                  <a:gd name="connsiteX1302" fmla="*/ 96797 w 321502"/>
                  <a:gd name="connsiteY1302" fmla="*/ 121888 h 225622"/>
                  <a:gd name="connsiteX1303" fmla="*/ 101982 w 321502"/>
                  <a:gd name="connsiteY1303" fmla="*/ 116701 h 225622"/>
                  <a:gd name="connsiteX1304" fmla="*/ 103710 w 321502"/>
                  <a:gd name="connsiteY1304" fmla="*/ 118430 h 225622"/>
                  <a:gd name="connsiteX1305" fmla="*/ 105439 w 321502"/>
                  <a:gd name="connsiteY1305" fmla="*/ 120159 h 225622"/>
                  <a:gd name="connsiteX1306" fmla="*/ 100254 w 321502"/>
                  <a:gd name="connsiteY1306" fmla="*/ 125346 h 225622"/>
                  <a:gd name="connsiteX1307" fmla="*/ 116674 w 321502"/>
                  <a:gd name="connsiteY1307" fmla="*/ 163382 h 225622"/>
                  <a:gd name="connsiteX1308" fmla="*/ 101118 w 321502"/>
                  <a:gd name="connsiteY1308" fmla="*/ 125346 h 225622"/>
                  <a:gd name="connsiteX1309" fmla="*/ 106303 w 321502"/>
                  <a:gd name="connsiteY1309" fmla="*/ 120159 h 225622"/>
                  <a:gd name="connsiteX1310" fmla="*/ 124453 w 321502"/>
                  <a:gd name="connsiteY1310" fmla="*/ 164246 h 225622"/>
                  <a:gd name="connsiteX1311" fmla="*/ 116674 w 321502"/>
                  <a:gd name="connsiteY1311" fmla="*/ 164246 h 225622"/>
                  <a:gd name="connsiteX1312" fmla="*/ 100254 w 321502"/>
                  <a:gd name="connsiteY1312" fmla="*/ 202282 h 225622"/>
                  <a:gd name="connsiteX1313" fmla="*/ 115810 w 321502"/>
                  <a:gd name="connsiteY1313" fmla="*/ 164246 h 225622"/>
                  <a:gd name="connsiteX1314" fmla="*/ 123588 w 321502"/>
                  <a:gd name="connsiteY1314" fmla="*/ 164246 h 225622"/>
                  <a:gd name="connsiteX1315" fmla="*/ 105439 w 321502"/>
                  <a:gd name="connsiteY1315" fmla="*/ 208333 h 225622"/>
                  <a:gd name="connsiteX1316" fmla="*/ 100254 w 321502"/>
                  <a:gd name="connsiteY1316" fmla="*/ 202282 h 225622"/>
                  <a:gd name="connsiteX1317" fmla="*/ 62226 w 321502"/>
                  <a:gd name="connsiteY1317" fmla="*/ 217842 h 225622"/>
                  <a:gd name="connsiteX1318" fmla="*/ 100254 w 321502"/>
                  <a:gd name="connsiteY1318" fmla="*/ 202282 h 225622"/>
                  <a:gd name="connsiteX1319" fmla="*/ 105439 w 321502"/>
                  <a:gd name="connsiteY1319" fmla="*/ 207469 h 225622"/>
                  <a:gd name="connsiteX1320" fmla="*/ 61362 w 321502"/>
                  <a:gd name="connsiteY1320" fmla="*/ 225622 h 225622"/>
                  <a:gd name="connsiteX1321" fmla="*/ 61362 w 321502"/>
                  <a:gd name="connsiteY1321" fmla="*/ 217842 h 225622"/>
                  <a:gd name="connsiteX1322" fmla="*/ 23335 w 321502"/>
                  <a:gd name="connsiteY1322" fmla="*/ 201418 h 225622"/>
                  <a:gd name="connsiteX1323" fmla="*/ 62226 w 321502"/>
                  <a:gd name="connsiteY1323" fmla="*/ 217842 h 225622"/>
                  <a:gd name="connsiteX1324" fmla="*/ 62226 w 321502"/>
                  <a:gd name="connsiteY1324" fmla="*/ 225622 h 225622"/>
                  <a:gd name="connsiteX1325" fmla="*/ 18150 w 321502"/>
                  <a:gd name="connsiteY1325" fmla="*/ 207469 h 225622"/>
                  <a:gd name="connsiteX1326" fmla="*/ 23335 w 321502"/>
                  <a:gd name="connsiteY1326" fmla="*/ 201418 h 225622"/>
                  <a:gd name="connsiteX1327" fmla="*/ 7778 w 321502"/>
                  <a:gd name="connsiteY1327" fmla="*/ 163382 h 225622"/>
                  <a:gd name="connsiteX1328" fmla="*/ 23335 w 321502"/>
                  <a:gd name="connsiteY1328" fmla="*/ 201418 h 225622"/>
                  <a:gd name="connsiteX1329" fmla="*/ 18150 w 321502"/>
                  <a:gd name="connsiteY1329" fmla="*/ 206605 h 225622"/>
                  <a:gd name="connsiteX1330" fmla="*/ 0 w 321502"/>
                  <a:gd name="connsiteY1330" fmla="*/ 162517 h 225622"/>
                  <a:gd name="connsiteX1331" fmla="*/ 7778 w 321502"/>
                  <a:gd name="connsiteY1331" fmla="*/ 162517 h 225622"/>
                  <a:gd name="connsiteX1332" fmla="*/ 23335 w 321502"/>
                  <a:gd name="connsiteY1332" fmla="*/ 125346 h 225622"/>
                  <a:gd name="connsiteX1333" fmla="*/ 7778 w 321502"/>
                  <a:gd name="connsiteY1333" fmla="*/ 163382 h 225622"/>
                  <a:gd name="connsiteX1334" fmla="*/ 0 w 321502"/>
                  <a:gd name="connsiteY1334" fmla="*/ 163382 h 225622"/>
                  <a:gd name="connsiteX1335" fmla="*/ 18150 w 321502"/>
                  <a:gd name="connsiteY1335" fmla="*/ 119295 h 225622"/>
                  <a:gd name="connsiteX1336" fmla="*/ 23335 w 321502"/>
                  <a:gd name="connsiteY1336" fmla="*/ 125346 h 225622"/>
                  <a:gd name="connsiteX1337" fmla="*/ 59634 w 321502"/>
                  <a:gd name="connsiteY1337" fmla="*/ 108921 h 225622"/>
                  <a:gd name="connsiteX1338" fmla="*/ 23335 w 321502"/>
                  <a:gd name="connsiteY1338" fmla="*/ 124481 h 225622"/>
                  <a:gd name="connsiteX1339" fmla="*/ 18150 w 321502"/>
                  <a:gd name="connsiteY1339" fmla="*/ 119295 h 225622"/>
                  <a:gd name="connsiteX1340" fmla="*/ 59634 w 321502"/>
                  <a:gd name="connsiteY1340" fmla="*/ 101141 h 225622"/>
                  <a:gd name="connsiteX1341" fmla="*/ 59634 w 321502"/>
                  <a:gd name="connsiteY1341" fmla="*/ 108921 h 225622"/>
                  <a:gd name="connsiteX1342" fmla="*/ 156430 w 321502"/>
                  <a:gd name="connsiteY1342" fmla="*/ 76936 h 225622"/>
                  <a:gd name="connsiteX1343" fmla="*/ 139145 w 321502"/>
                  <a:gd name="connsiteY1343" fmla="*/ 130533 h 225622"/>
                  <a:gd name="connsiteX1344" fmla="*/ 131367 w 321502"/>
                  <a:gd name="connsiteY1344" fmla="*/ 127939 h 225622"/>
                  <a:gd name="connsiteX1345" fmla="*/ 148652 w 321502"/>
                  <a:gd name="connsiteY1345" fmla="*/ 74343 h 225622"/>
                  <a:gd name="connsiteX1346" fmla="*/ 156430 w 321502"/>
                  <a:gd name="connsiteY1346" fmla="*/ 76936 h 225622"/>
                  <a:gd name="connsiteX1347" fmla="*/ 91611 w 321502"/>
                  <a:gd name="connsiteY1347" fmla="*/ 71750 h 225622"/>
                  <a:gd name="connsiteX1348" fmla="*/ 152973 w 321502"/>
                  <a:gd name="connsiteY1348" fmla="*/ 71750 h 225622"/>
                  <a:gd name="connsiteX1349" fmla="*/ 152973 w 321502"/>
                  <a:gd name="connsiteY1349" fmla="*/ 79530 h 225622"/>
                  <a:gd name="connsiteX1350" fmla="*/ 91611 w 321502"/>
                  <a:gd name="connsiteY1350" fmla="*/ 79530 h 225622"/>
                  <a:gd name="connsiteX1351" fmla="*/ 91611 w 321502"/>
                  <a:gd name="connsiteY1351" fmla="*/ 71750 h 225622"/>
                  <a:gd name="connsiteX1352" fmla="*/ 85561 w 321502"/>
                  <a:gd name="connsiteY1352" fmla="*/ 81259 h 225622"/>
                  <a:gd name="connsiteX1353" fmla="*/ 88154 w 321502"/>
                  <a:gd name="connsiteY1353" fmla="*/ 73479 h 225622"/>
                  <a:gd name="connsiteX1354" fmla="*/ 95932 w 321502"/>
                  <a:gd name="connsiteY1354" fmla="*/ 76072 h 225622"/>
                  <a:gd name="connsiteX1355" fmla="*/ 93339 w 321502"/>
                  <a:gd name="connsiteY1355" fmla="*/ 83852 h 225622"/>
                  <a:gd name="connsiteX1356" fmla="*/ 85561 w 321502"/>
                  <a:gd name="connsiteY1356" fmla="*/ 81259 h 225622"/>
                  <a:gd name="connsiteX1357" fmla="*/ 133095 w 321502"/>
                  <a:gd name="connsiteY1357" fmla="*/ 131397 h 225622"/>
                  <a:gd name="connsiteX1358" fmla="*/ 86425 w 321502"/>
                  <a:gd name="connsiteY1358" fmla="*/ 85581 h 225622"/>
                  <a:gd name="connsiteX1359" fmla="*/ 91611 w 321502"/>
                  <a:gd name="connsiteY1359" fmla="*/ 80394 h 225622"/>
                  <a:gd name="connsiteX1360" fmla="*/ 138281 w 321502"/>
                  <a:gd name="connsiteY1360" fmla="*/ 126210 h 225622"/>
                  <a:gd name="connsiteX1361" fmla="*/ 133095 w 321502"/>
                  <a:gd name="connsiteY1361" fmla="*/ 131397 h 225622"/>
                  <a:gd name="connsiteX1362" fmla="*/ 218656 w 321502"/>
                  <a:gd name="connsiteY1362" fmla="*/ 121888 h 225622"/>
                  <a:gd name="connsiteX1363" fmla="*/ 216063 w 321502"/>
                  <a:gd name="connsiteY1363" fmla="*/ 119295 h 225622"/>
                  <a:gd name="connsiteX1364" fmla="*/ 221249 w 321502"/>
                  <a:gd name="connsiteY1364" fmla="*/ 118430 h 225622"/>
                  <a:gd name="connsiteX1365" fmla="*/ 222977 w 321502"/>
                  <a:gd name="connsiteY1365" fmla="*/ 122753 h 225622"/>
                  <a:gd name="connsiteX1366" fmla="*/ 218656 w 321502"/>
                  <a:gd name="connsiteY1366" fmla="*/ 121888 h 225622"/>
                  <a:gd name="connsiteX1367" fmla="*/ 201371 w 321502"/>
                  <a:gd name="connsiteY1367" fmla="*/ 163382 h 225622"/>
                  <a:gd name="connsiteX1368" fmla="*/ 204828 w 321502"/>
                  <a:gd name="connsiteY1368" fmla="*/ 165111 h 225622"/>
                  <a:gd name="connsiteX1369" fmla="*/ 200507 w 321502"/>
                  <a:gd name="connsiteY1369" fmla="*/ 167704 h 225622"/>
                  <a:gd name="connsiteX1370" fmla="*/ 197050 w 321502"/>
                  <a:gd name="connsiteY1370" fmla="*/ 164246 h 225622"/>
                  <a:gd name="connsiteX1371" fmla="*/ 201371 w 321502"/>
                  <a:gd name="connsiteY1371" fmla="*/ 164246 h 225622"/>
                  <a:gd name="connsiteX1372" fmla="*/ 262733 w 321502"/>
                  <a:gd name="connsiteY1372" fmla="*/ 150415 h 225622"/>
                  <a:gd name="connsiteX1373" fmla="*/ 261869 w 321502"/>
                  <a:gd name="connsiteY1373" fmla="*/ 153873 h 225622"/>
                  <a:gd name="connsiteX1374" fmla="*/ 261005 w 321502"/>
                  <a:gd name="connsiteY1374" fmla="*/ 153873 h 225622"/>
                  <a:gd name="connsiteX1375" fmla="*/ 262733 w 321502"/>
                  <a:gd name="connsiteY1375" fmla="*/ 150415 h 225622"/>
                  <a:gd name="connsiteX1376" fmla="*/ 269647 w 321502"/>
                  <a:gd name="connsiteY1376" fmla="*/ 173755 h 225622"/>
                  <a:gd name="connsiteX1377" fmla="*/ 272240 w 321502"/>
                  <a:gd name="connsiteY1377" fmla="*/ 176349 h 225622"/>
                  <a:gd name="connsiteX1378" fmla="*/ 272240 w 321502"/>
                  <a:gd name="connsiteY1378" fmla="*/ 176349 h 225622"/>
                  <a:gd name="connsiteX1379" fmla="*/ 269647 w 321502"/>
                  <a:gd name="connsiteY1379" fmla="*/ 173755 h 225622"/>
                  <a:gd name="connsiteX1380" fmla="*/ 261869 w 321502"/>
                  <a:gd name="connsiteY1380" fmla="*/ 177213 h 225622"/>
                  <a:gd name="connsiteX1381" fmla="*/ 262733 w 321502"/>
                  <a:gd name="connsiteY1381" fmla="*/ 180671 h 225622"/>
                  <a:gd name="connsiteX1382" fmla="*/ 261869 w 321502"/>
                  <a:gd name="connsiteY1382" fmla="*/ 180671 h 225622"/>
                  <a:gd name="connsiteX1383" fmla="*/ 261869 w 321502"/>
                  <a:gd name="connsiteY1383" fmla="*/ 177213 h 225622"/>
                  <a:gd name="connsiteX1384" fmla="*/ 201371 w 321502"/>
                  <a:gd name="connsiteY1384" fmla="*/ 163382 h 225622"/>
                  <a:gd name="connsiteX1385" fmla="*/ 197050 w 321502"/>
                  <a:gd name="connsiteY1385" fmla="*/ 163382 h 225622"/>
                  <a:gd name="connsiteX1386" fmla="*/ 201371 w 321502"/>
                  <a:gd name="connsiteY1386" fmla="*/ 159060 h 225622"/>
                  <a:gd name="connsiteX1387" fmla="*/ 201371 w 321502"/>
                  <a:gd name="connsiteY1387" fmla="*/ 163382 h 225622"/>
                  <a:gd name="connsiteX1388" fmla="*/ 218656 w 321502"/>
                  <a:gd name="connsiteY1388" fmla="*/ 122753 h 225622"/>
                  <a:gd name="connsiteX1389" fmla="*/ 216063 w 321502"/>
                  <a:gd name="connsiteY1389" fmla="*/ 125346 h 225622"/>
                  <a:gd name="connsiteX1390" fmla="*/ 215199 w 321502"/>
                  <a:gd name="connsiteY1390" fmla="*/ 121024 h 225622"/>
                  <a:gd name="connsiteX1391" fmla="*/ 218656 w 321502"/>
                  <a:gd name="connsiteY1391" fmla="*/ 122753 h 225622"/>
                  <a:gd name="connsiteX1392" fmla="*/ 101118 w 321502"/>
                  <a:gd name="connsiteY1392" fmla="*/ 46681 h 225622"/>
                  <a:gd name="connsiteX1393" fmla="*/ 97661 w 321502"/>
                  <a:gd name="connsiteY1393" fmla="*/ 45816 h 225622"/>
                  <a:gd name="connsiteX1394" fmla="*/ 101118 w 321502"/>
                  <a:gd name="connsiteY1394" fmla="*/ 43223 h 225622"/>
                  <a:gd name="connsiteX1395" fmla="*/ 101118 w 321502"/>
                  <a:gd name="connsiteY1395" fmla="*/ 46681 h 225622"/>
                  <a:gd name="connsiteX1396" fmla="*/ 172851 w 321502"/>
                  <a:gd name="connsiteY1396" fmla="*/ 14696 h 225622"/>
                  <a:gd name="connsiteX1397" fmla="*/ 170258 w 321502"/>
                  <a:gd name="connsiteY1397" fmla="*/ 12102 h 225622"/>
                  <a:gd name="connsiteX1398" fmla="*/ 171122 w 321502"/>
                  <a:gd name="connsiteY1398" fmla="*/ 11238 h 225622"/>
                  <a:gd name="connsiteX1399" fmla="*/ 172851 w 321502"/>
                  <a:gd name="connsiteY1399" fmla="*/ 14696 h 225622"/>
                  <a:gd name="connsiteX1400" fmla="*/ 159887 w 321502"/>
                  <a:gd name="connsiteY1400" fmla="*/ 26798 h 225622"/>
                  <a:gd name="connsiteX1401" fmla="*/ 162480 w 321502"/>
                  <a:gd name="connsiteY1401" fmla="*/ 29392 h 225622"/>
                  <a:gd name="connsiteX1402" fmla="*/ 160751 w 321502"/>
                  <a:gd name="connsiteY1402" fmla="*/ 30256 h 225622"/>
                  <a:gd name="connsiteX1403" fmla="*/ 159887 w 321502"/>
                  <a:gd name="connsiteY1403" fmla="*/ 26798 h 225622"/>
                  <a:gd name="connsiteX1404" fmla="*/ 120996 w 321502"/>
                  <a:gd name="connsiteY1404" fmla="*/ 31985 h 225622"/>
                  <a:gd name="connsiteX1405" fmla="*/ 120131 w 321502"/>
                  <a:gd name="connsiteY1405" fmla="*/ 28527 h 225622"/>
                  <a:gd name="connsiteX1406" fmla="*/ 120131 w 321502"/>
                  <a:gd name="connsiteY1406" fmla="*/ 28527 h 225622"/>
                  <a:gd name="connsiteX1407" fmla="*/ 120996 w 321502"/>
                  <a:gd name="connsiteY1407" fmla="*/ 31985 h 225622"/>
                  <a:gd name="connsiteX1408" fmla="*/ 115810 w 321502"/>
                  <a:gd name="connsiteY1408" fmla="*/ 33714 h 225622"/>
                  <a:gd name="connsiteX1409" fmla="*/ 113218 w 321502"/>
                  <a:gd name="connsiteY1409" fmla="*/ 30256 h 225622"/>
                  <a:gd name="connsiteX1410" fmla="*/ 113218 w 321502"/>
                  <a:gd name="connsiteY1410" fmla="*/ 30256 h 225622"/>
                  <a:gd name="connsiteX1411" fmla="*/ 115810 w 321502"/>
                  <a:gd name="connsiteY1411" fmla="*/ 33714 h 225622"/>
                  <a:gd name="connsiteX1412" fmla="*/ 111489 w 321502"/>
                  <a:gd name="connsiteY1412" fmla="*/ 39765 h 225622"/>
                  <a:gd name="connsiteX1413" fmla="*/ 108032 w 321502"/>
                  <a:gd name="connsiteY1413" fmla="*/ 38900 h 225622"/>
                  <a:gd name="connsiteX1414" fmla="*/ 108032 w 321502"/>
                  <a:gd name="connsiteY1414" fmla="*/ 38036 h 225622"/>
                  <a:gd name="connsiteX1415" fmla="*/ 111489 w 321502"/>
                  <a:gd name="connsiteY1415" fmla="*/ 39765 h 225622"/>
                  <a:gd name="connsiteX1416" fmla="*/ 111489 w 321502"/>
                  <a:gd name="connsiteY1416" fmla="*/ 44952 h 225622"/>
                  <a:gd name="connsiteX1417" fmla="*/ 114946 w 321502"/>
                  <a:gd name="connsiteY1417" fmla="*/ 44087 h 225622"/>
                  <a:gd name="connsiteX1418" fmla="*/ 114946 w 321502"/>
                  <a:gd name="connsiteY1418" fmla="*/ 44087 h 225622"/>
                  <a:gd name="connsiteX1419" fmla="*/ 111489 w 321502"/>
                  <a:gd name="connsiteY1419" fmla="*/ 44952 h 225622"/>
                  <a:gd name="connsiteX1420" fmla="*/ 113218 w 321502"/>
                  <a:gd name="connsiteY1420" fmla="*/ 50138 h 225622"/>
                  <a:gd name="connsiteX1421" fmla="*/ 110624 w 321502"/>
                  <a:gd name="connsiteY1421" fmla="*/ 52732 h 225622"/>
                  <a:gd name="connsiteX1422" fmla="*/ 110624 w 321502"/>
                  <a:gd name="connsiteY1422" fmla="*/ 52732 h 225622"/>
                  <a:gd name="connsiteX1423" fmla="*/ 113218 w 321502"/>
                  <a:gd name="connsiteY1423" fmla="*/ 50138 h 225622"/>
                  <a:gd name="connsiteX1424" fmla="*/ 115810 w 321502"/>
                  <a:gd name="connsiteY1424" fmla="*/ 52732 h 225622"/>
                  <a:gd name="connsiteX1425" fmla="*/ 113218 w 321502"/>
                  <a:gd name="connsiteY1425" fmla="*/ 55325 h 225622"/>
                  <a:gd name="connsiteX1426" fmla="*/ 113218 w 321502"/>
                  <a:gd name="connsiteY1426" fmla="*/ 55325 h 225622"/>
                  <a:gd name="connsiteX1427" fmla="*/ 115810 w 321502"/>
                  <a:gd name="connsiteY1427" fmla="*/ 52732 h 225622"/>
                  <a:gd name="connsiteX1428" fmla="*/ 124453 w 321502"/>
                  <a:gd name="connsiteY1428" fmla="*/ 55325 h 225622"/>
                  <a:gd name="connsiteX1429" fmla="*/ 125317 w 321502"/>
                  <a:gd name="connsiteY1429" fmla="*/ 58783 h 225622"/>
                  <a:gd name="connsiteX1430" fmla="*/ 125317 w 321502"/>
                  <a:gd name="connsiteY1430" fmla="*/ 58783 h 225622"/>
                  <a:gd name="connsiteX1431" fmla="*/ 124453 w 321502"/>
                  <a:gd name="connsiteY1431" fmla="*/ 55325 h 225622"/>
                  <a:gd name="connsiteX1432" fmla="*/ 165937 w 321502"/>
                  <a:gd name="connsiteY1432" fmla="*/ 49274 h 225622"/>
                  <a:gd name="connsiteX1433" fmla="*/ 166801 w 321502"/>
                  <a:gd name="connsiteY1433" fmla="*/ 52732 h 225622"/>
                  <a:gd name="connsiteX1434" fmla="*/ 166801 w 321502"/>
                  <a:gd name="connsiteY1434" fmla="*/ 52732 h 225622"/>
                  <a:gd name="connsiteX1435" fmla="*/ 165937 w 321502"/>
                  <a:gd name="connsiteY1435" fmla="*/ 49274 h 225622"/>
                  <a:gd name="connsiteX1436" fmla="*/ 174579 w 321502"/>
                  <a:gd name="connsiteY1436" fmla="*/ 44952 h 225622"/>
                  <a:gd name="connsiteX1437" fmla="*/ 177172 w 321502"/>
                  <a:gd name="connsiteY1437" fmla="*/ 47545 h 225622"/>
                  <a:gd name="connsiteX1438" fmla="*/ 177172 w 321502"/>
                  <a:gd name="connsiteY1438" fmla="*/ 47545 h 225622"/>
                  <a:gd name="connsiteX1439" fmla="*/ 174579 w 321502"/>
                  <a:gd name="connsiteY1439" fmla="*/ 44952 h 225622"/>
                  <a:gd name="connsiteX1440" fmla="*/ 181493 w 321502"/>
                  <a:gd name="connsiteY1440" fmla="*/ 38900 h 225622"/>
                  <a:gd name="connsiteX1441" fmla="*/ 178901 w 321502"/>
                  <a:gd name="connsiteY1441" fmla="*/ 36307 h 225622"/>
                  <a:gd name="connsiteX1442" fmla="*/ 182358 w 321502"/>
                  <a:gd name="connsiteY1442" fmla="*/ 35443 h 225622"/>
                  <a:gd name="connsiteX1443" fmla="*/ 184950 w 321502"/>
                  <a:gd name="connsiteY1443" fmla="*/ 37172 h 225622"/>
                  <a:gd name="connsiteX1444" fmla="*/ 181493 w 321502"/>
                  <a:gd name="connsiteY1444" fmla="*/ 38900 h 225622"/>
                  <a:gd name="connsiteX1445" fmla="*/ 197914 w 321502"/>
                  <a:gd name="connsiteY1445" fmla="*/ 70021 h 225622"/>
                  <a:gd name="connsiteX1446" fmla="*/ 201371 w 321502"/>
                  <a:gd name="connsiteY1446" fmla="*/ 68292 h 225622"/>
                  <a:gd name="connsiteX1447" fmla="*/ 201371 w 321502"/>
                  <a:gd name="connsiteY1447" fmla="*/ 70885 h 225622"/>
                  <a:gd name="connsiteX1448" fmla="*/ 199643 w 321502"/>
                  <a:gd name="connsiteY1448" fmla="*/ 73479 h 225622"/>
                  <a:gd name="connsiteX1449" fmla="*/ 197914 w 321502"/>
                  <a:gd name="connsiteY1449" fmla="*/ 70021 h 225622"/>
                  <a:gd name="connsiteX1450" fmla="*/ 168529 w 321502"/>
                  <a:gd name="connsiteY1450" fmla="*/ 85581 h 225622"/>
                  <a:gd name="connsiteX1451" fmla="*/ 166801 w 321502"/>
                  <a:gd name="connsiteY1451" fmla="*/ 82123 h 225622"/>
                  <a:gd name="connsiteX1452" fmla="*/ 166801 w 321502"/>
                  <a:gd name="connsiteY1452" fmla="*/ 82123 h 225622"/>
                  <a:gd name="connsiteX1453" fmla="*/ 168529 w 321502"/>
                  <a:gd name="connsiteY1453" fmla="*/ 85581 h 225622"/>
                  <a:gd name="connsiteX1454" fmla="*/ 159023 w 321502"/>
                  <a:gd name="connsiteY1454" fmla="*/ 100277 h 225622"/>
                  <a:gd name="connsiteX1455" fmla="*/ 155566 w 321502"/>
                  <a:gd name="connsiteY1455" fmla="*/ 100277 h 225622"/>
                  <a:gd name="connsiteX1456" fmla="*/ 155566 w 321502"/>
                  <a:gd name="connsiteY1456" fmla="*/ 100277 h 225622"/>
                  <a:gd name="connsiteX1457" fmla="*/ 159023 w 321502"/>
                  <a:gd name="connsiteY1457" fmla="*/ 100277 h 225622"/>
                  <a:gd name="connsiteX1458" fmla="*/ 154702 w 321502"/>
                  <a:gd name="connsiteY1458" fmla="*/ 159924 h 225622"/>
                  <a:gd name="connsiteX1459" fmla="*/ 158158 w 321502"/>
                  <a:gd name="connsiteY1459" fmla="*/ 159924 h 225622"/>
                  <a:gd name="connsiteX1460" fmla="*/ 158158 w 321502"/>
                  <a:gd name="connsiteY1460" fmla="*/ 159924 h 225622"/>
                  <a:gd name="connsiteX1461" fmla="*/ 154702 w 321502"/>
                  <a:gd name="connsiteY1461" fmla="*/ 159924 h 225622"/>
                  <a:gd name="connsiteX1462" fmla="*/ 184086 w 321502"/>
                  <a:gd name="connsiteY1462" fmla="*/ 162517 h 225622"/>
                  <a:gd name="connsiteX1463" fmla="*/ 188407 w 321502"/>
                  <a:gd name="connsiteY1463" fmla="*/ 162517 h 225622"/>
                  <a:gd name="connsiteX1464" fmla="*/ 188407 w 321502"/>
                  <a:gd name="connsiteY1464" fmla="*/ 162517 h 225622"/>
                  <a:gd name="connsiteX1465" fmla="*/ 184086 w 321502"/>
                  <a:gd name="connsiteY1465" fmla="*/ 162517 h 225622"/>
                  <a:gd name="connsiteX1466" fmla="*/ 187543 w 321502"/>
                  <a:gd name="connsiteY1466" fmla="*/ 108921 h 225622"/>
                  <a:gd name="connsiteX1467" fmla="*/ 184086 w 321502"/>
                  <a:gd name="connsiteY1467" fmla="*/ 108921 h 225622"/>
                  <a:gd name="connsiteX1468" fmla="*/ 185815 w 321502"/>
                  <a:gd name="connsiteY1468" fmla="*/ 105463 h 225622"/>
                  <a:gd name="connsiteX1469" fmla="*/ 187543 w 321502"/>
                  <a:gd name="connsiteY1469" fmla="*/ 108921 h 225622"/>
                  <a:gd name="connsiteX1470" fmla="*/ 229892 w 321502"/>
                  <a:gd name="connsiteY1470" fmla="*/ 86445 h 225622"/>
                  <a:gd name="connsiteX1471" fmla="*/ 231620 w 321502"/>
                  <a:gd name="connsiteY1471" fmla="*/ 89903 h 225622"/>
                  <a:gd name="connsiteX1472" fmla="*/ 231620 w 321502"/>
                  <a:gd name="connsiteY1472" fmla="*/ 89903 h 225622"/>
                  <a:gd name="connsiteX1473" fmla="*/ 229892 w 321502"/>
                  <a:gd name="connsiteY1473" fmla="*/ 86445 h 225622"/>
                  <a:gd name="connsiteX1474" fmla="*/ 237670 w 321502"/>
                  <a:gd name="connsiteY1474" fmla="*/ 61376 h 225622"/>
                  <a:gd name="connsiteX1475" fmla="*/ 241127 w 321502"/>
                  <a:gd name="connsiteY1475" fmla="*/ 59647 h 225622"/>
                  <a:gd name="connsiteX1476" fmla="*/ 241127 w 321502"/>
                  <a:gd name="connsiteY1476" fmla="*/ 59647 h 225622"/>
                  <a:gd name="connsiteX1477" fmla="*/ 237670 w 321502"/>
                  <a:gd name="connsiteY1477" fmla="*/ 61376 h 225622"/>
                  <a:gd name="connsiteX1478" fmla="*/ 211742 w 321502"/>
                  <a:gd name="connsiteY1478" fmla="*/ 13831 h 225622"/>
                  <a:gd name="connsiteX1479" fmla="*/ 215199 w 321502"/>
                  <a:gd name="connsiteY1479" fmla="*/ 12102 h 225622"/>
                  <a:gd name="connsiteX1480" fmla="*/ 215199 w 321502"/>
                  <a:gd name="connsiteY1480" fmla="*/ 12102 h 225622"/>
                  <a:gd name="connsiteX1481" fmla="*/ 211742 w 321502"/>
                  <a:gd name="connsiteY1481" fmla="*/ 13831 h 225622"/>
                  <a:gd name="connsiteX1482" fmla="*/ 202236 w 321502"/>
                  <a:gd name="connsiteY1482" fmla="*/ 3458 h 225622"/>
                  <a:gd name="connsiteX1483" fmla="*/ 200507 w 321502"/>
                  <a:gd name="connsiteY1483" fmla="*/ 0 h 225622"/>
                  <a:gd name="connsiteX1484" fmla="*/ 203964 w 321502"/>
                  <a:gd name="connsiteY1484" fmla="*/ 0 h 225622"/>
                  <a:gd name="connsiteX1485" fmla="*/ 202236 w 321502"/>
                  <a:gd name="connsiteY1485" fmla="*/ 3458 h 225622"/>
                  <a:gd name="connsiteX1486" fmla="*/ 65684 w 321502"/>
                  <a:gd name="connsiteY1486" fmla="*/ 164246 h 225622"/>
                  <a:gd name="connsiteX1487" fmla="*/ 60498 w 321502"/>
                  <a:gd name="connsiteY1487" fmla="*/ 166840 h 225622"/>
                  <a:gd name="connsiteX1488" fmla="*/ 57905 w 321502"/>
                  <a:gd name="connsiteY1488" fmla="*/ 161653 h 225622"/>
                  <a:gd name="connsiteX1489" fmla="*/ 65684 w 321502"/>
                  <a:gd name="connsiteY1489" fmla="*/ 164246 h 225622"/>
                  <a:gd name="connsiteX1490" fmla="*/ 97661 w 321502"/>
                  <a:gd name="connsiteY1490" fmla="*/ 122753 h 225622"/>
                  <a:gd name="connsiteX1491" fmla="*/ 97661 w 321502"/>
                  <a:gd name="connsiteY1491" fmla="*/ 117566 h 225622"/>
                  <a:gd name="connsiteX1492" fmla="*/ 102846 w 321502"/>
                  <a:gd name="connsiteY1492" fmla="*/ 117566 h 225622"/>
                  <a:gd name="connsiteX1493" fmla="*/ 97661 w 321502"/>
                  <a:gd name="connsiteY1493" fmla="*/ 122753 h 225622"/>
                  <a:gd name="connsiteX1494" fmla="*/ 59634 w 321502"/>
                  <a:gd name="connsiteY1494" fmla="*/ 101141 h 225622"/>
                  <a:gd name="connsiteX1495" fmla="*/ 63955 w 321502"/>
                  <a:gd name="connsiteY1495" fmla="*/ 104599 h 225622"/>
                  <a:gd name="connsiteX1496" fmla="*/ 60498 w 321502"/>
                  <a:gd name="connsiteY1496" fmla="*/ 108921 h 225622"/>
                  <a:gd name="connsiteX1497" fmla="*/ 59634 w 321502"/>
                  <a:gd name="connsiteY1497" fmla="*/ 101141 h 225622"/>
                  <a:gd name="connsiteX1498" fmla="*/ 152973 w 321502"/>
                  <a:gd name="connsiteY1498" fmla="*/ 75208 h 225622"/>
                  <a:gd name="connsiteX1499" fmla="*/ 152973 w 321502"/>
                  <a:gd name="connsiteY1499" fmla="*/ 70885 h 225622"/>
                  <a:gd name="connsiteX1500" fmla="*/ 156430 w 321502"/>
                  <a:gd name="connsiteY1500" fmla="*/ 72614 h 225622"/>
                  <a:gd name="connsiteX1501" fmla="*/ 157294 w 321502"/>
                  <a:gd name="connsiteY1501" fmla="*/ 76072 h 225622"/>
                  <a:gd name="connsiteX1502" fmla="*/ 152973 w 321502"/>
                  <a:gd name="connsiteY1502" fmla="*/ 75208 h 225622"/>
                  <a:gd name="connsiteX1503" fmla="*/ 91611 w 321502"/>
                  <a:gd name="connsiteY1503" fmla="*/ 75208 h 225622"/>
                  <a:gd name="connsiteX1504" fmla="*/ 88154 w 321502"/>
                  <a:gd name="connsiteY1504" fmla="*/ 74343 h 225622"/>
                  <a:gd name="connsiteX1505" fmla="*/ 88154 w 321502"/>
                  <a:gd name="connsiteY1505" fmla="*/ 74343 h 225622"/>
                  <a:gd name="connsiteX1506" fmla="*/ 91611 w 321502"/>
                  <a:gd name="connsiteY1506" fmla="*/ 75208 h 225622"/>
                  <a:gd name="connsiteX1507" fmla="*/ 135688 w 321502"/>
                  <a:gd name="connsiteY1507" fmla="*/ 128804 h 225622"/>
                  <a:gd name="connsiteX1508" fmla="*/ 139145 w 321502"/>
                  <a:gd name="connsiteY1508" fmla="*/ 129668 h 225622"/>
                  <a:gd name="connsiteX1509" fmla="*/ 136552 w 321502"/>
                  <a:gd name="connsiteY1509" fmla="*/ 132261 h 225622"/>
                  <a:gd name="connsiteX1510" fmla="*/ 133095 w 321502"/>
                  <a:gd name="connsiteY1510" fmla="*/ 131397 h 225622"/>
                  <a:gd name="connsiteX1511" fmla="*/ 135688 w 321502"/>
                  <a:gd name="connsiteY1511" fmla="*/ 128804 h 225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</a:cxnLst>
                <a:rect l="l" t="t" r="r" b="b"/>
                <a:pathLst>
                  <a:path w="321502" h="225622">
                    <a:moveTo>
                      <a:pt x="252362" y="156466"/>
                    </a:moveTo>
                    <a:cubicBezTo>
                      <a:pt x="250634" y="158195"/>
                      <a:pt x="249769" y="160788"/>
                      <a:pt x="248905" y="163382"/>
                    </a:cubicBezTo>
                    <a:lnTo>
                      <a:pt x="241127" y="162517"/>
                    </a:lnTo>
                    <a:cubicBezTo>
                      <a:pt x="241991" y="158195"/>
                      <a:pt x="242856" y="153873"/>
                      <a:pt x="246312" y="150415"/>
                    </a:cubicBezTo>
                    <a:lnTo>
                      <a:pt x="252362" y="156466"/>
                    </a:lnTo>
                    <a:close/>
                    <a:moveTo>
                      <a:pt x="222113" y="123617"/>
                    </a:moveTo>
                    <a:lnTo>
                      <a:pt x="204828" y="164246"/>
                    </a:lnTo>
                    <a:lnTo>
                      <a:pt x="197914" y="161653"/>
                    </a:lnTo>
                    <a:lnTo>
                      <a:pt x="215199" y="121024"/>
                    </a:lnTo>
                    <a:lnTo>
                      <a:pt x="222113" y="123617"/>
                    </a:lnTo>
                    <a:close/>
                    <a:moveTo>
                      <a:pt x="197050" y="163382"/>
                    </a:moveTo>
                    <a:cubicBezTo>
                      <a:pt x="197050" y="146093"/>
                      <a:pt x="203100" y="131397"/>
                      <a:pt x="215199" y="119295"/>
                    </a:cubicBezTo>
                    <a:lnTo>
                      <a:pt x="220385" y="124481"/>
                    </a:lnTo>
                    <a:cubicBezTo>
                      <a:pt x="210014" y="134855"/>
                      <a:pt x="204828" y="147822"/>
                      <a:pt x="204828" y="162517"/>
                    </a:cubicBezTo>
                    <a:lnTo>
                      <a:pt x="197050" y="162517"/>
                    </a:lnTo>
                    <a:close/>
                    <a:moveTo>
                      <a:pt x="261005" y="153873"/>
                    </a:moveTo>
                    <a:cubicBezTo>
                      <a:pt x="260141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cubicBezTo>
                      <a:pt x="259276" y="153008"/>
                      <a:pt x="259276" y="153008"/>
                      <a:pt x="259276" y="153008"/>
                    </a:cubicBezTo>
                    <a:lnTo>
                      <a:pt x="259276" y="145228"/>
                    </a:lnTo>
                    <a:cubicBezTo>
                      <a:pt x="260141" y="145228"/>
                      <a:pt x="260141" y="145228"/>
                      <a:pt x="261869" y="145228"/>
                    </a:cubicBezTo>
                    <a:cubicBezTo>
                      <a:pt x="262733" y="145228"/>
                      <a:pt x="263597" y="146093"/>
                      <a:pt x="264462" y="146093"/>
                    </a:cubicBezTo>
                    <a:lnTo>
                      <a:pt x="261005" y="153873"/>
                    </a:lnTo>
                    <a:close/>
                    <a:moveTo>
                      <a:pt x="267055" y="156466"/>
                    </a:moveTo>
                    <a:cubicBezTo>
                      <a:pt x="266190" y="155602"/>
                      <a:pt x="265326" y="154737"/>
                      <a:pt x="264462" y="154737"/>
                    </a:cubicBezTo>
                    <a:cubicBezTo>
                      <a:pt x="263597" y="154737"/>
                      <a:pt x="263597" y="153873"/>
                      <a:pt x="261869" y="153873"/>
                    </a:cubicBezTo>
                    <a:lnTo>
                      <a:pt x="262733" y="146093"/>
                    </a:lnTo>
                    <a:cubicBezTo>
                      <a:pt x="264462" y="146093"/>
                      <a:pt x="266190" y="146957"/>
                      <a:pt x="267919" y="147822"/>
                    </a:cubicBezTo>
                    <a:cubicBezTo>
                      <a:pt x="269647" y="148686"/>
                      <a:pt x="270511" y="149551"/>
                      <a:pt x="272240" y="151279"/>
                    </a:cubicBezTo>
                    <a:lnTo>
                      <a:pt x="267055" y="156466"/>
                    </a:lnTo>
                    <a:close/>
                    <a:moveTo>
                      <a:pt x="269647" y="163382"/>
                    </a:moveTo>
                    <a:cubicBezTo>
                      <a:pt x="269647" y="160788"/>
                      <a:pt x="268783" y="158195"/>
                      <a:pt x="267055" y="156466"/>
                    </a:cubicBezTo>
                    <a:lnTo>
                      <a:pt x="272240" y="151279"/>
                    </a:lnTo>
                    <a:cubicBezTo>
                      <a:pt x="275697" y="154737"/>
                      <a:pt x="277426" y="159060"/>
                      <a:pt x="277426" y="163382"/>
                    </a:cubicBezTo>
                    <a:lnTo>
                      <a:pt x="269647" y="163382"/>
                    </a:lnTo>
                    <a:close/>
                    <a:moveTo>
                      <a:pt x="267055" y="170298"/>
                    </a:moveTo>
                    <a:cubicBezTo>
                      <a:pt x="268783" y="168568"/>
                      <a:pt x="269647" y="165975"/>
                      <a:pt x="269647" y="163382"/>
                    </a:cubicBezTo>
                    <a:lnTo>
                      <a:pt x="277426" y="163382"/>
                    </a:lnTo>
                    <a:cubicBezTo>
                      <a:pt x="277426" y="167704"/>
                      <a:pt x="275697" y="172026"/>
                      <a:pt x="272240" y="175484"/>
                    </a:cubicBezTo>
                    <a:lnTo>
                      <a:pt x="267055" y="170298"/>
                    </a:lnTo>
                    <a:close/>
                    <a:moveTo>
                      <a:pt x="261869" y="173755"/>
                    </a:moveTo>
                    <a:cubicBezTo>
                      <a:pt x="263597" y="173755"/>
                      <a:pt x="265326" y="172026"/>
                      <a:pt x="267919" y="171162"/>
                    </a:cubicBezTo>
                    <a:lnTo>
                      <a:pt x="273104" y="177213"/>
                    </a:lnTo>
                    <a:cubicBezTo>
                      <a:pt x="270511" y="179806"/>
                      <a:pt x="267055" y="181535"/>
                      <a:pt x="263597" y="181535"/>
                    </a:cubicBezTo>
                    <a:lnTo>
                      <a:pt x="261869" y="173755"/>
                    </a:lnTo>
                    <a:close/>
                    <a:moveTo>
                      <a:pt x="260141" y="173755"/>
                    </a:move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0141" y="173755"/>
                      <a:pt x="260141" y="173755"/>
                    </a:cubicBezTo>
                    <a:cubicBezTo>
                      <a:pt x="260141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0141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cubicBezTo>
                      <a:pt x="261005" y="173755"/>
                      <a:pt x="261005" y="173755"/>
                      <a:pt x="261005" y="173755"/>
                    </a:cubicBezTo>
                    <a:lnTo>
                      <a:pt x="261005" y="181535"/>
                    </a:ln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cubicBezTo>
                      <a:pt x="261005" y="181535"/>
                      <a:pt x="261005" y="181535"/>
                      <a:pt x="261005" y="181535"/>
                    </a:cubicBezTo>
                    <a:lnTo>
                      <a:pt x="261005" y="173755"/>
                    </a:lnTo>
                    <a:close/>
                    <a:moveTo>
                      <a:pt x="252362" y="170298"/>
                    </a:moveTo>
                    <a:cubicBezTo>
                      <a:pt x="254091" y="172026"/>
                      <a:pt x="256683" y="173755"/>
                      <a:pt x="259276" y="173755"/>
                    </a:cubicBezTo>
                    <a:lnTo>
                      <a:pt x="259276" y="181535"/>
                    </a:lnTo>
                    <a:cubicBezTo>
                      <a:pt x="254091" y="181535"/>
                      <a:pt x="249769" y="179806"/>
                      <a:pt x="246312" y="176349"/>
                    </a:cubicBezTo>
                    <a:lnTo>
                      <a:pt x="252362" y="170298"/>
                    </a:lnTo>
                    <a:close/>
                    <a:moveTo>
                      <a:pt x="249769" y="163382"/>
                    </a:moveTo>
                    <a:cubicBezTo>
                      <a:pt x="249769" y="165975"/>
                      <a:pt x="250634" y="168568"/>
                      <a:pt x="253226" y="170298"/>
                    </a:cubicBezTo>
                    <a:lnTo>
                      <a:pt x="248041" y="175484"/>
                    </a:lnTo>
                    <a:cubicBezTo>
                      <a:pt x="244584" y="172026"/>
                      <a:pt x="242856" y="167704"/>
                      <a:pt x="242856" y="163382"/>
                    </a:cubicBezTo>
                    <a:lnTo>
                      <a:pt x="249769" y="163382"/>
                    </a:lnTo>
                    <a:close/>
                    <a:moveTo>
                      <a:pt x="201371" y="159060"/>
                    </a:moveTo>
                    <a:lnTo>
                      <a:pt x="245448" y="159060"/>
                    </a:lnTo>
                    <a:lnTo>
                      <a:pt x="245448" y="166840"/>
                    </a:lnTo>
                    <a:lnTo>
                      <a:pt x="201371" y="166840"/>
                    </a:lnTo>
                    <a:lnTo>
                      <a:pt x="201371" y="159060"/>
                    </a:lnTo>
                    <a:close/>
                    <a:moveTo>
                      <a:pt x="216063" y="207469"/>
                    </a:moveTo>
                    <a:cubicBezTo>
                      <a:pt x="203964" y="195367"/>
                      <a:pt x="197914" y="180671"/>
                      <a:pt x="197914" y="163382"/>
                    </a:cubicBezTo>
                    <a:lnTo>
                      <a:pt x="205692" y="163382"/>
                    </a:lnTo>
                    <a:cubicBezTo>
                      <a:pt x="205692" y="178078"/>
                      <a:pt x="210878" y="191044"/>
                      <a:pt x="221249" y="201418"/>
                    </a:cubicBezTo>
                    <a:lnTo>
                      <a:pt x="216063" y="207469"/>
                    </a:lnTo>
                    <a:close/>
                    <a:moveTo>
                      <a:pt x="260141" y="225622"/>
                    </a:moveTo>
                    <a:cubicBezTo>
                      <a:pt x="242856" y="225622"/>
                      <a:pt x="228163" y="219571"/>
                      <a:pt x="216063" y="207469"/>
                    </a:cubicBezTo>
                    <a:lnTo>
                      <a:pt x="221249" y="202282"/>
                    </a:lnTo>
                    <a:cubicBezTo>
                      <a:pt x="231620" y="212656"/>
                      <a:pt x="244584" y="217842"/>
                      <a:pt x="259276" y="217842"/>
                    </a:cubicBezTo>
                    <a:lnTo>
                      <a:pt x="259276" y="225622"/>
                    </a:lnTo>
                    <a:close/>
                    <a:moveTo>
                      <a:pt x="303353" y="207469"/>
                    </a:moveTo>
                    <a:cubicBezTo>
                      <a:pt x="291254" y="219571"/>
                      <a:pt x="276561" y="225622"/>
                      <a:pt x="259276" y="225622"/>
                    </a:cubicBezTo>
                    <a:lnTo>
                      <a:pt x="259276" y="217842"/>
                    </a:lnTo>
                    <a:cubicBezTo>
                      <a:pt x="273969" y="217842"/>
                      <a:pt x="286932" y="212656"/>
                      <a:pt x="297303" y="202282"/>
                    </a:cubicBezTo>
                    <a:lnTo>
                      <a:pt x="303353" y="207469"/>
                    </a:lnTo>
                    <a:close/>
                    <a:moveTo>
                      <a:pt x="321502" y="163382"/>
                    </a:moveTo>
                    <a:cubicBezTo>
                      <a:pt x="321502" y="180671"/>
                      <a:pt x="315453" y="195367"/>
                      <a:pt x="303353" y="207469"/>
                    </a:cubicBezTo>
                    <a:lnTo>
                      <a:pt x="298167" y="202282"/>
                    </a:lnTo>
                    <a:cubicBezTo>
                      <a:pt x="308539" y="191909"/>
                      <a:pt x="313724" y="178942"/>
                      <a:pt x="313724" y="164246"/>
                    </a:cubicBezTo>
                    <a:lnTo>
                      <a:pt x="321502" y="164246"/>
                    </a:lnTo>
                    <a:close/>
                    <a:moveTo>
                      <a:pt x="303353" y="119295"/>
                    </a:moveTo>
                    <a:cubicBezTo>
                      <a:pt x="315453" y="131397"/>
                      <a:pt x="321502" y="146093"/>
                      <a:pt x="321502" y="163382"/>
                    </a:cubicBezTo>
                    <a:lnTo>
                      <a:pt x="313724" y="163382"/>
                    </a:lnTo>
                    <a:cubicBezTo>
                      <a:pt x="313724" y="148686"/>
                      <a:pt x="308539" y="135719"/>
                      <a:pt x="298167" y="125346"/>
                    </a:cubicBezTo>
                    <a:lnTo>
                      <a:pt x="303353" y="119295"/>
                    </a:lnTo>
                    <a:close/>
                    <a:moveTo>
                      <a:pt x="260141" y="101141"/>
                    </a:moveTo>
                    <a:cubicBezTo>
                      <a:pt x="277426" y="101141"/>
                      <a:pt x="292118" y="107192"/>
                      <a:pt x="304217" y="119295"/>
                    </a:cubicBezTo>
                    <a:lnTo>
                      <a:pt x="299032" y="124481"/>
                    </a:lnTo>
                    <a:cubicBezTo>
                      <a:pt x="288661" y="114108"/>
                      <a:pt x="275697" y="108921"/>
                      <a:pt x="261005" y="108921"/>
                    </a:cubicBezTo>
                    <a:lnTo>
                      <a:pt x="261005" y="101141"/>
                    </a:lnTo>
                    <a:close/>
                    <a:moveTo>
                      <a:pt x="216063" y="119295"/>
                    </a:moveTo>
                    <a:cubicBezTo>
                      <a:pt x="228163" y="107192"/>
                      <a:pt x="242856" y="101141"/>
                      <a:pt x="260141" y="101141"/>
                    </a:cubicBezTo>
                    <a:lnTo>
                      <a:pt x="260141" y="108921"/>
                    </a:lnTo>
                    <a:cubicBezTo>
                      <a:pt x="245448" y="108921"/>
                      <a:pt x="232484" y="114108"/>
                      <a:pt x="222113" y="124481"/>
                    </a:cubicBezTo>
                    <a:lnTo>
                      <a:pt x="216063" y="119295"/>
                    </a:lnTo>
                    <a:close/>
                    <a:moveTo>
                      <a:pt x="218656" y="122753"/>
                    </a:moveTo>
                    <a:cubicBezTo>
                      <a:pt x="215199" y="121024"/>
                      <a:pt x="215199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cubicBezTo>
                      <a:pt x="216063" y="120159"/>
                      <a:pt x="216063" y="120159"/>
                      <a:pt x="216063" y="120159"/>
                    </a:cubicBezTo>
                    <a:lnTo>
                      <a:pt x="221249" y="125346"/>
                    </a:ln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5346"/>
                      <a:pt x="221249" y="125346"/>
                      <a:pt x="221249" y="125346"/>
                    </a:cubicBezTo>
                    <a:cubicBezTo>
                      <a:pt x="221249" y="124481"/>
                      <a:pt x="222113" y="124481"/>
                      <a:pt x="218656" y="122753"/>
                    </a:cubicBezTo>
                    <a:close/>
                    <a:moveTo>
                      <a:pt x="247177" y="156466"/>
                    </a:moveTo>
                    <a:lnTo>
                      <a:pt x="216063" y="125346"/>
                    </a:lnTo>
                    <a:lnTo>
                      <a:pt x="221249" y="120159"/>
                    </a:lnTo>
                    <a:lnTo>
                      <a:pt x="252362" y="151279"/>
                    </a:lnTo>
                    <a:lnTo>
                      <a:pt x="247177" y="156466"/>
                    </a:lnTo>
                    <a:close/>
                    <a:moveTo>
                      <a:pt x="260141" y="153008"/>
                    </a:moveTo>
                    <a:cubicBezTo>
                      <a:pt x="257547" y="153008"/>
                      <a:pt x="254955" y="153873"/>
                      <a:pt x="252362" y="156466"/>
                    </a:cubicBezTo>
                    <a:lnTo>
                      <a:pt x="247177" y="150415"/>
                    </a:lnTo>
                    <a:cubicBezTo>
                      <a:pt x="250634" y="146957"/>
                      <a:pt x="254955" y="145228"/>
                      <a:pt x="260141" y="145228"/>
                    </a:cubicBezTo>
                    <a:lnTo>
                      <a:pt x="260141" y="153008"/>
                    </a:lnTo>
                    <a:close/>
                    <a:moveTo>
                      <a:pt x="101118" y="43223"/>
                    </a:moveTo>
                    <a:lnTo>
                      <a:pt x="111489" y="41494"/>
                    </a:lnTo>
                    <a:lnTo>
                      <a:pt x="112353" y="49274"/>
                    </a:lnTo>
                    <a:lnTo>
                      <a:pt x="101982" y="51003"/>
                    </a:lnTo>
                    <a:lnTo>
                      <a:pt x="101118" y="43223"/>
                    </a:lnTo>
                    <a:close/>
                    <a:moveTo>
                      <a:pt x="88154" y="74343"/>
                    </a:moveTo>
                    <a:lnTo>
                      <a:pt x="97661" y="45816"/>
                    </a:lnTo>
                    <a:lnTo>
                      <a:pt x="105439" y="48409"/>
                    </a:lnTo>
                    <a:lnTo>
                      <a:pt x="95932" y="76936"/>
                    </a:lnTo>
                    <a:lnTo>
                      <a:pt x="88154" y="74343"/>
                    </a:lnTo>
                    <a:close/>
                    <a:moveTo>
                      <a:pt x="171122" y="11238"/>
                    </a:moveTo>
                    <a:lnTo>
                      <a:pt x="200507" y="0"/>
                    </a:lnTo>
                    <a:lnTo>
                      <a:pt x="203100" y="6916"/>
                    </a:lnTo>
                    <a:lnTo>
                      <a:pt x="173715" y="18154"/>
                    </a:lnTo>
                    <a:lnTo>
                      <a:pt x="171122" y="11238"/>
                    </a:lnTo>
                    <a:close/>
                    <a:moveTo>
                      <a:pt x="157294" y="24205"/>
                    </a:moveTo>
                    <a:lnTo>
                      <a:pt x="170258" y="12102"/>
                    </a:lnTo>
                    <a:lnTo>
                      <a:pt x="175443" y="18154"/>
                    </a:lnTo>
                    <a:lnTo>
                      <a:pt x="162480" y="30256"/>
                    </a:lnTo>
                    <a:lnTo>
                      <a:pt x="157294" y="24205"/>
                    </a:lnTo>
                    <a:close/>
                    <a:moveTo>
                      <a:pt x="120131" y="28527"/>
                    </a:moveTo>
                    <a:lnTo>
                      <a:pt x="159023" y="23340"/>
                    </a:lnTo>
                    <a:lnTo>
                      <a:pt x="159887" y="31120"/>
                    </a:lnTo>
                    <a:lnTo>
                      <a:pt x="120996" y="36307"/>
                    </a:lnTo>
                    <a:lnTo>
                      <a:pt x="120131" y="28527"/>
                    </a:lnTo>
                    <a:close/>
                    <a:moveTo>
                      <a:pt x="113218" y="31120"/>
                    </a:moveTo>
                    <a:cubicBezTo>
                      <a:pt x="115810" y="29392"/>
                      <a:pt x="117539" y="28527"/>
                      <a:pt x="120131" y="28527"/>
                    </a:cubicBezTo>
                    <a:lnTo>
                      <a:pt x="121860" y="36307"/>
                    </a:lnTo>
                    <a:cubicBezTo>
                      <a:pt x="120131" y="36307"/>
                      <a:pt x="119267" y="37172"/>
                      <a:pt x="118403" y="37172"/>
                    </a:cubicBezTo>
                    <a:lnTo>
                      <a:pt x="113218" y="31120"/>
                    </a:lnTo>
                    <a:close/>
                    <a:moveTo>
                      <a:pt x="108032" y="38900"/>
                    </a:moveTo>
                    <a:cubicBezTo>
                      <a:pt x="108896" y="36307"/>
                      <a:pt x="110624" y="33714"/>
                      <a:pt x="113218" y="31120"/>
                    </a:cubicBezTo>
                    <a:lnTo>
                      <a:pt x="118403" y="37172"/>
                    </a:lnTo>
                    <a:cubicBezTo>
                      <a:pt x="117539" y="38036"/>
                      <a:pt x="116674" y="39765"/>
                      <a:pt x="115810" y="41494"/>
                    </a:cubicBezTo>
                    <a:lnTo>
                      <a:pt x="108032" y="38900"/>
                    </a:lnTo>
                    <a:close/>
                    <a:moveTo>
                      <a:pt x="108032" y="45816"/>
                    </a:moveTo>
                    <a:cubicBezTo>
                      <a:pt x="108032" y="44087"/>
                      <a:pt x="108032" y="43223"/>
                      <a:pt x="108032" y="41494"/>
                    </a:cubicBezTo>
                    <a:cubicBezTo>
                      <a:pt x="108032" y="40629"/>
                      <a:pt x="108032" y="38900"/>
                      <a:pt x="108896" y="38036"/>
                    </a:cubicBezTo>
                    <a:lnTo>
                      <a:pt x="116674" y="39765"/>
                    </a:lnTo>
                    <a:cubicBezTo>
                      <a:pt x="116674" y="40629"/>
                      <a:pt x="116674" y="41494"/>
                      <a:pt x="116674" y="42358"/>
                    </a:cubicBezTo>
                    <a:cubicBezTo>
                      <a:pt x="116674" y="43223"/>
                      <a:pt x="116674" y="43223"/>
                      <a:pt x="116674" y="43223"/>
                    </a:cubicBezTo>
                    <a:lnTo>
                      <a:pt x="108032" y="45816"/>
                    </a:lnTo>
                    <a:close/>
                    <a:moveTo>
                      <a:pt x="110624" y="52732"/>
                    </a:moveTo>
                    <a:cubicBezTo>
                      <a:pt x="108896" y="50138"/>
                      <a:pt x="108032" y="48409"/>
                      <a:pt x="108032" y="45816"/>
                    </a:cubicBezTo>
                    <a:lnTo>
                      <a:pt x="115810" y="44087"/>
                    </a:lnTo>
                    <a:cubicBezTo>
                      <a:pt x="115810" y="45816"/>
                      <a:pt x="116674" y="46681"/>
                      <a:pt x="116674" y="47545"/>
                    </a:cubicBezTo>
                    <a:lnTo>
                      <a:pt x="110624" y="52732"/>
                    </a:lnTo>
                    <a:close/>
                    <a:moveTo>
                      <a:pt x="113218" y="55325"/>
                    </a:moveTo>
                    <a:cubicBezTo>
                      <a:pt x="112353" y="54461"/>
                      <a:pt x="112353" y="54461"/>
                      <a:pt x="111489" y="53596"/>
                    </a:cubicBezTo>
                    <a:cubicBezTo>
                      <a:pt x="111489" y="52732"/>
                      <a:pt x="110624" y="52732"/>
                      <a:pt x="110624" y="52732"/>
                    </a:cubicBezTo>
                    <a:lnTo>
                      <a:pt x="115810" y="47545"/>
                    </a:lnTo>
                    <a:cubicBezTo>
                      <a:pt x="116674" y="48409"/>
                      <a:pt x="116674" y="48409"/>
                      <a:pt x="117539" y="49274"/>
                    </a:cubicBezTo>
                    <a:cubicBezTo>
                      <a:pt x="117539" y="50138"/>
                      <a:pt x="118403" y="50138"/>
                      <a:pt x="118403" y="50138"/>
                    </a:cubicBezTo>
                    <a:lnTo>
                      <a:pt x="113218" y="55325"/>
                    </a:lnTo>
                    <a:close/>
                    <a:moveTo>
                      <a:pt x="124453" y="58783"/>
                    </a:moveTo>
                    <a:cubicBezTo>
                      <a:pt x="120131" y="59647"/>
                      <a:pt x="115810" y="57919"/>
                      <a:pt x="113218" y="55325"/>
                    </a:cubicBezTo>
                    <a:lnTo>
                      <a:pt x="118403" y="49274"/>
                    </a:lnTo>
                    <a:cubicBezTo>
                      <a:pt x="120131" y="50138"/>
                      <a:pt x="121860" y="51003"/>
                      <a:pt x="123588" y="51003"/>
                    </a:cubicBezTo>
                    <a:lnTo>
                      <a:pt x="124453" y="58783"/>
                    </a:lnTo>
                    <a:close/>
                    <a:moveTo>
                      <a:pt x="165937" y="53596"/>
                    </a:moveTo>
                    <a:lnTo>
                      <a:pt x="124453" y="59647"/>
                    </a:lnTo>
                    <a:lnTo>
                      <a:pt x="123588" y="51867"/>
                    </a:lnTo>
                    <a:lnTo>
                      <a:pt x="165073" y="45816"/>
                    </a:lnTo>
                    <a:lnTo>
                      <a:pt x="165937" y="53596"/>
                    </a:lnTo>
                    <a:close/>
                    <a:moveTo>
                      <a:pt x="177172" y="48409"/>
                    </a:moveTo>
                    <a:cubicBezTo>
                      <a:pt x="173715" y="51003"/>
                      <a:pt x="170258" y="52732"/>
                      <a:pt x="166801" y="53596"/>
                    </a:cubicBezTo>
                    <a:lnTo>
                      <a:pt x="165073" y="45816"/>
                    </a:lnTo>
                    <a:cubicBezTo>
                      <a:pt x="167665" y="44952"/>
                      <a:pt x="170258" y="44087"/>
                      <a:pt x="171987" y="42358"/>
                    </a:cubicBezTo>
                    <a:lnTo>
                      <a:pt x="177172" y="48409"/>
                    </a:lnTo>
                    <a:close/>
                    <a:moveTo>
                      <a:pt x="184086" y="41494"/>
                    </a:moveTo>
                    <a:lnTo>
                      <a:pt x="177172" y="47545"/>
                    </a:lnTo>
                    <a:lnTo>
                      <a:pt x="171987" y="41494"/>
                    </a:lnTo>
                    <a:lnTo>
                      <a:pt x="178901" y="35443"/>
                    </a:lnTo>
                    <a:lnTo>
                      <a:pt x="184086" y="41494"/>
                    </a:lnTo>
                    <a:close/>
                    <a:moveTo>
                      <a:pt x="194457" y="71750"/>
                    </a:moveTo>
                    <a:lnTo>
                      <a:pt x="178037" y="41494"/>
                    </a:lnTo>
                    <a:lnTo>
                      <a:pt x="184950" y="38036"/>
                    </a:lnTo>
                    <a:lnTo>
                      <a:pt x="201371" y="68292"/>
                    </a:lnTo>
                    <a:lnTo>
                      <a:pt x="194457" y="71750"/>
                    </a:lnTo>
                    <a:close/>
                    <a:moveTo>
                      <a:pt x="166801" y="82123"/>
                    </a:moveTo>
                    <a:lnTo>
                      <a:pt x="196186" y="66563"/>
                    </a:lnTo>
                    <a:lnTo>
                      <a:pt x="199643" y="73479"/>
                    </a:lnTo>
                    <a:lnTo>
                      <a:pt x="170258" y="89039"/>
                    </a:lnTo>
                    <a:lnTo>
                      <a:pt x="166801" y="82123"/>
                    </a:lnTo>
                    <a:close/>
                    <a:moveTo>
                      <a:pt x="155566" y="99412"/>
                    </a:moveTo>
                    <a:cubicBezTo>
                      <a:pt x="156430" y="91632"/>
                      <a:pt x="159887" y="85581"/>
                      <a:pt x="166801" y="82123"/>
                    </a:cubicBezTo>
                    <a:lnTo>
                      <a:pt x="170258" y="89039"/>
                    </a:lnTo>
                    <a:cubicBezTo>
                      <a:pt x="165937" y="91632"/>
                      <a:pt x="163344" y="95090"/>
                      <a:pt x="162480" y="101141"/>
                    </a:cubicBezTo>
                    <a:lnTo>
                      <a:pt x="155566" y="99412"/>
                    </a:lnTo>
                    <a:close/>
                    <a:moveTo>
                      <a:pt x="151244" y="159924"/>
                    </a:moveTo>
                    <a:lnTo>
                      <a:pt x="155566" y="100277"/>
                    </a:lnTo>
                    <a:lnTo>
                      <a:pt x="163344" y="101141"/>
                    </a:lnTo>
                    <a:lnTo>
                      <a:pt x="159023" y="160788"/>
                    </a:lnTo>
                    <a:lnTo>
                      <a:pt x="151244" y="159924"/>
                    </a:lnTo>
                    <a:close/>
                    <a:moveTo>
                      <a:pt x="155566" y="172891"/>
                    </a:moveTo>
                    <a:cubicBezTo>
                      <a:pt x="152109" y="168568"/>
                      <a:pt x="150380" y="164246"/>
                      <a:pt x="151244" y="159060"/>
                    </a:cubicBezTo>
                    <a:lnTo>
                      <a:pt x="159023" y="159924"/>
                    </a:lnTo>
                    <a:cubicBezTo>
                      <a:pt x="159023" y="163382"/>
                      <a:pt x="159887" y="165975"/>
                      <a:pt x="161616" y="167704"/>
                    </a:cubicBezTo>
                    <a:lnTo>
                      <a:pt x="155566" y="172891"/>
                    </a:lnTo>
                    <a:close/>
                    <a:moveTo>
                      <a:pt x="167665" y="179806"/>
                    </a:moveTo>
                    <a:cubicBezTo>
                      <a:pt x="162480" y="178942"/>
                      <a:pt x="158158" y="177213"/>
                      <a:pt x="154702" y="173755"/>
                    </a:cubicBezTo>
                    <a:lnTo>
                      <a:pt x="160751" y="168568"/>
                    </a:lnTo>
                    <a:cubicBezTo>
                      <a:pt x="162480" y="171162"/>
                      <a:pt x="165073" y="172026"/>
                      <a:pt x="168529" y="172026"/>
                    </a:cubicBezTo>
                    <a:lnTo>
                      <a:pt x="167665" y="179806"/>
                    </a:lnTo>
                    <a:close/>
                    <a:moveTo>
                      <a:pt x="181493" y="175484"/>
                    </a:moveTo>
                    <a:cubicBezTo>
                      <a:pt x="177172" y="178942"/>
                      <a:pt x="172851" y="180671"/>
                      <a:pt x="167665" y="179806"/>
                    </a:cubicBezTo>
                    <a:lnTo>
                      <a:pt x="168529" y="172026"/>
                    </a:lnTo>
                    <a:cubicBezTo>
                      <a:pt x="171987" y="172026"/>
                      <a:pt x="174579" y="171162"/>
                      <a:pt x="176308" y="169433"/>
                    </a:cubicBezTo>
                    <a:lnTo>
                      <a:pt x="181493" y="175484"/>
                    </a:lnTo>
                    <a:close/>
                    <a:moveTo>
                      <a:pt x="188407" y="162517"/>
                    </a:moveTo>
                    <a:cubicBezTo>
                      <a:pt x="187543" y="167704"/>
                      <a:pt x="185815" y="172026"/>
                      <a:pt x="182358" y="175484"/>
                    </a:cubicBezTo>
                    <a:lnTo>
                      <a:pt x="177172" y="169433"/>
                    </a:lnTo>
                    <a:cubicBezTo>
                      <a:pt x="179765" y="167704"/>
                      <a:pt x="180629" y="165111"/>
                      <a:pt x="180629" y="161653"/>
                    </a:cubicBezTo>
                    <a:lnTo>
                      <a:pt x="188407" y="162517"/>
                    </a:lnTo>
                    <a:close/>
                    <a:moveTo>
                      <a:pt x="191864" y="109786"/>
                    </a:moveTo>
                    <a:lnTo>
                      <a:pt x="188407" y="162517"/>
                    </a:lnTo>
                    <a:lnTo>
                      <a:pt x="180629" y="161653"/>
                    </a:lnTo>
                    <a:lnTo>
                      <a:pt x="184086" y="108921"/>
                    </a:lnTo>
                    <a:lnTo>
                      <a:pt x="191864" y="109786"/>
                    </a:lnTo>
                    <a:close/>
                    <a:moveTo>
                      <a:pt x="231620" y="89903"/>
                    </a:moveTo>
                    <a:lnTo>
                      <a:pt x="190136" y="112379"/>
                    </a:lnTo>
                    <a:lnTo>
                      <a:pt x="186679" y="105463"/>
                    </a:lnTo>
                    <a:lnTo>
                      <a:pt x="228163" y="82988"/>
                    </a:lnTo>
                    <a:lnTo>
                      <a:pt x="231620" y="89903"/>
                    </a:lnTo>
                    <a:close/>
                    <a:moveTo>
                      <a:pt x="241127" y="59647"/>
                    </a:moveTo>
                    <a:cubicBezTo>
                      <a:pt x="243720" y="65699"/>
                      <a:pt x="245448" y="71750"/>
                      <a:pt x="243720" y="76936"/>
                    </a:cubicBezTo>
                    <a:cubicBezTo>
                      <a:pt x="241991" y="82123"/>
                      <a:pt x="237670" y="86445"/>
                      <a:pt x="231620" y="89903"/>
                    </a:cubicBezTo>
                    <a:lnTo>
                      <a:pt x="228163" y="82988"/>
                    </a:lnTo>
                    <a:cubicBezTo>
                      <a:pt x="233348" y="80394"/>
                      <a:pt x="235941" y="76936"/>
                      <a:pt x="236806" y="74343"/>
                    </a:cubicBezTo>
                    <a:cubicBezTo>
                      <a:pt x="237670" y="71750"/>
                      <a:pt x="237670" y="67427"/>
                      <a:pt x="235077" y="63105"/>
                    </a:cubicBezTo>
                    <a:lnTo>
                      <a:pt x="241127" y="59647"/>
                    </a:lnTo>
                    <a:close/>
                    <a:moveTo>
                      <a:pt x="215199" y="11238"/>
                    </a:moveTo>
                    <a:lnTo>
                      <a:pt x="241127" y="59647"/>
                    </a:lnTo>
                    <a:lnTo>
                      <a:pt x="234213" y="63105"/>
                    </a:lnTo>
                    <a:lnTo>
                      <a:pt x="208285" y="14696"/>
                    </a:lnTo>
                    <a:lnTo>
                      <a:pt x="215199" y="11238"/>
                    </a:lnTo>
                    <a:close/>
                    <a:moveTo>
                      <a:pt x="203964" y="0"/>
                    </a:moveTo>
                    <a:cubicBezTo>
                      <a:pt x="208285" y="2593"/>
                      <a:pt x="211742" y="6051"/>
                      <a:pt x="215199" y="11238"/>
                    </a:cubicBezTo>
                    <a:lnTo>
                      <a:pt x="208285" y="15560"/>
                    </a:lnTo>
                    <a:cubicBezTo>
                      <a:pt x="205692" y="11238"/>
                      <a:pt x="203100" y="8645"/>
                      <a:pt x="199643" y="6916"/>
                    </a:cubicBezTo>
                    <a:lnTo>
                      <a:pt x="203964" y="0"/>
                    </a:lnTo>
                    <a:close/>
                    <a:moveTo>
                      <a:pt x="58769" y="162517"/>
                    </a:moveTo>
                    <a:lnTo>
                      <a:pt x="85561" y="82123"/>
                    </a:lnTo>
                    <a:lnTo>
                      <a:pt x="93339" y="84717"/>
                    </a:lnTo>
                    <a:lnTo>
                      <a:pt x="66548" y="165111"/>
                    </a:lnTo>
                    <a:lnTo>
                      <a:pt x="58769" y="162517"/>
                    </a:lnTo>
                    <a:close/>
                    <a:moveTo>
                      <a:pt x="100254" y="125346"/>
                    </a:moveTo>
                    <a:cubicBezTo>
                      <a:pt x="100254" y="125346"/>
                      <a:pt x="99389" y="124481"/>
                      <a:pt x="98525" y="123617"/>
                    </a:cubicBezTo>
                    <a:cubicBezTo>
                      <a:pt x="97661" y="122753"/>
                      <a:pt x="97661" y="122753"/>
                      <a:pt x="96797" y="121888"/>
                    </a:cubicBezTo>
                    <a:lnTo>
                      <a:pt x="101982" y="116701"/>
                    </a:lnTo>
                    <a:cubicBezTo>
                      <a:pt x="101982" y="116701"/>
                      <a:pt x="102846" y="117566"/>
                      <a:pt x="103710" y="118430"/>
                    </a:cubicBezTo>
                    <a:cubicBezTo>
                      <a:pt x="104575" y="119295"/>
                      <a:pt x="104575" y="119295"/>
                      <a:pt x="105439" y="120159"/>
                    </a:cubicBezTo>
                    <a:lnTo>
                      <a:pt x="100254" y="125346"/>
                    </a:lnTo>
                    <a:close/>
                    <a:moveTo>
                      <a:pt x="116674" y="163382"/>
                    </a:moveTo>
                    <a:cubicBezTo>
                      <a:pt x="116674" y="147822"/>
                      <a:pt x="111489" y="135719"/>
                      <a:pt x="101118" y="125346"/>
                    </a:cubicBezTo>
                    <a:lnTo>
                      <a:pt x="106303" y="120159"/>
                    </a:lnTo>
                    <a:cubicBezTo>
                      <a:pt x="118403" y="132261"/>
                      <a:pt x="124453" y="146957"/>
                      <a:pt x="124453" y="164246"/>
                    </a:cubicBezTo>
                    <a:lnTo>
                      <a:pt x="116674" y="164246"/>
                    </a:lnTo>
                    <a:close/>
                    <a:moveTo>
                      <a:pt x="100254" y="202282"/>
                    </a:moveTo>
                    <a:cubicBezTo>
                      <a:pt x="110624" y="191909"/>
                      <a:pt x="115810" y="178942"/>
                      <a:pt x="115810" y="164246"/>
                    </a:cubicBezTo>
                    <a:lnTo>
                      <a:pt x="123588" y="164246"/>
                    </a:lnTo>
                    <a:cubicBezTo>
                      <a:pt x="123588" y="181535"/>
                      <a:pt x="117539" y="196231"/>
                      <a:pt x="105439" y="208333"/>
                    </a:cubicBezTo>
                    <a:lnTo>
                      <a:pt x="100254" y="202282"/>
                    </a:lnTo>
                    <a:close/>
                    <a:moveTo>
                      <a:pt x="62226" y="217842"/>
                    </a:moveTo>
                    <a:cubicBezTo>
                      <a:pt x="77783" y="217842"/>
                      <a:pt x="89883" y="212656"/>
                      <a:pt x="100254" y="202282"/>
                    </a:cubicBezTo>
                    <a:lnTo>
                      <a:pt x="105439" y="207469"/>
                    </a:lnTo>
                    <a:cubicBezTo>
                      <a:pt x="93339" y="219571"/>
                      <a:pt x="78647" y="225622"/>
                      <a:pt x="61362" y="225622"/>
                    </a:cubicBezTo>
                    <a:lnTo>
                      <a:pt x="61362" y="217842"/>
                    </a:lnTo>
                    <a:close/>
                    <a:moveTo>
                      <a:pt x="23335" y="201418"/>
                    </a:moveTo>
                    <a:cubicBezTo>
                      <a:pt x="34570" y="212656"/>
                      <a:pt x="46670" y="217842"/>
                      <a:pt x="62226" y="217842"/>
                    </a:cubicBezTo>
                    <a:lnTo>
                      <a:pt x="62226" y="225622"/>
                    </a:lnTo>
                    <a:cubicBezTo>
                      <a:pt x="44941" y="225622"/>
                      <a:pt x="30249" y="219571"/>
                      <a:pt x="18150" y="207469"/>
                    </a:cubicBezTo>
                    <a:lnTo>
                      <a:pt x="23335" y="201418"/>
                    </a:lnTo>
                    <a:close/>
                    <a:moveTo>
                      <a:pt x="7778" y="163382"/>
                    </a:moveTo>
                    <a:cubicBezTo>
                      <a:pt x="7778" y="178942"/>
                      <a:pt x="12964" y="191044"/>
                      <a:pt x="23335" y="201418"/>
                    </a:cubicBezTo>
                    <a:lnTo>
                      <a:pt x="18150" y="206605"/>
                    </a:lnTo>
                    <a:cubicBezTo>
                      <a:pt x="6050" y="194502"/>
                      <a:pt x="0" y="179806"/>
                      <a:pt x="0" y="162517"/>
                    </a:cubicBezTo>
                    <a:lnTo>
                      <a:pt x="7778" y="162517"/>
                    </a:lnTo>
                    <a:close/>
                    <a:moveTo>
                      <a:pt x="23335" y="125346"/>
                    </a:moveTo>
                    <a:cubicBezTo>
                      <a:pt x="12964" y="135719"/>
                      <a:pt x="7778" y="148686"/>
                      <a:pt x="7778" y="163382"/>
                    </a:cubicBezTo>
                    <a:lnTo>
                      <a:pt x="0" y="163382"/>
                    </a:lnTo>
                    <a:cubicBezTo>
                      <a:pt x="0" y="146093"/>
                      <a:pt x="6050" y="131397"/>
                      <a:pt x="18150" y="119295"/>
                    </a:cubicBezTo>
                    <a:lnTo>
                      <a:pt x="23335" y="125346"/>
                    </a:lnTo>
                    <a:close/>
                    <a:moveTo>
                      <a:pt x="59634" y="108921"/>
                    </a:moveTo>
                    <a:cubicBezTo>
                      <a:pt x="45805" y="108921"/>
                      <a:pt x="33706" y="114972"/>
                      <a:pt x="23335" y="124481"/>
                    </a:cubicBezTo>
                    <a:lnTo>
                      <a:pt x="18150" y="119295"/>
                    </a:lnTo>
                    <a:cubicBezTo>
                      <a:pt x="29385" y="108057"/>
                      <a:pt x="43213" y="101141"/>
                      <a:pt x="59634" y="101141"/>
                    </a:cubicBezTo>
                    <a:lnTo>
                      <a:pt x="59634" y="108921"/>
                    </a:lnTo>
                    <a:close/>
                    <a:moveTo>
                      <a:pt x="156430" y="76936"/>
                    </a:moveTo>
                    <a:lnTo>
                      <a:pt x="139145" y="130533"/>
                    </a:lnTo>
                    <a:lnTo>
                      <a:pt x="131367" y="127939"/>
                    </a:lnTo>
                    <a:lnTo>
                      <a:pt x="148652" y="74343"/>
                    </a:lnTo>
                    <a:lnTo>
                      <a:pt x="156430" y="76936"/>
                    </a:lnTo>
                    <a:close/>
                    <a:moveTo>
                      <a:pt x="91611" y="71750"/>
                    </a:moveTo>
                    <a:lnTo>
                      <a:pt x="152973" y="71750"/>
                    </a:lnTo>
                    <a:lnTo>
                      <a:pt x="152973" y="79530"/>
                    </a:lnTo>
                    <a:lnTo>
                      <a:pt x="91611" y="79530"/>
                    </a:lnTo>
                    <a:lnTo>
                      <a:pt x="91611" y="71750"/>
                    </a:lnTo>
                    <a:close/>
                    <a:moveTo>
                      <a:pt x="85561" y="81259"/>
                    </a:moveTo>
                    <a:lnTo>
                      <a:pt x="88154" y="73479"/>
                    </a:lnTo>
                    <a:lnTo>
                      <a:pt x="95932" y="76072"/>
                    </a:lnTo>
                    <a:lnTo>
                      <a:pt x="93339" y="83852"/>
                    </a:lnTo>
                    <a:lnTo>
                      <a:pt x="85561" y="81259"/>
                    </a:lnTo>
                    <a:close/>
                    <a:moveTo>
                      <a:pt x="133095" y="131397"/>
                    </a:moveTo>
                    <a:lnTo>
                      <a:pt x="86425" y="85581"/>
                    </a:lnTo>
                    <a:lnTo>
                      <a:pt x="91611" y="80394"/>
                    </a:lnTo>
                    <a:lnTo>
                      <a:pt x="138281" y="126210"/>
                    </a:lnTo>
                    <a:lnTo>
                      <a:pt x="133095" y="131397"/>
                    </a:lnTo>
                    <a:close/>
                    <a:moveTo>
                      <a:pt x="218656" y="121888"/>
                    </a:moveTo>
                    <a:lnTo>
                      <a:pt x="216063" y="119295"/>
                    </a:lnTo>
                    <a:cubicBezTo>
                      <a:pt x="217792" y="117566"/>
                      <a:pt x="219521" y="117566"/>
                      <a:pt x="221249" y="118430"/>
                    </a:cubicBezTo>
                    <a:cubicBezTo>
                      <a:pt x="222977" y="119295"/>
                      <a:pt x="222977" y="121024"/>
                      <a:pt x="222977" y="122753"/>
                    </a:cubicBezTo>
                    <a:lnTo>
                      <a:pt x="218656" y="121888"/>
                    </a:lnTo>
                    <a:close/>
                    <a:moveTo>
                      <a:pt x="201371" y="163382"/>
                    </a:moveTo>
                    <a:lnTo>
                      <a:pt x="204828" y="165111"/>
                    </a:lnTo>
                    <a:cubicBezTo>
                      <a:pt x="203964" y="166840"/>
                      <a:pt x="202236" y="167704"/>
                      <a:pt x="200507" y="167704"/>
                    </a:cubicBezTo>
                    <a:cubicBezTo>
                      <a:pt x="198778" y="167704"/>
                      <a:pt x="197050" y="165975"/>
                      <a:pt x="197050" y="164246"/>
                    </a:cubicBezTo>
                    <a:lnTo>
                      <a:pt x="201371" y="164246"/>
                    </a:lnTo>
                    <a:close/>
                    <a:moveTo>
                      <a:pt x="262733" y="150415"/>
                    </a:moveTo>
                    <a:lnTo>
                      <a:pt x="261869" y="153873"/>
                    </a:lnTo>
                    <a:cubicBezTo>
                      <a:pt x="261869" y="153873"/>
                      <a:pt x="261005" y="153873"/>
                      <a:pt x="261005" y="153873"/>
                    </a:cubicBezTo>
                    <a:lnTo>
                      <a:pt x="262733" y="150415"/>
                    </a:lnTo>
                    <a:close/>
                    <a:moveTo>
                      <a:pt x="269647" y="173755"/>
                    </a:moveTo>
                    <a:lnTo>
                      <a:pt x="272240" y="176349"/>
                    </a:lnTo>
                    <a:cubicBezTo>
                      <a:pt x="272240" y="176349"/>
                      <a:pt x="272240" y="176349"/>
                      <a:pt x="272240" y="176349"/>
                    </a:cubicBezTo>
                    <a:lnTo>
                      <a:pt x="269647" y="173755"/>
                    </a:lnTo>
                    <a:close/>
                    <a:moveTo>
                      <a:pt x="261869" y="177213"/>
                    </a:moveTo>
                    <a:lnTo>
                      <a:pt x="262733" y="180671"/>
                    </a:lnTo>
                    <a:cubicBezTo>
                      <a:pt x="262733" y="180671"/>
                      <a:pt x="262733" y="180671"/>
                      <a:pt x="261869" y="180671"/>
                    </a:cubicBezTo>
                    <a:lnTo>
                      <a:pt x="261869" y="177213"/>
                    </a:lnTo>
                    <a:close/>
                    <a:moveTo>
                      <a:pt x="201371" y="163382"/>
                    </a:moveTo>
                    <a:lnTo>
                      <a:pt x="197050" y="163382"/>
                    </a:lnTo>
                    <a:cubicBezTo>
                      <a:pt x="197050" y="161653"/>
                      <a:pt x="198778" y="159060"/>
                      <a:pt x="201371" y="159060"/>
                    </a:cubicBezTo>
                    <a:lnTo>
                      <a:pt x="201371" y="163382"/>
                    </a:lnTo>
                    <a:close/>
                    <a:moveTo>
                      <a:pt x="218656" y="122753"/>
                    </a:moveTo>
                    <a:lnTo>
                      <a:pt x="216063" y="125346"/>
                    </a:lnTo>
                    <a:cubicBezTo>
                      <a:pt x="215199" y="124481"/>
                      <a:pt x="214335" y="122753"/>
                      <a:pt x="215199" y="121024"/>
                    </a:cubicBezTo>
                    <a:lnTo>
                      <a:pt x="218656" y="122753"/>
                    </a:lnTo>
                    <a:close/>
                    <a:moveTo>
                      <a:pt x="101118" y="46681"/>
                    </a:moveTo>
                    <a:lnTo>
                      <a:pt x="97661" y="45816"/>
                    </a:lnTo>
                    <a:cubicBezTo>
                      <a:pt x="98525" y="44087"/>
                      <a:pt x="99389" y="43223"/>
                      <a:pt x="101118" y="43223"/>
                    </a:cubicBezTo>
                    <a:lnTo>
                      <a:pt x="101118" y="46681"/>
                    </a:lnTo>
                    <a:close/>
                    <a:moveTo>
                      <a:pt x="172851" y="14696"/>
                    </a:moveTo>
                    <a:lnTo>
                      <a:pt x="170258" y="12102"/>
                    </a:lnTo>
                    <a:cubicBezTo>
                      <a:pt x="170258" y="12102"/>
                      <a:pt x="171122" y="11238"/>
                      <a:pt x="171122" y="11238"/>
                    </a:cubicBezTo>
                    <a:lnTo>
                      <a:pt x="172851" y="14696"/>
                    </a:lnTo>
                    <a:close/>
                    <a:moveTo>
                      <a:pt x="159887" y="26798"/>
                    </a:moveTo>
                    <a:lnTo>
                      <a:pt x="162480" y="29392"/>
                    </a:lnTo>
                    <a:cubicBezTo>
                      <a:pt x="161616" y="30256"/>
                      <a:pt x="160751" y="30256"/>
                      <a:pt x="160751" y="30256"/>
                    </a:cubicBezTo>
                    <a:lnTo>
                      <a:pt x="159887" y="26798"/>
                    </a:lnTo>
                    <a:close/>
                    <a:moveTo>
                      <a:pt x="120996" y="31985"/>
                    </a:moveTo>
                    <a:lnTo>
                      <a:pt x="120131" y="28527"/>
                    </a:lnTo>
                    <a:cubicBezTo>
                      <a:pt x="120131" y="28527"/>
                      <a:pt x="120131" y="28527"/>
                      <a:pt x="120131" y="28527"/>
                    </a:cubicBezTo>
                    <a:lnTo>
                      <a:pt x="120996" y="31985"/>
                    </a:lnTo>
                    <a:close/>
                    <a:moveTo>
                      <a:pt x="115810" y="33714"/>
                    </a:moveTo>
                    <a:lnTo>
                      <a:pt x="113218" y="30256"/>
                    </a:lnTo>
                    <a:lnTo>
                      <a:pt x="113218" y="30256"/>
                    </a:lnTo>
                    <a:lnTo>
                      <a:pt x="115810" y="33714"/>
                    </a:lnTo>
                    <a:close/>
                    <a:moveTo>
                      <a:pt x="111489" y="39765"/>
                    </a:moveTo>
                    <a:lnTo>
                      <a:pt x="108032" y="38900"/>
                    </a:lnTo>
                    <a:cubicBezTo>
                      <a:pt x="108032" y="38900"/>
                      <a:pt x="108032" y="38900"/>
                      <a:pt x="108032" y="38036"/>
                    </a:cubicBezTo>
                    <a:lnTo>
                      <a:pt x="111489" y="39765"/>
                    </a:lnTo>
                    <a:close/>
                    <a:moveTo>
                      <a:pt x="111489" y="44952"/>
                    </a:moveTo>
                    <a:lnTo>
                      <a:pt x="114946" y="44087"/>
                    </a:lnTo>
                    <a:cubicBezTo>
                      <a:pt x="114946" y="44087"/>
                      <a:pt x="114946" y="44087"/>
                      <a:pt x="114946" y="44087"/>
                    </a:cubicBezTo>
                    <a:lnTo>
                      <a:pt x="111489" y="44952"/>
                    </a:lnTo>
                    <a:close/>
                    <a:moveTo>
                      <a:pt x="113218" y="50138"/>
                    </a:moveTo>
                    <a:lnTo>
                      <a:pt x="110624" y="52732"/>
                    </a:lnTo>
                    <a:cubicBezTo>
                      <a:pt x="110624" y="52732"/>
                      <a:pt x="110624" y="52732"/>
                      <a:pt x="110624" y="52732"/>
                    </a:cubicBezTo>
                    <a:lnTo>
                      <a:pt x="113218" y="50138"/>
                    </a:lnTo>
                    <a:close/>
                    <a:moveTo>
                      <a:pt x="115810" y="52732"/>
                    </a:moveTo>
                    <a:lnTo>
                      <a:pt x="113218" y="55325"/>
                    </a:lnTo>
                    <a:cubicBezTo>
                      <a:pt x="113218" y="55325"/>
                      <a:pt x="113218" y="55325"/>
                      <a:pt x="113218" y="55325"/>
                    </a:cubicBezTo>
                    <a:lnTo>
                      <a:pt x="115810" y="52732"/>
                    </a:lnTo>
                    <a:close/>
                    <a:moveTo>
                      <a:pt x="124453" y="55325"/>
                    </a:moveTo>
                    <a:lnTo>
                      <a:pt x="125317" y="58783"/>
                    </a:lnTo>
                    <a:lnTo>
                      <a:pt x="125317" y="58783"/>
                    </a:lnTo>
                    <a:lnTo>
                      <a:pt x="124453" y="55325"/>
                    </a:lnTo>
                    <a:close/>
                    <a:moveTo>
                      <a:pt x="165937" y="49274"/>
                    </a:moveTo>
                    <a:lnTo>
                      <a:pt x="166801" y="52732"/>
                    </a:lnTo>
                    <a:cubicBezTo>
                      <a:pt x="166801" y="52732"/>
                      <a:pt x="166801" y="52732"/>
                      <a:pt x="166801" y="52732"/>
                    </a:cubicBezTo>
                    <a:lnTo>
                      <a:pt x="165937" y="49274"/>
                    </a:lnTo>
                    <a:close/>
                    <a:moveTo>
                      <a:pt x="174579" y="44952"/>
                    </a:moveTo>
                    <a:lnTo>
                      <a:pt x="177172" y="47545"/>
                    </a:lnTo>
                    <a:cubicBezTo>
                      <a:pt x="177172" y="47545"/>
                      <a:pt x="177172" y="47545"/>
                      <a:pt x="177172" y="47545"/>
                    </a:cubicBezTo>
                    <a:lnTo>
                      <a:pt x="174579" y="44952"/>
                    </a:lnTo>
                    <a:close/>
                    <a:moveTo>
                      <a:pt x="181493" y="38900"/>
                    </a:moveTo>
                    <a:lnTo>
                      <a:pt x="178901" y="36307"/>
                    </a:lnTo>
                    <a:cubicBezTo>
                      <a:pt x="179765" y="35443"/>
                      <a:pt x="180629" y="35443"/>
                      <a:pt x="182358" y="35443"/>
                    </a:cubicBezTo>
                    <a:cubicBezTo>
                      <a:pt x="183222" y="35443"/>
                      <a:pt x="184950" y="36307"/>
                      <a:pt x="184950" y="37172"/>
                    </a:cubicBezTo>
                    <a:lnTo>
                      <a:pt x="181493" y="38900"/>
                    </a:lnTo>
                    <a:close/>
                    <a:moveTo>
                      <a:pt x="197914" y="70021"/>
                    </a:moveTo>
                    <a:lnTo>
                      <a:pt x="201371" y="68292"/>
                    </a:lnTo>
                    <a:cubicBezTo>
                      <a:pt x="202236" y="69156"/>
                      <a:pt x="202236" y="70021"/>
                      <a:pt x="201371" y="70885"/>
                    </a:cubicBezTo>
                    <a:cubicBezTo>
                      <a:pt x="201371" y="71750"/>
                      <a:pt x="200507" y="72614"/>
                      <a:pt x="199643" y="73479"/>
                    </a:cubicBezTo>
                    <a:lnTo>
                      <a:pt x="197914" y="70021"/>
                    </a:lnTo>
                    <a:close/>
                    <a:moveTo>
                      <a:pt x="168529" y="85581"/>
                    </a:moveTo>
                    <a:lnTo>
                      <a:pt x="166801" y="82123"/>
                    </a:lnTo>
                    <a:lnTo>
                      <a:pt x="166801" y="82123"/>
                    </a:lnTo>
                    <a:lnTo>
                      <a:pt x="168529" y="85581"/>
                    </a:lnTo>
                    <a:close/>
                    <a:moveTo>
                      <a:pt x="159023" y="100277"/>
                    </a:moveTo>
                    <a:lnTo>
                      <a:pt x="155566" y="100277"/>
                    </a:lnTo>
                    <a:cubicBezTo>
                      <a:pt x="155566" y="100277"/>
                      <a:pt x="155566" y="100277"/>
                      <a:pt x="155566" y="100277"/>
                    </a:cubicBezTo>
                    <a:lnTo>
                      <a:pt x="159023" y="100277"/>
                    </a:lnTo>
                    <a:close/>
                    <a:moveTo>
                      <a:pt x="154702" y="159924"/>
                    </a:moveTo>
                    <a:lnTo>
                      <a:pt x="158158" y="159924"/>
                    </a:lnTo>
                    <a:lnTo>
                      <a:pt x="158158" y="159924"/>
                    </a:lnTo>
                    <a:lnTo>
                      <a:pt x="154702" y="159924"/>
                    </a:lnTo>
                    <a:close/>
                    <a:moveTo>
                      <a:pt x="184086" y="162517"/>
                    </a:moveTo>
                    <a:lnTo>
                      <a:pt x="188407" y="162517"/>
                    </a:lnTo>
                    <a:lnTo>
                      <a:pt x="188407" y="162517"/>
                    </a:lnTo>
                    <a:lnTo>
                      <a:pt x="184086" y="162517"/>
                    </a:lnTo>
                    <a:close/>
                    <a:moveTo>
                      <a:pt x="187543" y="108921"/>
                    </a:moveTo>
                    <a:lnTo>
                      <a:pt x="184086" y="108921"/>
                    </a:lnTo>
                    <a:cubicBezTo>
                      <a:pt x="184086" y="107192"/>
                      <a:pt x="184950" y="106328"/>
                      <a:pt x="185815" y="105463"/>
                    </a:cubicBezTo>
                    <a:lnTo>
                      <a:pt x="187543" y="108921"/>
                    </a:lnTo>
                    <a:close/>
                    <a:moveTo>
                      <a:pt x="229892" y="86445"/>
                    </a:moveTo>
                    <a:lnTo>
                      <a:pt x="231620" y="89903"/>
                    </a:lnTo>
                    <a:lnTo>
                      <a:pt x="231620" y="89903"/>
                    </a:lnTo>
                    <a:lnTo>
                      <a:pt x="229892" y="86445"/>
                    </a:lnTo>
                    <a:close/>
                    <a:moveTo>
                      <a:pt x="237670" y="61376"/>
                    </a:moveTo>
                    <a:lnTo>
                      <a:pt x="241127" y="59647"/>
                    </a:lnTo>
                    <a:lnTo>
                      <a:pt x="241127" y="59647"/>
                    </a:lnTo>
                    <a:lnTo>
                      <a:pt x="237670" y="61376"/>
                    </a:lnTo>
                    <a:close/>
                    <a:moveTo>
                      <a:pt x="211742" y="13831"/>
                    </a:moveTo>
                    <a:lnTo>
                      <a:pt x="215199" y="12102"/>
                    </a:lnTo>
                    <a:cubicBezTo>
                      <a:pt x="215199" y="12102"/>
                      <a:pt x="215199" y="12102"/>
                      <a:pt x="215199" y="12102"/>
                    </a:cubicBezTo>
                    <a:lnTo>
                      <a:pt x="211742" y="13831"/>
                    </a:lnTo>
                    <a:close/>
                    <a:moveTo>
                      <a:pt x="202236" y="3458"/>
                    </a:moveTo>
                    <a:lnTo>
                      <a:pt x="200507" y="0"/>
                    </a:lnTo>
                    <a:cubicBezTo>
                      <a:pt x="201371" y="0"/>
                      <a:pt x="203100" y="0"/>
                      <a:pt x="203964" y="0"/>
                    </a:cubicBezTo>
                    <a:lnTo>
                      <a:pt x="202236" y="3458"/>
                    </a:lnTo>
                    <a:close/>
                    <a:moveTo>
                      <a:pt x="65684" y="164246"/>
                    </a:moveTo>
                    <a:cubicBezTo>
                      <a:pt x="64819" y="165975"/>
                      <a:pt x="63090" y="167704"/>
                      <a:pt x="60498" y="166840"/>
                    </a:cubicBezTo>
                    <a:cubicBezTo>
                      <a:pt x="58769" y="165975"/>
                      <a:pt x="57041" y="164246"/>
                      <a:pt x="57905" y="161653"/>
                    </a:cubicBezTo>
                    <a:lnTo>
                      <a:pt x="65684" y="164246"/>
                    </a:lnTo>
                    <a:close/>
                    <a:moveTo>
                      <a:pt x="97661" y="122753"/>
                    </a:moveTo>
                    <a:cubicBezTo>
                      <a:pt x="95932" y="121024"/>
                      <a:pt x="95932" y="118430"/>
                      <a:pt x="97661" y="117566"/>
                    </a:cubicBezTo>
                    <a:cubicBezTo>
                      <a:pt x="99389" y="115837"/>
                      <a:pt x="101982" y="115837"/>
                      <a:pt x="102846" y="117566"/>
                    </a:cubicBezTo>
                    <a:lnTo>
                      <a:pt x="97661" y="122753"/>
                    </a:lnTo>
                    <a:close/>
                    <a:moveTo>
                      <a:pt x="59634" y="101141"/>
                    </a:moveTo>
                    <a:cubicBezTo>
                      <a:pt x="61362" y="101141"/>
                      <a:pt x="63955" y="102870"/>
                      <a:pt x="63955" y="104599"/>
                    </a:cubicBezTo>
                    <a:cubicBezTo>
                      <a:pt x="63955" y="106328"/>
                      <a:pt x="62226" y="108921"/>
                      <a:pt x="60498" y="108921"/>
                    </a:cubicBezTo>
                    <a:lnTo>
                      <a:pt x="59634" y="101141"/>
                    </a:lnTo>
                    <a:close/>
                    <a:moveTo>
                      <a:pt x="152973" y="75208"/>
                    </a:moveTo>
                    <a:lnTo>
                      <a:pt x="152973" y="70885"/>
                    </a:lnTo>
                    <a:cubicBezTo>
                      <a:pt x="153837" y="70885"/>
                      <a:pt x="155566" y="71750"/>
                      <a:pt x="156430" y="72614"/>
                    </a:cubicBezTo>
                    <a:cubicBezTo>
                      <a:pt x="157294" y="73479"/>
                      <a:pt x="157294" y="75208"/>
                      <a:pt x="157294" y="76072"/>
                    </a:cubicBezTo>
                    <a:lnTo>
                      <a:pt x="152973" y="75208"/>
                    </a:lnTo>
                    <a:close/>
                    <a:moveTo>
                      <a:pt x="91611" y="75208"/>
                    </a:moveTo>
                    <a:lnTo>
                      <a:pt x="88154" y="74343"/>
                    </a:lnTo>
                    <a:lnTo>
                      <a:pt x="88154" y="74343"/>
                    </a:lnTo>
                    <a:lnTo>
                      <a:pt x="91611" y="75208"/>
                    </a:lnTo>
                    <a:close/>
                    <a:moveTo>
                      <a:pt x="135688" y="128804"/>
                    </a:moveTo>
                    <a:lnTo>
                      <a:pt x="139145" y="129668"/>
                    </a:lnTo>
                    <a:cubicBezTo>
                      <a:pt x="139145" y="130533"/>
                      <a:pt x="137417" y="132261"/>
                      <a:pt x="136552" y="132261"/>
                    </a:cubicBezTo>
                    <a:cubicBezTo>
                      <a:pt x="134824" y="132261"/>
                      <a:pt x="133959" y="132261"/>
                      <a:pt x="133095" y="131397"/>
                    </a:cubicBezTo>
                    <a:lnTo>
                      <a:pt x="135688" y="12880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4" name="Freeform 17223">
                <a:extLst>
                  <a:ext uri="{FF2B5EF4-FFF2-40B4-BE49-F238E27FC236}">
                    <a16:creationId xmlns:a16="http://schemas.microsoft.com/office/drawing/2014/main" id="{A8A19388-921E-3FBE-C370-07B4C89D487A}"/>
                  </a:ext>
                </a:extLst>
              </p:cNvPr>
              <p:cNvSpPr/>
              <p:nvPr/>
            </p:nvSpPr>
            <p:spPr>
              <a:xfrm>
                <a:off x="7895153" y="1342775"/>
                <a:ext cx="325823" cy="230809"/>
              </a:xfrm>
              <a:custGeom>
                <a:avLst/>
                <a:gdLst>
                  <a:gd name="connsiteX0" fmla="*/ 67412 w 325823"/>
                  <a:gd name="connsiteY0" fmla="*/ 230809 h 230809"/>
                  <a:gd name="connsiteX1" fmla="*/ 63090 w 325823"/>
                  <a:gd name="connsiteY1" fmla="*/ 230809 h 230809"/>
                  <a:gd name="connsiteX2" fmla="*/ 20742 w 325823"/>
                  <a:gd name="connsiteY2" fmla="*/ 213520 h 230809"/>
                  <a:gd name="connsiteX3" fmla="*/ 20742 w 325823"/>
                  <a:gd name="connsiteY3" fmla="*/ 213520 h 230809"/>
                  <a:gd name="connsiteX4" fmla="*/ 19014 w 325823"/>
                  <a:gd name="connsiteY4" fmla="*/ 211791 h 230809"/>
                  <a:gd name="connsiteX5" fmla="*/ 19014 w 325823"/>
                  <a:gd name="connsiteY5" fmla="*/ 211791 h 230809"/>
                  <a:gd name="connsiteX6" fmla="*/ 19014 w 325823"/>
                  <a:gd name="connsiteY6" fmla="*/ 211791 h 230809"/>
                  <a:gd name="connsiteX7" fmla="*/ 19014 w 325823"/>
                  <a:gd name="connsiteY7" fmla="*/ 211791 h 230809"/>
                  <a:gd name="connsiteX8" fmla="*/ 19014 w 325823"/>
                  <a:gd name="connsiteY8" fmla="*/ 211791 h 230809"/>
                  <a:gd name="connsiteX9" fmla="*/ 19014 w 325823"/>
                  <a:gd name="connsiteY9" fmla="*/ 211791 h 230809"/>
                  <a:gd name="connsiteX10" fmla="*/ 17285 w 325823"/>
                  <a:gd name="connsiteY10" fmla="*/ 210062 h 230809"/>
                  <a:gd name="connsiteX11" fmla="*/ 17285 w 325823"/>
                  <a:gd name="connsiteY11" fmla="*/ 210062 h 230809"/>
                  <a:gd name="connsiteX12" fmla="*/ 0 w 325823"/>
                  <a:gd name="connsiteY12" fmla="*/ 168568 h 230809"/>
                  <a:gd name="connsiteX13" fmla="*/ 0 w 325823"/>
                  <a:gd name="connsiteY13" fmla="*/ 168568 h 230809"/>
                  <a:gd name="connsiteX14" fmla="*/ 0 w 325823"/>
                  <a:gd name="connsiteY14" fmla="*/ 164246 h 230809"/>
                  <a:gd name="connsiteX15" fmla="*/ 17285 w 325823"/>
                  <a:gd name="connsiteY15" fmla="*/ 122752 h 230809"/>
                  <a:gd name="connsiteX16" fmla="*/ 17285 w 325823"/>
                  <a:gd name="connsiteY16" fmla="*/ 122752 h 230809"/>
                  <a:gd name="connsiteX17" fmla="*/ 20742 w 325823"/>
                  <a:gd name="connsiteY17" fmla="*/ 119295 h 230809"/>
                  <a:gd name="connsiteX18" fmla="*/ 20742 w 325823"/>
                  <a:gd name="connsiteY18" fmla="*/ 119295 h 230809"/>
                  <a:gd name="connsiteX19" fmla="*/ 59634 w 325823"/>
                  <a:gd name="connsiteY19" fmla="*/ 102005 h 230809"/>
                  <a:gd name="connsiteX20" fmla="*/ 59634 w 325823"/>
                  <a:gd name="connsiteY20" fmla="*/ 102005 h 230809"/>
                  <a:gd name="connsiteX21" fmla="*/ 62226 w 325823"/>
                  <a:gd name="connsiteY21" fmla="*/ 102005 h 230809"/>
                  <a:gd name="connsiteX22" fmla="*/ 62226 w 325823"/>
                  <a:gd name="connsiteY22" fmla="*/ 102005 h 230809"/>
                  <a:gd name="connsiteX23" fmla="*/ 64819 w 325823"/>
                  <a:gd name="connsiteY23" fmla="*/ 102005 h 230809"/>
                  <a:gd name="connsiteX24" fmla="*/ 64819 w 325823"/>
                  <a:gd name="connsiteY24" fmla="*/ 102005 h 230809"/>
                  <a:gd name="connsiteX25" fmla="*/ 66548 w 325823"/>
                  <a:gd name="connsiteY25" fmla="*/ 103734 h 230809"/>
                  <a:gd name="connsiteX26" fmla="*/ 68276 w 325823"/>
                  <a:gd name="connsiteY26" fmla="*/ 108057 h 230809"/>
                  <a:gd name="connsiteX27" fmla="*/ 66548 w 325823"/>
                  <a:gd name="connsiteY27" fmla="*/ 112379 h 230809"/>
                  <a:gd name="connsiteX28" fmla="*/ 64819 w 325823"/>
                  <a:gd name="connsiteY28" fmla="*/ 114108 h 230809"/>
                  <a:gd name="connsiteX29" fmla="*/ 64819 w 325823"/>
                  <a:gd name="connsiteY29" fmla="*/ 114108 h 230809"/>
                  <a:gd name="connsiteX30" fmla="*/ 62226 w 325823"/>
                  <a:gd name="connsiteY30" fmla="*/ 114108 h 230809"/>
                  <a:gd name="connsiteX31" fmla="*/ 62226 w 325823"/>
                  <a:gd name="connsiteY31" fmla="*/ 114108 h 230809"/>
                  <a:gd name="connsiteX32" fmla="*/ 62226 w 325823"/>
                  <a:gd name="connsiteY32" fmla="*/ 114108 h 230809"/>
                  <a:gd name="connsiteX33" fmla="*/ 27656 w 325823"/>
                  <a:gd name="connsiteY33" fmla="*/ 129668 h 230809"/>
                  <a:gd name="connsiteX34" fmla="*/ 27656 w 325823"/>
                  <a:gd name="connsiteY34" fmla="*/ 129668 h 230809"/>
                  <a:gd name="connsiteX35" fmla="*/ 12100 w 325823"/>
                  <a:gd name="connsiteY35" fmla="*/ 165975 h 230809"/>
                  <a:gd name="connsiteX36" fmla="*/ 27656 w 325823"/>
                  <a:gd name="connsiteY36" fmla="*/ 202282 h 230809"/>
                  <a:gd name="connsiteX37" fmla="*/ 27656 w 325823"/>
                  <a:gd name="connsiteY37" fmla="*/ 202282 h 230809"/>
                  <a:gd name="connsiteX38" fmla="*/ 64819 w 325823"/>
                  <a:gd name="connsiteY38" fmla="*/ 217842 h 230809"/>
                  <a:gd name="connsiteX39" fmla="*/ 101118 w 325823"/>
                  <a:gd name="connsiteY39" fmla="*/ 202282 h 230809"/>
                  <a:gd name="connsiteX40" fmla="*/ 101118 w 325823"/>
                  <a:gd name="connsiteY40" fmla="*/ 202282 h 230809"/>
                  <a:gd name="connsiteX41" fmla="*/ 116674 w 325823"/>
                  <a:gd name="connsiteY41" fmla="*/ 165975 h 230809"/>
                  <a:gd name="connsiteX42" fmla="*/ 101118 w 325823"/>
                  <a:gd name="connsiteY42" fmla="*/ 129668 h 230809"/>
                  <a:gd name="connsiteX43" fmla="*/ 98525 w 325823"/>
                  <a:gd name="connsiteY43" fmla="*/ 127075 h 230809"/>
                  <a:gd name="connsiteX44" fmla="*/ 98525 w 325823"/>
                  <a:gd name="connsiteY44" fmla="*/ 127075 h 230809"/>
                  <a:gd name="connsiteX45" fmla="*/ 96797 w 325823"/>
                  <a:gd name="connsiteY45" fmla="*/ 125346 h 230809"/>
                  <a:gd name="connsiteX46" fmla="*/ 96797 w 325823"/>
                  <a:gd name="connsiteY46" fmla="*/ 125346 h 230809"/>
                  <a:gd name="connsiteX47" fmla="*/ 95932 w 325823"/>
                  <a:gd name="connsiteY47" fmla="*/ 122752 h 230809"/>
                  <a:gd name="connsiteX48" fmla="*/ 97661 w 325823"/>
                  <a:gd name="connsiteY48" fmla="*/ 118430 h 230809"/>
                  <a:gd name="connsiteX49" fmla="*/ 104574 w 325823"/>
                  <a:gd name="connsiteY49" fmla="*/ 117566 h 230809"/>
                  <a:gd name="connsiteX50" fmla="*/ 104574 w 325823"/>
                  <a:gd name="connsiteY50" fmla="*/ 117566 h 230809"/>
                  <a:gd name="connsiteX51" fmla="*/ 110624 w 325823"/>
                  <a:gd name="connsiteY51" fmla="*/ 123617 h 230809"/>
                  <a:gd name="connsiteX52" fmla="*/ 110624 w 325823"/>
                  <a:gd name="connsiteY52" fmla="*/ 123617 h 230809"/>
                  <a:gd name="connsiteX53" fmla="*/ 127909 w 325823"/>
                  <a:gd name="connsiteY53" fmla="*/ 165111 h 230809"/>
                  <a:gd name="connsiteX54" fmla="*/ 127909 w 325823"/>
                  <a:gd name="connsiteY54" fmla="*/ 165111 h 230809"/>
                  <a:gd name="connsiteX55" fmla="*/ 127909 w 325823"/>
                  <a:gd name="connsiteY55" fmla="*/ 169433 h 230809"/>
                  <a:gd name="connsiteX56" fmla="*/ 110624 w 325823"/>
                  <a:gd name="connsiteY56" fmla="*/ 210927 h 230809"/>
                  <a:gd name="connsiteX57" fmla="*/ 110624 w 325823"/>
                  <a:gd name="connsiteY57" fmla="*/ 210927 h 230809"/>
                  <a:gd name="connsiteX58" fmla="*/ 108896 w 325823"/>
                  <a:gd name="connsiteY58" fmla="*/ 212656 h 230809"/>
                  <a:gd name="connsiteX59" fmla="*/ 108896 w 325823"/>
                  <a:gd name="connsiteY59" fmla="*/ 212656 h 230809"/>
                  <a:gd name="connsiteX60" fmla="*/ 107168 w 325823"/>
                  <a:gd name="connsiteY60" fmla="*/ 214384 h 230809"/>
                  <a:gd name="connsiteX61" fmla="*/ 107168 w 325823"/>
                  <a:gd name="connsiteY61" fmla="*/ 214384 h 230809"/>
                  <a:gd name="connsiteX62" fmla="*/ 67412 w 325823"/>
                  <a:gd name="connsiteY62" fmla="*/ 230809 h 230809"/>
                  <a:gd name="connsiteX63" fmla="*/ 67412 w 325823"/>
                  <a:gd name="connsiteY63" fmla="*/ 230809 h 230809"/>
                  <a:gd name="connsiteX64" fmla="*/ 24199 w 325823"/>
                  <a:gd name="connsiteY64" fmla="*/ 210062 h 230809"/>
                  <a:gd name="connsiteX65" fmla="*/ 63090 w 325823"/>
                  <a:gd name="connsiteY65" fmla="*/ 226487 h 230809"/>
                  <a:gd name="connsiteX66" fmla="*/ 63090 w 325823"/>
                  <a:gd name="connsiteY66" fmla="*/ 223029 h 230809"/>
                  <a:gd name="connsiteX67" fmla="*/ 26792 w 325823"/>
                  <a:gd name="connsiteY67" fmla="*/ 207469 h 230809"/>
                  <a:gd name="connsiteX68" fmla="*/ 24199 w 325823"/>
                  <a:gd name="connsiteY68" fmla="*/ 210062 h 230809"/>
                  <a:gd name="connsiteX69" fmla="*/ 67412 w 325823"/>
                  <a:gd name="connsiteY69" fmla="*/ 223029 h 230809"/>
                  <a:gd name="connsiteX70" fmla="*/ 67412 w 325823"/>
                  <a:gd name="connsiteY70" fmla="*/ 226487 h 230809"/>
                  <a:gd name="connsiteX71" fmla="*/ 105439 w 325823"/>
                  <a:gd name="connsiteY71" fmla="*/ 210927 h 230809"/>
                  <a:gd name="connsiteX72" fmla="*/ 102846 w 325823"/>
                  <a:gd name="connsiteY72" fmla="*/ 208333 h 230809"/>
                  <a:gd name="connsiteX73" fmla="*/ 67412 w 325823"/>
                  <a:gd name="connsiteY73" fmla="*/ 223029 h 230809"/>
                  <a:gd name="connsiteX74" fmla="*/ 106303 w 325823"/>
                  <a:gd name="connsiteY74" fmla="*/ 204876 h 230809"/>
                  <a:gd name="connsiteX75" fmla="*/ 108896 w 325823"/>
                  <a:gd name="connsiteY75" fmla="*/ 207469 h 230809"/>
                  <a:gd name="connsiteX76" fmla="*/ 124453 w 325823"/>
                  <a:gd name="connsiteY76" fmla="*/ 169433 h 230809"/>
                  <a:gd name="connsiteX77" fmla="*/ 120996 w 325823"/>
                  <a:gd name="connsiteY77" fmla="*/ 169433 h 230809"/>
                  <a:gd name="connsiteX78" fmla="*/ 106303 w 325823"/>
                  <a:gd name="connsiteY78" fmla="*/ 204876 h 230809"/>
                  <a:gd name="connsiteX79" fmla="*/ 5185 w 325823"/>
                  <a:gd name="connsiteY79" fmla="*/ 168568 h 230809"/>
                  <a:gd name="connsiteX80" fmla="*/ 20742 w 325823"/>
                  <a:gd name="connsiteY80" fmla="*/ 206604 h 230809"/>
                  <a:gd name="connsiteX81" fmla="*/ 23335 w 325823"/>
                  <a:gd name="connsiteY81" fmla="*/ 204011 h 230809"/>
                  <a:gd name="connsiteX82" fmla="*/ 8643 w 325823"/>
                  <a:gd name="connsiteY82" fmla="*/ 167704 h 230809"/>
                  <a:gd name="connsiteX83" fmla="*/ 5185 w 325823"/>
                  <a:gd name="connsiteY83" fmla="*/ 167704 h 230809"/>
                  <a:gd name="connsiteX84" fmla="*/ 120996 w 325823"/>
                  <a:gd name="connsiteY84" fmla="*/ 164246 h 230809"/>
                  <a:gd name="connsiteX85" fmla="*/ 124453 w 325823"/>
                  <a:gd name="connsiteY85" fmla="*/ 164246 h 230809"/>
                  <a:gd name="connsiteX86" fmla="*/ 108896 w 325823"/>
                  <a:gd name="connsiteY86" fmla="*/ 126210 h 230809"/>
                  <a:gd name="connsiteX87" fmla="*/ 106303 w 325823"/>
                  <a:gd name="connsiteY87" fmla="*/ 128804 h 230809"/>
                  <a:gd name="connsiteX88" fmla="*/ 120996 w 325823"/>
                  <a:gd name="connsiteY88" fmla="*/ 164246 h 230809"/>
                  <a:gd name="connsiteX89" fmla="*/ 5185 w 325823"/>
                  <a:gd name="connsiteY89" fmla="*/ 163382 h 230809"/>
                  <a:gd name="connsiteX90" fmla="*/ 8643 w 325823"/>
                  <a:gd name="connsiteY90" fmla="*/ 163382 h 230809"/>
                  <a:gd name="connsiteX91" fmla="*/ 23335 w 325823"/>
                  <a:gd name="connsiteY91" fmla="*/ 127075 h 230809"/>
                  <a:gd name="connsiteX92" fmla="*/ 20742 w 325823"/>
                  <a:gd name="connsiteY92" fmla="*/ 124481 h 230809"/>
                  <a:gd name="connsiteX93" fmla="*/ 5185 w 325823"/>
                  <a:gd name="connsiteY93" fmla="*/ 163382 h 230809"/>
                  <a:gd name="connsiteX94" fmla="*/ 24199 w 325823"/>
                  <a:gd name="connsiteY94" fmla="*/ 121888 h 230809"/>
                  <a:gd name="connsiteX95" fmla="*/ 26792 w 325823"/>
                  <a:gd name="connsiteY95" fmla="*/ 124481 h 230809"/>
                  <a:gd name="connsiteX96" fmla="*/ 60498 w 325823"/>
                  <a:gd name="connsiteY96" fmla="*/ 109786 h 230809"/>
                  <a:gd name="connsiteX97" fmla="*/ 60498 w 325823"/>
                  <a:gd name="connsiteY97" fmla="*/ 106328 h 230809"/>
                  <a:gd name="connsiteX98" fmla="*/ 24199 w 325823"/>
                  <a:gd name="connsiteY98" fmla="*/ 121888 h 230809"/>
                  <a:gd name="connsiteX99" fmla="*/ 264461 w 325823"/>
                  <a:gd name="connsiteY99" fmla="*/ 229945 h 230809"/>
                  <a:gd name="connsiteX100" fmla="*/ 260140 w 325823"/>
                  <a:gd name="connsiteY100" fmla="*/ 229945 h 230809"/>
                  <a:gd name="connsiteX101" fmla="*/ 218656 w 325823"/>
                  <a:gd name="connsiteY101" fmla="*/ 212656 h 230809"/>
                  <a:gd name="connsiteX102" fmla="*/ 218656 w 325823"/>
                  <a:gd name="connsiteY102" fmla="*/ 212656 h 230809"/>
                  <a:gd name="connsiteX103" fmla="*/ 216927 w 325823"/>
                  <a:gd name="connsiteY103" fmla="*/ 210927 h 230809"/>
                  <a:gd name="connsiteX104" fmla="*/ 216927 w 325823"/>
                  <a:gd name="connsiteY104" fmla="*/ 210927 h 230809"/>
                  <a:gd name="connsiteX105" fmla="*/ 215199 w 325823"/>
                  <a:gd name="connsiteY105" fmla="*/ 209198 h 230809"/>
                  <a:gd name="connsiteX106" fmla="*/ 215199 w 325823"/>
                  <a:gd name="connsiteY106" fmla="*/ 209198 h 230809"/>
                  <a:gd name="connsiteX107" fmla="*/ 197914 w 325823"/>
                  <a:gd name="connsiteY107" fmla="*/ 167704 h 230809"/>
                  <a:gd name="connsiteX108" fmla="*/ 197914 w 325823"/>
                  <a:gd name="connsiteY108" fmla="*/ 167704 h 230809"/>
                  <a:gd name="connsiteX109" fmla="*/ 197914 w 325823"/>
                  <a:gd name="connsiteY109" fmla="*/ 165111 h 230809"/>
                  <a:gd name="connsiteX110" fmla="*/ 197914 w 325823"/>
                  <a:gd name="connsiteY110" fmla="*/ 165111 h 230809"/>
                  <a:gd name="connsiteX111" fmla="*/ 197914 w 325823"/>
                  <a:gd name="connsiteY111" fmla="*/ 164246 h 230809"/>
                  <a:gd name="connsiteX112" fmla="*/ 197914 w 325823"/>
                  <a:gd name="connsiteY112" fmla="*/ 163382 h 230809"/>
                  <a:gd name="connsiteX113" fmla="*/ 215199 w 325823"/>
                  <a:gd name="connsiteY113" fmla="*/ 121888 h 230809"/>
                  <a:gd name="connsiteX114" fmla="*/ 215199 w 325823"/>
                  <a:gd name="connsiteY114" fmla="*/ 121888 h 230809"/>
                  <a:gd name="connsiteX115" fmla="*/ 216063 w 325823"/>
                  <a:gd name="connsiteY115" fmla="*/ 121024 h 230809"/>
                  <a:gd name="connsiteX116" fmla="*/ 216063 w 325823"/>
                  <a:gd name="connsiteY116" fmla="*/ 120159 h 230809"/>
                  <a:gd name="connsiteX117" fmla="*/ 216063 w 325823"/>
                  <a:gd name="connsiteY117" fmla="*/ 120159 h 230809"/>
                  <a:gd name="connsiteX118" fmla="*/ 217792 w 325823"/>
                  <a:gd name="connsiteY118" fmla="*/ 118430 h 230809"/>
                  <a:gd name="connsiteX119" fmla="*/ 217792 w 325823"/>
                  <a:gd name="connsiteY119" fmla="*/ 118430 h 230809"/>
                  <a:gd name="connsiteX120" fmla="*/ 259276 w 325823"/>
                  <a:gd name="connsiteY120" fmla="*/ 101141 h 230809"/>
                  <a:gd name="connsiteX121" fmla="*/ 259276 w 325823"/>
                  <a:gd name="connsiteY121" fmla="*/ 101141 h 230809"/>
                  <a:gd name="connsiteX122" fmla="*/ 263597 w 325823"/>
                  <a:gd name="connsiteY122" fmla="*/ 101141 h 230809"/>
                  <a:gd name="connsiteX123" fmla="*/ 305081 w 325823"/>
                  <a:gd name="connsiteY123" fmla="*/ 118430 h 230809"/>
                  <a:gd name="connsiteX124" fmla="*/ 305081 w 325823"/>
                  <a:gd name="connsiteY124" fmla="*/ 118430 h 230809"/>
                  <a:gd name="connsiteX125" fmla="*/ 306810 w 325823"/>
                  <a:gd name="connsiteY125" fmla="*/ 120159 h 230809"/>
                  <a:gd name="connsiteX126" fmla="*/ 306810 w 325823"/>
                  <a:gd name="connsiteY126" fmla="*/ 120159 h 230809"/>
                  <a:gd name="connsiteX127" fmla="*/ 308539 w 325823"/>
                  <a:gd name="connsiteY127" fmla="*/ 121888 h 230809"/>
                  <a:gd name="connsiteX128" fmla="*/ 308539 w 325823"/>
                  <a:gd name="connsiteY128" fmla="*/ 121888 h 230809"/>
                  <a:gd name="connsiteX129" fmla="*/ 325824 w 325823"/>
                  <a:gd name="connsiteY129" fmla="*/ 163382 h 230809"/>
                  <a:gd name="connsiteX130" fmla="*/ 325824 w 325823"/>
                  <a:gd name="connsiteY130" fmla="*/ 163382 h 230809"/>
                  <a:gd name="connsiteX131" fmla="*/ 325824 w 325823"/>
                  <a:gd name="connsiteY131" fmla="*/ 167704 h 230809"/>
                  <a:gd name="connsiteX132" fmla="*/ 308539 w 325823"/>
                  <a:gd name="connsiteY132" fmla="*/ 209198 h 230809"/>
                  <a:gd name="connsiteX133" fmla="*/ 308539 w 325823"/>
                  <a:gd name="connsiteY133" fmla="*/ 209198 h 230809"/>
                  <a:gd name="connsiteX134" fmla="*/ 306810 w 325823"/>
                  <a:gd name="connsiteY134" fmla="*/ 210927 h 230809"/>
                  <a:gd name="connsiteX135" fmla="*/ 306810 w 325823"/>
                  <a:gd name="connsiteY135" fmla="*/ 210927 h 230809"/>
                  <a:gd name="connsiteX136" fmla="*/ 305081 w 325823"/>
                  <a:gd name="connsiteY136" fmla="*/ 212656 h 230809"/>
                  <a:gd name="connsiteX137" fmla="*/ 305081 w 325823"/>
                  <a:gd name="connsiteY137" fmla="*/ 212656 h 230809"/>
                  <a:gd name="connsiteX138" fmla="*/ 264461 w 325823"/>
                  <a:gd name="connsiteY138" fmla="*/ 229945 h 230809"/>
                  <a:gd name="connsiteX139" fmla="*/ 264461 w 325823"/>
                  <a:gd name="connsiteY139" fmla="*/ 229945 h 230809"/>
                  <a:gd name="connsiteX140" fmla="*/ 222113 w 325823"/>
                  <a:gd name="connsiteY140" fmla="*/ 210062 h 230809"/>
                  <a:gd name="connsiteX141" fmla="*/ 260140 w 325823"/>
                  <a:gd name="connsiteY141" fmla="*/ 225622 h 230809"/>
                  <a:gd name="connsiteX142" fmla="*/ 260140 w 325823"/>
                  <a:gd name="connsiteY142" fmla="*/ 222165 h 230809"/>
                  <a:gd name="connsiteX143" fmla="*/ 223842 w 325823"/>
                  <a:gd name="connsiteY143" fmla="*/ 207469 h 230809"/>
                  <a:gd name="connsiteX144" fmla="*/ 222113 w 325823"/>
                  <a:gd name="connsiteY144" fmla="*/ 210062 h 230809"/>
                  <a:gd name="connsiteX145" fmla="*/ 264461 w 325823"/>
                  <a:gd name="connsiteY145" fmla="*/ 222165 h 230809"/>
                  <a:gd name="connsiteX146" fmla="*/ 264461 w 325823"/>
                  <a:gd name="connsiteY146" fmla="*/ 225622 h 230809"/>
                  <a:gd name="connsiteX147" fmla="*/ 302489 w 325823"/>
                  <a:gd name="connsiteY147" fmla="*/ 210062 h 230809"/>
                  <a:gd name="connsiteX148" fmla="*/ 299896 w 325823"/>
                  <a:gd name="connsiteY148" fmla="*/ 207469 h 230809"/>
                  <a:gd name="connsiteX149" fmla="*/ 264461 w 325823"/>
                  <a:gd name="connsiteY149" fmla="*/ 222165 h 230809"/>
                  <a:gd name="connsiteX150" fmla="*/ 262733 w 325823"/>
                  <a:gd name="connsiteY150" fmla="*/ 217842 h 230809"/>
                  <a:gd name="connsiteX151" fmla="*/ 299032 w 325823"/>
                  <a:gd name="connsiteY151" fmla="*/ 202282 h 230809"/>
                  <a:gd name="connsiteX152" fmla="*/ 299032 w 325823"/>
                  <a:gd name="connsiteY152" fmla="*/ 202282 h 230809"/>
                  <a:gd name="connsiteX153" fmla="*/ 314589 w 325823"/>
                  <a:gd name="connsiteY153" fmla="*/ 165975 h 230809"/>
                  <a:gd name="connsiteX154" fmla="*/ 299032 w 325823"/>
                  <a:gd name="connsiteY154" fmla="*/ 129668 h 230809"/>
                  <a:gd name="connsiteX155" fmla="*/ 262733 w 325823"/>
                  <a:gd name="connsiteY155" fmla="*/ 114108 h 230809"/>
                  <a:gd name="connsiteX156" fmla="*/ 229891 w 325823"/>
                  <a:gd name="connsiteY156" fmla="*/ 125346 h 230809"/>
                  <a:gd name="connsiteX157" fmla="*/ 253226 w 325823"/>
                  <a:gd name="connsiteY157" fmla="*/ 147822 h 230809"/>
                  <a:gd name="connsiteX158" fmla="*/ 260140 w 325823"/>
                  <a:gd name="connsiteY158" fmla="*/ 145228 h 230809"/>
                  <a:gd name="connsiteX159" fmla="*/ 260140 w 325823"/>
                  <a:gd name="connsiteY159" fmla="*/ 145228 h 230809"/>
                  <a:gd name="connsiteX160" fmla="*/ 262733 w 325823"/>
                  <a:gd name="connsiteY160" fmla="*/ 145228 h 230809"/>
                  <a:gd name="connsiteX161" fmla="*/ 262733 w 325823"/>
                  <a:gd name="connsiteY161" fmla="*/ 145228 h 230809"/>
                  <a:gd name="connsiteX162" fmla="*/ 262733 w 325823"/>
                  <a:gd name="connsiteY162" fmla="*/ 145228 h 230809"/>
                  <a:gd name="connsiteX163" fmla="*/ 265326 w 325823"/>
                  <a:gd name="connsiteY163" fmla="*/ 145228 h 230809"/>
                  <a:gd name="connsiteX164" fmla="*/ 266190 w 325823"/>
                  <a:gd name="connsiteY164" fmla="*/ 145228 h 230809"/>
                  <a:gd name="connsiteX165" fmla="*/ 267055 w 325823"/>
                  <a:gd name="connsiteY165" fmla="*/ 145228 h 230809"/>
                  <a:gd name="connsiteX166" fmla="*/ 270511 w 325823"/>
                  <a:gd name="connsiteY166" fmla="*/ 138313 h 230809"/>
                  <a:gd name="connsiteX167" fmla="*/ 269647 w 325823"/>
                  <a:gd name="connsiteY167" fmla="*/ 146093 h 230809"/>
                  <a:gd name="connsiteX168" fmla="*/ 273104 w 325823"/>
                  <a:gd name="connsiteY168" fmla="*/ 147822 h 230809"/>
                  <a:gd name="connsiteX169" fmla="*/ 275697 w 325823"/>
                  <a:gd name="connsiteY169" fmla="*/ 149550 h 230809"/>
                  <a:gd name="connsiteX170" fmla="*/ 275697 w 325823"/>
                  <a:gd name="connsiteY170" fmla="*/ 149550 h 230809"/>
                  <a:gd name="connsiteX171" fmla="*/ 277425 w 325823"/>
                  <a:gd name="connsiteY171" fmla="*/ 151279 h 230809"/>
                  <a:gd name="connsiteX172" fmla="*/ 277425 w 325823"/>
                  <a:gd name="connsiteY172" fmla="*/ 151279 h 230809"/>
                  <a:gd name="connsiteX173" fmla="*/ 277425 w 325823"/>
                  <a:gd name="connsiteY173" fmla="*/ 151279 h 230809"/>
                  <a:gd name="connsiteX174" fmla="*/ 279154 w 325823"/>
                  <a:gd name="connsiteY174" fmla="*/ 153008 h 230809"/>
                  <a:gd name="connsiteX175" fmla="*/ 279154 w 325823"/>
                  <a:gd name="connsiteY175" fmla="*/ 153008 h 230809"/>
                  <a:gd name="connsiteX176" fmla="*/ 283475 w 325823"/>
                  <a:gd name="connsiteY176" fmla="*/ 163382 h 230809"/>
                  <a:gd name="connsiteX177" fmla="*/ 283475 w 325823"/>
                  <a:gd name="connsiteY177" fmla="*/ 163382 h 230809"/>
                  <a:gd name="connsiteX178" fmla="*/ 283475 w 325823"/>
                  <a:gd name="connsiteY178" fmla="*/ 167704 h 230809"/>
                  <a:gd name="connsiteX179" fmla="*/ 279154 w 325823"/>
                  <a:gd name="connsiteY179" fmla="*/ 178077 h 230809"/>
                  <a:gd name="connsiteX180" fmla="*/ 279154 w 325823"/>
                  <a:gd name="connsiteY180" fmla="*/ 178077 h 230809"/>
                  <a:gd name="connsiteX181" fmla="*/ 279154 w 325823"/>
                  <a:gd name="connsiteY181" fmla="*/ 178077 h 230809"/>
                  <a:gd name="connsiteX182" fmla="*/ 279154 w 325823"/>
                  <a:gd name="connsiteY182" fmla="*/ 178077 h 230809"/>
                  <a:gd name="connsiteX183" fmla="*/ 276561 w 325823"/>
                  <a:gd name="connsiteY183" fmla="*/ 180671 h 230809"/>
                  <a:gd name="connsiteX184" fmla="*/ 276561 w 325823"/>
                  <a:gd name="connsiteY184" fmla="*/ 180671 h 230809"/>
                  <a:gd name="connsiteX185" fmla="*/ 276561 w 325823"/>
                  <a:gd name="connsiteY185" fmla="*/ 180671 h 230809"/>
                  <a:gd name="connsiteX186" fmla="*/ 276561 w 325823"/>
                  <a:gd name="connsiteY186" fmla="*/ 180671 h 230809"/>
                  <a:gd name="connsiteX187" fmla="*/ 276561 w 325823"/>
                  <a:gd name="connsiteY187" fmla="*/ 180671 h 230809"/>
                  <a:gd name="connsiteX188" fmla="*/ 269647 w 325823"/>
                  <a:gd name="connsiteY188" fmla="*/ 184129 h 230809"/>
                  <a:gd name="connsiteX189" fmla="*/ 269647 w 325823"/>
                  <a:gd name="connsiteY189" fmla="*/ 184129 h 230809"/>
                  <a:gd name="connsiteX190" fmla="*/ 265326 w 325823"/>
                  <a:gd name="connsiteY190" fmla="*/ 184993 h 230809"/>
                  <a:gd name="connsiteX191" fmla="*/ 265326 w 325823"/>
                  <a:gd name="connsiteY191" fmla="*/ 184993 h 230809"/>
                  <a:gd name="connsiteX192" fmla="*/ 262733 w 325823"/>
                  <a:gd name="connsiteY192" fmla="*/ 184993 h 230809"/>
                  <a:gd name="connsiteX193" fmla="*/ 251498 w 325823"/>
                  <a:gd name="connsiteY193" fmla="*/ 180671 h 230809"/>
                  <a:gd name="connsiteX194" fmla="*/ 251498 w 325823"/>
                  <a:gd name="connsiteY194" fmla="*/ 180671 h 230809"/>
                  <a:gd name="connsiteX195" fmla="*/ 248041 w 325823"/>
                  <a:gd name="connsiteY195" fmla="*/ 177213 h 230809"/>
                  <a:gd name="connsiteX196" fmla="*/ 248041 w 325823"/>
                  <a:gd name="connsiteY196" fmla="*/ 177213 h 230809"/>
                  <a:gd name="connsiteX197" fmla="*/ 244584 w 325823"/>
                  <a:gd name="connsiteY197" fmla="*/ 171162 h 230809"/>
                  <a:gd name="connsiteX198" fmla="*/ 212606 w 325823"/>
                  <a:gd name="connsiteY198" fmla="*/ 171162 h 230809"/>
                  <a:gd name="connsiteX199" fmla="*/ 227299 w 325823"/>
                  <a:gd name="connsiteY199" fmla="*/ 201418 h 230809"/>
                  <a:gd name="connsiteX200" fmla="*/ 227299 w 325823"/>
                  <a:gd name="connsiteY200" fmla="*/ 201418 h 230809"/>
                  <a:gd name="connsiteX201" fmla="*/ 262733 w 325823"/>
                  <a:gd name="connsiteY201" fmla="*/ 217842 h 230809"/>
                  <a:gd name="connsiteX202" fmla="*/ 304217 w 325823"/>
                  <a:gd name="connsiteY202" fmla="*/ 204011 h 230809"/>
                  <a:gd name="connsiteX203" fmla="*/ 306810 w 325823"/>
                  <a:gd name="connsiteY203" fmla="*/ 206604 h 230809"/>
                  <a:gd name="connsiteX204" fmla="*/ 322366 w 325823"/>
                  <a:gd name="connsiteY204" fmla="*/ 168568 h 230809"/>
                  <a:gd name="connsiteX205" fmla="*/ 318910 w 325823"/>
                  <a:gd name="connsiteY205" fmla="*/ 168568 h 230809"/>
                  <a:gd name="connsiteX206" fmla="*/ 304217 w 325823"/>
                  <a:gd name="connsiteY206" fmla="*/ 204011 h 230809"/>
                  <a:gd name="connsiteX207" fmla="*/ 203100 w 325823"/>
                  <a:gd name="connsiteY207" fmla="*/ 172026 h 230809"/>
                  <a:gd name="connsiteX208" fmla="*/ 218656 w 325823"/>
                  <a:gd name="connsiteY208" fmla="*/ 206604 h 230809"/>
                  <a:gd name="connsiteX209" fmla="*/ 221249 w 325823"/>
                  <a:gd name="connsiteY209" fmla="*/ 204011 h 230809"/>
                  <a:gd name="connsiteX210" fmla="*/ 206557 w 325823"/>
                  <a:gd name="connsiteY210" fmla="*/ 172026 h 230809"/>
                  <a:gd name="connsiteX211" fmla="*/ 203100 w 325823"/>
                  <a:gd name="connsiteY211" fmla="*/ 172026 h 230809"/>
                  <a:gd name="connsiteX212" fmla="*/ 253226 w 325823"/>
                  <a:gd name="connsiteY212" fmla="*/ 178077 h 230809"/>
                  <a:gd name="connsiteX213" fmla="*/ 260140 w 325823"/>
                  <a:gd name="connsiteY213" fmla="*/ 181535 h 230809"/>
                  <a:gd name="connsiteX214" fmla="*/ 260140 w 325823"/>
                  <a:gd name="connsiteY214" fmla="*/ 178077 h 230809"/>
                  <a:gd name="connsiteX215" fmla="*/ 254955 w 325823"/>
                  <a:gd name="connsiteY215" fmla="*/ 176349 h 230809"/>
                  <a:gd name="connsiteX216" fmla="*/ 253226 w 325823"/>
                  <a:gd name="connsiteY216" fmla="*/ 178077 h 230809"/>
                  <a:gd name="connsiteX217" fmla="*/ 267055 w 325823"/>
                  <a:gd name="connsiteY217" fmla="*/ 179806 h 230809"/>
                  <a:gd name="connsiteX218" fmla="*/ 267055 w 325823"/>
                  <a:gd name="connsiteY218" fmla="*/ 181535 h 230809"/>
                  <a:gd name="connsiteX219" fmla="*/ 271376 w 325823"/>
                  <a:gd name="connsiteY219" fmla="*/ 178942 h 230809"/>
                  <a:gd name="connsiteX220" fmla="*/ 268783 w 325823"/>
                  <a:gd name="connsiteY220" fmla="*/ 176349 h 230809"/>
                  <a:gd name="connsiteX221" fmla="*/ 266190 w 325823"/>
                  <a:gd name="connsiteY221" fmla="*/ 178077 h 230809"/>
                  <a:gd name="connsiteX222" fmla="*/ 266190 w 325823"/>
                  <a:gd name="connsiteY222" fmla="*/ 179806 h 230809"/>
                  <a:gd name="connsiteX223" fmla="*/ 273969 w 325823"/>
                  <a:gd name="connsiteY223" fmla="*/ 174620 h 230809"/>
                  <a:gd name="connsiteX224" fmla="*/ 274833 w 325823"/>
                  <a:gd name="connsiteY224" fmla="*/ 175484 h 230809"/>
                  <a:gd name="connsiteX225" fmla="*/ 277425 w 325823"/>
                  <a:gd name="connsiteY225" fmla="*/ 168568 h 230809"/>
                  <a:gd name="connsiteX226" fmla="*/ 273969 w 325823"/>
                  <a:gd name="connsiteY226" fmla="*/ 168568 h 230809"/>
                  <a:gd name="connsiteX227" fmla="*/ 272240 w 325823"/>
                  <a:gd name="connsiteY227" fmla="*/ 172891 h 230809"/>
                  <a:gd name="connsiteX228" fmla="*/ 273969 w 325823"/>
                  <a:gd name="connsiteY228" fmla="*/ 174620 h 230809"/>
                  <a:gd name="connsiteX229" fmla="*/ 248041 w 325823"/>
                  <a:gd name="connsiteY229" fmla="*/ 172026 h 230809"/>
                  <a:gd name="connsiteX230" fmla="*/ 249769 w 325823"/>
                  <a:gd name="connsiteY230" fmla="*/ 174620 h 230809"/>
                  <a:gd name="connsiteX231" fmla="*/ 252362 w 325823"/>
                  <a:gd name="connsiteY231" fmla="*/ 172026 h 230809"/>
                  <a:gd name="connsiteX232" fmla="*/ 250634 w 325823"/>
                  <a:gd name="connsiteY232" fmla="*/ 168568 h 230809"/>
                  <a:gd name="connsiteX233" fmla="*/ 250634 w 325823"/>
                  <a:gd name="connsiteY233" fmla="*/ 171162 h 230809"/>
                  <a:gd name="connsiteX234" fmla="*/ 248041 w 325823"/>
                  <a:gd name="connsiteY234" fmla="*/ 171162 h 230809"/>
                  <a:gd name="connsiteX235" fmla="*/ 256683 w 325823"/>
                  <a:gd name="connsiteY235" fmla="*/ 171162 h 230809"/>
                  <a:gd name="connsiteX236" fmla="*/ 262733 w 325823"/>
                  <a:gd name="connsiteY236" fmla="*/ 173755 h 230809"/>
                  <a:gd name="connsiteX237" fmla="*/ 264461 w 325823"/>
                  <a:gd name="connsiteY237" fmla="*/ 173755 h 230809"/>
                  <a:gd name="connsiteX238" fmla="*/ 268783 w 325823"/>
                  <a:gd name="connsiteY238" fmla="*/ 171162 h 230809"/>
                  <a:gd name="connsiteX239" fmla="*/ 270511 w 325823"/>
                  <a:gd name="connsiteY239" fmla="*/ 165975 h 230809"/>
                  <a:gd name="connsiteX240" fmla="*/ 268783 w 325823"/>
                  <a:gd name="connsiteY240" fmla="*/ 160788 h 230809"/>
                  <a:gd name="connsiteX241" fmla="*/ 267055 w 325823"/>
                  <a:gd name="connsiteY241" fmla="*/ 159059 h 230809"/>
                  <a:gd name="connsiteX242" fmla="*/ 266190 w 325823"/>
                  <a:gd name="connsiteY242" fmla="*/ 159059 h 230809"/>
                  <a:gd name="connsiteX243" fmla="*/ 266190 w 325823"/>
                  <a:gd name="connsiteY243" fmla="*/ 159059 h 230809"/>
                  <a:gd name="connsiteX244" fmla="*/ 265326 w 325823"/>
                  <a:gd name="connsiteY244" fmla="*/ 158195 h 230809"/>
                  <a:gd name="connsiteX245" fmla="*/ 264461 w 325823"/>
                  <a:gd name="connsiteY245" fmla="*/ 158195 h 230809"/>
                  <a:gd name="connsiteX246" fmla="*/ 264461 w 325823"/>
                  <a:gd name="connsiteY246" fmla="*/ 158195 h 230809"/>
                  <a:gd name="connsiteX247" fmla="*/ 263597 w 325823"/>
                  <a:gd name="connsiteY247" fmla="*/ 158195 h 230809"/>
                  <a:gd name="connsiteX248" fmla="*/ 258412 w 325823"/>
                  <a:gd name="connsiteY248" fmla="*/ 160788 h 230809"/>
                  <a:gd name="connsiteX249" fmla="*/ 255819 w 325823"/>
                  <a:gd name="connsiteY249" fmla="*/ 165975 h 230809"/>
                  <a:gd name="connsiteX250" fmla="*/ 256683 w 325823"/>
                  <a:gd name="connsiteY250" fmla="*/ 171162 h 230809"/>
                  <a:gd name="connsiteX251" fmla="*/ 210878 w 325823"/>
                  <a:gd name="connsiteY251" fmla="*/ 167704 h 230809"/>
                  <a:gd name="connsiteX252" fmla="*/ 241991 w 325823"/>
                  <a:gd name="connsiteY252" fmla="*/ 167704 h 230809"/>
                  <a:gd name="connsiteX253" fmla="*/ 241991 w 325823"/>
                  <a:gd name="connsiteY253" fmla="*/ 167704 h 230809"/>
                  <a:gd name="connsiteX254" fmla="*/ 241991 w 325823"/>
                  <a:gd name="connsiteY254" fmla="*/ 164246 h 230809"/>
                  <a:gd name="connsiteX255" fmla="*/ 211742 w 325823"/>
                  <a:gd name="connsiteY255" fmla="*/ 164246 h 230809"/>
                  <a:gd name="connsiteX256" fmla="*/ 210878 w 325823"/>
                  <a:gd name="connsiteY256" fmla="*/ 165975 h 230809"/>
                  <a:gd name="connsiteX257" fmla="*/ 210878 w 325823"/>
                  <a:gd name="connsiteY257" fmla="*/ 167704 h 230809"/>
                  <a:gd name="connsiteX258" fmla="*/ 274833 w 325823"/>
                  <a:gd name="connsiteY258" fmla="*/ 164246 h 230809"/>
                  <a:gd name="connsiteX259" fmla="*/ 278290 w 325823"/>
                  <a:gd name="connsiteY259" fmla="*/ 164246 h 230809"/>
                  <a:gd name="connsiteX260" fmla="*/ 275697 w 325823"/>
                  <a:gd name="connsiteY260" fmla="*/ 157331 h 230809"/>
                  <a:gd name="connsiteX261" fmla="*/ 273104 w 325823"/>
                  <a:gd name="connsiteY261" fmla="*/ 159924 h 230809"/>
                  <a:gd name="connsiteX262" fmla="*/ 274833 w 325823"/>
                  <a:gd name="connsiteY262" fmla="*/ 164246 h 230809"/>
                  <a:gd name="connsiteX263" fmla="*/ 318910 w 325823"/>
                  <a:gd name="connsiteY263" fmla="*/ 163382 h 230809"/>
                  <a:gd name="connsiteX264" fmla="*/ 322366 w 325823"/>
                  <a:gd name="connsiteY264" fmla="*/ 163382 h 230809"/>
                  <a:gd name="connsiteX265" fmla="*/ 306810 w 325823"/>
                  <a:gd name="connsiteY265" fmla="*/ 125346 h 230809"/>
                  <a:gd name="connsiteX266" fmla="*/ 304217 w 325823"/>
                  <a:gd name="connsiteY266" fmla="*/ 127939 h 230809"/>
                  <a:gd name="connsiteX267" fmla="*/ 318910 w 325823"/>
                  <a:gd name="connsiteY267" fmla="*/ 163382 h 230809"/>
                  <a:gd name="connsiteX268" fmla="*/ 250634 w 325823"/>
                  <a:gd name="connsiteY268" fmla="*/ 161653 h 230809"/>
                  <a:gd name="connsiteX269" fmla="*/ 250634 w 325823"/>
                  <a:gd name="connsiteY269" fmla="*/ 162517 h 230809"/>
                  <a:gd name="connsiteX270" fmla="*/ 250634 w 325823"/>
                  <a:gd name="connsiteY270" fmla="*/ 161653 h 230809"/>
                  <a:gd name="connsiteX271" fmla="*/ 250634 w 325823"/>
                  <a:gd name="connsiteY271" fmla="*/ 161653 h 230809"/>
                  <a:gd name="connsiteX272" fmla="*/ 213471 w 325823"/>
                  <a:gd name="connsiteY272" fmla="*/ 159924 h 230809"/>
                  <a:gd name="connsiteX273" fmla="*/ 243720 w 325823"/>
                  <a:gd name="connsiteY273" fmla="*/ 159924 h 230809"/>
                  <a:gd name="connsiteX274" fmla="*/ 244584 w 325823"/>
                  <a:gd name="connsiteY274" fmla="*/ 157331 h 230809"/>
                  <a:gd name="connsiteX275" fmla="*/ 222977 w 325823"/>
                  <a:gd name="connsiteY275" fmla="*/ 136584 h 230809"/>
                  <a:gd name="connsiteX276" fmla="*/ 213471 w 325823"/>
                  <a:gd name="connsiteY276" fmla="*/ 159924 h 230809"/>
                  <a:gd name="connsiteX277" fmla="*/ 204828 w 325823"/>
                  <a:gd name="connsiteY277" fmla="*/ 159924 h 230809"/>
                  <a:gd name="connsiteX278" fmla="*/ 205692 w 325823"/>
                  <a:gd name="connsiteY278" fmla="*/ 159924 h 230809"/>
                  <a:gd name="connsiteX279" fmla="*/ 206557 w 325823"/>
                  <a:gd name="connsiteY279" fmla="*/ 155602 h 230809"/>
                  <a:gd name="connsiteX280" fmla="*/ 204828 w 325823"/>
                  <a:gd name="connsiteY280" fmla="*/ 159924 h 230809"/>
                  <a:gd name="connsiteX281" fmla="*/ 267919 w 325823"/>
                  <a:gd name="connsiteY281" fmla="*/ 155602 h 230809"/>
                  <a:gd name="connsiteX282" fmla="*/ 268783 w 325823"/>
                  <a:gd name="connsiteY282" fmla="*/ 155602 h 230809"/>
                  <a:gd name="connsiteX283" fmla="*/ 269647 w 325823"/>
                  <a:gd name="connsiteY283" fmla="*/ 156466 h 230809"/>
                  <a:gd name="connsiteX284" fmla="*/ 272240 w 325823"/>
                  <a:gd name="connsiteY284" fmla="*/ 153873 h 230809"/>
                  <a:gd name="connsiteX285" fmla="*/ 270511 w 325823"/>
                  <a:gd name="connsiteY285" fmla="*/ 153008 h 230809"/>
                  <a:gd name="connsiteX286" fmla="*/ 268783 w 325823"/>
                  <a:gd name="connsiteY286" fmla="*/ 152144 h 230809"/>
                  <a:gd name="connsiteX287" fmla="*/ 267919 w 325823"/>
                  <a:gd name="connsiteY287" fmla="*/ 153873 h 230809"/>
                  <a:gd name="connsiteX288" fmla="*/ 267919 w 325823"/>
                  <a:gd name="connsiteY288" fmla="*/ 155602 h 230809"/>
                  <a:gd name="connsiteX289" fmla="*/ 256683 w 325823"/>
                  <a:gd name="connsiteY289" fmla="*/ 151279 h 230809"/>
                  <a:gd name="connsiteX290" fmla="*/ 258412 w 325823"/>
                  <a:gd name="connsiteY290" fmla="*/ 153008 h 230809"/>
                  <a:gd name="connsiteX291" fmla="*/ 256683 w 325823"/>
                  <a:gd name="connsiteY291" fmla="*/ 154737 h 230809"/>
                  <a:gd name="connsiteX292" fmla="*/ 260140 w 325823"/>
                  <a:gd name="connsiteY292" fmla="*/ 153008 h 230809"/>
                  <a:gd name="connsiteX293" fmla="*/ 260140 w 325823"/>
                  <a:gd name="connsiteY293" fmla="*/ 149550 h 230809"/>
                  <a:gd name="connsiteX294" fmla="*/ 256683 w 325823"/>
                  <a:gd name="connsiteY294" fmla="*/ 151279 h 230809"/>
                  <a:gd name="connsiteX295" fmla="*/ 224706 w 325823"/>
                  <a:gd name="connsiteY295" fmla="*/ 131397 h 230809"/>
                  <a:gd name="connsiteX296" fmla="*/ 246312 w 325823"/>
                  <a:gd name="connsiteY296" fmla="*/ 153008 h 230809"/>
                  <a:gd name="connsiteX297" fmla="*/ 248905 w 325823"/>
                  <a:gd name="connsiteY297" fmla="*/ 150415 h 230809"/>
                  <a:gd name="connsiteX298" fmla="*/ 226435 w 325823"/>
                  <a:gd name="connsiteY298" fmla="*/ 127939 h 230809"/>
                  <a:gd name="connsiteX299" fmla="*/ 225570 w 325823"/>
                  <a:gd name="connsiteY299" fmla="*/ 128804 h 230809"/>
                  <a:gd name="connsiteX300" fmla="*/ 225570 w 325823"/>
                  <a:gd name="connsiteY300" fmla="*/ 129668 h 230809"/>
                  <a:gd name="connsiteX301" fmla="*/ 225570 w 325823"/>
                  <a:gd name="connsiteY301" fmla="*/ 129668 h 230809"/>
                  <a:gd name="connsiteX302" fmla="*/ 224706 w 325823"/>
                  <a:gd name="connsiteY302" fmla="*/ 131397 h 230809"/>
                  <a:gd name="connsiteX303" fmla="*/ 215199 w 325823"/>
                  <a:gd name="connsiteY303" fmla="*/ 143499 h 230809"/>
                  <a:gd name="connsiteX304" fmla="*/ 213471 w 325823"/>
                  <a:gd name="connsiteY304" fmla="*/ 147822 h 230809"/>
                  <a:gd name="connsiteX305" fmla="*/ 215199 w 325823"/>
                  <a:gd name="connsiteY305" fmla="*/ 143499 h 230809"/>
                  <a:gd name="connsiteX306" fmla="*/ 208285 w 325823"/>
                  <a:gd name="connsiteY306" fmla="*/ 140041 h 230809"/>
                  <a:gd name="connsiteX307" fmla="*/ 205692 w 325823"/>
                  <a:gd name="connsiteY307" fmla="*/ 146093 h 230809"/>
                  <a:gd name="connsiteX308" fmla="*/ 208285 w 325823"/>
                  <a:gd name="connsiteY308" fmla="*/ 140041 h 230809"/>
                  <a:gd name="connsiteX309" fmla="*/ 216927 w 325823"/>
                  <a:gd name="connsiteY309" fmla="*/ 129668 h 230809"/>
                  <a:gd name="connsiteX310" fmla="*/ 215199 w 325823"/>
                  <a:gd name="connsiteY310" fmla="*/ 133990 h 230809"/>
                  <a:gd name="connsiteX311" fmla="*/ 216927 w 325823"/>
                  <a:gd name="connsiteY311" fmla="*/ 129668 h 230809"/>
                  <a:gd name="connsiteX312" fmla="*/ 216927 w 325823"/>
                  <a:gd name="connsiteY312" fmla="*/ 129668 h 230809"/>
                  <a:gd name="connsiteX313" fmla="*/ 264461 w 325823"/>
                  <a:gd name="connsiteY313" fmla="*/ 109786 h 230809"/>
                  <a:gd name="connsiteX314" fmla="*/ 300760 w 325823"/>
                  <a:gd name="connsiteY314" fmla="*/ 124481 h 230809"/>
                  <a:gd name="connsiteX315" fmla="*/ 303353 w 325823"/>
                  <a:gd name="connsiteY315" fmla="*/ 121888 h 230809"/>
                  <a:gd name="connsiteX316" fmla="*/ 265326 w 325823"/>
                  <a:gd name="connsiteY316" fmla="*/ 106328 h 230809"/>
                  <a:gd name="connsiteX317" fmla="*/ 265326 w 325823"/>
                  <a:gd name="connsiteY317" fmla="*/ 109786 h 230809"/>
                  <a:gd name="connsiteX318" fmla="*/ 226435 w 325823"/>
                  <a:gd name="connsiteY318" fmla="*/ 121888 h 230809"/>
                  <a:gd name="connsiteX319" fmla="*/ 226435 w 325823"/>
                  <a:gd name="connsiteY319" fmla="*/ 121888 h 230809"/>
                  <a:gd name="connsiteX320" fmla="*/ 260140 w 325823"/>
                  <a:gd name="connsiteY320" fmla="*/ 109786 h 230809"/>
                  <a:gd name="connsiteX321" fmla="*/ 260140 w 325823"/>
                  <a:gd name="connsiteY321" fmla="*/ 106328 h 230809"/>
                  <a:gd name="connsiteX322" fmla="*/ 224706 w 325823"/>
                  <a:gd name="connsiteY322" fmla="*/ 120159 h 230809"/>
                  <a:gd name="connsiteX323" fmla="*/ 226435 w 325823"/>
                  <a:gd name="connsiteY323" fmla="*/ 121888 h 230809"/>
                  <a:gd name="connsiteX324" fmla="*/ 172851 w 325823"/>
                  <a:gd name="connsiteY324" fmla="*/ 184993 h 230809"/>
                  <a:gd name="connsiteX325" fmla="*/ 168529 w 325823"/>
                  <a:gd name="connsiteY325" fmla="*/ 184993 h 230809"/>
                  <a:gd name="connsiteX326" fmla="*/ 168529 w 325823"/>
                  <a:gd name="connsiteY326" fmla="*/ 184993 h 230809"/>
                  <a:gd name="connsiteX327" fmla="*/ 158158 w 325823"/>
                  <a:gd name="connsiteY327" fmla="*/ 179806 h 230809"/>
                  <a:gd name="connsiteX328" fmla="*/ 158158 w 325823"/>
                  <a:gd name="connsiteY328" fmla="*/ 179806 h 230809"/>
                  <a:gd name="connsiteX329" fmla="*/ 156430 w 325823"/>
                  <a:gd name="connsiteY329" fmla="*/ 178077 h 230809"/>
                  <a:gd name="connsiteX330" fmla="*/ 156430 w 325823"/>
                  <a:gd name="connsiteY330" fmla="*/ 178077 h 230809"/>
                  <a:gd name="connsiteX331" fmla="*/ 154702 w 325823"/>
                  <a:gd name="connsiteY331" fmla="*/ 176349 h 230809"/>
                  <a:gd name="connsiteX332" fmla="*/ 154702 w 325823"/>
                  <a:gd name="connsiteY332" fmla="*/ 176349 h 230809"/>
                  <a:gd name="connsiteX333" fmla="*/ 151244 w 325823"/>
                  <a:gd name="connsiteY333" fmla="*/ 165111 h 230809"/>
                  <a:gd name="connsiteX334" fmla="*/ 151244 w 325823"/>
                  <a:gd name="connsiteY334" fmla="*/ 165111 h 230809"/>
                  <a:gd name="connsiteX335" fmla="*/ 151244 w 325823"/>
                  <a:gd name="connsiteY335" fmla="*/ 163382 h 230809"/>
                  <a:gd name="connsiteX336" fmla="*/ 151244 w 325823"/>
                  <a:gd name="connsiteY336" fmla="*/ 162517 h 230809"/>
                  <a:gd name="connsiteX337" fmla="*/ 155566 w 325823"/>
                  <a:gd name="connsiteY337" fmla="*/ 104599 h 230809"/>
                  <a:gd name="connsiteX338" fmla="*/ 155566 w 325823"/>
                  <a:gd name="connsiteY338" fmla="*/ 104599 h 230809"/>
                  <a:gd name="connsiteX339" fmla="*/ 155566 w 325823"/>
                  <a:gd name="connsiteY339" fmla="*/ 100277 h 230809"/>
                  <a:gd name="connsiteX340" fmla="*/ 155566 w 325823"/>
                  <a:gd name="connsiteY340" fmla="*/ 100277 h 230809"/>
                  <a:gd name="connsiteX341" fmla="*/ 165937 w 325823"/>
                  <a:gd name="connsiteY341" fmla="*/ 83852 h 230809"/>
                  <a:gd name="connsiteX342" fmla="*/ 165937 w 325823"/>
                  <a:gd name="connsiteY342" fmla="*/ 83852 h 230809"/>
                  <a:gd name="connsiteX343" fmla="*/ 165937 w 325823"/>
                  <a:gd name="connsiteY343" fmla="*/ 83852 h 230809"/>
                  <a:gd name="connsiteX344" fmla="*/ 165937 w 325823"/>
                  <a:gd name="connsiteY344" fmla="*/ 83852 h 230809"/>
                  <a:gd name="connsiteX345" fmla="*/ 169393 w 325823"/>
                  <a:gd name="connsiteY345" fmla="*/ 81259 h 230809"/>
                  <a:gd name="connsiteX346" fmla="*/ 169393 w 325823"/>
                  <a:gd name="connsiteY346" fmla="*/ 81259 h 230809"/>
                  <a:gd name="connsiteX347" fmla="*/ 191864 w 325823"/>
                  <a:gd name="connsiteY347" fmla="*/ 69156 h 230809"/>
                  <a:gd name="connsiteX348" fmla="*/ 182357 w 325823"/>
                  <a:gd name="connsiteY348" fmla="*/ 51003 h 230809"/>
                  <a:gd name="connsiteX349" fmla="*/ 179765 w 325823"/>
                  <a:gd name="connsiteY349" fmla="*/ 53596 h 230809"/>
                  <a:gd name="connsiteX350" fmla="*/ 179765 w 325823"/>
                  <a:gd name="connsiteY350" fmla="*/ 53596 h 230809"/>
                  <a:gd name="connsiteX351" fmla="*/ 179765 w 325823"/>
                  <a:gd name="connsiteY351" fmla="*/ 53596 h 230809"/>
                  <a:gd name="connsiteX352" fmla="*/ 179765 w 325823"/>
                  <a:gd name="connsiteY352" fmla="*/ 53596 h 230809"/>
                  <a:gd name="connsiteX353" fmla="*/ 171987 w 325823"/>
                  <a:gd name="connsiteY353" fmla="*/ 57054 h 230809"/>
                  <a:gd name="connsiteX354" fmla="*/ 171987 w 325823"/>
                  <a:gd name="connsiteY354" fmla="*/ 57054 h 230809"/>
                  <a:gd name="connsiteX355" fmla="*/ 171987 w 325823"/>
                  <a:gd name="connsiteY355" fmla="*/ 57054 h 230809"/>
                  <a:gd name="connsiteX356" fmla="*/ 171987 w 325823"/>
                  <a:gd name="connsiteY356" fmla="*/ 57054 h 230809"/>
                  <a:gd name="connsiteX357" fmla="*/ 171987 w 325823"/>
                  <a:gd name="connsiteY357" fmla="*/ 57054 h 230809"/>
                  <a:gd name="connsiteX358" fmla="*/ 167665 w 325823"/>
                  <a:gd name="connsiteY358" fmla="*/ 57918 h 230809"/>
                  <a:gd name="connsiteX359" fmla="*/ 167665 w 325823"/>
                  <a:gd name="connsiteY359" fmla="*/ 57918 h 230809"/>
                  <a:gd name="connsiteX360" fmla="*/ 130502 w 325823"/>
                  <a:gd name="connsiteY360" fmla="*/ 63105 h 230809"/>
                  <a:gd name="connsiteX361" fmla="*/ 130502 w 325823"/>
                  <a:gd name="connsiteY361" fmla="*/ 63105 h 230809"/>
                  <a:gd name="connsiteX362" fmla="*/ 126181 w 325823"/>
                  <a:gd name="connsiteY362" fmla="*/ 63970 h 230809"/>
                  <a:gd name="connsiteX363" fmla="*/ 126181 w 325823"/>
                  <a:gd name="connsiteY363" fmla="*/ 63970 h 230809"/>
                  <a:gd name="connsiteX364" fmla="*/ 126181 w 325823"/>
                  <a:gd name="connsiteY364" fmla="*/ 63970 h 230809"/>
                  <a:gd name="connsiteX365" fmla="*/ 116674 w 325823"/>
                  <a:gd name="connsiteY365" fmla="*/ 61376 h 230809"/>
                  <a:gd name="connsiteX366" fmla="*/ 116674 w 325823"/>
                  <a:gd name="connsiteY366" fmla="*/ 61376 h 230809"/>
                  <a:gd name="connsiteX367" fmla="*/ 116674 w 325823"/>
                  <a:gd name="connsiteY367" fmla="*/ 61376 h 230809"/>
                  <a:gd name="connsiteX368" fmla="*/ 116674 w 325823"/>
                  <a:gd name="connsiteY368" fmla="*/ 61376 h 230809"/>
                  <a:gd name="connsiteX369" fmla="*/ 114082 w 325823"/>
                  <a:gd name="connsiteY369" fmla="*/ 58783 h 230809"/>
                  <a:gd name="connsiteX370" fmla="*/ 114082 w 325823"/>
                  <a:gd name="connsiteY370" fmla="*/ 58783 h 230809"/>
                  <a:gd name="connsiteX371" fmla="*/ 114082 w 325823"/>
                  <a:gd name="connsiteY371" fmla="*/ 58783 h 230809"/>
                  <a:gd name="connsiteX372" fmla="*/ 114082 w 325823"/>
                  <a:gd name="connsiteY372" fmla="*/ 58783 h 230809"/>
                  <a:gd name="connsiteX373" fmla="*/ 113217 w 325823"/>
                  <a:gd name="connsiteY373" fmla="*/ 57054 h 230809"/>
                  <a:gd name="connsiteX374" fmla="*/ 111489 w 325823"/>
                  <a:gd name="connsiteY374" fmla="*/ 56189 h 230809"/>
                  <a:gd name="connsiteX375" fmla="*/ 111489 w 325823"/>
                  <a:gd name="connsiteY375" fmla="*/ 56189 h 230809"/>
                  <a:gd name="connsiteX376" fmla="*/ 110624 w 325823"/>
                  <a:gd name="connsiteY376" fmla="*/ 55325 h 230809"/>
                  <a:gd name="connsiteX377" fmla="*/ 110624 w 325823"/>
                  <a:gd name="connsiteY377" fmla="*/ 55325 h 230809"/>
                  <a:gd name="connsiteX378" fmla="*/ 109760 w 325823"/>
                  <a:gd name="connsiteY378" fmla="*/ 55325 h 230809"/>
                  <a:gd name="connsiteX379" fmla="*/ 103710 w 325823"/>
                  <a:gd name="connsiteY379" fmla="*/ 72614 h 230809"/>
                  <a:gd name="connsiteX380" fmla="*/ 158158 w 325823"/>
                  <a:gd name="connsiteY380" fmla="*/ 72614 h 230809"/>
                  <a:gd name="connsiteX381" fmla="*/ 158158 w 325823"/>
                  <a:gd name="connsiteY381" fmla="*/ 72614 h 230809"/>
                  <a:gd name="connsiteX382" fmla="*/ 160751 w 325823"/>
                  <a:gd name="connsiteY382" fmla="*/ 74343 h 230809"/>
                  <a:gd name="connsiteX383" fmla="*/ 161616 w 325823"/>
                  <a:gd name="connsiteY383" fmla="*/ 77801 h 230809"/>
                  <a:gd name="connsiteX384" fmla="*/ 161616 w 325823"/>
                  <a:gd name="connsiteY384" fmla="*/ 77801 h 230809"/>
                  <a:gd name="connsiteX385" fmla="*/ 143466 w 325823"/>
                  <a:gd name="connsiteY385" fmla="*/ 135719 h 230809"/>
                  <a:gd name="connsiteX386" fmla="*/ 143466 w 325823"/>
                  <a:gd name="connsiteY386" fmla="*/ 135719 h 230809"/>
                  <a:gd name="connsiteX387" fmla="*/ 140009 w 325823"/>
                  <a:gd name="connsiteY387" fmla="*/ 137448 h 230809"/>
                  <a:gd name="connsiteX388" fmla="*/ 135688 w 325823"/>
                  <a:gd name="connsiteY388" fmla="*/ 137448 h 230809"/>
                  <a:gd name="connsiteX389" fmla="*/ 135688 w 325823"/>
                  <a:gd name="connsiteY389" fmla="*/ 137448 h 230809"/>
                  <a:gd name="connsiteX390" fmla="*/ 133959 w 325823"/>
                  <a:gd name="connsiteY390" fmla="*/ 135719 h 230809"/>
                  <a:gd name="connsiteX391" fmla="*/ 133959 w 325823"/>
                  <a:gd name="connsiteY391" fmla="*/ 135719 h 230809"/>
                  <a:gd name="connsiteX392" fmla="*/ 94204 w 325823"/>
                  <a:gd name="connsiteY392" fmla="*/ 96819 h 230809"/>
                  <a:gd name="connsiteX393" fmla="*/ 69140 w 325823"/>
                  <a:gd name="connsiteY393" fmla="*/ 170297 h 230809"/>
                  <a:gd name="connsiteX394" fmla="*/ 69140 w 325823"/>
                  <a:gd name="connsiteY394" fmla="*/ 170297 h 230809"/>
                  <a:gd name="connsiteX395" fmla="*/ 67412 w 325823"/>
                  <a:gd name="connsiteY395" fmla="*/ 172026 h 230809"/>
                  <a:gd name="connsiteX396" fmla="*/ 63090 w 325823"/>
                  <a:gd name="connsiteY396" fmla="*/ 172026 h 230809"/>
                  <a:gd name="connsiteX397" fmla="*/ 59634 w 325823"/>
                  <a:gd name="connsiteY397" fmla="*/ 168568 h 230809"/>
                  <a:gd name="connsiteX398" fmla="*/ 58769 w 325823"/>
                  <a:gd name="connsiteY398" fmla="*/ 165975 h 230809"/>
                  <a:gd name="connsiteX399" fmla="*/ 58769 w 325823"/>
                  <a:gd name="connsiteY399" fmla="*/ 165975 h 230809"/>
                  <a:gd name="connsiteX400" fmla="*/ 59634 w 325823"/>
                  <a:gd name="connsiteY400" fmla="*/ 164246 h 230809"/>
                  <a:gd name="connsiteX401" fmla="*/ 59634 w 325823"/>
                  <a:gd name="connsiteY401" fmla="*/ 164246 h 230809"/>
                  <a:gd name="connsiteX402" fmla="*/ 88154 w 325823"/>
                  <a:gd name="connsiteY402" fmla="*/ 78665 h 230809"/>
                  <a:gd name="connsiteX403" fmla="*/ 88154 w 325823"/>
                  <a:gd name="connsiteY403" fmla="*/ 78665 h 230809"/>
                  <a:gd name="connsiteX404" fmla="*/ 89883 w 325823"/>
                  <a:gd name="connsiteY404" fmla="*/ 74343 h 230809"/>
                  <a:gd name="connsiteX405" fmla="*/ 89883 w 325823"/>
                  <a:gd name="connsiteY405" fmla="*/ 74343 h 230809"/>
                  <a:gd name="connsiteX406" fmla="*/ 98525 w 325823"/>
                  <a:gd name="connsiteY406" fmla="*/ 50138 h 230809"/>
                  <a:gd name="connsiteX407" fmla="*/ 98525 w 325823"/>
                  <a:gd name="connsiteY407" fmla="*/ 50138 h 230809"/>
                  <a:gd name="connsiteX408" fmla="*/ 100253 w 325823"/>
                  <a:gd name="connsiteY408" fmla="*/ 45816 h 230809"/>
                  <a:gd name="connsiteX409" fmla="*/ 100253 w 325823"/>
                  <a:gd name="connsiteY409" fmla="*/ 45816 h 230809"/>
                  <a:gd name="connsiteX410" fmla="*/ 101982 w 325823"/>
                  <a:gd name="connsiteY410" fmla="*/ 44087 h 230809"/>
                  <a:gd name="connsiteX411" fmla="*/ 101982 w 325823"/>
                  <a:gd name="connsiteY411" fmla="*/ 44087 h 230809"/>
                  <a:gd name="connsiteX412" fmla="*/ 104574 w 325823"/>
                  <a:gd name="connsiteY412" fmla="*/ 44087 h 230809"/>
                  <a:gd name="connsiteX413" fmla="*/ 104574 w 325823"/>
                  <a:gd name="connsiteY413" fmla="*/ 44087 h 230809"/>
                  <a:gd name="connsiteX414" fmla="*/ 104574 w 325823"/>
                  <a:gd name="connsiteY414" fmla="*/ 44087 h 230809"/>
                  <a:gd name="connsiteX415" fmla="*/ 109760 w 325823"/>
                  <a:gd name="connsiteY415" fmla="*/ 43223 h 230809"/>
                  <a:gd name="connsiteX416" fmla="*/ 110624 w 325823"/>
                  <a:gd name="connsiteY416" fmla="*/ 39765 h 230809"/>
                  <a:gd name="connsiteX417" fmla="*/ 110624 w 325823"/>
                  <a:gd name="connsiteY417" fmla="*/ 39765 h 230809"/>
                  <a:gd name="connsiteX418" fmla="*/ 110624 w 325823"/>
                  <a:gd name="connsiteY418" fmla="*/ 38900 h 230809"/>
                  <a:gd name="connsiteX419" fmla="*/ 110624 w 325823"/>
                  <a:gd name="connsiteY419" fmla="*/ 38900 h 230809"/>
                  <a:gd name="connsiteX420" fmla="*/ 114082 w 325823"/>
                  <a:gd name="connsiteY420" fmla="*/ 33714 h 230809"/>
                  <a:gd name="connsiteX421" fmla="*/ 114082 w 325823"/>
                  <a:gd name="connsiteY421" fmla="*/ 33714 h 230809"/>
                  <a:gd name="connsiteX422" fmla="*/ 117538 w 325823"/>
                  <a:gd name="connsiteY422" fmla="*/ 31120 h 230809"/>
                  <a:gd name="connsiteX423" fmla="*/ 117538 w 325823"/>
                  <a:gd name="connsiteY423" fmla="*/ 31120 h 230809"/>
                  <a:gd name="connsiteX424" fmla="*/ 117538 w 325823"/>
                  <a:gd name="connsiteY424" fmla="*/ 31120 h 230809"/>
                  <a:gd name="connsiteX425" fmla="*/ 117538 w 325823"/>
                  <a:gd name="connsiteY425" fmla="*/ 31120 h 230809"/>
                  <a:gd name="connsiteX426" fmla="*/ 120996 w 325823"/>
                  <a:gd name="connsiteY426" fmla="*/ 29391 h 230809"/>
                  <a:gd name="connsiteX427" fmla="*/ 120996 w 325823"/>
                  <a:gd name="connsiteY427" fmla="*/ 29391 h 230809"/>
                  <a:gd name="connsiteX428" fmla="*/ 120996 w 325823"/>
                  <a:gd name="connsiteY428" fmla="*/ 29391 h 230809"/>
                  <a:gd name="connsiteX429" fmla="*/ 120996 w 325823"/>
                  <a:gd name="connsiteY429" fmla="*/ 29391 h 230809"/>
                  <a:gd name="connsiteX430" fmla="*/ 125317 w 325823"/>
                  <a:gd name="connsiteY430" fmla="*/ 28527 h 230809"/>
                  <a:gd name="connsiteX431" fmla="*/ 125317 w 325823"/>
                  <a:gd name="connsiteY431" fmla="*/ 28527 h 230809"/>
                  <a:gd name="connsiteX432" fmla="*/ 159887 w 325823"/>
                  <a:gd name="connsiteY432" fmla="*/ 23340 h 230809"/>
                  <a:gd name="connsiteX433" fmla="*/ 159887 w 325823"/>
                  <a:gd name="connsiteY433" fmla="*/ 22476 h 230809"/>
                  <a:gd name="connsiteX434" fmla="*/ 160751 w 325823"/>
                  <a:gd name="connsiteY434" fmla="*/ 23340 h 230809"/>
                  <a:gd name="connsiteX435" fmla="*/ 171987 w 325823"/>
                  <a:gd name="connsiteY435" fmla="*/ 12967 h 230809"/>
                  <a:gd name="connsiteX436" fmla="*/ 171987 w 325823"/>
                  <a:gd name="connsiteY436" fmla="*/ 12967 h 230809"/>
                  <a:gd name="connsiteX437" fmla="*/ 172851 w 325823"/>
                  <a:gd name="connsiteY437" fmla="*/ 12967 h 230809"/>
                  <a:gd name="connsiteX438" fmla="*/ 173715 w 325823"/>
                  <a:gd name="connsiteY438" fmla="*/ 12102 h 230809"/>
                  <a:gd name="connsiteX439" fmla="*/ 173715 w 325823"/>
                  <a:gd name="connsiteY439" fmla="*/ 12102 h 230809"/>
                  <a:gd name="connsiteX440" fmla="*/ 173715 w 325823"/>
                  <a:gd name="connsiteY440" fmla="*/ 12102 h 230809"/>
                  <a:gd name="connsiteX441" fmla="*/ 173715 w 325823"/>
                  <a:gd name="connsiteY441" fmla="*/ 12102 h 230809"/>
                  <a:gd name="connsiteX442" fmla="*/ 173715 w 325823"/>
                  <a:gd name="connsiteY442" fmla="*/ 12102 h 230809"/>
                  <a:gd name="connsiteX443" fmla="*/ 204828 w 325823"/>
                  <a:gd name="connsiteY443" fmla="*/ 0 h 230809"/>
                  <a:gd name="connsiteX444" fmla="*/ 204828 w 325823"/>
                  <a:gd name="connsiteY444" fmla="*/ 0 h 230809"/>
                  <a:gd name="connsiteX445" fmla="*/ 205692 w 325823"/>
                  <a:gd name="connsiteY445" fmla="*/ 0 h 230809"/>
                  <a:gd name="connsiteX446" fmla="*/ 205692 w 325823"/>
                  <a:gd name="connsiteY446" fmla="*/ 0 h 230809"/>
                  <a:gd name="connsiteX447" fmla="*/ 207421 w 325823"/>
                  <a:gd name="connsiteY447" fmla="*/ 864 h 230809"/>
                  <a:gd name="connsiteX448" fmla="*/ 207421 w 325823"/>
                  <a:gd name="connsiteY448" fmla="*/ 864 h 230809"/>
                  <a:gd name="connsiteX449" fmla="*/ 209149 w 325823"/>
                  <a:gd name="connsiteY449" fmla="*/ 1729 h 230809"/>
                  <a:gd name="connsiteX450" fmla="*/ 209149 w 325823"/>
                  <a:gd name="connsiteY450" fmla="*/ 1729 h 230809"/>
                  <a:gd name="connsiteX451" fmla="*/ 217792 w 325823"/>
                  <a:gd name="connsiteY451" fmla="*/ 11238 h 230809"/>
                  <a:gd name="connsiteX452" fmla="*/ 217792 w 325823"/>
                  <a:gd name="connsiteY452" fmla="*/ 11238 h 230809"/>
                  <a:gd name="connsiteX453" fmla="*/ 219521 w 325823"/>
                  <a:gd name="connsiteY453" fmla="*/ 14696 h 230809"/>
                  <a:gd name="connsiteX454" fmla="*/ 219521 w 325823"/>
                  <a:gd name="connsiteY454" fmla="*/ 14696 h 230809"/>
                  <a:gd name="connsiteX455" fmla="*/ 243720 w 325823"/>
                  <a:gd name="connsiteY455" fmla="*/ 59647 h 230809"/>
                  <a:gd name="connsiteX456" fmla="*/ 243720 w 325823"/>
                  <a:gd name="connsiteY456" fmla="*/ 59647 h 230809"/>
                  <a:gd name="connsiteX457" fmla="*/ 245448 w 325823"/>
                  <a:gd name="connsiteY457" fmla="*/ 63105 h 230809"/>
                  <a:gd name="connsiteX458" fmla="*/ 245448 w 325823"/>
                  <a:gd name="connsiteY458" fmla="*/ 63105 h 230809"/>
                  <a:gd name="connsiteX459" fmla="*/ 247176 w 325823"/>
                  <a:gd name="connsiteY459" fmla="*/ 80394 h 230809"/>
                  <a:gd name="connsiteX460" fmla="*/ 235941 w 325823"/>
                  <a:gd name="connsiteY460" fmla="*/ 93361 h 230809"/>
                  <a:gd name="connsiteX461" fmla="*/ 235941 w 325823"/>
                  <a:gd name="connsiteY461" fmla="*/ 93361 h 230809"/>
                  <a:gd name="connsiteX462" fmla="*/ 235941 w 325823"/>
                  <a:gd name="connsiteY462" fmla="*/ 93361 h 230809"/>
                  <a:gd name="connsiteX463" fmla="*/ 235941 w 325823"/>
                  <a:gd name="connsiteY463" fmla="*/ 93361 h 230809"/>
                  <a:gd name="connsiteX464" fmla="*/ 232484 w 325823"/>
                  <a:gd name="connsiteY464" fmla="*/ 95090 h 230809"/>
                  <a:gd name="connsiteX465" fmla="*/ 232484 w 325823"/>
                  <a:gd name="connsiteY465" fmla="*/ 95090 h 230809"/>
                  <a:gd name="connsiteX466" fmla="*/ 232484 w 325823"/>
                  <a:gd name="connsiteY466" fmla="*/ 95090 h 230809"/>
                  <a:gd name="connsiteX467" fmla="*/ 232484 w 325823"/>
                  <a:gd name="connsiteY467" fmla="*/ 95090 h 230809"/>
                  <a:gd name="connsiteX468" fmla="*/ 195321 w 325823"/>
                  <a:gd name="connsiteY468" fmla="*/ 114972 h 230809"/>
                  <a:gd name="connsiteX469" fmla="*/ 191864 w 325823"/>
                  <a:gd name="connsiteY469" fmla="*/ 162517 h 230809"/>
                  <a:gd name="connsiteX470" fmla="*/ 191864 w 325823"/>
                  <a:gd name="connsiteY470" fmla="*/ 162517 h 230809"/>
                  <a:gd name="connsiteX471" fmla="*/ 191864 w 325823"/>
                  <a:gd name="connsiteY471" fmla="*/ 166839 h 230809"/>
                  <a:gd name="connsiteX472" fmla="*/ 191864 w 325823"/>
                  <a:gd name="connsiteY472" fmla="*/ 166839 h 230809"/>
                  <a:gd name="connsiteX473" fmla="*/ 186679 w 325823"/>
                  <a:gd name="connsiteY473" fmla="*/ 177213 h 230809"/>
                  <a:gd name="connsiteX474" fmla="*/ 186679 w 325823"/>
                  <a:gd name="connsiteY474" fmla="*/ 177213 h 230809"/>
                  <a:gd name="connsiteX475" fmla="*/ 184950 w 325823"/>
                  <a:gd name="connsiteY475" fmla="*/ 178942 h 230809"/>
                  <a:gd name="connsiteX476" fmla="*/ 184950 w 325823"/>
                  <a:gd name="connsiteY476" fmla="*/ 178942 h 230809"/>
                  <a:gd name="connsiteX477" fmla="*/ 183222 w 325823"/>
                  <a:gd name="connsiteY477" fmla="*/ 180671 h 230809"/>
                  <a:gd name="connsiteX478" fmla="*/ 183222 w 325823"/>
                  <a:gd name="connsiteY478" fmla="*/ 180671 h 230809"/>
                  <a:gd name="connsiteX479" fmla="*/ 172851 w 325823"/>
                  <a:gd name="connsiteY479" fmla="*/ 184993 h 230809"/>
                  <a:gd name="connsiteX480" fmla="*/ 172851 w 325823"/>
                  <a:gd name="connsiteY480" fmla="*/ 184993 h 230809"/>
                  <a:gd name="connsiteX481" fmla="*/ 173715 w 325823"/>
                  <a:gd name="connsiteY481" fmla="*/ 176349 h 230809"/>
                  <a:gd name="connsiteX482" fmla="*/ 173715 w 325823"/>
                  <a:gd name="connsiteY482" fmla="*/ 179806 h 230809"/>
                  <a:gd name="connsiteX483" fmla="*/ 181493 w 325823"/>
                  <a:gd name="connsiteY483" fmla="*/ 177213 h 230809"/>
                  <a:gd name="connsiteX484" fmla="*/ 178901 w 325823"/>
                  <a:gd name="connsiteY484" fmla="*/ 174620 h 230809"/>
                  <a:gd name="connsiteX485" fmla="*/ 173715 w 325823"/>
                  <a:gd name="connsiteY485" fmla="*/ 176349 h 230809"/>
                  <a:gd name="connsiteX486" fmla="*/ 161616 w 325823"/>
                  <a:gd name="connsiteY486" fmla="*/ 176349 h 230809"/>
                  <a:gd name="connsiteX487" fmla="*/ 169393 w 325823"/>
                  <a:gd name="connsiteY487" fmla="*/ 179806 h 230809"/>
                  <a:gd name="connsiteX488" fmla="*/ 169393 w 325823"/>
                  <a:gd name="connsiteY488" fmla="*/ 176349 h 230809"/>
                  <a:gd name="connsiteX489" fmla="*/ 164208 w 325823"/>
                  <a:gd name="connsiteY489" fmla="*/ 173755 h 230809"/>
                  <a:gd name="connsiteX490" fmla="*/ 161616 w 325823"/>
                  <a:gd name="connsiteY490" fmla="*/ 176349 h 230809"/>
                  <a:gd name="connsiteX491" fmla="*/ 182357 w 325823"/>
                  <a:gd name="connsiteY491" fmla="*/ 172026 h 230809"/>
                  <a:gd name="connsiteX492" fmla="*/ 184950 w 325823"/>
                  <a:gd name="connsiteY492" fmla="*/ 174620 h 230809"/>
                  <a:gd name="connsiteX493" fmla="*/ 188407 w 325823"/>
                  <a:gd name="connsiteY493" fmla="*/ 166839 h 230809"/>
                  <a:gd name="connsiteX494" fmla="*/ 184950 w 325823"/>
                  <a:gd name="connsiteY494" fmla="*/ 166839 h 230809"/>
                  <a:gd name="connsiteX495" fmla="*/ 182357 w 325823"/>
                  <a:gd name="connsiteY495" fmla="*/ 172026 h 230809"/>
                  <a:gd name="connsiteX496" fmla="*/ 155566 w 325823"/>
                  <a:gd name="connsiteY496" fmla="*/ 164246 h 230809"/>
                  <a:gd name="connsiteX497" fmla="*/ 158158 w 325823"/>
                  <a:gd name="connsiteY497" fmla="*/ 172026 h 230809"/>
                  <a:gd name="connsiteX498" fmla="*/ 160751 w 325823"/>
                  <a:gd name="connsiteY498" fmla="*/ 169433 h 230809"/>
                  <a:gd name="connsiteX499" fmla="*/ 159023 w 325823"/>
                  <a:gd name="connsiteY499" fmla="*/ 164246 h 230809"/>
                  <a:gd name="connsiteX500" fmla="*/ 155566 w 325823"/>
                  <a:gd name="connsiteY500" fmla="*/ 164246 h 230809"/>
                  <a:gd name="connsiteX501" fmla="*/ 171122 w 325823"/>
                  <a:gd name="connsiteY501" fmla="*/ 172026 h 230809"/>
                  <a:gd name="connsiteX502" fmla="*/ 171122 w 325823"/>
                  <a:gd name="connsiteY502" fmla="*/ 172026 h 230809"/>
                  <a:gd name="connsiteX503" fmla="*/ 177172 w 325823"/>
                  <a:gd name="connsiteY503" fmla="*/ 170297 h 230809"/>
                  <a:gd name="connsiteX504" fmla="*/ 177172 w 325823"/>
                  <a:gd name="connsiteY504" fmla="*/ 170297 h 230809"/>
                  <a:gd name="connsiteX505" fmla="*/ 179765 w 325823"/>
                  <a:gd name="connsiteY505" fmla="*/ 164246 h 230809"/>
                  <a:gd name="connsiteX506" fmla="*/ 179765 w 325823"/>
                  <a:gd name="connsiteY506" fmla="*/ 164246 h 230809"/>
                  <a:gd name="connsiteX507" fmla="*/ 183222 w 325823"/>
                  <a:gd name="connsiteY507" fmla="*/ 108921 h 230809"/>
                  <a:gd name="connsiteX508" fmla="*/ 183222 w 325823"/>
                  <a:gd name="connsiteY508" fmla="*/ 108921 h 230809"/>
                  <a:gd name="connsiteX509" fmla="*/ 184086 w 325823"/>
                  <a:gd name="connsiteY509" fmla="*/ 107192 h 230809"/>
                  <a:gd name="connsiteX510" fmla="*/ 184086 w 325823"/>
                  <a:gd name="connsiteY510" fmla="*/ 107192 h 230809"/>
                  <a:gd name="connsiteX511" fmla="*/ 228163 w 325823"/>
                  <a:gd name="connsiteY511" fmla="*/ 83852 h 230809"/>
                  <a:gd name="connsiteX512" fmla="*/ 235077 w 325823"/>
                  <a:gd name="connsiteY512" fmla="*/ 76072 h 230809"/>
                  <a:gd name="connsiteX513" fmla="*/ 233348 w 325823"/>
                  <a:gd name="connsiteY513" fmla="*/ 66563 h 230809"/>
                  <a:gd name="connsiteX514" fmla="*/ 233348 w 325823"/>
                  <a:gd name="connsiteY514" fmla="*/ 66563 h 230809"/>
                  <a:gd name="connsiteX515" fmla="*/ 207421 w 325823"/>
                  <a:gd name="connsiteY515" fmla="*/ 19018 h 230809"/>
                  <a:gd name="connsiteX516" fmla="*/ 202236 w 325823"/>
                  <a:gd name="connsiteY516" fmla="*/ 12967 h 230809"/>
                  <a:gd name="connsiteX517" fmla="*/ 178036 w 325823"/>
                  <a:gd name="connsiteY517" fmla="*/ 22476 h 230809"/>
                  <a:gd name="connsiteX518" fmla="*/ 179765 w 325823"/>
                  <a:gd name="connsiteY518" fmla="*/ 27662 h 230809"/>
                  <a:gd name="connsiteX519" fmla="*/ 176308 w 325823"/>
                  <a:gd name="connsiteY519" fmla="*/ 24205 h 230809"/>
                  <a:gd name="connsiteX520" fmla="*/ 165072 w 325823"/>
                  <a:gd name="connsiteY520" fmla="*/ 34578 h 230809"/>
                  <a:gd name="connsiteX521" fmla="*/ 165072 w 325823"/>
                  <a:gd name="connsiteY521" fmla="*/ 34578 h 230809"/>
                  <a:gd name="connsiteX522" fmla="*/ 164208 w 325823"/>
                  <a:gd name="connsiteY522" fmla="*/ 35443 h 230809"/>
                  <a:gd name="connsiteX523" fmla="*/ 164208 w 325823"/>
                  <a:gd name="connsiteY523" fmla="*/ 35443 h 230809"/>
                  <a:gd name="connsiteX524" fmla="*/ 163344 w 325823"/>
                  <a:gd name="connsiteY524" fmla="*/ 35443 h 230809"/>
                  <a:gd name="connsiteX525" fmla="*/ 163344 w 325823"/>
                  <a:gd name="connsiteY525" fmla="*/ 35443 h 230809"/>
                  <a:gd name="connsiteX526" fmla="*/ 122724 w 325823"/>
                  <a:gd name="connsiteY526" fmla="*/ 41494 h 230809"/>
                  <a:gd name="connsiteX527" fmla="*/ 120131 w 325823"/>
                  <a:gd name="connsiteY527" fmla="*/ 42358 h 230809"/>
                  <a:gd name="connsiteX528" fmla="*/ 118403 w 325823"/>
                  <a:gd name="connsiteY528" fmla="*/ 44952 h 230809"/>
                  <a:gd name="connsiteX529" fmla="*/ 118403 w 325823"/>
                  <a:gd name="connsiteY529" fmla="*/ 46680 h 230809"/>
                  <a:gd name="connsiteX530" fmla="*/ 118403 w 325823"/>
                  <a:gd name="connsiteY530" fmla="*/ 47545 h 230809"/>
                  <a:gd name="connsiteX531" fmla="*/ 119267 w 325823"/>
                  <a:gd name="connsiteY531" fmla="*/ 49274 h 230809"/>
                  <a:gd name="connsiteX532" fmla="*/ 119267 w 325823"/>
                  <a:gd name="connsiteY532" fmla="*/ 50138 h 230809"/>
                  <a:gd name="connsiteX533" fmla="*/ 120131 w 325823"/>
                  <a:gd name="connsiteY533" fmla="*/ 51867 h 230809"/>
                  <a:gd name="connsiteX534" fmla="*/ 120996 w 325823"/>
                  <a:gd name="connsiteY534" fmla="*/ 52732 h 230809"/>
                  <a:gd name="connsiteX535" fmla="*/ 124453 w 325823"/>
                  <a:gd name="connsiteY535" fmla="*/ 53596 h 230809"/>
                  <a:gd name="connsiteX536" fmla="*/ 124453 w 325823"/>
                  <a:gd name="connsiteY536" fmla="*/ 53596 h 230809"/>
                  <a:gd name="connsiteX537" fmla="*/ 165937 w 325823"/>
                  <a:gd name="connsiteY537" fmla="*/ 47545 h 230809"/>
                  <a:gd name="connsiteX538" fmla="*/ 171987 w 325823"/>
                  <a:gd name="connsiteY538" fmla="*/ 44952 h 230809"/>
                  <a:gd name="connsiteX539" fmla="*/ 178901 w 325823"/>
                  <a:gd name="connsiteY539" fmla="*/ 38900 h 230809"/>
                  <a:gd name="connsiteX540" fmla="*/ 178901 w 325823"/>
                  <a:gd name="connsiteY540" fmla="*/ 38900 h 230809"/>
                  <a:gd name="connsiteX541" fmla="*/ 180629 w 325823"/>
                  <a:gd name="connsiteY541" fmla="*/ 37171 h 230809"/>
                  <a:gd name="connsiteX542" fmla="*/ 180629 w 325823"/>
                  <a:gd name="connsiteY542" fmla="*/ 37171 h 230809"/>
                  <a:gd name="connsiteX543" fmla="*/ 184086 w 325823"/>
                  <a:gd name="connsiteY543" fmla="*/ 37171 h 230809"/>
                  <a:gd name="connsiteX544" fmla="*/ 186679 w 325823"/>
                  <a:gd name="connsiteY544" fmla="*/ 38900 h 230809"/>
                  <a:gd name="connsiteX545" fmla="*/ 186679 w 325823"/>
                  <a:gd name="connsiteY545" fmla="*/ 38900 h 230809"/>
                  <a:gd name="connsiteX546" fmla="*/ 187543 w 325823"/>
                  <a:gd name="connsiteY546" fmla="*/ 40629 h 230809"/>
                  <a:gd name="connsiteX547" fmla="*/ 187543 w 325823"/>
                  <a:gd name="connsiteY547" fmla="*/ 40629 h 230809"/>
                  <a:gd name="connsiteX548" fmla="*/ 188407 w 325823"/>
                  <a:gd name="connsiteY548" fmla="*/ 42358 h 230809"/>
                  <a:gd name="connsiteX549" fmla="*/ 188407 w 325823"/>
                  <a:gd name="connsiteY549" fmla="*/ 42358 h 230809"/>
                  <a:gd name="connsiteX550" fmla="*/ 203964 w 325823"/>
                  <a:gd name="connsiteY550" fmla="*/ 70885 h 230809"/>
                  <a:gd name="connsiteX551" fmla="*/ 203964 w 325823"/>
                  <a:gd name="connsiteY551" fmla="*/ 70885 h 230809"/>
                  <a:gd name="connsiteX552" fmla="*/ 204828 w 325823"/>
                  <a:gd name="connsiteY552" fmla="*/ 72614 h 230809"/>
                  <a:gd name="connsiteX553" fmla="*/ 204828 w 325823"/>
                  <a:gd name="connsiteY553" fmla="*/ 72614 h 230809"/>
                  <a:gd name="connsiteX554" fmla="*/ 204828 w 325823"/>
                  <a:gd name="connsiteY554" fmla="*/ 75207 h 230809"/>
                  <a:gd name="connsiteX555" fmla="*/ 203964 w 325823"/>
                  <a:gd name="connsiteY555" fmla="*/ 77801 h 230809"/>
                  <a:gd name="connsiteX556" fmla="*/ 203964 w 325823"/>
                  <a:gd name="connsiteY556" fmla="*/ 77801 h 230809"/>
                  <a:gd name="connsiteX557" fmla="*/ 202236 w 325823"/>
                  <a:gd name="connsiteY557" fmla="*/ 78665 h 230809"/>
                  <a:gd name="connsiteX558" fmla="*/ 202236 w 325823"/>
                  <a:gd name="connsiteY558" fmla="*/ 78665 h 230809"/>
                  <a:gd name="connsiteX559" fmla="*/ 202236 w 325823"/>
                  <a:gd name="connsiteY559" fmla="*/ 78665 h 230809"/>
                  <a:gd name="connsiteX560" fmla="*/ 172851 w 325823"/>
                  <a:gd name="connsiteY560" fmla="*/ 94225 h 230809"/>
                  <a:gd name="connsiteX561" fmla="*/ 166801 w 325823"/>
                  <a:gd name="connsiteY561" fmla="*/ 104599 h 230809"/>
                  <a:gd name="connsiteX562" fmla="*/ 166801 w 325823"/>
                  <a:gd name="connsiteY562" fmla="*/ 104599 h 230809"/>
                  <a:gd name="connsiteX563" fmla="*/ 162480 w 325823"/>
                  <a:gd name="connsiteY563" fmla="*/ 161653 h 230809"/>
                  <a:gd name="connsiteX564" fmla="*/ 162480 w 325823"/>
                  <a:gd name="connsiteY564" fmla="*/ 161653 h 230809"/>
                  <a:gd name="connsiteX565" fmla="*/ 162480 w 325823"/>
                  <a:gd name="connsiteY565" fmla="*/ 164246 h 230809"/>
                  <a:gd name="connsiteX566" fmla="*/ 164208 w 325823"/>
                  <a:gd name="connsiteY566" fmla="*/ 169433 h 230809"/>
                  <a:gd name="connsiteX567" fmla="*/ 164208 w 325823"/>
                  <a:gd name="connsiteY567" fmla="*/ 169433 h 230809"/>
                  <a:gd name="connsiteX568" fmla="*/ 171122 w 325823"/>
                  <a:gd name="connsiteY568" fmla="*/ 172026 h 230809"/>
                  <a:gd name="connsiteX569" fmla="*/ 63955 w 325823"/>
                  <a:gd name="connsiteY569" fmla="*/ 163382 h 230809"/>
                  <a:gd name="connsiteX570" fmla="*/ 67412 w 325823"/>
                  <a:gd name="connsiteY570" fmla="*/ 164246 h 230809"/>
                  <a:gd name="connsiteX571" fmla="*/ 91611 w 325823"/>
                  <a:gd name="connsiteY571" fmla="*/ 93361 h 230809"/>
                  <a:gd name="connsiteX572" fmla="*/ 89018 w 325823"/>
                  <a:gd name="connsiteY572" fmla="*/ 90768 h 230809"/>
                  <a:gd name="connsiteX573" fmla="*/ 63955 w 325823"/>
                  <a:gd name="connsiteY573" fmla="*/ 163382 h 230809"/>
                  <a:gd name="connsiteX574" fmla="*/ 186679 w 325823"/>
                  <a:gd name="connsiteY574" fmla="*/ 162517 h 230809"/>
                  <a:gd name="connsiteX575" fmla="*/ 188407 w 325823"/>
                  <a:gd name="connsiteY575" fmla="*/ 162517 h 230809"/>
                  <a:gd name="connsiteX576" fmla="*/ 191000 w 325823"/>
                  <a:gd name="connsiteY576" fmla="*/ 117566 h 230809"/>
                  <a:gd name="connsiteX577" fmla="*/ 191000 w 325823"/>
                  <a:gd name="connsiteY577" fmla="*/ 117566 h 230809"/>
                  <a:gd name="connsiteX578" fmla="*/ 188407 w 325823"/>
                  <a:gd name="connsiteY578" fmla="*/ 113243 h 230809"/>
                  <a:gd name="connsiteX579" fmla="*/ 188407 w 325823"/>
                  <a:gd name="connsiteY579" fmla="*/ 113243 h 230809"/>
                  <a:gd name="connsiteX580" fmla="*/ 184950 w 325823"/>
                  <a:gd name="connsiteY580" fmla="*/ 161653 h 230809"/>
                  <a:gd name="connsiteX581" fmla="*/ 186679 w 325823"/>
                  <a:gd name="connsiteY581" fmla="*/ 162517 h 230809"/>
                  <a:gd name="connsiteX582" fmla="*/ 157294 w 325823"/>
                  <a:gd name="connsiteY582" fmla="*/ 159924 h 230809"/>
                  <a:gd name="connsiteX583" fmla="*/ 159023 w 325823"/>
                  <a:gd name="connsiteY583" fmla="*/ 159924 h 230809"/>
                  <a:gd name="connsiteX584" fmla="*/ 163344 w 325823"/>
                  <a:gd name="connsiteY584" fmla="*/ 104599 h 230809"/>
                  <a:gd name="connsiteX585" fmla="*/ 159887 w 325823"/>
                  <a:gd name="connsiteY585" fmla="*/ 104599 h 230809"/>
                  <a:gd name="connsiteX586" fmla="*/ 155566 w 325823"/>
                  <a:gd name="connsiteY586" fmla="*/ 159924 h 230809"/>
                  <a:gd name="connsiteX587" fmla="*/ 157294 w 325823"/>
                  <a:gd name="connsiteY587" fmla="*/ 159924 h 230809"/>
                  <a:gd name="connsiteX588" fmla="*/ 137417 w 325823"/>
                  <a:gd name="connsiteY588" fmla="*/ 128804 h 230809"/>
                  <a:gd name="connsiteX589" fmla="*/ 137417 w 325823"/>
                  <a:gd name="connsiteY589" fmla="*/ 128804 h 230809"/>
                  <a:gd name="connsiteX590" fmla="*/ 137417 w 325823"/>
                  <a:gd name="connsiteY590" fmla="*/ 128804 h 230809"/>
                  <a:gd name="connsiteX591" fmla="*/ 137417 w 325823"/>
                  <a:gd name="connsiteY591" fmla="*/ 128804 h 230809"/>
                  <a:gd name="connsiteX592" fmla="*/ 137417 w 325823"/>
                  <a:gd name="connsiteY592" fmla="*/ 128804 h 230809"/>
                  <a:gd name="connsiteX593" fmla="*/ 95932 w 325823"/>
                  <a:gd name="connsiteY593" fmla="*/ 91632 h 230809"/>
                  <a:gd name="connsiteX594" fmla="*/ 133095 w 325823"/>
                  <a:gd name="connsiteY594" fmla="*/ 127939 h 230809"/>
                  <a:gd name="connsiteX595" fmla="*/ 133959 w 325823"/>
                  <a:gd name="connsiteY595" fmla="*/ 124481 h 230809"/>
                  <a:gd name="connsiteX596" fmla="*/ 97661 w 325823"/>
                  <a:gd name="connsiteY596" fmla="*/ 88174 h 230809"/>
                  <a:gd name="connsiteX597" fmla="*/ 97661 w 325823"/>
                  <a:gd name="connsiteY597" fmla="*/ 89039 h 230809"/>
                  <a:gd name="connsiteX598" fmla="*/ 97661 w 325823"/>
                  <a:gd name="connsiteY598" fmla="*/ 89039 h 230809"/>
                  <a:gd name="connsiteX599" fmla="*/ 95932 w 325823"/>
                  <a:gd name="connsiteY599" fmla="*/ 91632 h 230809"/>
                  <a:gd name="connsiteX600" fmla="*/ 139145 w 325823"/>
                  <a:gd name="connsiteY600" fmla="*/ 123617 h 230809"/>
                  <a:gd name="connsiteX601" fmla="*/ 141738 w 325823"/>
                  <a:gd name="connsiteY601" fmla="*/ 126210 h 230809"/>
                  <a:gd name="connsiteX602" fmla="*/ 154702 w 325823"/>
                  <a:gd name="connsiteY602" fmla="*/ 83852 h 230809"/>
                  <a:gd name="connsiteX603" fmla="*/ 151244 w 325823"/>
                  <a:gd name="connsiteY603" fmla="*/ 83852 h 230809"/>
                  <a:gd name="connsiteX604" fmla="*/ 139145 w 325823"/>
                  <a:gd name="connsiteY604" fmla="*/ 123617 h 230809"/>
                  <a:gd name="connsiteX605" fmla="*/ 99389 w 325823"/>
                  <a:gd name="connsiteY605" fmla="*/ 83852 h 230809"/>
                  <a:gd name="connsiteX606" fmla="*/ 135688 w 325823"/>
                  <a:gd name="connsiteY606" fmla="*/ 119295 h 230809"/>
                  <a:gd name="connsiteX607" fmla="*/ 146923 w 325823"/>
                  <a:gd name="connsiteY607" fmla="*/ 83852 h 230809"/>
                  <a:gd name="connsiteX608" fmla="*/ 99389 w 325823"/>
                  <a:gd name="connsiteY608" fmla="*/ 83852 h 230809"/>
                  <a:gd name="connsiteX609" fmla="*/ 191864 w 325823"/>
                  <a:gd name="connsiteY609" fmla="*/ 109786 h 230809"/>
                  <a:gd name="connsiteX610" fmla="*/ 197050 w 325823"/>
                  <a:gd name="connsiteY610" fmla="*/ 109786 h 230809"/>
                  <a:gd name="connsiteX611" fmla="*/ 197050 w 325823"/>
                  <a:gd name="connsiteY611" fmla="*/ 109786 h 230809"/>
                  <a:gd name="connsiteX612" fmla="*/ 231620 w 325823"/>
                  <a:gd name="connsiteY612" fmla="*/ 91632 h 230809"/>
                  <a:gd name="connsiteX613" fmla="*/ 229891 w 325823"/>
                  <a:gd name="connsiteY613" fmla="*/ 89039 h 230809"/>
                  <a:gd name="connsiteX614" fmla="*/ 191864 w 325823"/>
                  <a:gd name="connsiteY614" fmla="*/ 109786 h 230809"/>
                  <a:gd name="connsiteX615" fmla="*/ 191864 w 325823"/>
                  <a:gd name="connsiteY615" fmla="*/ 109786 h 230809"/>
                  <a:gd name="connsiteX616" fmla="*/ 161616 w 325823"/>
                  <a:gd name="connsiteY616" fmla="*/ 100277 h 230809"/>
                  <a:gd name="connsiteX617" fmla="*/ 163344 w 325823"/>
                  <a:gd name="connsiteY617" fmla="*/ 100277 h 230809"/>
                  <a:gd name="connsiteX618" fmla="*/ 169393 w 325823"/>
                  <a:gd name="connsiteY618" fmla="*/ 90768 h 230809"/>
                  <a:gd name="connsiteX619" fmla="*/ 167665 w 325823"/>
                  <a:gd name="connsiteY619" fmla="*/ 88174 h 230809"/>
                  <a:gd name="connsiteX620" fmla="*/ 159887 w 325823"/>
                  <a:gd name="connsiteY620" fmla="*/ 100277 h 230809"/>
                  <a:gd name="connsiteX621" fmla="*/ 161616 w 325823"/>
                  <a:gd name="connsiteY621" fmla="*/ 100277 h 230809"/>
                  <a:gd name="connsiteX622" fmla="*/ 234213 w 325823"/>
                  <a:gd name="connsiteY622" fmla="*/ 88174 h 230809"/>
                  <a:gd name="connsiteX623" fmla="*/ 235077 w 325823"/>
                  <a:gd name="connsiteY623" fmla="*/ 89903 h 230809"/>
                  <a:gd name="connsiteX624" fmla="*/ 243720 w 325823"/>
                  <a:gd name="connsiteY624" fmla="*/ 79530 h 230809"/>
                  <a:gd name="connsiteX625" fmla="*/ 242855 w 325823"/>
                  <a:gd name="connsiteY625" fmla="*/ 65698 h 230809"/>
                  <a:gd name="connsiteX626" fmla="*/ 240262 w 325823"/>
                  <a:gd name="connsiteY626" fmla="*/ 67427 h 230809"/>
                  <a:gd name="connsiteX627" fmla="*/ 241127 w 325823"/>
                  <a:gd name="connsiteY627" fmla="*/ 78665 h 230809"/>
                  <a:gd name="connsiteX628" fmla="*/ 233348 w 325823"/>
                  <a:gd name="connsiteY628" fmla="*/ 87310 h 230809"/>
                  <a:gd name="connsiteX629" fmla="*/ 234213 w 325823"/>
                  <a:gd name="connsiteY629" fmla="*/ 88174 h 230809"/>
                  <a:gd name="connsiteX630" fmla="*/ 172851 w 325823"/>
                  <a:gd name="connsiteY630" fmla="*/ 87310 h 230809"/>
                  <a:gd name="connsiteX631" fmla="*/ 173715 w 325823"/>
                  <a:gd name="connsiteY631" fmla="*/ 89039 h 230809"/>
                  <a:gd name="connsiteX632" fmla="*/ 195321 w 325823"/>
                  <a:gd name="connsiteY632" fmla="*/ 76936 h 230809"/>
                  <a:gd name="connsiteX633" fmla="*/ 193593 w 325823"/>
                  <a:gd name="connsiteY633" fmla="*/ 74343 h 230809"/>
                  <a:gd name="connsiteX634" fmla="*/ 171987 w 325823"/>
                  <a:gd name="connsiteY634" fmla="*/ 86445 h 230809"/>
                  <a:gd name="connsiteX635" fmla="*/ 172851 w 325823"/>
                  <a:gd name="connsiteY635" fmla="*/ 87310 h 230809"/>
                  <a:gd name="connsiteX636" fmla="*/ 92475 w 325823"/>
                  <a:gd name="connsiteY636" fmla="*/ 88174 h 230809"/>
                  <a:gd name="connsiteX637" fmla="*/ 92475 w 325823"/>
                  <a:gd name="connsiteY637" fmla="*/ 88174 h 230809"/>
                  <a:gd name="connsiteX638" fmla="*/ 92475 w 325823"/>
                  <a:gd name="connsiteY638" fmla="*/ 88174 h 230809"/>
                  <a:gd name="connsiteX639" fmla="*/ 92475 w 325823"/>
                  <a:gd name="connsiteY639" fmla="*/ 88174 h 230809"/>
                  <a:gd name="connsiteX640" fmla="*/ 92475 w 325823"/>
                  <a:gd name="connsiteY640" fmla="*/ 88174 h 230809"/>
                  <a:gd name="connsiteX641" fmla="*/ 90747 w 325823"/>
                  <a:gd name="connsiteY641" fmla="*/ 82987 h 230809"/>
                  <a:gd name="connsiteX642" fmla="*/ 90747 w 325823"/>
                  <a:gd name="connsiteY642" fmla="*/ 82987 h 230809"/>
                  <a:gd name="connsiteX643" fmla="*/ 91611 w 325823"/>
                  <a:gd name="connsiteY643" fmla="*/ 82123 h 230809"/>
                  <a:gd name="connsiteX644" fmla="*/ 91611 w 325823"/>
                  <a:gd name="connsiteY644" fmla="*/ 79530 h 230809"/>
                  <a:gd name="connsiteX645" fmla="*/ 90747 w 325823"/>
                  <a:gd name="connsiteY645" fmla="*/ 82987 h 230809"/>
                  <a:gd name="connsiteX646" fmla="*/ 152973 w 325823"/>
                  <a:gd name="connsiteY646" fmla="*/ 79530 h 230809"/>
                  <a:gd name="connsiteX647" fmla="*/ 152973 w 325823"/>
                  <a:gd name="connsiteY647" fmla="*/ 79530 h 230809"/>
                  <a:gd name="connsiteX648" fmla="*/ 152973 w 325823"/>
                  <a:gd name="connsiteY648" fmla="*/ 79530 h 230809"/>
                  <a:gd name="connsiteX649" fmla="*/ 152973 w 325823"/>
                  <a:gd name="connsiteY649" fmla="*/ 79530 h 230809"/>
                  <a:gd name="connsiteX650" fmla="*/ 100253 w 325823"/>
                  <a:gd name="connsiteY650" fmla="*/ 79530 h 230809"/>
                  <a:gd name="connsiteX651" fmla="*/ 148652 w 325823"/>
                  <a:gd name="connsiteY651" fmla="*/ 79530 h 230809"/>
                  <a:gd name="connsiteX652" fmla="*/ 149516 w 325823"/>
                  <a:gd name="connsiteY652" fmla="*/ 76072 h 230809"/>
                  <a:gd name="connsiteX653" fmla="*/ 101118 w 325823"/>
                  <a:gd name="connsiteY653" fmla="*/ 76072 h 230809"/>
                  <a:gd name="connsiteX654" fmla="*/ 100253 w 325823"/>
                  <a:gd name="connsiteY654" fmla="*/ 79530 h 230809"/>
                  <a:gd name="connsiteX655" fmla="*/ 96797 w 325823"/>
                  <a:gd name="connsiteY655" fmla="*/ 76072 h 230809"/>
                  <a:gd name="connsiteX656" fmla="*/ 96797 w 325823"/>
                  <a:gd name="connsiteY656" fmla="*/ 76072 h 230809"/>
                  <a:gd name="connsiteX657" fmla="*/ 96797 w 325823"/>
                  <a:gd name="connsiteY657" fmla="*/ 76072 h 230809"/>
                  <a:gd name="connsiteX658" fmla="*/ 95068 w 325823"/>
                  <a:gd name="connsiteY658" fmla="*/ 71750 h 230809"/>
                  <a:gd name="connsiteX659" fmla="*/ 98525 w 325823"/>
                  <a:gd name="connsiteY659" fmla="*/ 71750 h 230809"/>
                  <a:gd name="connsiteX660" fmla="*/ 103710 w 325823"/>
                  <a:gd name="connsiteY660" fmla="*/ 55325 h 230809"/>
                  <a:gd name="connsiteX661" fmla="*/ 102846 w 325823"/>
                  <a:gd name="connsiteY661" fmla="*/ 55325 h 230809"/>
                  <a:gd name="connsiteX662" fmla="*/ 101982 w 325823"/>
                  <a:gd name="connsiteY662" fmla="*/ 50138 h 230809"/>
                  <a:gd name="connsiteX663" fmla="*/ 95068 w 325823"/>
                  <a:gd name="connsiteY663" fmla="*/ 71750 h 230809"/>
                  <a:gd name="connsiteX664" fmla="*/ 185815 w 325823"/>
                  <a:gd name="connsiteY664" fmla="*/ 48409 h 230809"/>
                  <a:gd name="connsiteX665" fmla="*/ 196186 w 325823"/>
                  <a:gd name="connsiteY665" fmla="*/ 67427 h 230809"/>
                  <a:gd name="connsiteX666" fmla="*/ 198778 w 325823"/>
                  <a:gd name="connsiteY666" fmla="*/ 65698 h 230809"/>
                  <a:gd name="connsiteX667" fmla="*/ 187543 w 325823"/>
                  <a:gd name="connsiteY667" fmla="*/ 45816 h 230809"/>
                  <a:gd name="connsiteX668" fmla="*/ 185815 w 325823"/>
                  <a:gd name="connsiteY668" fmla="*/ 48409 h 230809"/>
                  <a:gd name="connsiteX669" fmla="*/ 214335 w 325823"/>
                  <a:gd name="connsiteY669" fmla="*/ 19018 h 230809"/>
                  <a:gd name="connsiteX670" fmla="*/ 237670 w 325823"/>
                  <a:gd name="connsiteY670" fmla="*/ 63105 h 230809"/>
                  <a:gd name="connsiteX671" fmla="*/ 240262 w 325823"/>
                  <a:gd name="connsiteY671" fmla="*/ 61376 h 230809"/>
                  <a:gd name="connsiteX672" fmla="*/ 216063 w 325823"/>
                  <a:gd name="connsiteY672" fmla="*/ 17289 h 230809"/>
                  <a:gd name="connsiteX673" fmla="*/ 214335 w 325823"/>
                  <a:gd name="connsiteY673" fmla="*/ 19018 h 230809"/>
                  <a:gd name="connsiteX674" fmla="*/ 119267 w 325823"/>
                  <a:gd name="connsiteY674" fmla="*/ 57918 h 230809"/>
                  <a:gd name="connsiteX675" fmla="*/ 125317 w 325823"/>
                  <a:gd name="connsiteY675" fmla="*/ 59647 h 230809"/>
                  <a:gd name="connsiteX676" fmla="*/ 124453 w 325823"/>
                  <a:gd name="connsiteY676" fmla="*/ 56189 h 230809"/>
                  <a:gd name="connsiteX677" fmla="*/ 121860 w 325823"/>
                  <a:gd name="connsiteY677" fmla="*/ 55325 h 230809"/>
                  <a:gd name="connsiteX678" fmla="*/ 119267 w 325823"/>
                  <a:gd name="connsiteY678" fmla="*/ 57918 h 230809"/>
                  <a:gd name="connsiteX679" fmla="*/ 128774 w 325823"/>
                  <a:gd name="connsiteY679" fmla="*/ 57918 h 230809"/>
                  <a:gd name="connsiteX680" fmla="*/ 128774 w 325823"/>
                  <a:gd name="connsiteY680" fmla="*/ 59647 h 230809"/>
                  <a:gd name="connsiteX681" fmla="*/ 165937 w 325823"/>
                  <a:gd name="connsiteY681" fmla="*/ 54460 h 230809"/>
                  <a:gd name="connsiteX682" fmla="*/ 165072 w 325823"/>
                  <a:gd name="connsiteY682" fmla="*/ 51003 h 230809"/>
                  <a:gd name="connsiteX683" fmla="*/ 127909 w 325823"/>
                  <a:gd name="connsiteY683" fmla="*/ 56189 h 230809"/>
                  <a:gd name="connsiteX684" fmla="*/ 128774 w 325823"/>
                  <a:gd name="connsiteY684" fmla="*/ 57918 h 230809"/>
                  <a:gd name="connsiteX685" fmla="*/ 170258 w 325823"/>
                  <a:gd name="connsiteY685" fmla="*/ 51867 h 230809"/>
                  <a:gd name="connsiteX686" fmla="*/ 170258 w 325823"/>
                  <a:gd name="connsiteY686" fmla="*/ 53596 h 230809"/>
                  <a:gd name="connsiteX687" fmla="*/ 176308 w 325823"/>
                  <a:gd name="connsiteY687" fmla="*/ 51003 h 230809"/>
                  <a:gd name="connsiteX688" fmla="*/ 173715 w 325823"/>
                  <a:gd name="connsiteY688" fmla="*/ 48409 h 230809"/>
                  <a:gd name="connsiteX689" fmla="*/ 169393 w 325823"/>
                  <a:gd name="connsiteY689" fmla="*/ 50138 h 230809"/>
                  <a:gd name="connsiteX690" fmla="*/ 170258 w 325823"/>
                  <a:gd name="connsiteY690" fmla="*/ 51867 h 230809"/>
                  <a:gd name="connsiteX691" fmla="*/ 106303 w 325823"/>
                  <a:gd name="connsiteY691" fmla="*/ 47545 h 230809"/>
                  <a:gd name="connsiteX692" fmla="*/ 108032 w 325823"/>
                  <a:gd name="connsiteY692" fmla="*/ 48409 h 230809"/>
                  <a:gd name="connsiteX693" fmla="*/ 108032 w 325823"/>
                  <a:gd name="connsiteY693" fmla="*/ 48409 h 230809"/>
                  <a:gd name="connsiteX694" fmla="*/ 108032 w 325823"/>
                  <a:gd name="connsiteY694" fmla="*/ 47545 h 230809"/>
                  <a:gd name="connsiteX695" fmla="*/ 106303 w 325823"/>
                  <a:gd name="connsiteY695" fmla="*/ 47545 h 230809"/>
                  <a:gd name="connsiteX696" fmla="*/ 106303 w 325823"/>
                  <a:gd name="connsiteY696" fmla="*/ 47545 h 230809"/>
                  <a:gd name="connsiteX697" fmla="*/ 178901 w 325823"/>
                  <a:gd name="connsiteY697" fmla="*/ 46680 h 230809"/>
                  <a:gd name="connsiteX698" fmla="*/ 179765 w 325823"/>
                  <a:gd name="connsiteY698" fmla="*/ 47545 h 230809"/>
                  <a:gd name="connsiteX699" fmla="*/ 179765 w 325823"/>
                  <a:gd name="connsiteY699" fmla="*/ 47545 h 230809"/>
                  <a:gd name="connsiteX700" fmla="*/ 178036 w 325823"/>
                  <a:gd name="connsiteY700" fmla="*/ 44952 h 230809"/>
                  <a:gd name="connsiteX701" fmla="*/ 177172 w 325823"/>
                  <a:gd name="connsiteY701" fmla="*/ 45816 h 230809"/>
                  <a:gd name="connsiteX702" fmla="*/ 178901 w 325823"/>
                  <a:gd name="connsiteY702" fmla="*/ 46680 h 230809"/>
                  <a:gd name="connsiteX703" fmla="*/ 114946 w 325823"/>
                  <a:gd name="connsiteY703" fmla="*/ 40629 h 230809"/>
                  <a:gd name="connsiteX704" fmla="*/ 116674 w 325823"/>
                  <a:gd name="connsiteY704" fmla="*/ 40629 h 230809"/>
                  <a:gd name="connsiteX705" fmla="*/ 117538 w 325823"/>
                  <a:gd name="connsiteY705" fmla="*/ 39765 h 230809"/>
                  <a:gd name="connsiteX706" fmla="*/ 115810 w 325823"/>
                  <a:gd name="connsiteY706" fmla="*/ 37171 h 230809"/>
                  <a:gd name="connsiteX707" fmla="*/ 114082 w 325823"/>
                  <a:gd name="connsiteY707" fmla="*/ 39765 h 230809"/>
                  <a:gd name="connsiteX708" fmla="*/ 114946 w 325823"/>
                  <a:gd name="connsiteY708" fmla="*/ 40629 h 230809"/>
                  <a:gd name="connsiteX709" fmla="*/ 120131 w 325823"/>
                  <a:gd name="connsiteY709" fmla="*/ 35443 h 230809"/>
                  <a:gd name="connsiteX710" fmla="*/ 120996 w 325823"/>
                  <a:gd name="connsiteY710" fmla="*/ 37171 h 230809"/>
                  <a:gd name="connsiteX711" fmla="*/ 120131 w 325823"/>
                  <a:gd name="connsiteY711" fmla="*/ 33714 h 230809"/>
                  <a:gd name="connsiteX712" fmla="*/ 118403 w 325823"/>
                  <a:gd name="connsiteY712" fmla="*/ 34578 h 230809"/>
                  <a:gd name="connsiteX713" fmla="*/ 120131 w 325823"/>
                  <a:gd name="connsiteY713" fmla="*/ 35443 h 230809"/>
                  <a:gd name="connsiteX714" fmla="*/ 125317 w 325823"/>
                  <a:gd name="connsiteY714" fmla="*/ 34578 h 230809"/>
                  <a:gd name="connsiteX715" fmla="*/ 125317 w 325823"/>
                  <a:gd name="connsiteY715" fmla="*/ 36307 h 230809"/>
                  <a:gd name="connsiteX716" fmla="*/ 159887 w 325823"/>
                  <a:gd name="connsiteY716" fmla="*/ 31120 h 230809"/>
                  <a:gd name="connsiteX717" fmla="*/ 159887 w 325823"/>
                  <a:gd name="connsiteY717" fmla="*/ 30256 h 230809"/>
                  <a:gd name="connsiteX718" fmla="*/ 158158 w 325823"/>
                  <a:gd name="connsiteY718" fmla="*/ 28527 h 230809"/>
                  <a:gd name="connsiteX719" fmla="*/ 125317 w 325823"/>
                  <a:gd name="connsiteY719" fmla="*/ 32849 h 230809"/>
                  <a:gd name="connsiteX720" fmla="*/ 125317 w 325823"/>
                  <a:gd name="connsiteY720" fmla="*/ 34578 h 230809"/>
                  <a:gd name="connsiteX721" fmla="*/ 164208 w 325823"/>
                  <a:gd name="connsiteY721" fmla="*/ 28527 h 230809"/>
                  <a:gd name="connsiteX722" fmla="*/ 164208 w 325823"/>
                  <a:gd name="connsiteY722" fmla="*/ 28527 h 230809"/>
                  <a:gd name="connsiteX723" fmla="*/ 173715 w 325823"/>
                  <a:gd name="connsiteY723" fmla="*/ 20747 h 230809"/>
                  <a:gd name="connsiteX724" fmla="*/ 172851 w 325823"/>
                  <a:gd name="connsiteY724" fmla="*/ 19018 h 230809"/>
                  <a:gd name="connsiteX725" fmla="*/ 171987 w 325823"/>
                  <a:gd name="connsiteY725" fmla="*/ 18153 h 230809"/>
                  <a:gd name="connsiteX726" fmla="*/ 163344 w 325823"/>
                  <a:gd name="connsiteY726" fmla="*/ 25934 h 230809"/>
                  <a:gd name="connsiteX727" fmla="*/ 164208 w 325823"/>
                  <a:gd name="connsiteY727" fmla="*/ 28527 h 230809"/>
                  <a:gd name="connsiteX728" fmla="*/ 177172 w 325823"/>
                  <a:gd name="connsiteY728" fmla="*/ 16425 h 230809"/>
                  <a:gd name="connsiteX729" fmla="*/ 178901 w 325823"/>
                  <a:gd name="connsiteY729" fmla="*/ 18153 h 230809"/>
                  <a:gd name="connsiteX730" fmla="*/ 200507 w 325823"/>
                  <a:gd name="connsiteY730" fmla="*/ 10373 h 230809"/>
                  <a:gd name="connsiteX731" fmla="*/ 202236 w 325823"/>
                  <a:gd name="connsiteY731" fmla="*/ 6916 h 230809"/>
                  <a:gd name="connsiteX732" fmla="*/ 202236 w 325823"/>
                  <a:gd name="connsiteY732" fmla="*/ 6051 h 230809"/>
                  <a:gd name="connsiteX733" fmla="*/ 177172 w 325823"/>
                  <a:gd name="connsiteY733" fmla="*/ 15560 h 230809"/>
                  <a:gd name="connsiteX734" fmla="*/ 177172 w 325823"/>
                  <a:gd name="connsiteY734" fmla="*/ 16425 h 230809"/>
                  <a:gd name="connsiteX735" fmla="*/ 208285 w 325823"/>
                  <a:gd name="connsiteY735" fmla="*/ 11238 h 230809"/>
                  <a:gd name="connsiteX736" fmla="*/ 211742 w 325823"/>
                  <a:gd name="connsiteY736" fmla="*/ 14696 h 230809"/>
                  <a:gd name="connsiteX737" fmla="*/ 214335 w 325823"/>
                  <a:gd name="connsiteY737" fmla="*/ 12967 h 230809"/>
                  <a:gd name="connsiteX738" fmla="*/ 207421 w 325823"/>
                  <a:gd name="connsiteY738" fmla="*/ 5187 h 230809"/>
                  <a:gd name="connsiteX739" fmla="*/ 207421 w 325823"/>
                  <a:gd name="connsiteY739" fmla="*/ 5187 h 230809"/>
                  <a:gd name="connsiteX740" fmla="*/ 208285 w 325823"/>
                  <a:gd name="connsiteY740" fmla="*/ 11238 h 230809"/>
                  <a:gd name="connsiteX741" fmla="*/ 208285 w 325823"/>
                  <a:gd name="connsiteY741" fmla="*/ 11238 h 230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</a:cxnLst>
                <a:rect l="l" t="t" r="r" b="b"/>
                <a:pathLst>
                  <a:path w="325823" h="230809">
                    <a:moveTo>
                      <a:pt x="67412" y="230809"/>
                    </a:moveTo>
                    <a:lnTo>
                      <a:pt x="63090" y="230809"/>
                    </a:lnTo>
                    <a:cubicBezTo>
                      <a:pt x="46670" y="229945"/>
                      <a:pt x="32842" y="224758"/>
                      <a:pt x="20742" y="213520"/>
                    </a:cubicBezTo>
                    <a:lnTo>
                      <a:pt x="20742" y="213520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9014" y="211791"/>
                    </a:lnTo>
                    <a:lnTo>
                      <a:pt x="19014" y="211791"/>
                    </a:lnTo>
                    <a:lnTo>
                      <a:pt x="19014" y="211791"/>
                    </a:lnTo>
                    <a:cubicBezTo>
                      <a:pt x="19014" y="211791"/>
                      <a:pt x="19014" y="211791"/>
                      <a:pt x="19014" y="211791"/>
                    </a:cubicBezTo>
                    <a:lnTo>
                      <a:pt x="17285" y="210062"/>
                    </a:lnTo>
                    <a:lnTo>
                      <a:pt x="17285" y="210062"/>
                    </a:lnTo>
                    <a:cubicBezTo>
                      <a:pt x="6050" y="198824"/>
                      <a:pt x="864" y="184129"/>
                      <a:pt x="0" y="168568"/>
                    </a:cubicBezTo>
                    <a:lnTo>
                      <a:pt x="0" y="168568"/>
                    </a:lnTo>
                    <a:lnTo>
                      <a:pt x="0" y="164246"/>
                    </a:lnTo>
                    <a:cubicBezTo>
                      <a:pt x="864" y="148686"/>
                      <a:pt x="6050" y="133990"/>
                      <a:pt x="17285" y="122752"/>
                    </a:cubicBezTo>
                    <a:lnTo>
                      <a:pt x="17285" y="122752"/>
                    </a:lnTo>
                    <a:lnTo>
                      <a:pt x="20742" y="119295"/>
                    </a:lnTo>
                    <a:lnTo>
                      <a:pt x="20742" y="119295"/>
                    </a:lnTo>
                    <a:cubicBezTo>
                      <a:pt x="31977" y="108921"/>
                      <a:pt x="44941" y="102870"/>
                      <a:pt x="59634" y="102005"/>
                    </a:cubicBezTo>
                    <a:lnTo>
                      <a:pt x="59634" y="102005"/>
                    </a:lnTo>
                    <a:lnTo>
                      <a:pt x="62226" y="102005"/>
                    </a:lnTo>
                    <a:cubicBezTo>
                      <a:pt x="62226" y="102005"/>
                      <a:pt x="62226" y="102005"/>
                      <a:pt x="62226" y="102005"/>
                    </a:cubicBezTo>
                    <a:lnTo>
                      <a:pt x="64819" y="102005"/>
                    </a:lnTo>
                    <a:lnTo>
                      <a:pt x="64819" y="102005"/>
                    </a:lnTo>
                    <a:cubicBezTo>
                      <a:pt x="65683" y="102005"/>
                      <a:pt x="66548" y="102870"/>
                      <a:pt x="66548" y="103734"/>
                    </a:cubicBezTo>
                    <a:cubicBezTo>
                      <a:pt x="67412" y="104599"/>
                      <a:pt x="68276" y="106328"/>
                      <a:pt x="68276" y="108057"/>
                    </a:cubicBezTo>
                    <a:cubicBezTo>
                      <a:pt x="68276" y="109786"/>
                      <a:pt x="67412" y="111514"/>
                      <a:pt x="66548" y="112379"/>
                    </a:cubicBezTo>
                    <a:cubicBezTo>
                      <a:pt x="65683" y="113243"/>
                      <a:pt x="64819" y="113243"/>
                      <a:pt x="64819" y="114108"/>
                    </a:cubicBezTo>
                    <a:lnTo>
                      <a:pt x="64819" y="114108"/>
                    </a:lnTo>
                    <a:lnTo>
                      <a:pt x="62226" y="114108"/>
                    </a:lnTo>
                    <a:cubicBezTo>
                      <a:pt x="62226" y="114108"/>
                      <a:pt x="62226" y="114108"/>
                      <a:pt x="62226" y="114108"/>
                    </a:cubicBezTo>
                    <a:lnTo>
                      <a:pt x="62226" y="114108"/>
                    </a:lnTo>
                    <a:cubicBezTo>
                      <a:pt x="49263" y="114108"/>
                      <a:pt x="38027" y="119295"/>
                      <a:pt x="27656" y="129668"/>
                    </a:cubicBezTo>
                    <a:lnTo>
                      <a:pt x="27656" y="129668"/>
                    </a:lnTo>
                    <a:cubicBezTo>
                      <a:pt x="17285" y="140041"/>
                      <a:pt x="12100" y="152144"/>
                      <a:pt x="12100" y="165975"/>
                    </a:cubicBezTo>
                    <a:cubicBezTo>
                      <a:pt x="12100" y="180671"/>
                      <a:pt x="17285" y="192773"/>
                      <a:pt x="27656" y="202282"/>
                    </a:cubicBezTo>
                    <a:lnTo>
                      <a:pt x="27656" y="202282"/>
                    </a:lnTo>
                    <a:cubicBezTo>
                      <a:pt x="38027" y="212656"/>
                      <a:pt x="50127" y="217842"/>
                      <a:pt x="64819" y="217842"/>
                    </a:cubicBezTo>
                    <a:cubicBezTo>
                      <a:pt x="79511" y="217842"/>
                      <a:pt x="91611" y="212656"/>
                      <a:pt x="101118" y="202282"/>
                    </a:cubicBezTo>
                    <a:lnTo>
                      <a:pt x="101118" y="202282"/>
                    </a:lnTo>
                    <a:cubicBezTo>
                      <a:pt x="111489" y="191909"/>
                      <a:pt x="116674" y="179806"/>
                      <a:pt x="116674" y="165975"/>
                    </a:cubicBezTo>
                    <a:cubicBezTo>
                      <a:pt x="116674" y="151279"/>
                      <a:pt x="111489" y="139177"/>
                      <a:pt x="101118" y="129668"/>
                    </a:cubicBezTo>
                    <a:lnTo>
                      <a:pt x="98525" y="127075"/>
                    </a:lnTo>
                    <a:cubicBezTo>
                      <a:pt x="98525" y="127075"/>
                      <a:pt x="98525" y="127075"/>
                      <a:pt x="98525" y="127075"/>
                    </a:cubicBezTo>
                    <a:lnTo>
                      <a:pt x="96797" y="125346"/>
                    </a:lnTo>
                    <a:lnTo>
                      <a:pt x="96797" y="125346"/>
                    </a:lnTo>
                    <a:cubicBezTo>
                      <a:pt x="96797" y="124481"/>
                      <a:pt x="95932" y="123617"/>
                      <a:pt x="95932" y="122752"/>
                    </a:cubicBezTo>
                    <a:cubicBezTo>
                      <a:pt x="95932" y="121024"/>
                      <a:pt x="96797" y="119295"/>
                      <a:pt x="97661" y="118430"/>
                    </a:cubicBezTo>
                    <a:cubicBezTo>
                      <a:pt x="99389" y="116701"/>
                      <a:pt x="101982" y="115837"/>
                      <a:pt x="104574" y="117566"/>
                    </a:cubicBezTo>
                    <a:lnTo>
                      <a:pt x="104574" y="117566"/>
                    </a:lnTo>
                    <a:lnTo>
                      <a:pt x="110624" y="123617"/>
                    </a:lnTo>
                    <a:lnTo>
                      <a:pt x="110624" y="123617"/>
                    </a:lnTo>
                    <a:cubicBezTo>
                      <a:pt x="121860" y="134855"/>
                      <a:pt x="127045" y="149550"/>
                      <a:pt x="127909" y="165111"/>
                    </a:cubicBezTo>
                    <a:lnTo>
                      <a:pt x="127909" y="165111"/>
                    </a:lnTo>
                    <a:lnTo>
                      <a:pt x="127909" y="169433"/>
                    </a:lnTo>
                    <a:cubicBezTo>
                      <a:pt x="127045" y="184993"/>
                      <a:pt x="121860" y="199689"/>
                      <a:pt x="110624" y="210927"/>
                    </a:cubicBezTo>
                    <a:lnTo>
                      <a:pt x="110624" y="210927"/>
                    </a:lnTo>
                    <a:lnTo>
                      <a:pt x="108896" y="212656"/>
                    </a:lnTo>
                    <a:cubicBezTo>
                      <a:pt x="108896" y="212656"/>
                      <a:pt x="108896" y="212656"/>
                      <a:pt x="108896" y="212656"/>
                    </a:cubicBezTo>
                    <a:lnTo>
                      <a:pt x="107168" y="214384"/>
                    </a:lnTo>
                    <a:lnTo>
                      <a:pt x="107168" y="214384"/>
                    </a:lnTo>
                    <a:cubicBezTo>
                      <a:pt x="96797" y="223893"/>
                      <a:pt x="82968" y="229945"/>
                      <a:pt x="67412" y="230809"/>
                    </a:cubicBezTo>
                    <a:lnTo>
                      <a:pt x="67412" y="230809"/>
                    </a:lnTo>
                    <a:close/>
                    <a:moveTo>
                      <a:pt x="24199" y="210062"/>
                    </a:moveTo>
                    <a:cubicBezTo>
                      <a:pt x="35434" y="220436"/>
                      <a:pt x="48398" y="225622"/>
                      <a:pt x="63090" y="226487"/>
                    </a:cubicBezTo>
                    <a:lnTo>
                      <a:pt x="63090" y="223029"/>
                    </a:lnTo>
                    <a:cubicBezTo>
                      <a:pt x="49263" y="222165"/>
                      <a:pt x="37163" y="217842"/>
                      <a:pt x="26792" y="207469"/>
                    </a:cubicBezTo>
                    <a:lnTo>
                      <a:pt x="24199" y="210062"/>
                    </a:lnTo>
                    <a:close/>
                    <a:moveTo>
                      <a:pt x="67412" y="223029"/>
                    </a:moveTo>
                    <a:lnTo>
                      <a:pt x="67412" y="226487"/>
                    </a:lnTo>
                    <a:cubicBezTo>
                      <a:pt x="82104" y="225622"/>
                      <a:pt x="95068" y="220436"/>
                      <a:pt x="105439" y="210927"/>
                    </a:cubicBezTo>
                    <a:lnTo>
                      <a:pt x="102846" y="208333"/>
                    </a:lnTo>
                    <a:cubicBezTo>
                      <a:pt x="92475" y="216978"/>
                      <a:pt x="81240" y="222165"/>
                      <a:pt x="67412" y="223029"/>
                    </a:cubicBezTo>
                    <a:close/>
                    <a:moveTo>
                      <a:pt x="106303" y="204876"/>
                    </a:moveTo>
                    <a:lnTo>
                      <a:pt x="108896" y="207469"/>
                    </a:lnTo>
                    <a:cubicBezTo>
                      <a:pt x="119267" y="197095"/>
                      <a:pt x="124453" y="184129"/>
                      <a:pt x="124453" y="169433"/>
                    </a:cubicBezTo>
                    <a:lnTo>
                      <a:pt x="120996" y="169433"/>
                    </a:lnTo>
                    <a:cubicBezTo>
                      <a:pt x="120996" y="182400"/>
                      <a:pt x="115810" y="194502"/>
                      <a:pt x="106303" y="204876"/>
                    </a:cubicBezTo>
                    <a:close/>
                    <a:moveTo>
                      <a:pt x="5185" y="168568"/>
                    </a:moveTo>
                    <a:cubicBezTo>
                      <a:pt x="6050" y="183264"/>
                      <a:pt x="11235" y="196231"/>
                      <a:pt x="20742" y="206604"/>
                    </a:cubicBezTo>
                    <a:lnTo>
                      <a:pt x="23335" y="204011"/>
                    </a:lnTo>
                    <a:cubicBezTo>
                      <a:pt x="13828" y="193638"/>
                      <a:pt x="8643" y="181535"/>
                      <a:pt x="8643" y="167704"/>
                    </a:cubicBezTo>
                    <a:lnTo>
                      <a:pt x="5185" y="167704"/>
                    </a:lnTo>
                    <a:close/>
                    <a:moveTo>
                      <a:pt x="120996" y="164246"/>
                    </a:moveTo>
                    <a:lnTo>
                      <a:pt x="124453" y="164246"/>
                    </a:lnTo>
                    <a:cubicBezTo>
                      <a:pt x="123588" y="149550"/>
                      <a:pt x="118403" y="136584"/>
                      <a:pt x="108896" y="126210"/>
                    </a:cubicBezTo>
                    <a:lnTo>
                      <a:pt x="106303" y="128804"/>
                    </a:lnTo>
                    <a:cubicBezTo>
                      <a:pt x="115810" y="138313"/>
                      <a:pt x="120996" y="150415"/>
                      <a:pt x="120996" y="164246"/>
                    </a:cubicBezTo>
                    <a:close/>
                    <a:moveTo>
                      <a:pt x="5185" y="163382"/>
                    </a:moveTo>
                    <a:lnTo>
                      <a:pt x="8643" y="163382"/>
                    </a:lnTo>
                    <a:cubicBezTo>
                      <a:pt x="9507" y="149550"/>
                      <a:pt x="13828" y="137448"/>
                      <a:pt x="23335" y="127075"/>
                    </a:cubicBezTo>
                    <a:lnTo>
                      <a:pt x="20742" y="124481"/>
                    </a:lnTo>
                    <a:cubicBezTo>
                      <a:pt x="10371" y="135719"/>
                      <a:pt x="5185" y="148686"/>
                      <a:pt x="5185" y="163382"/>
                    </a:cubicBezTo>
                    <a:close/>
                    <a:moveTo>
                      <a:pt x="24199" y="121888"/>
                    </a:moveTo>
                    <a:lnTo>
                      <a:pt x="26792" y="124481"/>
                    </a:lnTo>
                    <a:cubicBezTo>
                      <a:pt x="36299" y="114972"/>
                      <a:pt x="47534" y="110650"/>
                      <a:pt x="60498" y="109786"/>
                    </a:cubicBezTo>
                    <a:lnTo>
                      <a:pt x="60498" y="106328"/>
                    </a:lnTo>
                    <a:cubicBezTo>
                      <a:pt x="46670" y="107192"/>
                      <a:pt x="34570" y="112379"/>
                      <a:pt x="24199" y="121888"/>
                    </a:cubicBezTo>
                    <a:close/>
                    <a:moveTo>
                      <a:pt x="264461" y="229945"/>
                    </a:moveTo>
                    <a:lnTo>
                      <a:pt x="260140" y="229945"/>
                    </a:lnTo>
                    <a:cubicBezTo>
                      <a:pt x="244584" y="229080"/>
                      <a:pt x="229891" y="223893"/>
                      <a:pt x="218656" y="212656"/>
                    </a:cubicBezTo>
                    <a:lnTo>
                      <a:pt x="218656" y="212656"/>
                    </a:lnTo>
                    <a:lnTo>
                      <a:pt x="216927" y="210927"/>
                    </a:lnTo>
                    <a:lnTo>
                      <a:pt x="216927" y="210927"/>
                    </a:lnTo>
                    <a:lnTo>
                      <a:pt x="215199" y="209198"/>
                    </a:lnTo>
                    <a:lnTo>
                      <a:pt x="215199" y="209198"/>
                    </a:lnTo>
                    <a:cubicBezTo>
                      <a:pt x="203964" y="197960"/>
                      <a:pt x="198778" y="183264"/>
                      <a:pt x="197914" y="167704"/>
                    </a:cubicBezTo>
                    <a:lnTo>
                      <a:pt x="197914" y="167704"/>
                    </a:lnTo>
                    <a:lnTo>
                      <a:pt x="197914" y="165111"/>
                    </a:lnTo>
                    <a:lnTo>
                      <a:pt x="197914" y="165111"/>
                    </a:lnTo>
                    <a:lnTo>
                      <a:pt x="197914" y="164246"/>
                    </a:lnTo>
                    <a:lnTo>
                      <a:pt x="197914" y="163382"/>
                    </a:lnTo>
                    <a:cubicBezTo>
                      <a:pt x="198778" y="147822"/>
                      <a:pt x="203964" y="133126"/>
                      <a:pt x="215199" y="121888"/>
                    </a:cubicBezTo>
                    <a:lnTo>
                      <a:pt x="215199" y="121888"/>
                    </a:lnTo>
                    <a:lnTo>
                      <a:pt x="216063" y="121024"/>
                    </a:lnTo>
                    <a:lnTo>
                      <a:pt x="216063" y="120159"/>
                    </a:lnTo>
                    <a:lnTo>
                      <a:pt x="216063" y="120159"/>
                    </a:lnTo>
                    <a:lnTo>
                      <a:pt x="217792" y="118430"/>
                    </a:lnTo>
                    <a:lnTo>
                      <a:pt x="217792" y="118430"/>
                    </a:lnTo>
                    <a:cubicBezTo>
                      <a:pt x="229027" y="107192"/>
                      <a:pt x="243720" y="101141"/>
                      <a:pt x="259276" y="101141"/>
                    </a:cubicBezTo>
                    <a:lnTo>
                      <a:pt x="259276" y="101141"/>
                    </a:lnTo>
                    <a:lnTo>
                      <a:pt x="263597" y="101141"/>
                    </a:lnTo>
                    <a:cubicBezTo>
                      <a:pt x="279154" y="102005"/>
                      <a:pt x="293846" y="107192"/>
                      <a:pt x="305081" y="118430"/>
                    </a:cubicBezTo>
                    <a:lnTo>
                      <a:pt x="305081" y="118430"/>
                    </a:lnTo>
                    <a:lnTo>
                      <a:pt x="306810" y="120159"/>
                    </a:lnTo>
                    <a:cubicBezTo>
                      <a:pt x="306810" y="120159"/>
                      <a:pt x="306810" y="120159"/>
                      <a:pt x="306810" y="120159"/>
                    </a:cubicBezTo>
                    <a:lnTo>
                      <a:pt x="308539" y="121888"/>
                    </a:lnTo>
                    <a:lnTo>
                      <a:pt x="308539" y="121888"/>
                    </a:lnTo>
                    <a:cubicBezTo>
                      <a:pt x="319774" y="133126"/>
                      <a:pt x="324959" y="147822"/>
                      <a:pt x="325824" y="163382"/>
                    </a:cubicBezTo>
                    <a:lnTo>
                      <a:pt x="325824" y="163382"/>
                    </a:lnTo>
                    <a:lnTo>
                      <a:pt x="325824" y="167704"/>
                    </a:lnTo>
                    <a:cubicBezTo>
                      <a:pt x="324959" y="183264"/>
                      <a:pt x="319774" y="197960"/>
                      <a:pt x="308539" y="209198"/>
                    </a:cubicBezTo>
                    <a:lnTo>
                      <a:pt x="308539" y="209198"/>
                    </a:lnTo>
                    <a:lnTo>
                      <a:pt x="306810" y="210927"/>
                    </a:lnTo>
                    <a:lnTo>
                      <a:pt x="306810" y="210927"/>
                    </a:lnTo>
                    <a:lnTo>
                      <a:pt x="305081" y="212656"/>
                    </a:lnTo>
                    <a:lnTo>
                      <a:pt x="305081" y="212656"/>
                    </a:lnTo>
                    <a:cubicBezTo>
                      <a:pt x="294710" y="223893"/>
                      <a:pt x="280018" y="229945"/>
                      <a:pt x="264461" y="229945"/>
                    </a:cubicBezTo>
                    <a:lnTo>
                      <a:pt x="264461" y="229945"/>
                    </a:lnTo>
                    <a:close/>
                    <a:moveTo>
                      <a:pt x="222113" y="210062"/>
                    </a:moveTo>
                    <a:cubicBezTo>
                      <a:pt x="232484" y="220436"/>
                      <a:pt x="245448" y="225622"/>
                      <a:pt x="260140" y="225622"/>
                    </a:cubicBezTo>
                    <a:lnTo>
                      <a:pt x="260140" y="222165"/>
                    </a:lnTo>
                    <a:cubicBezTo>
                      <a:pt x="246312" y="221300"/>
                      <a:pt x="234213" y="216978"/>
                      <a:pt x="223842" y="207469"/>
                    </a:cubicBezTo>
                    <a:lnTo>
                      <a:pt x="222113" y="210062"/>
                    </a:lnTo>
                    <a:close/>
                    <a:moveTo>
                      <a:pt x="264461" y="222165"/>
                    </a:moveTo>
                    <a:lnTo>
                      <a:pt x="264461" y="225622"/>
                    </a:lnTo>
                    <a:cubicBezTo>
                      <a:pt x="279154" y="224758"/>
                      <a:pt x="292118" y="219571"/>
                      <a:pt x="302489" y="210062"/>
                    </a:cubicBezTo>
                    <a:lnTo>
                      <a:pt x="299896" y="207469"/>
                    </a:lnTo>
                    <a:cubicBezTo>
                      <a:pt x="290389" y="216978"/>
                      <a:pt x="278290" y="222165"/>
                      <a:pt x="264461" y="222165"/>
                    </a:cubicBezTo>
                    <a:close/>
                    <a:moveTo>
                      <a:pt x="262733" y="217842"/>
                    </a:moveTo>
                    <a:cubicBezTo>
                      <a:pt x="276561" y="217842"/>
                      <a:pt x="289525" y="212656"/>
                      <a:pt x="299032" y="202282"/>
                    </a:cubicBezTo>
                    <a:lnTo>
                      <a:pt x="299032" y="202282"/>
                    </a:lnTo>
                    <a:cubicBezTo>
                      <a:pt x="309403" y="191909"/>
                      <a:pt x="314589" y="179806"/>
                      <a:pt x="314589" y="165975"/>
                    </a:cubicBezTo>
                    <a:cubicBezTo>
                      <a:pt x="314589" y="152144"/>
                      <a:pt x="309403" y="139177"/>
                      <a:pt x="299032" y="129668"/>
                    </a:cubicBezTo>
                    <a:cubicBezTo>
                      <a:pt x="288661" y="119295"/>
                      <a:pt x="276561" y="114108"/>
                      <a:pt x="262733" y="114108"/>
                    </a:cubicBezTo>
                    <a:cubicBezTo>
                      <a:pt x="250634" y="114108"/>
                      <a:pt x="239398" y="117566"/>
                      <a:pt x="229891" y="125346"/>
                    </a:cubicBezTo>
                    <a:lnTo>
                      <a:pt x="253226" y="147822"/>
                    </a:lnTo>
                    <a:cubicBezTo>
                      <a:pt x="255819" y="146957"/>
                      <a:pt x="257547" y="146093"/>
                      <a:pt x="260140" y="145228"/>
                    </a:cubicBezTo>
                    <a:lnTo>
                      <a:pt x="260140" y="145228"/>
                    </a:lnTo>
                    <a:lnTo>
                      <a:pt x="262733" y="145228"/>
                    </a:lnTo>
                    <a:cubicBezTo>
                      <a:pt x="262733" y="145228"/>
                      <a:pt x="262733" y="145228"/>
                      <a:pt x="262733" y="145228"/>
                    </a:cubicBezTo>
                    <a:cubicBezTo>
                      <a:pt x="262733" y="145228"/>
                      <a:pt x="262733" y="145228"/>
                      <a:pt x="262733" y="145228"/>
                    </a:cubicBezTo>
                    <a:lnTo>
                      <a:pt x="265326" y="145228"/>
                    </a:lnTo>
                    <a:cubicBezTo>
                      <a:pt x="265326" y="145228"/>
                      <a:pt x="265326" y="145228"/>
                      <a:pt x="266190" y="145228"/>
                    </a:cubicBezTo>
                    <a:cubicBezTo>
                      <a:pt x="266190" y="145228"/>
                      <a:pt x="267055" y="145228"/>
                      <a:pt x="267055" y="145228"/>
                    </a:cubicBezTo>
                    <a:lnTo>
                      <a:pt x="270511" y="138313"/>
                    </a:lnTo>
                    <a:lnTo>
                      <a:pt x="269647" y="146093"/>
                    </a:lnTo>
                    <a:cubicBezTo>
                      <a:pt x="271376" y="146093"/>
                      <a:pt x="272240" y="146957"/>
                      <a:pt x="273104" y="147822"/>
                    </a:cubicBezTo>
                    <a:cubicBezTo>
                      <a:pt x="273969" y="148686"/>
                      <a:pt x="274833" y="148686"/>
                      <a:pt x="275697" y="149550"/>
                    </a:cubicBezTo>
                    <a:lnTo>
                      <a:pt x="275697" y="149550"/>
                    </a:lnTo>
                    <a:lnTo>
                      <a:pt x="277425" y="151279"/>
                    </a:lnTo>
                    <a:cubicBezTo>
                      <a:pt x="277425" y="151279"/>
                      <a:pt x="277425" y="151279"/>
                      <a:pt x="277425" y="151279"/>
                    </a:cubicBezTo>
                    <a:cubicBezTo>
                      <a:pt x="277425" y="151279"/>
                      <a:pt x="277425" y="151279"/>
                      <a:pt x="277425" y="151279"/>
                    </a:cubicBezTo>
                    <a:lnTo>
                      <a:pt x="279154" y="153008"/>
                    </a:lnTo>
                    <a:lnTo>
                      <a:pt x="279154" y="153008"/>
                    </a:lnTo>
                    <a:cubicBezTo>
                      <a:pt x="281746" y="155602"/>
                      <a:pt x="282611" y="159059"/>
                      <a:pt x="283475" y="163382"/>
                    </a:cubicBezTo>
                    <a:lnTo>
                      <a:pt x="283475" y="163382"/>
                    </a:lnTo>
                    <a:lnTo>
                      <a:pt x="283475" y="167704"/>
                    </a:lnTo>
                    <a:cubicBezTo>
                      <a:pt x="283475" y="171162"/>
                      <a:pt x="281746" y="174620"/>
                      <a:pt x="279154" y="178077"/>
                    </a:cubicBez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9154" y="178077"/>
                    </a:ln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6561" y="180671"/>
                      <a:pt x="276561" y="180671"/>
                      <a:pt x="276561" y="180671"/>
                    </a:cubicBezTo>
                    <a:lnTo>
                      <a:pt x="276561" y="180671"/>
                    </a:lnTo>
                    <a:lnTo>
                      <a:pt x="276561" y="180671"/>
                    </a:lnTo>
                    <a:cubicBezTo>
                      <a:pt x="274833" y="182400"/>
                      <a:pt x="272240" y="183264"/>
                      <a:pt x="269647" y="184129"/>
                    </a:cubicBezTo>
                    <a:lnTo>
                      <a:pt x="269647" y="184129"/>
                    </a:lnTo>
                    <a:lnTo>
                      <a:pt x="265326" y="184993"/>
                    </a:lnTo>
                    <a:lnTo>
                      <a:pt x="265326" y="184993"/>
                    </a:lnTo>
                    <a:lnTo>
                      <a:pt x="262733" y="184993"/>
                    </a:lnTo>
                    <a:cubicBezTo>
                      <a:pt x="258412" y="184993"/>
                      <a:pt x="254955" y="183264"/>
                      <a:pt x="251498" y="180671"/>
                    </a:cubicBezTo>
                    <a:lnTo>
                      <a:pt x="251498" y="180671"/>
                    </a:lnTo>
                    <a:lnTo>
                      <a:pt x="248041" y="177213"/>
                    </a:lnTo>
                    <a:lnTo>
                      <a:pt x="248041" y="177213"/>
                    </a:lnTo>
                    <a:cubicBezTo>
                      <a:pt x="246312" y="175484"/>
                      <a:pt x="245448" y="172891"/>
                      <a:pt x="244584" y="171162"/>
                    </a:cubicBezTo>
                    <a:lnTo>
                      <a:pt x="212606" y="171162"/>
                    </a:lnTo>
                    <a:cubicBezTo>
                      <a:pt x="213471" y="183264"/>
                      <a:pt x="218656" y="192773"/>
                      <a:pt x="227299" y="201418"/>
                    </a:cubicBezTo>
                    <a:lnTo>
                      <a:pt x="227299" y="201418"/>
                    </a:lnTo>
                    <a:cubicBezTo>
                      <a:pt x="235941" y="212656"/>
                      <a:pt x="248041" y="217842"/>
                      <a:pt x="262733" y="217842"/>
                    </a:cubicBezTo>
                    <a:close/>
                    <a:moveTo>
                      <a:pt x="304217" y="204011"/>
                    </a:moveTo>
                    <a:lnTo>
                      <a:pt x="306810" y="206604"/>
                    </a:lnTo>
                    <a:cubicBezTo>
                      <a:pt x="317181" y="196231"/>
                      <a:pt x="322366" y="183264"/>
                      <a:pt x="322366" y="168568"/>
                    </a:cubicBezTo>
                    <a:lnTo>
                      <a:pt x="318910" y="168568"/>
                    </a:lnTo>
                    <a:cubicBezTo>
                      <a:pt x="318045" y="182400"/>
                      <a:pt x="313724" y="193638"/>
                      <a:pt x="304217" y="204011"/>
                    </a:cubicBezTo>
                    <a:close/>
                    <a:moveTo>
                      <a:pt x="203100" y="172026"/>
                    </a:moveTo>
                    <a:cubicBezTo>
                      <a:pt x="203964" y="184993"/>
                      <a:pt x="210014" y="197095"/>
                      <a:pt x="218656" y="206604"/>
                    </a:cubicBezTo>
                    <a:lnTo>
                      <a:pt x="221249" y="204011"/>
                    </a:lnTo>
                    <a:cubicBezTo>
                      <a:pt x="212606" y="194502"/>
                      <a:pt x="207421" y="184129"/>
                      <a:pt x="206557" y="172026"/>
                    </a:cubicBezTo>
                    <a:lnTo>
                      <a:pt x="203100" y="172026"/>
                    </a:lnTo>
                    <a:close/>
                    <a:moveTo>
                      <a:pt x="253226" y="178077"/>
                    </a:moveTo>
                    <a:cubicBezTo>
                      <a:pt x="255819" y="179806"/>
                      <a:pt x="257547" y="180671"/>
                      <a:pt x="260140" y="181535"/>
                    </a:cubicBezTo>
                    <a:lnTo>
                      <a:pt x="260140" y="178077"/>
                    </a:lnTo>
                    <a:cubicBezTo>
                      <a:pt x="258412" y="178077"/>
                      <a:pt x="256683" y="177213"/>
                      <a:pt x="254955" y="176349"/>
                    </a:cubicBezTo>
                    <a:lnTo>
                      <a:pt x="253226" y="178077"/>
                    </a:lnTo>
                    <a:close/>
                    <a:moveTo>
                      <a:pt x="267055" y="179806"/>
                    </a:moveTo>
                    <a:lnTo>
                      <a:pt x="267055" y="181535"/>
                    </a:lnTo>
                    <a:cubicBezTo>
                      <a:pt x="268783" y="180671"/>
                      <a:pt x="270511" y="179806"/>
                      <a:pt x="271376" y="178942"/>
                    </a:cubicBezTo>
                    <a:lnTo>
                      <a:pt x="268783" y="176349"/>
                    </a:lnTo>
                    <a:cubicBezTo>
                      <a:pt x="267919" y="177213"/>
                      <a:pt x="267055" y="177213"/>
                      <a:pt x="266190" y="178077"/>
                    </a:cubicBezTo>
                    <a:lnTo>
                      <a:pt x="266190" y="179806"/>
                    </a:lnTo>
                    <a:close/>
                    <a:moveTo>
                      <a:pt x="273969" y="174620"/>
                    </a:moveTo>
                    <a:lnTo>
                      <a:pt x="274833" y="175484"/>
                    </a:lnTo>
                    <a:cubicBezTo>
                      <a:pt x="276561" y="172891"/>
                      <a:pt x="277425" y="170297"/>
                      <a:pt x="277425" y="168568"/>
                    </a:cubicBezTo>
                    <a:lnTo>
                      <a:pt x="273969" y="168568"/>
                    </a:lnTo>
                    <a:cubicBezTo>
                      <a:pt x="273969" y="170297"/>
                      <a:pt x="273104" y="172026"/>
                      <a:pt x="272240" y="172891"/>
                    </a:cubicBezTo>
                    <a:lnTo>
                      <a:pt x="273969" y="174620"/>
                    </a:lnTo>
                    <a:close/>
                    <a:moveTo>
                      <a:pt x="248041" y="172026"/>
                    </a:moveTo>
                    <a:cubicBezTo>
                      <a:pt x="248905" y="172891"/>
                      <a:pt x="248905" y="173755"/>
                      <a:pt x="249769" y="174620"/>
                    </a:cubicBezTo>
                    <a:lnTo>
                      <a:pt x="252362" y="172026"/>
                    </a:lnTo>
                    <a:cubicBezTo>
                      <a:pt x="251498" y="171162"/>
                      <a:pt x="250634" y="170297"/>
                      <a:pt x="250634" y="168568"/>
                    </a:cubicBezTo>
                    <a:lnTo>
                      <a:pt x="250634" y="171162"/>
                    </a:lnTo>
                    <a:lnTo>
                      <a:pt x="248041" y="171162"/>
                    </a:lnTo>
                    <a:close/>
                    <a:moveTo>
                      <a:pt x="256683" y="171162"/>
                    </a:moveTo>
                    <a:cubicBezTo>
                      <a:pt x="258412" y="172891"/>
                      <a:pt x="260140" y="173755"/>
                      <a:pt x="262733" y="173755"/>
                    </a:cubicBezTo>
                    <a:lnTo>
                      <a:pt x="264461" y="173755"/>
                    </a:lnTo>
                    <a:cubicBezTo>
                      <a:pt x="265326" y="173755"/>
                      <a:pt x="267055" y="172891"/>
                      <a:pt x="268783" y="171162"/>
                    </a:cubicBezTo>
                    <a:cubicBezTo>
                      <a:pt x="270511" y="169433"/>
                      <a:pt x="270511" y="167704"/>
                      <a:pt x="270511" y="165975"/>
                    </a:cubicBezTo>
                    <a:cubicBezTo>
                      <a:pt x="270511" y="163382"/>
                      <a:pt x="269647" y="162517"/>
                      <a:pt x="268783" y="160788"/>
                    </a:cubicBezTo>
                    <a:cubicBezTo>
                      <a:pt x="267919" y="159924"/>
                      <a:pt x="267055" y="159059"/>
                      <a:pt x="267055" y="159059"/>
                    </a:cubicBezTo>
                    <a:cubicBezTo>
                      <a:pt x="267055" y="159059"/>
                      <a:pt x="267055" y="159059"/>
                      <a:pt x="266190" y="159059"/>
                    </a:cubicBezTo>
                    <a:lnTo>
                      <a:pt x="266190" y="159059"/>
                    </a:lnTo>
                    <a:lnTo>
                      <a:pt x="265326" y="158195"/>
                    </a:lnTo>
                    <a:lnTo>
                      <a:pt x="264461" y="158195"/>
                    </a:lnTo>
                    <a:lnTo>
                      <a:pt x="264461" y="158195"/>
                    </a:lnTo>
                    <a:cubicBezTo>
                      <a:pt x="264461" y="158195"/>
                      <a:pt x="263597" y="158195"/>
                      <a:pt x="263597" y="158195"/>
                    </a:cubicBezTo>
                    <a:cubicBezTo>
                      <a:pt x="261869" y="158195"/>
                      <a:pt x="260140" y="159059"/>
                      <a:pt x="258412" y="160788"/>
                    </a:cubicBezTo>
                    <a:cubicBezTo>
                      <a:pt x="256683" y="162517"/>
                      <a:pt x="256683" y="163382"/>
                      <a:pt x="255819" y="165975"/>
                    </a:cubicBezTo>
                    <a:cubicBezTo>
                      <a:pt x="254091" y="168568"/>
                      <a:pt x="254955" y="169433"/>
                      <a:pt x="256683" y="171162"/>
                    </a:cubicBezTo>
                    <a:close/>
                    <a:moveTo>
                      <a:pt x="210878" y="167704"/>
                    </a:moveTo>
                    <a:lnTo>
                      <a:pt x="241991" y="167704"/>
                    </a:lnTo>
                    <a:lnTo>
                      <a:pt x="241991" y="167704"/>
                    </a:lnTo>
                    <a:lnTo>
                      <a:pt x="241991" y="164246"/>
                    </a:lnTo>
                    <a:lnTo>
                      <a:pt x="211742" y="164246"/>
                    </a:lnTo>
                    <a:lnTo>
                      <a:pt x="210878" y="165975"/>
                    </a:lnTo>
                    <a:cubicBezTo>
                      <a:pt x="210014" y="166839"/>
                      <a:pt x="210014" y="166839"/>
                      <a:pt x="210878" y="167704"/>
                    </a:cubicBezTo>
                    <a:close/>
                    <a:moveTo>
                      <a:pt x="274833" y="164246"/>
                    </a:moveTo>
                    <a:lnTo>
                      <a:pt x="278290" y="164246"/>
                    </a:lnTo>
                    <a:cubicBezTo>
                      <a:pt x="278290" y="161653"/>
                      <a:pt x="277425" y="159059"/>
                      <a:pt x="275697" y="157331"/>
                    </a:cubicBezTo>
                    <a:lnTo>
                      <a:pt x="273104" y="159924"/>
                    </a:lnTo>
                    <a:cubicBezTo>
                      <a:pt x="273969" y="160788"/>
                      <a:pt x="273969" y="162517"/>
                      <a:pt x="274833" y="164246"/>
                    </a:cubicBezTo>
                    <a:close/>
                    <a:moveTo>
                      <a:pt x="318910" y="163382"/>
                    </a:moveTo>
                    <a:lnTo>
                      <a:pt x="322366" y="163382"/>
                    </a:lnTo>
                    <a:cubicBezTo>
                      <a:pt x="321502" y="148686"/>
                      <a:pt x="316317" y="135719"/>
                      <a:pt x="306810" y="125346"/>
                    </a:cubicBezTo>
                    <a:lnTo>
                      <a:pt x="304217" y="127939"/>
                    </a:lnTo>
                    <a:cubicBezTo>
                      <a:pt x="312860" y="137448"/>
                      <a:pt x="318045" y="149550"/>
                      <a:pt x="318910" y="163382"/>
                    </a:cubicBezTo>
                    <a:close/>
                    <a:moveTo>
                      <a:pt x="250634" y="161653"/>
                    </a:moveTo>
                    <a:lnTo>
                      <a:pt x="250634" y="162517"/>
                    </a:lnTo>
                    <a:cubicBezTo>
                      <a:pt x="250634" y="161653"/>
                      <a:pt x="250634" y="161653"/>
                      <a:pt x="250634" y="161653"/>
                    </a:cubicBezTo>
                    <a:lnTo>
                      <a:pt x="250634" y="161653"/>
                    </a:lnTo>
                    <a:close/>
                    <a:moveTo>
                      <a:pt x="213471" y="159924"/>
                    </a:moveTo>
                    <a:lnTo>
                      <a:pt x="243720" y="159924"/>
                    </a:lnTo>
                    <a:cubicBezTo>
                      <a:pt x="243720" y="159059"/>
                      <a:pt x="244584" y="158195"/>
                      <a:pt x="244584" y="157331"/>
                    </a:cubicBezTo>
                    <a:lnTo>
                      <a:pt x="222977" y="136584"/>
                    </a:lnTo>
                    <a:lnTo>
                      <a:pt x="213471" y="159924"/>
                    </a:lnTo>
                    <a:close/>
                    <a:moveTo>
                      <a:pt x="204828" y="159924"/>
                    </a:moveTo>
                    <a:lnTo>
                      <a:pt x="205692" y="159924"/>
                    </a:lnTo>
                    <a:cubicBezTo>
                      <a:pt x="205692" y="158195"/>
                      <a:pt x="205692" y="157331"/>
                      <a:pt x="206557" y="155602"/>
                    </a:cubicBezTo>
                    <a:lnTo>
                      <a:pt x="204828" y="159924"/>
                    </a:lnTo>
                    <a:close/>
                    <a:moveTo>
                      <a:pt x="267919" y="155602"/>
                    </a:moveTo>
                    <a:cubicBezTo>
                      <a:pt x="267919" y="155602"/>
                      <a:pt x="268783" y="155602"/>
                      <a:pt x="268783" y="155602"/>
                    </a:cubicBezTo>
                    <a:cubicBezTo>
                      <a:pt x="268783" y="155602"/>
                      <a:pt x="269647" y="155602"/>
                      <a:pt x="269647" y="156466"/>
                    </a:cubicBezTo>
                    <a:lnTo>
                      <a:pt x="272240" y="153873"/>
                    </a:lnTo>
                    <a:cubicBezTo>
                      <a:pt x="271376" y="153008"/>
                      <a:pt x="271376" y="153008"/>
                      <a:pt x="270511" y="153008"/>
                    </a:cubicBezTo>
                    <a:cubicBezTo>
                      <a:pt x="269647" y="153008"/>
                      <a:pt x="269647" y="152144"/>
                      <a:pt x="268783" y="152144"/>
                    </a:cubicBezTo>
                    <a:lnTo>
                      <a:pt x="267919" y="153873"/>
                    </a:lnTo>
                    <a:lnTo>
                      <a:pt x="267919" y="155602"/>
                    </a:lnTo>
                    <a:close/>
                    <a:moveTo>
                      <a:pt x="256683" y="151279"/>
                    </a:moveTo>
                    <a:lnTo>
                      <a:pt x="258412" y="153008"/>
                    </a:lnTo>
                    <a:lnTo>
                      <a:pt x="256683" y="154737"/>
                    </a:lnTo>
                    <a:cubicBezTo>
                      <a:pt x="257547" y="153873"/>
                      <a:pt x="259276" y="153873"/>
                      <a:pt x="260140" y="153008"/>
                    </a:cubicBezTo>
                    <a:lnTo>
                      <a:pt x="260140" y="149550"/>
                    </a:lnTo>
                    <a:cubicBezTo>
                      <a:pt x="258412" y="150415"/>
                      <a:pt x="257547" y="151279"/>
                      <a:pt x="256683" y="151279"/>
                    </a:cubicBezTo>
                    <a:close/>
                    <a:moveTo>
                      <a:pt x="224706" y="131397"/>
                    </a:moveTo>
                    <a:lnTo>
                      <a:pt x="246312" y="153008"/>
                    </a:lnTo>
                    <a:lnTo>
                      <a:pt x="248905" y="150415"/>
                    </a:lnTo>
                    <a:lnTo>
                      <a:pt x="226435" y="127939"/>
                    </a:lnTo>
                    <a:cubicBezTo>
                      <a:pt x="226435" y="127939"/>
                      <a:pt x="226435" y="127939"/>
                      <a:pt x="225570" y="128804"/>
                    </a:cubicBezTo>
                    <a:lnTo>
                      <a:pt x="225570" y="129668"/>
                    </a:lnTo>
                    <a:lnTo>
                      <a:pt x="225570" y="129668"/>
                    </a:lnTo>
                    <a:lnTo>
                      <a:pt x="224706" y="131397"/>
                    </a:lnTo>
                    <a:close/>
                    <a:moveTo>
                      <a:pt x="215199" y="143499"/>
                    </a:moveTo>
                    <a:cubicBezTo>
                      <a:pt x="214335" y="145228"/>
                      <a:pt x="213471" y="146957"/>
                      <a:pt x="213471" y="147822"/>
                    </a:cubicBezTo>
                    <a:lnTo>
                      <a:pt x="215199" y="143499"/>
                    </a:lnTo>
                    <a:close/>
                    <a:moveTo>
                      <a:pt x="208285" y="140041"/>
                    </a:moveTo>
                    <a:cubicBezTo>
                      <a:pt x="207421" y="141770"/>
                      <a:pt x="206557" y="143499"/>
                      <a:pt x="205692" y="146093"/>
                    </a:cubicBezTo>
                    <a:lnTo>
                      <a:pt x="208285" y="140041"/>
                    </a:lnTo>
                    <a:close/>
                    <a:moveTo>
                      <a:pt x="216927" y="129668"/>
                    </a:moveTo>
                    <a:lnTo>
                      <a:pt x="215199" y="133990"/>
                    </a:lnTo>
                    <a:cubicBezTo>
                      <a:pt x="216063" y="133126"/>
                      <a:pt x="216927" y="132261"/>
                      <a:pt x="216927" y="129668"/>
                    </a:cubicBezTo>
                    <a:lnTo>
                      <a:pt x="216927" y="129668"/>
                    </a:lnTo>
                    <a:close/>
                    <a:moveTo>
                      <a:pt x="264461" y="109786"/>
                    </a:moveTo>
                    <a:cubicBezTo>
                      <a:pt x="278290" y="110650"/>
                      <a:pt x="290389" y="114972"/>
                      <a:pt x="300760" y="124481"/>
                    </a:cubicBezTo>
                    <a:lnTo>
                      <a:pt x="303353" y="121888"/>
                    </a:lnTo>
                    <a:cubicBezTo>
                      <a:pt x="292982" y="111514"/>
                      <a:pt x="280018" y="106328"/>
                      <a:pt x="265326" y="106328"/>
                    </a:cubicBezTo>
                    <a:lnTo>
                      <a:pt x="265326" y="109786"/>
                    </a:lnTo>
                    <a:close/>
                    <a:moveTo>
                      <a:pt x="226435" y="121888"/>
                    </a:moveTo>
                    <a:lnTo>
                      <a:pt x="226435" y="121888"/>
                    </a:lnTo>
                    <a:cubicBezTo>
                      <a:pt x="235941" y="114108"/>
                      <a:pt x="247176" y="109786"/>
                      <a:pt x="260140" y="109786"/>
                    </a:cubicBezTo>
                    <a:lnTo>
                      <a:pt x="260140" y="106328"/>
                    </a:lnTo>
                    <a:cubicBezTo>
                      <a:pt x="246312" y="107192"/>
                      <a:pt x="234213" y="111514"/>
                      <a:pt x="224706" y="120159"/>
                    </a:cubicBezTo>
                    <a:cubicBezTo>
                      <a:pt x="225570" y="120159"/>
                      <a:pt x="225570" y="121024"/>
                      <a:pt x="226435" y="121888"/>
                    </a:cubicBezTo>
                    <a:close/>
                    <a:moveTo>
                      <a:pt x="172851" y="184993"/>
                    </a:moveTo>
                    <a:lnTo>
                      <a:pt x="168529" y="184993"/>
                    </a:lnTo>
                    <a:lnTo>
                      <a:pt x="168529" y="184993"/>
                    </a:lnTo>
                    <a:cubicBezTo>
                      <a:pt x="164208" y="184129"/>
                      <a:pt x="160751" y="182400"/>
                      <a:pt x="158158" y="179806"/>
                    </a:cubicBezTo>
                    <a:lnTo>
                      <a:pt x="158158" y="179806"/>
                    </a:lnTo>
                    <a:lnTo>
                      <a:pt x="156430" y="178077"/>
                    </a:lnTo>
                    <a:cubicBezTo>
                      <a:pt x="156430" y="178077"/>
                      <a:pt x="156430" y="178077"/>
                      <a:pt x="156430" y="178077"/>
                    </a:cubicBezTo>
                    <a:lnTo>
                      <a:pt x="154702" y="176349"/>
                    </a:lnTo>
                    <a:lnTo>
                      <a:pt x="154702" y="176349"/>
                    </a:lnTo>
                    <a:cubicBezTo>
                      <a:pt x="152108" y="172891"/>
                      <a:pt x="151244" y="169433"/>
                      <a:pt x="151244" y="165111"/>
                    </a:cubicBezTo>
                    <a:lnTo>
                      <a:pt x="151244" y="165111"/>
                    </a:lnTo>
                    <a:lnTo>
                      <a:pt x="151244" y="163382"/>
                    </a:lnTo>
                    <a:cubicBezTo>
                      <a:pt x="151244" y="163382"/>
                      <a:pt x="151244" y="163382"/>
                      <a:pt x="151244" y="162517"/>
                    </a:cubicBezTo>
                    <a:lnTo>
                      <a:pt x="155566" y="104599"/>
                    </a:lnTo>
                    <a:lnTo>
                      <a:pt x="155566" y="104599"/>
                    </a:lnTo>
                    <a:lnTo>
                      <a:pt x="155566" y="100277"/>
                    </a:lnTo>
                    <a:lnTo>
                      <a:pt x="155566" y="100277"/>
                    </a:lnTo>
                    <a:cubicBezTo>
                      <a:pt x="156430" y="93361"/>
                      <a:pt x="159887" y="88174"/>
                      <a:pt x="165937" y="83852"/>
                    </a:cubicBez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5937" y="83852"/>
                    </a:lnTo>
                    <a:lnTo>
                      <a:pt x="169393" y="81259"/>
                    </a:lnTo>
                    <a:lnTo>
                      <a:pt x="169393" y="81259"/>
                    </a:lnTo>
                    <a:lnTo>
                      <a:pt x="191864" y="69156"/>
                    </a:lnTo>
                    <a:lnTo>
                      <a:pt x="182357" y="51003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lnTo>
                      <a:pt x="179765" y="53596"/>
                    </a:lnTo>
                    <a:cubicBezTo>
                      <a:pt x="177172" y="55325"/>
                      <a:pt x="174579" y="56189"/>
                      <a:pt x="171987" y="57054"/>
                    </a:cubicBezTo>
                    <a:lnTo>
                      <a:pt x="171987" y="57054"/>
                    </a:lnTo>
                    <a:lnTo>
                      <a:pt x="171987" y="57054"/>
                    </a:lnTo>
                    <a:cubicBezTo>
                      <a:pt x="171987" y="57054"/>
                      <a:pt x="171987" y="57054"/>
                      <a:pt x="171987" y="57054"/>
                    </a:cubicBezTo>
                    <a:lnTo>
                      <a:pt x="171987" y="57054"/>
                    </a:lnTo>
                    <a:lnTo>
                      <a:pt x="167665" y="57918"/>
                    </a:lnTo>
                    <a:lnTo>
                      <a:pt x="167665" y="57918"/>
                    </a:lnTo>
                    <a:lnTo>
                      <a:pt x="130502" y="63105"/>
                    </a:lnTo>
                    <a:lnTo>
                      <a:pt x="130502" y="63105"/>
                    </a:lnTo>
                    <a:lnTo>
                      <a:pt x="126181" y="63970"/>
                    </a:lnTo>
                    <a:lnTo>
                      <a:pt x="126181" y="63970"/>
                    </a:lnTo>
                    <a:cubicBezTo>
                      <a:pt x="126181" y="63970"/>
                      <a:pt x="126181" y="63970"/>
                      <a:pt x="126181" y="63970"/>
                    </a:cubicBezTo>
                    <a:cubicBezTo>
                      <a:pt x="122724" y="63970"/>
                      <a:pt x="120131" y="63105"/>
                      <a:pt x="116674" y="61376"/>
                    </a:cubicBez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6674" y="61376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4082" y="58783"/>
                    </a:lnTo>
                    <a:lnTo>
                      <a:pt x="113217" y="57054"/>
                    </a:lnTo>
                    <a:lnTo>
                      <a:pt x="111489" y="56189"/>
                    </a:lnTo>
                    <a:lnTo>
                      <a:pt x="111489" y="56189"/>
                    </a:lnTo>
                    <a:lnTo>
                      <a:pt x="110624" y="55325"/>
                    </a:lnTo>
                    <a:lnTo>
                      <a:pt x="110624" y="55325"/>
                    </a:lnTo>
                    <a:lnTo>
                      <a:pt x="109760" y="55325"/>
                    </a:lnTo>
                    <a:lnTo>
                      <a:pt x="103710" y="72614"/>
                    </a:lnTo>
                    <a:lnTo>
                      <a:pt x="158158" y="72614"/>
                    </a:lnTo>
                    <a:lnTo>
                      <a:pt x="158158" y="72614"/>
                    </a:lnTo>
                    <a:cubicBezTo>
                      <a:pt x="159023" y="72614"/>
                      <a:pt x="159887" y="73479"/>
                      <a:pt x="160751" y="74343"/>
                    </a:cubicBezTo>
                    <a:cubicBezTo>
                      <a:pt x="161616" y="75207"/>
                      <a:pt x="161616" y="76072"/>
                      <a:pt x="161616" y="77801"/>
                    </a:cubicBezTo>
                    <a:lnTo>
                      <a:pt x="161616" y="77801"/>
                    </a:lnTo>
                    <a:lnTo>
                      <a:pt x="143466" y="135719"/>
                    </a:lnTo>
                    <a:lnTo>
                      <a:pt x="143466" y="135719"/>
                    </a:lnTo>
                    <a:cubicBezTo>
                      <a:pt x="142602" y="136584"/>
                      <a:pt x="141738" y="137448"/>
                      <a:pt x="140009" y="137448"/>
                    </a:cubicBezTo>
                    <a:cubicBezTo>
                      <a:pt x="138281" y="137448"/>
                      <a:pt x="137417" y="137448"/>
                      <a:pt x="135688" y="137448"/>
                    </a:cubicBezTo>
                    <a:lnTo>
                      <a:pt x="135688" y="137448"/>
                    </a:lnTo>
                    <a:lnTo>
                      <a:pt x="133959" y="135719"/>
                    </a:lnTo>
                    <a:lnTo>
                      <a:pt x="133959" y="135719"/>
                    </a:lnTo>
                    <a:lnTo>
                      <a:pt x="94204" y="96819"/>
                    </a:lnTo>
                    <a:lnTo>
                      <a:pt x="69140" y="170297"/>
                    </a:lnTo>
                    <a:lnTo>
                      <a:pt x="69140" y="170297"/>
                    </a:lnTo>
                    <a:cubicBezTo>
                      <a:pt x="68276" y="171162"/>
                      <a:pt x="68276" y="171162"/>
                      <a:pt x="67412" y="172026"/>
                    </a:cubicBezTo>
                    <a:cubicBezTo>
                      <a:pt x="65683" y="172891"/>
                      <a:pt x="63955" y="172891"/>
                      <a:pt x="63090" y="172026"/>
                    </a:cubicBezTo>
                    <a:cubicBezTo>
                      <a:pt x="61362" y="171162"/>
                      <a:pt x="60498" y="170297"/>
                      <a:pt x="59634" y="168568"/>
                    </a:cubicBezTo>
                    <a:cubicBezTo>
                      <a:pt x="59634" y="167704"/>
                      <a:pt x="58769" y="166839"/>
                      <a:pt x="58769" y="165975"/>
                    </a:cubicBezTo>
                    <a:lnTo>
                      <a:pt x="58769" y="165975"/>
                    </a:lnTo>
                    <a:lnTo>
                      <a:pt x="59634" y="164246"/>
                    </a:lnTo>
                    <a:cubicBezTo>
                      <a:pt x="59634" y="164246"/>
                      <a:pt x="59634" y="164246"/>
                      <a:pt x="59634" y="164246"/>
                    </a:cubicBezTo>
                    <a:lnTo>
                      <a:pt x="88154" y="78665"/>
                    </a:lnTo>
                    <a:lnTo>
                      <a:pt x="88154" y="78665"/>
                    </a:lnTo>
                    <a:lnTo>
                      <a:pt x="89883" y="74343"/>
                    </a:lnTo>
                    <a:lnTo>
                      <a:pt x="89883" y="74343"/>
                    </a:lnTo>
                    <a:lnTo>
                      <a:pt x="98525" y="50138"/>
                    </a:lnTo>
                    <a:lnTo>
                      <a:pt x="98525" y="50138"/>
                    </a:lnTo>
                    <a:lnTo>
                      <a:pt x="100253" y="45816"/>
                    </a:lnTo>
                    <a:lnTo>
                      <a:pt x="100253" y="45816"/>
                    </a:lnTo>
                    <a:cubicBezTo>
                      <a:pt x="101118" y="44952"/>
                      <a:pt x="101118" y="44952"/>
                      <a:pt x="101982" y="44087"/>
                    </a:cubicBezTo>
                    <a:lnTo>
                      <a:pt x="101982" y="44087"/>
                    </a:lnTo>
                    <a:lnTo>
                      <a:pt x="104574" y="44087"/>
                    </a:lnTo>
                    <a:cubicBezTo>
                      <a:pt x="104574" y="44087"/>
                      <a:pt x="104574" y="44087"/>
                      <a:pt x="104574" y="44087"/>
                    </a:cubicBezTo>
                    <a:lnTo>
                      <a:pt x="104574" y="44087"/>
                    </a:lnTo>
                    <a:lnTo>
                      <a:pt x="109760" y="43223"/>
                    </a:lnTo>
                    <a:lnTo>
                      <a:pt x="110624" y="39765"/>
                    </a:lnTo>
                    <a:lnTo>
                      <a:pt x="110624" y="39765"/>
                    </a:lnTo>
                    <a:lnTo>
                      <a:pt x="110624" y="38900"/>
                    </a:lnTo>
                    <a:lnTo>
                      <a:pt x="110624" y="38900"/>
                    </a:lnTo>
                    <a:cubicBezTo>
                      <a:pt x="111489" y="37171"/>
                      <a:pt x="112353" y="35443"/>
                      <a:pt x="114082" y="33714"/>
                    </a:cubicBezTo>
                    <a:lnTo>
                      <a:pt x="114082" y="33714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lnTo>
                      <a:pt x="117538" y="31120"/>
                    </a:lnTo>
                    <a:cubicBezTo>
                      <a:pt x="118403" y="30256"/>
                      <a:pt x="120131" y="30256"/>
                      <a:pt x="120996" y="29391"/>
                    </a:cubicBez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0996" y="29391"/>
                    </a:lnTo>
                    <a:lnTo>
                      <a:pt x="125317" y="28527"/>
                    </a:lnTo>
                    <a:lnTo>
                      <a:pt x="125317" y="28527"/>
                    </a:lnTo>
                    <a:lnTo>
                      <a:pt x="159887" y="23340"/>
                    </a:lnTo>
                    <a:lnTo>
                      <a:pt x="159887" y="22476"/>
                    </a:lnTo>
                    <a:lnTo>
                      <a:pt x="160751" y="23340"/>
                    </a:lnTo>
                    <a:lnTo>
                      <a:pt x="171987" y="12967"/>
                    </a:lnTo>
                    <a:lnTo>
                      <a:pt x="171987" y="12967"/>
                    </a:lnTo>
                    <a:lnTo>
                      <a:pt x="172851" y="12967"/>
                    </a:lnTo>
                    <a:lnTo>
                      <a:pt x="173715" y="12102"/>
                    </a:lnTo>
                    <a:lnTo>
                      <a:pt x="173715" y="12102"/>
                    </a:lnTo>
                    <a:lnTo>
                      <a:pt x="173715" y="12102"/>
                    </a:lnTo>
                    <a:cubicBezTo>
                      <a:pt x="173715" y="12102"/>
                      <a:pt x="173715" y="12102"/>
                      <a:pt x="173715" y="12102"/>
                    </a:cubicBezTo>
                    <a:lnTo>
                      <a:pt x="173715" y="12102"/>
                    </a:lnTo>
                    <a:lnTo>
                      <a:pt x="204828" y="0"/>
                    </a:lnTo>
                    <a:lnTo>
                      <a:pt x="204828" y="0"/>
                    </a:lnTo>
                    <a:cubicBezTo>
                      <a:pt x="204828" y="0"/>
                      <a:pt x="205692" y="0"/>
                      <a:pt x="205692" y="0"/>
                    </a:cubicBezTo>
                    <a:lnTo>
                      <a:pt x="205692" y="0"/>
                    </a:lnTo>
                    <a:lnTo>
                      <a:pt x="207421" y="864"/>
                    </a:lnTo>
                    <a:cubicBezTo>
                      <a:pt x="207421" y="864"/>
                      <a:pt x="207421" y="864"/>
                      <a:pt x="207421" y="864"/>
                    </a:cubicBezTo>
                    <a:lnTo>
                      <a:pt x="209149" y="1729"/>
                    </a:lnTo>
                    <a:lnTo>
                      <a:pt x="209149" y="1729"/>
                    </a:lnTo>
                    <a:cubicBezTo>
                      <a:pt x="212606" y="4322"/>
                      <a:pt x="215199" y="6916"/>
                      <a:pt x="217792" y="11238"/>
                    </a:cubicBezTo>
                    <a:lnTo>
                      <a:pt x="217792" y="11238"/>
                    </a:lnTo>
                    <a:lnTo>
                      <a:pt x="219521" y="14696"/>
                    </a:lnTo>
                    <a:lnTo>
                      <a:pt x="219521" y="14696"/>
                    </a:lnTo>
                    <a:lnTo>
                      <a:pt x="243720" y="59647"/>
                    </a:lnTo>
                    <a:lnTo>
                      <a:pt x="243720" y="59647"/>
                    </a:lnTo>
                    <a:lnTo>
                      <a:pt x="245448" y="63105"/>
                    </a:lnTo>
                    <a:lnTo>
                      <a:pt x="245448" y="63105"/>
                    </a:lnTo>
                    <a:cubicBezTo>
                      <a:pt x="248041" y="69156"/>
                      <a:pt x="248905" y="75207"/>
                      <a:pt x="247176" y="80394"/>
                    </a:cubicBezTo>
                    <a:cubicBezTo>
                      <a:pt x="245448" y="85581"/>
                      <a:pt x="241991" y="89903"/>
                      <a:pt x="235941" y="93361"/>
                    </a:cubicBez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5941" y="93361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232484" y="95090"/>
                    </a:lnTo>
                    <a:lnTo>
                      <a:pt x="195321" y="114972"/>
                    </a:lnTo>
                    <a:lnTo>
                      <a:pt x="191864" y="162517"/>
                    </a:lnTo>
                    <a:lnTo>
                      <a:pt x="191864" y="162517"/>
                    </a:lnTo>
                    <a:lnTo>
                      <a:pt x="191864" y="166839"/>
                    </a:lnTo>
                    <a:lnTo>
                      <a:pt x="191864" y="166839"/>
                    </a:lnTo>
                    <a:cubicBezTo>
                      <a:pt x="191000" y="171162"/>
                      <a:pt x="189272" y="174620"/>
                      <a:pt x="186679" y="177213"/>
                    </a:cubicBezTo>
                    <a:lnTo>
                      <a:pt x="186679" y="177213"/>
                    </a:lnTo>
                    <a:lnTo>
                      <a:pt x="184950" y="178942"/>
                    </a:lnTo>
                    <a:cubicBezTo>
                      <a:pt x="184950" y="178942"/>
                      <a:pt x="184950" y="178942"/>
                      <a:pt x="184950" y="178942"/>
                    </a:cubicBezTo>
                    <a:lnTo>
                      <a:pt x="183222" y="180671"/>
                    </a:lnTo>
                    <a:lnTo>
                      <a:pt x="183222" y="180671"/>
                    </a:lnTo>
                    <a:cubicBezTo>
                      <a:pt x="180629" y="183264"/>
                      <a:pt x="177172" y="184129"/>
                      <a:pt x="172851" y="184993"/>
                    </a:cubicBezTo>
                    <a:lnTo>
                      <a:pt x="172851" y="184993"/>
                    </a:lnTo>
                    <a:close/>
                    <a:moveTo>
                      <a:pt x="173715" y="176349"/>
                    </a:moveTo>
                    <a:lnTo>
                      <a:pt x="173715" y="179806"/>
                    </a:lnTo>
                    <a:cubicBezTo>
                      <a:pt x="176308" y="179806"/>
                      <a:pt x="178901" y="178942"/>
                      <a:pt x="181493" y="177213"/>
                    </a:cubicBezTo>
                    <a:lnTo>
                      <a:pt x="178901" y="174620"/>
                    </a:lnTo>
                    <a:cubicBezTo>
                      <a:pt x="177172" y="176349"/>
                      <a:pt x="175443" y="176349"/>
                      <a:pt x="173715" y="176349"/>
                    </a:cubicBezTo>
                    <a:close/>
                    <a:moveTo>
                      <a:pt x="161616" y="176349"/>
                    </a:moveTo>
                    <a:cubicBezTo>
                      <a:pt x="163344" y="178077"/>
                      <a:pt x="165937" y="179806"/>
                      <a:pt x="169393" y="179806"/>
                    </a:cubicBezTo>
                    <a:lnTo>
                      <a:pt x="169393" y="176349"/>
                    </a:lnTo>
                    <a:cubicBezTo>
                      <a:pt x="167665" y="175484"/>
                      <a:pt x="165937" y="175484"/>
                      <a:pt x="164208" y="173755"/>
                    </a:cubicBezTo>
                    <a:lnTo>
                      <a:pt x="161616" y="176349"/>
                    </a:lnTo>
                    <a:close/>
                    <a:moveTo>
                      <a:pt x="182357" y="172026"/>
                    </a:moveTo>
                    <a:lnTo>
                      <a:pt x="184950" y="174620"/>
                    </a:lnTo>
                    <a:cubicBezTo>
                      <a:pt x="186679" y="172891"/>
                      <a:pt x="188407" y="170297"/>
                      <a:pt x="188407" y="166839"/>
                    </a:cubicBezTo>
                    <a:lnTo>
                      <a:pt x="184950" y="166839"/>
                    </a:lnTo>
                    <a:cubicBezTo>
                      <a:pt x="184086" y="168568"/>
                      <a:pt x="183222" y="170297"/>
                      <a:pt x="182357" y="172026"/>
                    </a:cubicBezTo>
                    <a:close/>
                    <a:moveTo>
                      <a:pt x="155566" y="164246"/>
                    </a:moveTo>
                    <a:cubicBezTo>
                      <a:pt x="155566" y="166839"/>
                      <a:pt x="156430" y="169433"/>
                      <a:pt x="158158" y="172026"/>
                    </a:cubicBezTo>
                    <a:lnTo>
                      <a:pt x="160751" y="169433"/>
                    </a:lnTo>
                    <a:cubicBezTo>
                      <a:pt x="159887" y="167704"/>
                      <a:pt x="159023" y="165975"/>
                      <a:pt x="159023" y="164246"/>
                    </a:cubicBezTo>
                    <a:lnTo>
                      <a:pt x="155566" y="164246"/>
                    </a:lnTo>
                    <a:close/>
                    <a:moveTo>
                      <a:pt x="171122" y="172026"/>
                    </a:moveTo>
                    <a:lnTo>
                      <a:pt x="171122" y="172026"/>
                    </a:lnTo>
                    <a:cubicBezTo>
                      <a:pt x="173715" y="172026"/>
                      <a:pt x="175443" y="172026"/>
                      <a:pt x="177172" y="170297"/>
                    </a:cubicBezTo>
                    <a:lnTo>
                      <a:pt x="177172" y="170297"/>
                    </a:lnTo>
                    <a:cubicBezTo>
                      <a:pt x="178901" y="168568"/>
                      <a:pt x="179765" y="166839"/>
                      <a:pt x="179765" y="164246"/>
                    </a:cubicBezTo>
                    <a:lnTo>
                      <a:pt x="179765" y="164246"/>
                    </a:lnTo>
                    <a:lnTo>
                      <a:pt x="183222" y="108921"/>
                    </a:lnTo>
                    <a:lnTo>
                      <a:pt x="183222" y="108921"/>
                    </a:lnTo>
                    <a:cubicBezTo>
                      <a:pt x="183222" y="108057"/>
                      <a:pt x="184086" y="108057"/>
                      <a:pt x="184086" y="107192"/>
                    </a:cubicBezTo>
                    <a:lnTo>
                      <a:pt x="184086" y="107192"/>
                    </a:lnTo>
                    <a:lnTo>
                      <a:pt x="228163" y="83852"/>
                    </a:lnTo>
                    <a:cubicBezTo>
                      <a:pt x="232484" y="81259"/>
                      <a:pt x="234213" y="78665"/>
                      <a:pt x="235077" y="76072"/>
                    </a:cubicBezTo>
                    <a:cubicBezTo>
                      <a:pt x="235941" y="73479"/>
                      <a:pt x="235077" y="70021"/>
                      <a:pt x="233348" y="66563"/>
                    </a:cubicBezTo>
                    <a:lnTo>
                      <a:pt x="233348" y="66563"/>
                    </a:lnTo>
                    <a:lnTo>
                      <a:pt x="207421" y="19018"/>
                    </a:lnTo>
                    <a:cubicBezTo>
                      <a:pt x="205692" y="16425"/>
                      <a:pt x="203964" y="13831"/>
                      <a:pt x="202236" y="12967"/>
                    </a:cubicBezTo>
                    <a:lnTo>
                      <a:pt x="178036" y="22476"/>
                    </a:lnTo>
                    <a:lnTo>
                      <a:pt x="179765" y="27662"/>
                    </a:lnTo>
                    <a:lnTo>
                      <a:pt x="176308" y="24205"/>
                    </a:lnTo>
                    <a:lnTo>
                      <a:pt x="165072" y="34578"/>
                    </a:lnTo>
                    <a:cubicBezTo>
                      <a:pt x="165072" y="34578"/>
                      <a:pt x="165072" y="34578"/>
                      <a:pt x="165072" y="34578"/>
                    </a:cubicBezTo>
                    <a:lnTo>
                      <a:pt x="164208" y="35443"/>
                    </a:lnTo>
                    <a:lnTo>
                      <a:pt x="164208" y="35443"/>
                    </a:lnTo>
                    <a:lnTo>
                      <a:pt x="163344" y="35443"/>
                    </a:lnTo>
                    <a:lnTo>
                      <a:pt x="163344" y="35443"/>
                    </a:lnTo>
                    <a:lnTo>
                      <a:pt x="122724" y="41494"/>
                    </a:lnTo>
                    <a:cubicBezTo>
                      <a:pt x="120996" y="41494"/>
                      <a:pt x="120996" y="42358"/>
                      <a:pt x="120131" y="42358"/>
                    </a:cubicBezTo>
                    <a:cubicBezTo>
                      <a:pt x="119267" y="43223"/>
                      <a:pt x="119267" y="44087"/>
                      <a:pt x="118403" y="44952"/>
                    </a:cubicBezTo>
                    <a:cubicBezTo>
                      <a:pt x="118403" y="45816"/>
                      <a:pt x="118403" y="46680"/>
                      <a:pt x="118403" y="46680"/>
                    </a:cubicBezTo>
                    <a:cubicBezTo>
                      <a:pt x="118403" y="46680"/>
                      <a:pt x="118403" y="46680"/>
                      <a:pt x="118403" y="47545"/>
                    </a:cubicBezTo>
                    <a:lnTo>
                      <a:pt x="119267" y="49274"/>
                    </a:lnTo>
                    <a:cubicBezTo>
                      <a:pt x="119267" y="49274"/>
                      <a:pt x="119267" y="49274"/>
                      <a:pt x="119267" y="50138"/>
                    </a:cubicBezTo>
                    <a:cubicBezTo>
                      <a:pt x="119267" y="51003"/>
                      <a:pt x="120131" y="51003"/>
                      <a:pt x="120131" y="51867"/>
                    </a:cubicBezTo>
                    <a:cubicBezTo>
                      <a:pt x="120131" y="51867"/>
                      <a:pt x="120996" y="52732"/>
                      <a:pt x="120996" y="52732"/>
                    </a:cubicBezTo>
                    <a:cubicBezTo>
                      <a:pt x="121860" y="53596"/>
                      <a:pt x="122724" y="53596"/>
                      <a:pt x="124453" y="53596"/>
                    </a:cubicBezTo>
                    <a:lnTo>
                      <a:pt x="124453" y="53596"/>
                    </a:lnTo>
                    <a:lnTo>
                      <a:pt x="165937" y="47545"/>
                    </a:lnTo>
                    <a:cubicBezTo>
                      <a:pt x="168529" y="46680"/>
                      <a:pt x="170258" y="45816"/>
                      <a:pt x="171987" y="44952"/>
                    </a:cubicBezTo>
                    <a:lnTo>
                      <a:pt x="178901" y="38900"/>
                    </a:lnTo>
                    <a:cubicBezTo>
                      <a:pt x="178901" y="38900"/>
                      <a:pt x="178901" y="38900"/>
                      <a:pt x="178901" y="38900"/>
                    </a:cubicBezTo>
                    <a:lnTo>
                      <a:pt x="180629" y="37171"/>
                    </a:lnTo>
                    <a:lnTo>
                      <a:pt x="180629" y="37171"/>
                    </a:lnTo>
                    <a:cubicBezTo>
                      <a:pt x="181493" y="37171"/>
                      <a:pt x="182357" y="36307"/>
                      <a:pt x="184086" y="37171"/>
                    </a:cubicBezTo>
                    <a:cubicBezTo>
                      <a:pt x="184950" y="37171"/>
                      <a:pt x="185815" y="38036"/>
                      <a:pt x="186679" y="38900"/>
                    </a:cubicBezTo>
                    <a:lnTo>
                      <a:pt x="186679" y="38900"/>
                    </a:lnTo>
                    <a:lnTo>
                      <a:pt x="187543" y="40629"/>
                    </a:lnTo>
                    <a:cubicBezTo>
                      <a:pt x="187543" y="40629"/>
                      <a:pt x="187543" y="40629"/>
                      <a:pt x="187543" y="40629"/>
                    </a:cubicBezTo>
                    <a:lnTo>
                      <a:pt x="188407" y="42358"/>
                    </a:lnTo>
                    <a:lnTo>
                      <a:pt x="188407" y="42358"/>
                    </a:lnTo>
                    <a:lnTo>
                      <a:pt x="203964" y="70885"/>
                    </a:lnTo>
                    <a:cubicBezTo>
                      <a:pt x="203964" y="70885"/>
                      <a:pt x="203964" y="70885"/>
                      <a:pt x="203964" y="70885"/>
                    </a:cubicBezTo>
                    <a:lnTo>
                      <a:pt x="204828" y="72614"/>
                    </a:lnTo>
                    <a:lnTo>
                      <a:pt x="204828" y="72614"/>
                    </a:lnTo>
                    <a:cubicBezTo>
                      <a:pt x="204828" y="73479"/>
                      <a:pt x="204828" y="74343"/>
                      <a:pt x="204828" y="75207"/>
                    </a:cubicBezTo>
                    <a:cubicBezTo>
                      <a:pt x="204828" y="76072"/>
                      <a:pt x="203964" y="76936"/>
                      <a:pt x="203964" y="77801"/>
                    </a:cubicBezTo>
                    <a:lnTo>
                      <a:pt x="203964" y="77801"/>
                    </a:lnTo>
                    <a:lnTo>
                      <a:pt x="202236" y="78665"/>
                    </a:lnTo>
                    <a:cubicBezTo>
                      <a:pt x="202236" y="78665"/>
                      <a:pt x="202236" y="78665"/>
                      <a:pt x="202236" y="78665"/>
                    </a:cubicBezTo>
                    <a:lnTo>
                      <a:pt x="202236" y="78665"/>
                    </a:lnTo>
                    <a:lnTo>
                      <a:pt x="172851" y="94225"/>
                    </a:lnTo>
                    <a:cubicBezTo>
                      <a:pt x="169393" y="95954"/>
                      <a:pt x="167665" y="99412"/>
                      <a:pt x="166801" y="104599"/>
                    </a:cubicBezTo>
                    <a:lnTo>
                      <a:pt x="166801" y="104599"/>
                    </a:lnTo>
                    <a:lnTo>
                      <a:pt x="162480" y="161653"/>
                    </a:lnTo>
                    <a:lnTo>
                      <a:pt x="162480" y="161653"/>
                    </a:lnTo>
                    <a:lnTo>
                      <a:pt x="162480" y="164246"/>
                    </a:lnTo>
                    <a:cubicBezTo>
                      <a:pt x="162480" y="166839"/>
                      <a:pt x="163344" y="167704"/>
                      <a:pt x="164208" y="169433"/>
                    </a:cubicBezTo>
                    <a:lnTo>
                      <a:pt x="164208" y="169433"/>
                    </a:lnTo>
                    <a:cubicBezTo>
                      <a:pt x="167665" y="171162"/>
                      <a:pt x="168529" y="172026"/>
                      <a:pt x="171122" y="172026"/>
                    </a:cubicBezTo>
                    <a:close/>
                    <a:moveTo>
                      <a:pt x="63955" y="163382"/>
                    </a:moveTo>
                    <a:lnTo>
                      <a:pt x="67412" y="164246"/>
                    </a:lnTo>
                    <a:lnTo>
                      <a:pt x="91611" y="93361"/>
                    </a:lnTo>
                    <a:lnTo>
                      <a:pt x="89018" y="90768"/>
                    </a:lnTo>
                    <a:lnTo>
                      <a:pt x="63955" y="163382"/>
                    </a:lnTo>
                    <a:close/>
                    <a:moveTo>
                      <a:pt x="186679" y="162517"/>
                    </a:moveTo>
                    <a:lnTo>
                      <a:pt x="188407" y="162517"/>
                    </a:lnTo>
                    <a:lnTo>
                      <a:pt x="191000" y="117566"/>
                    </a:lnTo>
                    <a:lnTo>
                      <a:pt x="191000" y="117566"/>
                    </a:lnTo>
                    <a:lnTo>
                      <a:pt x="188407" y="113243"/>
                    </a:lnTo>
                    <a:lnTo>
                      <a:pt x="188407" y="113243"/>
                    </a:lnTo>
                    <a:lnTo>
                      <a:pt x="184950" y="161653"/>
                    </a:lnTo>
                    <a:lnTo>
                      <a:pt x="186679" y="162517"/>
                    </a:lnTo>
                    <a:close/>
                    <a:moveTo>
                      <a:pt x="157294" y="159924"/>
                    </a:moveTo>
                    <a:lnTo>
                      <a:pt x="159023" y="159924"/>
                    </a:lnTo>
                    <a:lnTo>
                      <a:pt x="163344" y="104599"/>
                    </a:lnTo>
                    <a:lnTo>
                      <a:pt x="159887" y="104599"/>
                    </a:lnTo>
                    <a:lnTo>
                      <a:pt x="155566" y="159924"/>
                    </a:lnTo>
                    <a:lnTo>
                      <a:pt x="157294" y="159924"/>
                    </a:lnTo>
                    <a:close/>
                    <a:moveTo>
                      <a:pt x="137417" y="128804"/>
                    </a:move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lnTo>
                      <a:pt x="137417" y="128804"/>
                    </a:lnTo>
                    <a:close/>
                    <a:moveTo>
                      <a:pt x="95932" y="91632"/>
                    </a:moveTo>
                    <a:lnTo>
                      <a:pt x="133095" y="127939"/>
                    </a:lnTo>
                    <a:lnTo>
                      <a:pt x="133959" y="124481"/>
                    </a:lnTo>
                    <a:lnTo>
                      <a:pt x="97661" y="88174"/>
                    </a:lnTo>
                    <a:lnTo>
                      <a:pt x="97661" y="89039"/>
                    </a:lnTo>
                    <a:lnTo>
                      <a:pt x="97661" y="89039"/>
                    </a:lnTo>
                    <a:lnTo>
                      <a:pt x="95932" y="91632"/>
                    </a:lnTo>
                    <a:close/>
                    <a:moveTo>
                      <a:pt x="139145" y="123617"/>
                    </a:moveTo>
                    <a:lnTo>
                      <a:pt x="141738" y="126210"/>
                    </a:lnTo>
                    <a:lnTo>
                      <a:pt x="154702" y="83852"/>
                    </a:lnTo>
                    <a:lnTo>
                      <a:pt x="151244" y="83852"/>
                    </a:lnTo>
                    <a:lnTo>
                      <a:pt x="139145" y="123617"/>
                    </a:lnTo>
                    <a:close/>
                    <a:moveTo>
                      <a:pt x="99389" y="83852"/>
                    </a:moveTo>
                    <a:lnTo>
                      <a:pt x="135688" y="119295"/>
                    </a:lnTo>
                    <a:lnTo>
                      <a:pt x="146923" y="83852"/>
                    </a:lnTo>
                    <a:lnTo>
                      <a:pt x="99389" y="83852"/>
                    </a:lnTo>
                    <a:close/>
                    <a:moveTo>
                      <a:pt x="191864" y="109786"/>
                    </a:moveTo>
                    <a:lnTo>
                      <a:pt x="197050" y="109786"/>
                    </a:lnTo>
                    <a:lnTo>
                      <a:pt x="197050" y="109786"/>
                    </a:lnTo>
                    <a:lnTo>
                      <a:pt x="231620" y="91632"/>
                    </a:lnTo>
                    <a:lnTo>
                      <a:pt x="229891" y="89039"/>
                    </a:lnTo>
                    <a:lnTo>
                      <a:pt x="191864" y="109786"/>
                    </a:lnTo>
                    <a:lnTo>
                      <a:pt x="191864" y="109786"/>
                    </a:lnTo>
                    <a:close/>
                    <a:moveTo>
                      <a:pt x="161616" y="100277"/>
                    </a:moveTo>
                    <a:lnTo>
                      <a:pt x="163344" y="100277"/>
                    </a:lnTo>
                    <a:cubicBezTo>
                      <a:pt x="164208" y="95954"/>
                      <a:pt x="165937" y="92497"/>
                      <a:pt x="169393" y="90768"/>
                    </a:cubicBezTo>
                    <a:lnTo>
                      <a:pt x="167665" y="88174"/>
                    </a:lnTo>
                    <a:cubicBezTo>
                      <a:pt x="163344" y="90768"/>
                      <a:pt x="160751" y="95090"/>
                      <a:pt x="159887" y="100277"/>
                    </a:cubicBezTo>
                    <a:lnTo>
                      <a:pt x="161616" y="100277"/>
                    </a:lnTo>
                    <a:close/>
                    <a:moveTo>
                      <a:pt x="234213" y="88174"/>
                    </a:moveTo>
                    <a:lnTo>
                      <a:pt x="235077" y="89903"/>
                    </a:lnTo>
                    <a:cubicBezTo>
                      <a:pt x="239398" y="86445"/>
                      <a:pt x="242855" y="82987"/>
                      <a:pt x="243720" y="79530"/>
                    </a:cubicBezTo>
                    <a:cubicBezTo>
                      <a:pt x="245448" y="75207"/>
                      <a:pt x="244584" y="70885"/>
                      <a:pt x="242855" y="65698"/>
                    </a:cubicBezTo>
                    <a:lnTo>
                      <a:pt x="240262" y="67427"/>
                    </a:lnTo>
                    <a:cubicBezTo>
                      <a:pt x="241991" y="71750"/>
                      <a:pt x="241991" y="75207"/>
                      <a:pt x="241127" y="78665"/>
                    </a:cubicBezTo>
                    <a:cubicBezTo>
                      <a:pt x="240262" y="82123"/>
                      <a:pt x="237670" y="84716"/>
                      <a:pt x="233348" y="87310"/>
                    </a:cubicBezTo>
                    <a:lnTo>
                      <a:pt x="234213" y="88174"/>
                    </a:lnTo>
                    <a:close/>
                    <a:moveTo>
                      <a:pt x="172851" y="87310"/>
                    </a:moveTo>
                    <a:lnTo>
                      <a:pt x="173715" y="89039"/>
                    </a:lnTo>
                    <a:lnTo>
                      <a:pt x="195321" y="76936"/>
                    </a:lnTo>
                    <a:lnTo>
                      <a:pt x="193593" y="74343"/>
                    </a:lnTo>
                    <a:lnTo>
                      <a:pt x="171987" y="86445"/>
                    </a:lnTo>
                    <a:lnTo>
                      <a:pt x="172851" y="87310"/>
                    </a:lnTo>
                    <a:close/>
                    <a:moveTo>
                      <a:pt x="92475" y="88174"/>
                    </a:move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lnTo>
                      <a:pt x="92475" y="88174"/>
                    </a:lnTo>
                    <a:close/>
                    <a:moveTo>
                      <a:pt x="90747" y="82987"/>
                    </a:moveTo>
                    <a:lnTo>
                      <a:pt x="90747" y="82987"/>
                    </a:lnTo>
                    <a:lnTo>
                      <a:pt x="91611" y="82123"/>
                    </a:lnTo>
                    <a:lnTo>
                      <a:pt x="91611" y="79530"/>
                    </a:lnTo>
                    <a:lnTo>
                      <a:pt x="90747" y="82987"/>
                    </a:lnTo>
                    <a:close/>
                    <a:moveTo>
                      <a:pt x="152973" y="79530"/>
                    </a:moveTo>
                    <a:lnTo>
                      <a:pt x="152973" y="79530"/>
                    </a:lnTo>
                    <a:lnTo>
                      <a:pt x="152973" y="79530"/>
                    </a:lnTo>
                    <a:lnTo>
                      <a:pt x="152973" y="79530"/>
                    </a:lnTo>
                    <a:close/>
                    <a:moveTo>
                      <a:pt x="100253" y="79530"/>
                    </a:moveTo>
                    <a:lnTo>
                      <a:pt x="148652" y="79530"/>
                    </a:lnTo>
                    <a:lnTo>
                      <a:pt x="149516" y="76072"/>
                    </a:lnTo>
                    <a:lnTo>
                      <a:pt x="101118" y="76072"/>
                    </a:lnTo>
                    <a:lnTo>
                      <a:pt x="100253" y="79530"/>
                    </a:lnTo>
                    <a:close/>
                    <a:moveTo>
                      <a:pt x="96797" y="76072"/>
                    </a:moveTo>
                    <a:lnTo>
                      <a:pt x="96797" y="76072"/>
                    </a:lnTo>
                    <a:lnTo>
                      <a:pt x="96797" y="76072"/>
                    </a:lnTo>
                    <a:close/>
                    <a:moveTo>
                      <a:pt x="95068" y="71750"/>
                    </a:moveTo>
                    <a:lnTo>
                      <a:pt x="98525" y="71750"/>
                    </a:lnTo>
                    <a:lnTo>
                      <a:pt x="103710" y="55325"/>
                    </a:lnTo>
                    <a:lnTo>
                      <a:pt x="102846" y="55325"/>
                    </a:lnTo>
                    <a:lnTo>
                      <a:pt x="101982" y="50138"/>
                    </a:lnTo>
                    <a:lnTo>
                      <a:pt x="95068" y="71750"/>
                    </a:lnTo>
                    <a:close/>
                    <a:moveTo>
                      <a:pt x="185815" y="48409"/>
                    </a:moveTo>
                    <a:lnTo>
                      <a:pt x="196186" y="67427"/>
                    </a:lnTo>
                    <a:lnTo>
                      <a:pt x="198778" y="65698"/>
                    </a:lnTo>
                    <a:lnTo>
                      <a:pt x="187543" y="45816"/>
                    </a:lnTo>
                    <a:lnTo>
                      <a:pt x="185815" y="48409"/>
                    </a:lnTo>
                    <a:close/>
                    <a:moveTo>
                      <a:pt x="214335" y="19018"/>
                    </a:moveTo>
                    <a:lnTo>
                      <a:pt x="237670" y="63105"/>
                    </a:lnTo>
                    <a:lnTo>
                      <a:pt x="240262" y="61376"/>
                    </a:lnTo>
                    <a:lnTo>
                      <a:pt x="216063" y="17289"/>
                    </a:lnTo>
                    <a:lnTo>
                      <a:pt x="214335" y="19018"/>
                    </a:lnTo>
                    <a:close/>
                    <a:moveTo>
                      <a:pt x="119267" y="57918"/>
                    </a:moveTo>
                    <a:cubicBezTo>
                      <a:pt x="120996" y="58783"/>
                      <a:pt x="122724" y="59647"/>
                      <a:pt x="125317" y="59647"/>
                    </a:cubicBezTo>
                    <a:lnTo>
                      <a:pt x="124453" y="56189"/>
                    </a:lnTo>
                    <a:cubicBezTo>
                      <a:pt x="123588" y="56189"/>
                      <a:pt x="122724" y="56189"/>
                      <a:pt x="121860" y="55325"/>
                    </a:cubicBezTo>
                    <a:lnTo>
                      <a:pt x="119267" y="57918"/>
                    </a:lnTo>
                    <a:close/>
                    <a:moveTo>
                      <a:pt x="128774" y="57918"/>
                    </a:moveTo>
                    <a:lnTo>
                      <a:pt x="128774" y="59647"/>
                    </a:lnTo>
                    <a:lnTo>
                      <a:pt x="165937" y="54460"/>
                    </a:lnTo>
                    <a:lnTo>
                      <a:pt x="165072" y="51003"/>
                    </a:lnTo>
                    <a:lnTo>
                      <a:pt x="127909" y="56189"/>
                    </a:lnTo>
                    <a:lnTo>
                      <a:pt x="128774" y="57918"/>
                    </a:lnTo>
                    <a:close/>
                    <a:moveTo>
                      <a:pt x="170258" y="51867"/>
                    </a:moveTo>
                    <a:lnTo>
                      <a:pt x="170258" y="53596"/>
                    </a:lnTo>
                    <a:cubicBezTo>
                      <a:pt x="171987" y="52732"/>
                      <a:pt x="174579" y="51867"/>
                      <a:pt x="176308" y="51003"/>
                    </a:cubicBezTo>
                    <a:lnTo>
                      <a:pt x="173715" y="48409"/>
                    </a:lnTo>
                    <a:cubicBezTo>
                      <a:pt x="172851" y="49274"/>
                      <a:pt x="171122" y="50138"/>
                      <a:pt x="169393" y="50138"/>
                    </a:cubicBezTo>
                    <a:lnTo>
                      <a:pt x="170258" y="51867"/>
                    </a:lnTo>
                    <a:close/>
                    <a:moveTo>
                      <a:pt x="106303" y="47545"/>
                    </a:moveTo>
                    <a:lnTo>
                      <a:pt x="108032" y="48409"/>
                    </a:lnTo>
                    <a:cubicBezTo>
                      <a:pt x="108032" y="48409"/>
                      <a:pt x="108032" y="48409"/>
                      <a:pt x="108032" y="48409"/>
                    </a:cubicBezTo>
                    <a:lnTo>
                      <a:pt x="108032" y="47545"/>
                    </a:lnTo>
                    <a:lnTo>
                      <a:pt x="106303" y="47545"/>
                    </a:lnTo>
                    <a:lnTo>
                      <a:pt x="106303" y="47545"/>
                    </a:lnTo>
                    <a:close/>
                    <a:moveTo>
                      <a:pt x="178901" y="46680"/>
                    </a:moveTo>
                    <a:lnTo>
                      <a:pt x="179765" y="47545"/>
                    </a:lnTo>
                    <a:lnTo>
                      <a:pt x="179765" y="47545"/>
                    </a:lnTo>
                    <a:lnTo>
                      <a:pt x="178036" y="44952"/>
                    </a:lnTo>
                    <a:lnTo>
                      <a:pt x="177172" y="45816"/>
                    </a:lnTo>
                    <a:lnTo>
                      <a:pt x="178901" y="46680"/>
                    </a:lnTo>
                    <a:close/>
                    <a:moveTo>
                      <a:pt x="114946" y="40629"/>
                    </a:moveTo>
                    <a:lnTo>
                      <a:pt x="116674" y="40629"/>
                    </a:lnTo>
                    <a:cubicBezTo>
                      <a:pt x="116674" y="40629"/>
                      <a:pt x="117538" y="39765"/>
                      <a:pt x="117538" y="39765"/>
                    </a:cubicBezTo>
                    <a:lnTo>
                      <a:pt x="115810" y="37171"/>
                    </a:lnTo>
                    <a:cubicBezTo>
                      <a:pt x="114946" y="38036"/>
                      <a:pt x="114082" y="38900"/>
                      <a:pt x="114082" y="39765"/>
                    </a:cubicBezTo>
                    <a:lnTo>
                      <a:pt x="114946" y="40629"/>
                    </a:lnTo>
                    <a:close/>
                    <a:moveTo>
                      <a:pt x="120131" y="35443"/>
                    </a:moveTo>
                    <a:lnTo>
                      <a:pt x="120996" y="37171"/>
                    </a:lnTo>
                    <a:lnTo>
                      <a:pt x="120131" y="33714"/>
                    </a:lnTo>
                    <a:cubicBezTo>
                      <a:pt x="119267" y="33714"/>
                      <a:pt x="119267" y="33714"/>
                      <a:pt x="118403" y="34578"/>
                    </a:cubicBezTo>
                    <a:lnTo>
                      <a:pt x="120131" y="35443"/>
                    </a:lnTo>
                    <a:close/>
                    <a:moveTo>
                      <a:pt x="125317" y="34578"/>
                    </a:moveTo>
                    <a:lnTo>
                      <a:pt x="125317" y="36307"/>
                    </a:lnTo>
                    <a:lnTo>
                      <a:pt x="159887" y="31120"/>
                    </a:lnTo>
                    <a:lnTo>
                      <a:pt x="159887" y="30256"/>
                    </a:lnTo>
                    <a:lnTo>
                      <a:pt x="158158" y="28527"/>
                    </a:lnTo>
                    <a:lnTo>
                      <a:pt x="125317" y="32849"/>
                    </a:lnTo>
                    <a:lnTo>
                      <a:pt x="125317" y="34578"/>
                    </a:lnTo>
                    <a:close/>
                    <a:moveTo>
                      <a:pt x="164208" y="28527"/>
                    </a:moveTo>
                    <a:lnTo>
                      <a:pt x="164208" y="28527"/>
                    </a:lnTo>
                    <a:lnTo>
                      <a:pt x="173715" y="20747"/>
                    </a:lnTo>
                    <a:lnTo>
                      <a:pt x="172851" y="19018"/>
                    </a:lnTo>
                    <a:lnTo>
                      <a:pt x="171987" y="18153"/>
                    </a:lnTo>
                    <a:lnTo>
                      <a:pt x="163344" y="25934"/>
                    </a:lnTo>
                    <a:lnTo>
                      <a:pt x="164208" y="28527"/>
                    </a:lnTo>
                    <a:close/>
                    <a:moveTo>
                      <a:pt x="177172" y="16425"/>
                    </a:moveTo>
                    <a:lnTo>
                      <a:pt x="178901" y="18153"/>
                    </a:lnTo>
                    <a:lnTo>
                      <a:pt x="200507" y="10373"/>
                    </a:lnTo>
                    <a:lnTo>
                      <a:pt x="202236" y="6916"/>
                    </a:lnTo>
                    <a:lnTo>
                      <a:pt x="202236" y="6051"/>
                    </a:lnTo>
                    <a:lnTo>
                      <a:pt x="177172" y="15560"/>
                    </a:lnTo>
                    <a:lnTo>
                      <a:pt x="177172" y="16425"/>
                    </a:lnTo>
                    <a:close/>
                    <a:moveTo>
                      <a:pt x="208285" y="11238"/>
                    </a:moveTo>
                    <a:cubicBezTo>
                      <a:pt x="209149" y="12102"/>
                      <a:pt x="210014" y="13831"/>
                      <a:pt x="211742" y="14696"/>
                    </a:cubicBezTo>
                    <a:lnTo>
                      <a:pt x="214335" y="12967"/>
                    </a:lnTo>
                    <a:cubicBezTo>
                      <a:pt x="211742" y="9509"/>
                      <a:pt x="210014" y="6916"/>
                      <a:pt x="207421" y="5187"/>
                    </a:cubicBezTo>
                    <a:lnTo>
                      <a:pt x="207421" y="5187"/>
                    </a:lnTo>
                    <a:lnTo>
                      <a:pt x="208285" y="11238"/>
                    </a:lnTo>
                    <a:lnTo>
                      <a:pt x="208285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15" name="Graphic 16831">
              <a:extLst>
                <a:ext uri="{FF2B5EF4-FFF2-40B4-BE49-F238E27FC236}">
                  <a16:creationId xmlns:a16="http://schemas.microsoft.com/office/drawing/2014/main" id="{279C43AE-313A-8835-4D99-ADCEDCDD4D88}"/>
                </a:ext>
              </a:extLst>
            </p:cNvPr>
            <p:cNvGrpSpPr/>
            <p:nvPr/>
          </p:nvGrpSpPr>
          <p:grpSpPr>
            <a:xfrm>
              <a:off x="8039484" y="1290043"/>
              <a:ext cx="59633" cy="253284"/>
              <a:chOff x="8039484" y="1290043"/>
              <a:chExt cx="59633" cy="253284"/>
            </a:xfrm>
            <a:solidFill>
              <a:srgbClr val="355464"/>
            </a:solidFill>
          </p:grpSpPr>
          <p:sp>
            <p:nvSpPr>
              <p:cNvPr id="16" name="Freeform 17225">
                <a:extLst>
                  <a:ext uri="{FF2B5EF4-FFF2-40B4-BE49-F238E27FC236}">
                    <a16:creationId xmlns:a16="http://schemas.microsoft.com/office/drawing/2014/main" id="{0FB42679-9269-C049-6F72-66A4B1C4BFED}"/>
                  </a:ext>
                </a:extLst>
              </p:cNvPr>
              <p:cNvSpPr/>
              <p:nvPr/>
            </p:nvSpPr>
            <p:spPr>
              <a:xfrm>
                <a:off x="8041212" y="1292637"/>
                <a:ext cx="56176" cy="248962"/>
              </a:xfrm>
              <a:custGeom>
                <a:avLst/>
                <a:gdLst>
                  <a:gd name="connsiteX0" fmla="*/ 33706 w 56176"/>
                  <a:gd name="connsiteY0" fmla="*/ 248098 h 248962"/>
                  <a:gd name="connsiteX1" fmla="*/ 11235 w 56176"/>
                  <a:gd name="connsiteY1" fmla="*/ 248098 h 248962"/>
                  <a:gd name="connsiteX2" fmla="*/ 11235 w 56176"/>
                  <a:gd name="connsiteY2" fmla="*/ 240318 h 248962"/>
                  <a:gd name="connsiteX3" fmla="*/ 33706 w 56176"/>
                  <a:gd name="connsiteY3" fmla="*/ 240318 h 248962"/>
                  <a:gd name="connsiteX4" fmla="*/ 33706 w 56176"/>
                  <a:gd name="connsiteY4" fmla="*/ 248098 h 248962"/>
                  <a:gd name="connsiteX5" fmla="*/ 13828 w 56176"/>
                  <a:gd name="connsiteY5" fmla="*/ 12967 h 248962"/>
                  <a:gd name="connsiteX6" fmla="*/ 7778 w 56176"/>
                  <a:gd name="connsiteY6" fmla="*/ 27662 h 248962"/>
                  <a:gd name="connsiteX7" fmla="*/ 0 w 56176"/>
                  <a:gd name="connsiteY7" fmla="*/ 27662 h 248962"/>
                  <a:gd name="connsiteX8" fmla="*/ 7778 w 56176"/>
                  <a:gd name="connsiteY8" fmla="*/ 7780 h 248962"/>
                  <a:gd name="connsiteX9" fmla="*/ 13828 w 56176"/>
                  <a:gd name="connsiteY9" fmla="*/ 12967 h 248962"/>
                  <a:gd name="connsiteX10" fmla="*/ 27656 w 56176"/>
                  <a:gd name="connsiteY10" fmla="*/ 6916 h 248962"/>
                  <a:gd name="connsiteX11" fmla="*/ 12964 w 56176"/>
                  <a:gd name="connsiteY11" fmla="*/ 12967 h 248962"/>
                  <a:gd name="connsiteX12" fmla="*/ 7778 w 56176"/>
                  <a:gd name="connsiteY12" fmla="*/ 7780 h 248962"/>
                  <a:gd name="connsiteX13" fmla="*/ 27656 w 56176"/>
                  <a:gd name="connsiteY13" fmla="*/ 0 h 248962"/>
                  <a:gd name="connsiteX14" fmla="*/ 27656 w 56176"/>
                  <a:gd name="connsiteY14" fmla="*/ 6916 h 248962"/>
                  <a:gd name="connsiteX15" fmla="*/ 42348 w 56176"/>
                  <a:gd name="connsiteY15" fmla="*/ 13831 h 248962"/>
                  <a:gd name="connsiteX16" fmla="*/ 28520 w 56176"/>
                  <a:gd name="connsiteY16" fmla="*/ 7780 h 248962"/>
                  <a:gd name="connsiteX17" fmla="*/ 28520 w 56176"/>
                  <a:gd name="connsiteY17" fmla="*/ 0 h 248962"/>
                  <a:gd name="connsiteX18" fmla="*/ 48398 w 56176"/>
                  <a:gd name="connsiteY18" fmla="*/ 8645 h 248962"/>
                  <a:gd name="connsiteX19" fmla="*/ 42348 w 56176"/>
                  <a:gd name="connsiteY19" fmla="*/ 13831 h 248962"/>
                  <a:gd name="connsiteX20" fmla="*/ 48398 w 56176"/>
                  <a:gd name="connsiteY20" fmla="*/ 27662 h 248962"/>
                  <a:gd name="connsiteX21" fmla="*/ 42348 w 56176"/>
                  <a:gd name="connsiteY21" fmla="*/ 12967 h 248962"/>
                  <a:gd name="connsiteX22" fmla="*/ 47534 w 56176"/>
                  <a:gd name="connsiteY22" fmla="*/ 7780 h 248962"/>
                  <a:gd name="connsiteX23" fmla="*/ 55312 w 56176"/>
                  <a:gd name="connsiteY23" fmla="*/ 27662 h 248962"/>
                  <a:gd name="connsiteX24" fmla="*/ 48398 w 56176"/>
                  <a:gd name="connsiteY24" fmla="*/ 27662 h 248962"/>
                  <a:gd name="connsiteX25" fmla="*/ 42348 w 56176"/>
                  <a:gd name="connsiteY25" fmla="*/ 42358 h 248962"/>
                  <a:gd name="connsiteX26" fmla="*/ 48398 w 56176"/>
                  <a:gd name="connsiteY26" fmla="*/ 27662 h 248962"/>
                  <a:gd name="connsiteX27" fmla="*/ 56176 w 56176"/>
                  <a:gd name="connsiteY27" fmla="*/ 27662 h 248962"/>
                  <a:gd name="connsiteX28" fmla="*/ 48398 w 56176"/>
                  <a:gd name="connsiteY28" fmla="*/ 47545 h 248962"/>
                  <a:gd name="connsiteX29" fmla="*/ 42348 w 56176"/>
                  <a:gd name="connsiteY29" fmla="*/ 42358 h 248962"/>
                  <a:gd name="connsiteX30" fmla="*/ 27656 w 56176"/>
                  <a:gd name="connsiteY30" fmla="*/ 47545 h 248962"/>
                  <a:gd name="connsiteX31" fmla="*/ 42348 w 56176"/>
                  <a:gd name="connsiteY31" fmla="*/ 41494 h 248962"/>
                  <a:gd name="connsiteX32" fmla="*/ 47534 w 56176"/>
                  <a:gd name="connsiteY32" fmla="*/ 46680 h 248962"/>
                  <a:gd name="connsiteX33" fmla="*/ 27656 w 56176"/>
                  <a:gd name="connsiteY33" fmla="*/ 54461 h 248962"/>
                  <a:gd name="connsiteX34" fmla="*/ 27656 w 56176"/>
                  <a:gd name="connsiteY34" fmla="*/ 47545 h 248962"/>
                  <a:gd name="connsiteX35" fmla="*/ 13828 w 56176"/>
                  <a:gd name="connsiteY35" fmla="*/ 42358 h 248962"/>
                  <a:gd name="connsiteX36" fmla="*/ 28520 w 56176"/>
                  <a:gd name="connsiteY36" fmla="*/ 48409 h 248962"/>
                  <a:gd name="connsiteX37" fmla="*/ 28520 w 56176"/>
                  <a:gd name="connsiteY37" fmla="*/ 56189 h 248962"/>
                  <a:gd name="connsiteX38" fmla="*/ 8643 w 56176"/>
                  <a:gd name="connsiteY38" fmla="*/ 48409 h 248962"/>
                  <a:gd name="connsiteX39" fmla="*/ 13828 w 56176"/>
                  <a:gd name="connsiteY39" fmla="*/ 42358 h 248962"/>
                  <a:gd name="connsiteX40" fmla="*/ 7778 w 56176"/>
                  <a:gd name="connsiteY40" fmla="*/ 27662 h 248962"/>
                  <a:gd name="connsiteX41" fmla="*/ 13828 w 56176"/>
                  <a:gd name="connsiteY41" fmla="*/ 42358 h 248962"/>
                  <a:gd name="connsiteX42" fmla="*/ 8643 w 56176"/>
                  <a:gd name="connsiteY42" fmla="*/ 47545 h 248962"/>
                  <a:gd name="connsiteX43" fmla="*/ 864 w 56176"/>
                  <a:gd name="connsiteY43" fmla="*/ 27662 h 248962"/>
                  <a:gd name="connsiteX44" fmla="*/ 7778 w 56176"/>
                  <a:gd name="connsiteY44" fmla="*/ 27662 h 248962"/>
                  <a:gd name="connsiteX45" fmla="*/ 12099 w 56176"/>
                  <a:gd name="connsiteY45" fmla="*/ 248098 h 248962"/>
                  <a:gd name="connsiteX46" fmla="*/ 7778 w 56176"/>
                  <a:gd name="connsiteY46" fmla="*/ 243776 h 248962"/>
                  <a:gd name="connsiteX47" fmla="*/ 12099 w 56176"/>
                  <a:gd name="connsiteY47" fmla="*/ 239454 h 248962"/>
                  <a:gd name="connsiteX48" fmla="*/ 12099 w 56176"/>
                  <a:gd name="connsiteY48" fmla="*/ 248098 h 248962"/>
                  <a:gd name="connsiteX49" fmla="*/ 33706 w 56176"/>
                  <a:gd name="connsiteY49" fmla="*/ 240318 h 248962"/>
                  <a:gd name="connsiteX50" fmla="*/ 38027 w 56176"/>
                  <a:gd name="connsiteY50" fmla="*/ 244640 h 248962"/>
                  <a:gd name="connsiteX51" fmla="*/ 33706 w 56176"/>
                  <a:gd name="connsiteY51" fmla="*/ 248963 h 248962"/>
                  <a:gd name="connsiteX52" fmla="*/ 33706 w 56176"/>
                  <a:gd name="connsiteY52" fmla="*/ 240318 h 248962"/>
                  <a:gd name="connsiteX53" fmla="*/ 44941 w 56176"/>
                  <a:gd name="connsiteY53" fmla="*/ 10373 h 248962"/>
                  <a:gd name="connsiteX54" fmla="*/ 42348 w 56176"/>
                  <a:gd name="connsiteY54" fmla="*/ 12967 h 248962"/>
                  <a:gd name="connsiteX55" fmla="*/ 42348 w 56176"/>
                  <a:gd name="connsiteY55" fmla="*/ 12967 h 248962"/>
                  <a:gd name="connsiteX56" fmla="*/ 44941 w 56176"/>
                  <a:gd name="connsiteY56" fmla="*/ 10373 h 2489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</a:cxnLst>
                <a:rect l="l" t="t" r="r" b="b"/>
                <a:pathLst>
                  <a:path w="56176" h="248962">
                    <a:moveTo>
                      <a:pt x="33706" y="248098"/>
                    </a:moveTo>
                    <a:lnTo>
                      <a:pt x="11235" y="248098"/>
                    </a:lnTo>
                    <a:lnTo>
                      <a:pt x="11235" y="240318"/>
                    </a:lnTo>
                    <a:lnTo>
                      <a:pt x="33706" y="240318"/>
                    </a:lnTo>
                    <a:lnTo>
                      <a:pt x="33706" y="248098"/>
                    </a:lnTo>
                    <a:close/>
                    <a:moveTo>
                      <a:pt x="13828" y="12967"/>
                    </a:moveTo>
                    <a:cubicBezTo>
                      <a:pt x="10371" y="16425"/>
                      <a:pt x="7778" y="21611"/>
                      <a:pt x="7778" y="27662"/>
                    </a:cubicBezTo>
                    <a:lnTo>
                      <a:pt x="0" y="27662"/>
                    </a:lnTo>
                    <a:cubicBezTo>
                      <a:pt x="0" y="19882"/>
                      <a:pt x="2593" y="12967"/>
                      <a:pt x="7778" y="7780"/>
                    </a:cubicBezTo>
                    <a:lnTo>
                      <a:pt x="13828" y="12967"/>
                    </a:lnTo>
                    <a:close/>
                    <a:moveTo>
                      <a:pt x="27656" y="6916"/>
                    </a:moveTo>
                    <a:cubicBezTo>
                      <a:pt x="22470" y="6916"/>
                      <a:pt x="17285" y="8645"/>
                      <a:pt x="12964" y="12967"/>
                    </a:cubicBezTo>
                    <a:lnTo>
                      <a:pt x="7778" y="7780"/>
                    </a:lnTo>
                    <a:cubicBezTo>
                      <a:pt x="12964" y="2593"/>
                      <a:pt x="19878" y="0"/>
                      <a:pt x="27656" y="0"/>
                    </a:cubicBezTo>
                    <a:lnTo>
                      <a:pt x="27656" y="6916"/>
                    </a:lnTo>
                    <a:close/>
                    <a:moveTo>
                      <a:pt x="42348" y="13831"/>
                    </a:moveTo>
                    <a:cubicBezTo>
                      <a:pt x="38891" y="9509"/>
                      <a:pt x="33706" y="7780"/>
                      <a:pt x="28520" y="7780"/>
                    </a:cubicBezTo>
                    <a:lnTo>
                      <a:pt x="28520" y="0"/>
                    </a:lnTo>
                    <a:cubicBezTo>
                      <a:pt x="36298" y="0"/>
                      <a:pt x="43213" y="2593"/>
                      <a:pt x="48398" y="8645"/>
                    </a:cubicBezTo>
                    <a:lnTo>
                      <a:pt x="42348" y="13831"/>
                    </a:lnTo>
                    <a:close/>
                    <a:moveTo>
                      <a:pt x="48398" y="27662"/>
                    </a:moveTo>
                    <a:cubicBezTo>
                      <a:pt x="48398" y="22476"/>
                      <a:pt x="46669" y="17289"/>
                      <a:pt x="42348" y="12967"/>
                    </a:cubicBezTo>
                    <a:lnTo>
                      <a:pt x="47534" y="7780"/>
                    </a:lnTo>
                    <a:cubicBezTo>
                      <a:pt x="52719" y="12967"/>
                      <a:pt x="55312" y="19882"/>
                      <a:pt x="55312" y="27662"/>
                    </a:cubicBezTo>
                    <a:lnTo>
                      <a:pt x="48398" y="27662"/>
                    </a:lnTo>
                    <a:close/>
                    <a:moveTo>
                      <a:pt x="42348" y="42358"/>
                    </a:moveTo>
                    <a:cubicBezTo>
                      <a:pt x="46669" y="38036"/>
                      <a:pt x="48398" y="33714"/>
                      <a:pt x="48398" y="27662"/>
                    </a:cubicBezTo>
                    <a:lnTo>
                      <a:pt x="56176" y="27662"/>
                    </a:lnTo>
                    <a:cubicBezTo>
                      <a:pt x="56176" y="35443"/>
                      <a:pt x="53583" y="42358"/>
                      <a:pt x="48398" y="47545"/>
                    </a:cubicBezTo>
                    <a:lnTo>
                      <a:pt x="42348" y="42358"/>
                    </a:lnTo>
                    <a:close/>
                    <a:moveTo>
                      <a:pt x="27656" y="47545"/>
                    </a:moveTo>
                    <a:cubicBezTo>
                      <a:pt x="32842" y="47545"/>
                      <a:pt x="38027" y="45816"/>
                      <a:pt x="42348" y="41494"/>
                    </a:cubicBezTo>
                    <a:lnTo>
                      <a:pt x="47534" y="46680"/>
                    </a:lnTo>
                    <a:cubicBezTo>
                      <a:pt x="42348" y="51867"/>
                      <a:pt x="35434" y="54461"/>
                      <a:pt x="27656" y="54461"/>
                    </a:cubicBezTo>
                    <a:lnTo>
                      <a:pt x="27656" y="47545"/>
                    </a:lnTo>
                    <a:close/>
                    <a:moveTo>
                      <a:pt x="13828" y="42358"/>
                    </a:moveTo>
                    <a:cubicBezTo>
                      <a:pt x="18149" y="46680"/>
                      <a:pt x="22470" y="48409"/>
                      <a:pt x="28520" y="48409"/>
                    </a:cubicBezTo>
                    <a:lnTo>
                      <a:pt x="28520" y="56189"/>
                    </a:lnTo>
                    <a:cubicBezTo>
                      <a:pt x="20742" y="56189"/>
                      <a:pt x="13828" y="53596"/>
                      <a:pt x="8643" y="48409"/>
                    </a:cubicBezTo>
                    <a:lnTo>
                      <a:pt x="13828" y="42358"/>
                    </a:lnTo>
                    <a:close/>
                    <a:moveTo>
                      <a:pt x="7778" y="27662"/>
                    </a:moveTo>
                    <a:cubicBezTo>
                      <a:pt x="7778" y="32849"/>
                      <a:pt x="9507" y="38036"/>
                      <a:pt x="13828" y="42358"/>
                    </a:cubicBezTo>
                    <a:lnTo>
                      <a:pt x="8643" y="47545"/>
                    </a:lnTo>
                    <a:cubicBezTo>
                      <a:pt x="3457" y="42358"/>
                      <a:pt x="864" y="35443"/>
                      <a:pt x="864" y="27662"/>
                    </a:cubicBezTo>
                    <a:lnTo>
                      <a:pt x="7778" y="27662"/>
                    </a:lnTo>
                    <a:close/>
                    <a:moveTo>
                      <a:pt x="12099" y="248098"/>
                    </a:moveTo>
                    <a:cubicBezTo>
                      <a:pt x="10371" y="248098"/>
                      <a:pt x="7778" y="246369"/>
                      <a:pt x="7778" y="243776"/>
                    </a:cubicBezTo>
                    <a:cubicBezTo>
                      <a:pt x="7778" y="242047"/>
                      <a:pt x="9507" y="239454"/>
                      <a:pt x="12099" y="239454"/>
                    </a:cubicBezTo>
                    <a:lnTo>
                      <a:pt x="12099" y="248098"/>
                    </a:lnTo>
                    <a:close/>
                    <a:moveTo>
                      <a:pt x="33706" y="240318"/>
                    </a:moveTo>
                    <a:cubicBezTo>
                      <a:pt x="35434" y="240318"/>
                      <a:pt x="38027" y="242047"/>
                      <a:pt x="38027" y="244640"/>
                    </a:cubicBezTo>
                    <a:cubicBezTo>
                      <a:pt x="38027" y="246369"/>
                      <a:pt x="36298" y="248963"/>
                      <a:pt x="33706" y="248963"/>
                    </a:cubicBezTo>
                    <a:lnTo>
                      <a:pt x="33706" y="240318"/>
                    </a:lnTo>
                    <a:close/>
                    <a:moveTo>
                      <a:pt x="44941" y="10373"/>
                    </a:moveTo>
                    <a:lnTo>
                      <a:pt x="42348" y="12967"/>
                    </a:lnTo>
                    <a:cubicBezTo>
                      <a:pt x="42348" y="12967"/>
                      <a:pt x="42348" y="12967"/>
                      <a:pt x="42348" y="12967"/>
                    </a:cubicBezTo>
                    <a:lnTo>
                      <a:pt x="44941" y="1037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22" name="Freeform 17226">
                <a:extLst>
                  <a:ext uri="{FF2B5EF4-FFF2-40B4-BE49-F238E27FC236}">
                    <a16:creationId xmlns:a16="http://schemas.microsoft.com/office/drawing/2014/main" id="{F2348153-0776-43AC-F0C1-EE54543E3FE2}"/>
                  </a:ext>
                </a:extLst>
              </p:cNvPr>
              <p:cNvSpPr/>
              <p:nvPr/>
            </p:nvSpPr>
            <p:spPr>
              <a:xfrm>
                <a:off x="8039484" y="1290043"/>
                <a:ext cx="59633" cy="253284"/>
              </a:xfrm>
              <a:custGeom>
                <a:avLst/>
                <a:gdLst>
                  <a:gd name="connsiteX0" fmla="*/ 38027 w 59633"/>
                  <a:gd name="connsiteY0" fmla="*/ 253285 h 253284"/>
                  <a:gd name="connsiteX1" fmla="*/ 11235 w 59633"/>
                  <a:gd name="connsiteY1" fmla="*/ 253285 h 253284"/>
                  <a:gd name="connsiteX2" fmla="*/ 11235 w 59633"/>
                  <a:gd name="connsiteY2" fmla="*/ 253285 h 253284"/>
                  <a:gd name="connsiteX3" fmla="*/ 6914 w 59633"/>
                  <a:gd name="connsiteY3" fmla="*/ 247234 h 253284"/>
                  <a:gd name="connsiteX4" fmla="*/ 11235 w 59633"/>
                  <a:gd name="connsiteY4" fmla="*/ 241183 h 253284"/>
                  <a:gd name="connsiteX5" fmla="*/ 11235 w 59633"/>
                  <a:gd name="connsiteY5" fmla="*/ 241183 h 253284"/>
                  <a:gd name="connsiteX6" fmla="*/ 38027 w 59633"/>
                  <a:gd name="connsiteY6" fmla="*/ 241183 h 253284"/>
                  <a:gd name="connsiteX7" fmla="*/ 38027 w 59633"/>
                  <a:gd name="connsiteY7" fmla="*/ 241183 h 253284"/>
                  <a:gd name="connsiteX8" fmla="*/ 42348 w 59633"/>
                  <a:gd name="connsiteY8" fmla="*/ 247234 h 253284"/>
                  <a:gd name="connsiteX9" fmla="*/ 38027 w 59633"/>
                  <a:gd name="connsiteY9" fmla="*/ 253285 h 253284"/>
                  <a:gd name="connsiteX10" fmla="*/ 38027 w 59633"/>
                  <a:gd name="connsiteY10" fmla="*/ 253285 h 253284"/>
                  <a:gd name="connsiteX11" fmla="*/ 15556 w 59633"/>
                  <a:gd name="connsiteY11" fmla="*/ 248963 h 253284"/>
                  <a:gd name="connsiteX12" fmla="*/ 32842 w 59633"/>
                  <a:gd name="connsiteY12" fmla="*/ 248963 h 253284"/>
                  <a:gd name="connsiteX13" fmla="*/ 32842 w 59633"/>
                  <a:gd name="connsiteY13" fmla="*/ 245505 h 253284"/>
                  <a:gd name="connsiteX14" fmla="*/ 15556 w 59633"/>
                  <a:gd name="connsiteY14" fmla="*/ 245505 h 253284"/>
                  <a:gd name="connsiteX15" fmla="*/ 15556 w 59633"/>
                  <a:gd name="connsiteY15" fmla="*/ 248963 h 253284"/>
                  <a:gd name="connsiteX16" fmla="*/ 31977 w 59633"/>
                  <a:gd name="connsiteY16" fmla="*/ 60512 h 253284"/>
                  <a:gd name="connsiteX17" fmla="*/ 27656 w 59633"/>
                  <a:gd name="connsiteY17" fmla="*/ 60512 h 253284"/>
                  <a:gd name="connsiteX18" fmla="*/ 10371 w 59633"/>
                  <a:gd name="connsiteY18" fmla="*/ 53596 h 253284"/>
                  <a:gd name="connsiteX19" fmla="*/ 10371 w 59633"/>
                  <a:gd name="connsiteY19" fmla="*/ 53596 h 253284"/>
                  <a:gd name="connsiteX20" fmla="*/ 8643 w 59633"/>
                  <a:gd name="connsiteY20" fmla="*/ 51867 h 253284"/>
                  <a:gd name="connsiteX21" fmla="*/ 8643 w 59633"/>
                  <a:gd name="connsiteY21" fmla="*/ 51867 h 253284"/>
                  <a:gd name="connsiteX22" fmla="*/ 6914 w 59633"/>
                  <a:gd name="connsiteY22" fmla="*/ 50138 h 253284"/>
                  <a:gd name="connsiteX23" fmla="*/ 6914 w 59633"/>
                  <a:gd name="connsiteY23" fmla="*/ 50138 h 253284"/>
                  <a:gd name="connsiteX24" fmla="*/ 0 w 59633"/>
                  <a:gd name="connsiteY24" fmla="*/ 32849 h 253284"/>
                  <a:gd name="connsiteX25" fmla="*/ 0 w 59633"/>
                  <a:gd name="connsiteY25" fmla="*/ 32849 h 253284"/>
                  <a:gd name="connsiteX26" fmla="*/ 0 w 59633"/>
                  <a:gd name="connsiteY26" fmla="*/ 28527 h 253284"/>
                  <a:gd name="connsiteX27" fmla="*/ 6914 w 59633"/>
                  <a:gd name="connsiteY27" fmla="*/ 10373 h 253284"/>
                  <a:gd name="connsiteX28" fmla="*/ 6914 w 59633"/>
                  <a:gd name="connsiteY28" fmla="*/ 10373 h 253284"/>
                  <a:gd name="connsiteX29" fmla="*/ 8643 w 59633"/>
                  <a:gd name="connsiteY29" fmla="*/ 8645 h 253284"/>
                  <a:gd name="connsiteX30" fmla="*/ 8643 w 59633"/>
                  <a:gd name="connsiteY30" fmla="*/ 8645 h 253284"/>
                  <a:gd name="connsiteX31" fmla="*/ 10371 w 59633"/>
                  <a:gd name="connsiteY31" fmla="*/ 6916 h 253284"/>
                  <a:gd name="connsiteX32" fmla="*/ 10371 w 59633"/>
                  <a:gd name="connsiteY32" fmla="*/ 6916 h 253284"/>
                  <a:gd name="connsiteX33" fmla="*/ 27656 w 59633"/>
                  <a:gd name="connsiteY33" fmla="*/ 0 h 253284"/>
                  <a:gd name="connsiteX34" fmla="*/ 27656 w 59633"/>
                  <a:gd name="connsiteY34" fmla="*/ 0 h 253284"/>
                  <a:gd name="connsiteX35" fmla="*/ 31977 w 59633"/>
                  <a:gd name="connsiteY35" fmla="*/ 0 h 253284"/>
                  <a:gd name="connsiteX36" fmla="*/ 50991 w 59633"/>
                  <a:gd name="connsiteY36" fmla="*/ 9509 h 253284"/>
                  <a:gd name="connsiteX37" fmla="*/ 59633 w 59633"/>
                  <a:gd name="connsiteY37" fmla="*/ 28527 h 253284"/>
                  <a:gd name="connsiteX38" fmla="*/ 59633 w 59633"/>
                  <a:gd name="connsiteY38" fmla="*/ 28527 h 253284"/>
                  <a:gd name="connsiteX39" fmla="*/ 59633 w 59633"/>
                  <a:gd name="connsiteY39" fmla="*/ 32849 h 253284"/>
                  <a:gd name="connsiteX40" fmla="*/ 52719 w 59633"/>
                  <a:gd name="connsiteY40" fmla="*/ 50138 h 253284"/>
                  <a:gd name="connsiteX41" fmla="*/ 52719 w 59633"/>
                  <a:gd name="connsiteY41" fmla="*/ 50138 h 253284"/>
                  <a:gd name="connsiteX42" fmla="*/ 50991 w 59633"/>
                  <a:gd name="connsiteY42" fmla="*/ 51867 h 253284"/>
                  <a:gd name="connsiteX43" fmla="*/ 50991 w 59633"/>
                  <a:gd name="connsiteY43" fmla="*/ 51867 h 253284"/>
                  <a:gd name="connsiteX44" fmla="*/ 49263 w 59633"/>
                  <a:gd name="connsiteY44" fmla="*/ 53596 h 253284"/>
                  <a:gd name="connsiteX45" fmla="*/ 49263 w 59633"/>
                  <a:gd name="connsiteY45" fmla="*/ 53596 h 253284"/>
                  <a:gd name="connsiteX46" fmla="*/ 31977 w 59633"/>
                  <a:gd name="connsiteY46" fmla="*/ 60512 h 253284"/>
                  <a:gd name="connsiteX47" fmla="*/ 31977 w 59633"/>
                  <a:gd name="connsiteY47" fmla="*/ 60512 h 253284"/>
                  <a:gd name="connsiteX48" fmla="*/ 12964 w 59633"/>
                  <a:gd name="connsiteY48" fmla="*/ 50138 h 253284"/>
                  <a:gd name="connsiteX49" fmla="*/ 27656 w 59633"/>
                  <a:gd name="connsiteY49" fmla="*/ 56189 h 253284"/>
                  <a:gd name="connsiteX50" fmla="*/ 27656 w 59633"/>
                  <a:gd name="connsiteY50" fmla="*/ 52732 h 253284"/>
                  <a:gd name="connsiteX51" fmla="*/ 15556 w 59633"/>
                  <a:gd name="connsiteY51" fmla="*/ 47545 h 253284"/>
                  <a:gd name="connsiteX52" fmla="*/ 12964 w 59633"/>
                  <a:gd name="connsiteY52" fmla="*/ 50138 h 253284"/>
                  <a:gd name="connsiteX53" fmla="*/ 31977 w 59633"/>
                  <a:gd name="connsiteY53" fmla="*/ 52732 h 253284"/>
                  <a:gd name="connsiteX54" fmla="*/ 31977 w 59633"/>
                  <a:gd name="connsiteY54" fmla="*/ 56189 h 253284"/>
                  <a:gd name="connsiteX55" fmla="*/ 46669 w 59633"/>
                  <a:gd name="connsiteY55" fmla="*/ 50138 h 253284"/>
                  <a:gd name="connsiteX56" fmla="*/ 44077 w 59633"/>
                  <a:gd name="connsiteY56" fmla="*/ 47545 h 253284"/>
                  <a:gd name="connsiteX57" fmla="*/ 31977 w 59633"/>
                  <a:gd name="connsiteY57" fmla="*/ 52732 h 253284"/>
                  <a:gd name="connsiteX58" fmla="*/ 17285 w 59633"/>
                  <a:gd name="connsiteY58" fmla="*/ 43223 h 253284"/>
                  <a:gd name="connsiteX59" fmla="*/ 30249 w 59633"/>
                  <a:gd name="connsiteY59" fmla="*/ 48409 h 253284"/>
                  <a:gd name="connsiteX60" fmla="*/ 43213 w 59633"/>
                  <a:gd name="connsiteY60" fmla="*/ 43223 h 253284"/>
                  <a:gd name="connsiteX61" fmla="*/ 48398 w 59633"/>
                  <a:gd name="connsiteY61" fmla="*/ 30256 h 253284"/>
                  <a:gd name="connsiteX62" fmla="*/ 44077 w 59633"/>
                  <a:gd name="connsiteY62" fmla="*/ 19018 h 253284"/>
                  <a:gd name="connsiteX63" fmla="*/ 41484 w 59633"/>
                  <a:gd name="connsiteY63" fmla="*/ 16425 h 253284"/>
                  <a:gd name="connsiteX64" fmla="*/ 30249 w 59633"/>
                  <a:gd name="connsiteY64" fmla="*/ 12102 h 253284"/>
                  <a:gd name="connsiteX65" fmla="*/ 17285 w 59633"/>
                  <a:gd name="connsiteY65" fmla="*/ 17289 h 253284"/>
                  <a:gd name="connsiteX66" fmla="*/ 12099 w 59633"/>
                  <a:gd name="connsiteY66" fmla="*/ 30256 h 253284"/>
                  <a:gd name="connsiteX67" fmla="*/ 17285 w 59633"/>
                  <a:gd name="connsiteY67" fmla="*/ 43223 h 253284"/>
                  <a:gd name="connsiteX68" fmla="*/ 47534 w 59633"/>
                  <a:gd name="connsiteY68" fmla="*/ 44952 h 253284"/>
                  <a:gd name="connsiteX69" fmla="*/ 50127 w 59633"/>
                  <a:gd name="connsiteY69" fmla="*/ 47545 h 253284"/>
                  <a:gd name="connsiteX70" fmla="*/ 56176 w 59633"/>
                  <a:gd name="connsiteY70" fmla="*/ 32849 h 253284"/>
                  <a:gd name="connsiteX71" fmla="*/ 52719 w 59633"/>
                  <a:gd name="connsiteY71" fmla="*/ 32849 h 253284"/>
                  <a:gd name="connsiteX72" fmla="*/ 47534 w 59633"/>
                  <a:gd name="connsiteY72" fmla="*/ 44952 h 253284"/>
                  <a:gd name="connsiteX73" fmla="*/ 4321 w 59633"/>
                  <a:gd name="connsiteY73" fmla="*/ 32849 h 253284"/>
                  <a:gd name="connsiteX74" fmla="*/ 10371 w 59633"/>
                  <a:gd name="connsiteY74" fmla="*/ 47545 h 253284"/>
                  <a:gd name="connsiteX75" fmla="*/ 12964 w 59633"/>
                  <a:gd name="connsiteY75" fmla="*/ 44952 h 253284"/>
                  <a:gd name="connsiteX76" fmla="*/ 7778 w 59633"/>
                  <a:gd name="connsiteY76" fmla="*/ 32849 h 253284"/>
                  <a:gd name="connsiteX77" fmla="*/ 4321 w 59633"/>
                  <a:gd name="connsiteY77" fmla="*/ 32849 h 253284"/>
                  <a:gd name="connsiteX78" fmla="*/ 51855 w 59633"/>
                  <a:gd name="connsiteY78" fmla="*/ 28527 h 253284"/>
                  <a:gd name="connsiteX79" fmla="*/ 55312 w 59633"/>
                  <a:gd name="connsiteY79" fmla="*/ 28527 h 253284"/>
                  <a:gd name="connsiteX80" fmla="*/ 49263 w 59633"/>
                  <a:gd name="connsiteY80" fmla="*/ 14696 h 253284"/>
                  <a:gd name="connsiteX81" fmla="*/ 46669 w 59633"/>
                  <a:gd name="connsiteY81" fmla="*/ 17289 h 253284"/>
                  <a:gd name="connsiteX82" fmla="*/ 51855 w 59633"/>
                  <a:gd name="connsiteY82" fmla="*/ 28527 h 253284"/>
                  <a:gd name="connsiteX83" fmla="*/ 4321 w 59633"/>
                  <a:gd name="connsiteY83" fmla="*/ 28527 h 253284"/>
                  <a:gd name="connsiteX84" fmla="*/ 7778 w 59633"/>
                  <a:gd name="connsiteY84" fmla="*/ 28527 h 253284"/>
                  <a:gd name="connsiteX85" fmla="*/ 12964 w 59633"/>
                  <a:gd name="connsiteY85" fmla="*/ 16425 h 253284"/>
                  <a:gd name="connsiteX86" fmla="*/ 10371 w 59633"/>
                  <a:gd name="connsiteY86" fmla="*/ 13831 h 253284"/>
                  <a:gd name="connsiteX87" fmla="*/ 4321 w 59633"/>
                  <a:gd name="connsiteY87" fmla="*/ 28527 h 253284"/>
                  <a:gd name="connsiteX88" fmla="*/ 31977 w 59633"/>
                  <a:gd name="connsiteY88" fmla="*/ 7780 h 253284"/>
                  <a:gd name="connsiteX89" fmla="*/ 44077 w 59633"/>
                  <a:gd name="connsiteY89" fmla="*/ 12967 h 253284"/>
                  <a:gd name="connsiteX90" fmla="*/ 46669 w 59633"/>
                  <a:gd name="connsiteY90" fmla="*/ 10373 h 253284"/>
                  <a:gd name="connsiteX91" fmla="*/ 31977 w 59633"/>
                  <a:gd name="connsiteY91" fmla="*/ 4322 h 253284"/>
                  <a:gd name="connsiteX92" fmla="*/ 31977 w 59633"/>
                  <a:gd name="connsiteY92" fmla="*/ 7780 h 253284"/>
                  <a:gd name="connsiteX93" fmla="*/ 12964 w 59633"/>
                  <a:gd name="connsiteY93" fmla="*/ 10373 h 253284"/>
                  <a:gd name="connsiteX94" fmla="*/ 15556 w 59633"/>
                  <a:gd name="connsiteY94" fmla="*/ 12967 h 253284"/>
                  <a:gd name="connsiteX95" fmla="*/ 27656 w 59633"/>
                  <a:gd name="connsiteY95" fmla="*/ 7780 h 253284"/>
                  <a:gd name="connsiteX96" fmla="*/ 27656 w 59633"/>
                  <a:gd name="connsiteY96" fmla="*/ 4322 h 253284"/>
                  <a:gd name="connsiteX97" fmla="*/ 12964 w 59633"/>
                  <a:gd name="connsiteY97" fmla="*/ 10373 h 253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</a:cxnLst>
                <a:rect l="l" t="t" r="r" b="b"/>
                <a:pathLst>
                  <a:path w="59633" h="253284">
                    <a:moveTo>
                      <a:pt x="38027" y="253285"/>
                    </a:moveTo>
                    <a:lnTo>
                      <a:pt x="11235" y="253285"/>
                    </a:lnTo>
                    <a:lnTo>
                      <a:pt x="11235" y="253285"/>
                    </a:lnTo>
                    <a:cubicBezTo>
                      <a:pt x="8643" y="252420"/>
                      <a:pt x="6914" y="249827"/>
                      <a:pt x="6914" y="247234"/>
                    </a:cubicBezTo>
                    <a:cubicBezTo>
                      <a:pt x="6914" y="244640"/>
                      <a:pt x="8643" y="242047"/>
                      <a:pt x="11235" y="241183"/>
                    </a:cubicBezTo>
                    <a:lnTo>
                      <a:pt x="11235" y="241183"/>
                    </a:lnTo>
                    <a:lnTo>
                      <a:pt x="38027" y="241183"/>
                    </a:lnTo>
                    <a:lnTo>
                      <a:pt x="38027" y="241183"/>
                    </a:lnTo>
                    <a:cubicBezTo>
                      <a:pt x="40620" y="242047"/>
                      <a:pt x="42348" y="244640"/>
                      <a:pt x="42348" y="247234"/>
                    </a:cubicBezTo>
                    <a:cubicBezTo>
                      <a:pt x="41484" y="249827"/>
                      <a:pt x="39755" y="251556"/>
                      <a:pt x="38027" y="253285"/>
                    </a:cubicBezTo>
                    <a:lnTo>
                      <a:pt x="38027" y="253285"/>
                    </a:lnTo>
                    <a:close/>
                    <a:moveTo>
                      <a:pt x="15556" y="248963"/>
                    </a:moveTo>
                    <a:lnTo>
                      <a:pt x="32842" y="248963"/>
                    </a:lnTo>
                    <a:lnTo>
                      <a:pt x="32842" y="245505"/>
                    </a:lnTo>
                    <a:lnTo>
                      <a:pt x="15556" y="245505"/>
                    </a:lnTo>
                    <a:lnTo>
                      <a:pt x="15556" y="248963"/>
                    </a:lnTo>
                    <a:close/>
                    <a:moveTo>
                      <a:pt x="31977" y="60512"/>
                    </a:moveTo>
                    <a:lnTo>
                      <a:pt x="27656" y="60512"/>
                    </a:lnTo>
                    <a:cubicBezTo>
                      <a:pt x="20742" y="59647"/>
                      <a:pt x="14692" y="57918"/>
                      <a:pt x="10371" y="53596"/>
                    </a:cubicBezTo>
                    <a:lnTo>
                      <a:pt x="10371" y="53596"/>
                    </a:lnTo>
                    <a:lnTo>
                      <a:pt x="8643" y="51867"/>
                    </a:lnTo>
                    <a:cubicBezTo>
                      <a:pt x="8643" y="51867"/>
                      <a:pt x="8643" y="51867"/>
                      <a:pt x="8643" y="51867"/>
                    </a:cubicBezTo>
                    <a:lnTo>
                      <a:pt x="6914" y="50138"/>
                    </a:lnTo>
                    <a:lnTo>
                      <a:pt x="6914" y="50138"/>
                    </a:lnTo>
                    <a:cubicBezTo>
                      <a:pt x="2593" y="44952"/>
                      <a:pt x="0" y="38900"/>
                      <a:pt x="0" y="32849"/>
                    </a:cubicBezTo>
                    <a:lnTo>
                      <a:pt x="0" y="32849"/>
                    </a:lnTo>
                    <a:lnTo>
                      <a:pt x="0" y="28527"/>
                    </a:lnTo>
                    <a:cubicBezTo>
                      <a:pt x="0" y="21611"/>
                      <a:pt x="2593" y="15560"/>
                      <a:pt x="6914" y="10373"/>
                    </a:cubicBezTo>
                    <a:lnTo>
                      <a:pt x="6914" y="10373"/>
                    </a:lnTo>
                    <a:lnTo>
                      <a:pt x="8643" y="8645"/>
                    </a:lnTo>
                    <a:lnTo>
                      <a:pt x="8643" y="8645"/>
                    </a:lnTo>
                    <a:lnTo>
                      <a:pt x="10371" y="6916"/>
                    </a:lnTo>
                    <a:lnTo>
                      <a:pt x="10371" y="6916"/>
                    </a:lnTo>
                    <a:cubicBezTo>
                      <a:pt x="15556" y="2593"/>
                      <a:pt x="21606" y="0"/>
                      <a:pt x="27656" y="0"/>
                    </a:cubicBezTo>
                    <a:lnTo>
                      <a:pt x="27656" y="0"/>
                    </a:lnTo>
                    <a:lnTo>
                      <a:pt x="31977" y="0"/>
                    </a:lnTo>
                    <a:cubicBezTo>
                      <a:pt x="39755" y="865"/>
                      <a:pt x="45805" y="3458"/>
                      <a:pt x="50991" y="9509"/>
                    </a:cubicBezTo>
                    <a:cubicBezTo>
                      <a:pt x="56176" y="14696"/>
                      <a:pt x="58769" y="21611"/>
                      <a:pt x="59633" y="28527"/>
                    </a:cubicBezTo>
                    <a:lnTo>
                      <a:pt x="59633" y="28527"/>
                    </a:lnTo>
                    <a:lnTo>
                      <a:pt x="59633" y="32849"/>
                    </a:lnTo>
                    <a:cubicBezTo>
                      <a:pt x="58769" y="39765"/>
                      <a:pt x="57041" y="45816"/>
                      <a:pt x="52719" y="50138"/>
                    </a:cubicBezTo>
                    <a:lnTo>
                      <a:pt x="52719" y="50138"/>
                    </a:lnTo>
                    <a:lnTo>
                      <a:pt x="50991" y="51867"/>
                    </a:lnTo>
                    <a:lnTo>
                      <a:pt x="50991" y="51867"/>
                    </a:lnTo>
                    <a:lnTo>
                      <a:pt x="49263" y="53596"/>
                    </a:lnTo>
                    <a:lnTo>
                      <a:pt x="49263" y="53596"/>
                    </a:lnTo>
                    <a:cubicBezTo>
                      <a:pt x="44941" y="57918"/>
                      <a:pt x="38891" y="59647"/>
                      <a:pt x="31977" y="60512"/>
                    </a:cubicBezTo>
                    <a:lnTo>
                      <a:pt x="31977" y="60512"/>
                    </a:lnTo>
                    <a:close/>
                    <a:moveTo>
                      <a:pt x="12964" y="50138"/>
                    </a:moveTo>
                    <a:cubicBezTo>
                      <a:pt x="17285" y="53596"/>
                      <a:pt x="21606" y="55325"/>
                      <a:pt x="27656" y="56189"/>
                    </a:cubicBezTo>
                    <a:lnTo>
                      <a:pt x="27656" y="52732"/>
                    </a:lnTo>
                    <a:cubicBezTo>
                      <a:pt x="23335" y="52732"/>
                      <a:pt x="19014" y="51003"/>
                      <a:pt x="15556" y="47545"/>
                    </a:cubicBezTo>
                    <a:lnTo>
                      <a:pt x="12964" y="50138"/>
                    </a:lnTo>
                    <a:close/>
                    <a:moveTo>
                      <a:pt x="31977" y="52732"/>
                    </a:moveTo>
                    <a:lnTo>
                      <a:pt x="31977" y="56189"/>
                    </a:lnTo>
                    <a:cubicBezTo>
                      <a:pt x="37163" y="56189"/>
                      <a:pt x="42348" y="53596"/>
                      <a:pt x="46669" y="50138"/>
                    </a:cubicBezTo>
                    <a:lnTo>
                      <a:pt x="44077" y="47545"/>
                    </a:lnTo>
                    <a:cubicBezTo>
                      <a:pt x="40620" y="51003"/>
                      <a:pt x="36299" y="52732"/>
                      <a:pt x="31977" y="52732"/>
                    </a:cubicBezTo>
                    <a:close/>
                    <a:moveTo>
                      <a:pt x="17285" y="43223"/>
                    </a:moveTo>
                    <a:cubicBezTo>
                      <a:pt x="20742" y="46680"/>
                      <a:pt x="25063" y="48409"/>
                      <a:pt x="30249" y="48409"/>
                    </a:cubicBezTo>
                    <a:cubicBezTo>
                      <a:pt x="35434" y="48409"/>
                      <a:pt x="39755" y="46680"/>
                      <a:pt x="43213" y="43223"/>
                    </a:cubicBezTo>
                    <a:cubicBezTo>
                      <a:pt x="46669" y="39765"/>
                      <a:pt x="48398" y="35443"/>
                      <a:pt x="48398" y="30256"/>
                    </a:cubicBezTo>
                    <a:cubicBezTo>
                      <a:pt x="48398" y="25934"/>
                      <a:pt x="46669" y="21611"/>
                      <a:pt x="44077" y="19018"/>
                    </a:cubicBezTo>
                    <a:lnTo>
                      <a:pt x="41484" y="16425"/>
                    </a:lnTo>
                    <a:cubicBezTo>
                      <a:pt x="38027" y="13831"/>
                      <a:pt x="34570" y="12102"/>
                      <a:pt x="30249" y="12102"/>
                    </a:cubicBezTo>
                    <a:cubicBezTo>
                      <a:pt x="25063" y="12102"/>
                      <a:pt x="20742" y="13831"/>
                      <a:pt x="17285" y="17289"/>
                    </a:cubicBezTo>
                    <a:cubicBezTo>
                      <a:pt x="13828" y="20747"/>
                      <a:pt x="12099" y="25069"/>
                      <a:pt x="12099" y="30256"/>
                    </a:cubicBezTo>
                    <a:cubicBezTo>
                      <a:pt x="12099" y="35443"/>
                      <a:pt x="13828" y="39765"/>
                      <a:pt x="17285" y="43223"/>
                    </a:cubicBezTo>
                    <a:close/>
                    <a:moveTo>
                      <a:pt x="47534" y="44952"/>
                    </a:moveTo>
                    <a:lnTo>
                      <a:pt x="50127" y="47545"/>
                    </a:lnTo>
                    <a:cubicBezTo>
                      <a:pt x="53584" y="43223"/>
                      <a:pt x="55312" y="38900"/>
                      <a:pt x="56176" y="32849"/>
                    </a:cubicBezTo>
                    <a:lnTo>
                      <a:pt x="52719" y="32849"/>
                    </a:lnTo>
                    <a:cubicBezTo>
                      <a:pt x="51855" y="37172"/>
                      <a:pt x="50127" y="41494"/>
                      <a:pt x="47534" y="44952"/>
                    </a:cubicBezTo>
                    <a:close/>
                    <a:moveTo>
                      <a:pt x="4321" y="32849"/>
                    </a:moveTo>
                    <a:cubicBezTo>
                      <a:pt x="4321" y="38036"/>
                      <a:pt x="6914" y="43223"/>
                      <a:pt x="10371" y="47545"/>
                    </a:cubicBezTo>
                    <a:lnTo>
                      <a:pt x="12964" y="44952"/>
                    </a:lnTo>
                    <a:cubicBezTo>
                      <a:pt x="10371" y="41494"/>
                      <a:pt x="8643" y="37172"/>
                      <a:pt x="7778" y="32849"/>
                    </a:cubicBezTo>
                    <a:lnTo>
                      <a:pt x="4321" y="32849"/>
                    </a:lnTo>
                    <a:close/>
                    <a:moveTo>
                      <a:pt x="51855" y="28527"/>
                    </a:moveTo>
                    <a:lnTo>
                      <a:pt x="55312" y="28527"/>
                    </a:lnTo>
                    <a:cubicBezTo>
                      <a:pt x="55312" y="23340"/>
                      <a:pt x="52719" y="18154"/>
                      <a:pt x="49263" y="14696"/>
                    </a:cubicBezTo>
                    <a:lnTo>
                      <a:pt x="46669" y="17289"/>
                    </a:lnTo>
                    <a:cubicBezTo>
                      <a:pt x="50127" y="19882"/>
                      <a:pt x="51855" y="23340"/>
                      <a:pt x="51855" y="28527"/>
                    </a:cubicBezTo>
                    <a:close/>
                    <a:moveTo>
                      <a:pt x="4321" y="28527"/>
                    </a:moveTo>
                    <a:lnTo>
                      <a:pt x="7778" y="28527"/>
                    </a:lnTo>
                    <a:cubicBezTo>
                      <a:pt x="7778" y="23340"/>
                      <a:pt x="9507" y="19882"/>
                      <a:pt x="12964" y="16425"/>
                    </a:cubicBezTo>
                    <a:lnTo>
                      <a:pt x="10371" y="13831"/>
                    </a:lnTo>
                    <a:cubicBezTo>
                      <a:pt x="6914" y="17289"/>
                      <a:pt x="4321" y="22476"/>
                      <a:pt x="4321" y="28527"/>
                    </a:cubicBezTo>
                    <a:close/>
                    <a:moveTo>
                      <a:pt x="31977" y="7780"/>
                    </a:moveTo>
                    <a:cubicBezTo>
                      <a:pt x="36299" y="7780"/>
                      <a:pt x="40620" y="9509"/>
                      <a:pt x="44077" y="12967"/>
                    </a:cubicBezTo>
                    <a:lnTo>
                      <a:pt x="46669" y="10373"/>
                    </a:lnTo>
                    <a:cubicBezTo>
                      <a:pt x="42348" y="6916"/>
                      <a:pt x="38027" y="4322"/>
                      <a:pt x="31977" y="4322"/>
                    </a:cubicBezTo>
                    <a:lnTo>
                      <a:pt x="31977" y="7780"/>
                    </a:lnTo>
                    <a:close/>
                    <a:moveTo>
                      <a:pt x="12964" y="10373"/>
                    </a:moveTo>
                    <a:lnTo>
                      <a:pt x="15556" y="12967"/>
                    </a:lnTo>
                    <a:cubicBezTo>
                      <a:pt x="19014" y="10373"/>
                      <a:pt x="23335" y="8645"/>
                      <a:pt x="27656" y="7780"/>
                    </a:cubicBezTo>
                    <a:lnTo>
                      <a:pt x="27656" y="4322"/>
                    </a:lnTo>
                    <a:cubicBezTo>
                      <a:pt x="22470" y="5187"/>
                      <a:pt x="17285" y="6916"/>
                      <a:pt x="12964" y="10373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25" name="Graphic 16831">
            <a:extLst>
              <a:ext uri="{FF2B5EF4-FFF2-40B4-BE49-F238E27FC236}">
                <a16:creationId xmlns:a16="http://schemas.microsoft.com/office/drawing/2014/main" id="{EAA241EF-8D92-2A97-1455-46FB64BAB5F5}"/>
              </a:ext>
            </a:extLst>
          </p:cNvPr>
          <p:cNvGrpSpPr/>
          <p:nvPr/>
        </p:nvGrpSpPr>
        <p:grpSpPr>
          <a:xfrm>
            <a:off x="1850116" y="2190370"/>
            <a:ext cx="528058" cy="271438"/>
            <a:chOff x="2377758" y="758404"/>
            <a:chExt cx="528058" cy="271438"/>
          </a:xfrm>
          <a:solidFill>
            <a:srgbClr val="355464"/>
          </a:solidFill>
        </p:grpSpPr>
        <p:grpSp>
          <p:nvGrpSpPr>
            <p:cNvPr id="26" name="Graphic 16831">
              <a:extLst>
                <a:ext uri="{FF2B5EF4-FFF2-40B4-BE49-F238E27FC236}">
                  <a16:creationId xmlns:a16="http://schemas.microsoft.com/office/drawing/2014/main" id="{FC56315D-7F60-AEEA-2370-C8BC9C17F42B}"/>
                </a:ext>
              </a:extLst>
            </p:cNvPr>
            <p:cNvGrpSpPr/>
            <p:nvPr/>
          </p:nvGrpSpPr>
          <p:grpSpPr>
            <a:xfrm>
              <a:off x="2441713" y="940804"/>
              <a:ext cx="92475" cy="89038"/>
              <a:chOff x="2441713" y="940804"/>
              <a:chExt cx="92475" cy="89038"/>
            </a:xfrm>
            <a:solidFill>
              <a:srgbClr val="355464"/>
            </a:solidFill>
          </p:grpSpPr>
          <p:sp>
            <p:nvSpPr>
              <p:cNvPr id="33" name="Freeform 17565">
                <a:extLst>
                  <a:ext uri="{FF2B5EF4-FFF2-40B4-BE49-F238E27FC236}">
                    <a16:creationId xmlns:a16="http://schemas.microsoft.com/office/drawing/2014/main" id="{253F83F4-F788-E13B-3E1B-ED346BCF4A95}"/>
                  </a:ext>
                </a:extLst>
              </p:cNvPr>
              <p:cNvSpPr/>
              <p:nvPr/>
            </p:nvSpPr>
            <p:spPr>
              <a:xfrm>
                <a:off x="2443442" y="942533"/>
                <a:ext cx="88153" cy="84716"/>
              </a:xfrm>
              <a:custGeom>
                <a:avLst/>
                <a:gdLst>
                  <a:gd name="connsiteX0" fmla="*/ 44077 w 88153"/>
                  <a:gd name="connsiteY0" fmla="*/ 8645 h 84716"/>
                  <a:gd name="connsiteX1" fmla="*/ 79511 w 88153"/>
                  <a:gd name="connsiteY1" fmla="*/ 42358 h 84716"/>
                  <a:gd name="connsiteX2" fmla="*/ 88154 w 88153"/>
                  <a:gd name="connsiteY2" fmla="*/ 42358 h 84716"/>
                  <a:gd name="connsiteX3" fmla="*/ 44077 w 88153"/>
                  <a:gd name="connsiteY3" fmla="*/ 0 h 84716"/>
                  <a:gd name="connsiteX4" fmla="*/ 44077 w 88153"/>
                  <a:gd name="connsiteY4" fmla="*/ 8645 h 84716"/>
                  <a:gd name="connsiteX5" fmla="*/ 9507 w 88153"/>
                  <a:gd name="connsiteY5" fmla="*/ 42358 h 84716"/>
                  <a:gd name="connsiteX6" fmla="*/ 44941 w 88153"/>
                  <a:gd name="connsiteY6" fmla="*/ 8645 h 84716"/>
                  <a:gd name="connsiteX7" fmla="*/ 44941 w 88153"/>
                  <a:gd name="connsiteY7" fmla="*/ 0 h 84716"/>
                  <a:gd name="connsiteX8" fmla="*/ 864 w 88153"/>
                  <a:gd name="connsiteY8" fmla="*/ 42358 h 84716"/>
                  <a:gd name="connsiteX9" fmla="*/ 9507 w 88153"/>
                  <a:gd name="connsiteY9" fmla="*/ 42358 h 84716"/>
                  <a:gd name="connsiteX10" fmla="*/ 44077 w 88153"/>
                  <a:gd name="connsiteY10" fmla="*/ 76072 h 84716"/>
                  <a:gd name="connsiteX11" fmla="*/ 8643 w 88153"/>
                  <a:gd name="connsiteY11" fmla="*/ 42358 h 84716"/>
                  <a:gd name="connsiteX12" fmla="*/ 0 w 88153"/>
                  <a:gd name="connsiteY12" fmla="*/ 42358 h 84716"/>
                  <a:gd name="connsiteX13" fmla="*/ 44077 w 88153"/>
                  <a:gd name="connsiteY13" fmla="*/ 84716 h 84716"/>
                  <a:gd name="connsiteX14" fmla="*/ 44077 w 88153"/>
                  <a:gd name="connsiteY14" fmla="*/ 76072 h 84716"/>
                  <a:gd name="connsiteX15" fmla="*/ 79511 w 88153"/>
                  <a:gd name="connsiteY15" fmla="*/ 42358 h 84716"/>
                  <a:gd name="connsiteX16" fmla="*/ 44077 w 88153"/>
                  <a:gd name="connsiteY16" fmla="*/ 76072 h 84716"/>
                  <a:gd name="connsiteX17" fmla="*/ 44077 w 88153"/>
                  <a:gd name="connsiteY17" fmla="*/ 84716 h 84716"/>
                  <a:gd name="connsiteX18" fmla="*/ 88154 w 88153"/>
                  <a:gd name="connsiteY18" fmla="*/ 42358 h 84716"/>
                  <a:gd name="connsiteX19" fmla="*/ 79511 w 88153"/>
                  <a:gd name="connsiteY19" fmla="*/ 42358 h 847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153" h="84716">
                    <a:moveTo>
                      <a:pt x="44077" y="8645"/>
                    </a:moveTo>
                    <a:cubicBezTo>
                      <a:pt x="63955" y="8645"/>
                      <a:pt x="79511" y="24205"/>
                      <a:pt x="79511" y="42358"/>
                    </a:cubicBezTo>
                    <a:lnTo>
                      <a:pt x="88154" y="42358"/>
                    </a:lnTo>
                    <a:cubicBezTo>
                      <a:pt x="88154" y="19018"/>
                      <a:pt x="68276" y="0"/>
                      <a:pt x="44077" y="0"/>
                    </a:cubicBezTo>
                    <a:lnTo>
                      <a:pt x="44077" y="8645"/>
                    </a:lnTo>
                    <a:close/>
                    <a:moveTo>
                      <a:pt x="9507" y="42358"/>
                    </a:moveTo>
                    <a:cubicBezTo>
                      <a:pt x="9507" y="24205"/>
                      <a:pt x="25063" y="8645"/>
                      <a:pt x="44941" y="8645"/>
                    </a:cubicBezTo>
                    <a:lnTo>
                      <a:pt x="44941" y="0"/>
                    </a:lnTo>
                    <a:cubicBezTo>
                      <a:pt x="20742" y="0"/>
                      <a:pt x="864" y="19018"/>
                      <a:pt x="864" y="42358"/>
                    </a:cubicBezTo>
                    <a:lnTo>
                      <a:pt x="9507" y="42358"/>
                    </a:lnTo>
                    <a:close/>
                    <a:moveTo>
                      <a:pt x="44077" y="76072"/>
                    </a:moveTo>
                    <a:cubicBezTo>
                      <a:pt x="24199" y="76072"/>
                      <a:pt x="8643" y="60512"/>
                      <a:pt x="8643" y="42358"/>
                    </a:cubicBezTo>
                    <a:lnTo>
                      <a:pt x="0" y="42358"/>
                    </a:lnTo>
                    <a:cubicBezTo>
                      <a:pt x="0" y="65698"/>
                      <a:pt x="19878" y="84716"/>
                      <a:pt x="44077" y="84716"/>
                    </a:cubicBezTo>
                    <a:lnTo>
                      <a:pt x="44077" y="76072"/>
                    </a:lnTo>
                    <a:close/>
                    <a:moveTo>
                      <a:pt x="79511" y="42358"/>
                    </a:moveTo>
                    <a:cubicBezTo>
                      <a:pt x="79511" y="60512"/>
                      <a:pt x="63955" y="76072"/>
                      <a:pt x="44077" y="76072"/>
                    </a:cubicBezTo>
                    <a:lnTo>
                      <a:pt x="44077" y="84716"/>
                    </a:lnTo>
                    <a:cubicBezTo>
                      <a:pt x="68276" y="84716"/>
                      <a:pt x="88154" y="65698"/>
                      <a:pt x="88154" y="42358"/>
                    </a:cubicBezTo>
                    <a:lnTo>
                      <a:pt x="79511" y="423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4" name="Freeform 17566">
                <a:extLst>
                  <a:ext uri="{FF2B5EF4-FFF2-40B4-BE49-F238E27FC236}">
                    <a16:creationId xmlns:a16="http://schemas.microsoft.com/office/drawing/2014/main" id="{F7078120-38DA-E966-7FDE-0A38B7F63F70}"/>
                  </a:ext>
                </a:extLst>
              </p:cNvPr>
              <p:cNvSpPr/>
              <p:nvPr/>
            </p:nvSpPr>
            <p:spPr>
              <a:xfrm>
                <a:off x="2441713" y="940804"/>
                <a:ext cx="92475" cy="89038"/>
              </a:xfrm>
              <a:custGeom>
                <a:avLst/>
                <a:gdLst>
                  <a:gd name="connsiteX0" fmla="*/ 48398 w 92475"/>
                  <a:gd name="connsiteY0" fmla="*/ 89039 h 89038"/>
                  <a:gd name="connsiteX1" fmla="*/ 44077 w 92475"/>
                  <a:gd name="connsiteY1" fmla="*/ 89039 h 89038"/>
                  <a:gd name="connsiteX2" fmla="*/ 0 w 92475"/>
                  <a:gd name="connsiteY2" fmla="*/ 46681 h 89038"/>
                  <a:gd name="connsiteX3" fmla="*/ 0 w 92475"/>
                  <a:gd name="connsiteY3" fmla="*/ 46681 h 89038"/>
                  <a:gd name="connsiteX4" fmla="*/ 0 w 92475"/>
                  <a:gd name="connsiteY4" fmla="*/ 42358 h 89038"/>
                  <a:gd name="connsiteX5" fmla="*/ 44077 w 92475"/>
                  <a:gd name="connsiteY5" fmla="*/ 0 h 89038"/>
                  <a:gd name="connsiteX6" fmla="*/ 44077 w 92475"/>
                  <a:gd name="connsiteY6" fmla="*/ 0 h 89038"/>
                  <a:gd name="connsiteX7" fmla="*/ 48398 w 92475"/>
                  <a:gd name="connsiteY7" fmla="*/ 0 h 89038"/>
                  <a:gd name="connsiteX8" fmla="*/ 92475 w 92475"/>
                  <a:gd name="connsiteY8" fmla="*/ 42358 h 89038"/>
                  <a:gd name="connsiteX9" fmla="*/ 92475 w 92475"/>
                  <a:gd name="connsiteY9" fmla="*/ 42358 h 89038"/>
                  <a:gd name="connsiteX10" fmla="*/ 92475 w 92475"/>
                  <a:gd name="connsiteY10" fmla="*/ 46681 h 89038"/>
                  <a:gd name="connsiteX11" fmla="*/ 48398 w 92475"/>
                  <a:gd name="connsiteY11" fmla="*/ 89039 h 89038"/>
                  <a:gd name="connsiteX12" fmla="*/ 48398 w 92475"/>
                  <a:gd name="connsiteY12" fmla="*/ 89039 h 89038"/>
                  <a:gd name="connsiteX13" fmla="*/ 48398 w 92475"/>
                  <a:gd name="connsiteY13" fmla="*/ 79530 h 89038"/>
                  <a:gd name="connsiteX14" fmla="*/ 48398 w 92475"/>
                  <a:gd name="connsiteY14" fmla="*/ 83852 h 89038"/>
                  <a:gd name="connsiteX15" fmla="*/ 88154 w 92475"/>
                  <a:gd name="connsiteY15" fmla="*/ 45816 h 89038"/>
                  <a:gd name="connsiteX16" fmla="*/ 83833 w 92475"/>
                  <a:gd name="connsiteY16" fmla="*/ 45816 h 89038"/>
                  <a:gd name="connsiteX17" fmla="*/ 48398 w 92475"/>
                  <a:gd name="connsiteY17" fmla="*/ 79530 h 89038"/>
                  <a:gd name="connsiteX18" fmla="*/ 4321 w 92475"/>
                  <a:gd name="connsiteY18" fmla="*/ 45816 h 89038"/>
                  <a:gd name="connsiteX19" fmla="*/ 44077 w 92475"/>
                  <a:gd name="connsiteY19" fmla="*/ 83852 h 89038"/>
                  <a:gd name="connsiteX20" fmla="*/ 44077 w 92475"/>
                  <a:gd name="connsiteY20" fmla="*/ 79530 h 89038"/>
                  <a:gd name="connsiteX21" fmla="*/ 9507 w 92475"/>
                  <a:gd name="connsiteY21" fmla="*/ 45816 h 89038"/>
                  <a:gd name="connsiteX22" fmla="*/ 4321 w 92475"/>
                  <a:gd name="connsiteY22" fmla="*/ 45816 h 89038"/>
                  <a:gd name="connsiteX23" fmla="*/ 45805 w 92475"/>
                  <a:gd name="connsiteY23" fmla="*/ 75208 h 89038"/>
                  <a:gd name="connsiteX24" fmla="*/ 78647 w 92475"/>
                  <a:gd name="connsiteY24" fmla="*/ 44087 h 89038"/>
                  <a:gd name="connsiteX25" fmla="*/ 45805 w 92475"/>
                  <a:gd name="connsiteY25" fmla="*/ 12102 h 89038"/>
                  <a:gd name="connsiteX26" fmla="*/ 12964 w 92475"/>
                  <a:gd name="connsiteY26" fmla="*/ 43223 h 89038"/>
                  <a:gd name="connsiteX27" fmla="*/ 45805 w 92475"/>
                  <a:gd name="connsiteY27" fmla="*/ 75208 h 89038"/>
                  <a:gd name="connsiteX28" fmla="*/ 82968 w 92475"/>
                  <a:gd name="connsiteY28" fmla="*/ 41494 h 89038"/>
                  <a:gd name="connsiteX29" fmla="*/ 87290 w 92475"/>
                  <a:gd name="connsiteY29" fmla="*/ 41494 h 89038"/>
                  <a:gd name="connsiteX30" fmla="*/ 47534 w 92475"/>
                  <a:gd name="connsiteY30" fmla="*/ 3458 h 89038"/>
                  <a:gd name="connsiteX31" fmla="*/ 47534 w 92475"/>
                  <a:gd name="connsiteY31" fmla="*/ 7780 h 89038"/>
                  <a:gd name="connsiteX32" fmla="*/ 82968 w 92475"/>
                  <a:gd name="connsiteY32" fmla="*/ 41494 h 89038"/>
                  <a:gd name="connsiteX33" fmla="*/ 4321 w 92475"/>
                  <a:gd name="connsiteY33" fmla="*/ 41494 h 89038"/>
                  <a:gd name="connsiteX34" fmla="*/ 8643 w 92475"/>
                  <a:gd name="connsiteY34" fmla="*/ 41494 h 89038"/>
                  <a:gd name="connsiteX35" fmla="*/ 43213 w 92475"/>
                  <a:gd name="connsiteY35" fmla="*/ 7780 h 89038"/>
                  <a:gd name="connsiteX36" fmla="*/ 43213 w 92475"/>
                  <a:gd name="connsiteY36" fmla="*/ 3458 h 89038"/>
                  <a:gd name="connsiteX37" fmla="*/ 4321 w 92475"/>
                  <a:gd name="connsiteY37" fmla="*/ 41494 h 8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475" h="89038">
                    <a:moveTo>
                      <a:pt x="48398" y="89039"/>
                    </a:moveTo>
                    <a:lnTo>
                      <a:pt x="44077" y="89039"/>
                    </a:lnTo>
                    <a:cubicBezTo>
                      <a:pt x="20742" y="88174"/>
                      <a:pt x="864" y="69156"/>
                      <a:pt x="0" y="46681"/>
                    </a:cubicBezTo>
                    <a:lnTo>
                      <a:pt x="0" y="46681"/>
                    </a:lnTo>
                    <a:lnTo>
                      <a:pt x="0" y="42358"/>
                    </a:lnTo>
                    <a:cubicBezTo>
                      <a:pt x="864" y="19018"/>
                      <a:pt x="19878" y="864"/>
                      <a:pt x="44077" y="0"/>
                    </a:cubicBezTo>
                    <a:lnTo>
                      <a:pt x="44077" y="0"/>
                    </a:lnTo>
                    <a:lnTo>
                      <a:pt x="48398" y="0"/>
                    </a:lnTo>
                    <a:cubicBezTo>
                      <a:pt x="71733" y="864"/>
                      <a:pt x="91611" y="19882"/>
                      <a:pt x="92475" y="42358"/>
                    </a:cubicBezTo>
                    <a:lnTo>
                      <a:pt x="92475" y="42358"/>
                    </a:lnTo>
                    <a:lnTo>
                      <a:pt x="92475" y="46681"/>
                    </a:lnTo>
                    <a:cubicBezTo>
                      <a:pt x="90747" y="69156"/>
                      <a:pt x="71733" y="87310"/>
                      <a:pt x="48398" y="89039"/>
                    </a:cubicBezTo>
                    <a:lnTo>
                      <a:pt x="48398" y="89039"/>
                    </a:lnTo>
                    <a:close/>
                    <a:moveTo>
                      <a:pt x="48398" y="79530"/>
                    </a:moveTo>
                    <a:lnTo>
                      <a:pt x="48398" y="83852"/>
                    </a:lnTo>
                    <a:cubicBezTo>
                      <a:pt x="70005" y="82988"/>
                      <a:pt x="86425" y="66563"/>
                      <a:pt x="88154" y="45816"/>
                    </a:cubicBezTo>
                    <a:lnTo>
                      <a:pt x="83833" y="45816"/>
                    </a:lnTo>
                    <a:cubicBezTo>
                      <a:pt x="82104" y="63970"/>
                      <a:pt x="66548" y="78665"/>
                      <a:pt x="48398" y="79530"/>
                    </a:cubicBezTo>
                    <a:close/>
                    <a:moveTo>
                      <a:pt x="4321" y="45816"/>
                    </a:moveTo>
                    <a:cubicBezTo>
                      <a:pt x="5186" y="66563"/>
                      <a:pt x="22471" y="82988"/>
                      <a:pt x="44077" y="83852"/>
                    </a:cubicBezTo>
                    <a:lnTo>
                      <a:pt x="44077" y="79530"/>
                    </a:lnTo>
                    <a:cubicBezTo>
                      <a:pt x="25063" y="78665"/>
                      <a:pt x="10371" y="63970"/>
                      <a:pt x="9507" y="45816"/>
                    </a:cubicBezTo>
                    <a:lnTo>
                      <a:pt x="4321" y="45816"/>
                    </a:lnTo>
                    <a:close/>
                    <a:moveTo>
                      <a:pt x="45805" y="75208"/>
                    </a:moveTo>
                    <a:cubicBezTo>
                      <a:pt x="63955" y="75208"/>
                      <a:pt x="78647" y="61376"/>
                      <a:pt x="78647" y="44087"/>
                    </a:cubicBezTo>
                    <a:cubicBezTo>
                      <a:pt x="78647" y="26798"/>
                      <a:pt x="63955" y="12102"/>
                      <a:pt x="45805" y="12102"/>
                    </a:cubicBezTo>
                    <a:cubicBezTo>
                      <a:pt x="27656" y="12102"/>
                      <a:pt x="12964" y="25934"/>
                      <a:pt x="12964" y="43223"/>
                    </a:cubicBezTo>
                    <a:cubicBezTo>
                      <a:pt x="12964" y="60512"/>
                      <a:pt x="27656" y="75208"/>
                      <a:pt x="45805" y="75208"/>
                    </a:cubicBezTo>
                    <a:close/>
                    <a:moveTo>
                      <a:pt x="82968" y="41494"/>
                    </a:moveTo>
                    <a:lnTo>
                      <a:pt x="87290" y="41494"/>
                    </a:lnTo>
                    <a:cubicBezTo>
                      <a:pt x="86425" y="20747"/>
                      <a:pt x="69140" y="4322"/>
                      <a:pt x="47534" y="3458"/>
                    </a:cubicBezTo>
                    <a:lnTo>
                      <a:pt x="47534" y="7780"/>
                    </a:lnTo>
                    <a:cubicBezTo>
                      <a:pt x="66548" y="8645"/>
                      <a:pt x="82104" y="23340"/>
                      <a:pt x="82968" y="41494"/>
                    </a:cubicBezTo>
                    <a:close/>
                    <a:moveTo>
                      <a:pt x="4321" y="41494"/>
                    </a:moveTo>
                    <a:lnTo>
                      <a:pt x="8643" y="41494"/>
                    </a:lnTo>
                    <a:cubicBezTo>
                      <a:pt x="9507" y="23340"/>
                      <a:pt x="25063" y="8645"/>
                      <a:pt x="43213" y="7780"/>
                    </a:cubicBezTo>
                    <a:lnTo>
                      <a:pt x="43213" y="3458"/>
                    </a:lnTo>
                    <a:cubicBezTo>
                      <a:pt x="22471" y="4322"/>
                      <a:pt x="5186" y="20747"/>
                      <a:pt x="4321" y="4149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7" name="Graphic 16831">
              <a:extLst>
                <a:ext uri="{FF2B5EF4-FFF2-40B4-BE49-F238E27FC236}">
                  <a16:creationId xmlns:a16="http://schemas.microsoft.com/office/drawing/2014/main" id="{CD51398F-E0CB-6543-61AE-C44CB17373ED}"/>
                </a:ext>
              </a:extLst>
            </p:cNvPr>
            <p:cNvGrpSpPr/>
            <p:nvPr/>
          </p:nvGrpSpPr>
          <p:grpSpPr>
            <a:xfrm>
              <a:off x="2749387" y="940804"/>
              <a:ext cx="92475" cy="89038"/>
              <a:chOff x="2749387" y="940804"/>
              <a:chExt cx="92475" cy="89038"/>
            </a:xfrm>
            <a:solidFill>
              <a:srgbClr val="355464"/>
            </a:solidFill>
          </p:grpSpPr>
          <p:sp>
            <p:nvSpPr>
              <p:cNvPr id="31" name="Freeform 17568">
                <a:extLst>
                  <a:ext uri="{FF2B5EF4-FFF2-40B4-BE49-F238E27FC236}">
                    <a16:creationId xmlns:a16="http://schemas.microsoft.com/office/drawing/2014/main" id="{43C7BE20-BA67-42C6-E97F-5BF2E27C674B}"/>
                  </a:ext>
                </a:extLst>
              </p:cNvPr>
              <p:cNvSpPr/>
              <p:nvPr/>
            </p:nvSpPr>
            <p:spPr>
              <a:xfrm>
                <a:off x="2751980" y="941669"/>
                <a:ext cx="88153" cy="85580"/>
              </a:xfrm>
              <a:custGeom>
                <a:avLst/>
                <a:gdLst>
                  <a:gd name="connsiteX0" fmla="*/ 88154 w 88153"/>
                  <a:gd name="connsiteY0" fmla="*/ 43223 h 85580"/>
                  <a:gd name="connsiteX1" fmla="*/ 44077 w 88153"/>
                  <a:gd name="connsiteY1" fmla="*/ 865 h 85580"/>
                  <a:gd name="connsiteX2" fmla="*/ 44077 w 88153"/>
                  <a:gd name="connsiteY2" fmla="*/ 9509 h 85580"/>
                  <a:gd name="connsiteX3" fmla="*/ 79511 w 88153"/>
                  <a:gd name="connsiteY3" fmla="*/ 43223 h 85580"/>
                  <a:gd name="connsiteX4" fmla="*/ 88154 w 88153"/>
                  <a:gd name="connsiteY4" fmla="*/ 43223 h 85580"/>
                  <a:gd name="connsiteX5" fmla="*/ 44077 w 88153"/>
                  <a:gd name="connsiteY5" fmla="*/ 85581 h 85580"/>
                  <a:gd name="connsiteX6" fmla="*/ 88154 w 88153"/>
                  <a:gd name="connsiteY6" fmla="*/ 43223 h 85580"/>
                  <a:gd name="connsiteX7" fmla="*/ 79511 w 88153"/>
                  <a:gd name="connsiteY7" fmla="*/ 43223 h 85580"/>
                  <a:gd name="connsiteX8" fmla="*/ 44077 w 88153"/>
                  <a:gd name="connsiteY8" fmla="*/ 76936 h 85580"/>
                  <a:gd name="connsiteX9" fmla="*/ 44077 w 88153"/>
                  <a:gd name="connsiteY9" fmla="*/ 85581 h 85580"/>
                  <a:gd name="connsiteX10" fmla="*/ 0 w 88153"/>
                  <a:gd name="connsiteY10" fmla="*/ 43223 h 85580"/>
                  <a:gd name="connsiteX11" fmla="*/ 44077 w 88153"/>
                  <a:gd name="connsiteY11" fmla="*/ 85581 h 85580"/>
                  <a:gd name="connsiteX12" fmla="*/ 44077 w 88153"/>
                  <a:gd name="connsiteY12" fmla="*/ 76936 h 85580"/>
                  <a:gd name="connsiteX13" fmla="*/ 8643 w 88153"/>
                  <a:gd name="connsiteY13" fmla="*/ 43223 h 85580"/>
                  <a:gd name="connsiteX14" fmla="*/ 0 w 88153"/>
                  <a:gd name="connsiteY14" fmla="*/ 43223 h 85580"/>
                  <a:gd name="connsiteX15" fmla="*/ 44077 w 88153"/>
                  <a:gd name="connsiteY15" fmla="*/ 0 h 85580"/>
                  <a:gd name="connsiteX16" fmla="*/ 0 w 88153"/>
                  <a:gd name="connsiteY16" fmla="*/ 42358 h 85580"/>
                  <a:gd name="connsiteX17" fmla="*/ 8643 w 88153"/>
                  <a:gd name="connsiteY17" fmla="*/ 42358 h 85580"/>
                  <a:gd name="connsiteX18" fmla="*/ 44077 w 88153"/>
                  <a:gd name="connsiteY18" fmla="*/ 8645 h 85580"/>
                  <a:gd name="connsiteX19" fmla="*/ 44077 w 88153"/>
                  <a:gd name="connsiteY19" fmla="*/ 0 h 85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8153" h="85580">
                    <a:moveTo>
                      <a:pt x="88154" y="43223"/>
                    </a:moveTo>
                    <a:cubicBezTo>
                      <a:pt x="88154" y="19882"/>
                      <a:pt x="68276" y="865"/>
                      <a:pt x="44077" y="865"/>
                    </a:cubicBezTo>
                    <a:lnTo>
                      <a:pt x="44077" y="9509"/>
                    </a:lnTo>
                    <a:cubicBezTo>
                      <a:pt x="63090" y="9509"/>
                      <a:pt x="79511" y="25069"/>
                      <a:pt x="79511" y="43223"/>
                    </a:cubicBezTo>
                    <a:lnTo>
                      <a:pt x="88154" y="43223"/>
                    </a:lnTo>
                    <a:close/>
                    <a:moveTo>
                      <a:pt x="44077" y="85581"/>
                    </a:moveTo>
                    <a:cubicBezTo>
                      <a:pt x="68276" y="85581"/>
                      <a:pt x="88154" y="66563"/>
                      <a:pt x="88154" y="43223"/>
                    </a:cubicBezTo>
                    <a:lnTo>
                      <a:pt x="79511" y="43223"/>
                    </a:lnTo>
                    <a:cubicBezTo>
                      <a:pt x="79511" y="61376"/>
                      <a:pt x="63955" y="76936"/>
                      <a:pt x="44077" y="76936"/>
                    </a:cubicBezTo>
                    <a:lnTo>
                      <a:pt x="44077" y="85581"/>
                    </a:lnTo>
                    <a:close/>
                    <a:moveTo>
                      <a:pt x="0" y="43223"/>
                    </a:moveTo>
                    <a:cubicBezTo>
                      <a:pt x="0" y="66563"/>
                      <a:pt x="19878" y="85581"/>
                      <a:pt x="44077" y="85581"/>
                    </a:cubicBezTo>
                    <a:lnTo>
                      <a:pt x="44077" y="76936"/>
                    </a:lnTo>
                    <a:cubicBezTo>
                      <a:pt x="25063" y="76936"/>
                      <a:pt x="8643" y="61376"/>
                      <a:pt x="8643" y="43223"/>
                    </a:cubicBezTo>
                    <a:lnTo>
                      <a:pt x="0" y="43223"/>
                    </a:lnTo>
                    <a:close/>
                    <a:moveTo>
                      <a:pt x="44077" y="0"/>
                    </a:moveTo>
                    <a:cubicBezTo>
                      <a:pt x="19878" y="0"/>
                      <a:pt x="0" y="19018"/>
                      <a:pt x="0" y="42358"/>
                    </a:cubicBezTo>
                    <a:lnTo>
                      <a:pt x="8643" y="42358"/>
                    </a:lnTo>
                    <a:cubicBezTo>
                      <a:pt x="8643" y="24205"/>
                      <a:pt x="24199" y="8645"/>
                      <a:pt x="44077" y="8645"/>
                    </a:cubicBezTo>
                    <a:lnTo>
                      <a:pt x="44077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2" name="Freeform 17569">
                <a:extLst>
                  <a:ext uri="{FF2B5EF4-FFF2-40B4-BE49-F238E27FC236}">
                    <a16:creationId xmlns:a16="http://schemas.microsoft.com/office/drawing/2014/main" id="{D6ED4966-F07D-13B3-9C51-D52CEC0D9774}"/>
                  </a:ext>
                </a:extLst>
              </p:cNvPr>
              <p:cNvSpPr/>
              <p:nvPr/>
            </p:nvSpPr>
            <p:spPr>
              <a:xfrm>
                <a:off x="2749387" y="940804"/>
                <a:ext cx="92475" cy="89038"/>
              </a:xfrm>
              <a:custGeom>
                <a:avLst/>
                <a:gdLst>
                  <a:gd name="connsiteX0" fmla="*/ 48398 w 92475"/>
                  <a:gd name="connsiteY0" fmla="*/ 89039 h 89038"/>
                  <a:gd name="connsiteX1" fmla="*/ 44077 w 92475"/>
                  <a:gd name="connsiteY1" fmla="*/ 89039 h 89038"/>
                  <a:gd name="connsiteX2" fmla="*/ 0 w 92475"/>
                  <a:gd name="connsiteY2" fmla="*/ 46681 h 89038"/>
                  <a:gd name="connsiteX3" fmla="*/ 0 w 92475"/>
                  <a:gd name="connsiteY3" fmla="*/ 46681 h 89038"/>
                  <a:gd name="connsiteX4" fmla="*/ 0 w 92475"/>
                  <a:gd name="connsiteY4" fmla="*/ 42358 h 89038"/>
                  <a:gd name="connsiteX5" fmla="*/ 44077 w 92475"/>
                  <a:gd name="connsiteY5" fmla="*/ 0 h 89038"/>
                  <a:gd name="connsiteX6" fmla="*/ 44077 w 92475"/>
                  <a:gd name="connsiteY6" fmla="*/ 0 h 89038"/>
                  <a:gd name="connsiteX7" fmla="*/ 48398 w 92475"/>
                  <a:gd name="connsiteY7" fmla="*/ 0 h 89038"/>
                  <a:gd name="connsiteX8" fmla="*/ 92475 w 92475"/>
                  <a:gd name="connsiteY8" fmla="*/ 42358 h 89038"/>
                  <a:gd name="connsiteX9" fmla="*/ 92475 w 92475"/>
                  <a:gd name="connsiteY9" fmla="*/ 42358 h 89038"/>
                  <a:gd name="connsiteX10" fmla="*/ 92475 w 92475"/>
                  <a:gd name="connsiteY10" fmla="*/ 46681 h 89038"/>
                  <a:gd name="connsiteX11" fmla="*/ 48398 w 92475"/>
                  <a:gd name="connsiteY11" fmla="*/ 89039 h 89038"/>
                  <a:gd name="connsiteX12" fmla="*/ 48398 w 92475"/>
                  <a:gd name="connsiteY12" fmla="*/ 89039 h 89038"/>
                  <a:gd name="connsiteX13" fmla="*/ 48398 w 92475"/>
                  <a:gd name="connsiteY13" fmla="*/ 79530 h 89038"/>
                  <a:gd name="connsiteX14" fmla="*/ 48398 w 92475"/>
                  <a:gd name="connsiteY14" fmla="*/ 83852 h 89038"/>
                  <a:gd name="connsiteX15" fmla="*/ 88154 w 92475"/>
                  <a:gd name="connsiteY15" fmla="*/ 45816 h 89038"/>
                  <a:gd name="connsiteX16" fmla="*/ 83833 w 92475"/>
                  <a:gd name="connsiteY16" fmla="*/ 45816 h 89038"/>
                  <a:gd name="connsiteX17" fmla="*/ 48398 w 92475"/>
                  <a:gd name="connsiteY17" fmla="*/ 79530 h 89038"/>
                  <a:gd name="connsiteX18" fmla="*/ 4321 w 92475"/>
                  <a:gd name="connsiteY18" fmla="*/ 45816 h 89038"/>
                  <a:gd name="connsiteX19" fmla="*/ 44077 w 92475"/>
                  <a:gd name="connsiteY19" fmla="*/ 83852 h 89038"/>
                  <a:gd name="connsiteX20" fmla="*/ 44077 w 92475"/>
                  <a:gd name="connsiteY20" fmla="*/ 79530 h 89038"/>
                  <a:gd name="connsiteX21" fmla="*/ 9507 w 92475"/>
                  <a:gd name="connsiteY21" fmla="*/ 45816 h 89038"/>
                  <a:gd name="connsiteX22" fmla="*/ 4321 w 92475"/>
                  <a:gd name="connsiteY22" fmla="*/ 45816 h 89038"/>
                  <a:gd name="connsiteX23" fmla="*/ 13828 w 92475"/>
                  <a:gd name="connsiteY23" fmla="*/ 44087 h 89038"/>
                  <a:gd name="connsiteX24" fmla="*/ 46670 w 92475"/>
                  <a:gd name="connsiteY24" fmla="*/ 75208 h 89038"/>
                  <a:gd name="connsiteX25" fmla="*/ 79511 w 92475"/>
                  <a:gd name="connsiteY25" fmla="*/ 44087 h 89038"/>
                  <a:gd name="connsiteX26" fmla="*/ 46670 w 92475"/>
                  <a:gd name="connsiteY26" fmla="*/ 12967 h 89038"/>
                  <a:gd name="connsiteX27" fmla="*/ 13828 w 92475"/>
                  <a:gd name="connsiteY27" fmla="*/ 44087 h 89038"/>
                  <a:gd name="connsiteX28" fmla="*/ 83833 w 92475"/>
                  <a:gd name="connsiteY28" fmla="*/ 41494 h 89038"/>
                  <a:gd name="connsiteX29" fmla="*/ 88154 w 92475"/>
                  <a:gd name="connsiteY29" fmla="*/ 41494 h 89038"/>
                  <a:gd name="connsiteX30" fmla="*/ 48398 w 92475"/>
                  <a:gd name="connsiteY30" fmla="*/ 3458 h 89038"/>
                  <a:gd name="connsiteX31" fmla="*/ 48398 w 92475"/>
                  <a:gd name="connsiteY31" fmla="*/ 7780 h 89038"/>
                  <a:gd name="connsiteX32" fmla="*/ 83833 w 92475"/>
                  <a:gd name="connsiteY32" fmla="*/ 41494 h 89038"/>
                  <a:gd name="connsiteX33" fmla="*/ 4321 w 92475"/>
                  <a:gd name="connsiteY33" fmla="*/ 41494 h 89038"/>
                  <a:gd name="connsiteX34" fmla="*/ 8643 w 92475"/>
                  <a:gd name="connsiteY34" fmla="*/ 41494 h 89038"/>
                  <a:gd name="connsiteX35" fmla="*/ 43213 w 92475"/>
                  <a:gd name="connsiteY35" fmla="*/ 7780 h 89038"/>
                  <a:gd name="connsiteX36" fmla="*/ 43213 w 92475"/>
                  <a:gd name="connsiteY36" fmla="*/ 3458 h 89038"/>
                  <a:gd name="connsiteX37" fmla="*/ 4321 w 92475"/>
                  <a:gd name="connsiteY37" fmla="*/ 41494 h 89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2475" h="89038">
                    <a:moveTo>
                      <a:pt x="48398" y="89039"/>
                    </a:moveTo>
                    <a:lnTo>
                      <a:pt x="44077" y="89039"/>
                    </a:lnTo>
                    <a:cubicBezTo>
                      <a:pt x="20742" y="88174"/>
                      <a:pt x="864" y="69156"/>
                      <a:pt x="0" y="46681"/>
                    </a:cubicBezTo>
                    <a:lnTo>
                      <a:pt x="0" y="46681"/>
                    </a:lnTo>
                    <a:lnTo>
                      <a:pt x="0" y="42358"/>
                    </a:lnTo>
                    <a:cubicBezTo>
                      <a:pt x="864" y="19018"/>
                      <a:pt x="19878" y="864"/>
                      <a:pt x="44077" y="0"/>
                    </a:cubicBezTo>
                    <a:lnTo>
                      <a:pt x="44077" y="0"/>
                    </a:lnTo>
                    <a:lnTo>
                      <a:pt x="48398" y="0"/>
                    </a:lnTo>
                    <a:cubicBezTo>
                      <a:pt x="71733" y="864"/>
                      <a:pt x="91611" y="19882"/>
                      <a:pt x="92475" y="42358"/>
                    </a:cubicBezTo>
                    <a:lnTo>
                      <a:pt x="92475" y="42358"/>
                    </a:lnTo>
                    <a:lnTo>
                      <a:pt x="92475" y="46681"/>
                    </a:lnTo>
                    <a:cubicBezTo>
                      <a:pt x="91611" y="69156"/>
                      <a:pt x="72597" y="87310"/>
                      <a:pt x="48398" y="89039"/>
                    </a:cubicBezTo>
                    <a:lnTo>
                      <a:pt x="48398" y="89039"/>
                    </a:lnTo>
                    <a:close/>
                    <a:moveTo>
                      <a:pt x="48398" y="79530"/>
                    </a:moveTo>
                    <a:lnTo>
                      <a:pt x="48398" y="83852"/>
                    </a:lnTo>
                    <a:cubicBezTo>
                      <a:pt x="70005" y="82988"/>
                      <a:pt x="86425" y="66563"/>
                      <a:pt x="88154" y="45816"/>
                    </a:cubicBezTo>
                    <a:lnTo>
                      <a:pt x="83833" y="45816"/>
                    </a:lnTo>
                    <a:cubicBezTo>
                      <a:pt x="82104" y="63970"/>
                      <a:pt x="67412" y="78665"/>
                      <a:pt x="48398" y="79530"/>
                    </a:cubicBezTo>
                    <a:close/>
                    <a:moveTo>
                      <a:pt x="4321" y="45816"/>
                    </a:moveTo>
                    <a:cubicBezTo>
                      <a:pt x="5186" y="66563"/>
                      <a:pt x="22471" y="82988"/>
                      <a:pt x="44077" y="83852"/>
                    </a:cubicBezTo>
                    <a:lnTo>
                      <a:pt x="44077" y="79530"/>
                    </a:lnTo>
                    <a:cubicBezTo>
                      <a:pt x="25063" y="78665"/>
                      <a:pt x="10371" y="63970"/>
                      <a:pt x="9507" y="45816"/>
                    </a:cubicBezTo>
                    <a:lnTo>
                      <a:pt x="4321" y="45816"/>
                    </a:lnTo>
                    <a:close/>
                    <a:moveTo>
                      <a:pt x="13828" y="44087"/>
                    </a:moveTo>
                    <a:cubicBezTo>
                      <a:pt x="13828" y="61376"/>
                      <a:pt x="28520" y="75208"/>
                      <a:pt x="46670" y="75208"/>
                    </a:cubicBezTo>
                    <a:cubicBezTo>
                      <a:pt x="64819" y="75208"/>
                      <a:pt x="79511" y="61376"/>
                      <a:pt x="79511" y="44087"/>
                    </a:cubicBezTo>
                    <a:cubicBezTo>
                      <a:pt x="79511" y="26798"/>
                      <a:pt x="64819" y="12967"/>
                      <a:pt x="46670" y="12967"/>
                    </a:cubicBezTo>
                    <a:cubicBezTo>
                      <a:pt x="28520" y="12102"/>
                      <a:pt x="13828" y="26798"/>
                      <a:pt x="13828" y="44087"/>
                    </a:cubicBezTo>
                    <a:close/>
                    <a:moveTo>
                      <a:pt x="83833" y="41494"/>
                    </a:moveTo>
                    <a:lnTo>
                      <a:pt x="88154" y="41494"/>
                    </a:lnTo>
                    <a:cubicBezTo>
                      <a:pt x="87290" y="20747"/>
                      <a:pt x="70005" y="4322"/>
                      <a:pt x="48398" y="3458"/>
                    </a:cubicBezTo>
                    <a:lnTo>
                      <a:pt x="48398" y="7780"/>
                    </a:lnTo>
                    <a:cubicBezTo>
                      <a:pt x="67412" y="8645"/>
                      <a:pt x="82104" y="23340"/>
                      <a:pt x="83833" y="41494"/>
                    </a:cubicBezTo>
                    <a:close/>
                    <a:moveTo>
                      <a:pt x="4321" y="41494"/>
                    </a:moveTo>
                    <a:lnTo>
                      <a:pt x="8643" y="41494"/>
                    </a:lnTo>
                    <a:cubicBezTo>
                      <a:pt x="9507" y="23340"/>
                      <a:pt x="25063" y="8645"/>
                      <a:pt x="43213" y="7780"/>
                    </a:cubicBezTo>
                    <a:lnTo>
                      <a:pt x="43213" y="3458"/>
                    </a:lnTo>
                    <a:cubicBezTo>
                      <a:pt x="23335" y="4322"/>
                      <a:pt x="6050" y="20747"/>
                      <a:pt x="4321" y="4149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28" name="Graphic 16831">
              <a:extLst>
                <a:ext uri="{FF2B5EF4-FFF2-40B4-BE49-F238E27FC236}">
                  <a16:creationId xmlns:a16="http://schemas.microsoft.com/office/drawing/2014/main" id="{AA124CE1-3B89-852F-E6FF-590F686B02E7}"/>
                </a:ext>
              </a:extLst>
            </p:cNvPr>
            <p:cNvGrpSpPr/>
            <p:nvPr/>
          </p:nvGrpSpPr>
          <p:grpSpPr>
            <a:xfrm>
              <a:off x="2377758" y="758404"/>
              <a:ext cx="528058" cy="232538"/>
              <a:chOff x="2377758" y="758404"/>
              <a:chExt cx="528058" cy="232538"/>
            </a:xfrm>
            <a:solidFill>
              <a:srgbClr val="355464"/>
            </a:solidFill>
          </p:grpSpPr>
          <p:sp>
            <p:nvSpPr>
              <p:cNvPr id="29" name="Freeform 17571">
                <a:extLst>
                  <a:ext uri="{FF2B5EF4-FFF2-40B4-BE49-F238E27FC236}">
                    <a16:creationId xmlns:a16="http://schemas.microsoft.com/office/drawing/2014/main" id="{D78E5463-C841-F0CF-C8F1-7DF9DB104F0A}"/>
                  </a:ext>
                </a:extLst>
              </p:cNvPr>
              <p:cNvSpPr/>
              <p:nvPr/>
            </p:nvSpPr>
            <p:spPr>
              <a:xfrm>
                <a:off x="2380351" y="760133"/>
                <a:ext cx="523737" cy="228215"/>
              </a:xfrm>
              <a:custGeom>
                <a:avLst/>
                <a:gdLst>
                  <a:gd name="connsiteX0" fmla="*/ 491760 w 523737"/>
                  <a:gd name="connsiteY0" fmla="*/ 30256 h 228215"/>
                  <a:gd name="connsiteX1" fmla="*/ 491760 w 523737"/>
                  <a:gd name="connsiteY1" fmla="*/ 108921 h 228215"/>
                  <a:gd name="connsiteX2" fmla="*/ 500403 w 523737"/>
                  <a:gd name="connsiteY2" fmla="*/ 108921 h 228215"/>
                  <a:gd name="connsiteX3" fmla="*/ 500403 w 523737"/>
                  <a:gd name="connsiteY3" fmla="*/ 30256 h 228215"/>
                  <a:gd name="connsiteX4" fmla="*/ 491760 w 523737"/>
                  <a:gd name="connsiteY4" fmla="*/ 30256 h 228215"/>
                  <a:gd name="connsiteX5" fmla="*/ 490896 w 523737"/>
                  <a:gd name="connsiteY5" fmla="*/ 30256 h 228215"/>
                  <a:gd name="connsiteX6" fmla="*/ 490896 w 523737"/>
                  <a:gd name="connsiteY6" fmla="*/ 30256 h 228215"/>
                  <a:gd name="connsiteX7" fmla="*/ 490896 w 523737"/>
                  <a:gd name="connsiteY7" fmla="*/ 30256 h 228215"/>
                  <a:gd name="connsiteX8" fmla="*/ 500403 w 523737"/>
                  <a:gd name="connsiteY8" fmla="*/ 31120 h 228215"/>
                  <a:gd name="connsiteX9" fmla="*/ 490896 w 523737"/>
                  <a:gd name="connsiteY9" fmla="*/ 21611 h 228215"/>
                  <a:gd name="connsiteX10" fmla="*/ 490896 w 523737"/>
                  <a:gd name="connsiteY10" fmla="*/ 30256 h 228215"/>
                  <a:gd name="connsiteX11" fmla="*/ 397557 w 523737"/>
                  <a:gd name="connsiteY11" fmla="*/ 30256 h 228215"/>
                  <a:gd name="connsiteX12" fmla="*/ 490032 w 523737"/>
                  <a:gd name="connsiteY12" fmla="*/ 30256 h 228215"/>
                  <a:gd name="connsiteX13" fmla="*/ 490032 w 523737"/>
                  <a:gd name="connsiteY13" fmla="*/ 21611 h 228215"/>
                  <a:gd name="connsiteX14" fmla="*/ 397557 w 523737"/>
                  <a:gd name="connsiteY14" fmla="*/ 21611 h 228215"/>
                  <a:gd name="connsiteX15" fmla="*/ 397557 w 523737"/>
                  <a:gd name="connsiteY15" fmla="*/ 30256 h 228215"/>
                  <a:gd name="connsiteX16" fmla="*/ 397557 w 523737"/>
                  <a:gd name="connsiteY16" fmla="*/ 30256 h 228215"/>
                  <a:gd name="connsiteX17" fmla="*/ 397557 w 523737"/>
                  <a:gd name="connsiteY17" fmla="*/ 30256 h 228215"/>
                  <a:gd name="connsiteX18" fmla="*/ 397557 w 523737"/>
                  <a:gd name="connsiteY18" fmla="*/ 30256 h 228215"/>
                  <a:gd name="connsiteX19" fmla="*/ 398421 w 523737"/>
                  <a:gd name="connsiteY19" fmla="*/ 20747 h 228215"/>
                  <a:gd name="connsiteX20" fmla="*/ 388914 w 523737"/>
                  <a:gd name="connsiteY20" fmla="*/ 30256 h 228215"/>
                  <a:gd name="connsiteX21" fmla="*/ 397557 w 523737"/>
                  <a:gd name="connsiteY21" fmla="*/ 30256 h 228215"/>
                  <a:gd name="connsiteX22" fmla="*/ 397557 w 523737"/>
                  <a:gd name="connsiteY22" fmla="*/ 108921 h 228215"/>
                  <a:gd name="connsiteX23" fmla="*/ 397557 w 523737"/>
                  <a:gd name="connsiteY23" fmla="*/ 30256 h 228215"/>
                  <a:gd name="connsiteX24" fmla="*/ 388914 w 523737"/>
                  <a:gd name="connsiteY24" fmla="*/ 30256 h 228215"/>
                  <a:gd name="connsiteX25" fmla="*/ 388914 w 523737"/>
                  <a:gd name="connsiteY25" fmla="*/ 108921 h 228215"/>
                  <a:gd name="connsiteX26" fmla="*/ 397557 w 523737"/>
                  <a:gd name="connsiteY26" fmla="*/ 108921 h 228215"/>
                  <a:gd name="connsiteX27" fmla="*/ 397557 w 523737"/>
                  <a:gd name="connsiteY27" fmla="*/ 109786 h 228215"/>
                  <a:gd name="connsiteX28" fmla="*/ 397557 w 523737"/>
                  <a:gd name="connsiteY28" fmla="*/ 109786 h 228215"/>
                  <a:gd name="connsiteX29" fmla="*/ 397557 w 523737"/>
                  <a:gd name="connsiteY29" fmla="*/ 109786 h 228215"/>
                  <a:gd name="connsiteX30" fmla="*/ 388050 w 523737"/>
                  <a:gd name="connsiteY30" fmla="*/ 108921 h 228215"/>
                  <a:gd name="connsiteX31" fmla="*/ 397557 w 523737"/>
                  <a:gd name="connsiteY31" fmla="*/ 118430 h 228215"/>
                  <a:gd name="connsiteX32" fmla="*/ 397557 w 523737"/>
                  <a:gd name="connsiteY32" fmla="*/ 109786 h 228215"/>
                  <a:gd name="connsiteX33" fmla="*/ 490896 w 523737"/>
                  <a:gd name="connsiteY33" fmla="*/ 109786 h 228215"/>
                  <a:gd name="connsiteX34" fmla="*/ 398421 w 523737"/>
                  <a:gd name="connsiteY34" fmla="*/ 109786 h 228215"/>
                  <a:gd name="connsiteX35" fmla="*/ 398421 w 523737"/>
                  <a:gd name="connsiteY35" fmla="*/ 118430 h 228215"/>
                  <a:gd name="connsiteX36" fmla="*/ 490896 w 523737"/>
                  <a:gd name="connsiteY36" fmla="*/ 118430 h 228215"/>
                  <a:gd name="connsiteX37" fmla="*/ 490896 w 523737"/>
                  <a:gd name="connsiteY37" fmla="*/ 109786 h 228215"/>
                  <a:gd name="connsiteX38" fmla="*/ 491760 w 523737"/>
                  <a:gd name="connsiteY38" fmla="*/ 108921 h 228215"/>
                  <a:gd name="connsiteX39" fmla="*/ 491760 w 523737"/>
                  <a:gd name="connsiteY39" fmla="*/ 108921 h 228215"/>
                  <a:gd name="connsiteX40" fmla="*/ 491760 w 523737"/>
                  <a:gd name="connsiteY40" fmla="*/ 108921 h 228215"/>
                  <a:gd name="connsiteX41" fmla="*/ 490896 w 523737"/>
                  <a:gd name="connsiteY41" fmla="*/ 118430 h 228215"/>
                  <a:gd name="connsiteX42" fmla="*/ 500403 w 523737"/>
                  <a:gd name="connsiteY42" fmla="*/ 108921 h 228215"/>
                  <a:gd name="connsiteX43" fmla="*/ 491760 w 523737"/>
                  <a:gd name="connsiteY43" fmla="*/ 108921 h 228215"/>
                  <a:gd name="connsiteX44" fmla="*/ 367308 w 523737"/>
                  <a:gd name="connsiteY44" fmla="*/ 30256 h 228215"/>
                  <a:gd name="connsiteX45" fmla="*/ 367308 w 523737"/>
                  <a:gd name="connsiteY45" fmla="*/ 108921 h 228215"/>
                  <a:gd name="connsiteX46" fmla="*/ 375950 w 523737"/>
                  <a:gd name="connsiteY46" fmla="*/ 108921 h 228215"/>
                  <a:gd name="connsiteX47" fmla="*/ 375950 w 523737"/>
                  <a:gd name="connsiteY47" fmla="*/ 30256 h 228215"/>
                  <a:gd name="connsiteX48" fmla="*/ 367308 w 523737"/>
                  <a:gd name="connsiteY48" fmla="*/ 30256 h 228215"/>
                  <a:gd name="connsiteX49" fmla="*/ 367308 w 523737"/>
                  <a:gd name="connsiteY49" fmla="*/ 30256 h 228215"/>
                  <a:gd name="connsiteX50" fmla="*/ 367308 w 523737"/>
                  <a:gd name="connsiteY50" fmla="*/ 30256 h 228215"/>
                  <a:gd name="connsiteX51" fmla="*/ 367308 w 523737"/>
                  <a:gd name="connsiteY51" fmla="*/ 30256 h 228215"/>
                  <a:gd name="connsiteX52" fmla="*/ 376815 w 523737"/>
                  <a:gd name="connsiteY52" fmla="*/ 31120 h 228215"/>
                  <a:gd name="connsiteX53" fmla="*/ 367308 w 523737"/>
                  <a:gd name="connsiteY53" fmla="*/ 21611 h 228215"/>
                  <a:gd name="connsiteX54" fmla="*/ 367308 w 523737"/>
                  <a:gd name="connsiteY54" fmla="*/ 30256 h 228215"/>
                  <a:gd name="connsiteX55" fmla="*/ 273968 w 523737"/>
                  <a:gd name="connsiteY55" fmla="*/ 30256 h 228215"/>
                  <a:gd name="connsiteX56" fmla="*/ 366444 w 523737"/>
                  <a:gd name="connsiteY56" fmla="*/ 30256 h 228215"/>
                  <a:gd name="connsiteX57" fmla="*/ 366444 w 523737"/>
                  <a:gd name="connsiteY57" fmla="*/ 21611 h 228215"/>
                  <a:gd name="connsiteX58" fmla="*/ 273968 w 523737"/>
                  <a:gd name="connsiteY58" fmla="*/ 21611 h 228215"/>
                  <a:gd name="connsiteX59" fmla="*/ 273968 w 523737"/>
                  <a:gd name="connsiteY59" fmla="*/ 30256 h 228215"/>
                  <a:gd name="connsiteX60" fmla="*/ 273104 w 523737"/>
                  <a:gd name="connsiteY60" fmla="*/ 30256 h 228215"/>
                  <a:gd name="connsiteX61" fmla="*/ 273104 w 523737"/>
                  <a:gd name="connsiteY61" fmla="*/ 30256 h 228215"/>
                  <a:gd name="connsiteX62" fmla="*/ 273104 w 523737"/>
                  <a:gd name="connsiteY62" fmla="*/ 30256 h 228215"/>
                  <a:gd name="connsiteX63" fmla="*/ 273968 w 523737"/>
                  <a:gd name="connsiteY63" fmla="*/ 20747 h 228215"/>
                  <a:gd name="connsiteX64" fmla="*/ 264462 w 523737"/>
                  <a:gd name="connsiteY64" fmla="*/ 30256 h 228215"/>
                  <a:gd name="connsiteX65" fmla="*/ 273104 w 523737"/>
                  <a:gd name="connsiteY65" fmla="*/ 30256 h 228215"/>
                  <a:gd name="connsiteX66" fmla="*/ 273104 w 523737"/>
                  <a:gd name="connsiteY66" fmla="*/ 108921 h 228215"/>
                  <a:gd name="connsiteX67" fmla="*/ 273104 w 523737"/>
                  <a:gd name="connsiteY67" fmla="*/ 30256 h 228215"/>
                  <a:gd name="connsiteX68" fmla="*/ 264462 w 523737"/>
                  <a:gd name="connsiteY68" fmla="*/ 30256 h 228215"/>
                  <a:gd name="connsiteX69" fmla="*/ 264462 w 523737"/>
                  <a:gd name="connsiteY69" fmla="*/ 108921 h 228215"/>
                  <a:gd name="connsiteX70" fmla="*/ 273104 w 523737"/>
                  <a:gd name="connsiteY70" fmla="*/ 108921 h 228215"/>
                  <a:gd name="connsiteX71" fmla="*/ 273968 w 523737"/>
                  <a:gd name="connsiteY71" fmla="*/ 109786 h 228215"/>
                  <a:gd name="connsiteX72" fmla="*/ 273968 w 523737"/>
                  <a:gd name="connsiteY72" fmla="*/ 109786 h 228215"/>
                  <a:gd name="connsiteX73" fmla="*/ 273968 w 523737"/>
                  <a:gd name="connsiteY73" fmla="*/ 109786 h 228215"/>
                  <a:gd name="connsiteX74" fmla="*/ 264462 w 523737"/>
                  <a:gd name="connsiteY74" fmla="*/ 108921 h 228215"/>
                  <a:gd name="connsiteX75" fmla="*/ 273968 w 523737"/>
                  <a:gd name="connsiteY75" fmla="*/ 118430 h 228215"/>
                  <a:gd name="connsiteX76" fmla="*/ 273968 w 523737"/>
                  <a:gd name="connsiteY76" fmla="*/ 109786 h 228215"/>
                  <a:gd name="connsiteX77" fmla="*/ 367308 w 523737"/>
                  <a:gd name="connsiteY77" fmla="*/ 109786 h 228215"/>
                  <a:gd name="connsiteX78" fmla="*/ 273968 w 523737"/>
                  <a:gd name="connsiteY78" fmla="*/ 109786 h 228215"/>
                  <a:gd name="connsiteX79" fmla="*/ 273968 w 523737"/>
                  <a:gd name="connsiteY79" fmla="*/ 118430 h 228215"/>
                  <a:gd name="connsiteX80" fmla="*/ 366444 w 523737"/>
                  <a:gd name="connsiteY80" fmla="*/ 118430 h 228215"/>
                  <a:gd name="connsiteX81" fmla="*/ 366444 w 523737"/>
                  <a:gd name="connsiteY81" fmla="*/ 109786 h 228215"/>
                  <a:gd name="connsiteX82" fmla="*/ 367308 w 523737"/>
                  <a:gd name="connsiteY82" fmla="*/ 108921 h 228215"/>
                  <a:gd name="connsiteX83" fmla="*/ 367308 w 523737"/>
                  <a:gd name="connsiteY83" fmla="*/ 108921 h 228215"/>
                  <a:gd name="connsiteX84" fmla="*/ 367308 w 523737"/>
                  <a:gd name="connsiteY84" fmla="*/ 108921 h 228215"/>
                  <a:gd name="connsiteX85" fmla="*/ 366444 w 523737"/>
                  <a:gd name="connsiteY85" fmla="*/ 118430 h 228215"/>
                  <a:gd name="connsiteX86" fmla="*/ 375950 w 523737"/>
                  <a:gd name="connsiteY86" fmla="*/ 108921 h 228215"/>
                  <a:gd name="connsiteX87" fmla="*/ 367308 w 523737"/>
                  <a:gd name="connsiteY87" fmla="*/ 108921 h 228215"/>
                  <a:gd name="connsiteX88" fmla="*/ 243719 w 523737"/>
                  <a:gd name="connsiteY88" fmla="*/ 30256 h 228215"/>
                  <a:gd name="connsiteX89" fmla="*/ 243719 w 523737"/>
                  <a:gd name="connsiteY89" fmla="*/ 108921 h 228215"/>
                  <a:gd name="connsiteX90" fmla="*/ 252362 w 523737"/>
                  <a:gd name="connsiteY90" fmla="*/ 108921 h 228215"/>
                  <a:gd name="connsiteX91" fmla="*/ 252362 w 523737"/>
                  <a:gd name="connsiteY91" fmla="*/ 30256 h 228215"/>
                  <a:gd name="connsiteX92" fmla="*/ 243719 w 523737"/>
                  <a:gd name="connsiteY92" fmla="*/ 30256 h 228215"/>
                  <a:gd name="connsiteX93" fmla="*/ 243719 w 523737"/>
                  <a:gd name="connsiteY93" fmla="*/ 30256 h 228215"/>
                  <a:gd name="connsiteX94" fmla="*/ 243719 w 523737"/>
                  <a:gd name="connsiteY94" fmla="*/ 30256 h 228215"/>
                  <a:gd name="connsiteX95" fmla="*/ 243719 w 523737"/>
                  <a:gd name="connsiteY95" fmla="*/ 30256 h 228215"/>
                  <a:gd name="connsiteX96" fmla="*/ 253226 w 523737"/>
                  <a:gd name="connsiteY96" fmla="*/ 31120 h 228215"/>
                  <a:gd name="connsiteX97" fmla="*/ 243719 w 523737"/>
                  <a:gd name="connsiteY97" fmla="*/ 21611 h 228215"/>
                  <a:gd name="connsiteX98" fmla="*/ 243719 w 523737"/>
                  <a:gd name="connsiteY98" fmla="*/ 30256 h 228215"/>
                  <a:gd name="connsiteX99" fmla="*/ 158158 w 523737"/>
                  <a:gd name="connsiteY99" fmla="*/ 30256 h 228215"/>
                  <a:gd name="connsiteX100" fmla="*/ 243719 w 523737"/>
                  <a:gd name="connsiteY100" fmla="*/ 30256 h 228215"/>
                  <a:gd name="connsiteX101" fmla="*/ 243719 w 523737"/>
                  <a:gd name="connsiteY101" fmla="*/ 21611 h 228215"/>
                  <a:gd name="connsiteX102" fmla="*/ 158158 w 523737"/>
                  <a:gd name="connsiteY102" fmla="*/ 21611 h 228215"/>
                  <a:gd name="connsiteX103" fmla="*/ 158158 w 523737"/>
                  <a:gd name="connsiteY103" fmla="*/ 30256 h 228215"/>
                  <a:gd name="connsiteX104" fmla="*/ 157294 w 523737"/>
                  <a:gd name="connsiteY104" fmla="*/ 30256 h 228215"/>
                  <a:gd name="connsiteX105" fmla="*/ 157294 w 523737"/>
                  <a:gd name="connsiteY105" fmla="*/ 30256 h 228215"/>
                  <a:gd name="connsiteX106" fmla="*/ 157294 w 523737"/>
                  <a:gd name="connsiteY106" fmla="*/ 30256 h 228215"/>
                  <a:gd name="connsiteX107" fmla="*/ 158158 w 523737"/>
                  <a:gd name="connsiteY107" fmla="*/ 20747 h 228215"/>
                  <a:gd name="connsiteX108" fmla="*/ 148652 w 523737"/>
                  <a:gd name="connsiteY108" fmla="*/ 30256 h 228215"/>
                  <a:gd name="connsiteX109" fmla="*/ 157294 w 523737"/>
                  <a:gd name="connsiteY109" fmla="*/ 30256 h 228215"/>
                  <a:gd name="connsiteX110" fmla="*/ 157294 w 523737"/>
                  <a:gd name="connsiteY110" fmla="*/ 108921 h 228215"/>
                  <a:gd name="connsiteX111" fmla="*/ 157294 w 523737"/>
                  <a:gd name="connsiteY111" fmla="*/ 30256 h 228215"/>
                  <a:gd name="connsiteX112" fmla="*/ 148652 w 523737"/>
                  <a:gd name="connsiteY112" fmla="*/ 30256 h 228215"/>
                  <a:gd name="connsiteX113" fmla="*/ 148652 w 523737"/>
                  <a:gd name="connsiteY113" fmla="*/ 108921 h 228215"/>
                  <a:gd name="connsiteX114" fmla="*/ 157294 w 523737"/>
                  <a:gd name="connsiteY114" fmla="*/ 108921 h 228215"/>
                  <a:gd name="connsiteX115" fmla="*/ 158158 w 523737"/>
                  <a:gd name="connsiteY115" fmla="*/ 109786 h 228215"/>
                  <a:gd name="connsiteX116" fmla="*/ 158158 w 523737"/>
                  <a:gd name="connsiteY116" fmla="*/ 109786 h 228215"/>
                  <a:gd name="connsiteX117" fmla="*/ 158158 w 523737"/>
                  <a:gd name="connsiteY117" fmla="*/ 109786 h 228215"/>
                  <a:gd name="connsiteX118" fmla="*/ 148652 w 523737"/>
                  <a:gd name="connsiteY118" fmla="*/ 108921 h 228215"/>
                  <a:gd name="connsiteX119" fmla="*/ 158158 w 523737"/>
                  <a:gd name="connsiteY119" fmla="*/ 118430 h 228215"/>
                  <a:gd name="connsiteX120" fmla="*/ 158158 w 523737"/>
                  <a:gd name="connsiteY120" fmla="*/ 109786 h 228215"/>
                  <a:gd name="connsiteX121" fmla="*/ 243719 w 523737"/>
                  <a:gd name="connsiteY121" fmla="*/ 109786 h 228215"/>
                  <a:gd name="connsiteX122" fmla="*/ 158158 w 523737"/>
                  <a:gd name="connsiteY122" fmla="*/ 109786 h 228215"/>
                  <a:gd name="connsiteX123" fmla="*/ 158158 w 523737"/>
                  <a:gd name="connsiteY123" fmla="*/ 118430 h 228215"/>
                  <a:gd name="connsiteX124" fmla="*/ 243719 w 523737"/>
                  <a:gd name="connsiteY124" fmla="*/ 118430 h 228215"/>
                  <a:gd name="connsiteX125" fmla="*/ 243719 w 523737"/>
                  <a:gd name="connsiteY125" fmla="*/ 109786 h 228215"/>
                  <a:gd name="connsiteX126" fmla="*/ 243719 w 523737"/>
                  <a:gd name="connsiteY126" fmla="*/ 108921 h 228215"/>
                  <a:gd name="connsiteX127" fmla="*/ 243719 w 523737"/>
                  <a:gd name="connsiteY127" fmla="*/ 108921 h 228215"/>
                  <a:gd name="connsiteX128" fmla="*/ 243719 w 523737"/>
                  <a:gd name="connsiteY128" fmla="*/ 108921 h 228215"/>
                  <a:gd name="connsiteX129" fmla="*/ 242855 w 523737"/>
                  <a:gd name="connsiteY129" fmla="*/ 118430 h 228215"/>
                  <a:gd name="connsiteX130" fmla="*/ 252362 w 523737"/>
                  <a:gd name="connsiteY130" fmla="*/ 108921 h 228215"/>
                  <a:gd name="connsiteX131" fmla="*/ 243719 w 523737"/>
                  <a:gd name="connsiteY131" fmla="*/ 108921 h 228215"/>
                  <a:gd name="connsiteX132" fmla="*/ 127909 w 523737"/>
                  <a:gd name="connsiteY132" fmla="*/ 30256 h 228215"/>
                  <a:gd name="connsiteX133" fmla="*/ 127909 w 523737"/>
                  <a:gd name="connsiteY133" fmla="*/ 108921 h 228215"/>
                  <a:gd name="connsiteX134" fmla="*/ 136552 w 523737"/>
                  <a:gd name="connsiteY134" fmla="*/ 108921 h 228215"/>
                  <a:gd name="connsiteX135" fmla="*/ 136552 w 523737"/>
                  <a:gd name="connsiteY135" fmla="*/ 30256 h 228215"/>
                  <a:gd name="connsiteX136" fmla="*/ 127909 w 523737"/>
                  <a:gd name="connsiteY136" fmla="*/ 30256 h 228215"/>
                  <a:gd name="connsiteX137" fmla="*/ 127045 w 523737"/>
                  <a:gd name="connsiteY137" fmla="*/ 29391 h 228215"/>
                  <a:gd name="connsiteX138" fmla="*/ 127045 w 523737"/>
                  <a:gd name="connsiteY138" fmla="*/ 29391 h 228215"/>
                  <a:gd name="connsiteX139" fmla="*/ 127045 w 523737"/>
                  <a:gd name="connsiteY139" fmla="*/ 29391 h 228215"/>
                  <a:gd name="connsiteX140" fmla="*/ 136552 w 523737"/>
                  <a:gd name="connsiteY140" fmla="*/ 30256 h 228215"/>
                  <a:gd name="connsiteX141" fmla="*/ 127045 w 523737"/>
                  <a:gd name="connsiteY141" fmla="*/ 20747 h 228215"/>
                  <a:gd name="connsiteX142" fmla="*/ 127045 w 523737"/>
                  <a:gd name="connsiteY142" fmla="*/ 29391 h 228215"/>
                  <a:gd name="connsiteX143" fmla="*/ 54448 w 523737"/>
                  <a:gd name="connsiteY143" fmla="*/ 29391 h 228215"/>
                  <a:gd name="connsiteX144" fmla="*/ 127045 w 523737"/>
                  <a:gd name="connsiteY144" fmla="*/ 29391 h 228215"/>
                  <a:gd name="connsiteX145" fmla="*/ 127045 w 523737"/>
                  <a:gd name="connsiteY145" fmla="*/ 20747 h 228215"/>
                  <a:gd name="connsiteX146" fmla="*/ 54448 w 523737"/>
                  <a:gd name="connsiteY146" fmla="*/ 20747 h 228215"/>
                  <a:gd name="connsiteX147" fmla="*/ 54448 w 523737"/>
                  <a:gd name="connsiteY147" fmla="*/ 29391 h 228215"/>
                  <a:gd name="connsiteX148" fmla="*/ 52719 w 523737"/>
                  <a:gd name="connsiteY148" fmla="*/ 30256 h 228215"/>
                  <a:gd name="connsiteX149" fmla="*/ 52719 w 523737"/>
                  <a:gd name="connsiteY149" fmla="*/ 30256 h 228215"/>
                  <a:gd name="connsiteX150" fmla="*/ 54448 w 523737"/>
                  <a:gd name="connsiteY150" fmla="*/ 29391 h 228215"/>
                  <a:gd name="connsiteX151" fmla="*/ 54448 w 523737"/>
                  <a:gd name="connsiteY151" fmla="*/ 20747 h 228215"/>
                  <a:gd name="connsiteX152" fmla="*/ 44077 w 523737"/>
                  <a:gd name="connsiteY152" fmla="*/ 30256 h 228215"/>
                  <a:gd name="connsiteX153" fmla="*/ 52719 w 523737"/>
                  <a:gd name="connsiteY153" fmla="*/ 30256 h 228215"/>
                  <a:gd name="connsiteX154" fmla="*/ 35434 w 523737"/>
                  <a:gd name="connsiteY154" fmla="*/ 128804 h 228215"/>
                  <a:gd name="connsiteX155" fmla="*/ 52719 w 523737"/>
                  <a:gd name="connsiteY155" fmla="*/ 31120 h 228215"/>
                  <a:gd name="connsiteX156" fmla="*/ 44077 w 523737"/>
                  <a:gd name="connsiteY156" fmla="*/ 29391 h 228215"/>
                  <a:gd name="connsiteX157" fmla="*/ 26792 w 523737"/>
                  <a:gd name="connsiteY157" fmla="*/ 127075 h 228215"/>
                  <a:gd name="connsiteX158" fmla="*/ 35434 w 523737"/>
                  <a:gd name="connsiteY158" fmla="*/ 128804 h 228215"/>
                  <a:gd name="connsiteX159" fmla="*/ 33706 w 523737"/>
                  <a:gd name="connsiteY159" fmla="*/ 127939 h 228215"/>
                  <a:gd name="connsiteX160" fmla="*/ 33706 w 523737"/>
                  <a:gd name="connsiteY160" fmla="*/ 127939 h 228215"/>
                  <a:gd name="connsiteX161" fmla="*/ 34570 w 523737"/>
                  <a:gd name="connsiteY161" fmla="*/ 127939 h 228215"/>
                  <a:gd name="connsiteX162" fmla="*/ 34570 w 523737"/>
                  <a:gd name="connsiteY162" fmla="*/ 128804 h 228215"/>
                  <a:gd name="connsiteX163" fmla="*/ 34570 w 523737"/>
                  <a:gd name="connsiteY163" fmla="*/ 128804 h 228215"/>
                  <a:gd name="connsiteX164" fmla="*/ 25928 w 523737"/>
                  <a:gd name="connsiteY164" fmla="*/ 126210 h 228215"/>
                  <a:gd name="connsiteX165" fmla="*/ 27656 w 523737"/>
                  <a:gd name="connsiteY165" fmla="*/ 133990 h 228215"/>
                  <a:gd name="connsiteX166" fmla="*/ 35434 w 523737"/>
                  <a:gd name="connsiteY166" fmla="*/ 135719 h 228215"/>
                  <a:gd name="connsiteX167" fmla="*/ 33706 w 523737"/>
                  <a:gd name="connsiteY167" fmla="*/ 127939 h 228215"/>
                  <a:gd name="connsiteX168" fmla="*/ 126181 w 523737"/>
                  <a:gd name="connsiteY168" fmla="*/ 110650 h 228215"/>
                  <a:gd name="connsiteX169" fmla="*/ 33706 w 523737"/>
                  <a:gd name="connsiteY169" fmla="*/ 127939 h 228215"/>
                  <a:gd name="connsiteX170" fmla="*/ 35434 w 523737"/>
                  <a:gd name="connsiteY170" fmla="*/ 136584 h 228215"/>
                  <a:gd name="connsiteX171" fmla="*/ 127909 w 523737"/>
                  <a:gd name="connsiteY171" fmla="*/ 119295 h 228215"/>
                  <a:gd name="connsiteX172" fmla="*/ 126181 w 523737"/>
                  <a:gd name="connsiteY172" fmla="*/ 110650 h 228215"/>
                  <a:gd name="connsiteX173" fmla="*/ 127909 w 523737"/>
                  <a:gd name="connsiteY173" fmla="*/ 108921 h 228215"/>
                  <a:gd name="connsiteX174" fmla="*/ 127045 w 523737"/>
                  <a:gd name="connsiteY174" fmla="*/ 109786 h 228215"/>
                  <a:gd name="connsiteX175" fmla="*/ 126181 w 523737"/>
                  <a:gd name="connsiteY175" fmla="*/ 110650 h 228215"/>
                  <a:gd name="connsiteX176" fmla="*/ 128774 w 523737"/>
                  <a:gd name="connsiteY176" fmla="*/ 119295 h 228215"/>
                  <a:gd name="connsiteX177" fmla="*/ 134824 w 523737"/>
                  <a:gd name="connsiteY177" fmla="*/ 115837 h 228215"/>
                  <a:gd name="connsiteX178" fmla="*/ 137416 w 523737"/>
                  <a:gd name="connsiteY178" fmla="*/ 108921 h 228215"/>
                  <a:gd name="connsiteX179" fmla="*/ 127909 w 523737"/>
                  <a:gd name="connsiteY179" fmla="*/ 108921 h 228215"/>
                  <a:gd name="connsiteX180" fmla="*/ 523738 w 523737"/>
                  <a:gd name="connsiteY180" fmla="*/ 14696 h 228215"/>
                  <a:gd name="connsiteX181" fmla="*/ 509045 w 523737"/>
                  <a:gd name="connsiteY181" fmla="*/ 0 h 228215"/>
                  <a:gd name="connsiteX182" fmla="*/ 509045 w 523737"/>
                  <a:gd name="connsiteY182" fmla="*/ 8645 h 228215"/>
                  <a:gd name="connsiteX183" fmla="*/ 515095 w 523737"/>
                  <a:gd name="connsiteY183" fmla="*/ 14696 h 228215"/>
                  <a:gd name="connsiteX184" fmla="*/ 523738 w 523737"/>
                  <a:gd name="connsiteY184" fmla="*/ 14696 h 228215"/>
                  <a:gd name="connsiteX185" fmla="*/ 523738 w 523737"/>
                  <a:gd name="connsiteY185" fmla="*/ 213520 h 228215"/>
                  <a:gd name="connsiteX186" fmla="*/ 523738 w 523737"/>
                  <a:gd name="connsiteY186" fmla="*/ 14696 h 228215"/>
                  <a:gd name="connsiteX187" fmla="*/ 515095 w 523737"/>
                  <a:gd name="connsiteY187" fmla="*/ 14696 h 228215"/>
                  <a:gd name="connsiteX188" fmla="*/ 515095 w 523737"/>
                  <a:gd name="connsiteY188" fmla="*/ 213520 h 228215"/>
                  <a:gd name="connsiteX189" fmla="*/ 523738 w 523737"/>
                  <a:gd name="connsiteY189" fmla="*/ 213520 h 228215"/>
                  <a:gd name="connsiteX190" fmla="*/ 509045 w 523737"/>
                  <a:gd name="connsiteY190" fmla="*/ 228216 h 228215"/>
                  <a:gd name="connsiteX191" fmla="*/ 523738 w 523737"/>
                  <a:gd name="connsiteY191" fmla="*/ 213520 h 228215"/>
                  <a:gd name="connsiteX192" fmla="*/ 515095 w 523737"/>
                  <a:gd name="connsiteY192" fmla="*/ 213520 h 228215"/>
                  <a:gd name="connsiteX193" fmla="*/ 509045 w 523737"/>
                  <a:gd name="connsiteY193" fmla="*/ 219571 h 228215"/>
                  <a:gd name="connsiteX194" fmla="*/ 509045 w 523737"/>
                  <a:gd name="connsiteY194" fmla="*/ 228216 h 228215"/>
                  <a:gd name="connsiteX195" fmla="*/ 470154 w 523737"/>
                  <a:gd name="connsiteY195" fmla="*/ 228216 h 228215"/>
                  <a:gd name="connsiteX196" fmla="*/ 508181 w 523737"/>
                  <a:gd name="connsiteY196" fmla="*/ 228216 h 228215"/>
                  <a:gd name="connsiteX197" fmla="*/ 508181 w 523737"/>
                  <a:gd name="connsiteY197" fmla="*/ 219571 h 228215"/>
                  <a:gd name="connsiteX198" fmla="*/ 470154 w 523737"/>
                  <a:gd name="connsiteY198" fmla="*/ 219571 h 228215"/>
                  <a:gd name="connsiteX199" fmla="*/ 470154 w 523737"/>
                  <a:gd name="connsiteY199" fmla="*/ 228216 h 228215"/>
                  <a:gd name="connsiteX200" fmla="*/ 415706 w 523737"/>
                  <a:gd name="connsiteY200" fmla="*/ 174620 h 228215"/>
                  <a:gd name="connsiteX201" fmla="*/ 465833 w 523737"/>
                  <a:gd name="connsiteY201" fmla="*/ 223894 h 228215"/>
                  <a:gd name="connsiteX202" fmla="*/ 474475 w 523737"/>
                  <a:gd name="connsiteY202" fmla="*/ 223894 h 228215"/>
                  <a:gd name="connsiteX203" fmla="*/ 414842 w 523737"/>
                  <a:gd name="connsiteY203" fmla="*/ 165975 h 228215"/>
                  <a:gd name="connsiteX204" fmla="*/ 414842 w 523737"/>
                  <a:gd name="connsiteY204" fmla="*/ 174620 h 228215"/>
                  <a:gd name="connsiteX205" fmla="*/ 364715 w 523737"/>
                  <a:gd name="connsiteY205" fmla="*/ 223894 h 228215"/>
                  <a:gd name="connsiteX206" fmla="*/ 414842 w 523737"/>
                  <a:gd name="connsiteY206" fmla="*/ 174620 h 228215"/>
                  <a:gd name="connsiteX207" fmla="*/ 414842 w 523737"/>
                  <a:gd name="connsiteY207" fmla="*/ 165975 h 228215"/>
                  <a:gd name="connsiteX208" fmla="*/ 355208 w 523737"/>
                  <a:gd name="connsiteY208" fmla="*/ 223894 h 228215"/>
                  <a:gd name="connsiteX209" fmla="*/ 364715 w 523737"/>
                  <a:gd name="connsiteY209" fmla="*/ 223894 h 228215"/>
                  <a:gd name="connsiteX210" fmla="*/ 194457 w 523737"/>
                  <a:gd name="connsiteY210" fmla="*/ 228216 h 228215"/>
                  <a:gd name="connsiteX211" fmla="*/ 360394 w 523737"/>
                  <a:gd name="connsiteY211" fmla="*/ 228216 h 228215"/>
                  <a:gd name="connsiteX212" fmla="*/ 360394 w 523737"/>
                  <a:gd name="connsiteY212" fmla="*/ 219571 h 228215"/>
                  <a:gd name="connsiteX213" fmla="*/ 194457 w 523737"/>
                  <a:gd name="connsiteY213" fmla="*/ 219571 h 228215"/>
                  <a:gd name="connsiteX214" fmla="*/ 194457 w 523737"/>
                  <a:gd name="connsiteY214" fmla="*/ 228216 h 228215"/>
                  <a:gd name="connsiteX215" fmla="*/ 173715 w 523737"/>
                  <a:gd name="connsiteY215" fmla="*/ 228216 h 228215"/>
                  <a:gd name="connsiteX216" fmla="*/ 173715 w 523737"/>
                  <a:gd name="connsiteY216" fmla="*/ 228216 h 228215"/>
                  <a:gd name="connsiteX217" fmla="*/ 173715 w 523737"/>
                  <a:gd name="connsiteY217" fmla="*/ 228216 h 228215"/>
                  <a:gd name="connsiteX218" fmla="*/ 173715 w 523737"/>
                  <a:gd name="connsiteY218" fmla="*/ 228216 h 228215"/>
                  <a:gd name="connsiteX219" fmla="*/ 173715 w 523737"/>
                  <a:gd name="connsiteY219" fmla="*/ 228216 h 228215"/>
                  <a:gd name="connsiteX220" fmla="*/ 173715 w 523737"/>
                  <a:gd name="connsiteY220" fmla="*/ 228216 h 228215"/>
                  <a:gd name="connsiteX221" fmla="*/ 173715 w 523737"/>
                  <a:gd name="connsiteY221" fmla="*/ 228216 h 228215"/>
                  <a:gd name="connsiteX222" fmla="*/ 173715 w 523737"/>
                  <a:gd name="connsiteY222" fmla="*/ 228216 h 228215"/>
                  <a:gd name="connsiteX223" fmla="*/ 173715 w 523737"/>
                  <a:gd name="connsiteY223" fmla="*/ 228216 h 228215"/>
                  <a:gd name="connsiteX224" fmla="*/ 173715 w 523737"/>
                  <a:gd name="connsiteY224" fmla="*/ 228216 h 228215"/>
                  <a:gd name="connsiteX225" fmla="*/ 173715 w 523737"/>
                  <a:gd name="connsiteY225" fmla="*/ 228216 h 228215"/>
                  <a:gd name="connsiteX226" fmla="*/ 173715 w 523737"/>
                  <a:gd name="connsiteY226" fmla="*/ 228216 h 228215"/>
                  <a:gd name="connsiteX227" fmla="*/ 173715 w 523737"/>
                  <a:gd name="connsiteY227" fmla="*/ 228216 h 228215"/>
                  <a:gd name="connsiteX228" fmla="*/ 173715 w 523737"/>
                  <a:gd name="connsiteY228" fmla="*/ 228216 h 228215"/>
                  <a:gd name="connsiteX229" fmla="*/ 173715 w 523737"/>
                  <a:gd name="connsiteY229" fmla="*/ 228216 h 228215"/>
                  <a:gd name="connsiteX230" fmla="*/ 173715 w 523737"/>
                  <a:gd name="connsiteY230" fmla="*/ 228216 h 228215"/>
                  <a:gd name="connsiteX231" fmla="*/ 173715 w 523737"/>
                  <a:gd name="connsiteY231" fmla="*/ 228216 h 228215"/>
                  <a:gd name="connsiteX232" fmla="*/ 173715 w 523737"/>
                  <a:gd name="connsiteY232" fmla="*/ 228216 h 228215"/>
                  <a:gd name="connsiteX233" fmla="*/ 173715 w 523737"/>
                  <a:gd name="connsiteY233" fmla="*/ 228216 h 228215"/>
                  <a:gd name="connsiteX234" fmla="*/ 173715 w 523737"/>
                  <a:gd name="connsiteY234" fmla="*/ 228216 h 228215"/>
                  <a:gd name="connsiteX235" fmla="*/ 173715 w 523737"/>
                  <a:gd name="connsiteY235" fmla="*/ 228216 h 228215"/>
                  <a:gd name="connsiteX236" fmla="*/ 173715 w 523737"/>
                  <a:gd name="connsiteY236" fmla="*/ 228216 h 228215"/>
                  <a:gd name="connsiteX237" fmla="*/ 173715 w 523737"/>
                  <a:gd name="connsiteY237" fmla="*/ 228216 h 228215"/>
                  <a:gd name="connsiteX238" fmla="*/ 173715 w 523737"/>
                  <a:gd name="connsiteY238" fmla="*/ 228216 h 228215"/>
                  <a:gd name="connsiteX239" fmla="*/ 173715 w 523737"/>
                  <a:gd name="connsiteY239" fmla="*/ 228216 h 228215"/>
                  <a:gd name="connsiteX240" fmla="*/ 173715 w 523737"/>
                  <a:gd name="connsiteY240" fmla="*/ 228216 h 228215"/>
                  <a:gd name="connsiteX241" fmla="*/ 174579 w 523737"/>
                  <a:gd name="connsiteY241" fmla="*/ 228216 h 228215"/>
                  <a:gd name="connsiteX242" fmla="*/ 174579 w 523737"/>
                  <a:gd name="connsiteY242" fmla="*/ 228216 h 228215"/>
                  <a:gd name="connsiteX243" fmla="*/ 174579 w 523737"/>
                  <a:gd name="connsiteY243" fmla="*/ 228216 h 228215"/>
                  <a:gd name="connsiteX244" fmla="*/ 174579 w 523737"/>
                  <a:gd name="connsiteY244" fmla="*/ 228216 h 228215"/>
                  <a:gd name="connsiteX245" fmla="*/ 174579 w 523737"/>
                  <a:gd name="connsiteY245" fmla="*/ 228216 h 228215"/>
                  <a:gd name="connsiteX246" fmla="*/ 174579 w 523737"/>
                  <a:gd name="connsiteY246" fmla="*/ 228216 h 228215"/>
                  <a:gd name="connsiteX247" fmla="*/ 174579 w 523737"/>
                  <a:gd name="connsiteY247" fmla="*/ 228216 h 228215"/>
                  <a:gd name="connsiteX248" fmla="*/ 174579 w 523737"/>
                  <a:gd name="connsiteY248" fmla="*/ 228216 h 228215"/>
                  <a:gd name="connsiteX249" fmla="*/ 174579 w 523737"/>
                  <a:gd name="connsiteY249" fmla="*/ 228216 h 228215"/>
                  <a:gd name="connsiteX250" fmla="*/ 174579 w 523737"/>
                  <a:gd name="connsiteY250" fmla="*/ 228216 h 228215"/>
                  <a:gd name="connsiteX251" fmla="*/ 174579 w 523737"/>
                  <a:gd name="connsiteY251" fmla="*/ 228216 h 228215"/>
                  <a:gd name="connsiteX252" fmla="*/ 174579 w 523737"/>
                  <a:gd name="connsiteY252" fmla="*/ 228216 h 228215"/>
                  <a:gd name="connsiteX253" fmla="*/ 174579 w 523737"/>
                  <a:gd name="connsiteY253" fmla="*/ 228216 h 228215"/>
                  <a:gd name="connsiteX254" fmla="*/ 174579 w 523737"/>
                  <a:gd name="connsiteY254" fmla="*/ 228216 h 228215"/>
                  <a:gd name="connsiteX255" fmla="*/ 174579 w 523737"/>
                  <a:gd name="connsiteY255" fmla="*/ 228216 h 228215"/>
                  <a:gd name="connsiteX256" fmla="*/ 174579 w 523737"/>
                  <a:gd name="connsiteY256" fmla="*/ 228216 h 228215"/>
                  <a:gd name="connsiteX257" fmla="*/ 174579 w 523737"/>
                  <a:gd name="connsiteY257" fmla="*/ 228216 h 228215"/>
                  <a:gd name="connsiteX258" fmla="*/ 174579 w 523737"/>
                  <a:gd name="connsiteY258" fmla="*/ 228216 h 228215"/>
                  <a:gd name="connsiteX259" fmla="*/ 174579 w 523737"/>
                  <a:gd name="connsiteY259" fmla="*/ 228216 h 228215"/>
                  <a:gd name="connsiteX260" fmla="*/ 174579 w 523737"/>
                  <a:gd name="connsiteY260" fmla="*/ 228216 h 228215"/>
                  <a:gd name="connsiteX261" fmla="*/ 174579 w 523737"/>
                  <a:gd name="connsiteY261" fmla="*/ 228216 h 228215"/>
                  <a:gd name="connsiteX262" fmla="*/ 174579 w 523737"/>
                  <a:gd name="connsiteY262" fmla="*/ 228216 h 228215"/>
                  <a:gd name="connsiteX263" fmla="*/ 174579 w 523737"/>
                  <a:gd name="connsiteY263" fmla="*/ 228216 h 228215"/>
                  <a:gd name="connsiteX264" fmla="*/ 174579 w 523737"/>
                  <a:gd name="connsiteY264" fmla="*/ 228216 h 228215"/>
                  <a:gd name="connsiteX265" fmla="*/ 174579 w 523737"/>
                  <a:gd name="connsiteY265" fmla="*/ 228216 h 228215"/>
                  <a:gd name="connsiteX266" fmla="*/ 174579 w 523737"/>
                  <a:gd name="connsiteY266" fmla="*/ 228216 h 228215"/>
                  <a:gd name="connsiteX267" fmla="*/ 174579 w 523737"/>
                  <a:gd name="connsiteY267" fmla="*/ 228216 h 228215"/>
                  <a:gd name="connsiteX268" fmla="*/ 174579 w 523737"/>
                  <a:gd name="connsiteY268" fmla="*/ 228216 h 228215"/>
                  <a:gd name="connsiteX269" fmla="*/ 174579 w 523737"/>
                  <a:gd name="connsiteY269" fmla="*/ 228216 h 228215"/>
                  <a:gd name="connsiteX270" fmla="*/ 174579 w 523737"/>
                  <a:gd name="connsiteY270" fmla="*/ 228216 h 228215"/>
                  <a:gd name="connsiteX271" fmla="*/ 174579 w 523737"/>
                  <a:gd name="connsiteY271" fmla="*/ 228216 h 228215"/>
                  <a:gd name="connsiteX272" fmla="*/ 174579 w 523737"/>
                  <a:gd name="connsiteY272" fmla="*/ 228216 h 228215"/>
                  <a:gd name="connsiteX273" fmla="*/ 174579 w 523737"/>
                  <a:gd name="connsiteY273" fmla="*/ 228216 h 228215"/>
                  <a:gd name="connsiteX274" fmla="*/ 174579 w 523737"/>
                  <a:gd name="connsiteY274" fmla="*/ 228216 h 228215"/>
                  <a:gd name="connsiteX275" fmla="*/ 174579 w 523737"/>
                  <a:gd name="connsiteY275" fmla="*/ 228216 h 228215"/>
                  <a:gd name="connsiteX276" fmla="*/ 174579 w 523737"/>
                  <a:gd name="connsiteY276" fmla="*/ 228216 h 228215"/>
                  <a:gd name="connsiteX277" fmla="*/ 174579 w 523737"/>
                  <a:gd name="connsiteY277" fmla="*/ 228216 h 228215"/>
                  <a:gd name="connsiteX278" fmla="*/ 174579 w 523737"/>
                  <a:gd name="connsiteY278" fmla="*/ 228216 h 228215"/>
                  <a:gd name="connsiteX279" fmla="*/ 174579 w 523737"/>
                  <a:gd name="connsiteY279" fmla="*/ 228216 h 228215"/>
                  <a:gd name="connsiteX280" fmla="*/ 174579 w 523737"/>
                  <a:gd name="connsiteY280" fmla="*/ 228216 h 228215"/>
                  <a:gd name="connsiteX281" fmla="*/ 174579 w 523737"/>
                  <a:gd name="connsiteY281" fmla="*/ 228216 h 228215"/>
                  <a:gd name="connsiteX282" fmla="*/ 174579 w 523737"/>
                  <a:gd name="connsiteY282" fmla="*/ 228216 h 228215"/>
                  <a:gd name="connsiteX283" fmla="*/ 174579 w 523737"/>
                  <a:gd name="connsiteY283" fmla="*/ 228216 h 228215"/>
                  <a:gd name="connsiteX284" fmla="*/ 174579 w 523737"/>
                  <a:gd name="connsiteY284" fmla="*/ 228216 h 228215"/>
                  <a:gd name="connsiteX285" fmla="*/ 174579 w 523737"/>
                  <a:gd name="connsiteY285" fmla="*/ 228216 h 228215"/>
                  <a:gd name="connsiteX286" fmla="*/ 174579 w 523737"/>
                  <a:gd name="connsiteY286" fmla="*/ 228216 h 228215"/>
                  <a:gd name="connsiteX287" fmla="*/ 174579 w 523737"/>
                  <a:gd name="connsiteY287" fmla="*/ 228216 h 228215"/>
                  <a:gd name="connsiteX288" fmla="*/ 174579 w 523737"/>
                  <a:gd name="connsiteY288" fmla="*/ 228216 h 228215"/>
                  <a:gd name="connsiteX289" fmla="*/ 174579 w 523737"/>
                  <a:gd name="connsiteY289" fmla="*/ 228216 h 228215"/>
                  <a:gd name="connsiteX290" fmla="*/ 174579 w 523737"/>
                  <a:gd name="connsiteY290" fmla="*/ 228216 h 228215"/>
                  <a:gd name="connsiteX291" fmla="*/ 174579 w 523737"/>
                  <a:gd name="connsiteY291" fmla="*/ 228216 h 228215"/>
                  <a:gd name="connsiteX292" fmla="*/ 174579 w 523737"/>
                  <a:gd name="connsiteY292" fmla="*/ 228216 h 228215"/>
                  <a:gd name="connsiteX293" fmla="*/ 174579 w 523737"/>
                  <a:gd name="connsiteY293" fmla="*/ 228216 h 228215"/>
                  <a:gd name="connsiteX294" fmla="*/ 174579 w 523737"/>
                  <a:gd name="connsiteY294" fmla="*/ 228216 h 228215"/>
                  <a:gd name="connsiteX295" fmla="*/ 174579 w 523737"/>
                  <a:gd name="connsiteY295" fmla="*/ 228216 h 228215"/>
                  <a:gd name="connsiteX296" fmla="*/ 174579 w 523737"/>
                  <a:gd name="connsiteY296" fmla="*/ 228216 h 228215"/>
                  <a:gd name="connsiteX297" fmla="*/ 174579 w 523737"/>
                  <a:gd name="connsiteY297" fmla="*/ 228216 h 228215"/>
                  <a:gd name="connsiteX298" fmla="*/ 174579 w 523737"/>
                  <a:gd name="connsiteY298" fmla="*/ 228216 h 228215"/>
                  <a:gd name="connsiteX299" fmla="*/ 174579 w 523737"/>
                  <a:gd name="connsiteY299" fmla="*/ 228216 h 228215"/>
                  <a:gd name="connsiteX300" fmla="*/ 174579 w 523737"/>
                  <a:gd name="connsiteY300" fmla="*/ 228216 h 228215"/>
                  <a:gd name="connsiteX301" fmla="*/ 174579 w 523737"/>
                  <a:gd name="connsiteY301" fmla="*/ 228216 h 228215"/>
                  <a:gd name="connsiteX302" fmla="*/ 174579 w 523737"/>
                  <a:gd name="connsiteY302" fmla="*/ 228216 h 228215"/>
                  <a:gd name="connsiteX303" fmla="*/ 174579 w 523737"/>
                  <a:gd name="connsiteY303" fmla="*/ 228216 h 228215"/>
                  <a:gd name="connsiteX304" fmla="*/ 174579 w 523737"/>
                  <a:gd name="connsiteY304" fmla="*/ 228216 h 228215"/>
                  <a:gd name="connsiteX305" fmla="*/ 174579 w 523737"/>
                  <a:gd name="connsiteY305" fmla="*/ 228216 h 228215"/>
                  <a:gd name="connsiteX306" fmla="*/ 174579 w 523737"/>
                  <a:gd name="connsiteY306" fmla="*/ 228216 h 228215"/>
                  <a:gd name="connsiteX307" fmla="*/ 174579 w 523737"/>
                  <a:gd name="connsiteY307" fmla="*/ 228216 h 228215"/>
                  <a:gd name="connsiteX308" fmla="*/ 174579 w 523737"/>
                  <a:gd name="connsiteY308" fmla="*/ 228216 h 228215"/>
                  <a:gd name="connsiteX309" fmla="*/ 174579 w 523737"/>
                  <a:gd name="connsiteY309" fmla="*/ 228216 h 228215"/>
                  <a:gd name="connsiteX310" fmla="*/ 174579 w 523737"/>
                  <a:gd name="connsiteY310" fmla="*/ 228216 h 228215"/>
                  <a:gd name="connsiteX311" fmla="*/ 174579 w 523737"/>
                  <a:gd name="connsiteY311" fmla="*/ 228216 h 228215"/>
                  <a:gd name="connsiteX312" fmla="*/ 174579 w 523737"/>
                  <a:gd name="connsiteY312" fmla="*/ 228216 h 228215"/>
                  <a:gd name="connsiteX313" fmla="*/ 174579 w 523737"/>
                  <a:gd name="connsiteY313" fmla="*/ 228216 h 228215"/>
                  <a:gd name="connsiteX314" fmla="*/ 174579 w 523737"/>
                  <a:gd name="connsiteY314" fmla="*/ 228216 h 228215"/>
                  <a:gd name="connsiteX315" fmla="*/ 174579 w 523737"/>
                  <a:gd name="connsiteY315" fmla="*/ 228216 h 228215"/>
                  <a:gd name="connsiteX316" fmla="*/ 174579 w 523737"/>
                  <a:gd name="connsiteY316" fmla="*/ 228216 h 228215"/>
                  <a:gd name="connsiteX317" fmla="*/ 174579 w 523737"/>
                  <a:gd name="connsiteY317" fmla="*/ 228216 h 228215"/>
                  <a:gd name="connsiteX318" fmla="*/ 174579 w 523737"/>
                  <a:gd name="connsiteY318" fmla="*/ 228216 h 228215"/>
                  <a:gd name="connsiteX319" fmla="*/ 174579 w 523737"/>
                  <a:gd name="connsiteY319" fmla="*/ 228216 h 228215"/>
                  <a:gd name="connsiteX320" fmla="*/ 174579 w 523737"/>
                  <a:gd name="connsiteY320" fmla="*/ 228216 h 228215"/>
                  <a:gd name="connsiteX321" fmla="*/ 174579 w 523737"/>
                  <a:gd name="connsiteY321" fmla="*/ 228216 h 228215"/>
                  <a:gd name="connsiteX322" fmla="*/ 174579 w 523737"/>
                  <a:gd name="connsiteY322" fmla="*/ 228216 h 228215"/>
                  <a:gd name="connsiteX323" fmla="*/ 174579 w 523737"/>
                  <a:gd name="connsiteY323" fmla="*/ 228216 h 228215"/>
                  <a:gd name="connsiteX324" fmla="*/ 174579 w 523737"/>
                  <a:gd name="connsiteY324" fmla="*/ 228216 h 228215"/>
                  <a:gd name="connsiteX325" fmla="*/ 174579 w 523737"/>
                  <a:gd name="connsiteY325" fmla="*/ 228216 h 228215"/>
                  <a:gd name="connsiteX326" fmla="*/ 174579 w 523737"/>
                  <a:gd name="connsiteY326" fmla="*/ 228216 h 228215"/>
                  <a:gd name="connsiteX327" fmla="*/ 174579 w 523737"/>
                  <a:gd name="connsiteY327" fmla="*/ 228216 h 228215"/>
                  <a:gd name="connsiteX328" fmla="*/ 174579 w 523737"/>
                  <a:gd name="connsiteY328" fmla="*/ 228216 h 228215"/>
                  <a:gd name="connsiteX329" fmla="*/ 174579 w 523737"/>
                  <a:gd name="connsiteY329" fmla="*/ 228216 h 228215"/>
                  <a:gd name="connsiteX330" fmla="*/ 174579 w 523737"/>
                  <a:gd name="connsiteY330" fmla="*/ 228216 h 228215"/>
                  <a:gd name="connsiteX331" fmla="*/ 174579 w 523737"/>
                  <a:gd name="connsiteY331" fmla="*/ 228216 h 228215"/>
                  <a:gd name="connsiteX332" fmla="*/ 174579 w 523737"/>
                  <a:gd name="connsiteY332" fmla="*/ 228216 h 228215"/>
                  <a:gd name="connsiteX333" fmla="*/ 174579 w 523737"/>
                  <a:gd name="connsiteY333" fmla="*/ 228216 h 228215"/>
                  <a:gd name="connsiteX334" fmla="*/ 174579 w 523737"/>
                  <a:gd name="connsiteY334" fmla="*/ 228216 h 228215"/>
                  <a:gd name="connsiteX335" fmla="*/ 174579 w 523737"/>
                  <a:gd name="connsiteY335" fmla="*/ 228216 h 228215"/>
                  <a:gd name="connsiteX336" fmla="*/ 174579 w 523737"/>
                  <a:gd name="connsiteY336" fmla="*/ 228216 h 228215"/>
                  <a:gd name="connsiteX337" fmla="*/ 174579 w 523737"/>
                  <a:gd name="connsiteY337" fmla="*/ 228216 h 228215"/>
                  <a:gd name="connsiteX338" fmla="*/ 174579 w 523737"/>
                  <a:gd name="connsiteY338" fmla="*/ 228216 h 228215"/>
                  <a:gd name="connsiteX339" fmla="*/ 174579 w 523737"/>
                  <a:gd name="connsiteY339" fmla="*/ 228216 h 228215"/>
                  <a:gd name="connsiteX340" fmla="*/ 174579 w 523737"/>
                  <a:gd name="connsiteY340" fmla="*/ 228216 h 228215"/>
                  <a:gd name="connsiteX341" fmla="*/ 174579 w 523737"/>
                  <a:gd name="connsiteY341" fmla="*/ 228216 h 228215"/>
                  <a:gd name="connsiteX342" fmla="*/ 174579 w 523737"/>
                  <a:gd name="connsiteY342" fmla="*/ 228216 h 228215"/>
                  <a:gd name="connsiteX343" fmla="*/ 174579 w 523737"/>
                  <a:gd name="connsiteY343" fmla="*/ 228216 h 228215"/>
                  <a:gd name="connsiteX344" fmla="*/ 174579 w 523737"/>
                  <a:gd name="connsiteY344" fmla="*/ 228216 h 228215"/>
                  <a:gd name="connsiteX345" fmla="*/ 174579 w 523737"/>
                  <a:gd name="connsiteY345" fmla="*/ 228216 h 228215"/>
                  <a:gd name="connsiteX346" fmla="*/ 174579 w 523737"/>
                  <a:gd name="connsiteY346" fmla="*/ 228216 h 228215"/>
                  <a:gd name="connsiteX347" fmla="*/ 174579 w 523737"/>
                  <a:gd name="connsiteY347" fmla="*/ 228216 h 228215"/>
                  <a:gd name="connsiteX348" fmla="*/ 174579 w 523737"/>
                  <a:gd name="connsiteY348" fmla="*/ 228216 h 228215"/>
                  <a:gd name="connsiteX349" fmla="*/ 174579 w 523737"/>
                  <a:gd name="connsiteY349" fmla="*/ 228216 h 228215"/>
                  <a:gd name="connsiteX350" fmla="*/ 174579 w 523737"/>
                  <a:gd name="connsiteY350" fmla="*/ 228216 h 228215"/>
                  <a:gd name="connsiteX351" fmla="*/ 174579 w 523737"/>
                  <a:gd name="connsiteY351" fmla="*/ 228216 h 228215"/>
                  <a:gd name="connsiteX352" fmla="*/ 174579 w 523737"/>
                  <a:gd name="connsiteY352" fmla="*/ 228216 h 228215"/>
                  <a:gd name="connsiteX353" fmla="*/ 174579 w 523737"/>
                  <a:gd name="connsiteY353" fmla="*/ 228216 h 228215"/>
                  <a:gd name="connsiteX354" fmla="*/ 174579 w 523737"/>
                  <a:gd name="connsiteY354" fmla="*/ 228216 h 228215"/>
                  <a:gd name="connsiteX355" fmla="*/ 174579 w 523737"/>
                  <a:gd name="connsiteY355" fmla="*/ 228216 h 228215"/>
                  <a:gd name="connsiteX356" fmla="*/ 174579 w 523737"/>
                  <a:gd name="connsiteY356" fmla="*/ 228216 h 228215"/>
                  <a:gd name="connsiteX357" fmla="*/ 174579 w 523737"/>
                  <a:gd name="connsiteY357" fmla="*/ 228216 h 228215"/>
                  <a:gd name="connsiteX358" fmla="*/ 174579 w 523737"/>
                  <a:gd name="connsiteY358" fmla="*/ 228216 h 228215"/>
                  <a:gd name="connsiteX359" fmla="*/ 174579 w 523737"/>
                  <a:gd name="connsiteY359" fmla="*/ 228216 h 228215"/>
                  <a:gd name="connsiteX360" fmla="*/ 174579 w 523737"/>
                  <a:gd name="connsiteY360" fmla="*/ 228216 h 228215"/>
                  <a:gd name="connsiteX361" fmla="*/ 174579 w 523737"/>
                  <a:gd name="connsiteY361" fmla="*/ 228216 h 228215"/>
                  <a:gd name="connsiteX362" fmla="*/ 174579 w 523737"/>
                  <a:gd name="connsiteY362" fmla="*/ 228216 h 228215"/>
                  <a:gd name="connsiteX363" fmla="*/ 174579 w 523737"/>
                  <a:gd name="connsiteY363" fmla="*/ 228216 h 228215"/>
                  <a:gd name="connsiteX364" fmla="*/ 174579 w 523737"/>
                  <a:gd name="connsiteY364" fmla="*/ 228216 h 228215"/>
                  <a:gd name="connsiteX365" fmla="*/ 174579 w 523737"/>
                  <a:gd name="connsiteY365" fmla="*/ 228216 h 228215"/>
                  <a:gd name="connsiteX366" fmla="*/ 174579 w 523737"/>
                  <a:gd name="connsiteY366" fmla="*/ 228216 h 228215"/>
                  <a:gd name="connsiteX367" fmla="*/ 174579 w 523737"/>
                  <a:gd name="connsiteY367" fmla="*/ 228216 h 228215"/>
                  <a:gd name="connsiteX368" fmla="*/ 174579 w 523737"/>
                  <a:gd name="connsiteY368" fmla="*/ 228216 h 228215"/>
                  <a:gd name="connsiteX369" fmla="*/ 174579 w 523737"/>
                  <a:gd name="connsiteY369" fmla="*/ 228216 h 228215"/>
                  <a:gd name="connsiteX370" fmla="*/ 174579 w 523737"/>
                  <a:gd name="connsiteY370" fmla="*/ 228216 h 228215"/>
                  <a:gd name="connsiteX371" fmla="*/ 174579 w 523737"/>
                  <a:gd name="connsiteY371" fmla="*/ 228216 h 228215"/>
                  <a:gd name="connsiteX372" fmla="*/ 174579 w 523737"/>
                  <a:gd name="connsiteY372" fmla="*/ 228216 h 228215"/>
                  <a:gd name="connsiteX373" fmla="*/ 174579 w 523737"/>
                  <a:gd name="connsiteY373" fmla="*/ 228216 h 228215"/>
                  <a:gd name="connsiteX374" fmla="*/ 174579 w 523737"/>
                  <a:gd name="connsiteY374" fmla="*/ 228216 h 228215"/>
                  <a:gd name="connsiteX375" fmla="*/ 174579 w 523737"/>
                  <a:gd name="connsiteY375" fmla="*/ 228216 h 228215"/>
                  <a:gd name="connsiteX376" fmla="*/ 174579 w 523737"/>
                  <a:gd name="connsiteY376" fmla="*/ 228216 h 228215"/>
                  <a:gd name="connsiteX377" fmla="*/ 174579 w 523737"/>
                  <a:gd name="connsiteY377" fmla="*/ 228216 h 228215"/>
                  <a:gd name="connsiteX378" fmla="*/ 174579 w 523737"/>
                  <a:gd name="connsiteY378" fmla="*/ 228216 h 228215"/>
                  <a:gd name="connsiteX379" fmla="*/ 174579 w 523737"/>
                  <a:gd name="connsiteY379" fmla="*/ 228216 h 228215"/>
                  <a:gd name="connsiteX380" fmla="*/ 174579 w 523737"/>
                  <a:gd name="connsiteY380" fmla="*/ 228216 h 228215"/>
                  <a:gd name="connsiteX381" fmla="*/ 174579 w 523737"/>
                  <a:gd name="connsiteY381" fmla="*/ 228216 h 228215"/>
                  <a:gd name="connsiteX382" fmla="*/ 174579 w 523737"/>
                  <a:gd name="connsiteY382" fmla="*/ 228216 h 228215"/>
                  <a:gd name="connsiteX383" fmla="*/ 174579 w 523737"/>
                  <a:gd name="connsiteY383" fmla="*/ 228216 h 228215"/>
                  <a:gd name="connsiteX384" fmla="*/ 174579 w 523737"/>
                  <a:gd name="connsiteY384" fmla="*/ 228216 h 228215"/>
                  <a:gd name="connsiteX385" fmla="*/ 174579 w 523737"/>
                  <a:gd name="connsiteY385" fmla="*/ 228216 h 228215"/>
                  <a:gd name="connsiteX386" fmla="*/ 174579 w 523737"/>
                  <a:gd name="connsiteY386" fmla="*/ 228216 h 228215"/>
                  <a:gd name="connsiteX387" fmla="*/ 174579 w 523737"/>
                  <a:gd name="connsiteY387" fmla="*/ 228216 h 228215"/>
                  <a:gd name="connsiteX388" fmla="*/ 174579 w 523737"/>
                  <a:gd name="connsiteY388" fmla="*/ 228216 h 228215"/>
                  <a:gd name="connsiteX389" fmla="*/ 174579 w 523737"/>
                  <a:gd name="connsiteY389" fmla="*/ 228216 h 228215"/>
                  <a:gd name="connsiteX390" fmla="*/ 174579 w 523737"/>
                  <a:gd name="connsiteY390" fmla="*/ 228216 h 228215"/>
                  <a:gd name="connsiteX391" fmla="*/ 174579 w 523737"/>
                  <a:gd name="connsiteY391" fmla="*/ 228216 h 228215"/>
                  <a:gd name="connsiteX392" fmla="*/ 174579 w 523737"/>
                  <a:gd name="connsiteY392" fmla="*/ 228216 h 228215"/>
                  <a:gd name="connsiteX393" fmla="*/ 174579 w 523737"/>
                  <a:gd name="connsiteY393" fmla="*/ 228216 h 228215"/>
                  <a:gd name="connsiteX394" fmla="*/ 174579 w 523737"/>
                  <a:gd name="connsiteY394" fmla="*/ 228216 h 228215"/>
                  <a:gd name="connsiteX395" fmla="*/ 174579 w 523737"/>
                  <a:gd name="connsiteY395" fmla="*/ 228216 h 228215"/>
                  <a:gd name="connsiteX396" fmla="*/ 174579 w 523737"/>
                  <a:gd name="connsiteY396" fmla="*/ 228216 h 228215"/>
                  <a:gd name="connsiteX397" fmla="*/ 174579 w 523737"/>
                  <a:gd name="connsiteY397" fmla="*/ 228216 h 228215"/>
                  <a:gd name="connsiteX398" fmla="*/ 174579 w 523737"/>
                  <a:gd name="connsiteY398" fmla="*/ 228216 h 228215"/>
                  <a:gd name="connsiteX399" fmla="*/ 174579 w 523737"/>
                  <a:gd name="connsiteY399" fmla="*/ 228216 h 228215"/>
                  <a:gd name="connsiteX400" fmla="*/ 174579 w 523737"/>
                  <a:gd name="connsiteY400" fmla="*/ 228216 h 228215"/>
                  <a:gd name="connsiteX401" fmla="*/ 174579 w 523737"/>
                  <a:gd name="connsiteY401" fmla="*/ 228216 h 228215"/>
                  <a:gd name="connsiteX402" fmla="*/ 174579 w 523737"/>
                  <a:gd name="connsiteY402" fmla="*/ 228216 h 228215"/>
                  <a:gd name="connsiteX403" fmla="*/ 174579 w 523737"/>
                  <a:gd name="connsiteY403" fmla="*/ 228216 h 228215"/>
                  <a:gd name="connsiteX404" fmla="*/ 174579 w 523737"/>
                  <a:gd name="connsiteY404" fmla="*/ 228216 h 228215"/>
                  <a:gd name="connsiteX405" fmla="*/ 174579 w 523737"/>
                  <a:gd name="connsiteY405" fmla="*/ 228216 h 228215"/>
                  <a:gd name="connsiteX406" fmla="*/ 174579 w 523737"/>
                  <a:gd name="connsiteY406" fmla="*/ 228216 h 228215"/>
                  <a:gd name="connsiteX407" fmla="*/ 174579 w 523737"/>
                  <a:gd name="connsiteY407" fmla="*/ 228216 h 228215"/>
                  <a:gd name="connsiteX408" fmla="*/ 174579 w 523737"/>
                  <a:gd name="connsiteY408" fmla="*/ 228216 h 228215"/>
                  <a:gd name="connsiteX409" fmla="*/ 174579 w 523737"/>
                  <a:gd name="connsiteY409" fmla="*/ 228216 h 228215"/>
                  <a:gd name="connsiteX410" fmla="*/ 174579 w 523737"/>
                  <a:gd name="connsiteY410" fmla="*/ 228216 h 228215"/>
                  <a:gd name="connsiteX411" fmla="*/ 174579 w 523737"/>
                  <a:gd name="connsiteY411" fmla="*/ 228216 h 228215"/>
                  <a:gd name="connsiteX412" fmla="*/ 174579 w 523737"/>
                  <a:gd name="connsiteY412" fmla="*/ 228216 h 228215"/>
                  <a:gd name="connsiteX413" fmla="*/ 174579 w 523737"/>
                  <a:gd name="connsiteY413" fmla="*/ 228216 h 228215"/>
                  <a:gd name="connsiteX414" fmla="*/ 174579 w 523737"/>
                  <a:gd name="connsiteY414" fmla="*/ 228216 h 228215"/>
                  <a:gd name="connsiteX415" fmla="*/ 174579 w 523737"/>
                  <a:gd name="connsiteY415" fmla="*/ 228216 h 228215"/>
                  <a:gd name="connsiteX416" fmla="*/ 174579 w 523737"/>
                  <a:gd name="connsiteY416" fmla="*/ 228216 h 228215"/>
                  <a:gd name="connsiteX417" fmla="*/ 174579 w 523737"/>
                  <a:gd name="connsiteY417" fmla="*/ 228216 h 228215"/>
                  <a:gd name="connsiteX418" fmla="*/ 174579 w 523737"/>
                  <a:gd name="connsiteY418" fmla="*/ 228216 h 228215"/>
                  <a:gd name="connsiteX419" fmla="*/ 174579 w 523737"/>
                  <a:gd name="connsiteY419" fmla="*/ 228216 h 228215"/>
                  <a:gd name="connsiteX420" fmla="*/ 174579 w 523737"/>
                  <a:gd name="connsiteY420" fmla="*/ 228216 h 228215"/>
                  <a:gd name="connsiteX421" fmla="*/ 174579 w 523737"/>
                  <a:gd name="connsiteY421" fmla="*/ 228216 h 228215"/>
                  <a:gd name="connsiteX422" fmla="*/ 174579 w 523737"/>
                  <a:gd name="connsiteY422" fmla="*/ 228216 h 228215"/>
                  <a:gd name="connsiteX423" fmla="*/ 174579 w 523737"/>
                  <a:gd name="connsiteY423" fmla="*/ 228216 h 228215"/>
                  <a:gd name="connsiteX424" fmla="*/ 174579 w 523737"/>
                  <a:gd name="connsiteY424" fmla="*/ 228216 h 228215"/>
                  <a:gd name="connsiteX425" fmla="*/ 174579 w 523737"/>
                  <a:gd name="connsiteY425" fmla="*/ 228216 h 228215"/>
                  <a:gd name="connsiteX426" fmla="*/ 174579 w 523737"/>
                  <a:gd name="connsiteY426" fmla="*/ 228216 h 228215"/>
                  <a:gd name="connsiteX427" fmla="*/ 174579 w 523737"/>
                  <a:gd name="connsiteY427" fmla="*/ 228216 h 228215"/>
                  <a:gd name="connsiteX428" fmla="*/ 174579 w 523737"/>
                  <a:gd name="connsiteY428" fmla="*/ 228216 h 228215"/>
                  <a:gd name="connsiteX429" fmla="*/ 174579 w 523737"/>
                  <a:gd name="connsiteY429" fmla="*/ 228216 h 228215"/>
                  <a:gd name="connsiteX430" fmla="*/ 174579 w 523737"/>
                  <a:gd name="connsiteY430" fmla="*/ 228216 h 228215"/>
                  <a:gd name="connsiteX431" fmla="*/ 174579 w 523737"/>
                  <a:gd name="connsiteY431" fmla="*/ 228216 h 228215"/>
                  <a:gd name="connsiteX432" fmla="*/ 174579 w 523737"/>
                  <a:gd name="connsiteY432" fmla="*/ 228216 h 228215"/>
                  <a:gd name="connsiteX433" fmla="*/ 174579 w 523737"/>
                  <a:gd name="connsiteY433" fmla="*/ 228216 h 228215"/>
                  <a:gd name="connsiteX434" fmla="*/ 174579 w 523737"/>
                  <a:gd name="connsiteY434" fmla="*/ 228216 h 228215"/>
                  <a:gd name="connsiteX435" fmla="*/ 174579 w 523737"/>
                  <a:gd name="connsiteY435" fmla="*/ 228216 h 228215"/>
                  <a:gd name="connsiteX436" fmla="*/ 174579 w 523737"/>
                  <a:gd name="connsiteY436" fmla="*/ 228216 h 228215"/>
                  <a:gd name="connsiteX437" fmla="*/ 174579 w 523737"/>
                  <a:gd name="connsiteY437" fmla="*/ 228216 h 228215"/>
                  <a:gd name="connsiteX438" fmla="*/ 174579 w 523737"/>
                  <a:gd name="connsiteY438" fmla="*/ 228216 h 228215"/>
                  <a:gd name="connsiteX439" fmla="*/ 174579 w 523737"/>
                  <a:gd name="connsiteY439" fmla="*/ 228216 h 228215"/>
                  <a:gd name="connsiteX440" fmla="*/ 174579 w 523737"/>
                  <a:gd name="connsiteY440" fmla="*/ 228216 h 228215"/>
                  <a:gd name="connsiteX441" fmla="*/ 174579 w 523737"/>
                  <a:gd name="connsiteY441" fmla="*/ 228216 h 228215"/>
                  <a:gd name="connsiteX442" fmla="*/ 174579 w 523737"/>
                  <a:gd name="connsiteY442" fmla="*/ 228216 h 228215"/>
                  <a:gd name="connsiteX443" fmla="*/ 174579 w 523737"/>
                  <a:gd name="connsiteY443" fmla="*/ 228216 h 228215"/>
                  <a:gd name="connsiteX444" fmla="*/ 174579 w 523737"/>
                  <a:gd name="connsiteY444" fmla="*/ 228216 h 228215"/>
                  <a:gd name="connsiteX445" fmla="*/ 174579 w 523737"/>
                  <a:gd name="connsiteY445" fmla="*/ 228216 h 228215"/>
                  <a:gd name="connsiteX446" fmla="*/ 174579 w 523737"/>
                  <a:gd name="connsiteY446" fmla="*/ 228216 h 228215"/>
                  <a:gd name="connsiteX447" fmla="*/ 174579 w 523737"/>
                  <a:gd name="connsiteY447" fmla="*/ 228216 h 228215"/>
                  <a:gd name="connsiteX448" fmla="*/ 174579 w 523737"/>
                  <a:gd name="connsiteY448" fmla="*/ 228216 h 228215"/>
                  <a:gd name="connsiteX449" fmla="*/ 174579 w 523737"/>
                  <a:gd name="connsiteY449" fmla="*/ 228216 h 228215"/>
                  <a:gd name="connsiteX450" fmla="*/ 174579 w 523737"/>
                  <a:gd name="connsiteY450" fmla="*/ 228216 h 228215"/>
                  <a:gd name="connsiteX451" fmla="*/ 174579 w 523737"/>
                  <a:gd name="connsiteY451" fmla="*/ 228216 h 228215"/>
                  <a:gd name="connsiteX452" fmla="*/ 174579 w 523737"/>
                  <a:gd name="connsiteY452" fmla="*/ 228216 h 228215"/>
                  <a:gd name="connsiteX453" fmla="*/ 174579 w 523737"/>
                  <a:gd name="connsiteY453" fmla="*/ 228216 h 228215"/>
                  <a:gd name="connsiteX454" fmla="*/ 174579 w 523737"/>
                  <a:gd name="connsiteY454" fmla="*/ 228216 h 228215"/>
                  <a:gd name="connsiteX455" fmla="*/ 174579 w 523737"/>
                  <a:gd name="connsiteY455" fmla="*/ 228216 h 228215"/>
                  <a:gd name="connsiteX456" fmla="*/ 174579 w 523737"/>
                  <a:gd name="connsiteY456" fmla="*/ 228216 h 228215"/>
                  <a:gd name="connsiteX457" fmla="*/ 174579 w 523737"/>
                  <a:gd name="connsiteY457" fmla="*/ 228216 h 228215"/>
                  <a:gd name="connsiteX458" fmla="*/ 174579 w 523737"/>
                  <a:gd name="connsiteY458" fmla="*/ 228216 h 228215"/>
                  <a:gd name="connsiteX459" fmla="*/ 174579 w 523737"/>
                  <a:gd name="connsiteY459" fmla="*/ 228216 h 228215"/>
                  <a:gd name="connsiteX460" fmla="*/ 174579 w 523737"/>
                  <a:gd name="connsiteY460" fmla="*/ 228216 h 228215"/>
                  <a:gd name="connsiteX461" fmla="*/ 174579 w 523737"/>
                  <a:gd name="connsiteY461" fmla="*/ 228216 h 228215"/>
                  <a:gd name="connsiteX462" fmla="*/ 174579 w 523737"/>
                  <a:gd name="connsiteY462" fmla="*/ 228216 h 228215"/>
                  <a:gd name="connsiteX463" fmla="*/ 174579 w 523737"/>
                  <a:gd name="connsiteY463" fmla="*/ 228216 h 228215"/>
                  <a:gd name="connsiteX464" fmla="*/ 174579 w 523737"/>
                  <a:gd name="connsiteY464" fmla="*/ 228216 h 228215"/>
                  <a:gd name="connsiteX465" fmla="*/ 174579 w 523737"/>
                  <a:gd name="connsiteY465" fmla="*/ 228216 h 228215"/>
                  <a:gd name="connsiteX466" fmla="*/ 174579 w 523737"/>
                  <a:gd name="connsiteY466" fmla="*/ 228216 h 228215"/>
                  <a:gd name="connsiteX467" fmla="*/ 174579 w 523737"/>
                  <a:gd name="connsiteY467" fmla="*/ 228216 h 228215"/>
                  <a:gd name="connsiteX468" fmla="*/ 174579 w 523737"/>
                  <a:gd name="connsiteY468" fmla="*/ 228216 h 228215"/>
                  <a:gd name="connsiteX469" fmla="*/ 174579 w 523737"/>
                  <a:gd name="connsiteY469" fmla="*/ 228216 h 228215"/>
                  <a:gd name="connsiteX470" fmla="*/ 174579 w 523737"/>
                  <a:gd name="connsiteY470" fmla="*/ 228216 h 228215"/>
                  <a:gd name="connsiteX471" fmla="*/ 174579 w 523737"/>
                  <a:gd name="connsiteY471" fmla="*/ 228216 h 228215"/>
                  <a:gd name="connsiteX472" fmla="*/ 174579 w 523737"/>
                  <a:gd name="connsiteY472" fmla="*/ 228216 h 228215"/>
                  <a:gd name="connsiteX473" fmla="*/ 174579 w 523737"/>
                  <a:gd name="connsiteY473" fmla="*/ 228216 h 228215"/>
                  <a:gd name="connsiteX474" fmla="*/ 174579 w 523737"/>
                  <a:gd name="connsiteY474" fmla="*/ 228216 h 228215"/>
                  <a:gd name="connsiteX475" fmla="*/ 174579 w 523737"/>
                  <a:gd name="connsiteY475" fmla="*/ 228216 h 228215"/>
                  <a:gd name="connsiteX476" fmla="*/ 174579 w 523737"/>
                  <a:gd name="connsiteY476" fmla="*/ 228216 h 228215"/>
                  <a:gd name="connsiteX477" fmla="*/ 174579 w 523737"/>
                  <a:gd name="connsiteY477" fmla="*/ 228216 h 228215"/>
                  <a:gd name="connsiteX478" fmla="*/ 174579 w 523737"/>
                  <a:gd name="connsiteY478" fmla="*/ 228216 h 228215"/>
                  <a:gd name="connsiteX479" fmla="*/ 174579 w 523737"/>
                  <a:gd name="connsiteY479" fmla="*/ 228216 h 228215"/>
                  <a:gd name="connsiteX480" fmla="*/ 174579 w 523737"/>
                  <a:gd name="connsiteY480" fmla="*/ 228216 h 228215"/>
                  <a:gd name="connsiteX481" fmla="*/ 174579 w 523737"/>
                  <a:gd name="connsiteY481" fmla="*/ 228216 h 228215"/>
                  <a:gd name="connsiteX482" fmla="*/ 174579 w 523737"/>
                  <a:gd name="connsiteY482" fmla="*/ 228216 h 228215"/>
                  <a:gd name="connsiteX483" fmla="*/ 174579 w 523737"/>
                  <a:gd name="connsiteY483" fmla="*/ 228216 h 228215"/>
                  <a:gd name="connsiteX484" fmla="*/ 174579 w 523737"/>
                  <a:gd name="connsiteY484" fmla="*/ 228216 h 228215"/>
                  <a:gd name="connsiteX485" fmla="*/ 174579 w 523737"/>
                  <a:gd name="connsiteY485" fmla="*/ 228216 h 228215"/>
                  <a:gd name="connsiteX486" fmla="*/ 174579 w 523737"/>
                  <a:gd name="connsiteY486" fmla="*/ 228216 h 228215"/>
                  <a:gd name="connsiteX487" fmla="*/ 174579 w 523737"/>
                  <a:gd name="connsiteY487" fmla="*/ 228216 h 228215"/>
                  <a:gd name="connsiteX488" fmla="*/ 174579 w 523737"/>
                  <a:gd name="connsiteY488" fmla="*/ 228216 h 228215"/>
                  <a:gd name="connsiteX489" fmla="*/ 174579 w 523737"/>
                  <a:gd name="connsiteY489" fmla="*/ 228216 h 228215"/>
                  <a:gd name="connsiteX490" fmla="*/ 174579 w 523737"/>
                  <a:gd name="connsiteY490" fmla="*/ 228216 h 228215"/>
                  <a:gd name="connsiteX491" fmla="*/ 174579 w 523737"/>
                  <a:gd name="connsiteY491" fmla="*/ 228216 h 228215"/>
                  <a:gd name="connsiteX492" fmla="*/ 174579 w 523737"/>
                  <a:gd name="connsiteY492" fmla="*/ 228216 h 228215"/>
                  <a:gd name="connsiteX493" fmla="*/ 174579 w 523737"/>
                  <a:gd name="connsiteY493" fmla="*/ 228216 h 228215"/>
                  <a:gd name="connsiteX494" fmla="*/ 174579 w 523737"/>
                  <a:gd name="connsiteY494" fmla="*/ 228216 h 228215"/>
                  <a:gd name="connsiteX495" fmla="*/ 174579 w 523737"/>
                  <a:gd name="connsiteY495" fmla="*/ 228216 h 228215"/>
                  <a:gd name="connsiteX496" fmla="*/ 174579 w 523737"/>
                  <a:gd name="connsiteY496" fmla="*/ 228216 h 228215"/>
                  <a:gd name="connsiteX497" fmla="*/ 174579 w 523737"/>
                  <a:gd name="connsiteY497" fmla="*/ 228216 h 228215"/>
                  <a:gd name="connsiteX498" fmla="*/ 174579 w 523737"/>
                  <a:gd name="connsiteY498" fmla="*/ 228216 h 228215"/>
                  <a:gd name="connsiteX499" fmla="*/ 174579 w 523737"/>
                  <a:gd name="connsiteY499" fmla="*/ 228216 h 228215"/>
                  <a:gd name="connsiteX500" fmla="*/ 174579 w 523737"/>
                  <a:gd name="connsiteY500" fmla="*/ 228216 h 228215"/>
                  <a:gd name="connsiteX501" fmla="*/ 174579 w 523737"/>
                  <a:gd name="connsiteY501" fmla="*/ 228216 h 228215"/>
                  <a:gd name="connsiteX502" fmla="*/ 174579 w 523737"/>
                  <a:gd name="connsiteY502" fmla="*/ 228216 h 228215"/>
                  <a:gd name="connsiteX503" fmla="*/ 174579 w 523737"/>
                  <a:gd name="connsiteY503" fmla="*/ 228216 h 228215"/>
                  <a:gd name="connsiteX504" fmla="*/ 174579 w 523737"/>
                  <a:gd name="connsiteY504" fmla="*/ 228216 h 228215"/>
                  <a:gd name="connsiteX505" fmla="*/ 174579 w 523737"/>
                  <a:gd name="connsiteY505" fmla="*/ 228216 h 228215"/>
                  <a:gd name="connsiteX506" fmla="*/ 174579 w 523737"/>
                  <a:gd name="connsiteY506" fmla="*/ 228216 h 228215"/>
                  <a:gd name="connsiteX507" fmla="*/ 174579 w 523737"/>
                  <a:gd name="connsiteY507" fmla="*/ 228216 h 228215"/>
                  <a:gd name="connsiteX508" fmla="*/ 174579 w 523737"/>
                  <a:gd name="connsiteY508" fmla="*/ 228216 h 228215"/>
                  <a:gd name="connsiteX509" fmla="*/ 174579 w 523737"/>
                  <a:gd name="connsiteY509" fmla="*/ 228216 h 228215"/>
                  <a:gd name="connsiteX510" fmla="*/ 174579 w 523737"/>
                  <a:gd name="connsiteY510" fmla="*/ 228216 h 228215"/>
                  <a:gd name="connsiteX511" fmla="*/ 174579 w 523737"/>
                  <a:gd name="connsiteY511" fmla="*/ 228216 h 228215"/>
                  <a:gd name="connsiteX512" fmla="*/ 174579 w 523737"/>
                  <a:gd name="connsiteY512" fmla="*/ 228216 h 228215"/>
                  <a:gd name="connsiteX513" fmla="*/ 174579 w 523737"/>
                  <a:gd name="connsiteY513" fmla="*/ 228216 h 228215"/>
                  <a:gd name="connsiteX514" fmla="*/ 174579 w 523737"/>
                  <a:gd name="connsiteY514" fmla="*/ 228216 h 228215"/>
                  <a:gd name="connsiteX515" fmla="*/ 174579 w 523737"/>
                  <a:gd name="connsiteY515" fmla="*/ 228216 h 228215"/>
                  <a:gd name="connsiteX516" fmla="*/ 174579 w 523737"/>
                  <a:gd name="connsiteY516" fmla="*/ 228216 h 228215"/>
                  <a:gd name="connsiteX517" fmla="*/ 174579 w 523737"/>
                  <a:gd name="connsiteY517" fmla="*/ 228216 h 228215"/>
                  <a:gd name="connsiteX518" fmla="*/ 174579 w 523737"/>
                  <a:gd name="connsiteY518" fmla="*/ 228216 h 228215"/>
                  <a:gd name="connsiteX519" fmla="*/ 174579 w 523737"/>
                  <a:gd name="connsiteY519" fmla="*/ 228216 h 228215"/>
                  <a:gd name="connsiteX520" fmla="*/ 174579 w 523737"/>
                  <a:gd name="connsiteY520" fmla="*/ 228216 h 228215"/>
                  <a:gd name="connsiteX521" fmla="*/ 174579 w 523737"/>
                  <a:gd name="connsiteY521" fmla="*/ 228216 h 228215"/>
                  <a:gd name="connsiteX522" fmla="*/ 174579 w 523737"/>
                  <a:gd name="connsiteY522" fmla="*/ 228216 h 228215"/>
                  <a:gd name="connsiteX523" fmla="*/ 174579 w 523737"/>
                  <a:gd name="connsiteY523" fmla="*/ 228216 h 228215"/>
                  <a:gd name="connsiteX524" fmla="*/ 174579 w 523737"/>
                  <a:gd name="connsiteY524" fmla="*/ 228216 h 228215"/>
                  <a:gd name="connsiteX525" fmla="*/ 174579 w 523737"/>
                  <a:gd name="connsiteY525" fmla="*/ 228216 h 228215"/>
                  <a:gd name="connsiteX526" fmla="*/ 174579 w 523737"/>
                  <a:gd name="connsiteY526" fmla="*/ 228216 h 228215"/>
                  <a:gd name="connsiteX527" fmla="*/ 174579 w 523737"/>
                  <a:gd name="connsiteY527" fmla="*/ 228216 h 228215"/>
                  <a:gd name="connsiteX528" fmla="*/ 174579 w 523737"/>
                  <a:gd name="connsiteY528" fmla="*/ 228216 h 228215"/>
                  <a:gd name="connsiteX529" fmla="*/ 174579 w 523737"/>
                  <a:gd name="connsiteY529" fmla="*/ 228216 h 228215"/>
                  <a:gd name="connsiteX530" fmla="*/ 174579 w 523737"/>
                  <a:gd name="connsiteY530" fmla="*/ 228216 h 228215"/>
                  <a:gd name="connsiteX531" fmla="*/ 174579 w 523737"/>
                  <a:gd name="connsiteY531" fmla="*/ 228216 h 228215"/>
                  <a:gd name="connsiteX532" fmla="*/ 174579 w 523737"/>
                  <a:gd name="connsiteY532" fmla="*/ 228216 h 228215"/>
                  <a:gd name="connsiteX533" fmla="*/ 174579 w 523737"/>
                  <a:gd name="connsiteY533" fmla="*/ 228216 h 228215"/>
                  <a:gd name="connsiteX534" fmla="*/ 174579 w 523737"/>
                  <a:gd name="connsiteY534" fmla="*/ 228216 h 228215"/>
                  <a:gd name="connsiteX535" fmla="*/ 174579 w 523737"/>
                  <a:gd name="connsiteY535" fmla="*/ 228216 h 228215"/>
                  <a:gd name="connsiteX536" fmla="*/ 174579 w 523737"/>
                  <a:gd name="connsiteY536" fmla="*/ 228216 h 228215"/>
                  <a:gd name="connsiteX537" fmla="*/ 174579 w 523737"/>
                  <a:gd name="connsiteY537" fmla="*/ 228216 h 228215"/>
                  <a:gd name="connsiteX538" fmla="*/ 174579 w 523737"/>
                  <a:gd name="connsiteY538" fmla="*/ 228216 h 228215"/>
                  <a:gd name="connsiteX539" fmla="*/ 174579 w 523737"/>
                  <a:gd name="connsiteY539" fmla="*/ 228216 h 228215"/>
                  <a:gd name="connsiteX540" fmla="*/ 174579 w 523737"/>
                  <a:gd name="connsiteY540" fmla="*/ 228216 h 228215"/>
                  <a:gd name="connsiteX541" fmla="*/ 174579 w 523737"/>
                  <a:gd name="connsiteY541" fmla="*/ 228216 h 228215"/>
                  <a:gd name="connsiteX542" fmla="*/ 174579 w 523737"/>
                  <a:gd name="connsiteY542" fmla="*/ 228216 h 228215"/>
                  <a:gd name="connsiteX543" fmla="*/ 174579 w 523737"/>
                  <a:gd name="connsiteY543" fmla="*/ 228216 h 228215"/>
                  <a:gd name="connsiteX544" fmla="*/ 174579 w 523737"/>
                  <a:gd name="connsiteY544" fmla="*/ 228216 h 228215"/>
                  <a:gd name="connsiteX545" fmla="*/ 174579 w 523737"/>
                  <a:gd name="connsiteY545" fmla="*/ 228216 h 228215"/>
                  <a:gd name="connsiteX546" fmla="*/ 174579 w 523737"/>
                  <a:gd name="connsiteY546" fmla="*/ 228216 h 228215"/>
                  <a:gd name="connsiteX547" fmla="*/ 174579 w 523737"/>
                  <a:gd name="connsiteY547" fmla="*/ 228216 h 228215"/>
                  <a:gd name="connsiteX548" fmla="*/ 174579 w 523737"/>
                  <a:gd name="connsiteY548" fmla="*/ 228216 h 228215"/>
                  <a:gd name="connsiteX549" fmla="*/ 174579 w 523737"/>
                  <a:gd name="connsiteY549" fmla="*/ 228216 h 228215"/>
                  <a:gd name="connsiteX550" fmla="*/ 174579 w 523737"/>
                  <a:gd name="connsiteY550" fmla="*/ 228216 h 228215"/>
                  <a:gd name="connsiteX551" fmla="*/ 174579 w 523737"/>
                  <a:gd name="connsiteY551" fmla="*/ 228216 h 228215"/>
                  <a:gd name="connsiteX552" fmla="*/ 174579 w 523737"/>
                  <a:gd name="connsiteY552" fmla="*/ 228216 h 228215"/>
                  <a:gd name="connsiteX553" fmla="*/ 174579 w 523737"/>
                  <a:gd name="connsiteY553" fmla="*/ 228216 h 228215"/>
                  <a:gd name="connsiteX554" fmla="*/ 174579 w 523737"/>
                  <a:gd name="connsiteY554" fmla="*/ 228216 h 228215"/>
                  <a:gd name="connsiteX555" fmla="*/ 174579 w 523737"/>
                  <a:gd name="connsiteY555" fmla="*/ 228216 h 228215"/>
                  <a:gd name="connsiteX556" fmla="*/ 174579 w 523737"/>
                  <a:gd name="connsiteY556" fmla="*/ 228216 h 228215"/>
                  <a:gd name="connsiteX557" fmla="*/ 174579 w 523737"/>
                  <a:gd name="connsiteY557" fmla="*/ 228216 h 228215"/>
                  <a:gd name="connsiteX558" fmla="*/ 174579 w 523737"/>
                  <a:gd name="connsiteY558" fmla="*/ 228216 h 228215"/>
                  <a:gd name="connsiteX559" fmla="*/ 174579 w 523737"/>
                  <a:gd name="connsiteY559" fmla="*/ 228216 h 228215"/>
                  <a:gd name="connsiteX560" fmla="*/ 174579 w 523737"/>
                  <a:gd name="connsiteY560" fmla="*/ 228216 h 228215"/>
                  <a:gd name="connsiteX561" fmla="*/ 174579 w 523737"/>
                  <a:gd name="connsiteY561" fmla="*/ 228216 h 228215"/>
                  <a:gd name="connsiteX562" fmla="*/ 174579 w 523737"/>
                  <a:gd name="connsiteY562" fmla="*/ 228216 h 228215"/>
                  <a:gd name="connsiteX563" fmla="*/ 174579 w 523737"/>
                  <a:gd name="connsiteY563" fmla="*/ 228216 h 228215"/>
                  <a:gd name="connsiteX564" fmla="*/ 174579 w 523737"/>
                  <a:gd name="connsiteY564" fmla="*/ 228216 h 228215"/>
                  <a:gd name="connsiteX565" fmla="*/ 174579 w 523737"/>
                  <a:gd name="connsiteY565" fmla="*/ 228216 h 228215"/>
                  <a:gd name="connsiteX566" fmla="*/ 174579 w 523737"/>
                  <a:gd name="connsiteY566" fmla="*/ 228216 h 228215"/>
                  <a:gd name="connsiteX567" fmla="*/ 174579 w 523737"/>
                  <a:gd name="connsiteY567" fmla="*/ 228216 h 228215"/>
                  <a:gd name="connsiteX568" fmla="*/ 174579 w 523737"/>
                  <a:gd name="connsiteY568" fmla="*/ 228216 h 228215"/>
                  <a:gd name="connsiteX569" fmla="*/ 174579 w 523737"/>
                  <a:gd name="connsiteY569" fmla="*/ 228216 h 228215"/>
                  <a:gd name="connsiteX570" fmla="*/ 174579 w 523737"/>
                  <a:gd name="connsiteY570" fmla="*/ 228216 h 228215"/>
                  <a:gd name="connsiteX571" fmla="*/ 174579 w 523737"/>
                  <a:gd name="connsiteY571" fmla="*/ 228216 h 228215"/>
                  <a:gd name="connsiteX572" fmla="*/ 174579 w 523737"/>
                  <a:gd name="connsiteY572" fmla="*/ 228216 h 228215"/>
                  <a:gd name="connsiteX573" fmla="*/ 174579 w 523737"/>
                  <a:gd name="connsiteY573" fmla="*/ 228216 h 228215"/>
                  <a:gd name="connsiteX574" fmla="*/ 174579 w 523737"/>
                  <a:gd name="connsiteY574" fmla="*/ 228216 h 228215"/>
                  <a:gd name="connsiteX575" fmla="*/ 174579 w 523737"/>
                  <a:gd name="connsiteY575" fmla="*/ 228216 h 228215"/>
                  <a:gd name="connsiteX576" fmla="*/ 174579 w 523737"/>
                  <a:gd name="connsiteY576" fmla="*/ 228216 h 228215"/>
                  <a:gd name="connsiteX577" fmla="*/ 174579 w 523737"/>
                  <a:gd name="connsiteY577" fmla="*/ 228216 h 228215"/>
                  <a:gd name="connsiteX578" fmla="*/ 174579 w 523737"/>
                  <a:gd name="connsiteY578" fmla="*/ 228216 h 228215"/>
                  <a:gd name="connsiteX579" fmla="*/ 174579 w 523737"/>
                  <a:gd name="connsiteY579" fmla="*/ 228216 h 228215"/>
                  <a:gd name="connsiteX580" fmla="*/ 174579 w 523737"/>
                  <a:gd name="connsiteY580" fmla="*/ 228216 h 228215"/>
                  <a:gd name="connsiteX581" fmla="*/ 174579 w 523737"/>
                  <a:gd name="connsiteY581" fmla="*/ 228216 h 228215"/>
                  <a:gd name="connsiteX582" fmla="*/ 174579 w 523737"/>
                  <a:gd name="connsiteY582" fmla="*/ 228216 h 228215"/>
                  <a:gd name="connsiteX583" fmla="*/ 174579 w 523737"/>
                  <a:gd name="connsiteY583" fmla="*/ 228216 h 228215"/>
                  <a:gd name="connsiteX584" fmla="*/ 174579 w 523737"/>
                  <a:gd name="connsiteY584" fmla="*/ 228216 h 228215"/>
                  <a:gd name="connsiteX585" fmla="*/ 174579 w 523737"/>
                  <a:gd name="connsiteY585" fmla="*/ 228216 h 228215"/>
                  <a:gd name="connsiteX586" fmla="*/ 174579 w 523737"/>
                  <a:gd name="connsiteY586" fmla="*/ 228216 h 228215"/>
                  <a:gd name="connsiteX587" fmla="*/ 174579 w 523737"/>
                  <a:gd name="connsiteY587" fmla="*/ 228216 h 228215"/>
                  <a:gd name="connsiteX588" fmla="*/ 174579 w 523737"/>
                  <a:gd name="connsiteY588" fmla="*/ 228216 h 228215"/>
                  <a:gd name="connsiteX589" fmla="*/ 174579 w 523737"/>
                  <a:gd name="connsiteY589" fmla="*/ 228216 h 228215"/>
                  <a:gd name="connsiteX590" fmla="*/ 174579 w 523737"/>
                  <a:gd name="connsiteY590" fmla="*/ 228216 h 228215"/>
                  <a:gd name="connsiteX591" fmla="*/ 174579 w 523737"/>
                  <a:gd name="connsiteY591" fmla="*/ 228216 h 228215"/>
                  <a:gd name="connsiteX592" fmla="*/ 174579 w 523737"/>
                  <a:gd name="connsiteY592" fmla="*/ 228216 h 228215"/>
                  <a:gd name="connsiteX593" fmla="*/ 174579 w 523737"/>
                  <a:gd name="connsiteY593" fmla="*/ 228216 h 228215"/>
                  <a:gd name="connsiteX594" fmla="*/ 174579 w 523737"/>
                  <a:gd name="connsiteY594" fmla="*/ 228216 h 228215"/>
                  <a:gd name="connsiteX595" fmla="*/ 174579 w 523737"/>
                  <a:gd name="connsiteY595" fmla="*/ 228216 h 228215"/>
                  <a:gd name="connsiteX596" fmla="*/ 174579 w 523737"/>
                  <a:gd name="connsiteY596" fmla="*/ 228216 h 228215"/>
                  <a:gd name="connsiteX597" fmla="*/ 174579 w 523737"/>
                  <a:gd name="connsiteY597" fmla="*/ 228216 h 228215"/>
                  <a:gd name="connsiteX598" fmla="*/ 174579 w 523737"/>
                  <a:gd name="connsiteY598" fmla="*/ 228216 h 228215"/>
                  <a:gd name="connsiteX599" fmla="*/ 174579 w 523737"/>
                  <a:gd name="connsiteY599" fmla="*/ 228216 h 228215"/>
                  <a:gd name="connsiteX600" fmla="*/ 174579 w 523737"/>
                  <a:gd name="connsiteY600" fmla="*/ 228216 h 228215"/>
                  <a:gd name="connsiteX601" fmla="*/ 174579 w 523737"/>
                  <a:gd name="connsiteY601" fmla="*/ 228216 h 228215"/>
                  <a:gd name="connsiteX602" fmla="*/ 174579 w 523737"/>
                  <a:gd name="connsiteY602" fmla="*/ 228216 h 228215"/>
                  <a:gd name="connsiteX603" fmla="*/ 174579 w 523737"/>
                  <a:gd name="connsiteY603" fmla="*/ 228216 h 228215"/>
                  <a:gd name="connsiteX604" fmla="*/ 174579 w 523737"/>
                  <a:gd name="connsiteY604" fmla="*/ 228216 h 228215"/>
                  <a:gd name="connsiteX605" fmla="*/ 174579 w 523737"/>
                  <a:gd name="connsiteY605" fmla="*/ 228216 h 228215"/>
                  <a:gd name="connsiteX606" fmla="*/ 174579 w 523737"/>
                  <a:gd name="connsiteY606" fmla="*/ 228216 h 228215"/>
                  <a:gd name="connsiteX607" fmla="*/ 174579 w 523737"/>
                  <a:gd name="connsiteY607" fmla="*/ 228216 h 228215"/>
                  <a:gd name="connsiteX608" fmla="*/ 174579 w 523737"/>
                  <a:gd name="connsiteY608" fmla="*/ 228216 h 228215"/>
                  <a:gd name="connsiteX609" fmla="*/ 174579 w 523737"/>
                  <a:gd name="connsiteY609" fmla="*/ 228216 h 228215"/>
                  <a:gd name="connsiteX610" fmla="*/ 174579 w 523737"/>
                  <a:gd name="connsiteY610" fmla="*/ 228216 h 228215"/>
                  <a:gd name="connsiteX611" fmla="*/ 174579 w 523737"/>
                  <a:gd name="connsiteY611" fmla="*/ 228216 h 228215"/>
                  <a:gd name="connsiteX612" fmla="*/ 174579 w 523737"/>
                  <a:gd name="connsiteY612" fmla="*/ 228216 h 228215"/>
                  <a:gd name="connsiteX613" fmla="*/ 174579 w 523737"/>
                  <a:gd name="connsiteY613" fmla="*/ 228216 h 228215"/>
                  <a:gd name="connsiteX614" fmla="*/ 174579 w 523737"/>
                  <a:gd name="connsiteY614" fmla="*/ 228216 h 228215"/>
                  <a:gd name="connsiteX615" fmla="*/ 174579 w 523737"/>
                  <a:gd name="connsiteY615" fmla="*/ 228216 h 228215"/>
                  <a:gd name="connsiteX616" fmla="*/ 174579 w 523737"/>
                  <a:gd name="connsiteY616" fmla="*/ 228216 h 228215"/>
                  <a:gd name="connsiteX617" fmla="*/ 174579 w 523737"/>
                  <a:gd name="connsiteY617" fmla="*/ 228216 h 228215"/>
                  <a:gd name="connsiteX618" fmla="*/ 174579 w 523737"/>
                  <a:gd name="connsiteY618" fmla="*/ 228216 h 228215"/>
                  <a:gd name="connsiteX619" fmla="*/ 174579 w 523737"/>
                  <a:gd name="connsiteY619" fmla="*/ 228216 h 228215"/>
                  <a:gd name="connsiteX620" fmla="*/ 174579 w 523737"/>
                  <a:gd name="connsiteY620" fmla="*/ 228216 h 228215"/>
                  <a:gd name="connsiteX621" fmla="*/ 174579 w 523737"/>
                  <a:gd name="connsiteY621" fmla="*/ 228216 h 228215"/>
                  <a:gd name="connsiteX622" fmla="*/ 174579 w 523737"/>
                  <a:gd name="connsiteY622" fmla="*/ 228216 h 228215"/>
                  <a:gd name="connsiteX623" fmla="*/ 174579 w 523737"/>
                  <a:gd name="connsiteY623" fmla="*/ 228216 h 228215"/>
                  <a:gd name="connsiteX624" fmla="*/ 174579 w 523737"/>
                  <a:gd name="connsiteY624" fmla="*/ 228216 h 228215"/>
                  <a:gd name="connsiteX625" fmla="*/ 174579 w 523737"/>
                  <a:gd name="connsiteY625" fmla="*/ 228216 h 228215"/>
                  <a:gd name="connsiteX626" fmla="*/ 174579 w 523737"/>
                  <a:gd name="connsiteY626" fmla="*/ 228216 h 228215"/>
                  <a:gd name="connsiteX627" fmla="*/ 174579 w 523737"/>
                  <a:gd name="connsiteY627" fmla="*/ 228216 h 228215"/>
                  <a:gd name="connsiteX628" fmla="*/ 174579 w 523737"/>
                  <a:gd name="connsiteY628" fmla="*/ 228216 h 228215"/>
                  <a:gd name="connsiteX629" fmla="*/ 174579 w 523737"/>
                  <a:gd name="connsiteY629" fmla="*/ 228216 h 228215"/>
                  <a:gd name="connsiteX630" fmla="*/ 174579 w 523737"/>
                  <a:gd name="connsiteY630" fmla="*/ 228216 h 228215"/>
                  <a:gd name="connsiteX631" fmla="*/ 174579 w 523737"/>
                  <a:gd name="connsiteY631" fmla="*/ 228216 h 228215"/>
                  <a:gd name="connsiteX632" fmla="*/ 174579 w 523737"/>
                  <a:gd name="connsiteY632" fmla="*/ 228216 h 228215"/>
                  <a:gd name="connsiteX633" fmla="*/ 174579 w 523737"/>
                  <a:gd name="connsiteY633" fmla="*/ 228216 h 228215"/>
                  <a:gd name="connsiteX634" fmla="*/ 174579 w 523737"/>
                  <a:gd name="connsiteY634" fmla="*/ 228216 h 228215"/>
                  <a:gd name="connsiteX635" fmla="*/ 174579 w 523737"/>
                  <a:gd name="connsiteY635" fmla="*/ 228216 h 228215"/>
                  <a:gd name="connsiteX636" fmla="*/ 174579 w 523737"/>
                  <a:gd name="connsiteY636" fmla="*/ 228216 h 228215"/>
                  <a:gd name="connsiteX637" fmla="*/ 174579 w 523737"/>
                  <a:gd name="connsiteY637" fmla="*/ 228216 h 228215"/>
                  <a:gd name="connsiteX638" fmla="*/ 174579 w 523737"/>
                  <a:gd name="connsiteY638" fmla="*/ 228216 h 228215"/>
                  <a:gd name="connsiteX639" fmla="*/ 174579 w 523737"/>
                  <a:gd name="connsiteY639" fmla="*/ 228216 h 228215"/>
                  <a:gd name="connsiteX640" fmla="*/ 174579 w 523737"/>
                  <a:gd name="connsiteY640" fmla="*/ 228216 h 228215"/>
                  <a:gd name="connsiteX641" fmla="*/ 174579 w 523737"/>
                  <a:gd name="connsiteY641" fmla="*/ 228216 h 228215"/>
                  <a:gd name="connsiteX642" fmla="*/ 174579 w 523737"/>
                  <a:gd name="connsiteY642" fmla="*/ 228216 h 228215"/>
                  <a:gd name="connsiteX643" fmla="*/ 174579 w 523737"/>
                  <a:gd name="connsiteY643" fmla="*/ 228216 h 228215"/>
                  <a:gd name="connsiteX644" fmla="*/ 174579 w 523737"/>
                  <a:gd name="connsiteY644" fmla="*/ 228216 h 228215"/>
                  <a:gd name="connsiteX645" fmla="*/ 174579 w 523737"/>
                  <a:gd name="connsiteY645" fmla="*/ 228216 h 228215"/>
                  <a:gd name="connsiteX646" fmla="*/ 174579 w 523737"/>
                  <a:gd name="connsiteY646" fmla="*/ 228216 h 228215"/>
                  <a:gd name="connsiteX647" fmla="*/ 174579 w 523737"/>
                  <a:gd name="connsiteY647" fmla="*/ 228216 h 228215"/>
                  <a:gd name="connsiteX648" fmla="*/ 174579 w 523737"/>
                  <a:gd name="connsiteY648" fmla="*/ 228216 h 228215"/>
                  <a:gd name="connsiteX649" fmla="*/ 174579 w 523737"/>
                  <a:gd name="connsiteY649" fmla="*/ 228216 h 228215"/>
                  <a:gd name="connsiteX650" fmla="*/ 174579 w 523737"/>
                  <a:gd name="connsiteY650" fmla="*/ 228216 h 228215"/>
                  <a:gd name="connsiteX651" fmla="*/ 174579 w 523737"/>
                  <a:gd name="connsiteY651" fmla="*/ 228216 h 228215"/>
                  <a:gd name="connsiteX652" fmla="*/ 174579 w 523737"/>
                  <a:gd name="connsiteY652" fmla="*/ 228216 h 228215"/>
                  <a:gd name="connsiteX653" fmla="*/ 174579 w 523737"/>
                  <a:gd name="connsiteY653" fmla="*/ 228216 h 228215"/>
                  <a:gd name="connsiteX654" fmla="*/ 174579 w 523737"/>
                  <a:gd name="connsiteY654" fmla="*/ 228216 h 228215"/>
                  <a:gd name="connsiteX655" fmla="*/ 174579 w 523737"/>
                  <a:gd name="connsiteY655" fmla="*/ 228216 h 228215"/>
                  <a:gd name="connsiteX656" fmla="*/ 174579 w 523737"/>
                  <a:gd name="connsiteY656" fmla="*/ 228216 h 228215"/>
                  <a:gd name="connsiteX657" fmla="*/ 174579 w 523737"/>
                  <a:gd name="connsiteY657" fmla="*/ 228216 h 228215"/>
                  <a:gd name="connsiteX658" fmla="*/ 174579 w 523737"/>
                  <a:gd name="connsiteY658" fmla="*/ 228216 h 228215"/>
                  <a:gd name="connsiteX659" fmla="*/ 174579 w 523737"/>
                  <a:gd name="connsiteY659" fmla="*/ 228216 h 228215"/>
                  <a:gd name="connsiteX660" fmla="*/ 174579 w 523737"/>
                  <a:gd name="connsiteY660" fmla="*/ 228216 h 228215"/>
                  <a:gd name="connsiteX661" fmla="*/ 174579 w 523737"/>
                  <a:gd name="connsiteY661" fmla="*/ 228216 h 228215"/>
                  <a:gd name="connsiteX662" fmla="*/ 174579 w 523737"/>
                  <a:gd name="connsiteY662" fmla="*/ 228216 h 228215"/>
                  <a:gd name="connsiteX663" fmla="*/ 174579 w 523737"/>
                  <a:gd name="connsiteY663" fmla="*/ 228216 h 228215"/>
                  <a:gd name="connsiteX664" fmla="*/ 174579 w 523737"/>
                  <a:gd name="connsiteY664" fmla="*/ 228216 h 228215"/>
                  <a:gd name="connsiteX665" fmla="*/ 174579 w 523737"/>
                  <a:gd name="connsiteY665" fmla="*/ 228216 h 228215"/>
                  <a:gd name="connsiteX666" fmla="*/ 174579 w 523737"/>
                  <a:gd name="connsiteY666" fmla="*/ 228216 h 228215"/>
                  <a:gd name="connsiteX667" fmla="*/ 174579 w 523737"/>
                  <a:gd name="connsiteY667" fmla="*/ 228216 h 228215"/>
                  <a:gd name="connsiteX668" fmla="*/ 174579 w 523737"/>
                  <a:gd name="connsiteY668" fmla="*/ 228216 h 228215"/>
                  <a:gd name="connsiteX669" fmla="*/ 174579 w 523737"/>
                  <a:gd name="connsiteY669" fmla="*/ 228216 h 228215"/>
                  <a:gd name="connsiteX670" fmla="*/ 174579 w 523737"/>
                  <a:gd name="connsiteY670" fmla="*/ 228216 h 228215"/>
                  <a:gd name="connsiteX671" fmla="*/ 174579 w 523737"/>
                  <a:gd name="connsiteY671" fmla="*/ 228216 h 228215"/>
                  <a:gd name="connsiteX672" fmla="*/ 174579 w 523737"/>
                  <a:gd name="connsiteY672" fmla="*/ 228216 h 228215"/>
                  <a:gd name="connsiteX673" fmla="*/ 174579 w 523737"/>
                  <a:gd name="connsiteY673" fmla="*/ 228216 h 228215"/>
                  <a:gd name="connsiteX674" fmla="*/ 174579 w 523737"/>
                  <a:gd name="connsiteY674" fmla="*/ 228216 h 228215"/>
                  <a:gd name="connsiteX675" fmla="*/ 174579 w 523737"/>
                  <a:gd name="connsiteY675" fmla="*/ 228216 h 228215"/>
                  <a:gd name="connsiteX676" fmla="*/ 174579 w 523737"/>
                  <a:gd name="connsiteY676" fmla="*/ 228216 h 228215"/>
                  <a:gd name="connsiteX677" fmla="*/ 174579 w 523737"/>
                  <a:gd name="connsiteY677" fmla="*/ 228216 h 228215"/>
                  <a:gd name="connsiteX678" fmla="*/ 174579 w 523737"/>
                  <a:gd name="connsiteY678" fmla="*/ 228216 h 228215"/>
                  <a:gd name="connsiteX679" fmla="*/ 174579 w 523737"/>
                  <a:gd name="connsiteY679" fmla="*/ 228216 h 228215"/>
                  <a:gd name="connsiteX680" fmla="*/ 174579 w 523737"/>
                  <a:gd name="connsiteY680" fmla="*/ 228216 h 228215"/>
                  <a:gd name="connsiteX681" fmla="*/ 174579 w 523737"/>
                  <a:gd name="connsiteY681" fmla="*/ 228216 h 228215"/>
                  <a:gd name="connsiteX682" fmla="*/ 174579 w 523737"/>
                  <a:gd name="connsiteY682" fmla="*/ 228216 h 228215"/>
                  <a:gd name="connsiteX683" fmla="*/ 174579 w 523737"/>
                  <a:gd name="connsiteY683" fmla="*/ 228216 h 228215"/>
                  <a:gd name="connsiteX684" fmla="*/ 174579 w 523737"/>
                  <a:gd name="connsiteY684" fmla="*/ 228216 h 228215"/>
                  <a:gd name="connsiteX685" fmla="*/ 174579 w 523737"/>
                  <a:gd name="connsiteY685" fmla="*/ 228216 h 228215"/>
                  <a:gd name="connsiteX686" fmla="*/ 174579 w 523737"/>
                  <a:gd name="connsiteY686" fmla="*/ 228216 h 228215"/>
                  <a:gd name="connsiteX687" fmla="*/ 174579 w 523737"/>
                  <a:gd name="connsiteY687" fmla="*/ 228216 h 228215"/>
                  <a:gd name="connsiteX688" fmla="*/ 174579 w 523737"/>
                  <a:gd name="connsiteY688" fmla="*/ 228216 h 228215"/>
                  <a:gd name="connsiteX689" fmla="*/ 174579 w 523737"/>
                  <a:gd name="connsiteY689" fmla="*/ 228216 h 228215"/>
                  <a:gd name="connsiteX690" fmla="*/ 174579 w 523737"/>
                  <a:gd name="connsiteY690" fmla="*/ 228216 h 228215"/>
                  <a:gd name="connsiteX691" fmla="*/ 174579 w 523737"/>
                  <a:gd name="connsiteY691" fmla="*/ 228216 h 228215"/>
                  <a:gd name="connsiteX692" fmla="*/ 174579 w 523737"/>
                  <a:gd name="connsiteY692" fmla="*/ 228216 h 228215"/>
                  <a:gd name="connsiteX693" fmla="*/ 174579 w 523737"/>
                  <a:gd name="connsiteY693" fmla="*/ 228216 h 228215"/>
                  <a:gd name="connsiteX694" fmla="*/ 174579 w 523737"/>
                  <a:gd name="connsiteY694" fmla="*/ 228216 h 228215"/>
                  <a:gd name="connsiteX695" fmla="*/ 174579 w 523737"/>
                  <a:gd name="connsiteY695" fmla="*/ 228216 h 228215"/>
                  <a:gd name="connsiteX696" fmla="*/ 174579 w 523737"/>
                  <a:gd name="connsiteY696" fmla="*/ 228216 h 228215"/>
                  <a:gd name="connsiteX697" fmla="*/ 174579 w 523737"/>
                  <a:gd name="connsiteY697" fmla="*/ 228216 h 228215"/>
                  <a:gd name="connsiteX698" fmla="*/ 174579 w 523737"/>
                  <a:gd name="connsiteY698" fmla="*/ 228216 h 228215"/>
                  <a:gd name="connsiteX699" fmla="*/ 174579 w 523737"/>
                  <a:gd name="connsiteY699" fmla="*/ 228216 h 228215"/>
                  <a:gd name="connsiteX700" fmla="*/ 174579 w 523737"/>
                  <a:gd name="connsiteY700" fmla="*/ 228216 h 228215"/>
                  <a:gd name="connsiteX701" fmla="*/ 174579 w 523737"/>
                  <a:gd name="connsiteY701" fmla="*/ 228216 h 228215"/>
                  <a:gd name="connsiteX702" fmla="*/ 174579 w 523737"/>
                  <a:gd name="connsiteY702" fmla="*/ 228216 h 228215"/>
                  <a:gd name="connsiteX703" fmla="*/ 174579 w 523737"/>
                  <a:gd name="connsiteY703" fmla="*/ 228216 h 228215"/>
                  <a:gd name="connsiteX704" fmla="*/ 174579 w 523737"/>
                  <a:gd name="connsiteY704" fmla="*/ 228216 h 228215"/>
                  <a:gd name="connsiteX705" fmla="*/ 174579 w 523737"/>
                  <a:gd name="connsiteY705" fmla="*/ 228216 h 228215"/>
                  <a:gd name="connsiteX706" fmla="*/ 174579 w 523737"/>
                  <a:gd name="connsiteY706" fmla="*/ 228216 h 228215"/>
                  <a:gd name="connsiteX707" fmla="*/ 174579 w 523737"/>
                  <a:gd name="connsiteY707" fmla="*/ 228216 h 228215"/>
                  <a:gd name="connsiteX708" fmla="*/ 174579 w 523737"/>
                  <a:gd name="connsiteY708" fmla="*/ 228216 h 228215"/>
                  <a:gd name="connsiteX709" fmla="*/ 174579 w 523737"/>
                  <a:gd name="connsiteY709" fmla="*/ 228216 h 228215"/>
                  <a:gd name="connsiteX710" fmla="*/ 174579 w 523737"/>
                  <a:gd name="connsiteY710" fmla="*/ 228216 h 228215"/>
                  <a:gd name="connsiteX711" fmla="*/ 174579 w 523737"/>
                  <a:gd name="connsiteY711" fmla="*/ 228216 h 228215"/>
                  <a:gd name="connsiteX712" fmla="*/ 174579 w 523737"/>
                  <a:gd name="connsiteY712" fmla="*/ 228216 h 228215"/>
                  <a:gd name="connsiteX713" fmla="*/ 174579 w 523737"/>
                  <a:gd name="connsiteY713" fmla="*/ 228216 h 228215"/>
                  <a:gd name="connsiteX714" fmla="*/ 174579 w 523737"/>
                  <a:gd name="connsiteY714" fmla="*/ 228216 h 228215"/>
                  <a:gd name="connsiteX715" fmla="*/ 174579 w 523737"/>
                  <a:gd name="connsiteY715" fmla="*/ 228216 h 228215"/>
                  <a:gd name="connsiteX716" fmla="*/ 174579 w 523737"/>
                  <a:gd name="connsiteY716" fmla="*/ 228216 h 228215"/>
                  <a:gd name="connsiteX717" fmla="*/ 174579 w 523737"/>
                  <a:gd name="connsiteY717" fmla="*/ 228216 h 228215"/>
                  <a:gd name="connsiteX718" fmla="*/ 174579 w 523737"/>
                  <a:gd name="connsiteY718" fmla="*/ 228216 h 228215"/>
                  <a:gd name="connsiteX719" fmla="*/ 174579 w 523737"/>
                  <a:gd name="connsiteY719" fmla="*/ 228216 h 228215"/>
                  <a:gd name="connsiteX720" fmla="*/ 174579 w 523737"/>
                  <a:gd name="connsiteY720" fmla="*/ 228216 h 228215"/>
                  <a:gd name="connsiteX721" fmla="*/ 174579 w 523737"/>
                  <a:gd name="connsiteY721" fmla="*/ 228216 h 228215"/>
                  <a:gd name="connsiteX722" fmla="*/ 174579 w 523737"/>
                  <a:gd name="connsiteY722" fmla="*/ 228216 h 228215"/>
                  <a:gd name="connsiteX723" fmla="*/ 174579 w 523737"/>
                  <a:gd name="connsiteY723" fmla="*/ 228216 h 228215"/>
                  <a:gd name="connsiteX724" fmla="*/ 174579 w 523737"/>
                  <a:gd name="connsiteY724" fmla="*/ 228216 h 228215"/>
                  <a:gd name="connsiteX725" fmla="*/ 174579 w 523737"/>
                  <a:gd name="connsiteY725" fmla="*/ 228216 h 228215"/>
                  <a:gd name="connsiteX726" fmla="*/ 174579 w 523737"/>
                  <a:gd name="connsiteY726" fmla="*/ 228216 h 228215"/>
                  <a:gd name="connsiteX727" fmla="*/ 174579 w 523737"/>
                  <a:gd name="connsiteY727" fmla="*/ 228216 h 228215"/>
                  <a:gd name="connsiteX728" fmla="*/ 174579 w 523737"/>
                  <a:gd name="connsiteY728" fmla="*/ 219571 h 228215"/>
                  <a:gd name="connsiteX729" fmla="*/ 174579 w 523737"/>
                  <a:gd name="connsiteY729" fmla="*/ 219571 h 228215"/>
                  <a:gd name="connsiteX730" fmla="*/ 174579 w 523737"/>
                  <a:gd name="connsiteY730" fmla="*/ 219571 h 228215"/>
                  <a:gd name="connsiteX731" fmla="*/ 174579 w 523737"/>
                  <a:gd name="connsiteY731" fmla="*/ 219571 h 228215"/>
                  <a:gd name="connsiteX732" fmla="*/ 174579 w 523737"/>
                  <a:gd name="connsiteY732" fmla="*/ 219571 h 228215"/>
                  <a:gd name="connsiteX733" fmla="*/ 174579 w 523737"/>
                  <a:gd name="connsiteY733" fmla="*/ 219571 h 228215"/>
                  <a:gd name="connsiteX734" fmla="*/ 174579 w 523737"/>
                  <a:gd name="connsiteY734" fmla="*/ 219571 h 228215"/>
                  <a:gd name="connsiteX735" fmla="*/ 174579 w 523737"/>
                  <a:gd name="connsiteY735" fmla="*/ 219571 h 228215"/>
                  <a:gd name="connsiteX736" fmla="*/ 174579 w 523737"/>
                  <a:gd name="connsiteY736" fmla="*/ 219571 h 228215"/>
                  <a:gd name="connsiteX737" fmla="*/ 174579 w 523737"/>
                  <a:gd name="connsiteY737" fmla="*/ 219571 h 228215"/>
                  <a:gd name="connsiteX738" fmla="*/ 174579 w 523737"/>
                  <a:gd name="connsiteY738" fmla="*/ 219571 h 228215"/>
                  <a:gd name="connsiteX739" fmla="*/ 174579 w 523737"/>
                  <a:gd name="connsiteY739" fmla="*/ 219571 h 228215"/>
                  <a:gd name="connsiteX740" fmla="*/ 174579 w 523737"/>
                  <a:gd name="connsiteY740" fmla="*/ 219571 h 228215"/>
                  <a:gd name="connsiteX741" fmla="*/ 174579 w 523737"/>
                  <a:gd name="connsiteY741" fmla="*/ 219571 h 228215"/>
                  <a:gd name="connsiteX742" fmla="*/ 174579 w 523737"/>
                  <a:gd name="connsiteY742" fmla="*/ 219571 h 228215"/>
                  <a:gd name="connsiteX743" fmla="*/ 174579 w 523737"/>
                  <a:gd name="connsiteY743" fmla="*/ 219571 h 228215"/>
                  <a:gd name="connsiteX744" fmla="*/ 174579 w 523737"/>
                  <a:gd name="connsiteY744" fmla="*/ 219571 h 228215"/>
                  <a:gd name="connsiteX745" fmla="*/ 174579 w 523737"/>
                  <a:gd name="connsiteY745" fmla="*/ 219571 h 228215"/>
                  <a:gd name="connsiteX746" fmla="*/ 174579 w 523737"/>
                  <a:gd name="connsiteY746" fmla="*/ 219571 h 228215"/>
                  <a:gd name="connsiteX747" fmla="*/ 174579 w 523737"/>
                  <a:gd name="connsiteY747" fmla="*/ 219571 h 228215"/>
                  <a:gd name="connsiteX748" fmla="*/ 174579 w 523737"/>
                  <a:gd name="connsiteY748" fmla="*/ 219571 h 228215"/>
                  <a:gd name="connsiteX749" fmla="*/ 174579 w 523737"/>
                  <a:gd name="connsiteY749" fmla="*/ 219571 h 228215"/>
                  <a:gd name="connsiteX750" fmla="*/ 174579 w 523737"/>
                  <a:gd name="connsiteY750" fmla="*/ 219571 h 228215"/>
                  <a:gd name="connsiteX751" fmla="*/ 174579 w 523737"/>
                  <a:gd name="connsiteY751" fmla="*/ 219571 h 228215"/>
                  <a:gd name="connsiteX752" fmla="*/ 174579 w 523737"/>
                  <a:gd name="connsiteY752" fmla="*/ 219571 h 228215"/>
                  <a:gd name="connsiteX753" fmla="*/ 174579 w 523737"/>
                  <a:gd name="connsiteY753" fmla="*/ 219571 h 228215"/>
                  <a:gd name="connsiteX754" fmla="*/ 174579 w 523737"/>
                  <a:gd name="connsiteY754" fmla="*/ 219571 h 228215"/>
                  <a:gd name="connsiteX755" fmla="*/ 174579 w 523737"/>
                  <a:gd name="connsiteY755" fmla="*/ 219571 h 228215"/>
                  <a:gd name="connsiteX756" fmla="*/ 174579 w 523737"/>
                  <a:gd name="connsiteY756" fmla="*/ 219571 h 228215"/>
                  <a:gd name="connsiteX757" fmla="*/ 174579 w 523737"/>
                  <a:gd name="connsiteY757" fmla="*/ 219571 h 228215"/>
                  <a:gd name="connsiteX758" fmla="*/ 174579 w 523737"/>
                  <a:gd name="connsiteY758" fmla="*/ 219571 h 228215"/>
                  <a:gd name="connsiteX759" fmla="*/ 174579 w 523737"/>
                  <a:gd name="connsiteY759" fmla="*/ 219571 h 228215"/>
                  <a:gd name="connsiteX760" fmla="*/ 174579 w 523737"/>
                  <a:gd name="connsiteY760" fmla="*/ 219571 h 228215"/>
                  <a:gd name="connsiteX761" fmla="*/ 174579 w 523737"/>
                  <a:gd name="connsiteY761" fmla="*/ 219571 h 228215"/>
                  <a:gd name="connsiteX762" fmla="*/ 174579 w 523737"/>
                  <a:gd name="connsiteY762" fmla="*/ 219571 h 228215"/>
                  <a:gd name="connsiteX763" fmla="*/ 174579 w 523737"/>
                  <a:gd name="connsiteY763" fmla="*/ 219571 h 228215"/>
                  <a:gd name="connsiteX764" fmla="*/ 174579 w 523737"/>
                  <a:gd name="connsiteY764" fmla="*/ 219571 h 228215"/>
                  <a:gd name="connsiteX765" fmla="*/ 174579 w 523737"/>
                  <a:gd name="connsiteY765" fmla="*/ 219571 h 228215"/>
                  <a:gd name="connsiteX766" fmla="*/ 174579 w 523737"/>
                  <a:gd name="connsiteY766" fmla="*/ 219571 h 228215"/>
                  <a:gd name="connsiteX767" fmla="*/ 174579 w 523737"/>
                  <a:gd name="connsiteY767" fmla="*/ 219571 h 228215"/>
                  <a:gd name="connsiteX768" fmla="*/ 174579 w 523737"/>
                  <a:gd name="connsiteY768" fmla="*/ 219571 h 228215"/>
                  <a:gd name="connsiteX769" fmla="*/ 174579 w 523737"/>
                  <a:gd name="connsiteY769" fmla="*/ 219571 h 228215"/>
                  <a:gd name="connsiteX770" fmla="*/ 174579 w 523737"/>
                  <a:gd name="connsiteY770" fmla="*/ 219571 h 228215"/>
                  <a:gd name="connsiteX771" fmla="*/ 174579 w 523737"/>
                  <a:gd name="connsiteY771" fmla="*/ 219571 h 228215"/>
                  <a:gd name="connsiteX772" fmla="*/ 174579 w 523737"/>
                  <a:gd name="connsiteY772" fmla="*/ 219571 h 228215"/>
                  <a:gd name="connsiteX773" fmla="*/ 174579 w 523737"/>
                  <a:gd name="connsiteY773" fmla="*/ 219571 h 228215"/>
                  <a:gd name="connsiteX774" fmla="*/ 174579 w 523737"/>
                  <a:gd name="connsiteY774" fmla="*/ 219571 h 228215"/>
                  <a:gd name="connsiteX775" fmla="*/ 174579 w 523737"/>
                  <a:gd name="connsiteY775" fmla="*/ 219571 h 228215"/>
                  <a:gd name="connsiteX776" fmla="*/ 174579 w 523737"/>
                  <a:gd name="connsiteY776" fmla="*/ 219571 h 228215"/>
                  <a:gd name="connsiteX777" fmla="*/ 174579 w 523737"/>
                  <a:gd name="connsiteY777" fmla="*/ 219571 h 228215"/>
                  <a:gd name="connsiteX778" fmla="*/ 174579 w 523737"/>
                  <a:gd name="connsiteY778" fmla="*/ 219571 h 228215"/>
                  <a:gd name="connsiteX779" fmla="*/ 174579 w 523737"/>
                  <a:gd name="connsiteY779" fmla="*/ 219571 h 228215"/>
                  <a:gd name="connsiteX780" fmla="*/ 174579 w 523737"/>
                  <a:gd name="connsiteY780" fmla="*/ 219571 h 228215"/>
                  <a:gd name="connsiteX781" fmla="*/ 174579 w 523737"/>
                  <a:gd name="connsiteY781" fmla="*/ 219571 h 228215"/>
                  <a:gd name="connsiteX782" fmla="*/ 174579 w 523737"/>
                  <a:gd name="connsiteY782" fmla="*/ 219571 h 228215"/>
                  <a:gd name="connsiteX783" fmla="*/ 174579 w 523737"/>
                  <a:gd name="connsiteY783" fmla="*/ 219571 h 228215"/>
                  <a:gd name="connsiteX784" fmla="*/ 174579 w 523737"/>
                  <a:gd name="connsiteY784" fmla="*/ 219571 h 228215"/>
                  <a:gd name="connsiteX785" fmla="*/ 174579 w 523737"/>
                  <a:gd name="connsiteY785" fmla="*/ 219571 h 228215"/>
                  <a:gd name="connsiteX786" fmla="*/ 174579 w 523737"/>
                  <a:gd name="connsiteY786" fmla="*/ 219571 h 228215"/>
                  <a:gd name="connsiteX787" fmla="*/ 174579 w 523737"/>
                  <a:gd name="connsiteY787" fmla="*/ 219571 h 228215"/>
                  <a:gd name="connsiteX788" fmla="*/ 174579 w 523737"/>
                  <a:gd name="connsiteY788" fmla="*/ 219571 h 228215"/>
                  <a:gd name="connsiteX789" fmla="*/ 174579 w 523737"/>
                  <a:gd name="connsiteY789" fmla="*/ 219571 h 228215"/>
                  <a:gd name="connsiteX790" fmla="*/ 174579 w 523737"/>
                  <a:gd name="connsiteY790" fmla="*/ 219571 h 228215"/>
                  <a:gd name="connsiteX791" fmla="*/ 174579 w 523737"/>
                  <a:gd name="connsiteY791" fmla="*/ 219571 h 228215"/>
                  <a:gd name="connsiteX792" fmla="*/ 174579 w 523737"/>
                  <a:gd name="connsiteY792" fmla="*/ 219571 h 228215"/>
                  <a:gd name="connsiteX793" fmla="*/ 174579 w 523737"/>
                  <a:gd name="connsiteY793" fmla="*/ 219571 h 228215"/>
                  <a:gd name="connsiteX794" fmla="*/ 174579 w 523737"/>
                  <a:gd name="connsiteY794" fmla="*/ 219571 h 228215"/>
                  <a:gd name="connsiteX795" fmla="*/ 174579 w 523737"/>
                  <a:gd name="connsiteY795" fmla="*/ 219571 h 228215"/>
                  <a:gd name="connsiteX796" fmla="*/ 174579 w 523737"/>
                  <a:gd name="connsiteY796" fmla="*/ 219571 h 228215"/>
                  <a:gd name="connsiteX797" fmla="*/ 174579 w 523737"/>
                  <a:gd name="connsiteY797" fmla="*/ 219571 h 228215"/>
                  <a:gd name="connsiteX798" fmla="*/ 174579 w 523737"/>
                  <a:gd name="connsiteY798" fmla="*/ 219571 h 228215"/>
                  <a:gd name="connsiteX799" fmla="*/ 174579 w 523737"/>
                  <a:gd name="connsiteY799" fmla="*/ 219571 h 228215"/>
                  <a:gd name="connsiteX800" fmla="*/ 174579 w 523737"/>
                  <a:gd name="connsiteY800" fmla="*/ 219571 h 228215"/>
                  <a:gd name="connsiteX801" fmla="*/ 174579 w 523737"/>
                  <a:gd name="connsiteY801" fmla="*/ 219571 h 228215"/>
                  <a:gd name="connsiteX802" fmla="*/ 174579 w 523737"/>
                  <a:gd name="connsiteY802" fmla="*/ 219571 h 228215"/>
                  <a:gd name="connsiteX803" fmla="*/ 174579 w 523737"/>
                  <a:gd name="connsiteY803" fmla="*/ 219571 h 228215"/>
                  <a:gd name="connsiteX804" fmla="*/ 174579 w 523737"/>
                  <a:gd name="connsiteY804" fmla="*/ 219571 h 228215"/>
                  <a:gd name="connsiteX805" fmla="*/ 174579 w 523737"/>
                  <a:gd name="connsiteY805" fmla="*/ 219571 h 228215"/>
                  <a:gd name="connsiteX806" fmla="*/ 174579 w 523737"/>
                  <a:gd name="connsiteY806" fmla="*/ 219571 h 228215"/>
                  <a:gd name="connsiteX807" fmla="*/ 174579 w 523737"/>
                  <a:gd name="connsiteY807" fmla="*/ 219571 h 228215"/>
                  <a:gd name="connsiteX808" fmla="*/ 174579 w 523737"/>
                  <a:gd name="connsiteY808" fmla="*/ 219571 h 228215"/>
                  <a:gd name="connsiteX809" fmla="*/ 174579 w 523737"/>
                  <a:gd name="connsiteY809" fmla="*/ 219571 h 228215"/>
                  <a:gd name="connsiteX810" fmla="*/ 174579 w 523737"/>
                  <a:gd name="connsiteY810" fmla="*/ 219571 h 228215"/>
                  <a:gd name="connsiteX811" fmla="*/ 174579 w 523737"/>
                  <a:gd name="connsiteY811" fmla="*/ 219571 h 228215"/>
                  <a:gd name="connsiteX812" fmla="*/ 174579 w 523737"/>
                  <a:gd name="connsiteY812" fmla="*/ 219571 h 228215"/>
                  <a:gd name="connsiteX813" fmla="*/ 174579 w 523737"/>
                  <a:gd name="connsiteY813" fmla="*/ 219571 h 228215"/>
                  <a:gd name="connsiteX814" fmla="*/ 174579 w 523737"/>
                  <a:gd name="connsiteY814" fmla="*/ 219571 h 228215"/>
                  <a:gd name="connsiteX815" fmla="*/ 174579 w 523737"/>
                  <a:gd name="connsiteY815" fmla="*/ 219571 h 228215"/>
                  <a:gd name="connsiteX816" fmla="*/ 174579 w 523737"/>
                  <a:gd name="connsiteY816" fmla="*/ 219571 h 228215"/>
                  <a:gd name="connsiteX817" fmla="*/ 174579 w 523737"/>
                  <a:gd name="connsiteY817" fmla="*/ 219571 h 228215"/>
                  <a:gd name="connsiteX818" fmla="*/ 174579 w 523737"/>
                  <a:gd name="connsiteY818" fmla="*/ 219571 h 228215"/>
                  <a:gd name="connsiteX819" fmla="*/ 174579 w 523737"/>
                  <a:gd name="connsiteY819" fmla="*/ 219571 h 228215"/>
                  <a:gd name="connsiteX820" fmla="*/ 174579 w 523737"/>
                  <a:gd name="connsiteY820" fmla="*/ 219571 h 228215"/>
                  <a:gd name="connsiteX821" fmla="*/ 174579 w 523737"/>
                  <a:gd name="connsiteY821" fmla="*/ 219571 h 228215"/>
                  <a:gd name="connsiteX822" fmla="*/ 174579 w 523737"/>
                  <a:gd name="connsiteY822" fmla="*/ 219571 h 228215"/>
                  <a:gd name="connsiteX823" fmla="*/ 174579 w 523737"/>
                  <a:gd name="connsiteY823" fmla="*/ 219571 h 228215"/>
                  <a:gd name="connsiteX824" fmla="*/ 174579 w 523737"/>
                  <a:gd name="connsiteY824" fmla="*/ 219571 h 228215"/>
                  <a:gd name="connsiteX825" fmla="*/ 174579 w 523737"/>
                  <a:gd name="connsiteY825" fmla="*/ 219571 h 228215"/>
                  <a:gd name="connsiteX826" fmla="*/ 174579 w 523737"/>
                  <a:gd name="connsiteY826" fmla="*/ 219571 h 228215"/>
                  <a:gd name="connsiteX827" fmla="*/ 174579 w 523737"/>
                  <a:gd name="connsiteY827" fmla="*/ 219571 h 228215"/>
                  <a:gd name="connsiteX828" fmla="*/ 174579 w 523737"/>
                  <a:gd name="connsiteY828" fmla="*/ 219571 h 228215"/>
                  <a:gd name="connsiteX829" fmla="*/ 174579 w 523737"/>
                  <a:gd name="connsiteY829" fmla="*/ 219571 h 228215"/>
                  <a:gd name="connsiteX830" fmla="*/ 174579 w 523737"/>
                  <a:gd name="connsiteY830" fmla="*/ 219571 h 228215"/>
                  <a:gd name="connsiteX831" fmla="*/ 174579 w 523737"/>
                  <a:gd name="connsiteY831" fmla="*/ 219571 h 228215"/>
                  <a:gd name="connsiteX832" fmla="*/ 174579 w 523737"/>
                  <a:gd name="connsiteY832" fmla="*/ 219571 h 228215"/>
                  <a:gd name="connsiteX833" fmla="*/ 174579 w 523737"/>
                  <a:gd name="connsiteY833" fmla="*/ 219571 h 228215"/>
                  <a:gd name="connsiteX834" fmla="*/ 174579 w 523737"/>
                  <a:gd name="connsiteY834" fmla="*/ 219571 h 228215"/>
                  <a:gd name="connsiteX835" fmla="*/ 174579 w 523737"/>
                  <a:gd name="connsiteY835" fmla="*/ 219571 h 228215"/>
                  <a:gd name="connsiteX836" fmla="*/ 174579 w 523737"/>
                  <a:gd name="connsiteY836" fmla="*/ 219571 h 228215"/>
                  <a:gd name="connsiteX837" fmla="*/ 174579 w 523737"/>
                  <a:gd name="connsiteY837" fmla="*/ 219571 h 228215"/>
                  <a:gd name="connsiteX838" fmla="*/ 174579 w 523737"/>
                  <a:gd name="connsiteY838" fmla="*/ 219571 h 228215"/>
                  <a:gd name="connsiteX839" fmla="*/ 174579 w 523737"/>
                  <a:gd name="connsiteY839" fmla="*/ 219571 h 228215"/>
                  <a:gd name="connsiteX840" fmla="*/ 174579 w 523737"/>
                  <a:gd name="connsiteY840" fmla="*/ 219571 h 228215"/>
                  <a:gd name="connsiteX841" fmla="*/ 174579 w 523737"/>
                  <a:gd name="connsiteY841" fmla="*/ 219571 h 228215"/>
                  <a:gd name="connsiteX842" fmla="*/ 174579 w 523737"/>
                  <a:gd name="connsiteY842" fmla="*/ 219571 h 228215"/>
                  <a:gd name="connsiteX843" fmla="*/ 174579 w 523737"/>
                  <a:gd name="connsiteY843" fmla="*/ 219571 h 228215"/>
                  <a:gd name="connsiteX844" fmla="*/ 174579 w 523737"/>
                  <a:gd name="connsiteY844" fmla="*/ 219571 h 228215"/>
                  <a:gd name="connsiteX845" fmla="*/ 174579 w 523737"/>
                  <a:gd name="connsiteY845" fmla="*/ 219571 h 228215"/>
                  <a:gd name="connsiteX846" fmla="*/ 174579 w 523737"/>
                  <a:gd name="connsiteY846" fmla="*/ 219571 h 228215"/>
                  <a:gd name="connsiteX847" fmla="*/ 174579 w 523737"/>
                  <a:gd name="connsiteY847" fmla="*/ 219571 h 228215"/>
                  <a:gd name="connsiteX848" fmla="*/ 174579 w 523737"/>
                  <a:gd name="connsiteY848" fmla="*/ 219571 h 228215"/>
                  <a:gd name="connsiteX849" fmla="*/ 174579 w 523737"/>
                  <a:gd name="connsiteY849" fmla="*/ 219571 h 228215"/>
                  <a:gd name="connsiteX850" fmla="*/ 174579 w 523737"/>
                  <a:gd name="connsiteY850" fmla="*/ 219571 h 228215"/>
                  <a:gd name="connsiteX851" fmla="*/ 174579 w 523737"/>
                  <a:gd name="connsiteY851" fmla="*/ 219571 h 228215"/>
                  <a:gd name="connsiteX852" fmla="*/ 174579 w 523737"/>
                  <a:gd name="connsiteY852" fmla="*/ 219571 h 228215"/>
                  <a:gd name="connsiteX853" fmla="*/ 174579 w 523737"/>
                  <a:gd name="connsiteY853" fmla="*/ 219571 h 228215"/>
                  <a:gd name="connsiteX854" fmla="*/ 174579 w 523737"/>
                  <a:gd name="connsiteY854" fmla="*/ 219571 h 228215"/>
                  <a:gd name="connsiteX855" fmla="*/ 174579 w 523737"/>
                  <a:gd name="connsiteY855" fmla="*/ 219571 h 228215"/>
                  <a:gd name="connsiteX856" fmla="*/ 174579 w 523737"/>
                  <a:gd name="connsiteY856" fmla="*/ 219571 h 228215"/>
                  <a:gd name="connsiteX857" fmla="*/ 174579 w 523737"/>
                  <a:gd name="connsiteY857" fmla="*/ 219571 h 228215"/>
                  <a:gd name="connsiteX858" fmla="*/ 174579 w 523737"/>
                  <a:gd name="connsiteY858" fmla="*/ 219571 h 228215"/>
                  <a:gd name="connsiteX859" fmla="*/ 174579 w 523737"/>
                  <a:gd name="connsiteY859" fmla="*/ 219571 h 228215"/>
                  <a:gd name="connsiteX860" fmla="*/ 174579 w 523737"/>
                  <a:gd name="connsiteY860" fmla="*/ 219571 h 228215"/>
                  <a:gd name="connsiteX861" fmla="*/ 174579 w 523737"/>
                  <a:gd name="connsiteY861" fmla="*/ 219571 h 228215"/>
                  <a:gd name="connsiteX862" fmla="*/ 174579 w 523737"/>
                  <a:gd name="connsiteY862" fmla="*/ 219571 h 228215"/>
                  <a:gd name="connsiteX863" fmla="*/ 174579 w 523737"/>
                  <a:gd name="connsiteY863" fmla="*/ 219571 h 228215"/>
                  <a:gd name="connsiteX864" fmla="*/ 174579 w 523737"/>
                  <a:gd name="connsiteY864" fmla="*/ 219571 h 228215"/>
                  <a:gd name="connsiteX865" fmla="*/ 174579 w 523737"/>
                  <a:gd name="connsiteY865" fmla="*/ 219571 h 228215"/>
                  <a:gd name="connsiteX866" fmla="*/ 174579 w 523737"/>
                  <a:gd name="connsiteY866" fmla="*/ 219571 h 228215"/>
                  <a:gd name="connsiteX867" fmla="*/ 174579 w 523737"/>
                  <a:gd name="connsiteY867" fmla="*/ 219571 h 228215"/>
                  <a:gd name="connsiteX868" fmla="*/ 174579 w 523737"/>
                  <a:gd name="connsiteY868" fmla="*/ 219571 h 228215"/>
                  <a:gd name="connsiteX869" fmla="*/ 174579 w 523737"/>
                  <a:gd name="connsiteY869" fmla="*/ 219571 h 228215"/>
                  <a:gd name="connsiteX870" fmla="*/ 174579 w 523737"/>
                  <a:gd name="connsiteY870" fmla="*/ 219571 h 228215"/>
                  <a:gd name="connsiteX871" fmla="*/ 174579 w 523737"/>
                  <a:gd name="connsiteY871" fmla="*/ 219571 h 228215"/>
                  <a:gd name="connsiteX872" fmla="*/ 174579 w 523737"/>
                  <a:gd name="connsiteY872" fmla="*/ 219571 h 228215"/>
                  <a:gd name="connsiteX873" fmla="*/ 174579 w 523737"/>
                  <a:gd name="connsiteY873" fmla="*/ 219571 h 228215"/>
                  <a:gd name="connsiteX874" fmla="*/ 174579 w 523737"/>
                  <a:gd name="connsiteY874" fmla="*/ 219571 h 228215"/>
                  <a:gd name="connsiteX875" fmla="*/ 174579 w 523737"/>
                  <a:gd name="connsiteY875" fmla="*/ 219571 h 228215"/>
                  <a:gd name="connsiteX876" fmla="*/ 174579 w 523737"/>
                  <a:gd name="connsiteY876" fmla="*/ 219571 h 228215"/>
                  <a:gd name="connsiteX877" fmla="*/ 174579 w 523737"/>
                  <a:gd name="connsiteY877" fmla="*/ 219571 h 228215"/>
                  <a:gd name="connsiteX878" fmla="*/ 174579 w 523737"/>
                  <a:gd name="connsiteY878" fmla="*/ 219571 h 228215"/>
                  <a:gd name="connsiteX879" fmla="*/ 174579 w 523737"/>
                  <a:gd name="connsiteY879" fmla="*/ 219571 h 228215"/>
                  <a:gd name="connsiteX880" fmla="*/ 174579 w 523737"/>
                  <a:gd name="connsiteY880" fmla="*/ 219571 h 228215"/>
                  <a:gd name="connsiteX881" fmla="*/ 174579 w 523737"/>
                  <a:gd name="connsiteY881" fmla="*/ 219571 h 228215"/>
                  <a:gd name="connsiteX882" fmla="*/ 174579 w 523737"/>
                  <a:gd name="connsiteY882" fmla="*/ 219571 h 228215"/>
                  <a:gd name="connsiteX883" fmla="*/ 174579 w 523737"/>
                  <a:gd name="connsiteY883" fmla="*/ 219571 h 228215"/>
                  <a:gd name="connsiteX884" fmla="*/ 174579 w 523737"/>
                  <a:gd name="connsiteY884" fmla="*/ 219571 h 228215"/>
                  <a:gd name="connsiteX885" fmla="*/ 174579 w 523737"/>
                  <a:gd name="connsiteY885" fmla="*/ 219571 h 228215"/>
                  <a:gd name="connsiteX886" fmla="*/ 174579 w 523737"/>
                  <a:gd name="connsiteY886" fmla="*/ 219571 h 228215"/>
                  <a:gd name="connsiteX887" fmla="*/ 174579 w 523737"/>
                  <a:gd name="connsiteY887" fmla="*/ 219571 h 228215"/>
                  <a:gd name="connsiteX888" fmla="*/ 174579 w 523737"/>
                  <a:gd name="connsiteY888" fmla="*/ 219571 h 228215"/>
                  <a:gd name="connsiteX889" fmla="*/ 174579 w 523737"/>
                  <a:gd name="connsiteY889" fmla="*/ 219571 h 228215"/>
                  <a:gd name="connsiteX890" fmla="*/ 174579 w 523737"/>
                  <a:gd name="connsiteY890" fmla="*/ 219571 h 228215"/>
                  <a:gd name="connsiteX891" fmla="*/ 174579 w 523737"/>
                  <a:gd name="connsiteY891" fmla="*/ 219571 h 228215"/>
                  <a:gd name="connsiteX892" fmla="*/ 174579 w 523737"/>
                  <a:gd name="connsiteY892" fmla="*/ 219571 h 228215"/>
                  <a:gd name="connsiteX893" fmla="*/ 174579 w 523737"/>
                  <a:gd name="connsiteY893" fmla="*/ 219571 h 228215"/>
                  <a:gd name="connsiteX894" fmla="*/ 174579 w 523737"/>
                  <a:gd name="connsiteY894" fmla="*/ 219571 h 228215"/>
                  <a:gd name="connsiteX895" fmla="*/ 174579 w 523737"/>
                  <a:gd name="connsiteY895" fmla="*/ 219571 h 228215"/>
                  <a:gd name="connsiteX896" fmla="*/ 174579 w 523737"/>
                  <a:gd name="connsiteY896" fmla="*/ 219571 h 228215"/>
                  <a:gd name="connsiteX897" fmla="*/ 174579 w 523737"/>
                  <a:gd name="connsiteY897" fmla="*/ 219571 h 228215"/>
                  <a:gd name="connsiteX898" fmla="*/ 174579 w 523737"/>
                  <a:gd name="connsiteY898" fmla="*/ 219571 h 228215"/>
                  <a:gd name="connsiteX899" fmla="*/ 174579 w 523737"/>
                  <a:gd name="connsiteY899" fmla="*/ 219571 h 228215"/>
                  <a:gd name="connsiteX900" fmla="*/ 174579 w 523737"/>
                  <a:gd name="connsiteY900" fmla="*/ 219571 h 228215"/>
                  <a:gd name="connsiteX901" fmla="*/ 174579 w 523737"/>
                  <a:gd name="connsiteY901" fmla="*/ 219571 h 228215"/>
                  <a:gd name="connsiteX902" fmla="*/ 174579 w 523737"/>
                  <a:gd name="connsiteY902" fmla="*/ 219571 h 228215"/>
                  <a:gd name="connsiteX903" fmla="*/ 174579 w 523737"/>
                  <a:gd name="connsiteY903" fmla="*/ 219571 h 228215"/>
                  <a:gd name="connsiteX904" fmla="*/ 174579 w 523737"/>
                  <a:gd name="connsiteY904" fmla="*/ 219571 h 228215"/>
                  <a:gd name="connsiteX905" fmla="*/ 174579 w 523737"/>
                  <a:gd name="connsiteY905" fmla="*/ 219571 h 228215"/>
                  <a:gd name="connsiteX906" fmla="*/ 174579 w 523737"/>
                  <a:gd name="connsiteY906" fmla="*/ 219571 h 228215"/>
                  <a:gd name="connsiteX907" fmla="*/ 174579 w 523737"/>
                  <a:gd name="connsiteY907" fmla="*/ 219571 h 228215"/>
                  <a:gd name="connsiteX908" fmla="*/ 174579 w 523737"/>
                  <a:gd name="connsiteY908" fmla="*/ 219571 h 228215"/>
                  <a:gd name="connsiteX909" fmla="*/ 174579 w 523737"/>
                  <a:gd name="connsiteY909" fmla="*/ 219571 h 228215"/>
                  <a:gd name="connsiteX910" fmla="*/ 174579 w 523737"/>
                  <a:gd name="connsiteY910" fmla="*/ 219571 h 228215"/>
                  <a:gd name="connsiteX911" fmla="*/ 174579 w 523737"/>
                  <a:gd name="connsiteY911" fmla="*/ 219571 h 228215"/>
                  <a:gd name="connsiteX912" fmla="*/ 174579 w 523737"/>
                  <a:gd name="connsiteY912" fmla="*/ 219571 h 228215"/>
                  <a:gd name="connsiteX913" fmla="*/ 174579 w 523737"/>
                  <a:gd name="connsiteY913" fmla="*/ 219571 h 228215"/>
                  <a:gd name="connsiteX914" fmla="*/ 174579 w 523737"/>
                  <a:gd name="connsiteY914" fmla="*/ 219571 h 228215"/>
                  <a:gd name="connsiteX915" fmla="*/ 174579 w 523737"/>
                  <a:gd name="connsiteY915" fmla="*/ 219571 h 228215"/>
                  <a:gd name="connsiteX916" fmla="*/ 174579 w 523737"/>
                  <a:gd name="connsiteY916" fmla="*/ 219571 h 228215"/>
                  <a:gd name="connsiteX917" fmla="*/ 174579 w 523737"/>
                  <a:gd name="connsiteY917" fmla="*/ 219571 h 228215"/>
                  <a:gd name="connsiteX918" fmla="*/ 174579 w 523737"/>
                  <a:gd name="connsiteY918" fmla="*/ 219571 h 228215"/>
                  <a:gd name="connsiteX919" fmla="*/ 174579 w 523737"/>
                  <a:gd name="connsiteY919" fmla="*/ 219571 h 228215"/>
                  <a:gd name="connsiteX920" fmla="*/ 174579 w 523737"/>
                  <a:gd name="connsiteY920" fmla="*/ 219571 h 228215"/>
                  <a:gd name="connsiteX921" fmla="*/ 174579 w 523737"/>
                  <a:gd name="connsiteY921" fmla="*/ 219571 h 228215"/>
                  <a:gd name="connsiteX922" fmla="*/ 174579 w 523737"/>
                  <a:gd name="connsiteY922" fmla="*/ 219571 h 228215"/>
                  <a:gd name="connsiteX923" fmla="*/ 174579 w 523737"/>
                  <a:gd name="connsiteY923" fmla="*/ 219571 h 228215"/>
                  <a:gd name="connsiteX924" fmla="*/ 174579 w 523737"/>
                  <a:gd name="connsiteY924" fmla="*/ 219571 h 228215"/>
                  <a:gd name="connsiteX925" fmla="*/ 174579 w 523737"/>
                  <a:gd name="connsiteY925" fmla="*/ 219571 h 228215"/>
                  <a:gd name="connsiteX926" fmla="*/ 174579 w 523737"/>
                  <a:gd name="connsiteY926" fmla="*/ 219571 h 228215"/>
                  <a:gd name="connsiteX927" fmla="*/ 174579 w 523737"/>
                  <a:gd name="connsiteY927" fmla="*/ 219571 h 228215"/>
                  <a:gd name="connsiteX928" fmla="*/ 174579 w 523737"/>
                  <a:gd name="connsiteY928" fmla="*/ 219571 h 228215"/>
                  <a:gd name="connsiteX929" fmla="*/ 174579 w 523737"/>
                  <a:gd name="connsiteY929" fmla="*/ 219571 h 228215"/>
                  <a:gd name="connsiteX930" fmla="*/ 174579 w 523737"/>
                  <a:gd name="connsiteY930" fmla="*/ 219571 h 228215"/>
                  <a:gd name="connsiteX931" fmla="*/ 174579 w 523737"/>
                  <a:gd name="connsiteY931" fmla="*/ 219571 h 228215"/>
                  <a:gd name="connsiteX932" fmla="*/ 174579 w 523737"/>
                  <a:gd name="connsiteY932" fmla="*/ 219571 h 228215"/>
                  <a:gd name="connsiteX933" fmla="*/ 174579 w 523737"/>
                  <a:gd name="connsiteY933" fmla="*/ 219571 h 228215"/>
                  <a:gd name="connsiteX934" fmla="*/ 174579 w 523737"/>
                  <a:gd name="connsiteY934" fmla="*/ 219571 h 228215"/>
                  <a:gd name="connsiteX935" fmla="*/ 174579 w 523737"/>
                  <a:gd name="connsiteY935" fmla="*/ 219571 h 228215"/>
                  <a:gd name="connsiteX936" fmla="*/ 174579 w 523737"/>
                  <a:gd name="connsiteY936" fmla="*/ 219571 h 228215"/>
                  <a:gd name="connsiteX937" fmla="*/ 174579 w 523737"/>
                  <a:gd name="connsiteY937" fmla="*/ 219571 h 228215"/>
                  <a:gd name="connsiteX938" fmla="*/ 174579 w 523737"/>
                  <a:gd name="connsiteY938" fmla="*/ 219571 h 228215"/>
                  <a:gd name="connsiteX939" fmla="*/ 174579 w 523737"/>
                  <a:gd name="connsiteY939" fmla="*/ 219571 h 228215"/>
                  <a:gd name="connsiteX940" fmla="*/ 174579 w 523737"/>
                  <a:gd name="connsiteY940" fmla="*/ 219571 h 228215"/>
                  <a:gd name="connsiteX941" fmla="*/ 174579 w 523737"/>
                  <a:gd name="connsiteY941" fmla="*/ 219571 h 228215"/>
                  <a:gd name="connsiteX942" fmla="*/ 174579 w 523737"/>
                  <a:gd name="connsiteY942" fmla="*/ 219571 h 228215"/>
                  <a:gd name="connsiteX943" fmla="*/ 174579 w 523737"/>
                  <a:gd name="connsiteY943" fmla="*/ 219571 h 228215"/>
                  <a:gd name="connsiteX944" fmla="*/ 174579 w 523737"/>
                  <a:gd name="connsiteY944" fmla="*/ 219571 h 228215"/>
                  <a:gd name="connsiteX945" fmla="*/ 174579 w 523737"/>
                  <a:gd name="connsiteY945" fmla="*/ 219571 h 228215"/>
                  <a:gd name="connsiteX946" fmla="*/ 174579 w 523737"/>
                  <a:gd name="connsiteY946" fmla="*/ 219571 h 228215"/>
                  <a:gd name="connsiteX947" fmla="*/ 174579 w 523737"/>
                  <a:gd name="connsiteY947" fmla="*/ 219571 h 228215"/>
                  <a:gd name="connsiteX948" fmla="*/ 174579 w 523737"/>
                  <a:gd name="connsiteY948" fmla="*/ 219571 h 228215"/>
                  <a:gd name="connsiteX949" fmla="*/ 174579 w 523737"/>
                  <a:gd name="connsiteY949" fmla="*/ 219571 h 228215"/>
                  <a:gd name="connsiteX950" fmla="*/ 174579 w 523737"/>
                  <a:gd name="connsiteY950" fmla="*/ 219571 h 228215"/>
                  <a:gd name="connsiteX951" fmla="*/ 174579 w 523737"/>
                  <a:gd name="connsiteY951" fmla="*/ 219571 h 228215"/>
                  <a:gd name="connsiteX952" fmla="*/ 174579 w 523737"/>
                  <a:gd name="connsiteY952" fmla="*/ 219571 h 228215"/>
                  <a:gd name="connsiteX953" fmla="*/ 174579 w 523737"/>
                  <a:gd name="connsiteY953" fmla="*/ 219571 h 228215"/>
                  <a:gd name="connsiteX954" fmla="*/ 174579 w 523737"/>
                  <a:gd name="connsiteY954" fmla="*/ 219571 h 228215"/>
                  <a:gd name="connsiteX955" fmla="*/ 174579 w 523737"/>
                  <a:gd name="connsiteY955" fmla="*/ 219571 h 228215"/>
                  <a:gd name="connsiteX956" fmla="*/ 174579 w 523737"/>
                  <a:gd name="connsiteY956" fmla="*/ 219571 h 228215"/>
                  <a:gd name="connsiteX957" fmla="*/ 174579 w 523737"/>
                  <a:gd name="connsiteY957" fmla="*/ 219571 h 228215"/>
                  <a:gd name="connsiteX958" fmla="*/ 174579 w 523737"/>
                  <a:gd name="connsiteY958" fmla="*/ 219571 h 228215"/>
                  <a:gd name="connsiteX959" fmla="*/ 174579 w 523737"/>
                  <a:gd name="connsiteY959" fmla="*/ 219571 h 228215"/>
                  <a:gd name="connsiteX960" fmla="*/ 174579 w 523737"/>
                  <a:gd name="connsiteY960" fmla="*/ 219571 h 228215"/>
                  <a:gd name="connsiteX961" fmla="*/ 174579 w 523737"/>
                  <a:gd name="connsiteY961" fmla="*/ 219571 h 228215"/>
                  <a:gd name="connsiteX962" fmla="*/ 174579 w 523737"/>
                  <a:gd name="connsiteY962" fmla="*/ 219571 h 228215"/>
                  <a:gd name="connsiteX963" fmla="*/ 174579 w 523737"/>
                  <a:gd name="connsiteY963" fmla="*/ 219571 h 228215"/>
                  <a:gd name="connsiteX964" fmla="*/ 174579 w 523737"/>
                  <a:gd name="connsiteY964" fmla="*/ 219571 h 228215"/>
                  <a:gd name="connsiteX965" fmla="*/ 174579 w 523737"/>
                  <a:gd name="connsiteY965" fmla="*/ 219571 h 228215"/>
                  <a:gd name="connsiteX966" fmla="*/ 174579 w 523737"/>
                  <a:gd name="connsiteY966" fmla="*/ 219571 h 228215"/>
                  <a:gd name="connsiteX967" fmla="*/ 174579 w 523737"/>
                  <a:gd name="connsiteY967" fmla="*/ 219571 h 228215"/>
                  <a:gd name="connsiteX968" fmla="*/ 174579 w 523737"/>
                  <a:gd name="connsiteY968" fmla="*/ 219571 h 228215"/>
                  <a:gd name="connsiteX969" fmla="*/ 174579 w 523737"/>
                  <a:gd name="connsiteY969" fmla="*/ 219571 h 228215"/>
                  <a:gd name="connsiteX970" fmla="*/ 174579 w 523737"/>
                  <a:gd name="connsiteY970" fmla="*/ 219571 h 228215"/>
                  <a:gd name="connsiteX971" fmla="*/ 174579 w 523737"/>
                  <a:gd name="connsiteY971" fmla="*/ 219571 h 228215"/>
                  <a:gd name="connsiteX972" fmla="*/ 174579 w 523737"/>
                  <a:gd name="connsiteY972" fmla="*/ 219571 h 228215"/>
                  <a:gd name="connsiteX973" fmla="*/ 174579 w 523737"/>
                  <a:gd name="connsiteY973" fmla="*/ 219571 h 228215"/>
                  <a:gd name="connsiteX974" fmla="*/ 174579 w 523737"/>
                  <a:gd name="connsiteY974" fmla="*/ 219571 h 228215"/>
                  <a:gd name="connsiteX975" fmla="*/ 174579 w 523737"/>
                  <a:gd name="connsiteY975" fmla="*/ 219571 h 228215"/>
                  <a:gd name="connsiteX976" fmla="*/ 174579 w 523737"/>
                  <a:gd name="connsiteY976" fmla="*/ 219571 h 228215"/>
                  <a:gd name="connsiteX977" fmla="*/ 174579 w 523737"/>
                  <a:gd name="connsiteY977" fmla="*/ 219571 h 228215"/>
                  <a:gd name="connsiteX978" fmla="*/ 174579 w 523737"/>
                  <a:gd name="connsiteY978" fmla="*/ 219571 h 228215"/>
                  <a:gd name="connsiteX979" fmla="*/ 174579 w 523737"/>
                  <a:gd name="connsiteY979" fmla="*/ 219571 h 228215"/>
                  <a:gd name="connsiteX980" fmla="*/ 174579 w 523737"/>
                  <a:gd name="connsiteY980" fmla="*/ 219571 h 228215"/>
                  <a:gd name="connsiteX981" fmla="*/ 174579 w 523737"/>
                  <a:gd name="connsiteY981" fmla="*/ 219571 h 228215"/>
                  <a:gd name="connsiteX982" fmla="*/ 174579 w 523737"/>
                  <a:gd name="connsiteY982" fmla="*/ 219571 h 228215"/>
                  <a:gd name="connsiteX983" fmla="*/ 174579 w 523737"/>
                  <a:gd name="connsiteY983" fmla="*/ 219571 h 228215"/>
                  <a:gd name="connsiteX984" fmla="*/ 174579 w 523737"/>
                  <a:gd name="connsiteY984" fmla="*/ 219571 h 228215"/>
                  <a:gd name="connsiteX985" fmla="*/ 174579 w 523737"/>
                  <a:gd name="connsiteY985" fmla="*/ 219571 h 228215"/>
                  <a:gd name="connsiteX986" fmla="*/ 174579 w 523737"/>
                  <a:gd name="connsiteY986" fmla="*/ 219571 h 228215"/>
                  <a:gd name="connsiteX987" fmla="*/ 174579 w 523737"/>
                  <a:gd name="connsiteY987" fmla="*/ 219571 h 228215"/>
                  <a:gd name="connsiteX988" fmla="*/ 174579 w 523737"/>
                  <a:gd name="connsiteY988" fmla="*/ 219571 h 228215"/>
                  <a:gd name="connsiteX989" fmla="*/ 174579 w 523737"/>
                  <a:gd name="connsiteY989" fmla="*/ 219571 h 228215"/>
                  <a:gd name="connsiteX990" fmla="*/ 174579 w 523737"/>
                  <a:gd name="connsiteY990" fmla="*/ 219571 h 228215"/>
                  <a:gd name="connsiteX991" fmla="*/ 174579 w 523737"/>
                  <a:gd name="connsiteY991" fmla="*/ 219571 h 228215"/>
                  <a:gd name="connsiteX992" fmla="*/ 174579 w 523737"/>
                  <a:gd name="connsiteY992" fmla="*/ 219571 h 228215"/>
                  <a:gd name="connsiteX993" fmla="*/ 174579 w 523737"/>
                  <a:gd name="connsiteY993" fmla="*/ 219571 h 228215"/>
                  <a:gd name="connsiteX994" fmla="*/ 174579 w 523737"/>
                  <a:gd name="connsiteY994" fmla="*/ 219571 h 228215"/>
                  <a:gd name="connsiteX995" fmla="*/ 174579 w 523737"/>
                  <a:gd name="connsiteY995" fmla="*/ 219571 h 228215"/>
                  <a:gd name="connsiteX996" fmla="*/ 174579 w 523737"/>
                  <a:gd name="connsiteY996" fmla="*/ 219571 h 228215"/>
                  <a:gd name="connsiteX997" fmla="*/ 174579 w 523737"/>
                  <a:gd name="connsiteY997" fmla="*/ 219571 h 228215"/>
                  <a:gd name="connsiteX998" fmla="*/ 174579 w 523737"/>
                  <a:gd name="connsiteY998" fmla="*/ 219571 h 228215"/>
                  <a:gd name="connsiteX999" fmla="*/ 174579 w 523737"/>
                  <a:gd name="connsiteY999" fmla="*/ 219571 h 228215"/>
                  <a:gd name="connsiteX1000" fmla="*/ 174579 w 523737"/>
                  <a:gd name="connsiteY1000" fmla="*/ 219571 h 228215"/>
                  <a:gd name="connsiteX1001" fmla="*/ 174579 w 523737"/>
                  <a:gd name="connsiteY1001" fmla="*/ 219571 h 228215"/>
                  <a:gd name="connsiteX1002" fmla="*/ 174579 w 523737"/>
                  <a:gd name="connsiteY1002" fmla="*/ 219571 h 228215"/>
                  <a:gd name="connsiteX1003" fmla="*/ 174579 w 523737"/>
                  <a:gd name="connsiteY1003" fmla="*/ 219571 h 228215"/>
                  <a:gd name="connsiteX1004" fmla="*/ 174579 w 523737"/>
                  <a:gd name="connsiteY1004" fmla="*/ 219571 h 228215"/>
                  <a:gd name="connsiteX1005" fmla="*/ 174579 w 523737"/>
                  <a:gd name="connsiteY1005" fmla="*/ 219571 h 228215"/>
                  <a:gd name="connsiteX1006" fmla="*/ 174579 w 523737"/>
                  <a:gd name="connsiteY1006" fmla="*/ 219571 h 228215"/>
                  <a:gd name="connsiteX1007" fmla="*/ 174579 w 523737"/>
                  <a:gd name="connsiteY1007" fmla="*/ 219571 h 228215"/>
                  <a:gd name="connsiteX1008" fmla="*/ 174579 w 523737"/>
                  <a:gd name="connsiteY1008" fmla="*/ 219571 h 228215"/>
                  <a:gd name="connsiteX1009" fmla="*/ 174579 w 523737"/>
                  <a:gd name="connsiteY1009" fmla="*/ 219571 h 228215"/>
                  <a:gd name="connsiteX1010" fmla="*/ 174579 w 523737"/>
                  <a:gd name="connsiteY1010" fmla="*/ 219571 h 228215"/>
                  <a:gd name="connsiteX1011" fmla="*/ 174579 w 523737"/>
                  <a:gd name="connsiteY1011" fmla="*/ 219571 h 228215"/>
                  <a:gd name="connsiteX1012" fmla="*/ 174579 w 523737"/>
                  <a:gd name="connsiteY1012" fmla="*/ 219571 h 228215"/>
                  <a:gd name="connsiteX1013" fmla="*/ 174579 w 523737"/>
                  <a:gd name="connsiteY1013" fmla="*/ 219571 h 228215"/>
                  <a:gd name="connsiteX1014" fmla="*/ 174579 w 523737"/>
                  <a:gd name="connsiteY1014" fmla="*/ 219571 h 228215"/>
                  <a:gd name="connsiteX1015" fmla="*/ 174579 w 523737"/>
                  <a:gd name="connsiteY1015" fmla="*/ 219571 h 228215"/>
                  <a:gd name="connsiteX1016" fmla="*/ 174579 w 523737"/>
                  <a:gd name="connsiteY1016" fmla="*/ 219571 h 228215"/>
                  <a:gd name="connsiteX1017" fmla="*/ 174579 w 523737"/>
                  <a:gd name="connsiteY1017" fmla="*/ 219571 h 228215"/>
                  <a:gd name="connsiteX1018" fmla="*/ 174579 w 523737"/>
                  <a:gd name="connsiteY1018" fmla="*/ 219571 h 228215"/>
                  <a:gd name="connsiteX1019" fmla="*/ 174579 w 523737"/>
                  <a:gd name="connsiteY1019" fmla="*/ 219571 h 228215"/>
                  <a:gd name="connsiteX1020" fmla="*/ 174579 w 523737"/>
                  <a:gd name="connsiteY1020" fmla="*/ 219571 h 228215"/>
                  <a:gd name="connsiteX1021" fmla="*/ 174579 w 523737"/>
                  <a:gd name="connsiteY1021" fmla="*/ 219571 h 228215"/>
                  <a:gd name="connsiteX1022" fmla="*/ 174579 w 523737"/>
                  <a:gd name="connsiteY1022" fmla="*/ 219571 h 228215"/>
                  <a:gd name="connsiteX1023" fmla="*/ 174579 w 523737"/>
                  <a:gd name="connsiteY1023" fmla="*/ 219571 h 228215"/>
                  <a:gd name="connsiteX1024" fmla="*/ 174579 w 523737"/>
                  <a:gd name="connsiteY1024" fmla="*/ 219571 h 228215"/>
                  <a:gd name="connsiteX1025" fmla="*/ 174579 w 523737"/>
                  <a:gd name="connsiteY1025" fmla="*/ 219571 h 228215"/>
                  <a:gd name="connsiteX1026" fmla="*/ 174579 w 523737"/>
                  <a:gd name="connsiteY1026" fmla="*/ 219571 h 228215"/>
                  <a:gd name="connsiteX1027" fmla="*/ 174579 w 523737"/>
                  <a:gd name="connsiteY1027" fmla="*/ 219571 h 228215"/>
                  <a:gd name="connsiteX1028" fmla="*/ 174579 w 523737"/>
                  <a:gd name="connsiteY1028" fmla="*/ 219571 h 228215"/>
                  <a:gd name="connsiteX1029" fmla="*/ 174579 w 523737"/>
                  <a:gd name="connsiteY1029" fmla="*/ 219571 h 228215"/>
                  <a:gd name="connsiteX1030" fmla="*/ 174579 w 523737"/>
                  <a:gd name="connsiteY1030" fmla="*/ 219571 h 228215"/>
                  <a:gd name="connsiteX1031" fmla="*/ 174579 w 523737"/>
                  <a:gd name="connsiteY1031" fmla="*/ 219571 h 228215"/>
                  <a:gd name="connsiteX1032" fmla="*/ 174579 w 523737"/>
                  <a:gd name="connsiteY1032" fmla="*/ 219571 h 228215"/>
                  <a:gd name="connsiteX1033" fmla="*/ 174579 w 523737"/>
                  <a:gd name="connsiteY1033" fmla="*/ 219571 h 228215"/>
                  <a:gd name="connsiteX1034" fmla="*/ 174579 w 523737"/>
                  <a:gd name="connsiteY1034" fmla="*/ 219571 h 228215"/>
                  <a:gd name="connsiteX1035" fmla="*/ 174579 w 523737"/>
                  <a:gd name="connsiteY1035" fmla="*/ 219571 h 228215"/>
                  <a:gd name="connsiteX1036" fmla="*/ 174579 w 523737"/>
                  <a:gd name="connsiteY1036" fmla="*/ 219571 h 228215"/>
                  <a:gd name="connsiteX1037" fmla="*/ 174579 w 523737"/>
                  <a:gd name="connsiteY1037" fmla="*/ 219571 h 228215"/>
                  <a:gd name="connsiteX1038" fmla="*/ 174579 w 523737"/>
                  <a:gd name="connsiteY1038" fmla="*/ 219571 h 228215"/>
                  <a:gd name="connsiteX1039" fmla="*/ 174579 w 523737"/>
                  <a:gd name="connsiteY1039" fmla="*/ 219571 h 228215"/>
                  <a:gd name="connsiteX1040" fmla="*/ 174579 w 523737"/>
                  <a:gd name="connsiteY1040" fmla="*/ 219571 h 228215"/>
                  <a:gd name="connsiteX1041" fmla="*/ 174579 w 523737"/>
                  <a:gd name="connsiteY1041" fmla="*/ 219571 h 228215"/>
                  <a:gd name="connsiteX1042" fmla="*/ 174579 w 523737"/>
                  <a:gd name="connsiteY1042" fmla="*/ 219571 h 228215"/>
                  <a:gd name="connsiteX1043" fmla="*/ 174579 w 523737"/>
                  <a:gd name="connsiteY1043" fmla="*/ 219571 h 228215"/>
                  <a:gd name="connsiteX1044" fmla="*/ 174579 w 523737"/>
                  <a:gd name="connsiteY1044" fmla="*/ 219571 h 228215"/>
                  <a:gd name="connsiteX1045" fmla="*/ 174579 w 523737"/>
                  <a:gd name="connsiteY1045" fmla="*/ 219571 h 228215"/>
                  <a:gd name="connsiteX1046" fmla="*/ 174579 w 523737"/>
                  <a:gd name="connsiteY1046" fmla="*/ 219571 h 228215"/>
                  <a:gd name="connsiteX1047" fmla="*/ 174579 w 523737"/>
                  <a:gd name="connsiteY1047" fmla="*/ 219571 h 228215"/>
                  <a:gd name="connsiteX1048" fmla="*/ 174579 w 523737"/>
                  <a:gd name="connsiteY1048" fmla="*/ 219571 h 228215"/>
                  <a:gd name="connsiteX1049" fmla="*/ 174579 w 523737"/>
                  <a:gd name="connsiteY1049" fmla="*/ 219571 h 228215"/>
                  <a:gd name="connsiteX1050" fmla="*/ 174579 w 523737"/>
                  <a:gd name="connsiteY1050" fmla="*/ 219571 h 228215"/>
                  <a:gd name="connsiteX1051" fmla="*/ 174579 w 523737"/>
                  <a:gd name="connsiteY1051" fmla="*/ 219571 h 228215"/>
                  <a:gd name="connsiteX1052" fmla="*/ 174579 w 523737"/>
                  <a:gd name="connsiteY1052" fmla="*/ 219571 h 228215"/>
                  <a:gd name="connsiteX1053" fmla="*/ 174579 w 523737"/>
                  <a:gd name="connsiteY1053" fmla="*/ 219571 h 228215"/>
                  <a:gd name="connsiteX1054" fmla="*/ 174579 w 523737"/>
                  <a:gd name="connsiteY1054" fmla="*/ 219571 h 228215"/>
                  <a:gd name="connsiteX1055" fmla="*/ 174579 w 523737"/>
                  <a:gd name="connsiteY1055" fmla="*/ 219571 h 228215"/>
                  <a:gd name="connsiteX1056" fmla="*/ 174579 w 523737"/>
                  <a:gd name="connsiteY1056" fmla="*/ 219571 h 228215"/>
                  <a:gd name="connsiteX1057" fmla="*/ 174579 w 523737"/>
                  <a:gd name="connsiteY1057" fmla="*/ 219571 h 228215"/>
                  <a:gd name="connsiteX1058" fmla="*/ 174579 w 523737"/>
                  <a:gd name="connsiteY1058" fmla="*/ 219571 h 228215"/>
                  <a:gd name="connsiteX1059" fmla="*/ 174579 w 523737"/>
                  <a:gd name="connsiteY1059" fmla="*/ 219571 h 228215"/>
                  <a:gd name="connsiteX1060" fmla="*/ 174579 w 523737"/>
                  <a:gd name="connsiteY1060" fmla="*/ 219571 h 228215"/>
                  <a:gd name="connsiteX1061" fmla="*/ 174579 w 523737"/>
                  <a:gd name="connsiteY1061" fmla="*/ 219571 h 228215"/>
                  <a:gd name="connsiteX1062" fmla="*/ 174579 w 523737"/>
                  <a:gd name="connsiteY1062" fmla="*/ 219571 h 228215"/>
                  <a:gd name="connsiteX1063" fmla="*/ 174579 w 523737"/>
                  <a:gd name="connsiteY1063" fmla="*/ 219571 h 228215"/>
                  <a:gd name="connsiteX1064" fmla="*/ 174579 w 523737"/>
                  <a:gd name="connsiteY1064" fmla="*/ 219571 h 228215"/>
                  <a:gd name="connsiteX1065" fmla="*/ 174579 w 523737"/>
                  <a:gd name="connsiteY1065" fmla="*/ 219571 h 228215"/>
                  <a:gd name="connsiteX1066" fmla="*/ 174579 w 523737"/>
                  <a:gd name="connsiteY1066" fmla="*/ 219571 h 228215"/>
                  <a:gd name="connsiteX1067" fmla="*/ 174579 w 523737"/>
                  <a:gd name="connsiteY1067" fmla="*/ 219571 h 228215"/>
                  <a:gd name="connsiteX1068" fmla="*/ 174579 w 523737"/>
                  <a:gd name="connsiteY1068" fmla="*/ 219571 h 228215"/>
                  <a:gd name="connsiteX1069" fmla="*/ 174579 w 523737"/>
                  <a:gd name="connsiteY1069" fmla="*/ 219571 h 228215"/>
                  <a:gd name="connsiteX1070" fmla="*/ 174579 w 523737"/>
                  <a:gd name="connsiteY1070" fmla="*/ 219571 h 228215"/>
                  <a:gd name="connsiteX1071" fmla="*/ 174579 w 523737"/>
                  <a:gd name="connsiteY1071" fmla="*/ 219571 h 228215"/>
                  <a:gd name="connsiteX1072" fmla="*/ 174579 w 523737"/>
                  <a:gd name="connsiteY1072" fmla="*/ 219571 h 228215"/>
                  <a:gd name="connsiteX1073" fmla="*/ 174579 w 523737"/>
                  <a:gd name="connsiteY1073" fmla="*/ 219571 h 228215"/>
                  <a:gd name="connsiteX1074" fmla="*/ 174579 w 523737"/>
                  <a:gd name="connsiteY1074" fmla="*/ 219571 h 228215"/>
                  <a:gd name="connsiteX1075" fmla="*/ 174579 w 523737"/>
                  <a:gd name="connsiteY1075" fmla="*/ 219571 h 228215"/>
                  <a:gd name="connsiteX1076" fmla="*/ 174579 w 523737"/>
                  <a:gd name="connsiteY1076" fmla="*/ 219571 h 228215"/>
                  <a:gd name="connsiteX1077" fmla="*/ 174579 w 523737"/>
                  <a:gd name="connsiteY1077" fmla="*/ 219571 h 228215"/>
                  <a:gd name="connsiteX1078" fmla="*/ 174579 w 523737"/>
                  <a:gd name="connsiteY1078" fmla="*/ 219571 h 228215"/>
                  <a:gd name="connsiteX1079" fmla="*/ 174579 w 523737"/>
                  <a:gd name="connsiteY1079" fmla="*/ 219571 h 228215"/>
                  <a:gd name="connsiteX1080" fmla="*/ 174579 w 523737"/>
                  <a:gd name="connsiteY1080" fmla="*/ 219571 h 228215"/>
                  <a:gd name="connsiteX1081" fmla="*/ 174579 w 523737"/>
                  <a:gd name="connsiteY1081" fmla="*/ 219571 h 228215"/>
                  <a:gd name="connsiteX1082" fmla="*/ 174579 w 523737"/>
                  <a:gd name="connsiteY1082" fmla="*/ 219571 h 228215"/>
                  <a:gd name="connsiteX1083" fmla="*/ 174579 w 523737"/>
                  <a:gd name="connsiteY1083" fmla="*/ 219571 h 228215"/>
                  <a:gd name="connsiteX1084" fmla="*/ 174579 w 523737"/>
                  <a:gd name="connsiteY1084" fmla="*/ 219571 h 228215"/>
                  <a:gd name="connsiteX1085" fmla="*/ 174579 w 523737"/>
                  <a:gd name="connsiteY1085" fmla="*/ 219571 h 228215"/>
                  <a:gd name="connsiteX1086" fmla="*/ 174579 w 523737"/>
                  <a:gd name="connsiteY1086" fmla="*/ 219571 h 228215"/>
                  <a:gd name="connsiteX1087" fmla="*/ 174579 w 523737"/>
                  <a:gd name="connsiteY1087" fmla="*/ 219571 h 228215"/>
                  <a:gd name="connsiteX1088" fmla="*/ 174579 w 523737"/>
                  <a:gd name="connsiteY1088" fmla="*/ 219571 h 228215"/>
                  <a:gd name="connsiteX1089" fmla="*/ 174579 w 523737"/>
                  <a:gd name="connsiteY1089" fmla="*/ 219571 h 228215"/>
                  <a:gd name="connsiteX1090" fmla="*/ 174579 w 523737"/>
                  <a:gd name="connsiteY1090" fmla="*/ 219571 h 228215"/>
                  <a:gd name="connsiteX1091" fmla="*/ 174579 w 523737"/>
                  <a:gd name="connsiteY1091" fmla="*/ 219571 h 228215"/>
                  <a:gd name="connsiteX1092" fmla="*/ 174579 w 523737"/>
                  <a:gd name="connsiteY1092" fmla="*/ 219571 h 228215"/>
                  <a:gd name="connsiteX1093" fmla="*/ 174579 w 523737"/>
                  <a:gd name="connsiteY1093" fmla="*/ 219571 h 228215"/>
                  <a:gd name="connsiteX1094" fmla="*/ 174579 w 523737"/>
                  <a:gd name="connsiteY1094" fmla="*/ 219571 h 228215"/>
                  <a:gd name="connsiteX1095" fmla="*/ 174579 w 523737"/>
                  <a:gd name="connsiteY1095" fmla="*/ 219571 h 228215"/>
                  <a:gd name="connsiteX1096" fmla="*/ 174579 w 523737"/>
                  <a:gd name="connsiteY1096" fmla="*/ 219571 h 228215"/>
                  <a:gd name="connsiteX1097" fmla="*/ 174579 w 523737"/>
                  <a:gd name="connsiteY1097" fmla="*/ 219571 h 228215"/>
                  <a:gd name="connsiteX1098" fmla="*/ 174579 w 523737"/>
                  <a:gd name="connsiteY1098" fmla="*/ 219571 h 228215"/>
                  <a:gd name="connsiteX1099" fmla="*/ 174579 w 523737"/>
                  <a:gd name="connsiteY1099" fmla="*/ 219571 h 228215"/>
                  <a:gd name="connsiteX1100" fmla="*/ 174579 w 523737"/>
                  <a:gd name="connsiteY1100" fmla="*/ 219571 h 228215"/>
                  <a:gd name="connsiteX1101" fmla="*/ 174579 w 523737"/>
                  <a:gd name="connsiteY1101" fmla="*/ 219571 h 228215"/>
                  <a:gd name="connsiteX1102" fmla="*/ 174579 w 523737"/>
                  <a:gd name="connsiteY1102" fmla="*/ 219571 h 228215"/>
                  <a:gd name="connsiteX1103" fmla="*/ 174579 w 523737"/>
                  <a:gd name="connsiteY1103" fmla="*/ 219571 h 228215"/>
                  <a:gd name="connsiteX1104" fmla="*/ 174579 w 523737"/>
                  <a:gd name="connsiteY1104" fmla="*/ 219571 h 228215"/>
                  <a:gd name="connsiteX1105" fmla="*/ 174579 w 523737"/>
                  <a:gd name="connsiteY1105" fmla="*/ 219571 h 228215"/>
                  <a:gd name="connsiteX1106" fmla="*/ 174579 w 523737"/>
                  <a:gd name="connsiteY1106" fmla="*/ 219571 h 228215"/>
                  <a:gd name="connsiteX1107" fmla="*/ 174579 w 523737"/>
                  <a:gd name="connsiteY1107" fmla="*/ 219571 h 228215"/>
                  <a:gd name="connsiteX1108" fmla="*/ 174579 w 523737"/>
                  <a:gd name="connsiteY1108" fmla="*/ 219571 h 228215"/>
                  <a:gd name="connsiteX1109" fmla="*/ 174579 w 523737"/>
                  <a:gd name="connsiteY1109" fmla="*/ 219571 h 228215"/>
                  <a:gd name="connsiteX1110" fmla="*/ 174579 w 523737"/>
                  <a:gd name="connsiteY1110" fmla="*/ 219571 h 228215"/>
                  <a:gd name="connsiteX1111" fmla="*/ 174579 w 523737"/>
                  <a:gd name="connsiteY1111" fmla="*/ 219571 h 228215"/>
                  <a:gd name="connsiteX1112" fmla="*/ 174579 w 523737"/>
                  <a:gd name="connsiteY1112" fmla="*/ 219571 h 228215"/>
                  <a:gd name="connsiteX1113" fmla="*/ 174579 w 523737"/>
                  <a:gd name="connsiteY1113" fmla="*/ 219571 h 228215"/>
                  <a:gd name="connsiteX1114" fmla="*/ 174579 w 523737"/>
                  <a:gd name="connsiteY1114" fmla="*/ 219571 h 228215"/>
                  <a:gd name="connsiteX1115" fmla="*/ 174579 w 523737"/>
                  <a:gd name="connsiteY1115" fmla="*/ 219571 h 228215"/>
                  <a:gd name="connsiteX1116" fmla="*/ 174579 w 523737"/>
                  <a:gd name="connsiteY1116" fmla="*/ 219571 h 228215"/>
                  <a:gd name="connsiteX1117" fmla="*/ 174579 w 523737"/>
                  <a:gd name="connsiteY1117" fmla="*/ 219571 h 228215"/>
                  <a:gd name="connsiteX1118" fmla="*/ 174579 w 523737"/>
                  <a:gd name="connsiteY1118" fmla="*/ 219571 h 228215"/>
                  <a:gd name="connsiteX1119" fmla="*/ 174579 w 523737"/>
                  <a:gd name="connsiteY1119" fmla="*/ 219571 h 228215"/>
                  <a:gd name="connsiteX1120" fmla="*/ 174579 w 523737"/>
                  <a:gd name="connsiteY1120" fmla="*/ 219571 h 228215"/>
                  <a:gd name="connsiteX1121" fmla="*/ 174579 w 523737"/>
                  <a:gd name="connsiteY1121" fmla="*/ 219571 h 228215"/>
                  <a:gd name="connsiteX1122" fmla="*/ 174579 w 523737"/>
                  <a:gd name="connsiteY1122" fmla="*/ 219571 h 228215"/>
                  <a:gd name="connsiteX1123" fmla="*/ 174579 w 523737"/>
                  <a:gd name="connsiteY1123" fmla="*/ 219571 h 228215"/>
                  <a:gd name="connsiteX1124" fmla="*/ 174579 w 523737"/>
                  <a:gd name="connsiteY1124" fmla="*/ 219571 h 228215"/>
                  <a:gd name="connsiteX1125" fmla="*/ 174579 w 523737"/>
                  <a:gd name="connsiteY1125" fmla="*/ 219571 h 228215"/>
                  <a:gd name="connsiteX1126" fmla="*/ 174579 w 523737"/>
                  <a:gd name="connsiteY1126" fmla="*/ 219571 h 228215"/>
                  <a:gd name="connsiteX1127" fmla="*/ 174579 w 523737"/>
                  <a:gd name="connsiteY1127" fmla="*/ 219571 h 228215"/>
                  <a:gd name="connsiteX1128" fmla="*/ 174579 w 523737"/>
                  <a:gd name="connsiteY1128" fmla="*/ 219571 h 228215"/>
                  <a:gd name="connsiteX1129" fmla="*/ 174579 w 523737"/>
                  <a:gd name="connsiteY1129" fmla="*/ 219571 h 228215"/>
                  <a:gd name="connsiteX1130" fmla="*/ 174579 w 523737"/>
                  <a:gd name="connsiteY1130" fmla="*/ 219571 h 228215"/>
                  <a:gd name="connsiteX1131" fmla="*/ 174579 w 523737"/>
                  <a:gd name="connsiteY1131" fmla="*/ 219571 h 228215"/>
                  <a:gd name="connsiteX1132" fmla="*/ 174579 w 523737"/>
                  <a:gd name="connsiteY1132" fmla="*/ 219571 h 228215"/>
                  <a:gd name="connsiteX1133" fmla="*/ 174579 w 523737"/>
                  <a:gd name="connsiteY1133" fmla="*/ 219571 h 228215"/>
                  <a:gd name="connsiteX1134" fmla="*/ 174579 w 523737"/>
                  <a:gd name="connsiteY1134" fmla="*/ 219571 h 228215"/>
                  <a:gd name="connsiteX1135" fmla="*/ 174579 w 523737"/>
                  <a:gd name="connsiteY1135" fmla="*/ 219571 h 228215"/>
                  <a:gd name="connsiteX1136" fmla="*/ 174579 w 523737"/>
                  <a:gd name="connsiteY1136" fmla="*/ 219571 h 228215"/>
                  <a:gd name="connsiteX1137" fmla="*/ 174579 w 523737"/>
                  <a:gd name="connsiteY1137" fmla="*/ 219571 h 228215"/>
                  <a:gd name="connsiteX1138" fmla="*/ 174579 w 523737"/>
                  <a:gd name="connsiteY1138" fmla="*/ 219571 h 228215"/>
                  <a:gd name="connsiteX1139" fmla="*/ 174579 w 523737"/>
                  <a:gd name="connsiteY1139" fmla="*/ 219571 h 228215"/>
                  <a:gd name="connsiteX1140" fmla="*/ 174579 w 523737"/>
                  <a:gd name="connsiteY1140" fmla="*/ 219571 h 228215"/>
                  <a:gd name="connsiteX1141" fmla="*/ 174579 w 523737"/>
                  <a:gd name="connsiteY1141" fmla="*/ 219571 h 228215"/>
                  <a:gd name="connsiteX1142" fmla="*/ 174579 w 523737"/>
                  <a:gd name="connsiteY1142" fmla="*/ 219571 h 228215"/>
                  <a:gd name="connsiteX1143" fmla="*/ 174579 w 523737"/>
                  <a:gd name="connsiteY1143" fmla="*/ 219571 h 228215"/>
                  <a:gd name="connsiteX1144" fmla="*/ 174579 w 523737"/>
                  <a:gd name="connsiteY1144" fmla="*/ 219571 h 228215"/>
                  <a:gd name="connsiteX1145" fmla="*/ 174579 w 523737"/>
                  <a:gd name="connsiteY1145" fmla="*/ 219571 h 228215"/>
                  <a:gd name="connsiteX1146" fmla="*/ 174579 w 523737"/>
                  <a:gd name="connsiteY1146" fmla="*/ 219571 h 228215"/>
                  <a:gd name="connsiteX1147" fmla="*/ 174579 w 523737"/>
                  <a:gd name="connsiteY1147" fmla="*/ 219571 h 228215"/>
                  <a:gd name="connsiteX1148" fmla="*/ 174579 w 523737"/>
                  <a:gd name="connsiteY1148" fmla="*/ 219571 h 228215"/>
                  <a:gd name="connsiteX1149" fmla="*/ 174579 w 523737"/>
                  <a:gd name="connsiteY1149" fmla="*/ 219571 h 228215"/>
                  <a:gd name="connsiteX1150" fmla="*/ 174579 w 523737"/>
                  <a:gd name="connsiteY1150" fmla="*/ 219571 h 228215"/>
                  <a:gd name="connsiteX1151" fmla="*/ 174579 w 523737"/>
                  <a:gd name="connsiteY1151" fmla="*/ 219571 h 228215"/>
                  <a:gd name="connsiteX1152" fmla="*/ 174579 w 523737"/>
                  <a:gd name="connsiteY1152" fmla="*/ 219571 h 228215"/>
                  <a:gd name="connsiteX1153" fmla="*/ 174579 w 523737"/>
                  <a:gd name="connsiteY1153" fmla="*/ 219571 h 228215"/>
                  <a:gd name="connsiteX1154" fmla="*/ 174579 w 523737"/>
                  <a:gd name="connsiteY1154" fmla="*/ 219571 h 228215"/>
                  <a:gd name="connsiteX1155" fmla="*/ 174579 w 523737"/>
                  <a:gd name="connsiteY1155" fmla="*/ 219571 h 228215"/>
                  <a:gd name="connsiteX1156" fmla="*/ 174579 w 523737"/>
                  <a:gd name="connsiteY1156" fmla="*/ 219571 h 228215"/>
                  <a:gd name="connsiteX1157" fmla="*/ 174579 w 523737"/>
                  <a:gd name="connsiteY1157" fmla="*/ 219571 h 228215"/>
                  <a:gd name="connsiteX1158" fmla="*/ 174579 w 523737"/>
                  <a:gd name="connsiteY1158" fmla="*/ 219571 h 228215"/>
                  <a:gd name="connsiteX1159" fmla="*/ 174579 w 523737"/>
                  <a:gd name="connsiteY1159" fmla="*/ 219571 h 228215"/>
                  <a:gd name="connsiteX1160" fmla="*/ 174579 w 523737"/>
                  <a:gd name="connsiteY1160" fmla="*/ 219571 h 228215"/>
                  <a:gd name="connsiteX1161" fmla="*/ 174579 w 523737"/>
                  <a:gd name="connsiteY1161" fmla="*/ 219571 h 228215"/>
                  <a:gd name="connsiteX1162" fmla="*/ 174579 w 523737"/>
                  <a:gd name="connsiteY1162" fmla="*/ 219571 h 228215"/>
                  <a:gd name="connsiteX1163" fmla="*/ 174579 w 523737"/>
                  <a:gd name="connsiteY1163" fmla="*/ 219571 h 228215"/>
                  <a:gd name="connsiteX1164" fmla="*/ 174579 w 523737"/>
                  <a:gd name="connsiteY1164" fmla="*/ 219571 h 228215"/>
                  <a:gd name="connsiteX1165" fmla="*/ 174579 w 523737"/>
                  <a:gd name="connsiteY1165" fmla="*/ 219571 h 228215"/>
                  <a:gd name="connsiteX1166" fmla="*/ 174579 w 523737"/>
                  <a:gd name="connsiteY1166" fmla="*/ 219571 h 228215"/>
                  <a:gd name="connsiteX1167" fmla="*/ 174579 w 523737"/>
                  <a:gd name="connsiteY1167" fmla="*/ 219571 h 228215"/>
                  <a:gd name="connsiteX1168" fmla="*/ 174579 w 523737"/>
                  <a:gd name="connsiteY1168" fmla="*/ 219571 h 228215"/>
                  <a:gd name="connsiteX1169" fmla="*/ 174579 w 523737"/>
                  <a:gd name="connsiteY1169" fmla="*/ 219571 h 228215"/>
                  <a:gd name="connsiteX1170" fmla="*/ 174579 w 523737"/>
                  <a:gd name="connsiteY1170" fmla="*/ 219571 h 228215"/>
                  <a:gd name="connsiteX1171" fmla="*/ 174579 w 523737"/>
                  <a:gd name="connsiteY1171" fmla="*/ 219571 h 228215"/>
                  <a:gd name="connsiteX1172" fmla="*/ 174579 w 523737"/>
                  <a:gd name="connsiteY1172" fmla="*/ 219571 h 228215"/>
                  <a:gd name="connsiteX1173" fmla="*/ 174579 w 523737"/>
                  <a:gd name="connsiteY1173" fmla="*/ 219571 h 228215"/>
                  <a:gd name="connsiteX1174" fmla="*/ 174579 w 523737"/>
                  <a:gd name="connsiteY1174" fmla="*/ 219571 h 228215"/>
                  <a:gd name="connsiteX1175" fmla="*/ 174579 w 523737"/>
                  <a:gd name="connsiteY1175" fmla="*/ 219571 h 228215"/>
                  <a:gd name="connsiteX1176" fmla="*/ 174579 w 523737"/>
                  <a:gd name="connsiteY1176" fmla="*/ 219571 h 228215"/>
                  <a:gd name="connsiteX1177" fmla="*/ 174579 w 523737"/>
                  <a:gd name="connsiteY1177" fmla="*/ 219571 h 228215"/>
                  <a:gd name="connsiteX1178" fmla="*/ 174579 w 523737"/>
                  <a:gd name="connsiteY1178" fmla="*/ 219571 h 228215"/>
                  <a:gd name="connsiteX1179" fmla="*/ 174579 w 523737"/>
                  <a:gd name="connsiteY1179" fmla="*/ 219571 h 228215"/>
                  <a:gd name="connsiteX1180" fmla="*/ 174579 w 523737"/>
                  <a:gd name="connsiteY1180" fmla="*/ 219571 h 228215"/>
                  <a:gd name="connsiteX1181" fmla="*/ 174579 w 523737"/>
                  <a:gd name="connsiteY1181" fmla="*/ 219571 h 228215"/>
                  <a:gd name="connsiteX1182" fmla="*/ 174579 w 523737"/>
                  <a:gd name="connsiteY1182" fmla="*/ 219571 h 228215"/>
                  <a:gd name="connsiteX1183" fmla="*/ 174579 w 523737"/>
                  <a:gd name="connsiteY1183" fmla="*/ 219571 h 228215"/>
                  <a:gd name="connsiteX1184" fmla="*/ 174579 w 523737"/>
                  <a:gd name="connsiteY1184" fmla="*/ 219571 h 228215"/>
                  <a:gd name="connsiteX1185" fmla="*/ 174579 w 523737"/>
                  <a:gd name="connsiteY1185" fmla="*/ 219571 h 228215"/>
                  <a:gd name="connsiteX1186" fmla="*/ 174579 w 523737"/>
                  <a:gd name="connsiteY1186" fmla="*/ 219571 h 228215"/>
                  <a:gd name="connsiteX1187" fmla="*/ 174579 w 523737"/>
                  <a:gd name="connsiteY1187" fmla="*/ 219571 h 228215"/>
                  <a:gd name="connsiteX1188" fmla="*/ 174579 w 523737"/>
                  <a:gd name="connsiteY1188" fmla="*/ 219571 h 228215"/>
                  <a:gd name="connsiteX1189" fmla="*/ 174579 w 523737"/>
                  <a:gd name="connsiteY1189" fmla="*/ 219571 h 228215"/>
                  <a:gd name="connsiteX1190" fmla="*/ 174579 w 523737"/>
                  <a:gd name="connsiteY1190" fmla="*/ 219571 h 228215"/>
                  <a:gd name="connsiteX1191" fmla="*/ 174579 w 523737"/>
                  <a:gd name="connsiteY1191" fmla="*/ 219571 h 228215"/>
                  <a:gd name="connsiteX1192" fmla="*/ 174579 w 523737"/>
                  <a:gd name="connsiteY1192" fmla="*/ 219571 h 228215"/>
                  <a:gd name="connsiteX1193" fmla="*/ 174579 w 523737"/>
                  <a:gd name="connsiteY1193" fmla="*/ 219571 h 228215"/>
                  <a:gd name="connsiteX1194" fmla="*/ 174579 w 523737"/>
                  <a:gd name="connsiteY1194" fmla="*/ 219571 h 228215"/>
                  <a:gd name="connsiteX1195" fmla="*/ 174579 w 523737"/>
                  <a:gd name="connsiteY1195" fmla="*/ 219571 h 228215"/>
                  <a:gd name="connsiteX1196" fmla="*/ 174579 w 523737"/>
                  <a:gd name="connsiteY1196" fmla="*/ 219571 h 228215"/>
                  <a:gd name="connsiteX1197" fmla="*/ 174579 w 523737"/>
                  <a:gd name="connsiteY1197" fmla="*/ 219571 h 228215"/>
                  <a:gd name="connsiteX1198" fmla="*/ 174579 w 523737"/>
                  <a:gd name="connsiteY1198" fmla="*/ 219571 h 228215"/>
                  <a:gd name="connsiteX1199" fmla="*/ 174579 w 523737"/>
                  <a:gd name="connsiteY1199" fmla="*/ 219571 h 228215"/>
                  <a:gd name="connsiteX1200" fmla="*/ 174579 w 523737"/>
                  <a:gd name="connsiteY1200" fmla="*/ 219571 h 228215"/>
                  <a:gd name="connsiteX1201" fmla="*/ 174579 w 523737"/>
                  <a:gd name="connsiteY1201" fmla="*/ 219571 h 228215"/>
                  <a:gd name="connsiteX1202" fmla="*/ 174579 w 523737"/>
                  <a:gd name="connsiteY1202" fmla="*/ 219571 h 228215"/>
                  <a:gd name="connsiteX1203" fmla="*/ 174579 w 523737"/>
                  <a:gd name="connsiteY1203" fmla="*/ 219571 h 228215"/>
                  <a:gd name="connsiteX1204" fmla="*/ 174579 w 523737"/>
                  <a:gd name="connsiteY1204" fmla="*/ 219571 h 228215"/>
                  <a:gd name="connsiteX1205" fmla="*/ 174579 w 523737"/>
                  <a:gd name="connsiteY1205" fmla="*/ 219571 h 228215"/>
                  <a:gd name="connsiteX1206" fmla="*/ 174579 w 523737"/>
                  <a:gd name="connsiteY1206" fmla="*/ 219571 h 228215"/>
                  <a:gd name="connsiteX1207" fmla="*/ 174579 w 523737"/>
                  <a:gd name="connsiteY1207" fmla="*/ 219571 h 228215"/>
                  <a:gd name="connsiteX1208" fmla="*/ 174579 w 523737"/>
                  <a:gd name="connsiteY1208" fmla="*/ 219571 h 228215"/>
                  <a:gd name="connsiteX1209" fmla="*/ 174579 w 523737"/>
                  <a:gd name="connsiteY1209" fmla="*/ 219571 h 228215"/>
                  <a:gd name="connsiteX1210" fmla="*/ 174579 w 523737"/>
                  <a:gd name="connsiteY1210" fmla="*/ 219571 h 228215"/>
                  <a:gd name="connsiteX1211" fmla="*/ 174579 w 523737"/>
                  <a:gd name="connsiteY1211" fmla="*/ 219571 h 228215"/>
                  <a:gd name="connsiteX1212" fmla="*/ 174579 w 523737"/>
                  <a:gd name="connsiteY1212" fmla="*/ 219571 h 228215"/>
                  <a:gd name="connsiteX1213" fmla="*/ 174579 w 523737"/>
                  <a:gd name="connsiteY1213" fmla="*/ 219571 h 228215"/>
                  <a:gd name="connsiteX1214" fmla="*/ 174579 w 523737"/>
                  <a:gd name="connsiteY1214" fmla="*/ 219571 h 228215"/>
                  <a:gd name="connsiteX1215" fmla="*/ 174579 w 523737"/>
                  <a:gd name="connsiteY1215" fmla="*/ 219571 h 228215"/>
                  <a:gd name="connsiteX1216" fmla="*/ 174579 w 523737"/>
                  <a:gd name="connsiteY1216" fmla="*/ 219571 h 228215"/>
                  <a:gd name="connsiteX1217" fmla="*/ 174579 w 523737"/>
                  <a:gd name="connsiteY1217" fmla="*/ 219571 h 228215"/>
                  <a:gd name="connsiteX1218" fmla="*/ 174579 w 523737"/>
                  <a:gd name="connsiteY1218" fmla="*/ 219571 h 228215"/>
                  <a:gd name="connsiteX1219" fmla="*/ 174579 w 523737"/>
                  <a:gd name="connsiteY1219" fmla="*/ 219571 h 228215"/>
                  <a:gd name="connsiteX1220" fmla="*/ 174579 w 523737"/>
                  <a:gd name="connsiteY1220" fmla="*/ 219571 h 228215"/>
                  <a:gd name="connsiteX1221" fmla="*/ 174579 w 523737"/>
                  <a:gd name="connsiteY1221" fmla="*/ 219571 h 228215"/>
                  <a:gd name="connsiteX1222" fmla="*/ 174579 w 523737"/>
                  <a:gd name="connsiteY1222" fmla="*/ 219571 h 228215"/>
                  <a:gd name="connsiteX1223" fmla="*/ 174579 w 523737"/>
                  <a:gd name="connsiteY1223" fmla="*/ 219571 h 228215"/>
                  <a:gd name="connsiteX1224" fmla="*/ 174579 w 523737"/>
                  <a:gd name="connsiteY1224" fmla="*/ 219571 h 228215"/>
                  <a:gd name="connsiteX1225" fmla="*/ 174579 w 523737"/>
                  <a:gd name="connsiteY1225" fmla="*/ 219571 h 228215"/>
                  <a:gd name="connsiteX1226" fmla="*/ 174579 w 523737"/>
                  <a:gd name="connsiteY1226" fmla="*/ 219571 h 228215"/>
                  <a:gd name="connsiteX1227" fmla="*/ 174579 w 523737"/>
                  <a:gd name="connsiteY1227" fmla="*/ 219571 h 228215"/>
                  <a:gd name="connsiteX1228" fmla="*/ 174579 w 523737"/>
                  <a:gd name="connsiteY1228" fmla="*/ 219571 h 228215"/>
                  <a:gd name="connsiteX1229" fmla="*/ 174579 w 523737"/>
                  <a:gd name="connsiteY1229" fmla="*/ 219571 h 228215"/>
                  <a:gd name="connsiteX1230" fmla="*/ 174579 w 523737"/>
                  <a:gd name="connsiteY1230" fmla="*/ 219571 h 228215"/>
                  <a:gd name="connsiteX1231" fmla="*/ 174579 w 523737"/>
                  <a:gd name="connsiteY1231" fmla="*/ 219571 h 228215"/>
                  <a:gd name="connsiteX1232" fmla="*/ 174579 w 523737"/>
                  <a:gd name="connsiteY1232" fmla="*/ 219571 h 228215"/>
                  <a:gd name="connsiteX1233" fmla="*/ 174579 w 523737"/>
                  <a:gd name="connsiteY1233" fmla="*/ 219571 h 228215"/>
                  <a:gd name="connsiteX1234" fmla="*/ 174579 w 523737"/>
                  <a:gd name="connsiteY1234" fmla="*/ 219571 h 228215"/>
                  <a:gd name="connsiteX1235" fmla="*/ 174579 w 523737"/>
                  <a:gd name="connsiteY1235" fmla="*/ 219571 h 228215"/>
                  <a:gd name="connsiteX1236" fmla="*/ 174579 w 523737"/>
                  <a:gd name="connsiteY1236" fmla="*/ 219571 h 228215"/>
                  <a:gd name="connsiteX1237" fmla="*/ 174579 w 523737"/>
                  <a:gd name="connsiteY1237" fmla="*/ 219571 h 228215"/>
                  <a:gd name="connsiteX1238" fmla="*/ 174579 w 523737"/>
                  <a:gd name="connsiteY1238" fmla="*/ 219571 h 228215"/>
                  <a:gd name="connsiteX1239" fmla="*/ 174579 w 523737"/>
                  <a:gd name="connsiteY1239" fmla="*/ 219571 h 228215"/>
                  <a:gd name="connsiteX1240" fmla="*/ 174579 w 523737"/>
                  <a:gd name="connsiteY1240" fmla="*/ 219571 h 228215"/>
                  <a:gd name="connsiteX1241" fmla="*/ 174579 w 523737"/>
                  <a:gd name="connsiteY1241" fmla="*/ 228216 h 228215"/>
                  <a:gd name="connsiteX1242" fmla="*/ 163344 w 523737"/>
                  <a:gd name="connsiteY1242" fmla="*/ 228216 h 228215"/>
                  <a:gd name="connsiteX1243" fmla="*/ 174579 w 523737"/>
                  <a:gd name="connsiteY1243" fmla="*/ 228216 h 228215"/>
                  <a:gd name="connsiteX1244" fmla="*/ 174579 w 523737"/>
                  <a:gd name="connsiteY1244" fmla="*/ 219571 h 228215"/>
                  <a:gd name="connsiteX1245" fmla="*/ 163344 w 523737"/>
                  <a:gd name="connsiteY1245" fmla="*/ 219571 h 228215"/>
                  <a:gd name="connsiteX1246" fmla="*/ 163344 w 523737"/>
                  <a:gd name="connsiteY1246" fmla="*/ 228216 h 228215"/>
                  <a:gd name="connsiteX1247" fmla="*/ 162480 w 523737"/>
                  <a:gd name="connsiteY1247" fmla="*/ 228216 h 228215"/>
                  <a:gd name="connsiteX1248" fmla="*/ 162480 w 523737"/>
                  <a:gd name="connsiteY1248" fmla="*/ 228216 h 228215"/>
                  <a:gd name="connsiteX1249" fmla="*/ 162480 w 523737"/>
                  <a:gd name="connsiteY1249" fmla="*/ 228216 h 228215"/>
                  <a:gd name="connsiteX1250" fmla="*/ 162480 w 523737"/>
                  <a:gd name="connsiteY1250" fmla="*/ 228216 h 228215"/>
                  <a:gd name="connsiteX1251" fmla="*/ 162480 w 523737"/>
                  <a:gd name="connsiteY1251" fmla="*/ 228216 h 228215"/>
                  <a:gd name="connsiteX1252" fmla="*/ 162480 w 523737"/>
                  <a:gd name="connsiteY1252" fmla="*/ 228216 h 228215"/>
                  <a:gd name="connsiteX1253" fmla="*/ 162480 w 523737"/>
                  <a:gd name="connsiteY1253" fmla="*/ 228216 h 228215"/>
                  <a:gd name="connsiteX1254" fmla="*/ 162480 w 523737"/>
                  <a:gd name="connsiteY1254" fmla="*/ 228216 h 228215"/>
                  <a:gd name="connsiteX1255" fmla="*/ 162480 w 523737"/>
                  <a:gd name="connsiteY1255" fmla="*/ 228216 h 228215"/>
                  <a:gd name="connsiteX1256" fmla="*/ 162480 w 523737"/>
                  <a:gd name="connsiteY1256" fmla="*/ 228216 h 228215"/>
                  <a:gd name="connsiteX1257" fmla="*/ 162480 w 523737"/>
                  <a:gd name="connsiteY1257" fmla="*/ 228216 h 228215"/>
                  <a:gd name="connsiteX1258" fmla="*/ 162480 w 523737"/>
                  <a:gd name="connsiteY1258" fmla="*/ 228216 h 228215"/>
                  <a:gd name="connsiteX1259" fmla="*/ 162480 w 523737"/>
                  <a:gd name="connsiteY1259" fmla="*/ 228216 h 228215"/>
                  <a:gd name="connsiteX1260" fmla="*/ 162480 w 523737"/>
                  <a:gd name="connsiteY1260" fmla="*/ 228216 h 228215"/>
                  <a:gd name="connsiteX1261" fmla="*/ 162480 w 523737"/>
                  <a:gd name="connsiteY1261" fmla="*/ 228216 h 228215"/>
                  <a:gd name="connsiteX1262" fmla="*/ 162480 w 523737"/>
                  <a:gd name="connsiteY1262" fmla="*/ 228216 h 228215"/>
                  <a:gd name="connsiteX1263" fmla="*/ 162480 w 523737"/>
                  <a:gd name="connsiteY1263" fmla="*/ 228216 h 228215"/>
                  <a:gd name="connsiteX1264" fmla="*/ 162480 w 523737"/>
                  <a:gd name="connsiteY1264" fmla="*/ 228216 h 228215"/>
                  <a:gd name="connsiteX1265" fmla="*/ 162480 w 523737"/>
                  <a:gd name="connsiteY1265" fmla="*/ 228216 h 228215"/>
                  <a:gd name="connsiteX1266" fmla="*/ 162480 w 523737"/>
                  <a:gd name="connsiteY1266" fmla="*/ 228216 h 228215"/>
                  <a:gd name="connsiteX1267" fmla="*/ 162480 w 523737"/>
                  <a:gd name="connsiteY1267" fmla="*/ 228216 h 228215"/>
                  <a:gd name="connsiteX1268" fmla="*/ 162480 w 523737"/>
                  <a:gd name="connsiteY1268" fmla="*/ 228216 h 228215"/>
                  <a:gd name="connsiteX1269" fmla="*/ 162480 w 523737"/>
                  <a:gd name="connsiteY1269" fmla="*/ 228216 h 228215"/>
                  <a:gd name="connsiteX1270" fmla="*/ 162480 w 523737"/>
                  <a:gd name="connsiteY1270" fmla="*/ 228216 h 228215"/>
                  <a:gd name="connsiteX1271" fmla="*/ 162480 w 523737"/>
                  <a:gd name="connsiteY1271" fmla="*/ 228216 h 228215"/>
                  <a:gd name="connsiteX1272" fmla="*/ 162480 w 523737"/>
                  <a:gd name="connsiteY1272" fmla="*/ 228216 h 228215"/>
                  <a:gd name="connsiteX1273" fmla="*/ 162480 w 523737"/>
                  <a:gd name="connsiteY1273" fmla="*/ 228216 h 228215"/>
                  <a:gd name="connsiteX1274" fmla="*/ 162480 w 523737"/>
                  <a:gd name="connsiteY1274" fmla="*/ 228216 h 228215"/>
                  <a:gd name="connsiteX1275" fmla="*/ 162480 w 523737"/>
                  <a:gd name="connsiteY1275" fmla="*/ 228216 h 228215"/>
                  <a:gd name="connsiteX1276" fmla="*/ 162480 w 523737"/>
                  <a:gd name="connsiteY1276" fmla="*/ 228216 h 228215"/>
                  <a:gd name="connsiteX1277" fmla="*/ 162480 w 523737"/>
                  <a:gd name="connsiteY1277" fmla="*/ 228216 h 228215"/>
                  <a:gd name="connsiteX1278" fmla="*/ 162480 w 523737"/>
                  <a:gd name="connsiteY1278" fmla="*/ 228216 h 228215"/>
                  <a:gd name="connsiteX1279" fmla="*/ 162480 w 523737"/>
                  <a:gd name="connsiteY1279" fmla="*/ 228216 h 228215"/>
                  <a:gd name="connsiteX1280" fmla="*/ 162480 w 523737"/>
                  <a:gd name="connsiteY1280" fmla="*/ 228216 h 228215"/>
                  <a:gd name="connsiteX1281" fmla="*/ 162480 w 523737"/>
                  <a:gd name="connsiteY1281" fmla="*/ 228216 h 228215"/>
                  <a:gd name="connsiteX1282" fmla="*/ 162480 w 523737"/>
                  <a:gd name="connsiteY1282" fmla="*/ 228216 h 228215"/>
                  <a:gd name="connsiteX1283" fmla="*/ 162480 w 523737"/>
                  <a:gd name="connsiteY1283" fmla="*/ 228216 h 228215"/>
                  <a:gd name="connsiteX1284" fmla="*/ 162480 w 523737"/>
                  <a:gd name="connsiteY1284" fmla="*/ 228216 h 228215"/>
                  <a:gd name="connsiteX1285" fmla="*/ 162480 w 523737"/>
                  <a:gd name="connsiteY1285" fmla="*/ 228216 h 228215"/>
                  <a:gd name="connsiteX1286" fmla="*/ 162480 w 523737"/>
                  <a:gd name="connsiteY1286" fmla="*/ 228216 h 228215"/>
                  <a:gd name="connsiteX1287" fmla="*/ 162480 w 523737"/>
                  <a:gd name="connsiteY1287" fmla="*/ 228216 h 228215"/>
                  <a:gd name="connsiteX1288" fmla="*/ 162480 w 523737"/>
                  <a:gd name="connsiteY1288" fmla="*/ 228216 h 228215"/>
                  <a:gd name="connsiteX1289" fmla="*/ 162480 w 523737"/>
                  <a:gd name="connsiteY1289" fmla="*/ 228216 h 228215"/>
                  <a:gd name="connsiteX1290" fmla="*/ 162480 w 523737"/>
                  <a:gd name="connsiteY1290" fmla="*/ 228216 h 228215"/>
                  <a:gd name="connsiteX1291" fmla="*/ 162480 w 523737"/>
                  <a:gd name="connsiteY1291" fmla="*/ 228216 h 228215"/>
                  <a:gd name="connsiteX1292" fmla="*/ 162480 w 523737"/>
                  <a:gd name="connsiteY1292" fmla="*/ 228216 h 228215"/>
                  <a:gd name="connsiteX1293" fmla="*/ 162480 w 523737"/>
                  <a:gd name="connsiteY1293" fmla="*/ 228216 h 228215"/>
                  <a:gd name="connsiteX1294" fmla="*/ 162480 w 523737"/>
                  <a:gd name="connsiteY1294" fmla="*/ 228216 h 228215"/>
                  <a:gd name="connsiteX1295" fmla="*/ 162480 w 523737"/>
                  <a:gd name="connsiteY1295" fmla="*/ 228216 h 228215"/>
                  <a:gd name="connsiteX1296" fmla="*/ 162480 w 523737"/>
                  <a:gd name="connsiteY1296" fmla="*/ 228216 h 228215"/>
                  <a:gd name="connsiteX1297" fmla="*/ 162480 w 523737"/>
                  <a:gd name="connsiteY1297" fmla="*/ 228216 h 228215"/>
                  <a:gd name="connsiteX1298" fmla="*/ 162480 w 523737"/>
                  <a:gd name="connsiteY1298" fmla="*/ 228216 h 228215"/>
                  <a:gd name="connsiteX1299" fmla="*/ 162480 w 523737"/>
                  <a:gd name="connsiteY1299" fmla="*/ 228216 h 228215"/>
                  <a:gd name="connsiteX1300" fmla="*/ 162480 w 523737"/>
                  <a:gd name="connsiteY1300" fmla="*/ 228216 h 228215"/>
                  <a:gd name="connsiteX1301" fmla="*/ 162480 w 523737"/>
                  <a:gd name="connsiteY1301" fmla="*/ 228216 h 228215"/>
                  <a:gd name="connsiteX1302" fmla="*/ 162480 w 523737"/>
                  <a:gd name="connsiteY1302" fmla="*/ 228216 h 228215"/>
                  <a:gd name="connsiteX1303" fmla="*/ 162480 w 523737"/>
                  <a:gd name="connsiteY1303" fmla="*/ 228216 h 228215"/>
                  <a:gd name="connsiteX1304" fmla="*/ 162480 w 523737"/>
                  <a:gd name="connsiteY1304" fmla="*/ 228216 h 228215"/>
                  <a:gd name="connsiteX1305" fmla="*/ 162480 w 523737"/>
                  <a:gd name="connsiteY1305" fmla="*/ 228216 h 228215"/>
                  <a:gd name="connsiteX1306" fmla="*/ 162480 w 523737"/>
                  <a:gd name="connsiteY1306" fmla="*/ 228216 h 228215"/>
                  <a:gd name="connsiteX1307" fmla="*/ 162480 w 523737"/>
                  <a:gd name="connsiteY1307" fmla="*/ 228216 h 228215"/>
                  <a:gd name="connsiteX1308" fmla="*/ 162480 w 523737"/>
                  <a:gd name="connsiteY1308" fmla="*/ 228216 h 228215"/>
                  <a:gd name="connsiteX1309" fmla="*/ 162480 w 523737"/>
                  <a:gd name="connsiteY1309" fmla="*/ 228216 h 228215"/>
                  <a:gd name="connsiteX1310" fmla="*/ 162480 w 523737"/>
                  <a:gd name="connsiteY1310" fmla="*/ 228216 h 228215"/>
                  <a:gd name="connsiteX1311" fmla="*/ 162480 w 523737"/>
                  <a:gd name="connsiteY1311" fmla="*/ 228216 h 228215"/>
                  <a:gd name="connsiteX1312" fmla="*/ 162480 w 523737"/>
                  <a:gd name="connsiteY1312" fmla="*/ 228216 h 228215"/>
                  <a:gd name="connsiteX1313" fmla="*/ 162480 w 523737"/>
                  <a:gd name="connsiteY1313" fmla="*/ 228216 h 228215"/>
                  <a:gd name="connsiteX1314" fmla="*/ 162480 w 523737"/>
                  <a:gd name="connsiteY1314" fmla="*/ 228216 h 228215"/>
                  <a:gd name="connsiteX1315" fmla="*/ 162480 w 523737"/>
                  <a:gd name="connsiteY1315" fmla="*/ 228216 h 228215"/>
                  <a:gd name="connsiteX1316" fmla="*/ 162480 w 523737"/>
                  <a:gd name="connsiteY1316" fmla="*/ 228216 h 228215"/>
                  <a:gd name="connsiteX1317" fmla="*/ 162480 w 523737"/>
                  <a:gd name="connsiteY1317" fmla="*/ 228216 h 228215"/>
                  <a:gd name="connsiteX1318" fmla="*/ 162480 w 523737"/>
                  <a:gd name="connsiteY1318" fmla="*/ 228216 h 228215"/>
                  <a:gd name="connsiteX1319" fmla="*/ 162480 w 523737"/>
                  <a:gd name="connsiteY1319" fmla="*/ 228216 h 228215"/>
                  <a:gd name="connsiteX1320" fmla="*/ 162480 w 523737"/>
                  <a:gd name="connsiteY1320" fmla="*/ 228216 h 228215"/>
                  <a:gd name="connsiteX1321" fmla="*/ 162480 w 523737"/>
                  <a:gd name="connsiteY1321" fmla="*/ 228216 h 228215"/>
                  <a:gd name="connsiteX1322" fmla="*/ 162480 w 523737"/>
                  <a:gd name="connsiteY1322" fmla="*/ 228216 h 228215"/>
                  <a:gd name="connsiteX1323" fmla="*/ 162480 w 523737"/>
                  <a:gd name="connsiteY1323" fmla="*/ 228216 h 228215"/>
                  <a:gd name="connsiteX1324" fmla="*/ 162480 w 523737"/>
                  <a:gd name="connsiteY1324" fmla="*/ 228216 h 228215"/>
                  <a:gd name="connsiteX1325" fmla="*/ 162480 w 523737"/>
                  <a:gd name="connsiteY1325" fmla="*/ 228216 h 228215"/>
                  <a:gd name="connsiteX1326" fmla="*/ 162480 w 523737"/>
                  <a:gd name="connsiteY1326" fmla="*/ 228216 h 228215"/>
                  <a:gd name="connsiteX1327" fmla="*/ 162480 w 523737"/>
                  <a:gd name="connsiteY1327" fmla="*/ 228216 h 228215"/>
                  <a:gd name="connsiteX1328" fmla="*/ 162480 w 523737"/>
                  <a:gd name="connsiteY1328" fmla="*/ 228216 h 228215"/>
                  <a:gd name="connsiteX1329" fmla="*/ 162480 w 523737"/>
                  <a:gd name="connsiteY1329" fmla="*/ 228216 h 228215"/>
                  <a:gd name="connsiteX1330" fmla="*/ 162480 w 523737"/>
                  <a:gd name="connsiteY1330" fmla="*/ 228216 h 228215"/>
                  <a:gd name="connsiteX1331" fmla="*/ 162480 w 523737"/>
                  <a:gd name="connsiteY1331" fmla="*/ 228216 h 228215"/>
                  <a:gd name="connsiteX1332" fmla="*/ 162480 w 523737"/>
                  <a:gd name="connsiteY1332" fmla="*/ 228216 h 228215"/>
                  <a:gd name="connsiteX1333" fmla="*/ 162480 w 523737"/>
                  <a:gd name="connsiteY1333" fmla="*/ 228216 h 228215"/>
                  <a:gd name="connsiteX1334" fmla="*/ 162480 w 523737"/>
                  <a:gd name="connsiteY1334" fmla="*/ 228216 h 228215"/>
                  <a:gd name="connsiteX1335" fmla="*/ 162480 w 523737"/>
                  <a:gd name="connsiteY1335" fmla="*/ 228216 h 228215"/>
                  <a:gd name="connsiteX1336" fmla="*/ 162480 w 523737"/>
                  <a:gd name="connsiteY1336" fmla="*/ 228216 h 228215"/>
                  <a:gd name="connsiteX1337" fmla="*/ 162480 w 523737"/>
                  <a:gd name="connsiteY1337" fmla="*/ 228216 h 228215"/>
                  <a:gd name="connsiteX1338" fmla="*/ 162480 w 523737"/>
                  <a:gd name="connsiteY1338" fmla="*/ 228216 h 228215"/>
                  <a:gd name="connsiteX1339" fmla="*/ 162480 w 523737"/>
                  <a:gd name="connsiteY1339" fmla="*/ 228216 h 228215"/>
                  <a:gd name="connsiteX1340" fmla="*/ 162480 w 523737"/>
                  <a:gd name="connsiteY1340" fmla="*/ 228216 h 228215"/>
                  <a:gd name="connsiteX1341" fmla="*/ 162480 w 523737"/>
                  <a:gd name="connsiteY1341" fmla="*/ 228216 h 228215"/>
                  <a:gd name="connsiteX1342" fmla="*/ 162480 w 523737"/>
                  <a:gd name="connsiteY1342" fmla="*/ 228216 h 228215"/>
                  <a:gd name="connsiteX1343" fmla="*/ 162480 w 523737"/>
                  <a:gd name="connsiteY1343" fmla="*/ 228216 h 228215"/>
                  <a:gd name="connsiteX1344" fmla="*/ 162480 w 523737"/>
                  <a:gd name="connsiteY1344" fmla="*/ 228216 h 228215"/>
                  <a:gd name="connsiteX1345" fmla="*/ 162480 w 523737"/>
                  <a:gd name="connsiteY1345" fmla="*/ 228216 h 228215"/>
                  <a:gd name="connsiteX1346" fmla="*/ 162480 w 523737"/>
                  <a:gd name="connsiteY1346" fmla="*/ 228216 h 228215"/>
                  <a:gd name="connsiteX1347" fmla="*/ 162480 w 523737"/>
                  <a:gd name="connsiteY1347" fmla="*/ 228216 h 228215"/>
                  <a:gd name="connsiteX1348" fmla="*/ 162480 w 523737"/>
                  <a:gd name="connsiteY1348" fmla="*/ 228216 h 228215"/>
                  <a:gd name="connsiteX1349" fmla="*/ 162480 w 523737"/>
                  <a:gd name="connsiteY1349" fmla="*/ 228216 h 228215"/>
                  <a:gd name="connsiteX1350" fmla="*/ 162480 w 523737"/>
                  <a:gd name="connsiteY1350" fmla="*/ 228216 h 228215"/>
                  <a:gd name="connsiteX1351" fmla="*/ 162480 w 523737"/>
                  <a:gd name="connsiteY1351" fmla="*/ 228216 h 228215"/>
                  <a:gd name="connsiteX1352" fmla="*/ 162480 w 523737"/>
                  <a:gd name="connsiteY1352" fmla="*/ 228216 h 228215"/>
                  <a:gd name="connsiteX1353" fmla="*/ 162480 w 523737"/>
                  <a:gd name="connsiteY1353" fmla="*/ 228216 h 228215"/>
                  <a:gd name="connsiteX1354" fmla="*/ 162480 w 523737"/>
                  <a:gd name="connsiteY1354" fmla="*/ 228216 h 228215"/>
                  <a:gd name="connsiteX1355" fmla="*/ 162480 w 523737"/>
                  <a:gd name="connsiteY1355" fmla="*/ 228216 h 228215"/>
                  <a:gd name="connsiteX1356" fmla="*/ 162480 w 523737"/>
                  <a:gd name="connsiteY1356" fmla="*/ 228216 h 228215"/>
                  <a:gd name="connsiteX1357" fmla="*/ 162480 w 523737"/>
                  <a:gd name="connsiteY1357" fmla="*/ 228216 h 228215"/>
                  <a:gd name="connsiteX1358" fmla="*/ 162480 w 523737"/>
                  <a:gd name="connsiteY1358" fmla="*/ 228216 h 228215"/>
                  <a:gd name="connsiteX1359" fmla="*/ 162480 w 523737"/>
                  <a:gd name="connsiteY1359" fmla="*/ 228216 h 228215"/>
                  <a:gd name="connsiteX1360" fmla="*/ 162480 w 523737"/>
                  <a:gd name="connsiteY1360" fmla="*/ 228216 h 228215"/>
                  <a:gd name="connsiteX1361" fmla="*/ 162480 w 523737"/>
                  <a:gd name="connsiteY1361" fmla="*/ 228216 h 228215"/>
                  <a:gd name="connsiteX1362" fmla="*/ 162480 w 523737"/>
                  <a:gd name="connsiteY1362" fmla="*/ 228216 h 228215"/>
                  <a:gd name="connsiteX1363" fmla="*/ 162480 w 523737"/>
                  <a:gd name="connsiteY1363" fmla="*/ 228216 h 228215"/>
                  <a:gd name="connsiteX1364" fmla="*/ 162480 w 523737"/>
                  <a:gd name="connsiteY1364" fmla="*/ 228216 h 228215"/>
                  <a:gd name="connsiteX1365" fmla="*/ 162480 w 523737"/>
                  <a:gd name="connsiteY1365" fmla="*/ 228216 h 228215"/>
                  <a:gd name="connsiteX1366" fmla="*/ 162480 w 523737"/>
                  <a:gd name="connsiteY1366" fmla="*/ 228216 h 228215"/>
                  <a:gd name="connsiteX1367" fmla="*/ 162480 w 523737"/>
                  <a:gd name="connsiteY1367" fmla="*/ 228216 h 228215"/>
                  <a:gd name="connsiteX1368" fmla="*/ 162480 w 523737"/>
                  <a:gd name="connsiteY1368" fmla="*/ 228216 h 228215"/>
                  <a:gd name="connsiteX1369" fmla="*/ 162480 w 523737"/>
                  <a:gd name="connsiteY1369" fmla="*/ 228216 h 228215"/>
                  <a:gd name="connsiteX1370" fmla="*/ 162480 w 523737"/>
                  <a:gd name="connsiteY1370" fmla="*/ 228216 h 228215"/>
                  <a:gd name="connsiteX1371" fmla="*/ 162480 w 523737"/>
                  <a:gd name="connsiteY1371" fmla="*/ 228216 h 228215"/>
                  <a:gd name="connsiteX1372" fmla="*/ 162480 w 523737"/>
                  <a:gd name="connsiteY1372" fmla="*/ 228216 h 228215"/>
                  <a:gd name="connsiteX1373" fmla="*/ 162480 w 523737"/>
                  <a:gd name="connsiteY1373" fmla="*/ 228216 h 228215"/>
                  <a:gd name="connsiteX1374" fmla="*/ 162480 w 523737"/>
                  <a:gd name="connsiteY1374" fmla="*/ 228216 h 228215"/>
                  <a:gd name="connsiteX1375" fmla="*/ 162480 w 523737"/>
                  <a:gd name="connsiteY1375" fmla="*/ 228216 h 228215"/>
                  <a:gd name="connsiteX1376" fmla="*/ 162480 w 523737"/>
                  <a:gd name="connsiteY1376" fmla="*/ 228216 h 228215"/>
                  <a:gd name="connsiteX1377" fmla="*/ 162480 w 523737"/>
                  <a:gd name="connsiteY1377" fmla="*/ 228216 h 228215"/>
                  <a:gd name="connsiteX1378" fmla="*/ 162480 w 523737"/>
                  <a:gd name="connsiteY1378" fmla="*/ 228216 h 228215"/>
                  <a:gd name="connsiteX1379" fmla="*/ 162480 w 523737"/>
                  <a:gd name="connsiteY1379" fmla="*/ 228216 h 228215"/>
                  <a:gd name="connsiteX1380" fmla="*/ 162480 w 523737"/>
                  <a:gd name="connsiteY1380" fmla="*/ 228216 h 228215"/>
                  <a:gd name="connsiteX1381" fmla="*/ 162480 w 523737"/>
                  <a:gd name="connsiteY1381" fmla="*/ 228216 h 228215"/>
                  <a:gd name="connsiteX1382" fmla="*/ 162480 w 523737"/>
                  <a:gd name="connsiteY1382" fmla="*/ 228216 h 228215"/>
                  <a:gd name="connsiteX1383" fmla="*/ 162480 w 523737"/>
                  <a:gd name="connsiteY1383" fmla="*/ 228216 h 228215"/>
                  <a:gd name="connsiteX1384" fmla="*/ 162480 w 523737"/>
                  <a:gd name="connsiteY1384" fmla="*/ 228216 h 228215"/>
                  <a:gd name="connsiteX1385" fmla="*/ 162480 w 523737"/>
                  <a:gd name="connsiteY1385" fmla="*/ 228216 h 228215"/>
                  <a:gd name="connsiteX1386" fmla="*/ 162480 w 523737"/>
                  <a:gd name="connsiteY1386" fmla="*/ 228216 h 228215"/>
                  <a:gd name="connsiteX1387" fmla="*/ 162480 w 523737"/>
                  <a:gd name="connsiteY1387" fmla="*/ 228216 h 228215"/>
                  <a:gd name="connsiteX1388" fmla="*/ 162480 w 523737"/>
                  <a:gd name="connsiteY1388" fmla="*/ 228216 h 228215"/>
                  <a:gd name="connsiteX1389" fmla="*/ 162480 w 523737"/>
                  <a:gd name="connsiteY1389" fmla="*/ 228216 h 228215"/>
                  <a:gd name="connsiteX1390" fmla="*/ 162480 w 523737"/>
                  <a:gd name="connsiteY1390" fmla="*/ 228216 h 228215"/>
                  <a:gd name="connsiteX1391" fmla="*/ 162480 w 523737"/>
                  <a:gd name="connsiteY1391" fmla="*/ 228216 h 228215"/>
                  <a:gd name="connsiteX1392" fmla="*/ 162480 w 523737"/>
                  <a:gd name="connsiteY1392" fmla="*/ 228216 h 228215"/>
                  <a:gd name="connsiteX1393" fmla="*/ 162480 w 523737"/>
                  <a:gd name="connsiteY1393" fmla="*/ 228216 h 228215"/>
                  <a:gd name="connsiteX1394" fmla="*/ 162480 w 523737"/>
                  <a:gd name="connsiteY1394" fmla="*/ 228216 h 228215"/>
                  <a:gd name="connsiteX1395" fmla="*/ 162480 w 523737"/>
                  <a:gd name="connsiteY1395" fmla="*/ 228216 h 228215"/>
                  <a:gd name="connsiteX1396" fmla="*/ 162480 w 523737"/>
                  <a:gd name="connsiteY1396" fmla="*/ 228216 h 228215"/>
                  <a:gd name="connsiteX1397" fmla="*/ 162480 w 523737"/>
                  <a:gd name="connsiteY1397" fmla="*/ 228216 h 228215"/>
                  <a:gd name="connsiteX1398" fmla="*/ 162480 w 523737"/>
                  <a:gd name="connsiteY1398" fmla="*/ 228216 h 228215"/>
                  <a:gd name="connsiteX1399" fmla="*/ 162480 w 523737"/>
                  <a:gd name="connsiteY1399" fmla="*/ 228216 h 228215"/>
                  <a:gd name="connsiteX1400" fmla="*/ 162480 w 523737"/>
                  <a:gd name="connsiteY1400" fmla="*/ 228216 h 228215"/>
                  <a:gd name="connsiteX1401" fmla="*/ 162480 w 523737"/>
                  <a:gd name="connsiteY1401" fmla="*/ 228216 h 228215"/>
                  <a:gd name="connsiteX1402" fmla="*/ 162480 w 523737"/>
                  <a:gd name="connsiteY1402" fmla="*/ 228216 h 228215"/>
                  <a:gd name="connsiteX1403" fmla="*/ 162480 w 523737"/>
                  <a:gd name="connsiteY1403" fmla="*/ 228216 h 228215"/>
                  <a:gd name="connsiteX1404" fmla="*/ 162480 w 523737"/>
                  <a:gd name="connsiteY1404" fmla="*/ 228216 h 228215"/>
                  <a:gd name="connsiteX1405" fmla="*/ 162480 w 523737"/>
                  <a:gd name="connsiteY1405" fmla="*/ 228216 h 228215"/>
                  <a:gd name="connsiteX1406" fmla="*/ 162480 w 523737"/>
                  <a:gd name="connsiteY1406" fmla="*/ 228216 h 228215"/>
                  <a:gd name="connsiteX1407" fmla="*/ 162480 w 523737"/>
                  <a:gd name="connsiteY1407" fmla="*/ 228216 h 228215"/>
                  <a:gd name="connsiteX1408" fmla="*/ 162480 w 523737"/>
                  <a:gd name="connsiteY1408" fmla="*/ 228216 h 228215"/>
                  <a:gd name="connsiteX1409" fmla="*/ 162480 w 523737"/>
                  <a:gd name="connsiteY1409" fmla="*/ 228216 h 228215"/>
                  <a:gd name="connsiteX1410" fmla="*/ 162480 w 523737"/>
                  <a:gd name="connsiteY1410" fmla="*/ 228216 h 228215"/>
                  <a:gd name="connsiteX1411" fmla="*/ 162480 w 523737"/>
                  <a:gd name="connsiteY1411" fmla="*/ 228216 h 228215"/>
                  <a:gd name="connsiteX1412" fmla="*/ 162480 w 523737"/>
                  <a:gd name="connsiteY1412" fmla="*/ 228216 h 228215"/>
                  <a:gd name="connsiteX1413" fmla="*/ 162480 w 523737"/>
                  <a:gd name="connsiteY1413" fmla="*/ 228216 h 228215"/>
                  <a:gd name="connsiteX1414" fmla="*/ 162480 w 523737"/>
                  <a:gd name="connsiteY1414" fmla="*/ 228216 h 228215"/>
                  <a:gd name="connsiteX1415" fmla="*/ 162480 w 523737"/>
                  <a:gd name="connsiteY1415" fmla="*/ 228216 h 228215"/>
                  <a:gd name="connsiteX1416" fmla="*/ 162480 w 523737"/>
                  <a:gd name="connsiteY1416" fmla="*/ 228216 h 228215"/>
                  <a:gd name="connsiteX1417" fmla="*/ 162480 w 523737"/>
                  <a:gd name="connsiteY1417" fmla="*/ 228216 h 228215"/>
                  <a:gd name="connsiteX1418" fmla="*/ 162480 w 523737"/>
                  <a:gd name="connsiteY1418" fmla="*/ 228216 h 228215"/>
                  <a:gd name="connsiteX1419" fmla="*/ 162480 w 523737"/>
                  <a:gd name="connsiteY1419" fmla="*/ 228216 h 228215"/>
                  <a:gd name="connsiteX1420" fmla="*/ 162480 w 523737"/>
                  <a:gd name="connsiteY1420" fmla="*/ 228216 h 228215"/>
                  <a:gd name="connsiteX1421" fmla="*/ 162480 w 523737"/>
                  <a:gd name="connsiteY1421" fmla="*/ 228216 h 228215"/>
                  <a:gd name="connsiteX1422" fmla="*/ 162480 w 523737"/>
                  <a:gd name="connsiteY1422" fmla="*/ 228216 h 228215"/>
                  <a:gd name="connsiteX1423" fmla="*/ 162480 w 523737"/>
                  <a:gd name="connsiteY1423" fmla="*/ 228216 h 228215"/>
                  <a:gd name="connsiteX1424" fmla="*/ 162480 w 523737"/>
                  <a:gd name="connsiteY1424" fmla="*/ 228216 h 228215"/>
                  <a:gd name="connsiteX1425" fmla="*/ 162480 w 523737"/>
                  <a:gd name="connsiteY1425" fmla="*/ 228216 h 228215"/>
                  <a:gd name="connsiteX1426" fmla="*/ 162480 w 523737"/>
                  <a:gd name="connsiteY1426" fmla="*/ 228216 h 228215"/>
                  <a:gd name="connsiteX1427" fmla="*/ 162480 w 523737"/>
                  <a:gd name="connsiteY1427" fmla="*/ 228216 h 228215"/>
                  <a:gd name="connsiteX1428" fmla="*/ 162480 w 523737"/>
                  <a:gd name="connsiteY1428" fmla="*/ 228216 h 228215"/>
                  <a:gd name="connsiteX1429" fmla="*/ 162480 w 523737"/>
                  <a:gd name="connsiteY1429" fmla="*/ 228216 h 228215"/>
                  <a:gd name="connsiteX1430" fmla="*/ 162480 w 523737"/>
                  <a:gd name="connsiteY1430" fmla="*/ 228216 h 228215"/>
                  <a:gd name="connsiteX1431" fmla="*/ 162480 w 523737"/>
                  <a:gd name="connsiteY1431" fmla="*/ 228216 h 228215"/>
                  <a:gd name="connsiteX1432" fmla="*/ 162480 w 523737"/>
                  <a:gd name="connsiteY1432" fmla="*/ 228216 h 228215"/>
                  <a:gd name="connsiteX1433" fmla="*/ 162480 w 523737"/>
                  <a:gd name="connsiteY1433" fmla="*/ 228216 h 228215"/>
                  <a:gd name="connsiteX1434" fmla="*/ 162480 w 523737"/>
                  <a:gd name="connsiteY1434" fmla="*/ 228216 h 228215"/>
                  <a:gd name="connsiteX1435" fmla="*/ 162480 w 523737"/>
                  <a:gd name="connsiteY1435" fmla="*/ 228216 h 228215"/>
                  <a:gd name="connsiteX1436" fmla="*/ 162480 w 523737"/>
                  <a:gd name="connsiteY1436" fmla="*/ 228216 h 228215"/>
                  <a:gd name="connsiteX1437" fmla="*/ 162480 w 523737"/>
                  <a:gd name="connsiteY1437" fmla="*/ 228216 h 228215"/>
                  <a:gd name="connsiteX1438" fmla="*/ 162480 w 523737"/>
                  <a:gd name="connsiteY1438" fmla="*/ 228216 h 228215"/>
                  <a:gd name="connsiteX1439" fmla="*/ 162480 w 523737"/>
                  <a:gd name="connsiteY1439" fmla="*/ 228216 h 228215"/>
                  <a:gd name="connsiteX1440" fmla="*/ 162480 w 523737"/>
                  <a:gd name="connsiteY1440" fmla="*/ 228216 h 228215"/>
                  <a:gd name="connsiteX1441" fmla="*/ 162480 w 523737"/>
                  <a:gd name="connsiteY1441" fmla="*/ 228216 h 228215"/>
                  <a:gd name="connsiteX1442" fmla="*/ 162480 w 523737"/>
                  <a:gd name="connsiteY1442" fmla="*/ 228216 h 228215"/>
                  <a:gd name="connsiteX1443" fmla="*/ 162480 w 523737"/>
                  <a:gd name="connsiteY1443" fmla="*/ 228216 h 228215"/>
                  <a:gd name="connsiteX1444" fmla="*/ 162480 w 523737"/>
                  <a:gd name="connsiteY1444" fmla="*/ 228216 h 228215"/>
                  <a:gd name="connsiteX1445" fmla="*/ 162480 w 523737"/>
                  <a:gd name="connsiteY1445" fmla="*/ 228216 h 228215"/>
                  <a:gd name="connsiteX1446" fmla="*/ 162480 w 523737"/>
                  <a:gd name="connsiteY1446" fmla="*/ 228216 h 228215"/>
                  <a:gd name="connsiteX1447" fmla="*/ 162480 w 523737"/>
                  <a:gd name="connsiteY1447" fmla="*/ 228216 h 228215"/>
                  <a:gd name="connsiteX1448" fmla="*/ 162480 w 523737"/>
                  <a:gd name="connsiteY1448" fmla="*/ 228216 h 228215"/>
                  <a:gd name="connsiteX1449" fmla="*/ 162480 w 523737"/>
                  <a:gd name="connsiteY1449" fmla="*/ 228216 h 228215"/>
                  <a:gd name="connsiteX1450" fmla="*/ 162480 w 523737"/>
                  <a:gd name="connsiteY1450" fmla="*/ 228216 h 228215"/>
                  <a:gd name="connsiteX1451" fmla="*/ 162480 w 523737"/>
                  <a:gd name="connsiteY1451" fmla="*/ 228216 h 228215"/>
                  <a:gd name="connsiteX1452" fmla="*/ 162480 w 523737"/>
                  <a:gd name="connsiteY1452" fmla="*/ 228216 h 228215"/>
                  <a:gd name="connsiteX1453" fmla="*/ 162480 w 523737"/>
                  <a:gd name="connsiteY1453" fmla="*/ 228216 h 228215"/>
                  <a:gd name="connsiteX1454" fmla="*/ 162480 w 523737"/>
                  <a:gd name="connsiteY1454" fmla="*/ 228216 h 228215"/>
                  <a:gd name="connsiteX1455" fmla="*/ 162480 w 523737"/>
                  <a:gd name="connsiteY1455" fmla="*/ 228216 h 228215"/>
                  <a:gd name="connsiteX1456" fmla="*/ 162480 w 523737"/>
                  <a:gd name="connsiteY1456" fmla="*/ 228216 h 228215"/>
                  <a:gd name="connsiteX1457" fmla="*/ 162480 w 523737"/>
                  <a:gd name="connsiteY1457" fmla="*/ 228216 h 228215"/>
                  <a:gd name="connsiteX1458" fmla="*/ 162480 w 523737"/>
                  <a:gd name="connsiteY1458" fmla="*/ 228216 h 228215"/>
                  <a:gd name="connsiteX1459" fmla="*/ 162480 w 523737"/>
                  <a:gd name="connsiteY1459" fmla="*/ 228216 h 228215"/>
                  <a:gd name="connsiteX1460" fmla="*/ 162480 w 523737"/>
                  <a:gd name="connsiteY1460" fmla="*/ 228216 h 228215"/>
                  <a:gd name="connsiteX1461" fmla="*/ 162480 w 523737"/>
                  <a:gd name="connsiteY1461" fmla="*/ 228216 h 228215"/>
                  <a:gd name="connsiteX1462" fmla="*/ 162480 w 523737"/>
                  <a:gd name="connsiteY1462" fmla="*/ 228216 h 228215"/>
                  <a:gd name="connsiteX1463" fmla="*/ 162480 w 523737"/>
                  <a:gd name="connsiteY1463" fmla="*/ 228216 h 228215"/>
                  <a:gd name="connsiteX1464" fmla="*/ 162480 w 523737"/>
                  <a:gd name="connsiteY1464" fmla="*/ 228216 h 228215"/>
                  <a:gd name="connsiteX1465" fmla="*/ 162480 w 523737"/>
                  <a:gd name="connsiteY1465" fmla="*/ 228216 h 228215"/>
                  <a:gd name="connsiteX1466" fmla="*/ 162480 w 523737"/>
                  <a:gd name="connsiteY1466" fmla="*/ 228216 h 228215"/>
                  <a:gd name="connsiteX1467" fmla="*/ 162480 w 523737"/>
                  <a:gd name="connsiteY1467" fmla="*/ 228216 h 228215"/>
                  <a:gd name="connsiteX1468" fmla="*/ 162480 w 523737"/>
                  <a:gd name="connsiteY1468" fmla="*/ 228216 h 228215"/>
                  <a:gd name="connsiteX1469" fmla="*/ 162480 w 523737"/>
                  <a:gd name="connsiteY1469" fmla="*/ 228216 h 228215"/>
                  <a:gd name="connsiteX1470" fmla="*/ 162480 w 523737"/>
                  <a:gd name="connsiteY1470" fmla="*/ 228216 h 228215"/>
                  <a:gd name="connsiteX1471" fmla="*/ 162480 w 523737"/>
                  <a:gd name="connsiteY1471" fmla="*/ 228216 h 228215"/>
                  <a:gd name="connsiteX1472" fmla="*/ 162480 w 523737"/>
                  <a:gd name="connsiteY1472" fmla="*/ 228216 h 228215"/>
                  <a:gd name="connsiteX1473" fmla="*/ 162480 w 523737"/>
                  <a:gd name="connsiteY1473" fmla="*/ 228216 h 228215"/>
                  <a:gd name="connsiteX1474" fmla="*/ 162480 w 523737"/>
                  <a:gd name="connsiteY1474" fmla="*/ 228216 h 228215"/>
                  <a:gd name="connsiteX1475" fmla="*/ 162480 w 523737"/>
                  <a:gd name="connsiteY1475" fmla="*/ 228216 h 228215"/>
                  <a:gd name="connsiteX1476" fmla="*/ 162480 w 523737"/>
                  <a:gd name="connsiteY1476" fmla="*/ 228216 h 228215"/>
                  <a:gd name="connsiteX1477" fmla="*/ 162480 w 523737"/>
                  <a:gd name="connsiteY1477" fmla="*/ 228216 h 228215"/>
                  <a:gd name="connsiteX1478" fmla="*/ 162480 w 523737"/>
                  <a:gd name="connsiteY1478" fmla="*/ 228216 h 228215"/>
                  <a:gd name="connsiteX1479" fmla="*/ 162480 w 523737"/>
                  <a:gd name="connsiteY1479" fmla="*/ 228216 h 228215"/>
                  <a:gd name="connsiteX1480" fmla="*/ 162480 w 523737"/>
                  <a:gd name="connsiteY1480" fmla="*/ 228216 h 228215"/>
                  <a:gd name="connsiteX1481" fmla="*/ 162480 w 523737"/>
                  <a:gd name="connsiteY1481" fmla="*/ 228216 h 228215"/>
                  <a:gd name="connsiteX1482" fmla="*/ 162480 w 523737"/>
                  <a:gd name="connsiteY1482" fmla="*/ 228216 h 228215"/>
                  <a:gd name="connsiteX1483" fmla="*/ 162480 w 523737"/>
                  <a:gd name="connsiteY1483" fmla="*/ 228216 h 228215"/>
                  <a:gd name="connsiteX1484" fmla="*/ 162480 w 523737"/>
                  <a:gd name="connsiteY1484" fmla="*/ 228216 h 228215"/>
                  <a:gd name="connsiteX1485" fmla="*/ 162480 w 523737"/>
                  <a:gd name="connsiteY1485" fmla="*/ 228216 h 228215"/>
                  <a:gd name="connsiteX1486" fmla="*/ 162480 w 523737"/>
                  <a:gd name="connsiteY1486" fmla="*/ 228216 h 228215"/>
                  <a:gd name="connsiteX1487" fmla="*/ 162480 w 523737"/>
                  <a:gd name="connsiteY1487" fmla="*/ 228216 h 228215"/>
                  <a:gd name="connsiteX1488" fmla="*/ 162480 w 523737"/>
                  <a:gd name="connsiteY1488" fmla="*/ 228216 h 228215"/>
                  <a:gd name="connsiteX1489" fmla="*/ 162480 w 523737"/>
                  <a:gd name="connsiteY1489" fmla="*/ 228216 h 228215"/>
                  <a:gd name="connsiteX1490" fmla="*/ 162480 w 523737"/>
                  <a:gd name="connsiteY1490" fmla="*/ 228216 h 228215"/>
                  <a:gd name="connsiteX1491" fmla="*/ 162480 w 523737"/>
                  <a:gd name="connsiteY1491" fmla="*/ 228216 h 228215"/>
                  <a:gd name="connsiteX1492" fmla="*/ 162480 w 523737"/>
                  <a:gd name="connsiteY1492" fmla="*/ 228216 h 228215"/>
                  <a:gd name="connsiteX1493" fmla="*/ 162480 w 523737"/>
                  <a:gd name="connsiteY1493" fmla="*/ 228216 h 228215"/>
                  <a:gd name="connsiteX1494" fmla="*/ 162480 w 523737"/>
                  <a:gd name="connsiteY1494" fmla="*/ 228216 h 228215"/>
                  <a:gd name="connsiteX1495" fmla="*/ 162480 w 523737"/>
                  <a:gd name="connsiteY1495" fmla="*/ 228216 h 228215"/>
                  <a:gd name="connsiteX1496" fmla="*/ 162480 w 523737"/>
                  <a:gd name="connsiteY1496" fmla="*/ 228216 h 228215"/>
                  <a:gd name="connsiteX1497" fmla="*/ 162480 w 523737"/>
                  <a:gd name="connsiteY1497" fmla="*/ 228216 h 228215"/>
                  <a:gd name="connsiteX1498" fmla="*/ 162480 w 523737"/>
                  <a:gd name="connsiteY1498" fmla="*/ 228216 h 228215"/>
                  <a:gd name="connsiteX1499" fmla="*/ 162480 w 523737"/>
                  <a:gd name="connsiteY1499" fmla="*/ 228216 h 228215"/>
                  <a:gd name="connsiteX1500" fmla="*/ 162480 w 523737"/>
                  <a:gd name="connsiteY1500" fmla="*/ 228216 h 228215"/>
                  <a:gd name="connsiteX1501" fmla="*/ 162480 w 523737"/>
                  <a:gd name="connsiteY1501" fmla="*/ 228216 h 228215"/>
                  <a:gd name="connsiteX1502" fmla="*/ 162480 w 523737"/>
                  <a:gd name="connsiteY1502" fmla="*/ 228216 h 228215"/>
                  <a:gd name="connsiteX1503" fmla="*/ 162480 w 523737"/>
                  <a:gd name="connsiteY1503" fmla="*/ 228216 h 228215"/>
                  <a:gd name="connsiteX1504" fmla="*/ 162480 w 523737"/>
                  <a:gd name="connsiteY1504" fmla="*/ 228216 h 228215"/>
                  <a:gd name="connsiteX1505" fmla="*/ 162480 w 523737"/>
                  <a:gd name="connsiteY1505" fmla="*/ 228216 h 228215"/>
                  <a:gd name="connsiteX1506" fmla="*/ 162480 w 523737"/>
                  <a:gd name="connsiteY1506" fmla="*/ 228216 h 228215"/>
                  <a:gd name="connsiteX1507" fmla="*/ 162480 w 523737"/>
                  <a:gd name="connsiteY1507" fmla="*/ 228216 h 228215"/>
                  <a:gd name="connsiteX1508" fmla="*/ 162480 w 523737"/>
                  <a:gd name="connsiteY1508" fmla="*/ 228216 h 228215"/>
                  <a:gd name="connsiteX1509" fmla="*/ 162480 w 523737"/>
                  <a:gd name="connsiteY1509" fmla="*/ 228216 h 228215"/>
                  <a:gd name="connsiteX1510" fmla="*/ 162480 w 523737"/>
                  <a:gd name="connsiteY1510" fmla="*/ 228216 h 228215"/>
                  <a:gd name="connsiteX1511" fmla="*/ 162480 w 523737"/>
                  <a:gd name="connsiteY1511" fmla="*/ 228216 h 228215"/>
                  <a:gd name="connsiteX1512" fmla="*/ 162480 w 523737"/>
                  <a:gd name="connsiteY1512" fmla="*/ 228216 h 228215"/>
                  <a:gd name="connsiteX1513" fmla="*/ 162480 w 523737"/>
                  <a:gd name="connsiteY1513" fmla="*/ 228216 h 228215"/>
                  <a:gd name="connsiteX1514" fmla="*/ 162480 w 523737"/>
                  <a:gd name="connsiteY1514" fmla="*/ 228216 h 228215"/>
                  <a:gd name="connsiteX1515" fmla="*/ 162480 w 523737"/>
                  <a:gd name="connsiteY1515" fmla="*/ 228216 h 228215"/>
                  <a:gd name="connsiteX1516" fmla="*/ 162480 w 523737"/>
                  <a:gd name="connsiteY1516" fmla="*/ 228216 h 228215"/>
                  <a:gd name="connsiteX1517" fmla="*/ 162480 w 523737"/>
                  <a:gd name="connsiteY1517" fmla="*/ 228216 h 228215"/>
                  <a:gd name="connsiteX1518" fmla="*/ 162480 w 523737"/>
                  <a:gd name="connsiteY1518" fmla="*/ 228216 h 228215"/>
                  <a:gd name="connsiteX1519" fmla="*/ 162480 w 523737"/>
                  <a:gd name="connsiteY1519" fmla="*/ 228216 h 228215"/>
                  <a:gd name="connsiteX1520" fmla="*/ 162480 w 523737"/>
                  <a:gd name="connsiteY1520" fmla="*/ 228216 h 228215"/>
                  <a:gd name="connsiteX1521" fmla="*/ 162480 w 523737"/>
                  <a:gd name="connsiteY1521" fmla="*/ 228216 h 228215"/>
                  <a:gd name="connsiteX1522" fmla="*/ 162480 w 523737"/>
                  <a:gd name="connsiteY1522" fmla="*/ 228216 h 228215"/>
                  <a:gd name="connsiteX1523" fmla="*/ 162480 w 523737"/>
                  <a:gd name="connsiteY1523" fmla="*/ 228216 h 228215"/>
                  <a:gd name="connsiteX1524" fmla="*/ 162480 w 523737"/>
                  <a:gd name="connsiteY1524" fmla="*/ 228216 h 228215"/>
                  <a:gd name="connsiteX1525" fmla="*/ 162480 w 523737"/>
                  <a:gd name="connsiteY1525" fmla="*/ 228216 h 228215"/>
                  <a:gd name="connsiteX1526" fmla="*/ 162480 w 523737"/>
                  <a:gd name="connsiteY1526" fmla="*/ 228216 h 228215"/>
                  <a:gd name="connsiteX1527" fmla="*/ 162480 w 523737"/>
                  <a:gd name="connsiteY1527" fmla="*/ 228216 h 228215"/>
                  <a:gd name="connsiteX1528" fmla="*/ 162480 w 523737"/>
                  <a:gd name="connsiteY1528" fmla="*/ 228216 h 228215"/>
                  <a:gd name="connsiteX1529" fmla="*/ 162480 w 523737"/>
                  <a:gd name="connsiteY1529" fmla="*/ 228216 h 228215"/>
                  <a:gd name="connsiteX1530" fmla="*/ 162480 w 523737"/>
                  <a:gd name="connsiteY1530" fmla="*/ 228216 h 228215"/>
                  <a:gd name="connsiteX1531" fmla="*/ 162480 w 523737"/>
                  <a:gd name="connsiteY1531" fmla="*/ 228216 h 228215"/>
                  <a:gd name="connsiteX1532" fmla="*/ 162480 w 523737"/>
                  <a:gd name="connsiteY1532" fmla="*/ 228216 h 228215"/>
                  <a:gd name="connsiteX1533" fmla="*/ 162480 w 523737"/>
                  <a:gd name="connsiteY1533" fmla="*/ 228216 h 228215"/>
                  <a:gd name="connsiteX1534" fmla="*/ 162480 w 523737"/>
                  <a:gd name="connsiteY1534" fmla="*/ 228216 h 228215"/>
                  <a:gd name="connsiteX1535" fmla="*/ 162480 w 523737"/>
                  <a:gd name="connsiteY1535" fmla="*/ 228216 h 228215"/>
                  <a:gd name="connsiteX1536" fmla="*/ 162480 w 523737"/>
                  <a:gd name="connsiteY1536" fmla="*/ 228216 h 228215"/>
                  <a:gd name="connsiteX1537" fmla="*/ 162480 w 523737"/>
                  <a:gd name="connsiteY1537" fmla="*/ 228216 h 228215"/>
                  <a:gd name="connsiteX1538" fmla="*/ 162480 w 523737"/>
                  <a:gd name="connsiteY1538" fmla="*/ 228216 h 228215"/>
                  <a:gd name="connsiteX1539" fmla="*/ 162480 w 523737"/>
                  <a:gd name="connsiteY1539" fmla="*/ 228216 h 228215"/>
                  <a:gd name="connsiteX1540" fmla="*/ 162480 w 523737"/>
                  <a:gd name="connsiteY1540" fmla="*/ 228216 h 228215"/>
                  <a:gd name="connsiteX1541" fmla="*/ 162480 w 523737"/>
                  <a:gd name="connsiteY1541" fmla="*/ 228216 h 228215"/>
                  <a:gd name="connsiteX1542" fmla="*/ 162480 w 523737"/>
                  <a:gd name="connsiteY1542" fmla="*/ 228216 h 228215"/>
                  <a:gd name="connsiteX1543" fmla="*/ 162480 w 523737"/>
                  <a:gd name="connsiteY1543" fmla="*/ 228216 h 228215"/>
                  <a:gd name="connsiteX1544" fmla="*/ 162480 w 523737"/>
                  <a:gd name="connsiteY1544" fmla="*/ 228216 h 228215"/>
                  <a:gd name="connsiteX1545" fmla="*/ 162480 w 523737"/>
                  <a:gd name="connsiteY1545" fmla="*/ 228216 h 228215"/>
                  <a:gd name="connsiteX1546" fmla="*/ 162480 w 523737"/>
                  <a:gd name="connsiteY1546" fmla="*/ 228216 h 228215"/>
                  <a:gd name="connsiteX1547" fmla="*/ 162480 w 523737"/>
                  <a:gd name="connsiteY1547" fmla="*/ 228216 h 228215"/>
                  <a:gd name="connsiteX1548" fmla="*/ 162480 w 523737"/>
                  <a:gd name="connsiteY1548" fmla="*/ 228216 h 228215"/>
                  <a:gd name="connsiteX1549" fmla="*/ 162480 w 523737"/>
                  <a:gd name="connsiteY1549" fmla="*/ 228216 h 228215"/>
                  <a:gd name="connsiteX1550" fmla="*/ 162480 w 523737"/>
                  <a:gd name="connsiteY1550" fmla="*/ 228216 h 228215"/>
                  <a:gd name="connsiteX1551" fmla="*/ 162480 w 523737"/>
                  <a:gd name="connsiteY1551" fmla="*/ 228216 h 228215"/>
                  <a:gd name="connsiteX1552" fmla="*/ 162480 w 523737"/>
                  <a:gd name="connsiteY1552" fmla="*/ 228216 h 228215"/>
                  <a:gd name="connsiteX1553" fmla="*/ 162480 w 523737"/>
                  <a:gd name="connsiteY1553" fmla="*/ 228216 h 228215"/>
                  <a:gd name="connsiteX1554" fmla="*/ 162480 w 523737"/>
                  <a:gd name="connsiteY1554" fmla="*/ 228216 h 228215"/>
                  <a:gd name="connsiteX1555" fmla="*/ 162480 w 523737"/>
                  <a:gd name="connsiteY1555" fmla="*/ 228216 h 228215"/>
                  <a:gd name="connsiteX1556" fmla="*/ 162480 w 523737"/>
                  <a:gd name="connsiteY1556" fmla="*/ 228216 h 228215"/>
                  <a:gd name="connsiteX1557" fmla="*/ 162480 w 523737"/>
                  <a:gd name="connsiteY1557" fmla="*/ 228216 h 228215"/>
                  <a:gd name="connsiteX1558" fmla="*/ 162480 w 523737"/>
                  <a:gd name="connsiteY1558" fmla="*/ 228216 h 228215"/>
                  <a:gd name="connsiteX1559" fmla="*/ 162480 w 523737"/>
                  <a:gd name="connsiteY1559" fmla="*/ 228216 h 228215"/>
                  <a:gd name="connsiteX1560" fmla="*/ 162480 w 523737"/>
                  <a:gd name="connsiteY1560" fmla="*/ 228216 h 228215"/>
                  <a:gd name="connsiteX1561" fmla="*/ 162480 w 523737"/>
                  <a:gd name="connsiteY1561" fmla="*/ 228216 h 228215"/>
                  <a:gd name="connsiteX1562" fmla="*/ 162480 w 523737"/>
                  <a:gd name="connsiteY1562" fmla="*/ 228216 h 228215"/>
                  <a:gd name="connsiteX1563" fmla="*/ 162480 w 523737"/>
                  <a:gd name="connsiteY1563" fmla="*/ 228216 h 228215"/>
                  <a:gd name="connsiteX1564" fmla="*/ 162480 w 523737"/>
                  <a:gd name="connsiteY1564" fmla="*/ 228216 h 228215"/>
                  <a:gd name="connsiteX1565" fmla="*/ 162480 w 523737"/>
                  <a:gd name="connsiteY1565" fmla="*/ 228216 h 228215"/>
                  <a:gd name="connsiteX1566" fmla="*/ 162480 w 523737"/>
                  <a:gd name="connsiteY1566" fmla="*/ 228216 h 228215"/>
                  <a:gd name="connsiteX1567" fmla="*/ 162480 w 523737"/>
                  <a:gd name="connsiteY1567" fmla="*/ 228216 h 228215"/>
                  <a:gd name="connsiteX1568" fmla="*/ 162480 w 523737"/>
                  <a:gd name="connsiteY1568" fmla="*/ 228216 h 228215"/>
                  <a:gd name="connsiteX1569" fmla="*/ 162480 w 523737"/>
                  <a:gd name="connsiteY1569" fmla="*/ 228216 h 228215"/>
                  <a:gd name="connsiteX1570" fmla="*/ 162480 w 523737"/>
                  <a:gd name="connsiteY1570" fmla="*/ 228216 h 228215"/>
                  <a:gd name="connsiteX1571" fmla="*/ 162480 w 523737"/>
                  <a:gd name="connsiteY1571" fmla="*/ 228216 h 228215"/>
                  <a:gd name="connsiteX1572" fmla="*/ 162480 w 523737"/>
                  <a:gd name="connsiteY1572" fmla="*/ 228216 h 228215"/>
                  <a:gd name="connsiteX1573" fmla="*/ 162480 w 523737"/>
                  <a:gd name="connsiteY1573" fmla="*/ 228216 h 228215"/>
                  <a:gd name="connsiteX1574" fmla="*/ 162480 w 523737"/>
                  <a:gd name="connsiteY1574" fmla="*/ 228216 h 228215"/>
                  <a:gd name="connsiteX1575" fmla="*/ 162480 w 523737"/>
                  <a:gd name="connsiteY1575" fmla="*/ 228216 h 228215"/>
                  <a:gd name="connsiteX1576" fmla="*/ 162480 w 523737"/>
                  <a:gd name="connsiteY1576" fmla="*/ 228216 h 228215"/>
                  <a:gd name="connsiteX1577" fmla="*/ 162480 w 523737"/>
                  <a:gd name="connsiteY1577" fmla="*/ 228216 h 228215"/>
                  <a:gd name="connsiteX1578" fmla="*/ 162480 w 523737"/>
                  <a:gd name="connsiteY1578" fmla="*/ 228216 h 228215"/>
                  <a:gd name="connsiteX1579" fmla="*/ 162480 w 523737"/>
                  <a:gd name="connsiteY1579" fmla="*/ 228216 h 228215"/>
                  <a:gd name="connsiteX1580" fmla="*/ 162480 w 523737"/>
                  <a:gd name="connsiteY1580" fmla="*/ 228216 h 228215"/>
                  <a:gd name="connsiteX1581" fmla="*/ 162480 w 523737"/>
                  <a:gd name="connsiteY1581" fmla="*/ 228216 h 228215"/>
                  <a:gd name="connsiteX1582" fmla="*/ 162480 w 523737"/>
                  <a:gd name="connsiteY1582" fmla="*/ 228216 h 228215"/>
                  <a:gd name="connsiteX1583" fmla="*/ 162480 w 523737"/>
                  <a:gd name="connsiteY1583" fmla="*/ 228216 h 228215"/>
                  <a:gd name="connsiteX1584" fmla="*/ 162480 w 523737"/>
                  <a:gd name="connsiteY1584" fmla="*/ 228216 h 228215"/>
                  <a:gd name="connsiteX1585" fmla="*/ 162480 w 523737"/>
                  <a:gd name="connsiteY1585" fmla="*/ 228216 h 228215"/>
                  <a:gd name="connsiteX1586" fmla="*/ 162480 w 523737"/>
                  <a:gd name="connsiteY1586" fmla="*/ 228216 h 228215"/>
                  <a:gd name="connsiteX1587" fmla="*/ 162480 w 523737"/>
                  <a:gd name="connsiteY1587" fmla="*/ 228216 h 228215"/>
                  <a:gd name="connsiteX1588" fmla="*/ 162480 w 523737"/>
                  <a:gd name="connsiteY1588" fmla="*/ 228216 h 228215"/>
                  <a:gd name="connsiteX1589" fmla="*/ 162480 w 523737"/>
                  <a:gd name="connsiteY1589" fmla="*/ 228216 h 228215"/>
                  <a:gd name="connsiteX1590" fmla="*/ 162480 w 523737"/>
                  <a:gd name="connsiteY1590" fmla="*/ 228216 h 228215"/>
                  <a:gd name="connsiteX1591" fmla="*/ 162480 w 523737"/>
                  <a:gd name="connsiteY1591" fmla="*/ 228216 h 228215"/>
                  <a:gd name="connsiteX1592" fmla="*/ 162480 w 523737"/>
                  <a:gd name="connsiteY1592" fmla="*/ 228216 h 228215"/>
                  <a:gd name="connsiteX1593" fmla="*/ 162480 w 523737"/>
                  <a:gd name="connsiteY1593" fmla="*/ 228216 h 228215"/>
                  <a:gd name="connsiteX1594" fmla="*/ 162480 w 523737"/>
                  <a:gd name="connsiteY1594" fmla="*/ 228216 h 228215"/>
                  <a:gd name="connsiteX1595" fmla="*/ 162480 w 523737"/>
                  <a:gd name="connsiteY1595" fmla="*/ 228216 h 228215"/>
                  <a:gd name="connsiteX1596" fmla="*/ 162480 w 523737"/>
                  <a:gd name="connsiteY1596" fmla="*/ 228216 h 228215"/>
                  <a:gd name="connsiteX1597" fmla="*/ 162480 w 523737"/>
                  <a:gd name="connsiteY1597" fmla="*/ 228216 h 228215"/>
                  <a:gd name="connsiteX1598" fmla="*/ 162480 w 523737"/>
                  <a:gd name="connsiteY1598" fmla="*/ 228216 h 228215"/>
                  <a:gd name="connsiteX1599" fmla="*/ 162480 w 523737"/>
                  <a:gd name="connsiteY1599" fmla="*/ 228216 h 228215"/>
                  <a:gd name="connsiteX1600" fmla="*/ 162480 w 523737"/>
                  <a:gd name="connsiteY1600" fmla="*/ 228216 h 228215"/>
                  <a:gd name="connsiteX1601" fmla="*/ 162480 w 523737"/>
                  <a:gd name="connsiteY1601" fmla="*/ 228216 h 228215"/>
                  <a:gd name="connsiteX1602" fmla="*/ 162480 w 523737"/>
                  <a:gd name="connsiteY1602" fmla="*/ 228216 h 228215"/>
                  <a:gd name="connsiteX1603" fmla="*/ 162480 w 523737"/>
                  <a:gd name="connsiteY1603" fmla="*/ 228216 h 228215"/>
                  <a:gd name="connsiteX1604" fmla="*/ 162480 w 523737"/>
                  <a:gd name="connsiteY1604" fmla="*/ 228216 h 228215"/>
                  <a:gd name="connsiteX1605" fmla="*/ 162480 w 523737"/>
                  <a:gd name="connsiteY1605" fmla="*/ 228216 h 228215"/>
                  <a:gd name="connsiteX1606" fmla="*/ 162480 w 523737"/>
                  <a:gd name="connsiteY1606" fmla="*/ 228216 h 228215"/>
                  <a:gd name="connsiteX1607" fmla="*/ 162480 w 523737"/>
                  <a:gd name="connsiteY1607" fmla="*/ 228216 h 228215"/>
                  <a:gd name="connsiteX1608" fmla="*/ 162480 w 523737"/>
                  <a:gd name="connsiteY1608" fmla="*/ 228216 h 228215"/>
                  <a:gd name="connsiteX1609" fmla="*/ 162480 w 523737"/>
                  <a:gd name="connsiteY1609" fmla="*/ 228216 h 228215"/>
                  <a:gd name="connsiteX1610" fmla="*/ 162480 w 523737"/>
                  <a:gd name="connsiteY1610" fmla="*/ 228216 h 228215"/>
                  <a:gd name="connsiteX1611" fmla="*/ 162480 w 523737"/>
                  <a:gd name="connsiteY1611" fmla="*/ 228216 h 228215"/>
                  <a:gd name="connsiteX1612" fmla="*/ 162480 w 523737"/>
                  <a:gd name="connsiteY1612" fmla="*/ 228216 h 228215"/>
                  <a:gd name="connsiteX1613" fmla="*/ 162480 w 523737"/>
                  <a:gd name="connsiteY1613" fmla="*/ 228216 h 228215"/>
                  <a:gd name="connsiteX1614" fmla="*/ 162480 w 523737"/>
                  <a:gd name="connsiteY1614" fmla="*/ 228216 h 228215"/>
                  <a:gd name="connsiteX1615" fmla="*/ 162480 w 523737"/>
                  <a:gd name="connsiteY1615" fmla="*/ 228216 h 228215"/>
                  <a:gd name="connsiteX1616" fmla="*/ 162480 w 523737"/>
                  <a:gd name="connsiteY1616" fmla="*/ 228216 h 228215"/>
                  <a:gd name="connsiteX1617" fmla="*/ 162480 w 523737"/>
                  <a:gd name="connsiteY1617" fmla="*/ 228216 h 228215"/>
                  <a:gd name="connsiteX1618" fmla="*/ 162480 w 523737"/>
                  <a:gd name="connsiteY1618" fmla="*/ 228216 h 228215"/>
                  <a:gd name="connsiteX1619" fmla="*/ 162480 w 523737"/>
                  <a:gd name="connsiteY1619" fmla="*/ 228216 h 228215"/>
                  <a:gd name="connsiteX1620" fmla="*/ 162480 w 523737"/>
                  <a:gd name="connsiteY1620" fmla="*/ 228216 h 228215"/>
                  <a:gd name="connsiteX1621" fmla="*/ 162480 w 523737"/>
                  <a:gd name="connsiteY1621" fmla="*/ 228216 h 228215"/>
                  <a:gd name="connsiteX1622" fmla="*/ 162480 w 523737"/>
                  <a:gd name="connsiteY1622" fmla="*/ 228216 h 228215"/>
                  <a:gd name="connsiteX1623" fmla="*/ 162480 w 523737"/>
                  <a:gd name="connsiteY1623" fmla="*/ 228216 h 228215"/>
                  <a:gd name="connsiteX1624" fmla="*/ 162480 w 523737"/>
                  <a:gd name="connsiteY1624" fmla="*/ 228216 h 228215"/>
                  <a:gd name="connsiteX1625" fmla="*/ 162480 w 523737"/>
                  <a:gd name="connsiteY1625" fmla="*/ 228216 h 228215"/>
                  <a:gd name="connsiteX1626" fmla="*/ 162480 w 523737"/>
                  <a:gd name="connsiteY1626" fmla="*/ 228216 h 228215"/>
                  <a:gd name="connsiteX1627" fmla="*/ 162480 w 523737"/>
                  <a:gd name="connsiteY1627" fmla="*/ 228216 h 228215"/>
                  <a:gd name="connsiteX1628" fmla="*/ 162480 w 523737"/>
                  <a:gd name="connsiteY1628" fmla="*/ 228216 h 228215"/>
                  <a:gd name="connsiteX1629" fmla="*/ 162480 w 523737"/>
                  <a:gd name="connsiteY1629" fmla="*/ 228216 h 228215"/>
                  <a:gd name="connsiteX1630" fmla="*/ 162480 w 523737"/>
                  <a:gd name="connsiteY1630" fmla="*/ 228216 h 228215"/>
                  <a:gd name="connsiteX1631" fmla="*/ 162480 w 523737"/>
                  <a:gd name="connsiteY1631" fmla="*/ 228216 h 228215"/>
                  <a:gd name="connsiteX1632" fmla="*/ 162480 w 523737"/>
                  <a:gd name="connsiteY1632" fmla="*/ 228216 h 228215"/>
                  <a:gd name="connsiteX1633" fmla="*/ 162480 w 523737"/>
                  <a:gd name="connsiteY1633" fmla="*/ 228216 h 228215"/>
                  <a:gd name="connsiteX1634" fmla="*/ 162480 w 523737"/>
                  <a:gd name="connsiteY1634" fmla="*/ 228216 h 228215"/>
                  <a:gd name="connsiteX1635" fmla="*/ 162480 w 523737"/>
                  <a:gd name="connsiteY1635" fmla="*/ 228216 h 228215"/>
                  <a:gd name="connsiteX1636" fmla="*/ 162480 w 523737"/>
                  <a:gd name="connsiteY1636" fmla="*/ 228216 h 228215"/>
                  <a:gd name="connsiteX1637" fmla="*/ 162480 w 523737"/>
                  <a:gd name="connsiteY1637" fmla="*/ 228216 h 228215"/>
                  <a:gd name="connsiteX1638" fmla="*/ 162480 w 523737"/>
                  <a:gd name="connsiteY1638" fmla="*/ 228216 h 228215"/>
                  <a:gd name="connsiteX1639" fmla="*/ 162480 w 523737"/>
                  <a:gd name="connsiteY1639" fmla="*/ 228216 h 228215"/>
                  <a:gd name="connsiteX1640" fmla="*/ 162480 w 523737"/>
                  <a:gd name="connsiteY1640" fmla="*/ 228216 h 228215"/>
                  <a:gd name="connsiteX1641" fmla="*/ 162480 w 523737"/>
                  <a:gd name="connsiteY1641" fmla="*/ 228216 h 228215"/>
                  <a:gd name="connsiteX1642" fmla="*/ 162480 w 523737"/>
                  <a:gd name="connsiteY1642" fmla="*/ 228216 h 228215"/>
                  <a:gd name="connsiteX1643" fmla="*/ 162480 w 523737"/>
                  <a:gd name="connsiteY1643" fmla="*/ 228216 h 228215"/>
                  <a:gd name="connsiteX1644" fmla="*/ 162480 w 523737"/>
                  <a:gd name="connsiteY1644" fmla="*/ 228216 h 228215"/>
                  <a:gd name="connsiteX1645" fmla="*/ 162480 w 523737"/>
                  <a:gd name="connsiteY1645" fmla="*/ 228216 h 228215"/>
                  <a:gd name="connsiteX1646" fmla="*/ 162480 w 523737"/>
                  <a:gd name="connsiteY1646" fmla="*/ 228216 h 228215"/>
                  <a:gd name="connsiteX1647" fmla="*/ 162480 w 523737"/>
                  <a:gd name="connsiteY1647" fmla="*/ 228216 h 228215"/>
                  <a:gd name="connsiteX1648" fmla="*/ 162480 w 523737"/>
                  <a:gd name="connsiteY1648" fmla="*/ 228216 h 228215"/>
                  <a:gd name="connsiteX1649" fmla="*/ 162480 w 523737"/>
                  <a:gd name="connsiteY1649" fmla="*/ 228216 h 228215"/>
                  <a:gd name="connsiteX1650" fmla="*/ 162480 w 523737"/>
                  <a:gd name="connsiteY1650" fmla="*/ 228216 h 228215"/>
                  <a:gd name="connsiteX1651" fmla="*/ 162480 w 523737"/>
                  <a:gd name="connsiteY1651" fmla="*/ 228216 h 228215"/>
                  <a:gd name="connsiteX1652" fmla="*/ 162480 w 523737"/>
                  <a:gd name="connsiteY1652" fmla="*/ 228216 h 228215"/>
                  <a:gd name="connsiteX1653" fmla="*/ 162480 w 523737"/>
                  <a:gd name="connsiteY1653" fmla="*/ 228216 h 228215"/>
                  <a:gd name="connsiteX1654" fmla="*/ 162480 w 523737"/>
                  <a:gd name="connsiteY1654" fmla="*/ 228216 h 228215"/>
                  <a:gd name="connsiteX1655" fmla="*/ 162480 w 523737"/>
                  <a:gd name="connsiteY1655" fmla="*/ 228216 h 228215"/>
                  <a:gd name="connsiteX1656" fmla="*/ 162480 w 523737"/>
                  <a:gd name="connsiteY1656" fmla="*/ 228216 h 228215"/>
                  <a:gd name="connsiteX1657" fmla="*/ 162480 w 523737"/>
                  <a:gd name="connsiteY1657" fmla="*/ 228216 h 228215"/>
                  <a:gd name="connsiteX1658" fmla="*/ 162480 w 523737"/>
                  <a:gd name="connsiteY1658" fmla="*/ 228216 h 228215"/>
                  <a:gd name="connsiteX1659" fmla="*/ 162480 w 523737"/>
                  <a:gd name="connsiteY1659" fmla="*/ 228216 h 228215"/>
                  <a:gd name="connsiteX1660" fmla="*/ 162480 w 523737"/>
                  <a:gd name="connsiteY1660" fmla="*/ 228216 h 228215"/>
                  <a:gd name="connsiteX1661" fmla="*/ 162480 w 523737"/>
                  <a:gd name="connsiteY1661" fmla="*/ 228216 h 228215"/>
                  <a:gd name="connsiteX1662" fmla="*/ 162480 w 523737"/>
                  <a:gd name="connsiteY1662" fmla="*/ 228216 h 228215"/>
                  <a:gd name="connsiteX1663" fmla="*/ 162480 w 523737"/>
                  <a:gd name="connsiteY1663" fmla="*/ 228216 h 228215"/>
                  <a:gd name="connsiteX1664" fmla="*/ 162480 w 523737"/>
                  <a:gd name="connsiteY1664" fmla="*/ 228216 h 228215"/>
                  <a:gd name="connsiteX1665" fmla="*/ 162480 w 523737"/>
                  <a:gd name="connsiteY1665" fmla="*/ 228216 h 228215"/>
                  <a:gd name="connsiteX1666" fmla="*/ 162480 w 523737"/>
                  <a:gd name="connsiteY1666" fmla="*/ 228216 h 228215"/>
                  <a:gd name="connsiteX1667" fmla="*/ 162480 w 523737"/>
                  <a:gd name="connsiteY1667" fmla="*/ 228216 h 228215"/>
                  <a:gd name="connsiteX1668" fmla="*/ 162480 w 523737"/>
                  <a:gd name="connsiteY1668" fmla="*/ 228216 h 228215"/>
                  <a:gd name="connsiteX1669" fmla="*/ 162480 w 523737"/>
                  <a:gd name="connsiteY1669" fmla="*/ 228216 h 228215"/>
                  <a:gd name="connsiteX1670" fmla="*/ 162480 w 523737"/>
                  <a:gd name="connsiteY1670" fmla="*/ 228216 h 228215"/>
                  <a:gd name="connsiteX1671" fmla="*/ 162480 w 523737"/>
                  <a:gd name="connsiteY1671" fmla="*/ 228216 h 228215"/>
                  <a:gd name="connsiteX1672" fmla="*/ 162480 w 523737"/>
                  <a:gd name="connsiteY1672" fmla="*/ 228216 h 228215"/>
                  <a:gd name="connsiteX1673" fmla="*/ 162480 w 523737"/>
                  <a:gd name="connsiteY1673" fmla="*/ 228216 h 228215"/>
                  <a:gd name="connsiteX1674" fmla="*/ 162480 w 523737"/>
                  <a:gd name="connsiteY1674" fmla="*/ 228216 h 228215"/>
                  <a:gd name="connsiteX1675" fmla="*/ 162480 w 523737"/>
                  <a:gd name="connsiteY1675" fmla="*/ 228216 h 228215"/>
                  <a:gd name="connsiteX1676" fmla="*/ 162480 w 523737"/>
                  <a:gd name="connsiteY1676" fmla="*/ 228216 h 228215"/>
                  <a:gd name="connsiteX1677" fmla="*/ 162480 w 523737"/>
                  <a:gd name="connsiteY1677" fmla="*/ 228216 h 228215"/>
                  <a:gd name="connsiteX1678" fmla="*/ 162480 w 523737"/>
                  <a:gd name="connsiteY1678" fmla="*/ 228216 h 228215"/>
                  <a:gd name="connsiteX1679" fmla="*/ 162480 w 523737"/>
                  <a:gd name="connsiteY1679" fmla="*/ 228216 h 228215"/>
                  <a:gd name="connsiteX1680" fmla="*/ 162480 w 523737"/>
                  <a:gd name="connsiteY1680" fmla="*/ 228216 h 228215"/>
                  <a:gd name="connsiteX1681" fmla="*/ 162480 w 523737"/>
                  <a:gd name="connsiteY1681" fmla="*/ 228216 h 228215"/>
                  <a:gd name="connsiteX1682" fmla="*/ 162480 w 523737"/>
                  <a:gd name="connsiteY1682" fmla="*/ 228216 h 228215"/>
                  <a:gd name="connsiteX1683" fmla="*/ 162480 w 523737"/>
                  <a:gd name="connsiteY1683" fmla="*/ 228216 h 228215"/>
                  <a:gd name="connsiteX1684" fmla="*/ 162480 w 523737"/>
                  <a:gd name="connsiteY1684" fmla="*/ 228216 h 228215"/>
                  <a:gd name="connsiteX1685" fmla="*/ 162480 w 523737"/>
                  <a:gd name="connsiteY1685" fmla="*/ 228216 h 228215"/>
                  <a:gd name="connsiteX1686" fmla="*/ 162480 w 523737"/>
                  <a:gd name="connsiteY1686" fmla="*/ 228216 h 228215"/>
                  <a:gd name="connsiteX1687" fmla="*/ 162480 w 523737"/>
                  <a:gd name="connsiteY1687" fmla="*/ 228216 h 228215"/>
                  <a:gd name="connsiteX1688" fmla="*/ 162480 w 523737"/>
                  <a:gd name="connsiteY1688" fmla="*/ 228216 h 228215"/>
                  <a:gd name="connsiteX1689" fmla="*/ 162480 w 523737"/>
                  <a:gd name="connsiteY1689" fmla="*/ 228216 h 228215"/>
                  <a:gd name="connsiteX1690" fmla="*/ 162480 w 523737"/>
                  <a:gd name="connsiteY1690" fmla="*/ 228216 h 228215"/>
                  <a:gd name="connsiteX1691" fmla="*/ 162480 w 523737"/>
                  <a:gd name="connsiteY1691" fmla="*/ 228216 h 228215"/>
                  <a:gd name="connsiteX1692" fmla="*/ 162480 w 523737"/>
                  <a:gd name="connsiteY1692" fmla="*/ 228216 h 228215"/>
                  <a:gd name="connsiteX1693" fmla="*/ 162480 w 523737"/>
                  <a:gd name="connsiteY1693" fmla="*/ 228216 h 228215"/>
                  <a:gd name="connsiteX1694" fmla="*/ 162480 w 523737"/>
                  <a:gd name="connsiteY1694" fmla="*/ 228216 h 228215"/>
                  <a:gd name="connsiteX1695" fmla="*/ 162480 w 523737"/>
                  <a:gd name="connsiteY1695" fmla="*/ 228216 h 228215"/>
                  <a:gd name="connsiteX1696" fmla="*/ 162480 w 523737"/>
                  <a:gd name="connsiteY1696" fmla="*/ 228216 h 228215"/>
                  <a:gd name="connsiteX1697" fmla="*/ 162480 w 523737"/>
                  <a:gd name="connsiteY1697" fmla="*/ 228216 h 228215"/>
                  <a:gd name="connsiteX1698" fmla="*/ 162480 w 523737"/>
                  <a:gd name="connsiteY1698" fmla="*/ 228216 h 228215"/>
                  <a:gd name="connsiteX1699" fmla="*/ 162480 w 523737"/>
                  <a:gd name="connsiteY1699" fmla="*/ 228216 h 228215"/>
                  <a:gd name="connsiteX1700" fmla="*/ 162480 w 523737"/>
                  <a:gd name="connsiteY1700" fmla="*/ 228216 h 228215"/>
                  <a:gd name="connsiteX1701" fmla="*/ 162480 w 523737"/>
                  <a:gd name="connsiteY1701" fmla="*/ 228216 h 228215"/>
                  <a:gd name="connsiteX1702" fmla="*/ 162480 w 523737"/>
                  <a:gd name="connsiteY1702" fmla="*/ 228216 h 228215"/>
                  <a:gd name="connsiteX1703" fmla="*/ 162480 w 523737"/>
                  <a:gd name="connsiteY1703" fmla="*/ 228216 h 228215"/>
                  <a:gd name="connsiteX1704" fmla="*/ 162480 w 523737"/>
                  <a:gd name="connsiteY1704" fmla="*/ 228216 h 228215"/>
                  <a:gd name="connsiteX1705" fmla="*/ 162480 w 523737"/>
                  <a:gd name="connsiteY1705" fmla="*/ 228216 h 228215"/>
                  <a:gd name="connsiteX1706" fmla="*/ 162480 w 523737"/>
                  <a:gd name="connsiteY1706" fmla="*/ 228216 h 228215"/>
                  <a:gd name="connsiteX1707" fmla="*/ 162480 w 523737"/>
                  <a:gd name="connsiteY1707" fmla="*/ 228216 h 228215"/>
                  <a:gd name="connsiteX1708" fmla="*/ 162480 w 523737"/>
                  <a:gd name="connsiteY1708" fmla="*/ 228216 h 228215"/>
                  <a:gd name="connsiteX1709" fmla="*/ 162480 w 523737"/>
                  <a:gd name="connsiteY1709" fmla="*/ 228216 h 228215"/>
                  <a:gd name="connsiteX1710" fmla="*/ 162480 w 523737"/>
                  <a:gd name="connsiteY1710" fmla="*/ 228216 h 228215"/>
                  <a:gd name="connsiteX1711" fmla="*/ 162480 w 523737"/>
                  <a:gd name="connsiteY1711" fmla="*/ 228216 h 228215"/>
                  <a:gd name="connsiteX1712" fmla="*/ 162480 w 523737"/>
                  <a:gd name="connsiteY1712" fmla="*/ 228216 h 228215"/>
                  <a:gd name="connsiteX1713" fmla="*/ 162480 w 523737"/>
                  <a:gd name="connsiteY1713" fmla="*/ 228216 h 228215"/>
                  <a:gd name="connsiteX1714" fmla="*/ 162480 w 523737"/>
                  <a:gd name="connsiteY1714" fmla="*/ 228216 h 228215"/>
                  <a:gd name="connsiteX1715" fmla="*/ 162480 w 523737"/>
                  <a:gd name="connsiteY1715" fmla="*/ 228216 h 228215"/>
                  <a:gd name="connsiteX1716" fmla="*/ 162480 w 523737"/>
                  <a:gd name="connsiteY1716" fmla="*/ 228216 h 228215"/>
                  <a:gd name="connsiteX1717" fmla="*/ 162480 w 523737"/>
                  <a:gd name="connsiteY1717" fmla="*/ 228216 h 228215"/>
                  <a:gd name="connsiteX1718" fmla="*/ 162480 w 523737"/>
                  <a:gd name="connsiteY1718" fmla="*/ 228216 h 228215"/>
                  <a:gd name="connsiteX1719" fmla="*/ 162480 w 523737"/>
                  <a:gd name="connsiteY1719" fmla="*/ 228216 h 228215"/>
                  <a:gd name="connsiteX1720" fmla="*/ 162480 w 523737"/>
                  <a:gd name="connsiteY1720" fmla="*/ 228216 h 228215"/>
                  <a:gd name="connsiteX1721" fmla="*/ 162480 w 523737"/>
                  <a:gd name="connsiteY1721" fmla="*/ 228216 h 228215"/>
                  <a:gd name="connsiteX1722" fmla="*/ 162480 w 523737"/>
                  <a:gd name="connsiteY1722" fmla="*/ 228216 h 228215"/>
                  <a:gd name="connsiteX1723" fmla="*/ 162480 w 523737"/>
                  <a:gd name="connsiteY1723" fmla="*/ 228216 h 228215"/>
                  <a:gd name="connsiteX1724" fmla="*/ 162480 w 523737"/>
                  <a:gd name="connsiteY1724" fmla="*/ 228216 h 228215"/>
                  <a:gd name="connsiteX1725" fmla="*/ 162480 w 523737"/>
                  <a:gd name="connsiteY1725" fmla="*/ 228216 h 228215"/>
                  <a:gd name="connsiteX1726" fmla="*/ 162480 w 523737"/>
                  <a:gd name="connsiteY1726" fmla="*/ 228216 h 228215"/>
                  <a:gd name="connsiteX1727" fmla="*/ 162480 w 523737"/>
                  <a:gd name="connsiteY1727" fmla="*/ 228216 h 228215"/>
                  <a:gd name="connsiteX1728" fmla="*/ 162480 w 523737"/>
                  <a:gd name="connsiteY1728" fmla="*/ 228216 h 228215"/>
                  <a:gd name="connsiteX1729" fmla="*/ 162480 w 523737"/>
                  <a:gd name="connsiteY1729" fmla="*/ 228216 h 228215"/>
                  <a:gd name="connsiteX1730" fmla="*/ 162480 w 523737"/>
                  <a:gd name="connsiteY1730" fmla="*/ 228216 h 228215"/>
                  <a:gd name="connsiteX1731" fmla="*/ 162480 w 523737"/>
                  <a:gd name="connsiteY1731" fmla="*/ 228216 h 228215"/>
                  <a:gd name="connsiteX1732" fmla="*/ 162480 w 523737"/>
                  <a:gd name="connsiteY1732" fmla="*/ 228216 h 228215"/>
                  <a:gd name="connsiteX1733" fmla="*/ 162480 w 523737"/>
                  <a:gd name="connsiteY1733" fmla="*/ 228216 h 228215"/>
                  <a:gd name="connsiteX1734" fmla="*/ 162480 w 523737"/>
                  <a:gd name="connsiteY1734" fmla="*/ 228216 h 228215"/>
                  <a:gd name="connsiteX1735" fmla="*/ 162480 w 523737"/>
                  <a:gd name="connsiteY1735" fmla="*/ 228216 h 228215"/>
                  <a:gd name="connsiteX1736" fmla="*/ 162480 w 523737"/>
                  <a:gd name="connsiteY1736" fmla="*/ 228216 h 228215"/>
                  <a:gd name="connsiteX1737" fmla="*/ 162480 w 523737"/>
                  <a:gd name="connsiteY1737" fmla="*/ 228216 h 228215"/>
                  <a:gd name="connsiteX1738" fmla="*/ 162480 w 523737"/>
                  <a:gd name="connsiteY1738" fmla="*/ 228216 h 228215"/>
                  <a:gd name="connsiteX1739" fmla="*/ 162480 w 523737"/>
                  <a:gd name="connsiteY1739" fmla="*/ 228216 h 228215"/>
                  <a:gd name="connsiteX1740" fmla="*/ 162480 w 523737"/>
                  <a:gd name="connsiteY1740" fmla="*/ 228216 h 228215"/>
                  <a:gd name="connsiteX1741" fmla="*/ 162480 w 523737"/>
                  <a:gd name="connsiteY1741" fmla="*/ 228216 h 228215"/>
                  <a:gd name="connsiteX1742" fmla="*/ 162480 w 523737"/>
                  <a:gd name="connsiteY1742" fmla="*/ 228216 h 228215"/>
                  <a:gd name="connsiteX1743" fmla="*/ 162480 w 523737"/>
                  <a:gd name="connsiteY1743" fmla="*/ 228216 h 228215"/>
                  <a:gd name="connsiteX1744" fmla="*/ 162480 w 523737"/>
                  <a:gd name="connsiteY1744" fmla="*/ 228216 h 228215"/>
                  <a:gd name="connsiteX1745" fmla="*/ 162480 w 523737"/>
                  <a:gd name="connsiteY1745" fmla="*/ 228216 h 228215"/>
                  <a:gd name="connsiteX1746" fmla="*/ 162480 w 523737"/>
                  <a:gd name="connsiteY1746" fmla="*/ 228216 h 228215"/>
                  <a:gd name="connsiteX1747" fmla="*/ 162480 w 523737"/>
                  <a:gd name="connsiteY1747" fmla="*/ 228216 h 228215"/>
                  <a:gd name="connsiteX1748" fmla="*/ 162480 w 523737"/>
                  <a:gd name="connsiteY1748" fmla="*/ 228216 h 228215"/>
                  <a:gd name="connsiteX1749" fmla="*/ 162480 w 523737"/>
                  <a:gd name="connsiteY1749" fmla="*/ 228216 h 228215"/>
                  <a:gd name="connsiteX1750" fmla="*/ 162480 w 523737"/>
                  <a:gd name="connsiteY1750" fmla="*/ 228216 h 228215"/>
                  <a:gd name="connsiteX1751" fmla="*/ 162480 w 523737"/>
                  <a:gd name="connsiteY1751" fmla="*/ 228216 h 228215"/>
                  <a:gd name="connsiteX1752" fmla="*/ 162480 w 523737"/>
                  <a:gd name="connsiteY1752" fmla="*/ 228216 h 228215"/>
                  <a:gd name="connsiteX1753" fmla="*/ 162480 w 523737"/>
                  <a:gd name="connsiteY1753" fmla="*/ 228216 h 228215"/>
                  <a:gd name="connsiteX1754" fmla="*/ 162480 w 523737"/>
                  <a:gd name="connsiteY1754" fmla="*/ 228216 h 228215"/>
                  <a:gd name="connsiteX1755" fmla="*/ 162480 w 523737"/>
                  <a:gd name="connsiteY1755" fmla="*/ 228216 h 228215"/>
                  <a:gd name="connsiteX1756" fmla="*/ 162480 w 523737"/>
                  <a:gd name="connsiteY1756" fmla="*/ 228216 h 228215"/>
                  <a:gd name="connsiteX1757" fmla="*/ 162480 w 523737"/>
                  <a:gd name="connsiteY1757" fmla="*/ 228216 h 228215"/>
                  <a:gd name="connsiteX1758" fmla="*/ 162480 w 523737"/>
                  <a:gd name="connsiteY1758" fmla="*/ 228216 h 228215"/>
                  <a:gd name="connsiteX1759" fmla="*/ 162480 w 523737"/>
                  <a:gd name="connsiteY1759" fmla="*/ 228216 h 228215"/>
                  <a:gd name="connsiteX1760" fmla="*/ 163344 w 523737"/>
                  <a:gd name="connsiteY1760" fmla="*/ 219571 h 228215"/>
                  <a:gd name="connsiteX1761" fmla="*/ 163344 w 523737"/>
                  <a:gd name="connsiteY1761" fmla="*/ 219571 h 228215"/>
                  <a:gd name="connsiteX1762" fmla="*/ 163344 w 523737"/>
                  <a:gd name="connsiteY1762" fmla="*/ 219571 h 228215"/>
                  <a:gd name="connsiteX1763" fmla="*/ 163344 w 523737"/>
                  <a:gd name="connsiteY1763" fmla="*/ 219571 h 228215"/>
                  <a:gd name="connsiteX1764" fmla="*/ 163344 w 523737"/>
                  <a:gd name="connsiteY1764" fmla="*/ 219571 h 228215"/>
                  <a:gd name="connsiteX1765" fmla="*/ 163344 w 523737"/>
                  <a:gd name="connsiteY1765" fmla="*/ 219571 h 228215"/>
                  <a:gd name="connsiteX1766" fmla="*/ 163344 w 523737"/>
                  <a:gd name="connsiteY1766" fmla="*/ 219571 h 228215"/>
                  <a:gd name="connsiteX1767" fmla="*/ 163344 w 523737"/>
                  <a:gd name="connsiteY1767" fmla="*/ 219571 h 228215"/>
                  <a:gd name="connsiteX1768" fmla="*/ 163344 w 523737"/>
                  <a:gd name="connsiteY1768" fmla="*/ 219571 h 228215"/>
                  <a:gd name="connsiteX1769" fmla="*/ 163344 w 523737"/>
                  <a:gd name="connsiteY1769" fmla="*/ 219571 h 228215"/>
                  <a:gd name="connsiteX1770" fmla="*/ 163344 w 523737"/>
                  <a:gd name="connsiteY1770" fmla="*/ 219571 h 228215"/>
                  <a:gd name="connsiteX1771" fmla="*/ 163344 w 523737"/>
                  <a:gd name="connsiteY1771" fmla="*/ 219571 h 228215"/>
                  <a:gd name="connsiteX1772" fmla="*/ 163344 w 523737"/>
                  <a:gd name="connsiteY1772" fmla="*/ 219571 h 228215"/>
                  <a:gd name="connsiteX1773" fmla="*/ 163344 w 523737"/>
                  <a:gd name="connsiteY1773" fmla="*/ 219571 h 228215"/>
                  <a:gd name="connsiteX1774" fmla="*/ 163344 w 523737"/>
                  <a:gd name="connsiteY1774" fmla="*/ 219571 h 228215"/>
                  <a:gd name="connsiteX1775" fmla="*/ 163344 w 523737"/>
                  <a:gd name="connsiteY1775" fmla="*/ 219571 h 228215"/>
                  <a:gd name="connsiteX1776" fmla="*/ 163344 w 523737"/>
                  <a:gd name="connsiteY1776" fmla="*/ 219571 h 228215"/>
                  <a:gd name="connsiteX1777" fmla="*/ 163344 w 523737"/>
                  <a:gd name="connsiteY1777" fmla="*/ 219571 h 228215"/>
                  <a:gd name="connsiteX1778" fmla="*/ 163344 w 523737"/>
                  <a:gd name="connsiteY1778" fmla="*/ 219571 h 228215"/>
                  <a:gd name="connsiteX1779" fmla="*/ 163344 w 523737"/>
                  <a:gd name="connsiteY1779" fmla="*/ 219571 h 228215"/>
                  <a:gd name="connsiteX1780" fmla="*/ 163344 w 523737"/>
                  <a:gd name="connsiteY1780" fmla="*/ 219571 h 228215"/>
                  <a:gd name="connsiteX1781" fmla="*/ 163344 w 523737"/>
                  <a:gd name="connsiteY1781" fmla="*/ 219571 h 228215"/>
                  <a:gd name="connsiteX1782" fmla="*/ 163344 w 523737"/>
                  <a:gd name="connsiteY1782" fmla="*/ 219571 h 228215"/>
                  <a:gd name="connsiteX1783" fmla="*/ 163344 w 523737"/>
                  <a:gd name="connsiteY1783" fmla="*/ 219571 h 228215"/>
                  <a:gd name="connsiteX1784" fmla="*/ 163344 w 523737"/>
                  <a:gd name="connsiteY1784" fmla="*/ 219571 h 228215"/>
                  <a:gd name="connsiteX1785" fmla="*/ 163344 w 523737"/>
                  <a:gd name="connsiteY1785" fmla="*/ 219571 h 228215"/>
                  <a:gd name="connsiteX1786" fmla="*/ 163344 w 523737"/>
                  <a:gd name="connsiteY1786" fmla="*/ 219571 h 228215"/>
                  <a:gd name="connsiteX1787" fmla="*/ 163344 w 523737"/>
                  <a:gd name="connsiteY1787" fmla="*/ 219571 h 228215"/>
                  <a:gd name="connsiteX1788" fmla="*/ 163344 w 523737"/>
                  <a:gd name="connsiteY1788" fmla="*/ 219571 h 228215"/>
                  <a:gd name="connsiteX1789" fmla="*/ 163344 w 523737"/>
                  <a:gd name="connsiteY1789" fmla="*/ 219571 h 228215"/>
                  <a:gd name="connsiteX1790" fmla="*/ 163344 w 523737"/>
                  <a:gd name="connsiteY1790" fmla="*/ 219571 h 228215"/>
                  <a:gd name="connsiteX1791" fmla="*/ 163344 w 523737"/>
                  <a:gd name="connsiteY1791" fmla="*/ 219571 h 228215"/>
                  <a:gd name="connsiteX1792" fmla="*/ 163344 w 523737"/>
                  <a:gd name="connsiteY1792" fmla="*/ 219571 h 228215"/>
                  <a:gd name="connsiteX1793" fmla="*/ 163344 w 523737"/>
                  <a:gd name="connsiteY1793" fmla="*/ 219571 h 228215"/>
                  <a:gd name="connsiteX1794" fmla="*/ 163344 w 523737"/>
                  <a:gd name="connsiteY1794" fmla="*/ 219571 h 228215"/>
                  <a:gd name="connsiteX1795" fmla="*/ 163344 w 523737"/>
                  <a:gd name="connsiteY1795" fmla="*/ 219571 h 228215"/>
                  <a:gd name="connsiteX1796" fmla="*/ 163344 w 523737"/>
                  <a:gd name="connsiteY1796" fmla="*/ 219571 h 228215"/>
                  <a:gd name="connsiteX1797" fmla="*/ 163344 w 523737"/>
                  <a:gd name="connsiteY1797" fmla="*/ 219571 h 228215"/>
                  <a:gd name="connsiteX1798" fmla="*/ 163344 w 523737"/>
                  <a:gd name="connsiteY1798" fmla="*/ 219571 h 228215"/>
                  <a:gd name="connsiteX1799" fmla="*/ 163344 w 523737"/>
                  <a:gd name="connsiteY1799" fmla="*/ 219571 h 228215"/>
                  <a:gd name="connsiteX1800" fmla="*/ 163344 w 523737"/>
                  <a:gd name="connsiteY1800" fmla="*/ 219571 h 228215"/>
                  <a:gd name="connsiteX1801" fmla="*/ 163344 w 523737"/>
                  <a:gd name="connsiteY1801" fmla="*/ 219571 h 228215"/>
                  <a:gd name="connsiteX1802" fmla="*/ 163344 w 523737"/>
                  <a:gd name="connsiteY1802" fmla="*/ 219571 h 228215"/>
                  <a:gd name="connsiteX1803" fmla="*/ 163344 w 523737"/>
                  <a:gd name="connsiteY1803" fmla="*/ 219571 h 228215"/>
                  <a:gd name="connsiteX1804" fmla="*/ 163344 w 523737"/>
                  <a:gd name="connsiteY1804" fmla="*/ 219571 h 228215"/>
                  <a:gd name="connsiteX1805" fmla="*/ 163344 w 523737"/>
                  <a:gd name="connsiteY1805" fmla="*/ 219571 h 228215"/>
                  <a:gd name="connsiteX1806" fmla="*/ 163344 w 523737"/>
                  <a:gd name="connsiteY1806" fmla="*/ 219571 h 228215"/>
                  <a:gd name="connsiteX1807" fmla="*/ 163344 w 523737"/>
                  <a:gd name="connsiteY1807" fmla="*/ 219571 h 228215"/>
                  <a:gd name="connsiteX1808" fmla="*/ 163344 w 523737"/>
                  <a:gd name="connsiteY1808" fmla="*/ 219571 h 228215"/>
                  <a:gd name="connsiteX1809" fmla="*/ 163344 w 523737"/>
                  <a:gd name="connsiteY1809" fmla="*/ 219571 h 228215"/>
                  <a:gd name="connsiteX1810" fmla="*/ 163344 w 523737"/>
                  <a:gd name="connsiteY1810" fmla="*/ 219571 h 228215"/>
                  <a:gd name="connsiteX1811" fmla="*/ 163344 w 523737"/>
                  <a:gd name="connsiteY1811" fmla="*/ 219571 h 228215"/>
                  <a:gd name="connsiteX1812" fmla="*/ 163344 w 523737"/>
                  <a:gd name="connsiteY1812" fmla="*/ 219571 h 228215"/>
                  <a:gd name="connsiteX1813" fmla="*/ 163344 w 523737"/>
                  <a:gd name="connsiteY1813" fmla="*/ 219571 h 228215"/>
                  <a:gd name="connsiteX1814" fmla="*/ 163344 w 523737"/>
                  <a:gd name="connsiteY1814" fmla="*/ 219571 h 228215"/>
                  <a:gd name="connsiteX1815" fmla="*/ 163344 w 523737"/>
                  <a:gd name="connsiteY1815" fmla="*/ 219571 h 228215"/>
                  <a:gd name="connsiteX1816" fmla="*/ 163344 w 523737"/>
                  <a:gd name="connsiteY1816" fmla="*/ 219571 h 228215"/>
                  <a:gd name="connsiteX1817" fmla="*/ 163344 w 523737"/>
                  <a:gd name="connsiteY1817" fmla="*/ 219571 h 228215"/>
                  <a:gd name="connsiteX1818" fmla="*/ 163344 w 523737"/>
                  <a:gd name="connsiteY1818" fmla="*/ 219571 h 228215"/>
                  <a:gd name="connsiteX1819" fmla="*/ 163344 w 523737"/>
                  <a:gd name="connsiteY1819" fmla="*/ 219571 h 228215"/>
                  <a:gd name="connsiteX1820" fmla="*/ 163344 w 523737"/>
                  <a:gd name="connsiteY1820" fmla="*/ 219571 h 228215"/>
                  <a:gd name="connsiteX1821" fmla="*/ 163344 w 523737"/>
                  <a:gd name="connsiteY1821" fmla="*/ 219571 h 228215"/>
                  <a:gd name="connsiteX1822" fmla="*/ 163344 w 523737"/>
                  <a:gd name="connsiteY1822" fmla="*/ 219571 h 228215"/>
                  <a:gd name="connsiteX1823" fmla="*/ 163344 w 523737"/>
                  <a:gd name="connsiteY1823" fmla="*/ 219571 h 228215"/>
                  <a:gd name="connsiteX1824" fmla="*/ 163344 w 523737"/>
                  <a:gd name="connsiteY1824" fmla="*/ 219571 h 228215"/>
                  <a:gd name="connsiteX1825" fmla="*/ 163344 w 523737"/>
                  <a:gd name="connsiteY1825" fmla="*/ 219571 h 228215"/>
                  <a:gd name="connsiteX1826" fmla="*/ 163344 w 523737"/>
                  <a:gd name="connsiteY1826" fmla="*/ 219571 h 228215"/>
                  <a:gd name="connsiteX1827" fmla="*/ 163344 w 523737"/>
                  <a:gd name="connsiteY1827" fmla="*/ 219571 h 228215"/>
                  <a:gd name="connsiteX1828" fmla="*/ 163344 w 523737"/>
                  <a:gd name="connsiteY1828" fmla="*/ 219571 h 228215"/>
                  <a:gd name="connsiteX1829" fmla="*/ 163344 w 523737"/>
                  <a:gd name="connsiteY1829" fmla="*/ 219571 h 228215"/>
                  <a:gd name="connsiteX1830" fmla="*/ 163344 w 523737"/>
                  <a:gd name="connsiteY1830" fmla="*/ 219571 h 228215"/>
                  <a:gd name="connsiteX1831" fmla="*/ 163344 w 523737"/>
                  <a:gd name="connsiteY1831" fmla="*/ 219571 h 228215"/>
                  <a:gd name="connsiteX1832" fmla="*/ 163344 w 523737"/>
                  <a:gd name="connsiteY1832" fmla="*/ 219571 h 228215"/>
                  <a:gd name="connsiteX1833" fmla="*/ 163344 w 523737"/>
                  <a:gd name="connsiteY1833" fmla="*/ 219571 h 228215"/>
                  <a:gd name="connsiteX1834" fmla="*/ 163344 w 523737"/>
                  <a:gd name="connsiteY1834" fmla="*/ 219571 h 228215"/>
                  <a:gd name="connsiteX1835" fmla="*/ 163344 w 523737"/>
                  <a:gd name="connsiteY1835" fmla="*/ 219571 h 228215"/>
                  <a:gd name="connsiteX1836" fmla="*/ 163344 w 523737"/>
                  <a:gd name="connsiteY1836" fmla="*/ 219571 h 228215"/>
                  <a:gd name="connsiteX1837" fmla="*/ 163344 w 523737"/>
                  <a:gd name="connsiteY1837" fmla="*/ 219571 h 228215"/>
                  <a:gd name="connsiteX1838" fmla="*/ 163344 w 523737"/>
                  <a:gd name="connsiteY1838" fmla="*/ 219571 h 228215"/>
                  <a:gd name="connsiteX1839" fmla="*/ 163344 w 523737"/>
                  <a:gd name="connsiteY1839" fmla="*/ 219571 h 228215"/>
                  <a:gd name="connsiteX1840" fmla="*/ 163344 w 523737"/>
                  <a:gd name="connsiteY1840" fmla="*/ 219571 h 228215"/>
                  <a:gd name="connsiteX1841" fmla="*/ 163344 w 523737"/>
                  <a:gd name="connsiteY1841" fmla="*/ 219571 h 228215"/>
                  <a:gd name="connsiteX1842" fmla="*/ 163344 w 523737"/>
                  <a:gd name="connsiteY1842" fmla="*/ 219571 h 228215"/>
                  <a:gd name="connsiteX1843" fmla="*/ 163344 w 523737"/>
                  <a:gd name="connsiteY1843" fmla="*/ 219571 h 228215"/>
                  <a:gd name="connsiteX1844" fmla="*/ 163344 w 523737"/>
                  <a:gd name="connsiteY1844" fmla="*/ 219571 h 228215"/>
                  <a:gd name="connsiteX1845" fmla="*/ 163344 w 523737"/>
                  <a:gd name="connsiteY1845" fmla="*/ 219571 h 228215"/>
                  <a:gd name="connsiteX1846" fmla="*/ 163344 w 523737"/>
                  <a:gd name="connsiteY1846" fmla="*/ 219571 h 228215"/>
                  <a:gd name="connsiteX1847" fmla="*/ 163344 w 523737"/>
                  <a:gd name="connsiteY1847" fmla="*/ 219571 h 228215"/>
                  <a:gd name="connsiteX1848" fmla="*/ 163344 w 523737"/>
                  <a:gd name="connsiteY1848" fmla="*/ 219571 h 228215"/>
                  <a:gd name="connsiteX1849" fmla="*/ 163344 w 523737"/>
                  <a:gd name="connsiteY1849" fmla="*/ 219571 h 228215"/>
                  <a:gd name="connsiteX1850" fmla="*/ 163344 w 523737"/>
                  <a:gd name="connsiteY1850" fmla="*/ 219571 h 228215"/>
                  <a:gd name="connsiteX1851" fmla="*/ 163344 w 523737"/>
                  <a:gd name="connsiteY1851" fmla="*/ 219571 h 228215"/>
                  <a:gd name="connsiteX1852" fmla="*/ 163344 w 523737"/>
                  <a:gd name="connsiteY1852" fmla="*/ 219571 h 228215"/>
                  <a:gd name="connsiteX1853" fmla="*/ 163344 w 523737"/>
                  <a:gd name="connsiteY1853" fmla="*/ 219571 h 228215"/>
                  <a:gd name="connsiteX1854" fmla="*/ 163344 w 523737"/>
                  <a:gd name="connsiteY1854" fmla="*/ 219571 h 228215"/>
                  <a:gd name="connsiteX1855" fmla="*/ 163344 w 523737"/>
                  <a:gd name="connsiteY1855" fmla="*/ 219571 h 228215"/>
                  <a:gd name="connsiteX1856" fmla="*/ 163344 w 523737"/>
                  <a:gd name="connsiteY1856" fmla="*/ 219571 h 228215"/>
                  <a:gd name="connsiteX1857" fmla="*/ 163344 w 523737"/>
                  <a:gd name="connsiteY1857" fmla="*/ 219571 h 228215"/>
                  <a:gd name="connsiteX1858" fmla="*/ 163344 w 523737"/>
                  <a:gd name="connsiteY1858" fmla="*/ 219571 h 228215"/>
                  <a:gd name="connsiteX1859" fmla="*/ 163344 w 523737"/>
                  <a:gd name="connsiteY1859" fmla="*/ 219571 h 228215"/>
                  <a:gd name="connsiteX1860" fmla="*/ 163344 w 523737"/>
                  <a:gd name="connsiteY1860" fmla="*/ 219571 h 228215"/>
                  <a:gd name="connsiteX1861" fmla="*/ 163344 w 523737"/>
                  <a:gd name="connsiteY1861" fmla="*/ 219571 h 228215"/>
                  <a:gd name="connsiteX1862" fmla="*/ 163344 w 523737"/>
                  <a:gd name="connsiteY1862" fmla="*/ 219571 h 228215"/>
                  <a:gd name="connsiteX1863" fmla="*/ 163344 w 523737"/>
                  <a:gd name="connsiteY1863" fmla="*/ 219571 h 228215"/>
                  <a:gd name="connsiteX1864" fmla="*/ 163344 w 523737"/>
                  <a:gd name="connsiteY1864" fmla="*/ 219571 h 228215"/>
                  <a:gd name="connsiteX1865" fmla="*/ 163344 w 523737"/>
                  <a:gd name="connsiteY1865" fmla="*/ 219571 h 228215"/>
                  <a:gd name="connsiteX1866" fmla="*/ 163344 w 523737"/>
                  <a:gd name="connsiteY1866" fmla="*/ 219571 h 228215"/>
                  <a:gd name="connsiteX1867" fmla="*/ 163344 w 523737"/>
                  <a:gd name="connsiteY1867" fmla="*/ 219571 h 228215"/>
                  <a:gd name="connsiteX1868" fmla="*/ 163344 w 523737"/>
                  <a:gd name="connsiteY1868" fmla="*/ 219571 h 228215"/>
                  <a:gd name="connsiteX1869" fmla="*/ 163344 w 523737"/>
                  <a:gd name="connsiteY1869" fmla="*/ 219571 h 228215"/>
                  <a:gd name="connsiteX1870" fmla="*/ 163344 w 523737"/>
                  <a:gd name="connsiteY1870" fmla="*/ 219571 h 228215"/>
                  <a:gd name="connsiteX1871" fmla="*/ 163344 w 523737"/>
                  <a:gd name="connsiteY1871" fmla="*/ 219571 h 228215"/>
                  <a:gd name="connsiteX1872" fmla="*/ 163344 w 523737"/>
                  <a:gd name="connsiteY1872" fmla="*/ 219571 h 228215"/>
                  <a:gd name="connsiteX1873" fmla="*/ 163344 w 523737"/>
                  <a:gd name="connsiteY1873" fmla="*/ 219571 h 228215"/>
                  <a:gd name="connsiteX1874" fmla="*/ 163344 w 523737"/>
                  <a:gd name="connsiteY1874" fmla="*/ 219571 h 228215"/>
                  <a:gd name="connsiteX1875" fmla="*/ 163344 w 523737"/>
                  <a:gd name="connsiteY1875" fmla="*/ 219571 h 228215"/>
                  <a:gd name="connsiteX1876" fmla="*/ 163344 w 523737"/>
                  <a:gd name="connsiteY1876" fmla="*/ 219571 h 228215"/>
                  <a:gd name="connsiteX1877" fmla="*/ 163344 w 523737"/>
                  <a:gd name="connsiteY1877" fmla="*/ 219571 h 228215"/>
                  <a:gd name="connsiteX1878" fmla="*/ 163344 w 523737"/>
                  <a:gd name="connsiteY1878" fmla="*/ 219571 h 228215"/>
                  <a:gd name="connsiteX1879" fmla="*/ 163344 w 523737"/>
                  <a:gd name="connsiteY1879" fmla="*/ 219571 h 228215"/>
                  <a:gd name="connsiteX1880" fmla="*/ 163344 w 523737"/>
                  <a:gd name="connsiteY1880" fmla="*/ 219571 h 228215"/>
                  <a:gd name="connsiteX1881" fmla="*/ 163344 w 523737"/>
                  <a:gd name="connsiteY1881" fmla="*/ 219571 h 228215"/>
                  <a:gd name="connsiteX1882" fmla="*/ 163344 w 523737"/>
                  <a:gd name="connsiteY1882" fmla="*/ 219571 h 228215"/>
                  <a:gd name="connsiteX1883" fmla="*/ 163344 w 523737"/>
                  <a:gd name="connsiteY1883" fmla="*/ 219571 h 228215"/>
                  <a:gd name="connsiteX1884" fmla="*/ 163344 w 523737"/>
                  <a:gd name="connsiteY1884" fmla="*/ 219571 h 228215"/>
                  <a:gd name="connsiteX1885" fmla="*/ 163344 w 523737"/>
                  <a:gd name="connsiteY1885" fmla="*/ 219571 h 228215"/>
                  <a:gd name="connsiteX1886" fmla="*/ 163344 w 523737"/>
                  <a:gd name="connsiteY1886" fmla="*/ 219571 h 228215"/>
                  <a:gd name="connsiteX1887" fmla="*/ 163344 w 523737"/>
                  <a:gd name="connsiteY1887" fmla="*/ 219571 h 228215"/>
                  <a:gd name="connsiteX1888" fmla="*/ 163344 w 523737"/>
                  <a:gd name="connsiteY1888" fmla="*/ 219571 h 228215"/>
                  <a:gd name="connsiteX1889" fmla="*/ 163344 w 523737"/>
                  <a:gd name="connsiteY1889" fmla="*/ 219571 h 228215"/>
                  <a:gd name="connsiteX1890" fmla="*/ 163344 w 523737"/>
                  <a:gd name="connsiteY1890" fmla="*/ 219571 h 228215"/>
                  <a:gd name="connsiteX1891" fmla="*/ 163344 w 523737"/>
                  <a:gd name="connsiteY1891" fmla="*/ 219571 h 228215"/>
                  <a:gd name="connsiteX1892" fmla="*/ 163344 w 523737"/>
                  <a:gd name="connsiteY1892" fmla="*/ 219571 h 228215"/>
                  <a:gd name="connsiteX1893" fmla="*/ 163344 w 523737"/>
                  <a:gd name="connsiteY1893" fmla="*/ 219571 h 228215"/>
                  <a:gd name="connsiteX1894" fmla="*/ 163344 w 523737"/>
                  <a:gd name="connsiteY1894" fmla="*/ 219571 h 228215"/>
                  <a:gd name="connsiteX1895" fmla="*/ 163344 w 523737"/>
                  <a:gd name="connsiteY1895" fmla="*/ 219571 h 228215"/>
                  <a:gd name="connsiteX1896" fmla="*/ 163344 w 523737"/>
                  <a:gd name="connsiteY1896" fmla="*/ 219571 h 228215"/>
                  <a:gd name="connsiteX1897" fmla="*/ 163344 w 523737"/>
                  <a:gd name="connsiteY1897" fmla="*/ 219571 h 228215"/>
                  <a:gd name="connsiteX1898" fmla="*/ 163344 w 523737"/>
                  <a:gd name="connsiteY1898" fmla="*/ 219571 h 228215"/>
                  <a:gd name="connsiteX1899" fmla="*/ 163344 w 523737"/>
                  <a:gd name="connsiteY1899" fmla="*/ 219571 h 228215"/>
                  <a:gd name="connsiteX1900" fmla="*/ 163344 w 523737"/>
                  <a:gd name="connsiteY1900" fmla="*/ 219571 h 228215"/>
                  <a:gd name="connsiteX1901" fmla="*/ 163344 w 523737"/>
                  <a:gd name="connsiteY1901" fmla="*/ 219571 h 228215"/>
                  <a:gd name="connsiteX1902" fmla="*/ 163344 w 523737"/>
                  <a:gd name="connsiteY1902" fmla="*/ 219571 h 228215"/>
                  <a:gd name="connsiteX1903" fmla="*/ 163344 w 523737"/>
                  <a:gd name="connsiteY1903" fmla="*/ 219571 h 228215"/>
                  <a:gd name="connsiteX1904" fmla="*/ 163344 w 523737"/>
                  <a:gd name="connsiteY1904" fmla="*/ 219571 h 228215"/>
                  <a:gd name="connsiteX1905" fmla="*/ 163344 w 523737"/>
                  <a:gd name="connsiteY1905" fmla="*/ 219571 h 228215"/>
                  <a:gd name="connsiteX1906" fmla="*/ 163344 w 523737"/>
                  <a:gd name="connsiteY1906" fmla="*/ 219571 h 228215"/>
                  <a:gd name="connsiteX1907" fmla="*/ 163344 w 523737"/>
                  <a:gd name="connsiteY1907" fmla="*/ 219571 h 228215"/>
                  <a:gd name="connsiteX1908" fmla="*/ 163344 w 523737"/>
                  <a:gd name="connsiteY1908" fmla="*/ 219571 h 228215"/>
                  <a:gd name="connsiteX1909" fmla="*/ 163344 w 523737"/>
                  <a:gd name="connsiteY1909" fmla="*/ 219571 h 228215"/>
                  <a:gd name="connsiteX1910" fmla="*/ 163344 w 523737"/>
                  <a:gd name="connsiteY1910" fmla="*/ 219571 h 228215"/>
                  <a:gd name="connsiteX1911" fmla="*/ 163344 w 523737"/>
                  <a:gd name="connsiteY1911" fmla="*/ 219571 h 228215"/>
                  <a:gd name="connsiteX1912" fmla="*/ 163344 w 523737"/>
                  <a:gd name="connsiteY1912" fmla="*/ 219571 h 228215"/>
                  <a:gd name="connsiteX1913" fmla="*/ 163344 w 523737"/>
                  <a:gd name="connsiteY1913" fmla="*/ 219571 h 228215"/>
                  <a:gd name="connsiteX1914" fmla="*/ 163344 w 523737"/>
                  <a:gd name="connsiteY1914" fmla="*/ 219571 h 228215"/>
                  <a:gd name="connsiteX1915" fmla="*/ 163344 w 523737"/>
                  <a:gd name="connsiteY1915" fmla="*/ 219571 h 228215"/>
                  <a:gd name="connsiteX1916" fmla="*/ 163344 w 523737"/>
                  <a:gd name="connsiteY1916" fmla="*/ 219571 h 228215"/>
                  <a:gd name="connsiteX1917" fmla="*/ 163344 w 523737"/>
                  <a:gd name="connsiteY1917" fmla="*/ 219571 h 228215"/>
                  <a:gd name="connsiteX1918" fmla="*/ 163344 w 523737"/>
                  <a:gd name="connsiteY1918" fmla="*/ 219571 h 228215"/>
                  <a:gd name="connsiteX1919" fmla="*/ 163344 w 523737"/>
                  <a:gd name="connsiteY1919" fmla="*/ 219571 h 228215"/>
                  <a:gd name="connsiteX1920" fmla="*/ 163344 w 523737"/>
                  <a:gd name="connsiteY1920" fmla="*/ 219571 h 228215"/>
                  <a:gd name="connsiteX1921" fmla="*/ 163344 w 523737"/>
                  <a:gd name="connsiteY1921" fmla="*/ 219571 h 228215"/>
                  <a:gd name="connsiteX1922" fmla="*/ 163344 w 523737"/>
                  <a:gd name="connsiteY1922" fmla="*/ 219571 h 228215"/>
                  <a:gd name="connsiteX1923" fmla="*/ 163344 w 523737"/>
                  <a:gd name="connsiteY1923" fmla="*/ 219571 h 228215"/>
                  <a:gd name="connsiteX1924" fmla="*/ 163344 w 523737"/>
                  <a:gd name="connsiteY1924" fmla="*/ 219571 h 228215"/>
                  <a:gd name="connsiteX1925" fmla="*/ 163344 w 523737"/>
                  <a:gd name="connsiteY1925" fmla="*/ 219571 h 228215"/>
                  <a:gd name="connsiteX1926" fmla="*/ 163344 w 523737"/>
                  <a:gd name="connsiteY1926" fmla="*/ 219571 h 228215"/>
                  <a:gd name="connsiteX1927" fmla="*/ 163344 w 523737"/>
                  <a:gd name="connsiteY1927" fmla="*/ 219571 h 228215"/>
                  <a:gd name="connsiteX1928" fmla="*/ 163344 w 523737"/>
                  <a:gd name="connsiteY1928" fmla="*/ 219571 h 228215"/>
                  <a:gd name="connsiteX1929" fmla="*/ 163344 w 523737"/>
                  <a:gd name="connsiteY1929" fmla="*/ 219571 h 228215"/>
                  <a:gd name="connsiteX1930" fmla="*/ 163344 w 523737"/>
                  <a:gd name="connsiteY1930" fmla="*/ 219571 h 228215"/>
                  <a:gd name="connsiteX1931" fmla="*/ 163344 w 523737"/>
                  <a:gd name="connsiteY1931" fmla="*/ 219571 h 228215"/>
                  <a:gd name="connsiteX1932" fmla="*/ 163344 w 523737"/>
                  <a:gd name="connsiteY1932" fmla="*/ 219571 h 228215"/>
                  <a:gd name="connsiteX1933" fmla="*/ 163344 w 523737"/>
                  <a:gd name="connsiteY1933" fmla="*/ 219571 h 228215"/>
                  <a:gd name="connsiteX1934" fmla="*/ 163344 w 523737"/>
                  <a:gd name="connsiteY1934" fmla="*/ 219571 h 228215"/>
                  <a:gd name="connsiteX1935" fmla="*/ 163344 w 523737"/>
                  <a:gd name="connsiteY1935" fmla="*/ 219571 h 228215"/>
                  <a:gd name="connsiteX1936" fmla="*/ 163344 w 523737"/>
                  <a:gd name="connsiteY1936" fmla="*/ 219571 h 228215"/>
                  <a:gd name="connsiteX1937" fmla="*/ 163344 w 523737"/>
                  <a:gd name="connsiteY1937" fmla="*/ 219571 h 228215"/>
                  <a:gd name="connsiteX1938" fmla="*/ 163344 w 523737"/>
                  <a:gd name="connsiteY1938" fmla="*/ 219571 h 228215"/>
                  <a:gd name="connsiteX1939" fmla="*/ 163344 w 523737"/>
                  <a:gd name="connsiteY1939" fmla="*/ 219571 h 228215"/>
                  <a:gd name="connsiteX1940" fmla="*/ 163344 w 523737"/>
                  <a:gd name="connsiteY1940" fmla="*/ 219571 h 228215"/>
                  <a:gd name="connsiteX1941" fmla="*/ 163344 w 523737"/>
                  <a:gd name="connsiteY1941" fmla="*/ 219571 h 228215"/>
                  <a:gd name="connsiteX1942" fmla="*/ 163344 w 523737"/>
                  <a:gd name="connsiteY1942" fmla="*/ 219571 h 228215"/>
                  <a:gd name="connsiteX1943" fmla="*/ 163344 w 523737"/>
                  <a:gd name="connsiteY1943" fmla="*/ 219571 h 228215"/>
                  <a:gd name="connsiteX1944" fmla="*/ 163344 w 523737"/>
                  <a:gd name="connsiteY1944" fmla="*/ 219571 h 228215"/>
                  <a:gd name="connsiteX1945" fmla="*/ 163344 w 523737"/>
                  <a:gd name="connsiteY1945" fmla="*/ 219571 h 228215"/>
                  <a:gd name="connsiteX1946" fmla="*/ 163344 w 523737"/>
                  <a:gd name="connsiteY1946" fmla="*/ 219571 h 228215"/>
                  <a:gd name="connsiteX1947" fmla="*/ 163344 w 523737"/>
                  <a:gd name="connsiteY1947" fmla="*/ 219571 h 228215"/>
                  <a:gd name="connsiteX1948" fmla="*/ 163344 w 523737"/>
                  <a:gd name="connsiteY1948" fmla="*/ 219571 h 228215"/>
                  <a:gd name="connsiteX1949" fmla="*/ 163344 w 523737"/>
                  <a:gd name="connsiteY1949" fmla="*/ 219571 h 228215"/>
                  <a:gd name="connsiteX1950" fmla="*/ 163344 w 523737"/>
                  <a:gd name="connsiteY1950" fmla="*/ 219571 h 228215"/>
                  <a:gd name="connsiteX1951" fmla="*/ 163344 w 523737"/>
                  <a:gd name="connsiteY1951" fmla="*/ 219571 h 228215"/>
                  <a:gd name="connsiteX1952" fmla="*/ 163344 w 523737"/>
                  <a:gd name="connsiteY1952" fmla="*/ 219571 h 228215"/>
                  <a:gd name="connsiteX1953" fmla="*/ 163344 w 523737"/>
                  <a:gd name="connsiteY1953" fmla="*/ 219571 h 228215"/>
                  <a:gd name="connsiteX1954" fmla="*/ 163344 w 523737"/>
                  <a:gd name="connsiteY1954" fmla="*/ 219571 h 228215"/>
                  <a:gd name="connsiteX1955" fmla="*/ 163344 w 523737"/>
                  <a:gd name="connsiteY1955" fmla="*/ 219571 h 228215"/>
                  <a:gd name="connsiteX1956" fmla="*/ 163344 w 523737"/>
                  <a:gd name="connsiteY1956" fmla="*/ 219571 h 228215"/>
                  <a:gd name="connsiteX1957" fmla="*/ 163344 w 523737"/>
                  <a:gd name="connsiteY1957" fmla="*/ 219571 h 228215"/>
                  <a:gd name="connsiteX1958" fmla="*/ 163344 w 523737"/>
                  <a:gd name="connsiteY1958" fmla="*/ 219571 h 228215"/>
                  <a:gd name="connsiteX1959" fmla="*/ 163344 w 523737"/>
                  <a:gd name="connsiteY1959" fmla="*/ 219571 h 228215"/>
                  <a:gd name="connsiteX1960" fmla="*/ 163344 w 523737"/>
                  <a:gd name="connsiteY1960" fmla="*/ 219571 h 228215"/>
                  <a:gd name="connsiteX1961" fmla="*/ 163344 w 523737"/>
                  <a:gd name="connsiteY1961" fmla="*/ 219571 h 228215"/>
                  <a:gd name="connsiteX1962" fmla="*/ 163344 w 523737"/>
                  <a:gd name="connsiteY1962" fmla="*/ 219571 h 228215"/>
                  <a:gd name="connsiteX1963" fmla="*/ 163344 w 523737"/>
                  <a:gd name="connsiteY1963" fmla="*/ 219571 h 228215"/>
                  <a:gd name="connsiteX1964" fmla="*/ 163344 w 523737"/>
                  <a:gd name="connsiteY1964" fmla="*/ 219571 h 228215"/>
                  <a:gd name="connsiteX1965" fmla="*/ 163344 w 523737"/>
                  <a:gd name="connsiteY1965" fmla="*/ 219571 h 228215"/>
                  <a:gd name="connsiteX1966" fmla="*/ 163344 w 523737"/>
                  <a:gd name="connsiteY1966" fmla="*/ 219571 h 228215"/>
                  <a:gd name="connsiteX1967" fmla="*/ 163344 w 523737"/>
                  <a:gd name="connsiteY1967" fmla="*/ 219571 h 228215"/>
                  <a:gd name="connsiteX1968" fmla="*/ 163344 w 523737"/>
                  <a:gd name="connsiteY1968" fmla="*/ 219571 h 228215"/>
                  <a:gd name="connsiteX1969" fmla="*/ 163344 w 523737"/>
                  <a:gd name="connsiteY1969" fmla="*/ 219571 h 228215"/>
                  <a:gd name="connsiteX1970" fmla="*/ 163344 w 523737"/>
                  <a:gd name="connsiteY1970" fmla="*/ 219571 h 228215"/>
                  <a:gd name="connsiteX1971" fmla="*/ 163344 w 523737"/>
                  <a:gd name="connsiteY1971" fmla="*/ 219571 h 228215"/>
                  <a:gd name="connsiteX1972" fmla="*/ 163344 w 523737"/>
                  <a:gd name="connsiteY1972" fmla="*/ 219571 h 228215"/>
                  <a:gd name="connsiteX1973" fmla="*/ 163344 w 523737"/>
                  <a:gd name="connsiteY1973" fmla="*/ 219571 h 228215"/>
                  <a:gd name="connsiteX1974" fmla="*/ 163344 w 523737"/>
                  <a:gd name="connsiteY1974" fmla="*/ 219571 h 228215"/>
                  <a:gd name="connsiteX1975" fmla="*/ 163344 w 523737"/>
                  <a:gd name="connsiteY1975" fmla="*/ 219571 h 228215"/>
                  <a:gd name="connsiteX1976" fmla="*/ 163344 w 523737"/>
                  <a:gd name="connsiteY1976" fmla="*/ 219571 h 228215"/>
                  <a:gd name="connsiteX1977" fmla="*/ 163344 w 523737"/>
                  <a:gd name="connsiteY1977" fmla="*/ 219571 h 228215"/>
                  <a:gd name="connsiteX1978" fmla="*/ 163344 w 523737"/>
                  <a:gd name="connsiteY1978" fmla="*/ 219571 h 228215"/>
                  <a:gd name="connsiteX1979" fmla="*/ 163344 w 523737"/>
                  <a:gd name="connsiteY1979" fmla="*/ 219571 h 228215"/>
                  <a:gd name="connsiteX1980" fmla="*/ 163344 w 523737"/>
                  <a:gd name="connsiteY1980" fmla="*/ 219571 h 228215"/>
                  <a:gd name="connsiteX1981" fmla="*/ 163344 w 523737"/>
                  <a:gd name="connsiteY1981" fmla="*/ 219571 h 228215"/>
                  <a:gd name="connsiteX1982" fmla="*/ 163344 w 523737"/>
                  <a:gd name="connsiteY1982" fmla="*/ 219571 h 228215"/>
                  <a:gd name="connsiteX1983" fmla="*/ 163344 w 523737"/>
                  <a:gd name="connsiteY1983" fmla="*/ 219571 h 228215"/>
                  <a:gd name="connsiteX1984" fmla="*/ 163344 w 523737"/>
                  <a:gd name="connsiteY1984" fmla="*/ 219571 h 228215"/>
                  <a:gd name="connsiteX1985" fmla="*/ 163344 w 523737"/>
                  <a:gd name="connsiteY1985" fmla="*/ 219571 h 228215"/>
                  <a:gd name="connsiteX1986" fmla="*/ 163344 w 523737"/>
                  <a:gd name="connsiteY1986" fmla="*/ 219571 h 228215"/>
                  <a:gd name="connsiteX1987" fmla="*/ 163344 w 523737"/>
                  <a:gd name="connsiteY1987" fmla="*/ 219571 h 228215"/>
                  <a:gd name="connsiteX1988" fmla="*/ 163344 w 523737"/>
                  <a:gd name="connsiteY1988" fmla="*/ 219571 h 228215"/>
                  <a:gd name="connsiteX1989" fmla="*/ 163344 w 523737"/>
                  <a:gd name="connsiteY1989" fmla="*/ 219571 h 228215"/>
                  <a:gd name="connsiteX1990" fmla="*/ 163344 w 523737"/>
                  <a:gd name="connsiteY1990" fmla="*/ 219571 h 228215"/>
                  <a:gd name="connsiteX1991" fmla="*/ 163344 w 523737"/>
                  <a:gd name="connsiteY1991" fmla="*/ 219571 h 228215"/>
                  <a:gd name="connsiteX1992" fmla="*/ 163344 w 523737"/>
                  <a:gd name="connsiteY1992" fmla="*/ 219571 h 228215"/>
                  <a:gd name="connsiteX1993" fmla="*/ 163344 w 523737"/>
                  <a:gd name="connsiteY1993" fmla="*/ 219571 h 228215"/>
                  <a:gd name="connsiteX1994" fmla="*/ 163344 w 523737"/>
                  <a:gd name="connsiteY1994" fmla="*/ 219571 h 228215"/>
                  <a:gd name="connsiteX1995" fmla="*/ 163344 w 523737"/>
                  <a:gd name="connsiteY1995" fmla="*/ 219571 h 228215"/>
                  <a:gd name="connsiteX1996" fmla="*/ 163344 w 523737"/>
                  <a:gd name="connsiteY1996" fmla="*/ 219571 h 228215"/>
                  <a:gd name="connsiteX1997" fmla="*/ 163344 w 523737"/>
                  <a:gd name="connsiteY1997" fmla="*/ 219571 h 228215"/>
                  <a:gd name="connsiteX1998" fmla="*/ 163344 w 523737"/>
                  <a:gd name="connsiteY1998" fmla="*/ 219571 h 228215"/>
                  <a:gd name="connsiteX1999" fmla="*/ 163344 w 523737"/>
                  <a:gd name="connsiteY1999" fmla="*/ 219571 h 228215"/>
                  <a:gd name="connsiteX2000" fmla="*/ 163344 w 523737"/>
                  <a:gd name="connsiteY2000" fmla="*/ 219571 h 228215"/>
                  <a:gd name="connsiteX2001" fmla="*/ 163344 w 523737"/>
                  <a:gd name="connsiteY2001" fmla="*/ 219571 h 228215"/>
                  <a:gd name="connsiteX2002" fmla="*/ 163344 w 523737"/>
                  <a:gd name="connsiteY2002" fmla="*/ 219571 h 228215"/>
                  <a:gd name="connsiteX2003" fmla="*/ 163344 w 523737"/>
                  <a:gd name="connsiteY2003" fmla="*/ 219571 h 228215"/>
                  <a:gd name="connsiteX2004" fmla="*/ 163344 w 523737"/>
                  <a:gd name="connsiteY2004" fmla="*/ 219571 h 228215"/>
                  <a:gd name="connsiteX2005" fmla="*/ 163344 w 523737"/>
                  <a:gd name="connsiteY2005" fmla="*/ 219571 h 228215"/>
                  <a:gd name="connsiteX2006" fmla="*/ 163344 w 523737"/>
                  <a:gd name="connsiteY2006" fmla="*/ 219571 h 228215"/>
                  <a:gd name="connsiteX2007" fmla="*/ 163344 w 523737"/>
                  <a:gd name="connsiteY2007" fmla="*/ 219571 h 228215"/>
                  <a:gd name="connsiteX2008" fmla="*/ 163344 w 523737"/>
                  <a:gd name="connsiteY2008" fmla="*/ 219571 h 228215"/>
                  <a:gd name="connsiteX2009" fmla="*/ 163344 w 523737"/>
                  <a:gd name="connsiteY2009" fmla="*/ 219571 h 228215"/>
                  <a:gd name="connsiteX2010" fmla="*/ 163344 w 523737"/>
                  <a:gd name="connsiteY2010" fmla="*/ 219571 h 228215"/>
                  <a:gd name="connsiteX2011" fmla="*/ 163344 w 523737"/>
                  <a:gd name="connsiteY2011" fmla="*/ 219571 h 228215"/>
                  <a:gd name="connsiteX2012" fmla="*/ 163344 w 523737"/>
                  <a:gd name="connsiteY2012" fmla="*/ 219571 h 228215"/>
                  <a:gd name="connsiteX2013" fmla="*/ 163344 w 523737"/>
                  <a:gd name="connsiteY2013" fmla="*/ 219571 h 228215"/>
                  <a:gd name="connsiteX2014" fmla="*/ 163344 w 523737"/>
                  <a:gd name="connsiteY2014" fmla="*/ 219571 h 228215"/>
                  <a:gd name="connsiteX2015" fmla="*/ 163344 w 523737"/>
                  <a:gd name="connsiteY2015" fmla="*/ 219571 h 228215"/>
                  <a:gd name="connsiteX2016" fmla="*/ 163344 w 523737"/>
                  <a:gd name="connsiteY2016" fmla="*/ 219571 h 228215"/>
                  <a:gd name="connsiteX2017" fmla="*/ 163344 w 523737"/>
                  <a:gd name="connsiteY2017" fmla="*/ 219571 h 228215"/>
                  <a:gd name="connsiteX2018" fmla="*/ 163344 w 523737"/>
                  <a:gd name="connsiteY2018" fmla="*/ 219571 h 228215"/>
                  <a:gd name="connsiteX2019" fmla="*/ 163344 w 523737"/>
                  <a:gd name="connsiteY2019" fmla="*/ 219571 h 228215"/>
                  <a:gd name="connsiteX2020" fmla="*/ 163344 w 523737"/>
                  <a:gd name="connsiteY2020" fmla="*/ 219571 h 228215"/>
                  <a:gd name="connsiteX2021" fmla="*/ 163344 w 523737"/>
                  <a:gd name="connsiteY2021" fmla="*/ 219571 h 228215"/>
                  <a:gd name="connsiteX2022" fmla="*/ 163344 w 523737"/>
                  <a:gd name="connsiteY2022" fmla="*/ 219571 h 228215"/>
                  <a:gd name="connsiteX2023" fmla="*/ 163344 w 523737"/>
                  <a:gd name="connsiteY2023" fmla="*/ 219571 h 228215"/>
                  <a:gd name="connsiteX2024" fmla="*/ 163344 w 523737"/>
                  <a:gd name="connsiteY2024" fmla="*/ 219571 h 228215"/>
                  <a:gd name="connsiteX2025" fmla="*/ 163344 w 523737"/>
                  <a:gd name="connsiteY2025" fmla="*/ 219571 h 228215"/>
                  <a:gd name="connsiteX2026" fmla="*/ 163344 w 523737"/>
                  <a:gd name="connsiteY2026" fmla="*/ 219571 h 228215"/>
                  <a:gd name="connsiteX2027" fmla="*/ 163344 w 523737"/>
                  <a:gd name="connsiteY2027" fmla="*/ 219571 h 228215"/>
                  <a:gd name="connsiteX2028" fmla="*/ 163344 w 523737"/>
                  <a:gd name="connsiteY2028" fmla="*/ 219571 h 228215"/>
                  <a:gd name="connsiteX2029" fmla="*/ 163344 w 523737"/>
                  <a:gd name="connsiteY2029" fmla="*/ 219571 h 228215"/>
                  <a:gd name="connsiteX2030" fmla="*/ 163344 w 523737"/>
                  <a:gd name="connsiteY2030" fmla="*/ 219571 h 228215"/>
                  <a:gd name="connsiteX2031" fmla="*/ 163344 w 523737"/>
                  <a:gd name="connsiteY2031" fmla="*/ 219571 h 228215"/>
                  <a:gd name="connsiteX2032" fmla="*/ 163344 w 523737"/>
                  <a:gd name="connsiteY2032" fmla="*/ 219571 h 228215"/>
                  <a:gd name="connsiteX2033" fmla="*/ 163344 w 523737"/>
                  <a:gd name="connsiteY2033" fmla="*/ 219571 h 228215"/>
                  <a:gd name="connsiteX2034" fmla="*/ 163344 w 523737"/>
                  <a:gd name="connsiteY2034" fmla="*/ 219571 h 228215"/>
                  <a:gd name="connsiteX2035" fmla="*/ 163344 w 523737"/>
                  <a:gd name="connsiteY2035" fmla="*/ 219571 h 228215"/>
                  <a:gd name="connsiteX2036" fmla="*/ 163344 w 523737"/>
                  <a:gd name="connsiteY2036" fmla="*/ 219571 h 228215"/>
                  <a:gd name="connsiteX2037" fmla="*/ 163344 w 523737"/>
                  <a:gd name="connsiteY2037" fmla="*/ 219571 h 228215"/>
                  <a:gd name="connsiteX2038" fmla="*/ 163344 w 523737"/>
                  <a:gd name="connsiteY2038" fmla="*/ 219571 h 228215"/>
                  <a:gd name="connsiteX2039" fmla="*/ 163344 w 523737"/>
                  <a:gd name="connsiteY2039" fmla="*/ 219571 h 228215"/>
                  <a:gd name="connsiteX2040" fmla="*/ 163344 w 523737"/>
                  <a:gd name="connsiteY2040" fmla="*/ 219571 h 228215"/>
                  <a:gd name="connsiteX2041" fmla="*/ 163344 w 523737"/>
                  <a:gd name="connsiteY2041" fmla="*/ 219571 h 228215"/>
                  <a:gd name="connsiteX2042" fmla="*/ 163344 w 523737"/>
                  <a:gd name="connsiteY2042" fmla="*/ 219571 h 228215"/>
                  <a:gd name="connsiteX2043" fmla="*/ 163344 w 523737"/>
                  <a:gd name="connsiteY2043" fmla="*/ 219571 h 228215"/>
                  <a:gd name="connsiteX2044" fmla="*/ 163344 w 523737"/>
                  <a:gd name="connsiteY2044" fmla="*/ 219571 h 228215"/>
                  <a:gd name="connsiteX2045" fmla="*/ 163344 w 523737"/>
                  <a:gd name="connsiteY2045" fmla="*/ 219571 h 228215"/>
                  <a:gd name="connsiteX2046" fmla="*/ 163344 w 523737"/>
                  <a:gd name="connsiteY2046" fmla="*/ 219571 h 228215"/>
                  <a:gd name="connsiteX2047" fmla="*/ 163344 w 523737"/>
                  <a:gd name="connsiteY2047" fmla="*/ 219571 h 228215"/>
                  <a:gd name="connsiteX2048" fmla="*/ 163344 w 523737"/>
                  <a:gd name="connsiteY2048" fmla="*/ 219571 h 228215"/>
                  <a:gd name="connsiteX2049" fmla="*/ 163344 w 523737"/>
                  <a:gd name="connsiteY2049" fmla="*/ 219571 h 228215"/>
                  <a:gd name="connsiteX2050" fmla="*/ 163344 w 523737"/>
                  <a:gd name="connsiteY2050" fmla="*/ 219571 h 228215"/>
                  <a:gd name="connsiteX2051" fmla="*/ 163344 w 523737"/>
                  <a:gd name="connsiteY2051" fmla="*/ 219571 h 228215"/>
                  <a:gd name="connsiteX2052" fmla="*/ 163344 w 523737"/>
                  <a:gd name="connsiteY2052" fmla="*/ 219571 h 228215"/>
                  <a:gd name="connsiteX2053" fmla="*/ 163344 w 523737"/>
                  <a:gd name="connsiteY2053" fmla="*/ 219571 h 228215"/>
                  <a:gd name="connsiteX2054" fmla="*/ 163344 w 523737"/>
                  <a:gd name="connsiteY2054" fmla="*/ 219571 h 228215"/>
                  <a:gd name="connsiteX2055" fmla="*/ 163344 w 523737"/>
                  <a:gd name="connsiteY2055" fmla="*/ 219571 h 228215"/>
                  <a:gd name="connsiteX2056" fmla="*/ 163344 w 523737"/>
                  <a:gd name="connsiteY2056" fmla="*/ 219571 h 228215"/>
                  <a:gd name="connsiteX2057" fmla="*/ 163344 w 523737"/>
                  <a:gd name="connsiteY2057" fmla="*/ 219571 h 228215"/>
                  <a:gd name="connsiteX2058" fmla="*/ 163344 w 523737"/>
                  <a:gd name="connsiteY2058" fmla="*/ 219571 h 228215"/>
                  <a:gd name="connsiteX2059" fmla="*/ 163344 w 523737"/>
                  <a:gd name="connsiteY2059" fmla="*/ 219571 h 228215"/>
                  <a:gd name="connsiteX2060" fmla="*/ 163344 w 523737"/>
                  <a:gd name="connsiteY2060" fmla="*/ 219571 h 228215"/>
                  <a:gd name="connsiteX2061" fmla="*/ 163344 w 523737"/>
                  <a:gd name="connsiteY2061" fmla="*/ 219571 h 228215"/>
                  <a:gd name="connsiteX2062" fmla="*/ 163344 w 523737"/>
                  <a:gd name="connsiteY2062" fmla="*/ 219571 h 228215"/>
                  <a:gd name="connsiteX2063" fmla="*/ 163344 w 523737"/>
                  <a:gd name="connsiteY2063" fmla="*/ 219571 h 228215"/>
                  <a:gd name="connsiteX2064" fmla="*/ 163344 w 523737"/>
                  <a:gd name="connsiteY2064" fmla="*/ 219571 h 228215"/>
                  <a:gd name="connsiteX2065" fmla="*/ 163344 w 523737"/>
                  <a:gd name="connsiteY2065" fmla="*/ 219571 h 228215"/>
                  <a:gd name="connsiteX2066" fmla="*/ 163344 w 523737"/>
                  <a:gd name="connsiteY2066" fmla="*/ 219571 h 228215"/>
                  <a:gd name="connsiteX2067" fmla="*/ 163344 w 523737"/>
                  <a:gd name="connsiteY2067" fmla="*/ 219571 h 228215"/>
                  <a:gd name="connsiteX2068" fmla="*/ 163344 w 523737"/>
                  <a:gd name="connsiteY2068" fmla="*/ 219571 h 228215"/>
                  <a:gd name="connsiteX2069" fmla="*/ 163344 w 523737"/>
                  <a:gd name="connsiteY2069" fmla="*/ 219571 h 228215"/>
                  <a:gd name="connsiteX2070" fmla="*/ 163344 w 523737"/>
                  <a:gd name="connsiteY2070" fmla="*/ 219571 h 228215"/>
                  <a:gd name="connsiteX2071" fmla="*/ 163344 w 523737"/>
                  <a:gd name="connsiteY2071" fmla="*/ 219571 h 228215"/>
                  <a:gd name="connsiteX2072" fmla="*/ 163344 w 523737"/>
                  <a:gd name="connsiteY2072" fmla="*/ 219571 h 228215"/>
                  <a:gd name="connsiteX2073" fmla="*/ 163344 w 523737"/>
                  <a:gd name="connsiteY2073" fmla="*/ 219571 h 228215"/>
                  <a:gd name="connsiteX2074" fmla="*/ 163344 w 523737"/>
                  <a:gd name="connsiteY2074" fmla="*/ 219571 h 228215"/>
                  <a:gd name="connsiteX2075" fmla="*/ 163344 w 523737"/>
                  <a:gd name="connsiteY2075" fmla="*/ 219571 h 228215"/>
                  <a:gd name="connsiteX2076" fmla="*/ 163344 w 523737"/>
                  <a:gd name="connsiteY2076" fmla="*/ 219571 h 228215"/>
                  <a:gd name="connsiteX2077" fmla="*/ 163344 w 523737"/>
                  <a:gd name="connsiteY2077" fmla="*/ 219571 h 228215"/>
                  <a:gd name="connsiteX2078" fmla="*/ 163344 w 523737"/>
                  <a:gd name="connsiteY2078" fmla="*/ 219571 h 228215"/>
                  <a:gd name="connsiteX2079" fmla="*/ 163344 w 523737"/>
                  <a:gd name="connsiteY2079" fmla="*/ 219571 h 228215"/>
                  <a:gd name="connsiteX2080" fmla="*/ 163344 w 523737"/>
                  <a:gd name="connsiteY2080" fmla="*/ 219571 h 228215"/>
                  <a:gd name="connsiteX2081" fmla="*/ 163344 w 523737"/>
                  <a:gd name="connsiteY2081" fmla="*/ 219571 h 228215"/>
                  <a:gd name="connsiteX2082" fmla="*/ 163344 w 523737"/>
                  <a:gd name="connsiteY2082" fmla="*/ 219571 h 228215"/>
                  <a:gd name="connsiteX2083" fmla="*/ 163344 w 523737"/>
                  <a:gd name="connsiteY2083" fmla="*/ 219571 h 228215"/>
                  <a:gd name="connsiteX2084" fmla="*/ 163344 w 523737"/>
                  <a:gd name="connsiteY2084" fmla="*/ 219571 h 228215"/>
                  <a:gd name="connsiteX2085" fmla="*/ 163344 w 523737"/>
                  <a:gd name="connsiteY2085" fmla="*/ 219571 h 228215"/>
                  <a:gd name="connsiteX2086" fmla="*/ 163344 w 523737"/>
                  <a:gd name="connsiteY2086" fmla="*/ 219571 h 228215"/>
                  <a:gd name="connsiteX2087" fmla="*/ 163344 w 523737"/>
                  <a:gd name="connsiteY2087" fmla="*/ 219571 h 228215"/>
                  <a:gd name="connsiteX2088" fmla="*/ 163344 w 523737"/>
                  <a:gd name="connsiteY2088" fmla="*/ 219571 h 228215"/>
                  <a:gd name="connsiteX2089" fmla="*/ 163344 w 523737"/>
                  <a:gd name="connsiteY2089" fmla="*/ 219571 h 228215"/>
                  <a:gd name="connsiteX2090" fmla="*/ 163344 w 523737"/>
                  <a:gd name="connsiteY2090" fmla="*/ 219571 h 228215"/>
                  <a:gd name="connsiteX2091" fmla="*/ 163344 w 523737"/>
                  <a:gd name="connsiteY2091" fmla="*/ 219571 h 228215"/>
                  <a:gd name="connsiteX2092" fmla="*/ 163344 w 523737"/>
                  <a:gd name="connsiteY2092" fmla="*/ 219571 h 228215"/>
                  <a:gd name="connsiteX2093" fmla="*/ 163344 w 523737"/>
                  <a:gd name="connsiteY2093" fmla="*/ 219571 h 228215"/>
                  <a:gd name="connsiteX2094" fmla="*/ 163344 w 523737"/>
                  <a:gd name="connsiteY2094" fmla="*/ 219571 h 228215"/>
                  <a:gd name="connsiteX2095" fmla="*/ 163344 w 523737"/>
                  <a:gd name="connsiteY2095" fmla="*/ 219571 h 228215"/>
                  <a:gd name="connsiteX2096" fmla="*/ 163344 w 523737"/>
                  <a:gd name="connsiteY2096" fmla="*/ 219571 h 228215"/>
                  <a:gd name="connsiteX2097" fmla="*/ 163344 w 523737"/>
                  <a:gd name="connsiteY2097" fmla="*/ 219571 h 228215"/>
                  <a:gd name="connsiteX2098" fmla="*/ 163344 w 523737"/>
                  <a:gd name="connsiteY2098" fmla="*/ 219571 h 228215"/>
                  <a:gd name="connsiteX2099" fmla="*/ 163344 w 523737"/>
                  <a:gd name="connsiteY2099" fmla="*/ 219571 h 228215"/>
                  <a:gd name="connsiteX2100" fmla="*/ 163344 w 523737"/>
                  <a:gd name="connsiteY2100" fmla="*/ 219571 h 228215"/>
                  <a:gd name="connsiteX2101" fmla="*/ 163344 w 523737"/>
                  <a:gd name="connsiteY2101" fmla="*/ 219571 h 228215"/>
                  <a:gd name="connsiteX2102" fmla="*/ 163344 w 523737"/>
                  <a:gd name="connsiteY2102" fmla="*/ 219571 h 228215"/>
                  <a:gd name="connsiteX2103" fmla="*/ 163344 w 523737"/>
                  <a:gd name="connsiteY2103" fmla="*/ 219571 h 228215"/>
                  <a:gd name="connsiteX2104" fmla="*/ 163344 w 523737"/>
                  <a:gd name="connsiteY2104" fmla="*/ 219571 h 228215"/>
                  <a:gd name="connsiteX2105" fmla="*/ 163344 w 523737"/>
                  <a:gd name="connsiteY2105" fmla="*/ 219571 h 228215"/>
                  <a:gd name="connsiteX2106" fmla="*/ 163344 w 523737"/>
                  <a:gd name="connsiteY2106" fmla="*/ 219571 h 228215"/>
                  <a:gd name="connsiteX2107" fmla="*/ 163344 w 523737"/>
                  <a:gd name="connsiteY2107" fmla="*/ 219571 h 228215"/>
                  <a:gd name="connsiteX2108" fmla="*/ 163344 w 523737"/>
                  <a:gd name="connsiteY2108" fmla="*/ 219571 h 228215"/>
                  <a:gd name="connsiteX2109" fmla="*/ 163344 w 523737"/>
                  <a:gd name="connsiteY2109" fmla="*/ 219571 h 228215"/>
                  <a:gd name="connsiteX2110" fmla="*/ 163344 w 523737"/>
                  <a:gd name="connsiteY2110" fmla="*/ 219571 h 228215"/>
                  <a:gd name="connsiteX2111" fmla="*/ 163344 w 523737"/>
                  <a:gd name="connsiteY2111" fmla="*/ 219571 h 228215"/>
                  <a:gd name="connsiteX2112" fmla="*/ 163344 w 523737"/>
                  <a:gd name="connsiteY2112" fmla="*/ 219571 h 228215"/>
                  <a:gd name="connsiteX2113" fmla="*/ 163344 w 523737"/>
                  <a:gd name="connsiteY2113" fmla="*/ 219571 h 228215"/>
                  <a:gd name="connsiteX2114" fmla="*/ 163344 w 523737"/>
                  <a:gd name="connsiteY2114" fmla="*/ 219571 h 228215"/>
                  <a:gd name="connsiteX2115" fmla="*/ 163344 w 523737"/>
                  <a:gd name="connsiteY2115" fmla="*/ 219571 h 228215"/>
                  <a:gd name="connsiteX2116" fmla="*/ 163344 w 523737"/>
                  <a:gd name="connsiteY2116" fmla="*/ 219571 h 228215"/>
                  <a:gd name="connsiteX2117" fmla="*/ 163344 w 523737"/>
                  <a:gd name="connsiteY2117" fmla="*/ 219571 h 228215"/>
                  <a:gd name="connsiteX2118" fmla="*/ 163344 w 523737"/>
                  <a:gd name="connsiteY2118" fmla="*/ 219571 h 228215"/>
                  <a:gd name="connsiteX2119" fmla="*/ 163344 w 523737"/>
                  <a:gd name="connsiteY2119" fmla="*/ 219571 h 228215"/>
                  <a:gd name="connsiteX2120" fmla="*/ 163344 w 523737"/>
                  <a:gd name="connsiteY2120" fmla="*/ 219571 h 228215"/>
                  <a:gd name="connsiteX2121" fmla="*/ 163344 w 523737"/>
                  <a:gd name="connsiteY2121" fmla="*/ 219571 h 228215"/>
                  <a:gd name="connsiteX2122" fmla="*/ 163344 w 523737"/>
                  <a:gd name="connsiteY2122" fmla="*/ 219571 h 228215"/>
                  <a:gd name="connsiteX2123" fmla="*/ 163344 w 523737"/>
                  <a:gd name="connsiteY2123" fmla="*/ 219571 h 228215"/>
                  <a:gd name="connsiteX2124" fmla="*/ 163344 w 523737"/>
                  <a:gd name="connsiteY2124" fmla="*/ 219571 h 228215"/>
                  <a:gd name="connsiteX2125" fmla="*/ 163344 w 523737"/>
                  <a:gd name="connsiteY2125" fmla="*/ 219571 h 228215"/>
                  <a:gd name="connsiteX2126" fmla="*/ 163344 w 523737"/>
                  <a:gd name="connsiteY2126" fmla="*/ 219571 h 228215"/>
                  <a:gd name="connsiteX2127" fmla="*/ 163344 w 523737"/>
                  <a:gd name="connsiteY2127" fmla="*/ 219571 h 228215"/>
                  <a:gd name="connsiteX2128" fmla="*/ 163344 w 523737"/>
                  <a:gd name="connsiteY2128" fmla="*/ 219571 h 228215"/>
                  <a:gd name="connsiteX2129" fmla="*/ 163344 w 523737"/>
                  <a:gd name="connsiteY2129" fmla="*/ 219571 h 228215"/>
                  <a:gd name="connsiteX2130" fmla="*/ 163344 w 523737"/>
                  <a:gd name="connsiteY2130" fmla="*/ 219571 h 228215"/>
                  <a:gd name="connsiteX2131" fmla="*/ 163344 w 523737"/>
                  <a:gd name="connsiteY2131" fmla="*/ 219571 h 228215"/>
                  <a:gd name="connsiteX2132" fmla="*/ 163344 w 523737"/>
                  <a:gd name="connsiteY2132" fmla="*/ 219571 h 228215"/>
                  <a:gd name="connsiteX2133" fmla="*/ 163344 w 523737"/>
                  <a:gd name="connsiteY2133" fmla="*/ 219571 h 228215"/>
                  <a:gd name="connsiteX2134" fmla="*/ 163344 w 523737"/>
                  <a:gd name="connsiteY2134" fmla="*/ 219571 h 228215"/>
                  <a:gd name="connsiteX2135" fmla="*/ 163344 w 523737"/>
                  <a:gd name="connsiteY2135" fmla="*/ 219571 h 228215"/>
                  <a:gd name="connsiteX2136" fmla="*/ 163344 w 523737"/>
                  <a:gd name="connsiteY2136" fmla="*/ 219571 h 228215"/>
                  <a:gd name="connsiteX2137" fmla="*/ 163344 w 523737"/>
                  <a:gd name="connsiteY2137" fmla="*/ 219571 h 228215"/>
                  <a:gd name="connsiteX2138" fmla="*/ 163344 w 523737"/>
                  <a:gd name="connsiteY2138" fmla="*/ 219571 h 228215"/>
                  <a:gd name="connsiteX2139" fmla="*/ 163344 w 523737"/>
                  <a:gd name="connsiteY2139" fmla="*/ 219571 h 228215"/>
                  <a:gd name="connsiteX2140" fmla="*/ 163344 w 523737"/>
                  <a:gd name="connsiteY2140" fmla="*/ 219571 h 228215"/>
                  <a:gd name="connsiteX2141" fmla="*/ 163344 w 523737"/>
                  <a:gd name="connsiteY2141" fmla="*/ 219571 h 228215"/>
                  <a:gd name="connsiteX2142" fmla="*/ 163344 w 523737"/>
                  <a:gd name="connsiteY2142" fmla="*/ 219571 h 228215"/>
                  <a:gd name="connsiteX2143" fmla="*/ 163344 w 523737"/>
                  <a:gd name="connsiteY2143" fmla="*/ 219571 h 228215"/>
                  <a:gd name="connsiteX2144" fmla="*/ 163344 w 523737"/>
                  <a:gd name="connsiteY2144" fmla="*/ 219571 h 228215"/>
                  <a:gd name="connsiteX2145" fmla="*/ 163344 w 523737"/>
                  <a:gd name="connsiteY2145" fmla="*/ 219571 h 228215"/>
                  <a:gd name="connsiteX2146" fmla="*/ 163344 w 523737"/>
                  <a:gd name="connsiteY2146" fmla="*/ 219571 h 228215"/>
                  <a:gd name="connsiteX2147" fmla="*/ 163344 w 523737"/>
                  <a:gd name="connsiteY2147" fmla="*/ 219571 h 228215"/>
                  <a:gd name="connsiteX2148" fmla="*/ 163344 w 523737"/>
                  <a:gd name="connsiteY2148" fmla="*/ 219571 h 228215"/>
                  <a:gd name="connsiteX2149" fmla="*/ 163344 w 523737"/>
                  <a:gd name="connsiteY2149" fmla="*/ 219571 h 228215"/>
                  <a:gd name="connsiteX2150" fmla="*/ 163344 w 523737"/>
                  <a:gd name="connsiteY2150" fmla="*/ 219571 h 228215"/>
                  <a:gd name="connsiteX2151" fmla="*/ 163344 w 523737"/>
                  <a:gd name="connsiteY2151" fmla="*/ 219571 h 228215"/>
                  <a:gd name="connsiteX2152" fmla="*/ 163344 w 523737"/>
                  <a:gd name="connsiteY2152" fmla="*/ 219571 h 228215"/>
                  <a:gd name="connsiteX2153" fmla="*/ 163344 w 523737"/>
                  <a:gd name="connsiteY2153" fmla="*/ 219571 h 228215"/>
                  <a:gd name="connsiteX2154" fmla="*/ 163344 w 523737"/>
                  <a:gd name="connsiteY2154" fmla="*/ 219571 h 228215"/>
                  <a:gd name="connsiteX2155" fmla="*/ 163344 w 523737"/>
                  <a:gd name="connsiteY2155" fmla="*/ 219571 h 228215"/>
                  <a:gd name="connsiteX2156" fmla="*/ 163344 w 523737"/>
                  <a:gd name="connsiteY2156" fmla="*/ 219571 h 228215"/>
                  <a:gd name="connsiteX2157" fmla="*/ 163344 w 523737"/>
                  <a:gd name="connsiteY2157" fmla="*/ 219571 h 228215"/>
                  <a:gd name="connsiteX2158" fmla="*/ 163344 w 523737"/>
                  <a:gd name="connsiteY2158" fmla="*/ 219571 h 228215"/>
                  <a:gd name="connsiteX2159" fmla="*/ 163344 w 523737"/>
                  <a:gd name="connsiteY2159" fmla="*/ 219571 h 228215"/>
                  <a:gd name="connsiteX2160" fmla="*/ 163344 w 523737"/>
                  <a:gd name="connsiteY2160" fmla="*/ 219571 h 228215"/>
                  <a:gd name="connsiteX2161" fmla="*/ 163344 w 523737"/>
                  <a:gd name="connsiteY2161" fmla="*/ 219571 h 228215"/>
                  <a:gd name="connsiteX2162" fmla="*/ 163344 w 523737"/>
                  <a:gd name="connsiteY2162" fmla="*/ 219571 h 228215"/>
                  <a:gd name="connsiteX2163" fmla="*/ 163344 w 523737"/>
                  <a:gd name="connsiteY2163" fmla="*/ 219571 h 228215"/>
                  <a:gd name="connsiteX2164" fmla="*/ 163344 w 523737"/>
                  <a:gd name="connsiteY2164" fmla="*/ 219571 h 228215"/>
                  <a:gd name="connsiteX2165" fmla="*/ 163344 w 523737"/>
                  <a:gd name="connsiteY2165" fmla="*/ 219571 h 228215"/>
                  <a:gd name="connsiteX2166" fmla="*/ 163344 w 523737"/>
                  <a:gd name="connsiteY2166" fmla="*/ 219571 h 228215"/>
                  <a:gd name="connsiteX2167" fmla="*/ 163344 w 523737"/>
                  <a:gd name="connsiteY2167" fmla="*/ 219571 h 228215"/>
                  <a:gd name="connsiteX2168" fmla="*/ 163344 w 523737"/>
                  <a:gd name="connsiteY2168" fmla="*/ 219571 h 228215"/>
                  <a:gd name="connsiteX2169" fmla="*/ 163344 w 523737"/>
                  <a:gd name="connsiteY2169" fmla="*/ 219571 h 228215"/>
                  <a:gd name="connsiteX2170" fmla="*/ 163344 w 523737"/>
                  <a:gd name="connsiteY2170" fmla="*/ 219571 h 228215"/>
                  <a:gd name="connsiteX2171" fmla="*/ 163344 w 523737"/>
                  <a:gd name="connsiteY2171" fmla="*/ 219571 h 228215"/>
                  <a:gd name="connsiteX2172" fmla="*/ 163344 w 523737"/>
                  <a:gd name="connsiteY2172" fmla="*/ 219571 h 228215"/>
                  <a:gd name="connsiteX2173" fmla="*/ 163344 w 523737"/>
                  <a:gd name="connsiteY2173" fmla="*/ 219571 h 228215"/>
                  <a:gd name="connsiteX2174" fmla="*/ 163344 w 523737"/>
                  <a:gd name="connsiteY2174" fmla="*/ 219571 h 228215"/>
                  <a:gd name="connsiteX2175" fmla="*/ 163344 w 523737"/>
                  <a:gd name="connsiteY2175" fmla="*/ 219571 h 228215"/>
                  <a:gd name="connsiteX2176" fmla="*/ 163344 w 523737"/>
                  <a:gd name="connsiteY2176" fmla="*/ 219571 h 228215"/>
                  <a:gd name="connsiteX2177" fmla="*/ 163344 w 523737"/>
                  <a:gd name="connsiteY2177" fmla="*/ 219571 h 228215"/>
                  <a:gd name="connsiteX2178" fmla="*/ 163344 w 523737"/>
                  <a:gd name="connsiteY2178" fmla="*/ 219571 h 228215"/>
                  <a:gd name="connsiteX2179" fmla="*/ 163344 w 523737"/>
                  <a:gd name="connsiteY2179" fmla="*/ 219571 h 228215"/>
                  <a:gd name="connsiteX2180" fmla="*/ 163344 w 523737"/>
                  <a:gd name="connsiteY2180" fmla="*/ 219571 h 228215"/>
                  <a:gd name="connsiteX2181" fmla="*/ 163344 w 523737"/>
                  <a:gd name="connsiteY2181" fmla="*/ 219571 h 228215"/>
                  <a:gd name="connsiteX2182" fmla="*/ 163344 w 523737"/>
                  <a:gd name="connsiteY2182" fmla="*/ 219571 h 228215"/>
                  <a:gd name="connsiteX2183" fmla="*/ 163344 w 523737"/>
                  <a:gd name="connsiteY2183" fmla="*/ 219571 h 228215"/>
                  <a:gd name="connsiteX2184" fmla="*/ 163344 w 523737"/>
                  <a:gd name="connsiteY2184" fmla="*/ 219571 h 228215"/>
                  <a:gd name="connsiteX2185" fmla="*/ 163344 w 523737"/>
                  <a:gd name="connsiteY2185" fmla="*/ 219571 h 228215"/>
                  <a:gd name="connsiteX2186" fmla="*/ 163344 w 523737"/>
                  <a:gd name="connsiteY2186" fmla="*/ 219571 h 228215"/>
                  <a:gd name="connsiteX2187" fmla="*/ 163344 w 523737"/>
                  <a:gd name="connsiteY2187" fmla="*/ 219571 h 228215"/>
                  <a:gd name="connsiteX2188" fmla="*/ 163344 w 523737"/>
                  <a:gd name="connsiteY2188" fmla="*/ 219571 h 228215"/>
                  <a:gd name="connsiteX2189" fmla="*/ 163344 w 523737"/>
                  <a:gd name="connsiteY2189" fmla="*/ 219571 h 228215"/>
                  <a:gd name="connsiteX2190" fmla="*/ 163344 w 523737"/>
                  <a:gd name="connsiteY2190" fmla="*/ 219571 h 228215"/>
                  <a:gd name="connsiteX2191" fmla="*/ 163344 w 523737"/>
                  <a:gd name="connsiteY2191" fmla="*/ 219571 h 228215"/>
                  <a:gd name="connsiteX2192" fmla="*/ 163344 w 523737"/>
                  <a:gd name="connsiteY2192" fmla="*/ 219571 h 228215"/>
                  <a:gd name="connsiteX2193" fmla="*/ 163344 w 523737"/>
                  <a:gd name="connsiteY2193" fmla="*/ 219571 h 228215"/>
                  <a:gd name="connsiteX2194" fmla="*/ 163344 w 523737"/>
                  <a:gd name="connsiteY2194" fmla="*/ 219571 h 228215"/>
                  <a:gd name="connsiteX2195" fmla="*/ 163344 w 523737"/>
                  <a:gd name="connsiteY2195" fmla="*/ 219571 h 228215"/>
                  <a:gd name="connsiteX2196" fmla="*/ 163344 w 523737"/>
                  <a:gd name="connsiteY2196" fmla="*/ 219571 h 228215"/>
                  <a:gd name="connsiteX2197" fmla="*/ 163344 w 523737"/>
                  <a:gd name="connsiteY2197" fmla="*/ 219571 h 228215"/>
                  <a:gd name="connsiteX2198" fmla="*/ 163344 w 523737"/>
                  <a:gd name="connsiteY2198" fmla="*/ 219571 h 228215"/>
                  <a:gd name="connsiteX2199" fmla="*/ 163344 w 523737"/>
                  <a:gd name="connsiteY2199" fmla="*/ 219571 h 228215"/>
                  <a:gd name="connsiteX2200" fmla="*/ 163344 w 523737"/>
                  <a:gd name="connsiteY2200" fmla="*/ 219571 h 228215"/>
                  <a:gd name="connsiteX2201" fmla="*/ 163344 w 523737"/>
                  <a:gd name="connsiteY2201" fmla="*/ 219571 h 228215"/>
                  <a:gd name="connsiteX2202" fmla="*/ 163344 w 523737"/>
                  <a:gd name="connsiteY2202" fmla="*/ 219571 h 228215"/>
                  <a:gd name="connsiteX2203" fmla="*/ 163344 w 523737"/>
                  <a:gd name="connsiteY2203" fmla="*/ 219571 h 228215"/>
                  <a:gd name="connsiteX2204" fmla="*/ 163344 w 523737"/>
                  <a:gd name="connsiteY2204" fmla="*/ 219571 h 228215"/>
                  <a:gd name="connsiteX2205" fmla="*/ 163344 w 523737"/>
                  <a:gd name="connsiteY2205" fmla="*/ 219571 h 228215"/>
                  <a:gd name="connsiteX2206" fmla="*/ 163344 w 523737"/>
                  <a:gd name="connsiteY2206" fmla="*/ 219571 h 228215"/>
                  <a:gd name="connsiteX2207" fmla="*/ 163344 w 523737"/>
                  <a:gd name="connsiteY2207" fmla="*/ 219571 h 228215"/>
                  <a:gd name="connsiteX2208" fmla="*/ 163344 w 523737"/>
                  <a:gd name="connsiteY2208" fmla="*/ 219571 h 228215"/>
                  <a:gd name="connsiteX2209" fmla="*/ 163344 w 523737"/>
                  <a:gd name="connsiteY2209" fmla="*/ 219571 h 228215"/>
                  <a:gd name="connsiteX2210" fmla="*/ 163344 w 523737"/>
                  <a:gd name="connsiteY2210" fmla="*/ 219571 h 228215"/>
                  <a:gd name="connsiteX2211" fmla="*/ 163344 w 523737"/>
                  <a:gd name="connsiteY2211" fmla="*/ 219571 h 228215"/>
                  <a:gd name="connsiteX2212" fmla="*/ 163344 w 523737"/>
                  <a:gd name="connsiteY2212" fmla="*/ 219571 h 228215"/>
                  <a:gd name="connsiteX2213" fmla="*/ 163344 w 523737"/>
                  <a:gd name="connsiteY2213" fmla="*/ 219571 h 228215"/>
                  <a:gd name="connsiteX2214" fmla="*/ 163344 w 523737"/>
                  <a:gd name="connsiteY2214" fmla="*/ 219571 h 228215"/>
                  <a:gd name="connsiteX2215" fmla="*/ 163344 w 523737"/>
                  <a:gd name="connsiteY2215" fmla="*/ 219571 h 228215"/>
                  <a:gd name="connsiteX2216" fmla="*/ 163344 w 523737"/>
                  <a:gd name="connsiteY2216" fmla="*/ 219571 h 228215"/>
                  <a:gd name="connsiteX2217" fmla="*/ 163344 w 523737"/>
                  <a:gd name="connsiteY2217" fmla="*/ 219571 h 228215"/>
                  <a:gd name="connsiteX2218" fmla="*/ 163344 w 523737"/>
                  <a:gd name="connsiteY2218" fmla="*/ 219571 h 228215"/>
                  <a:gd name="connsiteX2219" fmla="*/ 163344 w 523737"/>
                  <a:gd name="connsiteY2219" fmla="*/ 219571 h 228215"/>
                  <a:gd name="connsiteX2220" fmla="*/ 163344 w 523737"/>
                  <a:gd name="connsiteY2220" fmla="*/ 219571 h 228215"/>
                  <a:gd name="connsiteX2221" fmla="*/ 163344 w 523737"/>
                  <a:gd name="connsiteY2221" fmla="*/ 219571 h 228215"/>
                  <a:gd name="connsiteX2222" fmla="*/ 163344 w 523737"/>
                  <a:gd name="connsiteY2222" fmla="*/ 219571 h 228215"/>
                  <a:gd name="connsiteX2223" fmla="*/ 163344 w 523737"/>
                  <a:gd name="connsiteY2223" fmla="*/ 219571 h 228215"/>
                  <a:gd name="connsiteX2224" fmla="*/ 163344 w 523737"/>
                  <a:gd name="connsiteY2224" fmla="*/ 219571 h 228215"/>
                  <a:gd name="connsiteX2225" fmla="*/ 163344 w 523737"/>
                  <a:gd name="connsiteY2225" fmla="*/ 219571 h 228215"/>
                  <a:gd name="connsiteX2226" fmla="*/ 163344 w 523737"/>
                  <a:gd name="connsiteY2226" fmla="*/ 219571 h 228215"/>
                  <a:gd name="connsiteX2227" fmla="*/ 163344 w 523737"/>
                  <a:gd name="connsiteY2227" fmla="*/ 219571 h 228215"/>
                  <a:gd name="connsiteX2228" fmla="*/ 163344 w 523737"/>
                  <a:gd name="connsiteY2228" fmla="*/ 219571 h 228215"/>
                  <a:gd name="connsiteX2229" fmla="*/ 163344 w 523737"/>
                  <a:gd name="connsiteY2229" fmla="*/ 219571 h 228215"/>
                  <a:gd name="connsiteX2230" fmla="*/ 163344 w 523737"/>
                  <a:gd name="connsiteY2230" fmla="*/ 219571 h 228215"/>
                  <a:gd name="connsiteX2231" fmla="*/ 163344 w 523737"/>
                  <a:gd name="connsiteY2231" fmla="*/ 219571 h 228215"/>
                  <a:gd name="connsiteX2232" fmla="*/ 163344 w 523737"/>
                  <a:gd name="connsiteY2232" fmla="*/ 219571 h 228215"/>
                  <a:gd name="connsiteX2233" fmla="*/ 163344 w 523737"/>
                  <a:gd name="connsiteY2233" fmla="*/ 219571 h 228215"/>
                  <a:gd name="connsiteX2234" fmla="*/ 163344 w 523737"/>
                  <a:gd name="connsiteY2234" fmla="*/ 219571 h 228215"/>
                  <a:gd name="connsiteX2235" fmla="*/ 163344 w 523737"/>
                  <a:gd name="connsiteY2235" fmla="*/ 219571 h 228215"/>
                  <a:gd name="connsiteX2236" fmla="*/ 163344 w 523737"/>
                  <a:gd name="connsiteY2236" fmla="*/ 219571 h 228215"/>
                  <a:gd name="connsiteX2237" fmla="*/ 163344 w 523737"/>
                  <a:gd name="connsiteY2237" fmla="*/ 219571 h 228215"/>
                  <a:gd name="connsiteX2238" fmla="*/ 163344 w 523737"/>
                  <a:gd name="connsiteY2238" fmla="*/ 219571 h 228215"/>
                  <a:gd name="connsiteX2239" fmla="*/ 163344 w 523737"/>
                  <a:gd name="connsiteY2239" fmla="*/ 219571 h 228215"/>
                  <a:gd name="connsiteX2240" fmla="*/ 163344 w 523737"/>
                  <a:gd name="connsiteY2240" fmla="*/ 219571 h 228215"/>
                  <a:gd name="connsiteX2241" fmla="*/ 163344 w 523737"/>
                  <a:gd name="connsiteY2241" fmla="*/ 219571 h 228215"/>
                  <a:gd name="connsiteX2242" fmla="*/ 163344 w 523737"/>
                  <a:gd name="connsiteY2242" fmla="*/ 219571 h 228215"/>
                  <a:gd name="connsiteX2243" fmla="*/ 163344 w 523737"/>
                  <a:gd name="connsiteY2243" fmla="*/ 219571 h 228215"/>
                  <a:gd name="connsiteX2244" fmla="*/ 163344 w 523737"/>
                  <a:gd name="connsiteY2244" fmla="*/ 219571 h 228215"/>
                  <a:gd name="connsiteX2245" fmla="*/ 163344 w 523737"/>
                  <a:gd name="connsiteY2245" fmla="*/ 219571 h 228215"/>
                  <a:gd name="connsiteX2246" fmla="*/ 163344 w 523737"/>
                  <a:gd name="connsiteY2246" fmla="*/ 219571 h 228215"/>
                  <a:gd name="connsiteX2247" fmla="*/ 163344 w 523737"/>
                  <a:gd name="connsiteY2247" fmla="*/ 219571 h 228215"/>
                  <a:gd name="connsiteX2248" fmla="*/ 163344 w 523737"/>
                  <a:gd name="connsiteY2248" fmla="*/ 219571 h 228215"/>
                  <a:gd name="connsiteX2249" fmla="*/ 163344 w 523737"/>
                  <a:gd name="connsiteY2249" fmla="*/ 219571 h 228215"/>
                  <a:gd name="connsiteX2250" fmla="*/ 163344 w 523737"/>
                  <a:gd name="connsiteY2250" fmla="*/ 219571 h 228215"/>
                  <a:gd name="connsiteX2251" fmla="*/ 163344 w 523737"/>
                  <a:gd name="connsiteY2251" fmla="*/ 219571 h 228215"/>
                  <a:gd name="connsiteX2252" fmla="*/ 163344 w 523737"/>
                  <a:gd name="connsiteY2252" fmla="*/ 219571 h 228215"/>
                  <a:gd name="connsiteX2253" fmla="*/ 163344 w 523737"/>
                  <a:gd name="connsiteY2253" fmla="*/ 219571 h 228215"/>
                  <a:gd name="connsiteX2254" fmla="*/ 163344 w 523737"/>
                  <a:gd name="connsiteY2254" fmla="*/ 219571 h 228215"/>
                  <a:gd name="connsiteX2255" fmla="*/ 163344 w 523737"/>
                  <a:gd name="connsiteY2255" fmla="*/ 219571 h 228215"/>
                  <a:gd name="connsiteX2256" fmla="*/ 163344 w 523737"/>
                  <a:gd name="connsiteY2256" fmla="*/ 219571 h 228215"/>
                  <a:gd name="connsiteX2257" fmla="*/ 163344 w 523737"/>
                  <a:gd name="connsiteY2257" fmla="*/ 219571 h 228215"/>
                  <a:gd name="connsiteX2258" fmla="*/ 163344 w 523737"/>
                  <a:gd name="connsiteY2258" fmla="*/ 219571 h 228215"/>
                  <a:gd name="connsiteX2259" fmla="*/ 163344 w 523737"/>
                  <a:gd name="connsiteY2259" fmla="*/ 219571 h 228215"/>
                  <a:gd name="connsiteX2260" fmla="*/ 163344 w 523737"/>
                  <a:gd name="connsiteY2260" fmla="*/ 219571 h 228215"/>
                  <a:gd name="connsiteX2261" fmla="*/ 163344 w 523737"/>
                  <a:gd name="connsiteY2261" fmla="*/ 219571 h 228215"/>
                  <a:gd name="connsiteX2262" fmla="*/ 163344 w 523737"/>
                  <a:gd name="connsiteY2262" fmla="*/ 219571 h 228215"/>
                  <a:gd name="connsiteX2263" fmla="*/ 163344 w 523737"/>
                  <a:gd name="connsiteY2263" fmla="*/ 219571 h 228215"/>
                  <a:gd name="connsiteX2264" fmla="*/ 163344 w 523737"/>
                  <a:gd name="connsiteY2264" fmla="*/ 219571 h 228215"/>
                  <a:gd name="connsiteX2265" fmla="*/ 163344 w 523737"/>
                  <a:gd name="connsiteY2265" fmla="*/ 219571 h 228215"/>
                  <a:gd name="connsiteX2266" fmla="*/ 163344 w 523737"/>
                  <a:gd name="connsiteY2266" fmla="*/ 219571 h 228215"/>
                  <a:gd name="connsiteX2267" fmla="*/ 163344 w 523737"/>
                  <a:gd name="connsiteY2267" fmla="*/ 219571 h 228215"/>
                  <a:gd name="connsiteX2268" fmla="*/ 163344 w 523737"/>
                  <a:gd name="connsiteY2268" fmla="*/ 219571 h 228215"/>
                  <a:gd name="connsiteX2269" fmla="*/ 163344 w 523737"/>
                  <a:gd name="connsiteY2269" fmla="*/ 219571 h 228215"/>
                  <a:gd name="connsiteX2270" fmla="*/ 163344 w 523737"/>
                  <a:gd name="connsiteY2270" fmla="*/ 219571 h 228215"/>
                  <a:gd name="connsiteX2271" fmla="*/ 163344 w 523737"/>
                  <a:gd name="connsiteY2271" fmla="*/ 219571 h 228215"/>
                  <a:gd name="connsiteX2272" fmla="*/ 163344 w 523737"/>
                  <a:gd name="connsiteY2272" fmla="*/ 219571 h 228215"/>
                  <a:gd name="connsiteX2273" fmla="*/ 163344 w 523737"/>
                  <a:gd name="connsiteY2273" fmla="*/ 228216 h 228215"/>
                  <a:gd name="connsiteX2274" fmla="*/ 107167 w 523737"/>
                  <a:gd name="connsiteY2274" fmla="*/ 174620 h 228215"/>
                  <a:gd name="connsiteX2275" fmla="*/ 157294 w 523737"/>
                  <a:gd name="connsiteY2275" fmla="*/ 223894 h 228215"/>
                  <a:gd name="connsiteX2276" fmla="*/ 165937 w 523737"/>
                  <a:gd name="connsiteY2276" fmla="*/ 223894 h 228215"/>
                  <a:gd name="connsiteX2277" fmla="*/ 106303 w 523737"/>
                  <a:gd name="connsiteY2277" fmla="*/ 165975 h 228215"/>
                  <a:gd name="connsiteX2278" fmla="*/ 106303 w 523737"/>
                  <a:gd name="connsiteY2278" fmla="*/ 174620 h 228215"/>
                  <a:gd name="connsiteX2279" fmla="*/ 57041 w 523737"/>
                  <a:gd name="connsiteY2279" fmla="*/ 223894 h 228215"/>
                  <a:gd name="connsiteX2280" fmla="*/ 107167 w 523737"/>
                  <a:gd name="connsiteY2280" fmla="*/ 174620 h 228215"/>
                  <a:gd name="connsiteX2281" fmla="*/ 107167 w 523737"/>
                  <a:gd name="connsiteY2281" fmla="*/ 165975 h 228215"/>
                  <a:gd name="connsiteX2282" fmla="*/ 47534 w 523737"/>
                  <a:gd name="connsiteY2282" fmla="*/ 223894 h 228215"/>
                  <a:gd name="connsiteX2283" fmla="*/ 57041 w 523737"/>
                  <a:gd name="connsiteY2283" fmla="*/ 223894 h 228215"/>
                  <a:gd name="connsiteX2284" fmla="*/ 14692 w 523737"/>
                  <a:gd name="connsiteY2284" fmla="*/ 228216 h 228215"/>
                  <a:gd name="connsiteX2285" fmla="*/ 51855 w 523737"/>
                  <a:gd name="connsiteY2285" fmla="*/ 228216 h 228215"/>
                  <a:gd name="connsiteX2286" fmla="*/ 51855 w 523737"/>
                  <a:gd name="connsiteY2286" fmla="*/ 219571 h 228215"/>
                  <a:gd name="connsiteX2287" fmla="*/ 14692 w 523737"/>
                  <a:gd name="connsiteY2287" fmla="*/ 219571 h 228215"/>
                  <a:gd name="connsiteX2288" fmla="*/ 14692 w 523737"/>
                  <a:gd name="connsiteY2288" fmla="*/ 228216 h 228215"/>
                  <a:gd name="connsiteX2289" fmla="*/ 0 w 523737"/>
                  <a:gd name="connsiteY2289" fmla="*/ 213520 h 228215"/>
                  <a:gd name="connsiteX2290" fmla="*/ 14692 w 523737"/>
                  <a:gd name="connsiteY2290" fmla="*/ 228216 h 228215"/>
                  <a:gd name="connsiteX2291" fmla="*/ 14692 w 523737"/>
                  <a:gd name="connsiteY2291" fmla="*/ 219571 h 228215"/>
                  <a:gd name="connsiteX2292" fmla="*/ 8643 w 523737"/>
                  <a:gd name="connsiteY2292" fmla="*/ 213520 h 228215"/>
                  <a:gd name="connsiteX2293" fmla="*/ 0 w 523737"/>
                  <a:gd name="connsiteY2293" fmla="*/ 213520 h 228215"/>
                  <a:gd name="connsiteX2294" fmla="*/ 0 w 523737"/>
                  <a:gd name="connsiteY2294" fmla="*/ 168568 h 228215"/>
                  <a:gd name="connsiteX2295" fmla="*/ 0 w 523737"/>
                  <a:gd name="connsiteY2295" fmla="*/ 213520 h 228215"/>
                  <a:gd name="connsiteX2296" fmla="*/ 8643 w 523737"/>
                  <a:gd name="connsiteY2296" fmla="*/ 213520 h 228215"/>
                  <a:gd name="connsiteX2297" fmla="*/ 8643 w 523737"/>
                  <a:gd name="connsiteY2297" fmla="*/ 168568 h 228215"/>
                  <a:gd name="connsiteX2298" fmla="*/ 0 w 523737"/>
                  <a:gd name="connsiteY2298" fmla="*/ 168568 h 228215"/>
                  <a:gd name="connsiteX2299" fmla="*/ 1728 w 523737"/>
                  <a:gd name="connsiteY2299" fmla="*/ 147822 h 228215"/>
                  <a:gd name="connsiteX2300" fmla="*/ 0 w 523737"/>
                  <a:gd name="connsiteY2300" fmla="*/ 168568 h 228215"/>
                  <a:gd name="connsiteX2301" fmla="*/ 8643 w 523737"/>
                  <a:gd name="connsiteY2301" fmla="*/ 168568 h 228215"/>
                  <a:gd name="connsiteX2302" fmla="*/ 10371 w 523737"/>
                  <a:gd name="connsiteY2302" fmla="*/ 148686 h 228215"/>
                  <a:gd name="connsiteX2303" fmla="*/ 1728 w 523737"/>
                  <a:gd name="connsiteY2303" fmla="*/ 147822 h 228215"/>
                  <a:gd name="connsiteX2304" fmla="*/ 25063 w 523737"/>
                  <a:gd name="connsiteY2304" fmla="*/ 13831 h 228215"/>
                  <a:gd name="connsiteX2305" fmla="*/ 1728 w 523737"/>
                  <a:gd name="connsiteY2305" fmla="*/ 147822 h 228215"/>
                  <a:gd name="connsiteX2306" fmla="*/ 10371 w 523737"/>
                  <a:gd name="connsiteY2306" fmla="*/ 149551 h 228215"/>
                  <a:gd name="connsiteX2307" fmla="*/ 33706 w 523737"/>
                  <a:gd name="connsiteY2307" fmla="*/ 15560 h 228215"/>
                  <a:gd name="connsiteX2308" fmla="*/ 25063 w 523737"/>
                  <a:gd name="connsiteY2308" fmla="*/ 13831 h 228215"/>
                  <a:gd name="connsiteX2309" fmla="*/ 41484 w 523737"/>
                  <a:gd name="connsiteY2309" fmla="*/ 0 h 228215"/>
                  <a:gd name="connsiteX2310" fmla="*/ 25063 w 523737"/>
                  <a:gd name="connsiteY2310" fmla="*/ 13831 h 228215"/>
                  <a:gd name="connsiteX2311" fmla="*/ 33706 w 523737"/>
                  <a:gd name="connsiteY2311" fmla="*/ 15560 h 228215"/>
                  <a:gd name="connsiteX2312" fmla="*/ 41484 w 523737"/>
                  <a:gd name="connsiteY2312" fmla="*/ 9509 h 228215"/>
                  <a:gd name="connsiteX2313" fmla="*/ 41484 w 523737"/>
                  <a:gd name="connsiteY2313" fmla="*/ 0 h 228215"/>
                  <a:gd name="connsiteX2314" fmla="*/ 173715 w 523737"/>
                  <a:gd name="connsiteY2314" fmla="*/ 0 h 228215"/>
                  <a:gd name="connsiteX2315" fmla="*/ 41484 w 523737"/>
                  <a:gd name="connsiteY2315" fmla="*/ 0 h 228215"/>
                  <a:gd name="connsiteX2316" fmla="*/ 41484 w 523737"/>
                  <a:gd name="connsiteY2316" fmla="*/ 8645 h 228215"/>
                  <a:gd name="connsiteX2317" fmla="*/ 173715 w 523737"/>
                  <a:gd name="connsiteY2317" fmla="*/ 8645 h 228215"/>
                  <a:gd name="connsiteX2318" fmla="*/ 173715 w 523737"/>
                  <a:gd name="connsiteY2318" fmla="*/ 0 h 228215"/>
                  <a:gd name="connsiteX2319" fmla="*/ 194457 w 523737"/>
                  <a:gd name="connsiteY2319" fmla="*/ 0 h 228215"/>
                  <a:gd name="connsiteX2320" fmla="*/ 194457 w 523737"/>
                  <a:gd name="connsiteY2320" fmla="*/ 0 h 228215"/>
                  <a:gd name="connsiteX2321" fmla="*/ 194457 w 523737"/>
                  <a:gd name="connsiteY2321" fmla="*/ 0 h 228215"/>
                  <a:gd name="connsiteX2322" fmla="*/ 194457 w 523737"/>
                  <a:gd name="connsiteY2322" fmla="*/ 0 h 228215"/>
                  <a:gd name="connsiteX2323" fmla="*/ 194457 w 523737"/>
                  <a:gd name="connsiteY2323" fmla="*/ 0 h 228215"/>
                  <a:gd name="connsiteX2324" fmla="*/ 194457 w 523737"/>
                  <a:gd name="connsiteY2324" fmla="*/ 0 h 228215"/>
                  <a:gd name="connsiteX2325" fmla="*/ 194457 w 523737"/>
                  <a:gd name="connsiteY2325" fmla="*/ 0 h 228215"/>
                  <a:gd name="connsiteX2326" fmla="*/ 194457 w 523737"/>
                  <a:gd name="connsiteY2326" fmla="*/ 0 h 228215"/>
                  <a:gd name="connsiteX2327" fmla="*/ 194457 w 523737"/>
                  <a:gd name="connsiteY2327" fmla="*/ 0 h 228215"/>
                  <a:gd name="connsiteX2328" fmla="*/ 194457 w 523737"/>
                  <a:gd name="connsiteY2328" fmla="*/ 0 h 228215"/>
                  <a:gd name="connsiteX2329" fmla="*/ 194457 w 523737"/>
                  <a:gd name="connsiteY2329" fmla="*/ 0 h 228215"/>
                  <a:gd name="connsiteX2330" fmla="*/ 194457 w 523737"/>
                  <a:gd name="connsiteY2330" fmla="*/ 0 h 228215"/>
                  <a:gd name="connsiteX2331" fmla="*/ 194457 w 523737"/>
                  <a:gd name="connsiteY2331" fmla="*/ 0 h 228215"/>
                  <a:gd name="connsiteX2332" fmla="*/ 194457 w 523737"/>
                  <a:gd name="connsiteY2332" fmla="*/ 0 h 228215"/>
                  <a:gd name="connsiteX2333" fmla="*/ 194457 w 523737"/>
                  <a:gd name="connsiteY2333" fmla="*/ 0 h 228215"/>
                  <a:gd name="connsiteX2334" fmla="*/ 194457 w 523737"/>
                  <a:gd name="connsiteY2334" fmla="*/ 0 h 228215"/>
                  <a:gd name="connsiteX2335" fmla="*/ 194457 w 523737"/>
                  <a:gd name="connsiteY2335" fmla="*/ 0 h 228215"/>
                  <a:gd name="connsiteX2336" fmla="*/ 194457 w 523737"/>
                  <a:gd name="connsiteY2336" fmla="*/ 0 h 228215"/>
                  <a:gd name="connsiteX2337" fmla="*/ 194457 w 523737"/>
                  <a:gd name="connsiteY2337" fmla="*/ 0 h 228215"/>
                  <a:gd name="connsiteX2338" fmla="*/ 194457 w 523737"/>
                  <a:gd name="connsiteY2338" fmla="*/ 0 h 228215"/>
                  <a:gd name="connsiteX2339" fmla="*/ 194457 w 523737"/>
                  <a:gd name="connsiteY2339" fmla="*/ 0 h 228215"/>
                  <a:gd name="connsiteX2340" fmla="*/ 194457 w 523737"/>
                  <a:gd name="connsiteY2340" fmla="*/ 0 h 228215"/>
                  <a:gd name="connsiteX2341" fmla="*/ 194457 w 523737"/>
                  <a:gd name="connsiteY2341" fmla="*/ 0 h 228215"/>
                  <a:gd name="connsiteX2342" fmla="*/ 194457 w 523737"/>
                  <a:gd name="connsiteY2342" fmla="*/ 0 h 228215"/>
                  <a:gd name="connsiteX2343" fmla="*/ 194457 w 523737"/>
                  <a:gd name="connsiteY2343" fmla="*/ 0 h 228215"/>
                  <a:gd name="connsiteX2344" fmla="*/ 194457 w 523737"/>
                  <a:gd name="connsiteY2344" fmla="*/ 0 h 228215"/>
                  <a:gd name="connsiteX2345" fmla="*/ 193593 w 523737"/>
                  <a:gd name="connsiteY2345" fmla="*/ 0 h 228215"/>
                  <a:gd name="connsiteX2346" fmla="*/ 193593 w 523737"/>
                  <a:gd name="connsiteY2346" fmla="*/ 0 h 228215"/>
                  <a:gd name="connsiteX2347" fmla="*/ 193593 w 523737"/>
                  <a:gd name="connsiteY2347" fmla="*/ 0 h 228215"/>
                  <a:gd name="connsiteX2348" fmla="*/ 193593 w 523737"/>
                  <a:gd name="connsiteY2348" fmla="*/ 0 h 228215"/>
                  <a:gd name="connsiteX2349" fmla="*/ 193593 w 523737"/>
                  <a:gd name="connsiteY2349" fmla="*/ 0 h 228215"/>
                  <a:gd name="connsiteX2350" fmla="*/ 193593 w 523737"/>
                  <a:gd name="connsiteY2350" fmla="*/ 0 h 228215"/>
                  <a:gd name="connsiteX2351" fmla="*/ 193593 w 523737"/>
                  <a:gd name="connsiteY2351" fmla="*/ 0 h 228215"/>
                  <a:gd name="connsiteX2352" fmla="*/ 193593 w 523737"/>
                  <a:gd name="connsiteY2352" fmla="*/ 0 h 228215"/>
                  <a:gd name="connsiteX2353" fmla="*/ 193593 w 523737"/>
                  <a:gd name="connsiteY2353" fmla="*/ 0 h 228215"/>
                  <a:gd name="connsiteX2354" fmla="*/ 193593 w 523737"/>
                  <a:gd name="connsiteY2354" fmla="*/ 0 h 228215"/>
                  <a:gd name="connsiteX2355" fmla="*/ 193593 w 523737"/>
                  <a:gd name="connsiteY2355" fmla="*/ 0 h 228215"/>
                  <a:gd name="connsiteX2356" fmla="*/ 193593 w 523737"/>
                  <a:gd name="connsiteY2356" fmla="*/ 0 h 228215"/>
                  <a:gd name="connsiteX2357" fmla="*/ 193593 w 523737"/>
                  <a:gd name="connsiteY2357" fmla="*/ 0 h 228215"/>
                  <a:gd name="connsiteX2358" fmla="*/ 193593 w 523737"/>
                  <a:gd name="connsiteY2358" fmla="*/ 0 h 228215"/>
                  <a:gd name="connsiteX2359" fmla="*/ 193593 w 523737"/>
                  <a:gd name="connsiteY2359" fmla="*/ 0 h 228215"/>
                  <a:gd name="connsiteX2360" fmla="*/ 193593 w 523737"/>
                  <a:gd name="connsiteY2360" fmla="*/ 0 h 228215"/>
                  <a:gd name="connsiteX2361" fmla="*/ 193593 w 523737"/>
                  <a:gd name="connsiteY2361" fmla="*/ 0 h 228215"/>
                  <a:gd name="connsiteX2362" fmla="*/ 193593 w 523737"/>
                  <a:gd name="connsiteY2362" fmla="*/ 0 h 228215"/>
                  <a:gd name="connsiteX2363" fmla="*/ 193593 w 523737"/>
                  <a:gd name="connsiteY2363" fmla="*/ 0 h 228215"/>
                  <a:gd name="connsiteX2364" fmla="*/ 193593 w 523737"/>
                  <a:gd name="connsiteY2364" fmla="*/ 0 h 228215"/>
                  <a:gd name="connsiteX2365" fmla="*/ 193593 w 523737"/>
                  <a:gd name="connsiteY2365" fmla="*/ 0 h 228215"/>
                  <a:gd name="connsiteX2366" fmla="*/ 193593 w 523737"/>
                  <a:gd name="connsiteY2366" fmla="*/ 0 h 228215"/>
                  <a:gd name="connsiteX2367" fmla="*/ 193593 w 523737"/>
                  <a:gd name="connsiteY2367" fmla="*/ 0 h 228215"/>
                  <a:gd name="connsiteX2368" fmla="*/ 193593 w 523737"/>
                  <a:gd name="connsiteY2368" fmla="*/ 0 h 228215"/>
                  <a:gd name="connsiteX2369" fmla="*/ 193593 w 523737"/>
                  <a:gd name="connsiteY2369" fmla="*/ 0 h 228215"/>
                  <a:gd name="connsiteX2370" fmla="*/ 193593 w 523737"/>
                  <a:gd name="connsiteY2370" fmla="*/ 0 h 228215"/>
                  <a:gd name="connsiteX2371" fmla="*/ 193593 w 523737"/>
                  <a:gd name="connsiteY2371" fmla="*/ 0 h 228215"/>
                  <a:gd name="connsiteX2372" fmla="*/ 193593 w 523737"/>
                  <a:gd name="connsiteY2372" fmla="*/ 0 h 228215"/>
                  <a:gd name="connsiteX2373" fmla="*/ 193593 w 523737"/>
                  <a:gd name="connsiteY2373" fmla="*/ 0 h 228215"/>
                  <a:gd name="connsiteX2374" fmla="*/ 193593 w 523737"/>
                  <a:gd name="connsiteY2374" fmla="*/ 0 h 228215"/>
                  <a:gd name="connsiteX2375" fmla="*/ 193593 w 523737"/>
                  <a:gd name="connsiteY2375" fmla="*/ 0 h 228215"/>
                  <a:gd name="connsiteX2376" fmla="*/ 193593 w 523737"/>
                  <a:gd name="connsiteY2376" fmla="*/ 0 h 228215"/>
                  <a:gd name="connsiteX2377" fmla="*/ 193593 w 523737"/>
                  <a:gd name="connsiteY2377" fmla="*/ 0 h 228215"/>
                  <a:gd name="connsiteX2378" fmla="*/ 193593 w 523737"/>
                  <a:gd name="connsiteY2378" fmla="*/ 0 h 228215"/>
                  <a:gd name="connsiteX2379" fmla="*/ 193593 w 523737"/>
                  <a:gd name="connsiteY2379" fmla="*/ 0 h 228215"/>
                  <a:gd name="connsiteX2380" fmla="*/ 193593 w 523737"/>
                  <a:gd name="connsiteY2380" fmla="*/ 0 h 228215"/>
                  <a:gd name="connsiteX2381" fmla="*/ 193593 w 523737"/>
                  <a:gd name="connsiteY2381" fmla="*/ 0 h 228215"/>
                  <a:gd name="connsiteX2382" fmla="*/ 193593 w 523737"/>
                  <a:gd name="connsiteY2382" fmla="*/ 0 h 228215"/>
                  <a:gd name="connsiteX2383" fmla="*/ 193593 w 523737"/>
                  <a:gd name="connsiteY2383" fmla="*/ 0 h 228215"/>
                  <a:gd name="connsiteX2384" fmla="*/ 193593 w 523737"/>
                  <a:gd name="connsiteY2384" fmla="*/ 0 h 228215"/>
                  <a:gd name="connsiteX2385" fmla="*/ 193593 w 523737"/>
                  <a:gd name="connsiteY2385" fmla="*/ 0 h 228215"/>
                  <a:gd name="connsiteX2386" fmla="*/ 193593 w 523737"/>
                  <a:gd name="connsiteY2386" fmla="*/ 0 h 228215"/>
                  <a:gd name="connsiteX2387" fmla="*/ 193593 w 523737"/>
                  <a:gd name="connsiteY2387" fmla="*/ 0 h 228215"/>
                  <a:gd name="connsiteX2388" fmla="*/ 193593 w 523737"/>
                  <a:gd name="connsiteY2388" fmla="*/ 0 h 228215"/>
                  <a:gd name="connsiteX2389" fmla="*/ 193593 w 523737"/>
                  <a:gd name="connsiteY2389" fmla="*/ 0 h 228215"/>
                  <a:gd name="connsiteX2390" fmla="*/ 193593 w 523737"/>
                  <a:gd name="connsiteY2390" fmla="*/ 0 h 228215"/>
                  <a:gd name="connsiteX2391" fmla="*/ 193593 w 523737"/>
                  <a:gd name="connsiteY2391" fmla="*/ 0 h 228215"/>
                  <a:gd name="connsiteX2392" fmla="*/ 193593 w 523737"/>
                  <a:gd name="connsiteY2392" fmla="*/ 0 h 228215"/>
                  <a:gd name="connsiteX2393" fmla="*/ 193593 w 523737"/>
                  <a:gd name="connsiteY2393" fmla="*/ 0 h 228215"/>
                  <a:gd name="connsiteX2394" fmla="*/ 193593 w 523737"/>
                  <a:gd name="connsiteY2394" fmla="*/ 0 h 228215"/>
                  <a:gd name="connsiteX2395" fmla="*/ 193593 w 523737"/>
                  <a:gd name="connsiteY2395" fmla="*/ 0 h 228215"/>
                  <a:gd name="connsiteX2396" fmla="*/ 193593 w 523737"/>
                  <a:gd name="connsiteY2396" fmla="*/ 0 h 228215"/>
                  <a:gd name="connsiteX2397" fmla="*/ 193593 w 523737"/>
                  <a:gd name="connsiteY2397" fmla="*/ 0 h 228215"/>
                  <a:gd name="connsiteX2398" fmla="*/ 193593 w 523737"/>
                  <a:gd name="connsiteY2398" fmla="*/ 0 h 228215"/>
                  <a:gd name="connsiteX2399" fmla="*/ 193593 w 523737"/>
                  <a:gd name="connsiteY2399" fmla="*/ 0 h 228215"/>
                  <a:gd name="connsiteX2400" fmla="*/ 193593 w 523737"/>
                  <a:gd name="connsiteY2400" fmla="*/ 0 h 228215"/>
                  <a:gd name="connsiteX2401" fmla="*/ 193593 w 523737"/>
                  <a:gd name="connsiteY2401" fmla="*/ 0 h 228215"/>
                  <a:gd name="connsiteX2402" fmla="*/ 193593 w 523737"/>
                  <a:gd name="connsiteY2402" fmla="*/ 0 h 228215"/>
                  <a:gd name="connsiteX2403" fmla="*/ 193593 w 523737"/>
                  <a:gd name="connsiteY2403" fmla="*/ 0 h 228215"/>
                  <a:gd name="connsiteX2404" fmla="*/ 193593 w 523737"/>
                  <a:gd name="connsiteY2404" fmla="*/ 0 h 228215"/>
                  <a:gd name="connsiteX2405" fmla="*/ 193593 w 523737"/>
                  <a:gd name="connsiteY2405" fmla="*/ 0 h 228215"/>
                  <a:gd name="connsiteX2406" fmla="*/ 193593 w 523737"/>
                  <a:gd name="connsiteY2406" fmla="*/ 0 h 228215"/>
                  <a:gd name="connsiteX2407" fmla="*/ 193593 w 523737"/>
                  <a:gd name="connsiteY2407" fmla="*/ 0 h 228215"/>
                  <a:gd name="connsiteX2408" fmla="*/ 193593 w 523737"/>
                  <a:gd name="connsiteY2408" fmla="*/ 0 h 228215"/>
                  <a:gd name="connsiteX2409" fmla="*/ 193593 w 523737"/>
                  <a:gd name="connsiteY2409" fmla="*/ 0 h 228215"/>
                  <a:gd name="connsiteX2410" fmla="*/ 193593 w 523737"/>
                  <a:gd name="connsiteY2410" fmla="*/ 0 h 228215"/>
                  <a:gd name="connsiteX2411" fmla="*/ 193593 w 523737"/>
                  <a:gd name="connsiteY2411" fmla="*/ 0 h 228215"/>
                  <a:gd name="connsiteX2412" fmla="*/ 193593 w 523737"/>
                  <a:gd name="connsiteY2412" fmla="*/ 0 h 228215"/>
                  <a:gd name="connsiteX2413" fmla="*/ 193593 w 523737"/>
                  <a:gd name="connsiteY2413" fmla="*/ 0 h 228215"/>
                  <a:gd name="connsiteX2414" fmla="*/ 193593 w 523737"/>
                  <a:gd name="connsiteY2414" fmla="*/ 0 h 228215"/>
                  <a:gd name="connsiteX2415" fmla="*/ 193593 w 523737"/>
                  <a:gd name="connsiteY2415" fmla="*/ 0 h 228215"/>
                  <a:gd name="connsiteX2416" fmla="*/ 193593 w 523737"/>
                  <a:gd name="connsiteY2416" fmla="*/ 0 h 228215"/>
                  <a:gd name="connsiteX2417" fmla="*/ 193593 w 523737"/>
                  <a:gd name="connsiteY2417" fmla="*/ 0 h 228215"/>
                  <a:gd name="connsiteX2418" fmla="*/ 193593 w 523737"/>
                  <a:gd name="connsiteY2418" fmla="*/ 0 h 228215"/>
                  <a:gd name="connsiteX2419" fmla="*/ 193593 w 523737"/>
                  <a:gd name="connsiteY2419" fmla="*/ 0 h 228215"/>
                  <a:gd name="connsiteX2420" fmla="*/ 193593 w 523737"/>
                  <a:gd name="connsiteY2420" fmla="*/ 0 h 228215"/>
                  <a:gd name="connsiteX2421" fmla="*/ 193593 w 523737"/>
                  <a:gd name="connsiteY2421" fmla="*/ 0 h 228215"/>
                  <a:gd name="connsiteX2422" fmla="*/ 193593 w 523737"/>
                  <a:gd name="connsiteY2422" fmla="*/ 0 h 228215"/>
                  <a:gd name="connsiteX2423" fmla="*/ 193593 w 523737"/>
                  <a:gd name="connsiteY2423" fmla="*/ 0 h 228215"/>
                  <a:gd name="connsiteX2424" fmla="*/ 193593 w 523737"/>
                  <a:gd name="connsiteY2424" fmla="*/ 0 h 228215"/>
                  <a:gd name="connsiteX2425" fmla="*/ 193593 w 523737"/>
                  <a:gd name="connsiteY2425" fmla="*/ 0 h 228215"/>
                  <a:gd name="connsiteX2426" fmla="*/ 193593 w 523737"/>
                  <a:gd name="connsiteY2426" fmla="*/ 0 h 228215"/>
                  <a:gd name="connsiteX2427" fmla="*/ 193593 w 523737"/>
                  <a:gd name="connsiteY2427" fmla="*/ 0 h 228215"/>
                  <a:gd name="connsiteX2428" fmla="*/ 193593 w 523737"/>
                  <a:gd name="connsiteY2428" fmla="*/ 0 h 228215"/>
                  <a:gd name="connsiteX2429" fmla="*/ 193593 w 523737"/>
                  <a:gd name="connsiteY2429" fmla="*/ 0 h 228215"/>
                  <a:gd name="connsiteX2430" fmla="*/ 193593 w 523737"/>
                  <a:gd name="connsiteY2430" fmla="*/ 0 h 228215"/>
                  <a:gd name="connsiteX2431" fmla="*/ 193593 w 523737"/>
                  <a:gd name="connsiteY2431" fmla="*/ 0 h 228215"/>
                  <a:gd name="connsiteX2432" fmla="*/ 193593 w 523737"/>
                  <a:gd name="connsiteY2432" fmla="*/ 0 h 228215"/>
                  <a:gd name="connsiteX2433" fmla="*/ 193593 w 523737"/>
                  <a:gd name="connsiteY2433" fmla="*/ 0 h 228215"/>
                  <a:gd name="connsiteX2434" fmla="*/ 193593 w 523737"/>
                  <a:gd name="connsiteY2434" fmla="*/ 0 h 228215"/>
                  <a:gd name="connsiteX2435" fmla="*/ 193593 w 523737"/>
                  <a:gd name="connsiteY2435" fmla="*/ 0 h 228215"/>
                  <a:gd name="connsiteX2436" fmla="*/ 193593 w 523737"/>
                  <a:gd name="connsiteY2436" fmla="*/ 0 h 228215"/>
                  <a:gd name="connsiteX2437" fmla="*/ 193593 w 523737"/>
                  <a:gd name="connsiteY2437" fmla="*/ 0 h 228215"/>
                  <a:gd name="connsiteX2438" fmla="*/ 193593 w 523737"/>
                  <a:gd name="connsiteY2438" fmla="*/ 0 h 228215"/>
                  <a:gd name="connsiteX2439" fmla="*/ 193593 w 523737"/>
                  <a:gd name="connsiteY2439" fmla="*/ 0 h 228215"/>
                  <a:gd name="connsiteX2440" fmla="*/ 193593 w 523737"/>
                  <a:gd name="connsiteY2440" fmla="*/ 0 h 228215"/>
                  <a:gd name="connsiteX2441" fmla="*/ 193593 w 523737"/>
                  <a:gd name="connsiteY2441" fmla="*/ 0 h 228215"/>
                  <a:gd name="connsiteX2442" fmla="*/ 193593 w 523737"/>
                  <a:gd name="connsiteY2442" fmla="*/ 0 h 228215"/>
                  <a:gd name="connsiteX2443" fmla="*/ 193593 w 523737"/>
                  <a:gd name="connsiteY2443" fmla="*/ 0 h 228215"/>
                  <a:gd name="connsiteX2444" fmla="*/ 193593 w 523737"/>
                  <a:gd name="connsiteY2444" fmla="*/ 0 h 228215"/>
                  <a:gd name="connsiteX2445" fmla="*/ 193593 w 523737"/>
                  <a:gd name="connsiteY2445" fmla="*/ 0 h 228215"/>
                  <a:gd name="connsiteX2446" fmla="*/ 193593 w 523737"/>
                  <a:gd name="connsiteY2446" fmla="*/ 0 h 228215"/>
                  <a:gd name="connsiteX2447" fmla="*/ 193593 w 523737"/>
                  <a:gd name="connsiteY2447" fmla="*/ 0 h 228215"/>
                  <a:gd name="connsiteX2448" fmla="*/ 193593 w 523737"/>
                  <a:gd name="connsiteY2448" fmla="*/ 0 h 228215"/>
                  <a:gd name="connsiteX2449" fmla="*/ 193593 w 523737"/>
                  <a:gd name="connsiteY2449" fmla="*/ 0 h 228215"/>
                  <a:gd name="connsiteX2450" fmla="*/ 193593 w 523737"/>
                  <a:gd name="connsiteY2450" fmla="*/ 0 h 228215"/>
                  <a:gd name="connsiteX2451" fmla="*/ 193593 w 523737"/>
                  <a:gd name="connsiteY2451" fmla="*/ 0 h 228215"/>
                  <a:gd name="connsiteX2452" fmla="*/ 193593 w 523737"/>
                  <a:gd name="connsiteY2452" fmla="*/ 0 h 228215"/>
                  <a:gd name="connsiteX2453" fmla="*/ 193593 w 523737"/>
                  <a:gd name="connsiteY2453" fmla="*/ 0 h 228215"/>
                  <a:gd name="connsiteX2454" fmla="*/ 193593 w 523737"/>
                  <a:gd name="connsiteY2454" fmla="*/ 0 h 228215"/>
                  <a:gd name="connsiteX2455" fmla="*/ 193593 w 523737"/>
                  <a:gd name="connsiteY2455" fmla="*/ 0 h 228215"/>
                  <a:gd name="connsiteX2456" fmla="*/ 193593 w 523737"/>
                  <a:gd name="connsiteY2456" fmla="*/ 0 h 228215"/>
                  <a:gd name="connsiteX2457" fmla="*/ 193593 w 523737"/>
                  <a:gd name="connsiteY2457" fmla="*/ 0 h 228215"/>
                  <a:gd name="connsiteX2458" fmla="*/ 193593 w 523737"/>
                  <a:gd name="connsiteY2458" fmla="*/ 0 h 228215"/>
                  <a:gd name="connsiteX2459" fmla="*/ 193593 w 523737"/>
                  <a:gd name="connsiteY2459" fmla="*/ 0 h 228215"/>
                  <a:gd name="connsiteX2460" fmla="*/ 193593 w 523737"/>
                  <a:gd name="connsiteY2460" fmla="*/ 0 h 228215"/>
                  <a:gd name="connsiteX2461" fmla="*/ 193593 w 523737"/>
                  <a:gd name="connsiteY2461" fmla="*/ 0 h 228215"/>
                  <a:gd name="connsiteX2462" fmla="*/ 193593 w 523737"/>
                  <a:gd name="connsiteY2462" fmla="*/ 0 h 228215"/>
                  <a:gd name="connsiteX2463" fmla="*/ 193593 w 523737"/>
                  <a:gd name="connsiteY2463" fmla="*/ 0 h 228215"/>
                  <a:gd name="connsiteX2464" fmla="*/ 193593 w 523737"/>
                  <a:gd name="connsiteY2464" fmla="*/ 0 h 228215"/>
                  <a:gd name="connsiteX2465" fmla="*/ 193593 w 523737"/>
                  <a:gd name="connsiteY2465" fmla="*/ 0 h 228215"/>
                  <a:gd name="connsiteX2466" fmla="*/ 193593 w 523737"/>
                  <a:gd name="connsiteY2466" fmla="*/ 0 h 228215"/>
                  <a:gd name="connsiteX2467" fmla="*/ 193593 w 523737"/>
                  <a:gd name="connsiteY2467" fmla="*/ 0 h 228215"/>
                  <a:gd name="connsiteX2468" fmla="*/ 193593 w 523737"/>
                  <a:gd name="connsiteY2468" fmla="*/ 0 h 228215"/>
                  <a:gd name="connsiteX2469" fmla="*/ 193593 w 523737"/>
                  <a:gd name="connsiteY2469" fmla="*/ 0 h 228215"/>
                  <a:gd name="connsiteX2470" fmla="*/ 193593 w 523737"/>
                  <a:gd name="connsiteY2470" fmla="*/ 0 h 228215"/>
                  <a:gd name="connsiteX2471" fmla="*/ 193593 w 523737"/>
                  <a:gd name="connsiteY2471" fmla="*/ 0 h 228215"/>
                  <a:gd name="connsiteX2472" fmla="*/ 193593 w 523737"/>
                  <a:gd name="connsiteY2472" fmla="*/ 0 h 228215"/>
                  <a:gd name="connsiteX2473" fmla="*/ 193593 w 523737"/>
                  <a:gd name="connsiteY2473" fmla="*/ 0 h 228215"/>
                  <a:gd name="connsiteX2474" fmla="*/ 193593 w 523737"/>
                  <a:gd name="connsiteY2474" fmla="*/ 0 h 228215"/>
                  <a:gd name="connsiteX2475" fmla="*/ 193593 w 523737"/>
                  <a:gd name="connsiteY2475" fmla="*/ 0 h 228215"/>
                  <a:gd name="connsiteX2476" fmla="*/ 193593 w 523737"/>
                  <a:gd name="connsiteY2476" fmla="*/ 0 h 228215"/>
                  <a:gd name="connsiteX2477" fmla="*/ 193593 w 523737"/>
                  <a:gd name="connsiteY2477" fmla="*/ 0 h 228215"/>
                  <a:gd name="connsiteX2478" fmla="*/ 193593 w 523737"/>
                  <a:gd name="connsiteY2478" fmla="*/ 0 h 228215"/>
                  <a:gd name="connsiteX2479" fmla="*/ 193593 w 523737"/>
                  <a:gd name="connsiteY2479" fmla="*/ 0 h 228215"/>
                  <a:gd name="connsiteX2480" fmla="*/ 193593 w 523737"/>
                  <a:gd name="connsiteY2480" fmla="*/ 0 h 228215"/>
                  <a:gd name="connsiteX2481" fmla="*/ 193593 w 523737"/>
                  <a:gd name="connsiteY2481" fmla="*/ 0 h 228215"/>
                  <a:gd name="connsiteX2482" fmla="*/ 193593 w 523737"/>
                  <a:gd name="connsiteY2482" fmla="*/ 0 h 228215"/>
                  <a:gd name="connsiteX2483" fmla="*/ 193593 w 523737"/>
                  <a:gd name="connsiteY2483" fmla="*/ 0 h 228215"/>
                  <a:gd name="connsiteX2484" fmla="*/ 193593 w 523737"/>
                  <a:gd name="connsiteY2484" fmla="*/ 0 h 228215"/>
                  <a:gd name="connsiteX2485" fmla="*/ 193593 w 523737"/>
                  <a:gd name="connsiteY2485" fmla="*/ 0 h 228215"/>
                  <a:gd name="connsiteX2486" fmla="*/ 193593 w 523737"/>
                  <a:gd name="connsiteY2486" fmla="*/ 0 h 228215"/>
                  <a:gd name="connsiteX2487" fmla="*/ 193593 w 523737"/>
                  <a:gd name="connsiteY2487" fmla="*/ 0 h 228215"/>
                  <a:gd name="connsiteX2488" fmla="*/ 193593 w 523737"/>
                  <a:gd name="connsiteY2488" fmla="*/ 0 h 228215"/>
                  <a:gd name="connsiteX2489" fmla="*/ 193593 w 523737"/>
                  <a:gd name="connsiteY2489" fmla="*/ 0 h 228215"/>
                  <a:gd name="connsiteX2490" fmla="*/ 193593 w 523737"/>
                  <a:gd name="connsiteY2490" fmla="*/ 0 h 228215"/>
                  <a:gd name="connsiteX2491" fmla="*/ 193593 w 523737"/>
                  <a:gd name="connsiteY2491" fmla="*/ 0 h 228215"/>
                  <a:gd name="connsiteX2492" fmla="*/ 193593 w 523737"/>
                  <a:gd name="connsiteY2492" fmla="*/ 0 h 228215"/>
                  <a:gd name="connsiteX2493" fmla="*/ 193593 w 523737"/>
                  <a:gd name="connsiteY2493" fmla="*/ 0 h 228215"/>
                  <a:gd name="connsiteX2494" fmla="*/ 193593 w 523737"/>
                  <a:gd name="connsiteY2494" fmla="*/ 0 h 228215"/>
                  <a:gd name="connsiteX2495" fmla="*/ 193593 w 523737"/>
                  <a:gd name="connsiteY2495" fmla="*/ 0 h 228215"/>
                  <a:gd name="connsiteX2496" fmla="*/ 193593 w 523737"/>
                  <a:gd name="connsiteY2496" fmla="*/ 0 h 228215"/>
                  <a:gd name="connsiteX2497" fmla="*/ 193593 w 523737"/>
                  <a:gd name="connsiteY2497" fmla="*/ 0 h 228215"/>
                  <a:gd name="connsiteX2498" fmla="*/ 193593 w 523737"/>
                  <a:gd name="connsiteY2498" fmla="*/ 0 h 228215"/>
                  <a:gd name="connsiteX2499" fmla="*/ 193593 w 523737"/>
                  <a:gd name="connsiteY2499" fmla="*/ 0 h 228215"/>
                  <a:gd name="connsiteX2500" fmla="*/ 193593 w 523737"/>
                  <a:gd name="connsiteY2500" fmla="*/ 0 h 228215"/>
                  <a:gd name="connsiteX2501" fmla="*/ 193593 w 523737"/>
                  <a:gd name="connsiteY2501" fmla="*/ 0 h 228215"/>
                  <a:gd name="connsiteX2502" fmla="*/ 193593 w 523737"/>
                  <a:gd name="connsiteY2502" fmla="*/ 0 h 228215"/>
                  <a:gd name="connsiteX2503" fmla="*/ 193593 w 523737"/>
                  <a:gd name="connsiteY2503" fmla="*/ 0 h 228215"/>
                  <a:gd name="connsiteX2504" fmla="*/ 193593 w 523737"/>
                  <a:gd name="connsiteY2504" fmla="*/ 0 h 228215"/>
                  <a:gd name="connsiteX2505" fmla="*/ 193593 w 523737"/>
                  <a:gd name="connsiteY2505" fmla="*/ 0 h 228215"/>
                  <a:gd name="connsiteX2506" fmla="*/ 193593 w 523737"/>
                  <a:gd name="connsiteY2506" fmla="*/ 0 h 228215"/>
                  <a:gd name="connsiteX2507" fmla="*/ 193593 w 523737"/>
                  <a:gd name="connsiteY2507" fmla="*/ 0 h 228215"/>
                  <a:gd name="connsiteX2508" fmla="*/ 193593 w 523737"/>
                  <a:gd name="connsiteY2508" fmla="*/ 0 h 228215"/>
                  <a:gd name="connsiteX2509" fmla="*/ 193593 w 523737"/>
                  <a:gd name="connsiteY2509" fmla="*/ 0 h 228215"/>
                  <a:gd name="connsiteX2510" fmla="*/ 193593 w 523737"/>
                  <a:gd name="connsiteY2510" fmla="*/ 0 h 228215"/>
                  <a:gd name="connsiteX2511" fmla="*/ 193593 w 523737"/>
                  <a:gd name="connsiteY2511" fmla="*/ 0 h 228215"/>
                  <a:gd name="connsiteX2512" fmla="*/ 193593 w 523737"/>
                  <a:gd name="connsiteY2512" fmla="*/ 0 h 228215"/>
                  <a:gd name="connsiteX2513" fmla="*/ 193593 w 523737"/>
                  <a:gd name="connsiteY2513" fmla="*/ 0 h 228215"/>
                  <a:gd name="connsiteX2514" fmla="*/ 193593 w 523737"/>
                  <a:gd name="connsiteY2514" fmla="*/ 0 h 228215"/>
                  <a:gd name="connsiteX2515" fmla="*/ 193593 w 523737"/>
                  <a:gd name="connsiteY2515" fmla="*/ 0 h 228215"/>
                  <a:gd name="connsiteX2516" fmla="*/ 193593 w 523737"/>
                  <a:gd name="connsiteY2516" fmla="*/ 0 h 228215"/>
                  <a:gd name="connsiteX2517" fmla="*/ 193593 w 523737"/>
                  <a:gd name="connsiteY2517" fmla="*/ 0 h 228215"/>
                  <a:gd name="connsiteX2518" fmla="*/ 193593 w 523737"/>
                  <a:gd name="connsiteY2518" fmla="*/ 0 h 228215"/>
                  <a:gd name="connsiteX2519" fmla="*/ 193593 w 523737"/>
                  <a:gd name="connsiteY2519" fmla="*/ 0 h 228215"/>
                  <a:gd name="connsiteX2520" fmla="*/ 193593 w 523737"/>
                  <a:gd name="connsiteY2520" fmla="*/ 0 h 228215"/>
                  <a:gd name="connsiteX2521" fmla="*/ 193593 w 523737"/>
                  <a:gd name="connsiteY2521" fmla="*/ 0 h 228215"/>
                  <a:gd name="connsiteX2522" fmla="*/ 193593 w 523737"/>
                  <a:gd name="connsiteY2522" fmla="*/ 0 h 228215"/>
                  <a:gd name="connsiteX2523" fmla="*/ 193593 w 523737"/>
                  <a:gd name="connsiteY2523" fmla="*/ 0 h 228215"/>
                  <a:gd name="connsiteX2524" fmla="*/ 193593 w 523737"/>
                  <a:gd name="connsiteY2524" fmla="*/ 0 h 228215"/>
                  <a:gd name="connsiteX2525" fmla="*/ 193593 w 523737"/>
                  <a:gd name="connsiteY2525" fmla="*/ 0 h 228215"/>
                  <a:gd name="connsiteX2526" fmla="*/ 193593 w 523737"/>
                  <a:gd name="connsiteY2526" fmla="*/ 0 h 228215"/>
                  <a:gd name="connsiteX2527" fmla="*/ 193593 w 523737"/>
                  <a:gd name="connsiteY2527" fmla="*/ 0 h 228215"/>
                  <a:gd name="connsiteX2528" fmla="*/ 193593 w 523737"/>
                  <a:gd name="connsiteY2528" fmla="*/ 0 h 228215"/>
                  <a:gd name="connsiteX2529" fmla="*/ 193593 w 523737"/>
                  <a:gd name="connsiteY2529" fmla="*/ 0 h 228215"/>
                  <a:gd name="connsiteX2530" fmla="*/ 193593 w 523737"/>
                  <a:gd name="connsiteY2530" fmla="*/ 0 h 228215"/>
                  <a:gd name="connsiteX2531" fmla="*/ 193593 w 523737"/>
                  <a:gd name="connsiteY2531" fmla="*/ 0 h 228215"/>
                  <a:gd name="connsiteX2532" fmla="*/ 193593 w 523737"/>
                  <a:gd name="connsiteY2532" fmla="*/ 0 h 228215"/>
                  <a:gd name="connsiteX2533" fmla="*/ 193593 w 523737"/>
                  <a:gd name="connsiteY2533" fmla="*/ 0 h 228215"/>
                  <a:gd name="connsiteX2534" fmla="*/ 193593 w 523737"/>
                  <a:gd name="connsiteY2534" fmla="*/ 0 h 228215"/>
                  <a:gd name="connsiteX2535" fmla="*/ 193593 w 523737"/>
                  <a:gd name="connsiteY2535" fmla="*/ 0 h 228215"/>
                  <a:gd name="connsiteX2536" fmla="*/ 193593 w 523737"/>
                  <a:gd name="connsiteY2536" fmla="*/ 0 h 228215"/>
                  <a:gd name="connsiteX2537" fmla="*/ 193593 w 523737"/>
                  <a:gd name="connsiteY2537" fmla="*/ 0 h 228215"/>
                  <a:gd name="connsiteX2538" fmla="*/ 193593 w 523737"/>
                  <a:gd name="connsiteY2538" fmla="*/ 0 h 228215"/>
                  <a:gd name="connsiteX2539" fmla="*/ 193593 w 523737"/>
                  <a:gd name="connsiteY2539" fmla="*/ 0 h 228215"/>
                  <a:gd name="connsiteX2540" fmla="*/ 193593 w 523737"/>
                  <a:gd name="connsiteY2540" fmla="*/ 0 h 228215"/>
                  <a:gd name="connsiteX2541" fmla="*/ 193593 w 523737"/>
                  <a:gd name="connsiteY2541" fmla="*/ 0 h 228215"/>
                  <a:gd name="connsiteX2542" fmla="*/ 193593 w 523737"/>
                  <a:gd name="connsiteY2542" fmla="*/ 0 h 228215"/>
                  <a:gd name="connsiteX2543" fmla="*/ 193593 w 523737"/>
                  <a:gd name="connsiteY2543" fmla="*/ 0 h 228215"/>
                  <a:gd name="connsiteX2544" fmla="*/ 193593 w 523737"/>
                  <a:gd name="connsiteY2544" fmla="*/ 0 h 228215"/>
                  <a:gd name="connsiteX2545" fmla="*/ 193593 w 523737"/>
                  <a:gd name="connsiteY2545" fmla="*/ 0 h 228215"/>
                  <a:gd name="connsiteX2546" fmla="*/ 193593 w 523737"/>
                  <a:gd name="connsiteY2546" fmla="*/ 0 h 228215"/>
                  <a:gd name="connsiteX2547" fmla="*/ 193593 w 523737"/>
                  <a:gd name="connsiteY2547" fmla="*/ 0 h 228215"/>
                  <a:gd name="connsiteX2548" fmla="*/ 193593 w 523737"/>
                  <a:gd name="connsiteY2548" fmla="*/ 0 h 228215"/>
                  <a:gd name="connsiteX2549" fmla="*/ 193593 w 523737"/>
                  <a:gd name="connsiteY2549" fmla="*/ 0 h 228215"/>
                  <a:gd name="connsiteX2550" fmla="*/ 193593 w 523737"/>
                  <a:gd name="connsiteY2550" fmla="*/ 0 h 228215"/>
                  <a:gd name="connsiteX2551" fmla="*/ 193593 w 523737"/>
                  <a:gd name="connsiteY2551" fmla="*/ 0 h 228215"/>
                  <a:gd name="connsiteX2552" fmla="*/ 193593 w 523737"/>
                  <a:gd name="connsiteY2552" fmla="*/ 0 h 228215"/>
                  <a:gd name="connsiteX2553" fmla="*/ 193593 w 523737"/>
                  <a:gd name="connsiteY2553" fmla="*/ 0 h 228215"/>
                  <a:gd name="connsiteX2554" fmla="*/ 193593 w 523737"/>
                  <a:gd name="connsiteY2554" fmla="*/ 0 h 228215"/>
                  <a:gd name="connsiteX2555" fmla="*/ 193593 w 523737"/>
                  <a:gd name="connsiteY2555" fmla="*/ 0 h 228215"/>
                  <a:gd name="connsiteX2556" fmla="*/ 193593 w 523737"/>
                  <a:gd name="connsiteY2556" fmla="*/ 0 h 228215"/>
                  <a:gd name="connsiteX2557" fmla="*/ 193593 w 523737"/>
                  <a:gd name="connsiteY2557" fmla="*/ 0 h 228215"/>
                  <a:gd name="connsiteX2558" fmla="*/ 193593 w 523737"/>
                  <a:gd name="connsiteY2558" fmla="*/ 0 h 228215"/>
                  <a:gd name="connsiteX2559" fmla="*/ 193593 w 523737"/>
                  <a:gd name="connsiteY2559" fmla="*/ 0 h 228215"/>
                  <a:gd name="connsiteX2560" fmla="*/ 193593 w 523737"/>
                  <a:gd name="connsiteY2560" fmla="*/ 0 h 228215"/>
                  <a:gd name="connsiteX2561" fmla="*/ 193593 w 523737"/>
                  <a:gd name="connsiteY2561" fmla="*/ 0 h 228215"/>
                  <a:gd name="connsiteX2562" fmla="*/ 193593 w 523737"/>
                  <a:gd name="connsiteY2562" fmla="*/ 0 h 228215"/>
                  <a:gd name="connsiteX2563" fmla="*/ 193593 w 523737"/>
                  <a:gd name="connsiteY2563" fmla="*/ 0 h 228215"/>
                  <a:gd name="connsiteX2564" fmla="*/ 193593 w 523737"/>
                  <a:gd name="connsiteY2564" fmla="*/ 0 h 228215"/>
                  <a:gd name="connsiteX2565" fmla="*/ 193593 w 523737"/>
                  <a:gd name="connsiteY2565" fmla="*/ 0 h 228215"/>
                  <a:gd name="connsiteX2566" fmla="*/ 193593 w 523737"/>
                  <a:gd name="connsiteY2566" fmla="*/ 0 h 228215"/>
                  <a:gd name="connsiteX2567" fmla="*/ 193593 w 523737"/>
                  <a:gd name="connsiteY2567" fmla="*/ 0 h 228215"/>
                  <a:gd name="connsiteX2568" fmla="*/ 193593 w 523737"/>
                  <a:gd name="connsiteY2568" fmla="*/ 0 h 228215"/>
                  <a:gd name="connsiteX2569" fmla="*/ 193593 w 523737"/>
                  <a:gd name="connsiteY2569" fmla="*/ 0 h 228215"/>
                  <a:gd name="connsiteX2570" fmla="*/ 193593 w 523737"/>
                  <a:gd name="connsiteY2570" fmla="*/ 0 h 228215"/>
                  <a:gd name="connsiteX2571" fmla="*/ 193593 w 523737"/>
                  <a:gd name="connsiteY2571" fmla="*/ 0 h 228215"/>
                  <a:gd name="connsiteX2572" fmla="*/ 193593 w 523737"/>
                  <a:gd name="connsiteY2572" fmla="*/ 0 h 228215"/>
                  <a:gd name="connsiteX2573" fmla="*/ 193593 w 523737"/>
                  <a:gd name="connsiteY2573" fmla="*/ 0 h 228215"/>
                  <a:gd name="connsiteX2574" fmla="*/ 193593 w 523737"/>
                  <a:gd name="connsiteY2574" fmla="*/ 0 h 228215"/>
                  <a:gd name="connsiteX2575" fmla="*/ 193593 w 523737"/>
                  <a:gd name="connsiteY2575" fmla="*/ 0 h 228215"/>
                  <a:gd name="connsiteX2576" fmla="*/ 193593 w 523737"/>
                  <a:gd name="connsiteY2576" fmla="*/ 0 h 228215"/>
                  <a:gd name="connsiteX2577" fmla="*/ 193593 w 523737"/>
                  <a:gd name="connsiteY2577" fmla="*/ 0 h 228215"/>
                  <a:gd name="connsiteX2578" fmla="*/ 193593 w 523737"/>
                  <a:gd name="connsiteY2578" fmla="*/ 0 h 228215"/>
                  <a:gd name="connsiteX2579" fmla="*/ 193593 w 523737"/>
                  <a:gd name="connsiteY2579" fmla="*/ 0 h 228215"/>
                  <a:gd name="connsiteX2580" fmla="*/ 193593 w 523737"/>
                  <a:gd name="connsiteY2580" fmla="*/ 0 h 228215"/>
                  <a:gd name="connsiteX2581" fmla="*/ 193593 w 523737"/>
                  <a:gd name="connsiteY2581" fmla="*/ 0 h 228215"/>
                  <a:gd name="connsiteX2582" fmla="*/ 193593 w 523737"/>
                  <a:gd name="connsiteY2582" fmla="*/ 0 h 228215"/>
                  <a:gd name="connsiteX2583" fmla="*/ 193593 w 523737"/>
                  <a:gd name="connsiteY2583" fmla="*/ 0 h 228215"/>
                  <a:gd name="connsiteX2584" fmla="*/ 193593 w 523737"/>
                  <a:gd name="connsiteY2584" fmla="*/ 0 h 228215"/>
                  <a:gd name="connsiteX2585" fmla="*/ 193593 w 523737"/>
                  <a:gd name="connsiteY2585" fmla="*/ 0 h 228215"/>
                  <a:gd name="connsiteX2586" fmla="*/ 193593 w 523737"/>
                  <a:gd name="connsiteY2586" fmla="*/ 0 h 228215"/>
                  <a:gd name="connsiteX2587" fmla="*/ 193593 w 523737"/>
                  <a:gd name="connsiteY2587" fmla="*/ 0 h 228215"/>
                  <a:gd name="connsiteX2588" fmla="*/ 193593 w 523737"/>
                  <a:gd name="connsiteY2588" fmla="*/ 0 h 228215"/>
                  <a:gd name="connsiteX2589" fmla="*/ 193593 w 523737"/>
                  <a:gd name="connsiteY2589" fmla="*/ 0 h 228215"/>
                  <a:gd name="connsiteX2590" fmla="*/ 193593 w 523737"/>
                  <a:gd name="connsiteY2590" fmla="*/ 0 h 228215"/>
                  <a:gd name="connsiteX2591" fmla="*/ 193593 w 523737"/>
                  <a:gd name="connsiteY2591" fmla="*/ 0 h 228215"/>
                  <a:gd name="connsiteX2592" fmla="*/ 193593 w 523737"/>
                  <a:gd name="connsiteY2592" fmla="*/ 0 h 228215"/>
                  <a:gd name="connsiteX2593" fmla="*/ 193593 w 523737"/>
                  <a:gd name="connsiteY2593" fmla="*/ 0 h 228215"/>
                  <a:gd name="connsiteX2594" fmla="*/ 193593 w 523737"/>
                  <a:gd name="connsiteY2594" fmla="*/ 0 h 228215"/>
                  <a:gd name="connsiteX2595" fmla="*/ 193593 w 523737"/>
                  <a:gd name="connsiteY2595" fmla="*/ 0 h 228215"/>
                  <a:gd name="connsiteX2596" fmla="*/ 193593 w 523737"/>
                  <a:gd name="connsiteY2596" fmla="*/ 0 h 228215"/>
                  <a:gd name="connsiteX2597" fmla="*/ 193593 w 523737"/>
                  <a:gd name="connsiteY2597" fmla="*/ 0 h 228215"/>
                  <a:gd name="connsiteX2598" fmla="*/ 193593 w 523737"/>
                  <a:gd name="connsiteY2598" fmla="*/ 0 h 228215"/>
                  <a:gd name="connsiteX2599" fmla="*/ 193593 w 523737"/>
                  <a:gd name="connsiteY2599" fmla="*/ 0 h 228215"/>
                  <a:gd name="connsiteX2600" fmla="*/ 193593 w 523737"/>
                  <a:gd name="connsiteY2600" fmla="*/ 0 h 228215"/>
                  <a:gd name="connsiteX2601" fmla="*/ 193593 w 523737"/>
                  <a:gd name="connsiteY2601" fmla="*/ 0 h 228215"/>
                  <a:gd name="connsiteX2602" fmla="*/ 193593 w 523737"/>
                  <a:gd name="connsiteY2602" fmla="*/ 0 h 228215"/>
                  <a:gd name="connsiteX2603" fmla="*/ 193593 w 523737"/>
                  <a:gd name="connsiteY2603" fmla="*/ 0 h 228215"/>
                  <a:gd name="connsiteX2604" fmla="*/ 193593 w 523737"/>
                  <a:gd name="connsiteY2604" fmla="*/ 0 h 228215"/>
                  <a:gd name="connsiteX2605" fmla="*/ 193593 w 523737"/>
                  <a:gd name="connsiteY2605" fmla="*/ 0 h 228215"/>
                  <a:gd name="connsiteX2606" fmla="*/ 193593 w 523737"/>
                  <a:gd name="connsiteY2606" fmla="*/ 0 h 228215"/>
                  <a:gd name="connsiteX2607" fmla="*/ 193593 w 523737"/>
                  <a:gd name="connsiteY2607" fmla="*/ 0 h 228215"/>
                  <a:gd name="connsiteX2608" fmla="*/ 193593 w 523737"/>
                  <a:gd name="connsiteY2608" fmla="*/ 0 h 228215"/>
                  <a:gd name="connsiteX2609" fmla="*/ 193593 w 523737"/>
                  <a:gd name="connsiteY2609" fmla="*/ 0 h 228215"/>
                  <a:gd name="connsiteX2610" fmla="*/ 193593 w 523737"/>
                  <a:gd name="connsiteY2610" fmla="*/ 0 h 228215"/>
                  <a:gd name="connsiteX2611" fmla="*/ 193593 w 523737"/>
                  <a:gd name="connsiteY2611" fmla="*/ 0 h 228215"/>
                  <a:gd name="connsiteX2612" fmla="*/ 193593 w 523737"/>
                  <a:gd name="connsiteY2612" fmla="*/ 0 h 228215"/>
                  <a:gd name="connsiteX2613" fmla="*/ 193593 w 523737"/>
                  <a:gd name="connsiteY2613" fmla="*/ 0 h 228215"/>
                  <a:gd name="connsiteX2614" fmla="*/ 193593 w 523737"/>
                  <a:gd name="connsiteY2614" fmla="*/ 0 h 228215"/>
                  <a:gd name="connsiteX2615" fmla="*/ 193593 w 523737"/>
                  <a:gd name="connsiteY2615" fmla="*/ 0 h 228215"/>
                  <a:gd name="connsiteX2616" fmla="*/ 193593 w 523737"/>
                  <a:gd name="connsiteY2616" fmla="*/ 0 h 228215"/>
                  <a:gd name="connsiteX2617" fmla="*/ 193593 w 523737"/>
                  <a:gd name="connsiteY2617" fmla="*/ 0 h 228215"/>
                  <a:gd name="connsiteX2618" fmla="*/ 193593 w 523737"/>
                  <a:gd name="connsiteY2618" fmla="*/ 0 h 228215"/>
                  <a:gd name="connsiteX2619" fmla="*/ 193593 w 523737"/>
                  <a:gd name="connsiteY2619" fmla="*/ 0 h 228215"/>
                  <a:gd name="connsiteX2620" fmla="*/ 193593 w 523737"/>
                  <a:gd name="connsiteY2620" fmla="*/ 0 h 228215"/>
                  <a:gd name="connsiteX2621" fmla="*/ 193593 w 523737"/>
                  <a:gd name="connsiteY2621" fmla="*/ 0 h 228215"/>
                  <a:gd name="connsiteX2622" fmla="*/ 193593 w 523737"/>
                  <a:gd name="connsiteY2622" fmla="*/ 0 h 228215"/>
                  <a:gd name="connsiteX2623" fmla="*/ 193593 w 523737"/>
                  <a:gd name="connsiteY2623" fmla="*/ 0 h 228215"/>
                  <a:gd name="connsiteX2624" fmla="*/ 193593 w 523737"/>
                  <a:gd name="connsiteY2624" fmla="*/ 0 h 228215"/>
                  <a:gd name="connsiteX2625" fmla="*/ 193593 w 523737"/>
                  <a:gd name="connsiteY2625" fmla="*/ 0 h 228215"/>
                  <a:gd name="connsiteX2626" fmla="*/ 193593 w 523737"/>
                  <a:gd name="connsiteY2626" fmla="*/ 0 h 228215"/>
                  <a:gd name="connsiteX2627" fmla="*/ 193593 w 523737"/>
                  <a:gd name="connsiteY2627" fmla="*/ 0 h 228215"/>
                  <a:gd name="connsiteX2628" fmla="*/ 193593 w 523737"/>
                  <a:gd name="connsiteY2628" fmla="*/ 0 h 228215"/>
                  <a:gd name="connsiteX2629" fmla="*/ 193593 w 523737"/>
                  <a:gd name="connsiteY2629" fmla="*/ 0 h 228215"/>
                  <a:gd name="connsiteX2630" fmla="*/ 193593 w 523737"/>
                  <a:gd name="connsiteY2630" fmla="*/ 0 h 228215"/>
                  <a:gd name="connsiteX2631" fmla="*/ 193593 w 523737"/>
                  <a:gd name="connsiteY2631" fmla="*/ 0 h 228215"/>
                  <a:gd name="connsiteX2632" fmla="*/ 193593 w 523737"/>
                  <a:gd name="connsiteY2632" fmla="*/ 0 h 228215"/>
                  <a:gd name="connsiteX2633" fmla="*/ 193593 w 523737"/>
                  <a:gd name="connsiteY2633" fmla="*/ 0 h 228215"/>
                  <a:gd name="connsiteX2634" fmla="*/ 193593 w 523737"/>
                  <a:gd name="connsiteY2634" fmla="*/ 0 h 228215"/>
                  <a:gd name="connsiteX2635" fmla="*/ 193593 w 523737"/>
                  <a:gd name="connsiteY2635" fmla="*/ 0 h 228215"/>
                  <a:gd name="connsiteX2636" fmla="*/ 193593 w 523737"/>
                  <a:gd name="connsiteY2636" fmla="*/ 0 h 228215"/>
                  <a:gd name="connsiteX2637" fmla="*/ 193593 w 523737"/>
                  <a:gd name="connsiteY2637" fmla="*/ 0 h 228215"/>
                  <a:gd name="connsiteX2638" fmla="*/ 193593 w 523737"/>
                  <a:gd name="connsiteY2638" fmla="*/ 0 h 228215"/>
                  <a:gd name="connsiteX2639" fmla="*/ 193593 w 523737"/>
                  <a:gd name="connsiteY2639" fmla="*/ 0 h 228215"/>
                  <a:gd name="connsiteX2640" fmla="*/ 193593 w 523737"/>
                  <a:gd name="connsiteY2640" fmla="*/ 0 h 228215"/>
                  <a:gd name="connsiteX2641" fmla="*/ 193593 w 523737"/>
                  <a:gd name="connsiteY2641" fmla="*/ 0 h 228215"/>
                  <a:gd name="connsiteX2642" fmla="*/ 193593 w 523737"/>
                  <a:gd name="connsiteY2642" fmla="*/ 0 h 228215"/>
                  <a:gd name="connsiteX2643" fmla="*/ 193593 w 523737"/>
                  <a:gd name="connsiteY2643" fmla="*/ 0 h 228215"/>
                  <a:gd name="connsiteX2644" fmla="*/ 193593 w 523737"/>
                  <a:gd name="connsiteY2644" fmla="*/ 0 h 228215"/>
                  <a:gd name="connsiteX2645" fmla="*/ 193593 w 523737"/>
                  <a:gd name="connsiteY2645" fmla="*/ 0 h 228215"/>
                  <a:gd name="connsiteX2646" fmla="*/ 193593 w 523737"/>
                  <a:gd name="connsiteY2646" fmla="*/ 0 h 228215"/>
                  <a:gd name="connsiteX2647" fmla="*/ 193593 w 523737"/>
                  <a:gd name="connsiteY2647" fmla="*/ 0 h 228215"/>
                  <a:gd name="connsiteX2648" fmla="*/ 193593 w 523737"/>
                  <a:gd name="connsiteY2648" fmla="*/ 0 h 228215"/>
                  <a:gd name="connsiteX2649" fmla="*/ 193593 w 523737"/>
                  <a:gd name="connsiteY2649" fmla="*/ 0 h 228215"/>
                  <a:gd name="connsiteX2650" fmla="*/ 193593 w 523737"/>
                  <a:gd name="connsiteY2650" fmla="*/ 0 h 228215"/>
                  <a:gd name="connsiteX2651" fmla="*/ 193593 w 523737"/>
                  <a:gd name="connsiteY2651" fmla="*/ 0 h 228215"/>
                  <a:gd name="connsiteX2652" fmla="*/ 193593 w 523737"/>
                  <a:gd name="connsiteY2652" fmla="*/ 0 h 228215"/>
                  <a:gd name="connsiteX2653" fmla="*/ 193593 w 523737"/>
                  <a:gd name="connsiteY2653" fmla="*/ 0 h 228215"/>
                  <a:gd name="connsiteX2654" fmla="*/ 193593 w 523737"/>
                  <a:gd name="connsiteY2654" fmla="*/ 0 h 228215"/>
                  <a:gd name="connsiteX2655" fmla="*/ 193593 w 523737"/>
                  <a:gd name="connsiteY2655" fmla="*/ 0 h 228215"/>
                  <a:gd name="connsiteX2656" fmla="*/ 193593 w 523737"/>
                  <a:gd name="connsiteY2656" fmla="*/ 0 h 228215"/>
                  <a:gd name="connsiteX2657" fmla="*/ 193593 w 523737"/>
                  <a:gd name="connsiteY2657" fmla="*/ 0 h 228215"/>
                  <a:gd name="connsiteX2658" fmla="*/ 193593 w 523737"/>
                  <a:gd name="connsiteY2658" fmla="*/ 0 h 228215"/>
                  <a:gd name="connsiteX2659" fmla="*/ 193593 w 523737"/>
                  <a:gd name="connsiteY2659" fmla="*/ 0 h 228215"/>
                  <a:gd name="connsiteX2660" fmla="*/ 193593 w 523737"/>
                  <a:gd name="connsiteY2660" fmla="*/ 0 h 228215"/>
                  <a:gd name="connsiteX2661" fmla="*/ 193593 w 523737"/>
                  <a:gd name="connsiteY2661" fmla="*/ 0 h 228215"/>
                  <a:gd name="connsiteX2662" fmla="*/ 193593 w 523737"/>
                  <a:gd name="connsiteY2662" fmla="*/ 0 h 228215"/>
                  <a:gd name="connsiteX2663" fmla="*/ 193593 w 523737"/>
                  <a:gd name="connsiteY2663" fmla="*/ 0 h 228215"/>
                  <a:gd name="connsiteX2664" fmla="*/ 193593 w 523737"/>
                  <a:gd name="connsiteY2664" fmla="*/ 0 h 228215"/>
                  <a:gd name="connsiteX2665" fmla="*/ 193593 w 523737"/>
                  <a:gd name="connsiteY2665" fmla="*/ 0 h 228215"/>
                  <a:gd name="connsiteX2666" fmla="*/ 193593 w 523737"/>
                  <a:gd name="connsiteY2666" fmla="*/ 0 h 228215"/>
                  <a:gd name="connsiteX2667" fmla="*/ 193593 w 523737"/>
                  <a:gd name="connsiteY2667" fmla="*/ 0 h 228215"/>
                  <a:gd name="connsiteX2668" fmla="*/ 193593 w 523737"/>
                  <a:gd name="connsiteY2668" fmla="*/ 0 h 228215"/>
                  <a:gd name="connsiteX2669" fmla="*/ 193593 w 523737"/>
                  <a:gd name="connsiteY2669" fmla="*/ 0 h 228215"/>
                  <a:gd name="connsiteX2670" fmla="*/ 193593 w 523737"/>
                  <a:gd name="connsiteY2670" fmla="*/ 0 h 228215"/>
                  <a:gd name="connsiteX2671" fmla="*/ 193593 w 523737"/>
                  <a:gd name="connsiteY2671" fmla="*/ 0 h 228215"/>
                  <a:gd name="connsiteX2672" fmla="*/ 193593 w 523737"/>
                  <a:gd name="connsiteY2672" fmla="*/ 0 h 228215"/>
                  <a:gd name="connsiteX2673" fmla="*/ 193593 w 523737"/>
                  <a:gd name="connsiteY2673" fmla="*/ 0 h 228215"/>
                  <a:gd name="connsiteX2674" fmla="*/ 193593 w 523737"/>
                  <a:gd name="connsiteY2674" fmla="*/ 0 h 228215"/>
                  <a:gd name="connsiteX2675" fmla="*/ 193593 w 523737"/>
                  <a:gd name="connsiteY2675" fmla="*/ 0 h 228215"/>
                  <a:gd name="connsiteX2676" fmla="*/ 193593 w 523737"/>
                  <a:gd name="connsiteY2676" fmla="*/ 0 h 228215"/>
                  <a:gd name="connsiteX2677" fmla="*/ 193593 w 523737"/>
                  <a:gd name="connsiteY2677" fmla="*/ 0 h 228215"/>
                  <a:gd name="connsiteX2678" fmla="*/ 193593 w 523737"/>
                  <a:gd name="connsiteY2678" fmla="*/ 0 h 228215"/>
                  <a:gd name="connsiteX2679" fmla="*/ 193593 w 523737"/>
                  <a:gd name="connsiteY2679" fmla="*/ 0 h 228215"/>
                  <a:gd name="connsiteX2680" fmla="*/ 193593 w 523737"/>
                  <a:gd name="connsiteY2680" fmla="*/ 0 h 228215"/>
                  <a:gd name="connsiteX2681" fmla="*/ 193593 w 523737"/>
                  <a:gd name="connsiteY2681" fmla="*/ 0 h 228215"/>
                  <a:gd name="connsiteX2682" fmla="*/ 193593 w 523737"/>
                  <a:gd name="connsiteY2682" fmla="*/ 0 h 228215"/>
                  <a:gd name="connsiteX2683" fmla="*/ 193593 w 523737"/>
                  <a:gd name="connsiteY2683" fmla="*/ 0 h 228215"/>
                  <a:gd name="connsiteX2684" fmla="*/ 193593 w 523737"/>
                  <a:gd name="connsiteY2684" fmla="*/ 0 h 228215"/>
                  <a:gd name="connsiteX2685" fmla="*/ 193593 w 523737"/>
                  <a:gd name="connsiteY2685" fmla="*/ 0 h 228215"/>
                  <a:gd name="connsiteX2686" fmla="*/ 193593 w 523737"/>
                  <a:gd name="connsiteY2686" fmla="*/ 0 h 228215"/>
                  <a:gd name="connsiteX2687" fmla="*/ 193593 w 523737"/>
                  <a:gd name="connsiteY2687" fmla="*/ 0 h 228215"/>
                  <a:gd name="connsiteX2688" fmla="*/ 193593 w 523737"/>
                  <a:gd name="connsiteY2688" fmla="*/ 0 h 228215"/>
                  <a:gd name="connsiteX2689" fmla="*/ 193593 w 523737"/>
                  <a:gd name="connsiteY2689" fmla="*/ 0 h 228215"/>
                  <a:gd name="connsiteX2690" fmla="*/ 193593 w 523737"/>
                  <a:gd name="connsiteY2690" fmla="*/ 0 h 228215"/>
                  <a:gd name="connsiteX2691" fmla="*/ 193593 w 523737"/>
                  <a:gd name="connsiteY2691" fmla="*/ 0 h 228215"/>
                  <a:gd name="connsiteX2692" fmla="*/ 193593 w 523737"/>
                  <a:gd name="connsiteY2692" fmla="*/ 0 h 228215"/>
                  <a:gd name="connsiteX2693" fmla="*/ 193593 w 523737"/>
                  <a:gd name="connsiteY2693" fmla="*/ 0 h 228215"/>
                  <a:gd name="connsiteX2694" fmla="*/ 193593 w 523737"/>
                  <a:gd name="connsiteY2694" fmla="*/ 0 h 228215"/>
                  <a:gd name="connsiteX2695" fmla="*/ 193593 w 523737"/>
                  <a:gd name="connsiteY2695" fmla="*/ 0 h 228215"/>
                  <a:gd name="connsiteX2696" fmla="*/ 193593 w 523737"/>
                  <a:gd name="connsiteY2696" fmla="*/ 0 h 228215"/>
                  <a:gd name="connsiteX2697" fmla="*/ 193593 w 523737"/>
                  <a:gd name="connsiteY2697" fmla="*/ 0 h 228215"/>
                  <a:gd name="connsiteX2698" fmla="*/ 193593 w 523737"/>
                  <a:gd name="connsiteY2698" fmla="*/ 0 h 228215"/>
                  <a:gd name="connsiteX2699" fmla="*/ 193593 w 523737"/>
                  <a:gd name="connsiteY2699" fmla="*/ 0 h 228215"/>
                  <a:gd name="connsiteX2700" fmla="*/ 193593 w 523737"/>
                  <a:gd name="connsiteY2700" fmla="*/ 0 h 228215"/>
                  <a:gd name="connsiteX2701" fmla="*/ 193593 w 523737"/>
                  <a:gd name="connsiteY2701" fmla="*/ 0 h 228215"/>
                  <a:gd name="connsiteX2702" fmla="*/ 193593 w 523737"/>
                  <a:gd name="connsiteY2702" fmla="*/ 0 h 228215"/>
                  <a:gd name="connsiteX2703" fmla="*/ 193593 w 523737"/>
                  <a:gd name="connsiteY2703" fmla="*/ 0 h 228215"/>
                  <a:gd name="connsiteX2704" fmla="*/ 193593 w 523737"/>
                  <a:gd name="connsiteY2704" fmla="*/ 0 h 228215"/>
                  <a:gd name="connsiteX2705" fmla="*/ 193593 w 523737"/>
                  <a:gd name="connsiteY2705" fmla="*/ 0 h 228215"/>
                  <a:gd name="connsiteX2706" fmla="*/ 193593 w 523737"/>
                  <a:gd name="connsiteY2706" fmla="*/ 0 h 228215"/>
                  <a:gd name="connsiteX2707" fmla="*/ 193593 w 523737"/>
                  <a:gd name="connsiteY2707" fmla="*/ 0 h 228215"/>
                  <a:gd name="connsiteX2708" fmla="*/ 193593 w 523737"/>
                  <a:gd name="connsiteY2708" fmla="*/ 0 h 228215"/>
                  <a:gd name="connsiteX2709" fmla="*/ 193593 w 523737"/>
                  <a:gd name="connsiteY2709" fmla="*/ 0 h 228215"/>
                  <a:gd name="connsiteX2710" fmla="*/ 193593 w 523737"/>
                  <a:gd name="connsiteY2710" fmla="*/ 0 h 228215"/>
                  <a:gd name="connsiteX2711" fmla="*/ 193593 w 523737"/>
                  <a:gd name="connsiteY2711" fmla="*/ 0 h 228215"/>
                  <a:gd name="connsiteX2712" fmla="*/ 193593 w 523737"/>
                  <a:gd name="connsiteY2712" fmla="*/ 0 h 228215"/>
                  <a:gd name="connsiteX2713" fmla="*/ 193593 w 523737"/>
                  <a:gd name="connsiteY2713" fmla="*/ 0 h 228215"/>
                  <a:gd name="connsiteX2714" fmla="*/ 193593 w 523737"/>
                  <a:gd name="connsiteY2714" fmla="*/ 0 h 228215"/>
                  <a:gd name="connsiteX2715" fmla="*/ 193593 w 523737"/>
                  <a:gd name="connsiteY2715" fmla="*/ 0 h 228215"/>
                  <a:gd name="connsiteX2716" fmla="*/ 193593 w 523737"/>
                  <a:gd name="connsiteY2716" fmla="*/ 0 h 228215"/>
                  <a:gd name="connsiteX2717" fmla="*/ 193593 w 523737"/>
                  <a:gd name="connsiteY2717" fmla="*/ 0 h 228215"/>
                  <a:gd name="connsiteX2718" fmla="*/ 193593 w 523737"/>
                  <a:gd name="connsiteY2718" fmla="*/ 0 h 228215"/>
                  <a:gd name="connsiteX2719" fmla="*/ 193593 w 523737"/>
                  <a:gd name="connsiteY2719" fmla="*/ 0 h 228215"/>
                  <a:gd name="connsiteX2720" fmla="*/ 193593 w 523737"/>
                  <a:gd name="connsiteY2720" fmla="*/ 0 h 228215"/>
                  <a:gd name="connsiteX2721" fmla="*/ 193593 w 523737"/>
                  <a:gd name="connsiteY2721" fmla="*/ 0 h 228215"/>
                  <a:gd name="connsiteX2722" fmla="*/ 193593 w 523737"/>
                  <a:gd name="connsiteY2722" fmla="*/ 0 h 228215"/>
                  <a:gd name="connsiteX2723" fmla="*/ 193593 w 523737"/>
                  <a:gd name="connsiteY2723" fmla="*/ 0 h 228215"/>
                  <a:gd name="connsiteX2724" fmla="*/ 193593 w 523737"/>
                  <a:gd name="connsiteY2724" fmla="*/ 0 h 228215"/>
                  <a:gd name="connsiteX2725" fmla="*/ 193593 w 523737"/>
                  <a:gd name="connsiteY2725" fmla="*/ 0 h 228215"/>
                  <a:gd name="connsiteX2726" fmla="*/ 193593 w 523737"/>
                  <a:gd name="connsiteY2726" fmla="*/ 0 h 228215"/>
                  <a:gd name="connsiteX2727" fmla="*/ 193593 w 523737"/>
                  <a:gd name="connsiteY2727" fmla="*/ 0 h 228215"/>
                  <a:gd name="connsiteX2728" fmla="*/ 193593 w 523737"/>
                  <a:gd name="connsiteY2728" fmla="*/ 0 h 228215"/>
                  <a:gd name="connsiteX2729" fmla="*/ 193593 w 523737"/>
                  <a:gd name="connsiteY2729" fmla="*/ 0 h 228215"/>
                  <a:gd name="connsiteX2730" fmla="*/ 193593 w 523737"/>
                  <a:gd name="connsiteY2730" fmla="*/ 0 h 228215"/>
                  <a:gd name="connsiteX2731" fmla="*/ 193593 w 523737"/>
                  <a:gd name="connsiteY2731" fmla="*/ 0 h 228215"/>
                  <a:gd name="connsiteX2732" fmla="*/ 193593 w 523737"/>
                  <a:gd name="connsiteY2732" fmla="*/ 0 h 228215"/>
                  <a:gd name="connsiteX2733" fmla="*/ 193593 w 523737"/>
                  <a:gd name="connsiteY2733" fmla="*/ 0 h 228215"/>
                  <a:gd name="connsiteX2734" fmla="*/ 193593 w 523737"/>
                  <a:gd name="connsiteY2734" fmla="*/ 0 h 228215"/>
                  <a:gd name="connsiteX2735" fmla="*/ 193593 w 523737"/>
                  <a:gd name="connsiteY2735" fmla="*/ 0 h 228215"/>
                  <a:gd name="connsiteX2736" fmla="*/ 193593 w 523737"/>
                  <a:gd name="connsiteY2736" fmla="*/ 0 h 228215"/>
                  <a:gd name="connsiteX2737" fmla="*/ 193593 w 523737"/>
                  <a:gd name="connsiteY2737" fmla="*/ 0 h 228215"/>
                  <a:gd name="connsiteX2738" fmla="*/ 193593 w 523737"/>
                  <a:gd name="connsiteY2738" fmla="*/ 0 h 228215"/>
                  <a:gd name="connsiteX2739" fmla="*/ 193593 w 523737"/>
                  <a:gd name="connsiteY2739" fmla="*/ 0 h 228215"/>
                  <a:gd name="connsiteX2740" fmla="*/ 193593 w 523737"/>
                  <a:gd name="connsiteY2740" fmla="*/ 0 h 228215"/>
                  <a:gd name="connsiteX2741" fmla="*/ 193593 w 523737"/>
                  <a:gd name="connsiteY2741" fmla="*/ 0 h 228215"/>
                  <a:gd name="connsiteX2742" fmla="*/ 193593 w 523737"/>
                  <a:gd name="connsiteY2742" fmla="*/ 0 h 228215"/>
                  <a:gd name="connsiteX2743" fmla="*/ 193593 w 523737"/>
                  <a:gd name="connsiteY2743" fmla="*/ 0 h 228215"/>
                  <a:gd name="connsiteX2744" fmla="*/ 193593 w 523737"/>
                  <a:gd name="connsiteY2744" fmla="*/ 0 h 228215"/>
                  <a:gd name="connsiteX2745" fmla="*/ 193593 w 523737"/>
                  <a:gd name="connsiteY2745" fmla="*/ 0 h 228215"/>
                  <a:gd name="connsiteX2746" fmla="*/ 193593 w 523737"/>
                  <a:gd name="connsiteY2746" fmla="*/ 0 h 228215"/>
                  <a:gd name="connsiteX2747" fmla="*/ 193593 w 523737"/>
                  <a:gd name="connsiteY2747" fmla="*/ 0 h 228215"/>
                  <a:gd name="connsiteX2748" fmla="*/ 193593 w 523737"/>
                  <a:gd name="connsiteY2748" fmla="*/ 0 h 228215"/>
                  <a:gd name="connsiteX2749" fmla="*/ 193593 w 523737"/>
                  <a:gd name="connsiteY2749" fmla="*/ 0 h 228215"/>
                  <a:gd name="connsiteX2750" fmla="*/ 193593 w 523737"/>
                  <a:gd name="connsiteY2750" fmla="*/ 0 h 228215"/>
                  <a:gd name="connsiteX2751" fmla="*/ 193593 w 523737"/>
                  <a:gd name="connsiteY2751" fmla="*/ 0 h 228215"/>
                  <a:gd name="connsiteX2752" fmla="*/ 193593 w 523737"/>
                  <a:gd name="connsiteY2752" fmla="*/ 0 h 228215"/>
                  <a:gd name="connsiteX2753" fmla="*/ 193593 w 523737"/>
                  <a:gd name="connsiteY2753" fmla="*/ 0 h 228215"/>
                  <a:gd name="connsiteX2754" fmla="*/ 193593 w 523737"/>
                  <a:gd name="connsiteY2754" fmla="*/ 0 h 228215"/>
                  <a:gd name="connsiteX2755" fmla="*/ 193593 w 523737"/>
                  <a:gd name="connsiteY2755" fmla="*/ 0 h 228215"/>
                  <a:gd name="connsiteX2756" fmla="*/ 193593 w 523737"/>
                  <a:gd name="connsiteY2756" fmla="*/ 0 h 228215"/>
                  <a:gd name="connsiteX2757" fmla="*/ 193593 w 523737"/>
                  <a:gd name="connsiteY2757" fmla="*/ 0 h 228215"/>
                  <a:gd name="connsiteX2758" fmla="*/ 193593 w 523737"/>
                  <a:gd name="connsiteY2758" fmla="*/ 0 h 228215"/>
                  <a:gd name="connsiteX2759" fmla="*/ 193593 w 523737"/>
                  <a:gd name="connsiteY2759" fmla="*/ 0 h 228215"/>
                  <a:gd name="connsiteX2760" fmla="*/ 193593 w 523737"/>
                  <a:gd name="connsiteY2760" fmla="*/ 0 h 228215"/>
                  <a:gd name="connsiteX2761" fmla="*/ 193593 w 523737"/>
                  <a:gd name="connsiteY2761" fmla="*/ 0 h 228215"/>
                  <a:gd name="connsiteX2762" fmla="*/ 193593 w 523737"/>
                  <a:gd name="connsiteY2762" fmla="*/ 0 h 228215"/>
                  <a:gd name="connsiteX2763" fmla="*/ 193593 w 523737"/>
                  <a:gd name="connsiteY2763" fmla="*/ 0 h 228215"/>
                  <a:gd name="connsiteX2764" fmla="*/ 193593 w 523737"/>
                  <a:gd name="connsiteY2764" fmla="*/ 0 h 228215"/>
                  <a:gd name="connsiteX2765" fmla="*/ 193593 w 523737"/>
                  <a:gd name="connsiteY2765" fmla="*/ 0 h 228215"/>
                  <a:gd name="connsiteX2766" fmla="*/ 193593 w 523737"/>
                  <a:gd name="connsiteY2766" fmla="*/ 0 h 228215"/>
                  <a:gd name="connsiteX2767" fmla="*/ 193593 w 523737"/>
                  <a:gd name="connsiteY2767" fmla="*/ 0 h 228215"/>
                  <a:gd name="connsiteX2768" fmla="*/ 193593 w 523737"/>
                  <a:gd name="connsiteY2768" fmla="*/ 0 h 228215"/>
                  <a:gd name="connsiteX2769" fmla="*/ 193593 w 523737"/>
                  <a:gd name="connsiteY2769" fmla="*/ 0 h 228215"/>
                  <a:gd name="connsiteX2770" fmla="*/ 193593 w 523737"/>
                  <a:gd name="connsiteY2770" fmla="*/ 0 h 228215"/>
                  <a:gd name="connsiteX2771" fmla="*/ 193593 w 523737"/>
                  <a:gd name="connsiteY2771" fmla="*/ 0 h 228215"/>
                  <a:gd name="connsiteX2772" fmla="*/ 193593 w 523737"/>
                  <a:gd name="connsiteY2772" fmla="*/ 0 h 228215"/>
                  <a:gd name="connsiteX2773" fmla="*/ 193593 w 523737"/>
                  <a:gd name="connsiteY2773" fmla="*/ 0 h 228215"/>
                  <a:gd name="connsiteX2774" fmla="*/ 193593 w 523737"/>
                  <a:gd name="connsiteY2774" fmla="*/ 0 h 228215"/>
                  <a:gd name="connsiteX2775" fmla="*/ 193593 w 523737"/>
                  <a:gd name="connsiteY2775" fmla="*/ 0 h 228215"/>
                  <a:gd name="connsiteX2776" fmla="*/ 193593 w 523737"/>
                  <a:gd name="connsiteY2776" fmla="*/ 0 h 228215"/>
                  <a:gd name="connsiteX2777" fmla="*/ 193593 w 523737"/>
                  <a:gd name="connsiteY2777" fmla="*/ 0 h 228215"/>
                  <a:gd name="connsiteX2778" fmla="*/ 193593 w 523737"/>
                  <a:gd name="connsiteY2778" fmla="*/ 0 h 228215"/>
                  <a:gd name="connsiteX2779" fmla="*/ 193593 w 523737"/>
                  <a:gd name="connsiteY2779" fmla="*/ 0 h 228215"/>
                  <a:gd name="connsiteX2780" fmla="*/ 193593 w 523737"/>
                  <a:gd name="connsiteY2780" fmla="*/ 0 h 228215"/>
                  <a:gd name="connsiteX2781" fmla="*/ 193593 w 523737"/>
                  <a:gd name="connsiteY2781" fmla="*/ 0 h 228215"/>
                  <a:gd name="connsiteX2782" fmla="*/ 193593 w 523737"/>
                  <a:gd name="connsiteY2782" fmla="*/ 0 h 228215"/>
                  <a:gd name="connsiteX2783" fmla="*/ 193593 w 523737"/>
                  <a:gd name="connsiteY2783" fmla="*/ 0 h 228215"/>
                  <a:gd name="connsiteX2784" fmla="*/ 193593 w 523737"/>
                  <a:gd name="connsiteY2784" fmla="*/ 0 h 228215"/>
                  <a:gd name="connsiteX2785" fmla="*/ 193593 w 523737"/>
                  <a:gd name="connsiteY2785" fmla="*/ 0 h 228215"/>
                  <a:gd name="connsiteX2786" fmla="*/ 193593 w 523737"/>
                  <a:gd name="connsiteY2786" fmla="*/ 0 h 228215"/>
                  <a:gd name="connsiteX2787" fmla="*/ 193593 w 523737"/>
                  <a:gd name="connsiteY2787" fmla="*/ 0 h 228215"/>
                  <a:gd name="connsiteX2788" fmla="*/ 193593 w 523737"/>
                  <a:gd name="connsiteY2788" fmla="*/ 0 h 228215"/>
                  <a:gd name="connsiteX2789" fmla="*/ 193593 w 523737"/>
                  <a:gd name="connsiteY2789" fmla="*/ 0 h 228215"/>
                  <a:gd name="connsiteX2790" fmla="*/ 193593 w 523737"/>
                  <a:gd name="connsiteY2790" fmla="*/ 0 h 228215"/>
                  <a:gd name="connsiteX2791" fmla="*/ 193593 w 523737"/>
                  <a:gd name="connsiteY2791" fmla="*/ 0 h 228215"/>
                  <a:gd name="connsiteX2792" fmla="*/ 193593 w 523737"/>
                  <a:gd name="connsiteY2792" fmla="*/ 0 h 228215"/>
                  <a:gd name="connsiteX2793" fmla="*/ 193593 w 523737"/>
                  <a:gd name="connsiteY2793" fmla="*/ 0 h 228215"/>
                  <a:gd name="connsiteX2794" fmla="*/ 193593 w 523737"/>
                  <a:gd name="connsiteY2794" fmla="*/ 0 h 228215"/>
                  <a:gd name="connsiteX2795" fmla="*/ 193593 w 523737"/>
                  <a:gd name="connsiteY2795" fmla="*/ 0 h 228215"/>
                  <a:gd name="connsiteX2796" fmla="*/ 193593 w 523737"/>
                  <a:gd name="connsiteY2796" fmla="*/ 0 h 228215"/>
                  <a:gd name="connsiteX2797" fmla="*/ 193593 w 523737"/>
                  <a:gd name="connsiteY2797" fmla="*/ 0 h 228215"/>
                  <a:gd name="connsiteX2798" fmla="*/ 193593 w 523737"/>
                  <a:gd name="connsiteY2798" fmla="*/ 0 h 228215"/>
                  <a:gd name="connsiteX2799" fmla="*/ 193593 w 523737"/>
                  <a:gd name="connsiteY2799" fmla="*/ 0 h 228215"/>
                  <a:gd name="connsiteX2800" fmla="*/ 193593 w 523737"/>
                  <a:gd name="connsiteY2800" fmla="*/ 0 h 228215"/>
                  <a:gd name="connsiteX2801" fmla="*/ 193593 w 523737"/>
                  <a:gd name="connsiteY2801" fmla="*/ 0 h 228215"/>
                  <a:gd name="connsiteX2802" fmla="*/ 193593 w 523737"/>
                  <a:gd name="connsiteY2802" fmla="*/ 0 h 228215"/>
                  <a:gd name="connsiteX2803" fmla="*/ 193593 w 523737"/>
                  <a:gd name="connsiteY2803" fmla="*/ 0 h 228215"/>
                  <a:gd name="connsiteX2804" fmla="*/ 193593 w 523737"/>
                  <a:gd name="connsiteY2804" fmla="*/ 0 h 228215"/>
                  <a:gd name="connsiteX2805" fmla="*/ 193593 w 523737"/>
                  <a:gd name="connsiteY2805" fmla="*/ 0 h 228215"/>
                  <a:gd name="connsiteX2806" fmla="*/ 193593 w 523737"/>
                  <a:gd name="connsiteY2806" fmla="*/ 0 h 228215"/>
                  <a:gd name="connsiteX2807" fmla="*/ 193593 w 523737"/>
                  <a:gd name="connsiteY2807" fmla="*/ 0 h 228215"/>
                  <a:gd name="connsiteX2808" fmla="*/ 193593 w 523737"/>
                  <a:gd name="connsiteY2808" fmla="*/ 0 h 228215"/>
                  <a:gd name="connsiteX2809" fmla="*/ 193593 w 523737"/>
                  <a:gd name="connsiteY2809" fmla="*/ 0 h 228215"/>
                  <a:gd name="connsiteX2810" fmla="*/ 193593 w 523737"/>
                  <a:gd name="connsiteY2810" fmla="*/ 0 h 228215"/>
                  <a:gd name="connsiteX2811" fmla="*/ 193593 w 523737"/>
                  <a:gd name="connsiteY2811" fmla="*/ 0 h 228215"/>
                  <a:gd name="connsiteX2812" fmla="*/ 193593 w 523737"/>
                  <a:gd name="connsiteY2812" fmla="*/ 0 h 228215"/>
                  <a:gd name="connsiteX2813" fmla="*/ 193593 w 523737"/>
                  <a:gd name="connsiteY2813" fmla="*/ 0 h 228215"/>
                  <a:gd name="connsiteX2814" fmla="*/ 193593 w 523737"/>
                  <a:gd name="connsiteY2814" fmla="*/ 0 h 228215"/>
                  <a:gd name="connsiteX2815" fmla="*/ 193593 w 523737"/>
                  <a:gd name="connsiteY2815" fmla="*/ 0 h 228215"/>
                  <a:gd name="connsiteX2816" fmla="*/ 193593 w 523737"/>
                  <a:gd name="connsiteY2816" fmla="*/ 0 h 228215"/>
                  <a:gd name="connsiteX2817" fmla="*/ 193593 w 523737"/>
                  <a:gd name="connsiteY2817" fmla="*/ 0 h 228215"/>
                  <a:gd name="connsiteX2818" fmla="*/ 193593 w 523737"/>
                  <a:gd name="connsiteY2818" fmla="*/ 0 h 228215"/>
                  <a:gd name="connsiteX2819" fmla="*/ 193593 w 523737"/>
                  <a:gd name="connsiteY2819" fmla="*/ 0 h 228215"/>
                  <a:gd name="connsiteX2820" fmla="*/ 193593 w 523737"/>
                  <a:gd name="connsiteY2820" fmla="*/ 0 h 228215"/>
                  <a:gd name="connsiteX2821" fmla="*/ 193593 w 523737"/>
                  <a:gd name="connsiteY2821" fmla="*/ 0 h 228215"/>
                  <a:gd name="connsiteX2822" fmla="*/ 193593 w 523737"/>
                  <a:gd name="connsiteY2822" fmla="*/ 0 h 228215"/>
                  <a:gd name="connsiteX2823" fmla="*/ 193593 w 523737"/>
                  <a:gd name="connsiteY2823" fmla="*/ 0 h 228215"/>
                  <a:gd name="connsiteX2824" fmla="*/ 193593 w 523737"/>
                  <a:gd name="connsiteY2824" fmla="*/ 0 h 228215"/>
                  <a:gd name="connsiteX2825" fmla="*/ 193593 w 523737"/>
                  <a:gd name="connsiteY2825" fmla="*/ 0 h 228215"/>
                  <a:gd name="connsiteX2826" fmla="*/ 193593 w 523737"/>
                  <a:gd name="connsiteY2826" fmla="*/ 0 h 228215"/>
                  <a:gd name="connsiteX2827" fmla="*/ 193593 w 523737"/>
                  <a:gd name="connsiteY2827" fmla="*/ 0 h 228215"/>
                  <a:gd name="connsiteX2828" fmla="*/ 193593 w 523737"/>
                  <a:gd name="connsiteY2828" fmla="*/ 0 h 228215"/>
                  <a:gd name="connsiteX2829" fmla="*/ 193593 w 523737"/>
                  <a:gd name="connsiteY2829" fmla="*/ 0 h 228215"/>
                  <a:gd name="connsiteX2830" fmla="*/ 193593 w 523737"/>
                  <a:gd name="connsiteY2830" fmla="*/ 0 h 228215"/>
                  <a:gd name="connsiteX2831" fmla="*/ 193593 w 523737"/>
                  <a:gd name="connsiteY2831" fmla="*/ 0 h 228215"/>
                  <a:gd name="connsiteX2832" fmla="*/ 193593 w 523737"/>
                  <a:gd name="connsiteY2832" fmla="*/ 8645 h 228215"/>
                  <a:gd name="connsiteX2833" fmla="*/ 193593 w 523737"/>
                  <a:gd name="connsiteY2833" fmla="*/ 8645 h 228215"/>
                  <a:gd name="connsiteX2834" fmla="*/ 193593 w 523737"/>
                  <a:gd name="connsiteY2834" fmla="*/ 8645 h 228215"/>
                  <a:gd name="connsiteX2835" fmla="*/ 193593 w 523737"/>
                  <a:gd name="connsiteY2835" fmla="*/ 8645 h 228215"/>
                  <a:gd name="connsiteX2836" fmla="*/ 193593 w 523737"/>
                  <a:gd name="connsiteY2836" fmla="*/ 8645 h 228215"/>
                  <a:gd name="connsiteX2837" fmla="*/ 193593 w 523737"/>
                  <a:gd name="connsiteY2837" fmla="*/ 8645 h 228215"/>
                  <a:gd name="connsiteX2838" fmla="*/ 193593 w 523737"/>
                  <a:gd name="connsiteY2838" fmla="*/ 8645 h 228215"/>
                  <a:gd name="connsiteX2839" fmla="*/ 193593 w 523737"/>
                  <a:gd name="connsiteY2839" fmla="*/ 8645 h 228215"/>
                  <a:gd name="connsiteX2840" fmla="*/ 193593 w 523737"/>
                  <a:gd name="connsiteY2840" fmla="*/ 8645 h 228215"/>
                  <a:gd name="connsiteX2841" fmla="*/ 193593 w 523737"/>
                  <a:gd name="connsiteY2841" fmla="*/ 8645 h 228215"/>
                  <a:gd name="connsiteX2842" fmla="*/ 193593 w 523737"/>
                  <a:gd name="connsiteY2842" fmla="*/ 8645 h 228215"/>
                  <a:gd name="connsiteX2843" fmla="*/ 193593 w 523737"/>
                  <a:gd name="connsiteY2843" fmla="*/ 8645 h 228215"/>
                  <a:gd name="connsiteX2844" fmla="*/ 193593 w 523737"/>
                  <a:gd name="connsiteY2844" fmla="*/ 8645 h 228215"/>
                  <a:gd name="connsiteX2845" fmla="*/ 193593 w 523737"/>
                  <a:gd name="connsiteY2845" fmla="*/ 8645 h 228215"/>
                  <a:gd name="connsiteX2846" fmla="*/ 193593 w 523737"/>
                  <a:gd name="connsiteY2846" fmla="*/ 8645 h 228215"/>
                  <a:gd name="connsiteX2847" fmla="*/ 193593 w 523737"/>
                  <a:gd name="connsiteY2847" fmla="*/ 8645 h 228215"/>
                  <a:gd name="connsiteX2848" fmla="*/ 193593 w 523737"/>
                  <a:gd name="connsiteY2848" fmla="*/ 8645 h 228215"/>
                  <a:gd name="connsiteX2849" fmla="*/ 193593 w 523737"/>
                  <a:gd name="connsiteY2849" fmla="*/ 8645 h 228215"/>
                  <a:gd name="connsiteX2850" fmla="*/ 193593 w 523737"/>
                  <a:gd name="connsiteY2850" fmla="*/ 8645 h 228215"/>
                  <a:gd name="connsiteX2851" fmla="*/ 193593 w 523737"/>
                  <a:gd name="connsiteY2851" fmla="*/ 8645 h 228215"/>
                  <a:gd name="connsiteX2852" fmla="*/ 193593 w 523737"/>
                  <a:gd name="connsiteY2852" fmla="*/ 8645 h 228215"/>
                  <a:gd name="connsiteX2853" fmla="*/ 193593 w 523737"/>
                  <a:gd name="connsiteY2853" fmla="*/ 8645 h 228215"/>
                  <a:gd name="connsiteX2854" fmla="*/ 193593 w 523737"/>
                  <a:gd name="connsiteY2854" fmla="*/ 8645 h 228215"/>
                  <a:gd name="connsiteX2855" fmla="*/ 193593 w 523737"/>
                  <a:gd name="connsiteY2855" fmla="*/ 8645 h 228215"/>
                  <a:gd name="connsiteX2856" fmla="*/ 193593 w 523737"/>
                  <a:gd name="connsiteY2856" fmla="*/ 8645 h 228215"/>
                  <a:gd name="connsiteX2857" fmla="*/ 193593 w 523737"/>
                  <a:gd name="connsiteY2857" fmla="*/ 8645 h 228215"/>
                  <a:gd name="connsiteX2858" fmla="*/ 193593 w 523737"/>
                  <a:gd name="connsiteY2858" fmla="*/ 8645 h 228215"/>
                  <a:gd name="connsiteX2859" fmla="*/ 193593 w 523737"/>
                  <a:gd name="connsiteY2859" fmla="*/ 8645 h 228215"/>
                  <a:gd name="connsiteX2860" fmla="*/ 193593 w 523737"/>
                  <a:gd name="connsiteY2860" fmla="*/ 8645 h 228215"/>
                  <a:gd name="connsiteX2861" fmla="*/ 193593 w 523737"/>
                  <a:gd name="connsiteY2861" fmla="*/ 8645 h 228215"/>
                  <a:gd name="connsiteX2862" fmla="*/ 193593 w 523737"/>
                  <a:gd name="connsiteY2862" fmla="*/ 8645 h 228215"/>
                  <a:gd name="connsiteX2863" fmla="*/ 193593 w 523737"/>
                  <a:gd name="connsiteY2863" fmla="*/ 8645 h 228215"/>
                  <a:gd name="connsiteX2864" fmla="*/ 193593 w 523737"/>
                  <a:gd name="connsiteY2864" fmla="*/ 8645 h 228215"/>
                  <a:gd name="connsiteX2865" fmla="*/ 193593 w 523737"/>
                  <a:gd name="connsiteY2865" fmla="*/ 8645 h 228215"/>
                  <a:gd name="connsiteX2866" fmla="*/ 193593 w 523737"/>
                  <a:gd name="connsiteY2866" fmla="*/ 8645 h 228215"/>
                  <a:gd name="connsiteX2867" fmla="*/ 193593 w 523737"/>
                  <a:gd name="connsiteY2867" fmla="*/ 8645 h 228215"/>
                  <a:gd name="connsiteX2868" fmla="*/ 193593 w 523737"/>
                  <a:gd name="connsiteY2868" fmla="*/ 8645 h 228215"/>
                  <a:gd name="connsiteX2869" fmla="*/ 193593 w 523737"/>
                  <a:gd name="connsiteY2869" fmla="*/ 8645 h 228215"/>
                  <a:gd name="connsiteX2870" fmla="*/ 193593 w 523737"/>
                  <a:gd name="connsiteY2870" fmla="*/ 8645 h 228215"/>
                  <a:gd name="connsiteX2871" fmla="*/ 193593 w 523737"/>
                  <a:gd name="connsiteY2871" fmla="*/ 8645 h 228215"/>
                  <a:gd name="connsiteX2872" fmla="*/ 193593 w 523737"/>
                  <a:gd name="connsiteY2872" fmla="*/ 8645 h 228215"/>
                  <a:gd name="connsiteX2873" fmla="*/ 193593 w 523737"/>
                  <a:gd name="connsiteY2873" fmla="*/ 8645 h 228215"/>
                  <a:gd name="connsiteX2874" fmla="*/ 193593 w 523737"/>
                  <a:gd name="connsiteY2874" fmla="*/ 8645 h 228215"/>
                  <a:gd name="connsiteX2875" fmla="*/ 193593 w 523737"/>
                  <a:gd name="connsiteY2875" fmla="*/ 8645 h 228215"/>
                  <a:gd name="connsiteX2876" fmla="*/ 193593 w 523737"/>
                  <a:gd name="connsiteY2876" fmla="*/ 8645 h 228215"/>
                  <a:gd name="connsiteX2877" fmla="*/ 193593 w 523737"/>
                  <a:gd name="connsiteY2877" fmla="*/ 8645 h 228215"/>
                  <a:gd name="connsiteX2878" fmla="*/ 193593 w 523737"/>
                  <a:gd name="connsiteY2878" fmla="*/ 8645 h 228215"/>
                  <a:gd name="connsiteX2879" fmla="*/ 193593 w 523737"/>
                  <a:gd name="connsiteY2879" fmla="*/ 8645 h 228215"/>
                  <a:gd name="connsiteX2880" fmla="*/ 193593 w 523737"/>
                  <a:gd name="connsiteY2880" fmla="*/ 8645 h 228215"/>
                  <a:gd name="connsiteX2881" fmla="*/ 193593 w 523737"/>
                  <a:gd name="connsiteY2881" fmla="*/ 8645 h 228215"/>
                  <a:gd name="connsiteX2882" fmla="*/ 193593 w 523737"/>
                  <a:gd name="connsiteY2882" fmla="*/ 8645 h 228215"/>
                  <a:gd name="connsiteX2883" fmla="*/ 193593 w 523737"/>
                  <a:gd name="connsiteY2883" fmla="*/ 8645 h 228215"/>
                  <a:gd name="connsiteX2884" fmla="*/ 193593 w 523737"/>
                  <a:gd name="connsiteY2884" fmla="*/ 8645 h 228215"/>
                  <a:gd name="connsiteX2885" fmla="*/ 193593 w 523737"/>
                  <a:gd name="connsiteY2885" fmla="*/ 8645 h 228215"/>
                  <a:gd name="connsiteX2886" fmla="*/ 193593 w 523737"/>
                  <a:gd name="connsiteY2886" fmla="*/ 8645 h 228215"/>
                  <a:gd name="connsiteX2887" fmla="*/ 193593 w 523737"/>
                  <a:gd name="connsiteY2887" fmla="*/ 8645 h 228215"/>
                  <a:gd name="connsiteX2888" fmla="*/ 193593 w 523737"/>
                  <a:gd name="connsiteY2888" fmla="*/ 8645 h 228215"/>
                  <a:gd name="connsiteX2889" fmla="*/ 193593 w 523737"/>
                  <a:gd name="connsiteY2889" fmla="*/ 8645 h 228215"/>
                  <a:gd name="connsiteX2890" fmla="*/ 193593 w 523737"/>
                  <a:gd name="connsiteY2890" fmla="*/ 8645 h 228215"/>
                  <a:gd name="connsiteX2891" fmla="*/ 193593 w 523737"/>
                  <a:gd name="connsiteY2891" fmla="*/ 8645 h 228215"/>
                  <a:gd name="connsiteX2892" fmla="*/ 193593 w 523737"/>
                  <a:gd name="connsiteY2892" fmla="*/ 8645 h 228215"/>
                  <a:gd name="connsiteX2893" fmla="*/ 193593 w 523737"/>
                  <a:gd name="connsiteY2893" fmla="*/ 8645 h 228215"/>
                  <a:gd name="connsiteX2894" fmla="*/ 193593 w 523737"/>
                  <a:gd name="connsiteY2894" fmla="*/ 8645 h 228215"/>
                  <a:gd name="connsiteX2895" fmla="*/ 193593 w 523737"/>
                  <a:gd name="connsiteY2895" fmla="*/ 8645 h 228215"/>
                  <a:gd name="connsiteX2896" fmla="*/ 193593 w 523737"/>
                  <a:gd name="connsiteY2896" fmla="*/ 8645 h 228215"/>
                  <a:gd name="connsiteX2897" fmla="*/ 193593 w 523737"/>
                  <a:gd name="connsiteY2897" fmla="*/ 8645 h 228215"/>
                  <a:gd name="connsiteX2898" fmla="*/ 193593 w 523737"/>
                  <a:gd name="connsiteY2898" fmla="*/ 8645 h 228215"/>
                  <a:gd name="connsiteX2899" fmla="*/ 193593 w 523737"/>
                  <a:gd name="connsiteY2899" fmla="*/ 8645 h 228215"/>
                  <a:gd name="connsiteX2900" fmla="*/ 193593 w 523737"/>
                  <a:gd name="connsiteY2900" fmla="*/ 8645 h 228215"/>
                  <a:gd name="connsiteX2901" fmla="*/ 193593 w 523737"/>
                  <a:gd name="connsiteY2901" fmla="*/ 8645 h 228215"/>
                  <a:gd name="connsiteX2902" fmla="*/ 193593 w 523737"/>
                  <a:gd name="connsiteY2902" fmla="*/ 8645 h 228215"/>
                  <a:gd name="connsiteX2903" fmla="*/ 193593 w 523737"/>
                  <a:gd name="connsiteY2903" fmla="*/ 8645 h 228215"/>
                  <a:gd name="connsiteX2904" fmla="*/ 193593 w 523737"/>
                  <a:gd name="connsiteY2904" fmla="*/ 8645 h 228215"/>
                  <a:gd name="connsiteX2905" fmla="*/ 193593 w 523737"/>
                  <a:gd name="connsiteY2905" fmla="*/ 8645 h 228215"/>
                  <a:gd name="connsiteX2906" fmla="*/ 193593 w 523737"/>
                  <a:gd name="connsiteY2906" fmla="*/ 8645 h 228215"/>
                  <a:gd name="connsiteX2907" fmla="*/ 193593 w 523737"/>
                  <a:gd name="connsiteY2907" fmla="*/ 8645 h 228215"/>
                  <a:gd name="connsiteX2908" fmla="*/ 193593 w 523737"/>
                  <a:gd name="connsiteY2908" fmla="*/ 8645 h 228215"/>
                  <a:gd name="connsiteX2909" fmla="*/ 193593 w 523737"/>
                  <a:gd name="connsiteY2909" fmla="*/ 8645 h 228215"/>
                  <a:gd name="connsiteX2910" fmla="*/ 193593 w 523737"/>
                  <a:gd name="connsiteY2910" fmla="*/ 8645 h 228215"/>
                  <a:gd name="connsiteX2911" fmla="*/ 193593 w 523737"/>
                  <a:gd name="connsiteY2911" fmla="*/ 8645 h 228215"/>
                  <a:gd name="connsiteX2912" fmla="*/ 193593 w 523737"/>
                  <a:gd name="connsiteY2912" fmla="*/ 8645 h 228215"/>
                  <a:gd name="connsiteX2913" fmla="*/ 193593 w 523737"/>
                  <a:gd name="connsiteY2913" fmla="*/ 8645 h 228215"/>
                  <a:gd name="connsiteX2914" fmla="*/ 193593 w 523737"/>
                  <a:gd name="connsiteY2914" fmla="*/ 8645 h 228215"/>
                  <a:gd name="connsiteX2915" fmla="*/ 193593 w 523737"/>
                  <a:gd name="connsiteY2915" fmla="*/ 8645 h 228215"/>
                  <a:gd name="connsiteX2916" fmla="*/ 193593 w 523737"/>
                  <a:gd name="connsiteY2916" fmla="*/ 8645 h 228215"/>
                  <a:gd name="connsiteX2917" fmla="*/ 193593 w 523737"/>
                  <a:gd name="connsiteY2917" fmla="*/ 8645 h 228215"/>
                  <a:gd name="connsiteX2918" fmla="*/ 193593 w 523737"/>
                  <a:gd name="connsiteY2918" fmla="*/ 8645 h 228215"/>
                  <a:gd name="connsiteX2919" fmla="*/ 193593 w 523737"/>
                  <a:gd name="connsiteY2919" fmla="*/ 8645 h 228215"/>
                  <a:gd name="connsiteX2920" fmla="*/ 193593 w 523737"/>
                  <a:gd name="connsiteY2920" fmla="*/ 8645 h 228215"/>
                  <a:gd name="connsiteX2921" fmla="*/ 193593 w 523737"/>
                  <a:gd name="connsiteY2921" fmla="*/ 8645 h 228215"/>
                  <a:gd name="connsiteX2922" fmla="*/ 193593 w 523737"/>
                  <a:gd name="connsiteY2922" fmla="*/ 8645 h 228215"/>
                  <a:gd name="connsiteX2923" fmla="*/ 193593 w 523737"/>
                  <a:gd name="connsiteY2923" fmla="*/ 8645 h 228215"/>
                  <a:gd name="connsiteX2924" fmla="*/ 193593 w 523737"/>
                  <a:gd name="connsiteY2924" fmla="*/ 8645 h 228215"/>
                  <a:gd name="connsiteX2925" fmla="*/ 193593 w 523737"/>
                  <a:gd name="connsiteY2925" fmla="*/ 8645 h 228215"/>
                  <a:gd name="connsiteX2926" fmla="*/ 193593 w 523737"/>
                  <a:gd name="connsiteY2926" fmla="*/ 8645 h 228215"/>
                  <a:gd name="connsiteX2927" fmla="*/ 193593 w 523737"/>
                  <a:gd name="connsiteY2927" fmla="*/ 8645 h 228215"/>
                  <a:gd name="connsiteX2928" fmla="*/ 193593 w 523737"/>
                  <a:gd name="connsiteY2928" fmla="*/ 8645 h 228215"/>
                  <a:gd name="connsiteX2929" fmla="*/ 193593 w 523737"/>
                  <a:gd name="connsiteY2929" fmla="*/ 8645 h 228215"/>
                  <a:gd name="connsiteX2930" fmla="*/ 193593 w 523737"/>
                  <a:gd name="connsiteY2930" fmla="*/ 8645 h 228215"/>
                  <a:gd name="connsiteX2931" fmla="*/ 193593 w 523737"/>
                  <a:gd name="connsiteY2931" fmla="*/ 8645 h 228215"/>
                  <a:gd name="connsiteX2932" fmla="*/ 193593 w 523737"/>
                  <a:gd name="connsiteY2932" fmla="*/ 8645 h 228215"/>
                  <a:gd name="connsiteX2933" fmla="*/ 193593 w 523737"/>
                  <a:gd name="connsiteY2933" fmla="*/ 8645 h 228215"/>
                  <a:gd name="connsiteX2934" fmla="*/ 193593 w 523737"/>
                  <a:gd name="connsiteY2934" fmla="*/ 8645 h 228215"/>
                  <a:gd name="connsiteX2935" fmla="*/ 193593 w 523737"/>
                  <a:gd name="connsiteY2935" fmla="*/ 8645 h 228215"/>
                  <a:gd name="connsiteX2936" fmla="*/ 193593 w 523737"/>
                  <a:gd name="connsiteY2936" fmla="*/ 8645 h 228215"/>
                  <a:gd name="connsiteX2937" fmla="*/ 193593 w 523737"/>
                  <a:gd name="connsiteY2937" fmla="*/ 8645 h 228215"/>
                  <a:gd name="connsiteX2938" fmla="*/ 193593 w 523737"/>
                  <a:gd name="connsiteY2938" fmla="*/ 8645 h 228215"/>
                  <a:gd name="connsiteX2939" fmla="*/ 193593 w 523737"/>
                  <a:gd name="connsiteY2939" fmla="*/ 8645 h 228215"/>
                  <a:gd name="connsiteX2940" fmla="*/ 193593 w 523737"/>
                  <a:gd name="connsiteY2940" fmla="*/ 8645 h 228215"/>
                  <a:gd name="connsiteX2941" fmla="*/ 193593 w 523737"/>
                  <a:gd name="connsiteY2941" fmla="*/ 8645 h 228215"/>
                  <a:gd name="connsiteX2942" fmla="*/ 193593 w 523737"/>
                  <a:gd name="connsiteY2942" fmla="*/ 8645 h 228215"/>
                  <a:gd name="connsiteX2943" fmla="*/ 193593 w 523737"/>
                  <a:gd name="connsiteY2943" fmla="*/ 8645 h 228215"/>
                  <a:gd name="connsiteX2944" fmla="*/ 193593 w 523737"/>
                  <a:gd name="connsiteY2944" fmla="*/ 8645 h 228215"/>
                  <a:gd name="connsiteX2945" fmla="*/ 193593 w 523737"/>
                  <a:gd name="connsiteY2945" fmla="*/ 8645 h 228215"/>
                  <a:gd name="connsiteX2946" fmla="*/ 193593 w 523737"/>
                  <a:gd name="connsiteY2946" fmla="*/ 8645 h 228215"/>
                  <a:gd name="connsiteX2947" fmla="*/ 193593 w 523737"/>
                  <a:gd name="connsiteY2947" fmla="*/ 8645 h 228215"/>
                  <a:gd name="connsiteX2948" fmla="*/ 193593 w 523737"/>
                  <a:gd name="connsiteY2948" fmla="*/ 8645 h 228215"/>
                  <a:gd name="connsiteX2949" fmla="*/ 193593 w 523737"/>
                  <a:gd name="connsiteY2949" fmla="*/ 8645 h 228215"/>
                  <a:gd name="connsiteX2950" fmla="*/ 193593 w 523737"/>
                  <a:gd name="connsiteY2950" fmla="*/ 8645 h 228215"/>
                  <a:gd name="connsiteX2951" fmla="*/ 193593 w 523737"/>
                  <a:gd name="connsiteY2951" fmla="*/ 8645 h 228215"/>
                  <a:gd name="connsiteX2952" fmla="*/ 193593 w 523737"/>
                  <a:gd name="connsiteY2952" fmla="*/ 8645 h 228215"/>
                  <a:gd name="connsiteX2953" fmla="*/ 193593 w 523737"/>
                  <a:gd name="connsiteY2953" fmla="*/ 8645 h 228215"/>
                  <a:gd name="connsiteX2954" fmla="*/ 193593 w 523737"/>
                  <a:gd name="connsiteY2954" fmla="*/ 8645 h 228215"/>
                  <a:gd name="connsiteX2955" fmla="*/ 193593 w 523737"/>
                  <a:gd name="connsiteY2955" fmla="*/ 8645 h 228215"/>
                  <a:gd name="connsiteX2956" fmla="*/ 193593 w 523737"/>
                  <a:gd name="connsiteY2956" fmla="*/ 8645 h 228215"/>
                  <a:gd name="connsiteX2957" fmla="*/ 193593 w 523737"/>
                  <a:gd name="connsiteY2957" fmla="*/ 8645 h 228215"/>
                  <a:gd name="connsiteX2958" fmla="*/ 193593 w 523737"/>
                  <a:gd name="connsiteY2958" fmla="*/ 8645 h 228215"/>
                  <a:gd name="connsiteX2959" fmla="*/ 193593 w 523737"/>
                  <a:gd name="connsiteY2959" fmla="*/ 8645 h 228215"/>
                  <a:gd name="connsiteX2960" fmla="*/ 193593 w 523737"/>
                  <a:gd name="connsiteY2960" fmla="*/ 8645 h 228215"/>
                  <a:gd name="connsiteX2961" fmla="*/ 193593 w 523737"/>
                  <a:gd name="connsiteY2961" fmla="*/ 8645 h 228215"/>
                  <a:gd name="connsiteX2962" fmla="*/ 193593 w 523737"/>
                  <a:gd name="connsiteY2962" fmla="*/ 8645 h 228215"/>
                  <a:gd name="connsiteX2963" fmla="*/ 193593 w 523737"/>
                  <a:gd name="connsiteY2963" fmla="*/ 8645 h 228215"/>
                  <a:gd name="connsiteX2964" fmla="*/ 193593 w 523737"/>
                  <a:gd name="connsiteY2964" fmla="*/ 8645 h 228215"/>
                  <a:gd name="connsiteX2965" fmla="*/ 193593 w 523737"/>
                  <a:gd name="connsiteY2965" fmla="*/ 8645 h 228215"/>
                  <a:gd name="connsiteX2966" fmla="*/ 193593 w 523737"/>
                  <a:gd name="connsiteY2966" fmla="*/ 8645 h 228215"/>
                  <a:gd name="connsiteX2967" fmla="*/ 193593 w 523737"/>
                  <a:gd name="connsiteY2967" fmla="*/ 8645 h 228215"/>
                  <a:gd name="connsiteX2968" fmla="*/ 193593 w 523737"/>
                  <a:gd name="connsiteY2968" fmla="*/ 8645 h 228215"/>
                  <a:gd name="connsiteX2969" fmla="*/ 193593 w 523737"/>
                  <a:gd name="connsiteY2969" fmla="*/ 8645 h 228215"/>
                  <a:gd name="connsiteX2970" fmla="*/ 193593 w 523737"/>
                  <a:gd name="connsiteY2970" fmla="*/ 8645 h 228215"/>
                  <a:gd name="connsiteX2971" fmla="*/ 193593 w 523737"/>
                  <a:gd name="connsiteY2971" fmla="*/ 8645 h 228215"/>
                  <a:gd name="connsiteX2972" fmla="*/ 193593 w 523737"/>
                  <a:gd name="connsiteY2972" fmla="*/ 8645 h 228215"/>
                  <a:gd name="connsiteX2973" fmla="*/ 193593 w 523737"/>
                  <a:gd name="connsiteY2973" fmla="*/ 8645 h 228215"/>
                  <a:gd name="connsiteX2974" fmla="*/ 193593 w 523737"/>
                  <a:gd name="connsiteY2974" fmla="*/ 8645 h 228215"/>
                  <a:gd name="connsiteX2975" fmla="*/ 193593 w 523737"/>
                  <a:gd name="connsiteY2975" fmla="*/ 8645 h 228215"/>
                  <a:gd name="connsiteX2976" fmla="*/ 193593 w 523737"/>
                  <a:gd name="connsiteY2976" fmla="*/ 8645 h 228215"/>
                  <a:gd name="connsiteX2977" fmla="*/ 193593 w 523737"/>
                  <a:gd name="connsiteY2977" fmla="*/ 8645 h 228215"/>
                  <a:gd name="connsiteX2978" fmla="*/ 193593 w 523737"/>
                  <a:gd name="connsiteY2978" fmla="*/ 8645 h 228215"/>
                  <a:gd name="connsiteX2979" fmla="*/ 193593 w 523737"/>
                  <a:gd name="connsiteY2979" fmla="*/ 8645 h 228215"/>
                  <a:gd name="connsiteX2980" fmla="*/ 193593 w 523737"/>
                  <a:gd name="connsiteY2980" fmla="*/ 8645 h 228215"/>
                  <a:gd name="connsiteX2981" fmla="*/ 193593 w 523737"/>
                  <a:gd name="connsiteY2981" fmla="*/ 8645 h 228215"/>
                  <a:gd name="connsiteX2982" fmla="*/ 193593 w 523737"/>
                  <a:gd name="connsiteY2982" fmla="*/ 8645 h 228215"/>
                  <a:gd name="connsiteX2983" fmla="*/ 193593 w 523737"/>
                  <a:gd name="connsiteY2983" fmla="*/ 8645 h 228215"/>
                  <a:gd name="connsiteX2984" fmla="*/ 193593 w 523737"/>
                  <a:gd name="connsiteY2984" fmla="*/ 8645 h 228215"/>
                  <a:gd name="connsiteX2985" fmla="*/ 193593 w 523737"/>
                  <a:gd name="connsiteY2985" fmla="*/ 8645 h 228215"/>
                  <a:gd name="connsiteX2986" fmla="*/ 193593 w 523737"/>
                  <a:gd name="connsiteY2986" fmla="*/ 8645 h 228215"/>
                  <a:gd name="connsiteX2987" fmla="*/ 193593 w 523737"/>
                  <a:gd name="connsiteY2987" fmla="*/ 8645 h 228215"/>
                  <a:gd name="connsiteX2988" fmla="*/ 193593 w 523737"/>
                  <a:gd name="connsiteY2988" fmla="*/ 8645 h 228215"/>
                  <a:gd name="connsiteX2989" fmla="*/ 193593 w 523737"/>
                  <a:gd name="connsiteY2989" fmla="*/ 8645 h 228215"/>
                  <a:gd name="connsiteX2990" fmla="*/ 193593 w 523737"/>
                  <a:gd name="connsiteY2990" fmla="*/ 8645 h 228215"/>
                  <a:gd name="connsiteX2991" fmla="*/ 193593 w 523737"/>
                  <a:gd name="connsiteY2991" fmla="*/ 8645 h 228215"/>
                  <a:gd name="connsiteX2992" fmla="*/ 193593 w 523737"/>
                  <a:gd name="connsiteY2992" fmla="*/ 8645 h 228215"/>
                  <a:gd name="connsiteX2993" fmla="*/ 193593 w 523737"/>
                  <a:gd name="connsiteY2993" fmla="*/ 8645 h 228215"/>
                  <a:gd name="connsiteX2994" fmla="*/ 193593 w 523737"/>
                  <a:gd name="connsiteY2994" fmla="*/ 8645 h 228215"/>
                  <a:gd name="connsiteX2995" fmla="*/ 193593 w 523737"/>
                  <a:gd name="connsiteY2995" fmla="*/ 8645 h 228215"/>
                  <a:gd name="connsiteX2996" fmla="*/ 193593 w 523737"/>
                  <a:gd name="connsiteY2996" fmla="*/ 8645 h 228215"/>
                  <a:gd name="connsiteX2997" fmla="*/ 193593 w 523737"/>
                  <a:gd name="connsiteY2997" fmla="*/ 8645 h 228215"/>
                  <a:gd name="connsiteX2998" fmla="*/ 193593 w 523737"/>
                  <a:gd name="connsiteY2998" fmla="*/ 8645 h 228215"/>
                  <a:gd name="connsiteX2999" fmla="*/ 193593 w 523737"/>
                  <a:gd name="connsiteY2999" fmla="*/ 8645 h 228215"/>
                  <a:gd name="connsiteX3000" fmla="*/ 193593 w 523737"/>
                  <a:gd name="connsiteY3000" fmla="*/ 8645 h 228215"/>
                  <a:gd name="connsiteX3001" fmla="*/ 193593 w 523737"/>
                  <a:gd name="connsiteY3001" fmla="*/ 8645 h 228215"/>
                  <a:gd name="connsiteX3002" fmla="*/ 193593 w 523737"/>
                  <a:gd name="connsiteY3002" fmla="*/ 8645 h 228215"/>
                  <a:gd name="connsiteX3003" fmla="*/ 193593 w 523737"/>
                  <a:gd name="connsiteY3003" fmla="*/ 8645 h 228215"/>
                  <a:gd name="connsiteX3004" fmla="*/ 193593 w 523737"/>
                  <a:gd name="connsiteY3004" fmla="*/ 8645 h 228215"/>
                  <a:gd name="connsiteX3005" fmla="*/ 193593 w 523737"/>
                  <a:gd name="connsiteY3005" fmla="*/ 8645 h 228215"/>
                  <a:gd name="connsiteX3006" fmla="*/ 193593 w 523737"/>
                  <a:gd name="connsiteY3006" fmla="*/ 8645 h 228215"/>
                  <a:gd name="connsiteX3007" fmla="*/ 193593 w 523737"/>
                  <a:gd name="connsiteY3007" fmla="*/ 8645 h 228215"/>
                  <a:gd name="connsiteX3008" fmla="*/ 193593 w 523737"/>
                  <a:gd name="connsiteY3008" fmla="*/ 8645 h 228215"/>
                  <a:gd name="connsiteX3009" fmla="*/ 193593 w 523737"/>
                  <a:gd name="connsiteY3009" fmla="*/ 8645 h 228215"/>
                  <a:gd name="connsiteX3010" fmla="*/ 193593 w 523737"/>
                  <a:gd name="connsiteY3010" fmla="*/ 8645 h 228215"/>
                  <a:gd name="connsiteX3011" fmla="*/ 193593 w 523737"/>
                  <a:gd name="connsiteY3011" fmla="*/ 8645 h 228215"/>
                  <a:gd name="connsiteX3012" fmla="*/ 193593 w 523737"/>
                  <a:gd name="connsiteY3012" fmla="*/ 8645 h 228215"/>
                  <a:gd name="connsiteX3013" fmla="*/ 193593 w 523737"/>
                  <a:gd name="connsiteY3013" fmla="*/ 8645 h 228215"/>
                  <a:gd name="connsiteX3014" fmla="*/ 193593 w 523737"/>
                  <a:gd name="connsiteY3014" fmla="*/ 8645 h 228215"/>
                  <a:gd name="connsiteX3015" fmla="*/ 193593 w 523737"/>
                  <a:gd name="connsiteY3015" fmla="*/ 8645 h 228215"/>
                  <a:gd name="connsiteX3016" fmla="*/ 193593 w 523737"/>
                  <a:gd name="connsiteY3016" fmla="*/ 8645 h 228215"/>
                  <a:gd name="connsiteX3017" fmla="*/ 193593 w 523737"/>
                  <a:gd name="connsiteY3017" fmla="*/ 8645 h 228215"/>
                  <a:gd name="connsiteX3018" fmla="*/ 193593 w 523737"/>
                  <a:gd name="connsiteY3018" fmla="*/ 8645 h 228215"/>
                  <a:gd name="connsiteX3019" fmla="*/ 193593 w 523737"/>
                  <a:gd name="connsiteY3019" fmla="*/ 8645 h 228215"/>
                  <a:gd name="connsiteX3020" fmla="*/ 193593 w 523737"/>
                  <a:gd name="connsiteY3020" fmla="*/ 8645 h 228215"/>
                  <a:gd name="connsiteX3021" fmla="*/ 193593 w 523737"/>
                  <a:gd name="connsiteY3021" fmla="*/ 8645 h 228215"/>
                  <a:gd name="connsiteX3022" fmla="*/ 193593 w 523737"/>
                  <a:gd name="connsiteY3022" fmla="*/ 8645 h 228215"/>
                  <a:gd name="connsiteX3023" fmla="*/ 193593 w 523737"/>
                  <a:gd name="connsiteY3023" fmla="*/ 8645 h 228215"/>
                  <a:gd name="connsiteX3024" fmla="*/ 193593 w 523737"/>
                  <a:gd name="connsiteY3024" fmla="*/ 8645 h 228215"/>
                  <a:gd name="connsiteX3025" fmla="*/ 193593 w 523737"/>
                  <a:gd name="connsiteY3025" fmla="*/ 8645 h 228215"/>
                  <a:gd name="connsiteX3026" fmla="*/ 193593 w 523737"/>
                  <a:gd name="connsiteY3026" fmla="*/ 8645 h 228215"/>
                  <a:gd name="connsiteX3027" fmla="*/ 193593 w 523737"/>
                  <a:gd name="connsiteY3027" fmla="*/ 8645 h 228215"/>
                  <a:gd name="connsiteX3028" fmla="*/ 193593 w 523737"/>
                  <a:gd name="connsiteY3028" fmla="*/ 8645 h 228215"/>
                  <a:gd name="connsiteX3029" fmla="*/ 193593 w 523737"/>
                  <a:gd name="connsiteY3029" fmla="*/ 8645 h 228215"/>
                  <a:gd name="connsiteX3030" fmla="*/ 193593 w 523737"/>
                  <a:gd name="connsiteY3030" fmla="*/ 8645 h 228215"/>
                  <a:gd name="connsiteX3031" fmla="*/ 193593 w 523737"/>
                  <a:gd name="connsiteY3031" fmla="*/ 8645 h 228215"/>
                  <a:gd name="connsiteX3032" fmla="*/ 193593 w 523737"/>
                  <a:gd name="connsiteY3032" fmla="*/ 8645 h 228215"/>
                  <a:gd name="connsiteX3033" fmla="*/ 193593 w 523737"/>
                  <a:gd name="connsiteY3033" fmla="*/ 8645 h 228215"/>
                  <a:gd name="connsiteX3034" fmla="*/ 193593 w 523737"/>
                  <a:gd name="connsiteY3034" fmla="*/ 8645 h 228215"/>
                  <a:gd name="connsiteX3035" fmla="*/ 193593 w 523737"/>
                  <a:gd name="connsiteY3035" fmla="*/ 8645 h 228215"/>
                  <a:gd name="connsiteX3036" fmla="*/ 193593 w 523737"/>
                  <a:gd name="connsiteY3036" fmla="*/ 8645 h 228215"/>
                  <a:gd name="connsiteX3037" fmla="*/ 193593 w 523737"/>
                  <a:gd name="connsiteY3037" fmla="*/ 8645 h 228215"/>
                  <a:gd name="connsiteX3038" fmla="*/ 193593 w 523737"/>
                  <a:gd name="connsiteY3038" fmla="*/ 8645 h 228215"/>
                  <a:gd name="connsiteX3039" fmla="*/ 193593 w 523737"/>
                  <a:gd name="connsiteY3039" fmla="*/ 8645 h 228215"/>
                  <a:gd name="connsiteX3040" fmla="*/ 193593 w 523737"/>
                  <a:gd name="connsiteY3040" fmla="*/ 8645 h 228215"/>
                  <a:gd name="connsiteX3041" fmla="*/ 193593 w 523737"/>
                  <a:gd name="connsiteY3041" fmla="*/ 8645 h 228215"/>
                  <a:gd name="connsiteX3042" fmla="*/ 193593 w 523737"/>
                  <a:gd name="connsiteY3042" fmla="*/ 8645 h 228215"/>
                  <a:gd name="connsiteX3043" fmla="*/ 193593 w 523737"/>
                  <a:gd name="connsiteY3043" fmla="*/ 8645 h 228215"/>
                  <a:gd name="connsiteX3044" fmla="*/ 193593 w 523737"/>
                  <a:gd name="connsiteY3044" fmla="*/ 8645 h 228215"/>
                  <a:gd name="connsiteX3045" fmla="*/ 193593 w 523737"/>
                  <a:gd name="connsiteY3045" fmla="*/ 8645 h 228215"/>
                  <a:gd name="connsiteX3046" fmla="*/ 193593 w 523737"/>
                  <a:gd name="connsiteY3046" fmla="*/ 8645 h 228215"/>
                  <a:gd name="connsiteX3047" fmla="*/ 193593 w 523737"/>
                  <a:gd name="connsiteY3047" fmla="*/ 8645 h 228215"/>
                  <a:gd name="connsiteX3048" fmla="*/ 193593 w 523737"/>
                  <a:gd name="connsiteY3048" fmla="*/ 8645 h 228215"/>
                  <a:gd name="connsiteX3049" fmla="*/ 193593 w 523737"/>
                  <a:gd name="connsiteY3049" fmla="*/ 8645 h 228215"/>
                  <a:gd name="connsiteX3050" fmla="*/ 193593 w 523737"/>
                  <a:gd name="connsiteY3050" fmla="*/ 8645 h 228215"/>
                  <a:gd name="connsiteX3051" fmla="*/ 193593 w 523737"/>
                  <a:gd name="connsiteY3051" fmla="*/ 8645 h 228215"/>
                  <a:gd name="connsiteX3052" fmla="*/ 193593 w 523737"/>
                  <a:gd name="connsiteY3052" fmla="*/ 8645 h 228215"/>
                  <a:gd name="connsiteX3053" fmla="*/ 193593 w 523737"/>
                  <a:gd name="connsiteY3053" fmla="*/ 8645 h 228215"/>
                  <a:gd name="connsiteX3054" fmla="*/ 193593 w 523737"/>
                  <a:gd name="connsiteY3054" fmla="*/ 8645 h 228215"/>
                  <a:gd name="connsiteX3055" fmla="*/ 193593 w 523737"/>
                  <a:gd name="connsiteY3055" fmla="*/ 8645 h 228215"/>
                  <a:gd name="connsiteX3056" fmla="*/ 193593 w 523737"/>
                  <a:gd name="connsiteY3056" fmla="*/ 8645 h 228215"/>
                  <a:gd name="connsiteX3057" fmla="*/ 193593 w 523737"/>
                  <a:gd name="connsiteY3057" fmla="*/ 8645 h 228215"/>
                  <a:gd name="connsiteX3058" fmla="*/ 193593 w 523737"/>
                  <a:gd name="connsiteY3058" fmla="*/ 8645 h 228215"/>
                  <a:gd name="connsiteX3059" fmla="*/ 193593 w 523737"/>
                  <a:gd name="connsiteY3059" fmla="*/ 8645 h 228215"/>
                  <a:gd name="connsiteX3060" fmla="*/ 193593 w 523737"/>
                  <a:gd name="connsiteY3060" fmla="*/ 8645 h 228215"/>
                  <a:gd name="connsiteX3061" fmla="*/ 193593 w 523737"/>
                  <a:gd name="connsiteY3061" fmla="*/ 8645 h 228215"/>
                  <a:gd name="connsiteX3062" fmla="*/ 193593 w 523737"/>
                  <a:gd name="connsiteY3062" fmla="*/ 8645 h 228215"/>
                  <a:gd name="connsiteX3063" fmla="*/ 193593 w 523737"/>
                  <a:gd name="connsiteY3063" fmla="*/ 8645 h 228215"/>
                  <a:gd name="connsiteX3064" fmla="*/ 193593 w 523737"/>
                  <a:gd name="connsiteY3064" fmla="*/ 8645 h 228215"/>
                  <a:gd name="connsiteX3065" fmla="*/ 193593 w 523737"/>
                  <a:gd name="connsiteY3065" fmla="*/ 8645 h 228215"/>
                  <a:gd name="connsiteX3066" fmla="*/ 193593 w 523737"/>
                  <a:gd name="connsiteY3066" fmla="*/ 8645 h 228215"/>
                  <a:gd name="connsiteX3067" fmla="*/ 193593 w 523737"/>
                  <a:gd name="connsiteY3067" fmla="*/ 8645 h 228215"/>
                  <a:gd name="connsiteX3068" fmla="*/ 193593 w 523737"/>
                  <a:gd name="connsiteY3068" fmla="*/ 8645 h 228215"/>
                  <a:gd name="connsiteX3069" fmla="*/ 193593 w 523737"/>
                  <a:gd name="connsiteY3069" fmla="*/ 8645 h 228215"/>
                  <a:gd name="connsiteX3070" fmla="*/ 193593 w 523737"/>
                  <a:gd name="connsiteY3070" fmla="*/ 8645 h 228215"/>
                  <a:gd name="connsiteX3071" fmla="*/ 193593 w 523737"/>
                  <a:gd name="connsiteY3071" fmla="*/ 8645 h 228215"/>
                  <a:gd name="connsiteX3072" fmla="*/ 193593 w 523737"/>
                  <a:gd name="connsiteY3072" fmla="*/ 8645 h 228215"/>
                  <a:gd name="connsiteX3073" fmla="*/ 193593 w 523737"/>
                  <a:gd name="connsiteY3073" fmla="*/ 8645 h 228215"/>
                  <a:gd name="connsiteX3074" fmla="*/ 193593 w 523737"/>
                  <a:gd name="connsiteY3074" fmla="*/ 8645 h 228215"/>
                  <a:gd name="connsiteX3075" fmla="*/ 193593 w 523737"/>
                  <a:gd name="connsiteY3075" fmla="*/ 8645 h 228215"/>
                  <a:gd name="connsiteX3076" fmla="*/ 193593 w 523737"/>
                  <a:gd name="connsiteY3076" fmla="*/ 8645 h 228215"/>
                  <a:gd name="connsiteX3077" fmla="*/ 193593 w 523737"/>
                  <a:gd name="connsiteY3077" fmla="*/ 8645 h 228215"/>
                  <a:gd name="connsiteX3078" fmla="*/ 193593 w 523737"/>
                  <a:gd name="connsiteY3078" fmla="*/ 8645 h 228215"/>
                  <a:gd name="connsiteX3079" fmla="*/ 193593 w 523737"/>
                  <a:gd name="connsiteY3079" fmla="*/ 8645 h 228215"/>
                  <a:gd name="connsiteX3080" fmla="*/ 193593 w 523737"/>
                  <a:gd name="connsiteY3080" fmla="*/ 8645 h 228215"/>
                  <a:gd name="connsiteX3081" fmla="*/ 193593 w 523737"/>
                  <a:gd name="connsiteY3081" fmla="*/ 8645 h 228215"/>
                  <a:gd name="connsiteX3082" fmla="*/ 193593 w 523737"/>
                  <a:gd name="connsiteY3082" fmla="*/ 8645 h 228215"/>
                  <a:gd name="connsiteX3083" fmla="*/ 193593 w 523737"/>
                  <a:gd name="connsiteY3083" fmla="*/ 8645 h 228215"/>
                  <a:gd name="connsiteX3084" fmla="*/ 193593 w 523737"/>
                  <a:gd name="connsiteY3084" fmla="*/ 8645 h 228215"/>
                  <a:gd name="connsiteX3085" fmla="*/ 193593 w 523737"/>
                  <a:gd name="connsiteY3085" fmla="*/ 8645 h 228215"/>
                  <a:gd name="connsiteX3086" fmla="*/ 193593 w 523737"/>
                  <a:gd name="connsiteY3086" fmla="*/ 8645 h 228215"/>
                  <a:gd name="connsiteX3087" fmla="*/ 193593 w 523737"/>
                  <a:gd name="connsiteY3087" fmla="*/ 8645 h 228215"/>
                  <a:gd name="connsiteX3088" fmla="*/ 193593 w 523737"/>
                  <a:gd name="connsiteY3088" fmla="*/ 8645 h 228215"/>
                  <a:gd name="connsiteX3089" fmla="*/ 193593 w 523737"/>
                  <a:gd name="connsiteY3089" fmla="*/ 8645 h 228215"/>
                  <a:gd name="connsiteX3090" fmla="*/ 193593 w 523737"/>
                  <a:gd name="connsiteY3090" fmla="*/ 8645 h 228215"/>
                  <a:gd name="connsiteX3091" fmla="*/ 193593 w 523737"/>
                  <a:gd name="connsiteY3091" fmla="*/ 8645 h 228215"/>
                  <a:gd name="connsiteX3092" fmla="*/ 193593 w 523737"/>
                  <a:gd name="connsiteY3092" fmla="*/ 8645 h 228215"/>
                  <a:gd name="connsiteX3093" fmla="*/ 193593 w 523737"/>
                  <a:gd name="connsiteY3093" fmla="*/ 8645 h 228215"/>
                  <a:gd name="connsiteX3094" fmla="*/ 193593 w 523737"/>
                  <a:gd name="connsiteY3094" fmla="*/ 8645 h 228215"/>
                  <a:gd name="connsiteX3095" fmla="*/ 193593 w 523737"/>
                  <a:gd name="connsiteY3095" fmla="*/ 8645 h 228215"/>
                  <a:gd name="connsiteX3096" fmla="*/ 193593 w 523737"/>
                  <a:gd name="connsiteY3096" fmla="*/ 8645 h 228215"/>
                  <a:gd name="connsiteX3097" fmla="*/ 193593 w 523737"/>
                  <a:gd name="connsiteY3097" fmla="*/ 8645 h 228215"/>
                  <a:gd name="connsiteX3098" fmla="*/ 193593 w 523737"/>
                  <a:gd name="connsiteY3098" fmla="*/ 8645 h 228215"/>
                  <a:gd name="connsiteX3099" fmla="*/ 193593 w 523737"/>
                  <a:gd name="connsiteY3099" fmla="*/ 8645 h 228215"/>
                  <a:gd name="connsiteX3100" fmla="*/ 193593 w 523737"/>
                  <a:gd name="connsiteY3100" fmla="*/ 8645 h 228215"/>
                  <a:gd name="connsiteX3101" fmla="*/ 193593 w 523737"/>
                  <a:gd name="connsiteY3101" fmla="*/ 8645 h 228215"/>
                  <a:gd name="connsiteX3102" fmla="*/ 193593 w 523737"/>
                  <a:gd name="connsiteY3102" fmla="*/ 8645 h 228215"/>
                  <a:gd name="connsiteX3103" fmla="*/ 193593 w 523737"/>
                  <a:gd name="connsiteY3103" fmla="*/ 8645 h 228215"/>
                  <a:gd name="connsiteX3104" fmla="*/ 193593 w 523737"/>
                  <a:gd name="connsiteY3104" fmla="*/ 8645 h 228215"/>
                  <a:gd name="connsiteX3105" fmla="*/ 193593 w 523737"/>
                  <a:gd name="connsiteY3105" fmla="*/ 8645 h 228215"/>
                  <a:gd name="connsiteX3106" fmla="*/ 193593 w 523737"/>
                  <a:gd name="connsiteY3106" fmla="*/ 8645 h 228215"/>
                  <a:gd name="connsiteX3107" fmla="*/ 193593 w 523737"/>
                  <a:gd name="connsiteY3107" fmla="*/ 8645 h 228215"/>
                  <a:gd name="connsiteX3108" fmla="*/ 193593 w 523737"/>
                  <a:gd name="connsiteY3108" fmla="*/ 8645 h 228215"/>
                  <a:gd name="connsiteX3109" fmla="*/ 193593 w 523737"/>
                  <a:gd name="connsiteY3109" fmla="*/ 8645 h 228215"/>
                  <a:gd name="connsiteX3110" fmla="*/ 193593 w 523737"/>
                  <a:gd name="connsiteY3110" fmla="*/ 8645 h 228215"/>
                  <a:gd name="connsiteX3111" fmla="*/ 193593 w 523737"/>
                  <a:gd name="connsiteY3111" fmla="*/ 8645 h 228215"/>
                  <a:gd name="connsiteX3112" fmla="*/ 193593 w 523737"/>
                  <a:gd name="connsiteY3112" fmla="*/ 8645 h 228215"/>
                  <a:gd name="connsiteX3113" fmla="*/ 193593 w 523737"/>
                  <a:gd name="connsiteY3113" fmla="*/ 8645 h 228215"/>
                  <a:gd name="connsiteX3114" fmla="*/ 193593 w 523737"/>
                  <a:gd name="connsiteY3114" fmla="*/ 8645 h 228215"/>
                  <a:gd name="connsiteX3115" fmla="*/ 193593 w 523737"/>
                  <a:gd name="connsiteY3115" fmla="*/ 8645 h 228215"/>
                  <a:gd name="connsiteX3116" fmla="*/ 193593 w 523737"/>
                  <a:gd name="connsiteY3116" fmla="*/ 8645 h 228215"/>
                  <a:gd name="connsiteX3117" fmla="*/ 193593 w 523737"/>
                  <a:gd name="connsiteY3117" fmla="*/ 8645 h 228215"/>
                  <a:gd name="connsiteX3118" fmla="*/ 193593 w 523737"/>
                  <a:gd name="connsiteY3118" fmla="*/ 8645 h 228215"/>
                  <a:gd name="connsiteX3119" fmla="*/ 193593 w 523737"/>
                  <a:gd name="connsiteY3119" fmla="*/ 8645 h 228215"/>
                  <a:gd name="connsiteX3120" fmla="*/ 193593 w 523737"/>
                  <a:gd name="connsiteY3120" fmla="*/ 8645 h 228215"/>
                  <a:gd name="connsiteX3121" fmla="*/ 193593 w 523737"/>
                  <a:gd name="connsiteY3121" fmla="*/ 8645 h 228215"/>
                  <a:gd name="connsiteX3122" fmla="*/ 193593 w 523737"/>
                  <a:gd name="connsiteY3122" fmla="*/ 8645 h 228215"/>
                  <a:gd name="connsiteX3123" fmla="*/ 193593 w 523737"/>
                  <a:gd name="connsiteY3123" fmla="*/ 8645 h 228215"/>
                  <a:gd name="connsiteX3124" fmla="*/ 193593 w 523737"/>
                  <a:gd name="connsiteY3124" fmla="*/ 8645 h 228215"/>
                  <a:gd name="connsiteX3125" fmla="*/ 193593 w 523737"/>
                  <a:gd name="connsiteY3125" fmla="*/ 8645 h 228215"/>
                  <a:gd name="connsiteX3126" fmla="*/ 193593 w 523737"/>
                  <a:gd name="connsiteY3126" fmla="*/ 8645 h 228215"/>
                  <a:gd name="connsiteX3127" fmla="*/ 193593 w 523737"/>
                  <a:gd name="connsiteY3127" fmla="*/ 8645 h 228215"/>
                  <a:gd name="connsiteX3128" fmla="*/ 193593 w 523737"/>
                  <a:gd name="connsiteY3128" fmla="*/ 8645 h 228215"/>
                  <a:gd name="connsiteX3129" fmla="*/ 193593 w 523737"/>
                  <a:gd name="connsiteY3129" fmla="*/ 8645 h 228215"/>
                  <a:gd name="connsiteX3130" fmla="*/ 193593 w 523737"/>
                  <a:gd name="connsiteY3130" fmla="*/ 8645 h 228215"/>
                  <a:gd name="connsiteX3131" fmla="*/ 193593 w 523737"/>
                  <a:gd name="connsiteY3131" fmla="*/ 8645 h 228215"/>
                  <a:gd name="connsiteX3132" fmla="*/ 193593 w 523737"/>
                  <a:gd name="connsiteY3132" fmla="*/ 8645 h 228215"/>
                  <a:gd name="connsiteX3133" fmla="*/ 193593 w 523737"/>
                  <a:gd name="connsiteY3133" fmla="*/ 8645 h 228215"/>
                  <a:gd name="connsiteX3134" fmla="*/ 193593 w 523737"/>
                  <a:gd name="connsiteY3134" fmla="*/ 8645 h 228215"/>
                  <a:gd name="connsiteX3135" fmla="*/ 193593 w 523737"/>
                  <a:gd name="connsiteY3135" fmla="*/ 8645 h 228215"/>
                  <a:gd name="connsiteX3136" fmla="*/ 193593 w 523737"/>
                  <a:gd name="connsiteY3136" fmla="*/ 8645 h 228215"/>
                  <a:gd name="connsiteX3137" fmla="*/ 193593 w 523737"/>
                  <a:gd name="connsiteY3137" fmla="*/ 8645 h 228215"/>
                  <a:gd name="connsiteX3138" fmla="*/ 193593 w 523737"/>
                  <a:gd name="connsiteY3138" fmla="*/ 8645 h 228215"/>
                  <a:gd name="connsiteX3139" fmla="*/ 193593 w 523737"/>
                  <a:gd name="connsiteY3139" fmla="*/ 8645 h 228215"/>
                  <a:gd name="connsiteX3140" fmla="*/ 193593 w 523737"/>
                  <a:gd name="connsiteY3140" fmla="*/ 8645 h 228215"/>
                  <a:gd name="connsiteX3141" fmla="*/ 193593 w 523737"/>
                  <a:gd name="connsiteY3141" fmla="*/ 8645 h 228215"/>
                  <a:gd name="connsiteX3142" fmla="*/ 193593 w 523737"/>
                  <a:gd name="connsiteY3142" fmla="*/ 8645 h 228215"/>
                  <a:gd name="connsiteX3143" fmla="*/ 193593 w 523737"/>
                  <a:gd name="connsiteY3143" fmla="*/ 8645 h 228215"/>
                  <a:gd name="connsiteX3144" fmla="*/ 193593 w 523737"/>
                  <a:gd name="connsiteY3144" fmla="*/ 8645 h 228215"/>
                  <a:gd name="connsiteX3145" fmla="*/ 193593 w 523737"/>
                  <a:gd name="connsiteY3145" fmla="*/ 8645 h 228215"/>
                  <a:gd name="connsiteX3146" fmla="*/ 193593 w 523737"/>
                  <a:gd name="connsiteY3146" fmla="*/ 8645 h 228215"/>
                  <a:gd name="connsiteX3147" fmla="*/ 193593 w 523737"/>
                  <a:gd name="connsiteY3147" fmla="*/ 8645 h 228215"/>
                  <a:gd name="connsiteX3148" fmla="*/ 193593 w 523737"/>
                  <a:gd name="connsiteY3148" fmla="*/ 8645 h 228215"/>
                  <a:gd name="connsiteX3149" fmla="*/ 193593 w 523737"/>
                  <a:gd name="connsiteY3149" fmla="*/ 8645 h 228215"/>
                  <a:gd name="connsiteX3150" fmla="*/ 193593 w 523737"/>
                  <a:gd name="connsiteY3150" fmla="*/ 8645 h 228215"/>
                  <a:gd name="connsiteX3151" fmla="*/ 193593 w 523737"/>
                  <a:gd name="connsiteY3151" fmla="*/ 8645 h 228215"/>
                  <a:gd name="connsiteX3152" fmla="*/ 193593 w 523737"/>
                  <a:gd name="connsiteY3152" fmla="*/ 8645 h 228215"/>
                  <a:gd name="connsiteX3153" fmla="*/ 193593 w 523737"/>
                  <a:gd name="connsiteY3153" fmla="*/ 8645 h 228215"/>
                  <a:gd name="connsiteX3154" fmla="*/ 193593 w 523737"/>
                  <a:gd name="connsiteY3154" fmla="*/ 8645 h 228215"/>
                  <a:gd name="connsiteX3155" fmla="*/ 193593 w 523737"/>
                  <a:gd name="connsiteY3155" fmla="*/ 8645 h 228215"/>
                  <a:gd name="connsiteX3156" fmla="*/ 193593 w 523737"/>
                  <a:gd name="connsiteY3156" fmla="*/ 8645 h 228215"/>
                  <a:gd name="connsiteX3157" fmla="*/ 193593 w 523737"/>
                  <a:gd name="connsiteY3157" fmla="*/ 8645 h 228215"/>
                  <a:gd name="connsiteX3158" fmla="*/ 193593 w 523737"/>
                  <a:gd name="connsiteY3158" fmla="*/ 8645 h 228215"/>
                  <a:gd name="connsiteX3159" fmla="*/ 193593 w 523737"/>
                  <a:gd name="connsiteY3159" fmla="*/ 8645 h 228215"/>
                  <a:gd name="connsiteX3160" fmla="*/ 193593 w 523737"/>
                  <a:gd name="connsiteY3160" fmla="*/ 8645 h 228215"/>
                  <a:gd name="connsiteX3161" fmla="*/ 193593 w 523737"/>
                  <a:gd name="connsiteY3161" fmla="*/ 8645 h 228215"/>
                  <a:gd name="connsiteX3162" fmla="*/ 193593 w 523737"/>
                  <a:gd name="connsiteY3162" fmla="*/ 8645 h 228215"/>
                  <a:gd name="connsiteX3163" fmla="*/ 193593 w 523737"/>
                  <a:gd name="connsiteY3163" fmla="*/ 8645 h 228215"/>
                  <a:gd name="connsiteX3164" fmla="*/ 193593 w 523737"/>
                  <a:gd name="connsiteY3164" fmla="*/ 8645 h 228215"/>
                  <a:gd name="connsiteX3165" fmla="*/ 193593 w 523737"/>
                  <a:gd name="connsiteY3165" fmla="*/ 8645 h 228215"/>
                  <a:gd name="connsiteX3166" fmla="*/ 193593 w 523737"/>
                  <a:gd name="connsiteY3166" fmla="*/ 8645 h 228215"/>
                  <a:gd name="connsiteX3167" fmla="*/ 193593 w 523737"/>
                  <a:gd name="connsiteY3167" fmla="*/ 8645 h 228215"/>
                  <a:gd name="connsiteX3168" fmla="*/ 193593 w 523737"/>
                  <a:gd name="connsiteY3168" fmla="*/ 8645 h 228215"/>
                  <a:gd name="connsiteX3169" fmla="*/ 193593 w 523737"/>
                  <a:gd name="connsiteY3169" fmla="*/ 8645 h 228215"/>
                  <a:gd name="connsiteX3170" fmla="*/ 193593 w 523737"/>
                  <a:gd name="connsiteY3170" fmla="*/ 8645 h 228215"/>
                  <a:gd name="connsiteX3171" fmla="*/ 193593 w 523737"/>
                  <a:gd name="connsiteY3171" fmla="*/ 8645 h 228215"/>
                  <a:gd name="connsiteX3172" fmla="*/ 193593 w 523737"/>
                  <a:gd name="connsiteY3172" fmla="*/ 8645 h 228215"/>
                  <a:gd name="connsiteX3173" fmla="*/ 193593 w 523737"/>
                  <a:gd name="connsiteY3173" fmla="*/ 8645 h 228215"/>
                  <a:gd name="connsiteX3174" fmla="*/ 193593 w 523737"/>
                  <a:gd name="connsiteY3174" fmla="*/ 8645 h 228215"/>
                  <a:gd name="connsiteX3175" fmla="*/ 193593 w 523737"/>
                  <a:gd name="connsiteY3175" fmla="*/ 8645 h 228215"/>
                  <a:gd name="connsiteX3176" fmla="*/ 193593 w 523737"/>
                  <a:gd name="connsiteY3176" fmla="*/ 8645 h 228215"/>
                  <a:gd name="connsiteX3177" fmla="*/ 193593 w 523737"/>
                  <a:gd name="connsiteY3177" fmla="*/ 8645 h 228215"/>
                  <a:gd name="connsiteX3178" fmla="*/ 193593 w 523737"/>
                  <a:gd name="connsiteY3178" fmla="*/ 8645 h 228215"/>
                  <a:gd name="connsiteX3179" fmla="*/ 193593 w 523737"/>
                  <a:gd name="connsiteY3179" fmla="*/ 8645 h 228215"/>
                  <a:gd name="connsiteX3180" fmla="*/ 193593 w 523737"/>
                  <a:gd name="connsiteY3180" fmla="*/ 8645 h 228215"/>
                  <a:gd name="connsiteX3181" fmla="*/ 193593 w 523737"/>
                  <a:gd name="connsiteY3181" fmla="*/ 8645 h 228215"/>
                  <a:gd name="connsiteX3182" fmla="*/ 193593 w 523737"/>
                  <a:gd name="connsiteY3182" fmla="*/ 8645 h 228215"/>
                  <a:gd name="connsiteX3183" fmla="*/ 193593 w 523737"/>
                  <a:gd name="connsiteY3183" fmla="*/ 8645 h 228215"/>
                  <a:gd name="connsiteX3184" fmla="*/ 193593 w 523737"/>
                  <a:gd name="connsiteY3184" fmla="*/ 8645 h 228215"/>
                  <a:gd name="connsiteX3185" fmla="*/ 193593 w 523737"/>
                  <a:gd name="connsiteY3185" fmla="*/ 8645 h 228215"/>
                  <a:gd name="connsiteX3186" fmla="*/ 193593 w 523737"/>
                  <a:gd name="connsiteY3186" fmla="*/ 8645 h 228215"/>
                  <a:gd name="connsiteX3187" fmla="*/ 193593 w 523737"/>
                  <a:gd name="connsiteY3187" fmla="*/ 8645 h 228215"/>
                  <a:gd name="connsiteX3188" fmla="*/ 193593 w 523737"/>
                  <a:gd name="connsiteY3188" fmla="*/ 8645 h 228215"/>
                  <a:gd name="connsiteX3189" fmla="*/ 193593 w 523737"/>
                  <a:gd name="connsiteY3189" fmla="*/ 8645 h 228215"/>
                  <a:gd name="connsiteX3190" fmla="*/ 193593 w 523737"/>
                  <a:gd name="connsiteY3190" fmla="*/ 8645 h 228215"/>
                  <a:gd name="connsiteX3191" fmla="*/ 193593 w 523737"/>
                  <a:gd name="connsiteY3191" fmla="*/ 8645 h 228215"/>
                  <a:gd name="connsiteX3192" fmla="*/ 193593 w 523737"/>
                  <a:gd name="connsiteY3192" fmla="*/ 8645 h 228215"/>
                  <a:gd name="connsiteX3193" fmla="*/ 193593 w 523737"/>
                  <a:gd name="connsiteY3193" fmla="*/ 8645 h 228215"/>
                  <a:gd name="connsiteX3194" fmla="*/ 193593 w 523737"/>
                  <a:gd name="connsiteY3194" fmla="*/ 8645 h 228215"/>
                  <a:gd name="connsiteX3195" fmla="*/ 193593 w 523737"/>
                  <a:gd name="connsiteY3195" fmla="*/ 8645 h 228215"/>
                  <a:gd name="connsiteX3196" fmla="*/ 193593 w 523737"/>
                  <a:gd name="connsiteY3196" fmla="*/ 8645 h 228215"/>
                  <a:gd name="connsiteX3197" fmla="*/ 193593 w 523737"/>
                  <a:gd name="connsiteY3197" fmla="*/ 8645 h 228215"/>
                  <a:gd name="connsiteX3198" fmla="*/ 193593 w 523737"/>
                  <a:gd name="connsiteY3198" fmla="*/ 8645 h 228215"/>
                  <a:gd name="connsiteX3199" fmla="*/ 193593 w 523737"/>
                  <a:gd name="connsiteY3199" fmla="*/ 8645 h 228215"/>
                  <a:gd name="connsiteX3200" fmla="*/ 193593 w 523737"/>
                  <a:gd name="connsiteY3200" fmla="*/ 8645 h 228215"/>
                  <a:gd name="connsiteX3201" fmla="*/ 193593 w 523737"/>
                  <a:gd name="connsiteY3201" fmla="*/ 8645 h 228215"/>
                  <a:gd name="connsiteX3202" fmla="*/ 193593 w 523737"/>
                  <a:gd name="connsiteY3202" fmla="*/ 8645 h 228215"/>
                  <a:gd name="connsiteX3203" fmla="*/ 193593 w 523737"/>
                  <a:gd name="connsiteY3203" fmla="*/ 8645 h 228215"/>
                  <a:gd name="connsiteX3204" fmla="*/ 193593 w 523737"/>
                  <a:gd name="connsiteY3204" fmla="*/ 8645 h 228215"/>
                  <a:gd name="connsiteX3205" fmla="*/ 193593 w 523737"/>
                  <a:gd name="connsiteY3205" fmla="*/ 8645 h 228215"/>
                  <a:gd name="connsiteX3206" fmla="*/ 193593 w 523737"/>
                  <a:gd name="connsiteY3206" fmla="*/ 8645 h 228215"/>
                  <a:gd name="connsiteX3207" fmla="*/ 193593 w 523737"/>
                  <a:gd name="connsiteY3207" fmla="*/ 8645 h 228215"/>
                  <a:gd name="connsiteX3208" fmla="*/ 193593 w 523737"/>
                  <a:gd name="connsiteY3208" fmla="*/ 8645 h 228215"/>
                  <a:gd name="connsiteX3209" fmla="*/ 193593 w 523737"/>
                  <a:gd name="connsiteY3209" fmla="*/ 8645 h 228215"/>
                  <a:gd name="connsiteX3210" fmla="*/ 193593 w 523737"/>
                  <a:gd name="connsiteY3210" fmla="*/ 8645 h 228215"/>
                  <a:gd name="connsiteX3211" fmla="*/ 193593 w 523737"/>
                  <a:gd name="connsiteY3211" fmla="*/ 8645 h 228215"/>
                  <a:gd name="connsiteX3212" fmla="*/ 193593 w 523737"/>
                  <a:gd name="connsiteY3212" fmla="*/ 8645 h 228215"/>
                  <a:gd name="connsiteX3213" fmla="*/ 193593 w 523737"/>
                  <a:gd name="connsiteY3213" fmla="*/ 8645 h 228215"/>
                  <a:gd name="connsiteX3214" fmla="*/ 193593 w 523737"/>
                  <a:gd name="connsiteY3214" fmla="*/ 8645 h 228215"/>
                  <a:gd name="connsiteX3215" fmla="*/ 193593 w 523737"/>
                  <a:gd name="connsiteY3215" fmla="*/ 8645 h 228215"/>
                  <a:gd name="connsiteX3216" fmla="*/ 193593 w 523737"/>
                  <a:gd name="connsiteY3216" fmla="*/ 8645 h 228215"/>
                  <a:gd name="connsiteX3217" fmla="*/ 193593 w 523737"/>
                  <a:gd name="connsiteY3217" fmla="*/ 8645 h 228215"/>
                  <a:gd name="connsiteX3218" fmla="*/ 193593 w 523737"/>
                  <a:gd name="connsiteY3218" fmla="*/ 8645 h 228215"/>
                  <a:gd name="connsiteX3219" fmla="*/ 193593 w 523737"/>
                  <a:gd name="connsiteY3219" fmla="*/ 8645 h 228215"/>
                  <a:gd name="connsiteX3220" fmla="*/ 193593 w 523737"/>
                  <a:gd name="connsiteY3220" fmla="*/ 8645 h 228215"/>
                  <a:gd name="connsiteX3221" fmla="*/ 193593 w 523737"/>
                  <a:gd name="connsiteY3221" fmla="*/ 8645 h 228215"/>
                  <a:gd name="connsiteX3222" fmla="*/ 193593 w 523737"/>
                  <a:gd name="connsiteY3222" fmla="*/ 8645 h 228215"/>
                  <a:gd name="connsiteX3223" fmla="*/ 193593 w 523737"/>
                  <a:gd name="connsiteY3223" fmla="*/ 8645 h 228215"/>
                  <a:gd name="connsiteX3224" fmla="*/ 193593 w 523737"/>
                  <a:gd name="connsiteY3224" fmla="*/ 8645 h 228215"/>
                  <a:gd name="connsiteX3225" fmla="*/ 193593 w 523737"/>
                  <a:gd name="connsiteY3225" fmla="*/ 8645 h 228215"/>
                  <a:gd name="connsiteX3226" fmla="*/ 193593 w 523737"/>
                  <a:gd name="connsiteY3226" fmla="*/ 8645 h 228215"/>
                  <a:gd name="connsiteX3227" fmla="*/ 193593 w 523737"/>
                  <a:gd name="connsiteY3227" fmla="*/ 8645 h 228215"/>
                  <a:gd name="connsiteX3228" fmla="*/ 193593 w 523737"/>
                  <a:gd name="connsiteY3228" fmla="*/ 8645 h 228215"/>
                  <a:gd name="connsiteX3229" fmla="*/ 193593 w 523737"/>
                  <a:gd name="connsiteY3229" fmla="*/ 8645 h 228215"/>
                  <a:gd name="connsiteX3230" fmla="*/ 193593 w 523737"/>
                  <a:gd name="connsiteY3230" fmla="*/ 8645 h 228215"/>
                  <a:gd name="connsiteX3231" fmla="*/ 193593 w 523737"/>
                  <a:gd name="connsiteY3231" fmla="*/ 8645 h 228215"/>
                  <a:gd name="connsiteX3232" fmla="*/ 193593 w 523737"/>
                  <a:gd name="connsiteY3232" fmla="*/ 8645 h 228215"/>
                  <a:gd name="connsiteX3233" fmla="*/ 193593 w 523737"/>
                  <a:gd name="connsiteY3233" fmla="*/ 8645 h 228215"/>
                  <a:gd name="connsiteX3234" fmla="*/ 193593 w 523737"/>
                  <a:gd name="connsiteY3234" fmla="*/ 8645 h 228215"/>
                  <a:gd name="connsiteX3235" fmla="*/ 193593 w 523737"/>
                  <a:gd name="connsiteY3235" fmla="*/ 8645 h 228215"/>
                  <a:gd name="connsiteX3236" fmla="*/ 193593 w 523737"/>
                  <a:gd name="connsiteY3236" fmla="*/ 8645 h 228215"/>
                  <a:gd name="connsiteX3237" fmla="*/ 193593 w 523737"/>
                  <a:gd name="connsiteY3237" fmla="*/ 8645 h 228215"/>
                  <a:gd name="connsiteX3238" fmla="*/ 193593 w 523737"/>
                  <a:gd name="connsiteY3238" fmla="*/ 8645 h 228215"/>
                  <a:gd name="connsiteX3239" fmla="*/ 193593 w 523737"/>
                  <a:gd name="connsiteY3239" fmla="*/ 8645 h 228215"/>
                  <a:gd name="connsiteX3240" fmla="*/ 193593 w 523737"/>
                  <a:gd name="connsiteY3240" fmla="*/ 8645 h 228215"/>
                  <a:gd name="connsiteX3241" fmla="*/ 193593 w 523737"/>
                  <a:gd name="connsiteY3241" fmla="*/ 8645 h 228215"/>
                  <a:gd name="connsiteX3242" fmla="*/ 193593 w 523737"/>
                  <a:gd name="connsiteY3242" fmla="*/ 8645 h 228215"/>
                  <a:gd name="connsiteX3243" fmla="*/ 193593 w 523737"/>
                  <a:gd name="connsiteY3243" fmla="*/ 8645 h 228215"/>
                  <a:gd name="connsiteX3244" fmla="*/ 193593 w 523737"/>
                  <a:gd name="connsiteY3244" fmla="*/ 8645 h 228215"/>
                  <a:gd name="connsiteX3245" fmla="*/ 193593 w 523737"/>
                  <a:gd name="connsiteY3245" fmla="*/ 8645 h 228215"/>
                  <a:gd name="connsiteX3246" fmla="*/ 193593 w 523737"/>
                  <a:gd name="connsiteY3246" fmla="*/ 8645 h 228215"/>
                  <a:gd name="connsiteX3247" fmla="*/ 193593 w 523737"/>
                  <a:gd name="connsiteY3247" fmla="*/ 8645 h 228215"/>
                  <a:gd name="connsiteX3248" fmla="*/ 193593 w 523737"/>
                  <a:gd name="connsiteY3248" fmla="*/ 8645 h 228215"/>
                  <a:gd name="connsiteX3249" fmla="*/ 193593 w 523737"/>
                  <a:gd name="connsiteY3249" fmla="*/ 8645 h 228215"/>
                  <a:gd name="connsiteX3250" fmla="*/ 193593 w 523737"/>
                  <a:gd name="connsiteY3250" fmla="*/ 8645 h 228215"/>
                  <a:gd name="connsiteX3251" fmla="*/ 193593 w 523737"/>
                  <a:gd name="connsiteY3251" fmla="*/ 8645 h 228215"/>
                  <a:gd name="connsiteX3252" fmla="*/ 193593 w 523737"/>
                  <a:gd name="connsiteY3252" fmla="*/ 8645 h 228215"/>
                  <a:gd name="connsiteX3253" fmla="*/ 193593 w 523737"/>
                  <a:gd name="connsiteY3253" fmla="*/ 8645 h 228215"/>
                  <a:gd name="connsiteX3254" fmla="*/ 193593 w 523737"/>
                  <a:gd name="connsiteY3254" fmla="*/ 8645 h 228215"/>
                  <a:gd name="connsiteX3255" fmla="*/ 193593 w 523737"/>
                  <a:gd name="connsiteY3255" fmla="*/ 8645 h 228215"/>
                  <a:gd name="connsiteX3256" fmla="*/ 193593 w 523737"/>
                  <a:gd name="connsiteY3256" fmla="*/ 8645 h 228215"/>
                  <a:gd name="connsiteX3257" fmla="*/ 193593 w 523737"/>
                  <a:gd name="connsiteY3257" fmla="*/ 8645 h 228215"/>
                  <a:gd name="connsiteX3258" fmla="*/ 193593 w 523737"/>
                  <a:gd name="connsiteY3258" fmla="*/ 8645 h 228215"/>
                  <a:gd name="connsiteX3259" fmla="*/ 193593 w 523737"/>
                  <a:gd name="connsiteY3259" fmla="*/ 8645 h 228215"/>
                  <a:gd name="connsiteX3260" fmla="*/ 193593 w 523737"/>
                  <a:gd name="connsiteY3260" fmla="*/ 8645 h 228215"/>
                  <a:gd name="connsiteX3261" fmla="*/ 193593 w 523737"/>
                  <a:gd name="connsiteY3261" fmla="*/ 8645 h 228215"/>
                  <a:gd name="connsiteX3262" fmla="*/ 193593 w 523737"/>
                  <a:gd name="connsiteY3262" fmla="*/ 8645 h 228215"/>
                  <a:gd name="connsiteX3263" fmla="*/ 193593 w 523737"/>
                  <a:gd name="connsiteY3263" fmla="*/ 8645 h 228215"/>
                  <a:gd name="connsiteX3264" fmla="*/ 193593 w 523737"/>
                  <a:gd name="connsiteY3264" fmla="*/ 8645 h 228215"/>
                  <a:gd name="connsiteX3265" fmla="*/ 193593 w 523737"/>
                  <a:gd name="connsiteY3265" fmla="*/ 8645 h 228215"/>
                  <a:gd name="connsiteX3266" fmla="*/ 193593 w 523737"/>
                  <a:gd name="connsiteY3266" fmla="*/ 8645 h 228215"/>
                  <a:gd name="connsiteX3267" fmla="*/ 193593 w 523737"/>
                  <a:gd name="connsiteY3267" fmla="*/ 8645 h 228215"/>
                  <a:gd name="connsiteX3268" fmla="*/ 193593 w 523737"/>
                  <a:gd name="connsiteY3268" fmla="*/ 8645 h 228215"/>
                  <a:gd name="connsiteX3269" fmla="*/ 193593 w 523737"/>
                  <a:gd name="connsiteY3269" fmla="*/ 8645 h 228215"/>
                  <a:gd name="connsiteX3270" fmla="*/ 193593 w 523737"/>
                  <a:gd name="connsiteY3270" fmla="*/ 8645 h 228215"/>
                  <a:gd name="connsiteX3271" fmla="*/ 193593 w 523737"/>
                  <a:gd name="connsiteY3271" fmla="*/ 8645 h 228215"/>
                  <a:gd name="connsiteX3272" fmla="*/ 193593 w 523737"/>
                  <a:gd name="connsiteY3272" fmla="*/ 8645 h 228215"/>
                  <a:gd name="connsiteX3273" fmla="*/ 193593 w 523737"/>
                  <a:gd name="connsiteY3273" fmla="*/ 8645 h 228215"/>
                  <a:gd name="connsiteX3274" fmla="*/ 193593 w 523737"/>
                  <a:gd name="connsiteY3274" fmla="*/ 8645 h 228215"/>
                  <a:gd name="connsiteX3275" fmla="*/ 193593 w 523737"/>
                  <a:gd name="connsiteY3275" fmla="*/ 8645 h 228215"/>
                  <a:gd name="connsiteX3276" fmla="*/ 193593 w 523737"/>
                  <a:gd name="connsiteY3276" fmla="*/ 8645 h 228215"/>
                  <a:gd name="connsiteX3277" fmla="*/ 193593 w 523737"/>
                  <a:gd name="connsiteY3277" fmla="*/ 8645 h 228215"/>
                  <a:gd name="connsiteX3278" fmla="*/ 193593 w 523737"/>
                  <a:gd name="connsiteY3278" fmla="*/ 8645 h 228215"/>
                  <a:gd name="connsiteX3279" fmla="*/ 193593 w 523737"/>
                  <a:gd name="connsiteY3279" fmla="*/ 8645 h 228215"/>
                  <a:gd name="connsiteX3280" fmla="*/ 193593 w 523737"/>
                  <a:gd name="connsiteY3280" fmla="*/ 8645 h 228215"/>
                  <a:gd name="connsiteX3281" fmla="*/ 193593 w 523737"/>
                  <a:gd name="connsiteY3281" fmla="*/ 8645 h 228215"/>
                  <a:gd name="connsiteX3282" fmla="*/ 193593 w 523737"/>
                  <a:gd name="connsiteY3282" fmla="*/ 8645 h 228215"/>
                  <a:gd name="connsiteX3283" fmla="*/ 193593 w 523737"/>
                  <a:gd name="connsiteY3283" fmla="*/ 8645 h 228215"/>
                  <a:gd name="connsiteX3284" fmla="*/ 193593 w 523737"/>
                  <a:gd name="connsiteY3284" fmla="*/ 8645 h 228215"/>
                  <a:gd name="connsiteX3285" fmla="*/ 193593 w 523737"/>
                  <a:gd name="connsiteY3285" fmla="*/ 8645 h 228215"/>
                  <a:gd name="connsiteX3286" fmla="*/ 193593 w 523737"/>
                  <a:gd name="connsiteY3286" fmla="*/ 8645 h 228215"/>
                  <a:gd name="connsiteX3287" fmla="*/ 193593 w 523737"/>
                  <a:gd name="connsiteY3287" fmla="*/ 8645 h 228215"/>
                  <a:gd name="connsiteX3288" fmla="*/ 193593 w 523737"/>
                  <a:gd name="connsiteY3288" fmla="*/ 8645 h 228215"/>
                  <a:gd name="connsiteX3289" fmla="*/ 193593 w 523737"/>
                  <a:gd name="connsiteY3289" fmla="*/ 8645 h 228215"/>
                  <a:gd name="connsiteX3290" fmla="*/ 193593 w 523737"/>
                  <a:gd name="connsiteY3290" fmla="*/ 8645 h 228215"/>
                  <a:gd name="connsiteX3291" fmla="*/ 193593 w 523737"/>
                  <a:gd name="connsiteY3291" fmla="*/ 8645 h 228215"/>
                  <a:gd name="connsiteX3292" fmla="*/ 193593 w 523737"/>
                  <a:gd name="connsiteY3292" fmla="*/ 8645 h 228215"/>
                  <a:gd name="connsiteX3293" fmla="*/ 193593 w 523737"/>
                  <a:gd name="connsiteY3293" fmla="*/ 8645 h 228215"/>
                  <a:gd name="connsiteX3294" fmla="*/ 193593 w 523737"/>
                  <a:gd name="connsiteY3294" fmla="*/ 8645 h 228215"/>
                  <a:gd name="connsiteX3295" fmla="*/ 193593 w 523737"/>
                  <a:gd name="connsiteY3295" fmla="*/ 8645 h 228215"/>
                  <a:gd name="connsiteX3296" fmla="*/ 193593 w 523737"/>
                  <a:gd name="connsiteY3296" fmla="*/ 8645 h 228215"/>
                  <a:gd name="connsiteX3297" fmla="*/ 193593 w 523737"/>
                  <a:gd name="connsiteY3297" fmla="*/ 8645 h 228215"/>
                  <a:gd name="connsiteX3298" fmla="*/ 193593 w 523737"/>
                  <a:gd name="connsiteY3298" fmla="*/ 8645 h 228215"/>
                  <a:gd name="connsiteX3299" fmla="*/ 193593 w 523737"/>
                  <a:gd name="connsiteY3299" fmla="*/ 8645 h 228215"/>
                  <a:gd name="connsiteX3300" fmla="*/ 193593 w 523737"/>
                  <a:gd name="connsiteY3300" fmla="*/ 8645 h 228215"/>
                  <a:gd name="connsiteX3301" fmla="*/ 193593 w 523737"/>
                  <a:gd name="connsiteY3301" fmla="*/ 8645 h 228215"/>
                  <a:gd name="connsiteX3302" fmla="*/ 193593 w 523737"/>
                  <a:gd name="connsiteY3302" fmla="*/ 8645 h 228215"/>
                  <a:gd name="connsiteX3303" fmla="*/ 193593 w 523737"/>
                  <a:gd name="connsiteY3303" fmla="*/ 8645 h 228215"/>
                  <a:gd name="connsiteX3304" fmla="*/ 193593 w 523737"/>
                  <a:gd name="connsiteY3304" fmla="*/ 8645 h 228215"/>
                  <a:gd name="connsiteX3305" fmla="*/ 193593 w 523737"/>
                  <a:gd name="connsiteY3305" fmla="*/ 8645 h 228215"/>
                  <a:gd name="connsiteX3306" fmla="*/ 193593 w 523737"/>
                  <a:gd name="connsiteY3306" fmla="*/ 8645 h 228215"/>
                  <a:gd name="connsiteX3307" fmla="*/ 193593 w 523737"/>
                  <a:gd name="connsiteY3307" fmla="*/ 8645 h 228215"/>
                  <a:gd name="connsiteX3308" fmla="*/ 193593 w 523737"/>
                  <a:gd name="connsiteY3308" fmla="*/ 8645 h 228215"/>
                  <a:gd name="connsiteX3309" fmla="*/ 193593 w 523737"/>
                  <a:gd name="connsiteY3309" fmla="*/ 8645 h 228215"/>
                  <a:gd name="connsiteX3310" fmla="*/ 193593 w 523737"/>
                  <a:gd name="connsiteY3310" fmla="*/ 8645 h 228215"/>
                  <a:gd name="connsiteX3311" fmla="*/ 193593 w 523737"/>
                  <a:gd name="connsiteY3311" fmla="*/ 8645 h 228215"/>
                  <a:gd name="connsiteX3312" fmla="*/ 193593 w 523737"/>
                  <a:gd name="connsiteY3312" fmla="*/ 8645 h 228215"/>
                  <a:gd name="connsiteX3313" fmla="*/ 193593 w 523737"/>
                  <a:gd name="connsiteY3313" fmla="*/ 8645 h 228215"/>
                  <a:gd name="connsiteX3314" fmla="*/ 193593 w 523737"/>
                  <a:gd name="connsiteY3314" fmla="*/ 8645 h 228215"/>
                  <a:gd name="connsiteX3315" fmla="*/ 193593 w 523737"/>
                  <a:gd name="connsiteY3315" fmla="*/ 8645 h 228215"/>
                  <a:gd name="connsiteX3316" fmla="*/ 193593 w 523737"/>
                  <a:gd name="connsiteY3316" fmla="*/ 8645 h 228215"/>
                  <a:gd name="connsiteX3317" fmla="*/ 193593 w 523737"/>
                  <a:gd name="connsiteY3317" fmla="*/ 8645 h 228215"/>
                  <a:gd name="connsiteX3318" fmla="*/ 193593 w 523737"/>
                  <a:gd name="connsiteY3318" fmla="*/ 8645 h 228215"/>
                  <a:gd name="connsiteX3319" fmla="*/ 193593 w 523737"/>
                  <a:gd name="connsiteY3319" fmla="*/ 8645 h 228215"/>
                  <a:gd name="connsiteX3320" fmla="*/ 193593 w 523737"/>
                  <a:gd name="connsiteY3320" fmla="*/ 8645 h 228215"/>
                  <a:gd name="connsiteX3321" fmla="*/ 193593 w 523737"/>
                  <a:gd name="connsiteY3321" fmla="*/ 8645 h 228215"/>
                  <a:gd name="connsiteX3322" fmla="*/ 193593 w 523737"/>
                  <a:gd name="connsiteY3322" fmla="*/ 8645 h 228215"/>
                  <a:gd name="connsiteX3323" fmla="*/ 193593 w 523737"/>
                  <a:gd name="connsiteY3323" fmla="*/ 8645 h 228215"/>
                  <a:gd name="connsiteX3324" fmla="*/ 193593 w 523737"/>
                  <a:gd name="connsiteY3324" fmla="*/ 8645 h 228215"/>
                  <a:gd name="connsiteX3325" fmla="*/ 193593 w 523737"/>
                  <a:gd name="connsiteY3325" fmla="*/ 8645 h 228215"/>
                  <a:gd name="connsiteX3326" fmla="*/ 193593 w 523737"/>
                  <a:gd name="connsiteY3326" fmla="*/ 8645 h 228215"/>
                  <a:gd name="connsiteX3327" fmla="*/ 193593 w 523737"/>
                  <a:gd name="connsiteY3327" fmla="*/ 8645 h 228215"/>
                  <a:gd name="connsiteX3328" fmla="*/ 193593 w 523737"/>
                  <a:gd name="connsiteY3328" fmla="*/ 8645 h 228215"/>
                  <a:gd name="connsiteX3329" fmla="*/ 193593 w 523737"/>
                  <a:gd name="connsiteY3329" fmla="*/ 8645 h 228215"/>
                  <a:gd name="connsiteX3330" fmla="*/ 193593 w 523737"/>
                  <a:gd name="connsiteY3330" fmla="*/ 8645 h 228215"/>
                  <a:gd name="connsiteX3331" fmla="*/ 193593 w 523737"/>
                  <a:gd name="connsiteY3331" fmla="*/ 8645 h 228215"/>
                  <a:gd name="connsiteX3332" fmla="*/ 193593 w 523737"/>
                  <a:gd name="connsiteY3332" fmla="*/ 8645 h 228215"/>
                  <a:gd name="connsiteX3333" fmla="*/ 193593 w 523737"/>
                  <a:gd name="connsiteY3333" fmla="*/ 8645 h 228215"/>
                  <a:gd name="connsiteX3334" fmla="*/ 193593 w 523737"/>
                  <a:gd name="connsiteY3334" fmla="*/ 8645 h 228215"/>
                  <a:gd name="connsiteX3335" fmla="*/ 193593 w 523737"/>
                  <a:gd name="connsiteY3335" fmla="*/ 8645 h 228215"/>
                  <a:gd name="connsiteX3336" fmla="*/ 193593 w 523737"/>
                  <a:gd name="connsiteY3336" fmla="*/ 8645 h 228215"/>
                  <a:gd name="connsiteX3337" fmla="*/ 193593 w 523737"/>
                  <a:gd name="connsiteY3337" fmla="*/ 8645 h 228215"/>
                  <a:gd name="connsiteX3338" fmla="*/ 193593 w 523737"/>
                  <a:gd name="connsiteY3338" fmla="*/ 8645 h 228215"/>
                  <a:gd name="connsiteX3339" fmla="*/ 193593 w 523737"/>
                  <a:gd name="connsiteY3339" fmla="*/ 8645 h 228215"/>
                  <a:gd name="connsiteX3340" fmla="*/ 193593 w 523737"/>
                  <a:gd name="connsiteY3340" fmla="*/ 8645 h 228215"/>
                  <a:gd name="connsiteX3341" fmla="*/ 193593 w 523737"/>
                  <a:gd name="connsiteY3341" fmla="*/ 8645 h 228215"/>
                  <a:gd name="connsiteX3342" fmla="*/ 193593 w 523737"/>
                  <a:gd name="connsiteY3342" fmla="*/ 8645 h 228215"/>
                  <a:gd name="connsiteX3343" fmla="*/ 193593 w 523737"/>
                  <a:gd name="connsiteY3343" fmla="*/ 8645 h 228215"/>
                  <a:gd name="connsiteX3344" fmla="*/ 193593 w 523737"/>
                  <a:gd name="connsiteY3344" fmla="*/ 8645 h 228215"/>
                  <a:gd name="connsiteX3345" fmla="*/ 193593 w 523737"/>
                  <a:gd name="connsiteY3345" fmla="*/ 0 h 228215"/>
                  <a:gd name="connsiteX3346" fmla="*/ 509045 w 523737"/>
                  <a:gd name="connsiteY3346" fmla="*/ 0 h 228215"/>
                  <a:gd name="connsiteX3347" fmla="*/ 194457 w 523737"/>
                  <a:gd name="connsiteY3347" fmla="*/ 0 h 228215"/>
                  <a:gd name="connsiteX3348" fmla="*/ 194457 w 523737"/>
                  <a:gd name="connsiteY3348" fmla="*/ 8645 h 228215"/>
                  <a:gd name="connsiteX3349" fmla="*/ 508181 w 523737"/>
                  <a:gd name="connsiteY3349" fmla="*/ 8645 h 228215"/>
                  <a:gd name="connsiteX3350" fmla="*/ 508181 w 523737"/>
                  <a:gd name="connsiteY3350" fmla="*/ 0 h 228215"/>
                  <a:gd name="connsiteX3351" fmla="*/ 47534 w 523737"/>
                  <a:gd name="connsiteY3351" fmla="*/ 30256 h 228215"/>
                  <a:gd name="connsiteX3352" fmla="*/ 51855 w 523737"/>
                  <a:gd name="connsiteY3352" fmla="*/ 31120 h 228215"/>
                  <a:gd name="connsiteX3353" fmla="*/ 51855 w 523737"/>
                  <a:gd name="connsiteY3353" fmla="*/ 31120 h 228215"/>
                  <a:gd name="connsiteX3354" fmla="*/ 51855 w 523737"/>
                  <a:gd name="connsiteY3354" fmla="*/ 31120 h 228215"/>
                  <a:gd name="connsiteX3355" fmla="*/ 47534 w 523737"/>
                  <a:gd name="connsiteY3355" fmla="*/ 30256 h 228215"/>
                  <a:gd name="connsiteX3356" fmla="*/ 30249 w 523737"/>
                  <a:gd name="connsiteY3356" fmla="*/ 127939 h 228215"/>
                  <a:gd name="connsiteX3357" fmla="*/ 34570 w 523737"/>
                  <a:gd name="connsiteY3357" fmla="*/ 128804 h 228215"/>
                  <a:gd name="connsiteX3358" fmla="*/ 34570 w 523737"/>
                  <a:gd name="connsiteY3358" fmla="*/ 128804 h 228215"/>
                  <a:gd name="connsiteX3359" fmla="*/ 34570 w 523737"/>
                  <a:gd name="connsiteY3359" fmla="*/ 128804 h 228215"/>
                  <a:gd name="connsiteX3360" fmla="*/ 30249 w 523737"/>
                  <a:gd name="connsiteY3360" fmla="*/ 127939 h 228215"/>
                  <a:gd name="connsiteX3361" fmla="*/ 34570 w 523737"/>
                  <a:gd name="connsiteY3361" fmla="*/ 132261 h 228215"/>
                  <a:gd name="connsiteX3362" fmla="*/ 33706 w 523737"/>
                  <a:gd name="connsiteY3362" fmla="*/ 127939 h 228215"/>
                  <a:gd name="connsiteX3363" fmla="*/ 33706 w 523737"/>
                  <a:gd name="connsiteY3363" fmla="*/ 127939 h 228215"/>
                  <a:gd name="connsiteX3364" fmla="*/ 33706 w 523737"/>
                  <a:gd name="connsiteY3364" fmla="*/ 127939 h 228215"/>
                  <a:gd name="connsiteX3365" fmla="*/ 34570 w 523737"/>
                  <a:gd name="connsiteY3365" fmla="*/ 132261 h 228215"/>
                  <a:gd name="connsiteX3366" fmla="*/ 127045 w 523737"/>
                  <a:gd name="connsiteY3366" fmla="*/ 114972 h 228215"/>
                  <a:gd name="connsiteX3367" fmla="*/ 127909 w 523737"/>
                  <a:gd name="connsiteY3367" fmla="*/ 119295 h 228215"/>
                  <a:gd name="connsiteX3368" fmla="*/ 127909 w 523737"/>
                  <a:gd name="connsiteY3368" fmla="*/ 119295 h 228215"/>
                  <a:gd name="connsiteX3369" fmla="*/ 127909 w 523737"/>
                  <a:gd name="connsiteY3369" fmla="*/ 119295 h 228215"/>
                  <a:gd name="connsiteX3370" fmla="*/ 127045 w 523737"/>
                  <a:gd name="connsiteY3370" fmla="*/ 114972 h 228215"/>
                  <a:gd name="connsiteX3371" fmla="*/ 518552 w 523737"/>
                  <a:gd name="connsiteY3371" fmla="*/ 14696 h 228215"/>
                  <a:gd name="connsiteX3372" fmla="*/ 522873 w 523737"/>
                  <a:gd name="connsiteY3372" fmla="*/ 14696 h 228215"/>
                  <a:gd name="connsiteX3373" fmla="*/ 522873 w 523737"/>
                  <a:gd name="connsiteY3373" fmla="*/ 14696 h 228215"/>
                  <a:gd name="connsiteX3374" fmla="*/ 522873 w 523737"/>
                  <a:gd name="connsiteY3374" fmla="*/ 14696 h 228215"/>
                  <a:gd name="connsiteX3375" fmla="*/ 518552 w 523737"/>
                  <a:gd name="connsiteY3375" fmla="*/ 14696 h 228215"/>
                  <a:gd name="connsiteX3376" fmla="*/ 470154 w 523737"/>
                  <a:gd name="connsiteY3376" fmla="*/ 223894 h 228215"/>
                  <a:gd name="connsiteX3377" fmla="*/ 465833 w 523737"/>
                  <a:gd name="connsiteY3377" fmla="*/ 223894 h 228215"/>
                  <a:gd name="connsiteX3378" fmla="*/ 465833 w 523737"/>
                  <a:gd name="connsiteY3378" fmla="*/ 228216 h 228215"/>
                  <a:gd name="connsiteX3379" fmla="*/ 470154 w 523737"/>
                  <a:gd name="connsiteY3379" fmla="*/ 228216 h 228215"/>
                  <a:gd name="connsiteX3380" fmla="*/ 470154 w 523737"/>
                  <a:gd name="connsiteY3380" fmla="*/ 223894 h 228215"/>
                  <a:gd name="connsiteX3381" fmla="*/ 360394 w 523737"/>
                  <a:gd name="connsiteY3381" fmla="*/ 223894 h 228215"/>
                  <a:gd name="connsiteX3382" fmla="*/ 360394 w 523737"/>
                  <a:gd name="connsiteY3382" fmla="*/ 228216 h 228215"/>
                  <a:gd name="connsiteX3383" fmla="*/ 364715 w 523737"/>
                  <a:gd name="connsiteY3383" fmla="*/ 228216 h 228215"/>
                  <a:gd name="connsiteX3384" fmla="*/ 364715 w 523737"/>
                  <a:gd name="connsiteY3384" fmla="*/ 223894 h 228215"/>
                  <a:gd name="connsiteX3385" fmla="*/ 360394 w 523737"/>
                  <a:gd name="connsiteY3385" fmla="*/ 223894 h 228215"/>
                  <a:gd name="connsiteX3386" fmla="*/ 162480 w 523737"/>
                  <a:gd name="connsiteY3386" fmla="*/ 223894 h 228215"/>
                  <a:gd name="connsiteX3387" fmla="*/ 158158 w 523737"/>
                  <a:gd name="connsiteY3387" fmla="*/ 223894 h 228215"/>
                  <a:gd name="connsiteX3388" fmla="*/ 158158 w 523737"/>
                  <a:gd name="connsiteY3388" fmla="*/ 228216 h 228215"/>
                  <a:gd name="connsiteX3389" fmla="*/ 162480 w 523737"/>
                  <a:gd name="connsiteY3389" fmla="*/ 228216 h 228215"/>
                  <a:gd name="connsiteX3390" fmla="*/ 162480 w 523737"/>
                  <a:gd name="connsiteY3390" fmla="*/ 223894 h 228215"/>
                  <a:gd name="connsiteX3391" fmla="*/ 52719 w 523737"/>
                  <a:gd name="connsiteY3391" fmla="*/ 223894 h 228215"/>
                  <a:gd name="connsiteX3392" fmla="*/ 52719 w 523737"/>
                  <a:gd name="connsiteY3392" fmla="*/ 228216 h 228215"/>
                  <a:gd name="connsiteX3393" fmla="*/ 57041 w 523737"/>
                  <a:gd name="connsiteY3393" fmla="*/ 228216 h 228215"/>
                  <a:gd name="connsiteX3394" fmla="*/ 57041 w 523737"/>
                  <a:gd name="connsiteY3394" fmla="*/ 223894 h 228215"/>
                  <a:gd name="connsiteX3395" fmla="*/ 52719 w 523737"/>
                  <a:gd name="connsiteY3395" fmla="*/ 223894 h 228215"/>
                  <a:gd name="connsiteX3396" fmla="*/ 6050 w 523737"/>
                  <a:gd name="connsiteY3396" fmla="*/ 148686 h 228215"/>
                  <a:gd name="connsiteX3397" fmla="*/ 10371 w 523737"/>
                  <a:gd name="connsiteY3397" fmla="*/ 149551 h 228215"/>
                  <a:gd name="connsiteX3398" fmla="*/ 10371 w 523737"/>
                  <a:gd name="connsiteY3398" fmla="*/ 149551 h 228215"/>
                  <a:gd name="connsiteX3399" fmla="*/ 6050 w 523737"/>
                  <a:gd name="connsiteY3399" fmla="*/ 148686 h 228215"/>
                  <a:gd name="connsiteX3400" fmla="*/ 29385 w 523737"/>
                  <a:gd name="connsiteY3400" fmla="*/ 14696 h 228215"/>
                  <a:gd name="connsiteX3401" fmla="*/ 25063 w 523737"/>
                  <a:gd name="connsiteY3401" fmla="*/ 13831 h 228215"/>
                  <a:gd name="connsiteX3402" fmla="*/ 25063 w 523737"/>
                  <a:gd name="connsiteY3402" fmla="*/ 13831 h 228215"/>
                  <a:gd name="connsiteX3403" fmla="*/ 29385 w 523737"/>
                  <a:gd name="connsiteY3403" fmla="*/ 14696 h 2282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  <a:cxn ang="0">
                    <a:pos x="connsiteX1640" y="connsiteY1640"/>
                  </a:cxn>
                  <a:cxn ang="0">
                    <a:pos x="connsiteX1641" y="connsiteY1641"/>
                  </a:cxn>
                  <a:cxn ang="0">
                    <a:pos x="connsiteX1642" y="connsiteY1642"/>
                  </a:cxn>
                  <a:cxn ang="0">
                    <a:pos x="connsiteX1643" y="connsiteY1643"/>
                  </a:cxn>
                  <a:cxn ang="0">
                    <a:pos x="connsiteX1644" y="connsiteY1644"/>
                  </a:cxn>
                  <a:cxn ang="0">
                    <a:pos x="connsiteX1645" y="connsiteY1645"/>
                  </a:cxn>
                  <a:cxn ang="0">
                    <a:pos x="connsiteX1646" y="connsiteY1646"/>
                  </a:cxn>
                  <a:cxn ang="0">
                    <a:pos x="connsiteX1647" y="connsiteY1647"/>
                  </a:cxn>
                  <a:cxn ang="0">
                    <a:pos x="connsiteX1648" y="connsiteY1648"/>
                  </a:cxn>
                  <a:cxn ang="0">
                    <a:pos x="connsiteX1649" y="connsiteY1649"/>
                  </a:cxn>
                  <a:cxn ang="0">
                    <a:pos x="connsiteX1650" y="connsiteY1650"/>
                  </a:cxn>
                  <a:cxn ang="0">
                    <a:pos x="connsiteX1651" y="connsiteY1651"/>
                  </a:cxn>
                  <a:cxn ang="0">
                    <a:pos x="connsiteX1652" y="connsiteY1652"/>
                  </a:cxn>
                  <a:cxn ang="0">
                    <a:pos x="connsiteX1653" y="connsiteY1653"/>
                  </a:cxn>
                  <a:cxn ang="0">
                    <a:pos x="connsiteX1654" y="connsiteY1654"/>
                  </a:cxn>
                  <a:cxn ang="0">
                    <a:pos x="connsiteX1655" y="connsiteY1655"/>
                  </a:cxn>
                  <a:cxn ang="0">
                    <a:pos x="connsiteX1656" y="connsiteY1656"/>
                  </a:cxn>
                  <a:cxn ang="0">
                    <a:pos x="connsiteX1657" y="connsiteY1657"/>
                  </a:cxn>
                  <a:cxn ang="0">
                    <a:pos x="connsiteX1658" y="connsiteY1658"/>
                  </a:cxn>
                  <a:cxn ang="0">
                    <a:pos x="connsiteX1659" y="connsiteY1659"/>
                  </a:cxn>
                  <a:cxn ang="0">
                    <a:pos x="connsiteX1660" y="connsiteY1660"/>
                  </a:cxn>
                  <a:cxn ang="0">
                    <a:pos x="connsiteX1661" y="connsiteY1661"/>
                  </a:cxn>
                  <a:cxn ang="0">
                    <a:pos x="connsiteX1662" y="connsiteY1662"/>
                  </a:cxn>
                  <a:cxn ang="0">
                    <a:pos x="connsiteX1663" y="connsiteY1663"/>
                  </a:cxn>
                  <a:cxn ang="0">
                    <a:pos x="connsiteX1664" y="connsiteY1664"/>
                  </a:cxn>
                  <a:cxn ang="0">
                    <a:pos x="connsiteX1665" y="connsiteY1665"/>
                  </a:cxn>
                  <a:cxn ang="0">
                    <a:pos x="connsiteX1666" y="connsiteY1666"/>
                  </a:cxn>
                  <a:cxn ang="0">
                    <a:pos x="connsiteX1667" y="connsiteY1667"/>
                  </a:cxn>
                  <a:cxn ang="0">
                    <a:pos x="connsiteX1668" y="connsiteY1668"/>
                  </a:cxn>
                  <a:cxn ang="0">
                    <a:pos x="connsiteX1669" y="connsiteY1669"/>
                  </a:cxn>
                  <a:cxn ang="0">
                    <a:pos x="connsiteX1670" y="connsiteY1670"/>
                  </a:cxn>
                  <a:cxn ang="0">
                    <a:pos x="connsiteX1671" y="connsiteY1671"/>
                  </a:cxn>
                  <a:cxn ang="0">
                    <a:pos x="connsiteX1672" y="connsiteY1672"/>
                  </a:cxn>
                  <a:cxn ang="0">
                    <a:pos x="connsiteX1673" y="connsiteY1673"/>
                  </a:cxn>
                  <a:cxn ang="0">
                    <a:pos x="connsiteX1674" y="connsiteY1674"/>
                  </a:cxn>
                  <a:cxn ang="0">
                    <a:pos x="connsiteX1675" y="connsiteY1675"/>
                  </a:cxn>
                  <a:cxn ang="0">
                    <a:pos x="connsiteX1676" y="connsiteY1676"/>
                  </a:cxn>
                  <a:cxn ang="0">
                    <a:pos x="connsiteX1677" y="connsiteY1677"/>
                  </a:cxn>
                  <a:cxn ang="0">
                    <a:pos x="connsiteX1678" y="connsiteY1678"/>
                  </a:cxn>
                  <a:cxn ang="0">
                    <a:pos x="connsiteX1679" y="connsiteY1679"/>
                  </a:cxn>
                  <a:cxn ang="0">
                    <a:pos x="connsiteX1680" y="connsiteY1680"/>
                  </a:cxn>
                  <a:cxn ang="0">
                    <a:pos x="connsiteX1681" y="connsiteY1681"/>
                  </a:cxn>
                  <a:cxn ang="0">
                    <a:pos x="connsiteX1682" y="connsiteY1682"/>
                  </a:cxn>
                  <a:cxn ang="0">
                    <a:pos x="connsiteX1683" y="connsiteY1683"/>
                  </a:cxn>
                  <a:cxn ang="0">
                    <a:pos x="connsiteX1684" y="connsiteY1684"/>
                  </a:cxn>
                  <a:cxn ang="0">
                    <a:pos x="connsiteX1685" y="connsiteY1685"/>
                  </a:cxn>
                  <a:cxn ang="0">
                    <a:pos x="connsiteX1686" y="connsiteY1686"/>
                  </a:cxn>
                  <a:cxn ang="0">
                    <a:pos x="connsiteX1687" y="connsiteY1687"/>
                  </a:cxn>
                  <a:cxn ang="0">
                    <a:pos x="connsiteX1688" y="connsiteY1688"/>
                  </a:cxn>
                  <a:cxn ang="0">
                    <a:pos x="connsiteX1689" y="connsiteY1689"/>
                  </a:cxn>
                  <a:cxn ang="0">
                    <a:pos x="connsiteX1690" y="connsiteY1690"/>
                  </a:cxn>
                  <a:cxn ang="0">
                    <a:pos x="connsiteX1691" y="connsiteY1691"/>
                  </a:cxn>
                  <a:cxn ang="0">
                    <a:pos x="connsiteX1692" y="connsiteY1692"/>
                  </a:cxn>
                  <a:cxn ang="0">
                    <a:pos x="connsiteX1693" y="connsiteY1693"/>
                  </a:cxn>
                  <a:cxn ang="0">
                    <a:pos x="connsiteX1694" y="connsiteY1694"/>
                  </a:cxn>
                  <a:cxn ang="0">
                    <a:pos x="connsiteX1695" y="connsiteY1695"/>
                  </a:cxn>
                  <a:cxn ang="0">
                    <a:pos x="connsiteX1696" y="connsiteY1696"/>
                  </a:cxn>
                  <a:cxn ang="0">
                    <a:pos x="connsiteX1697" y="connsiteY1697"/>
                  </a:cxn>
                  <a:cxn ang="0">
                    <a:pos x="connsiteX1698" y="connsiteY1698"/>
                  </a:cxn>
                  <a:cxn ang="0">
                    <a:pos x="connsiteX1699" y="connsiteY1699"/>
                  </a:cxn>
                  <a:cxn ang="0">
                    <a:pos x="connsiteX1700" y="connsiteY1700"/>
                  </a:cxn>
                  <a:cxn ang="0">
                    <a:pos x="connsiteX1701" y="connsiteY1701"/>
                  </a:cxn>
                  <a:cxn ang="0">
                    <a:pos x="connsiteX1702" y="connsiteY1702"/>
                  </a:cxn>
                  <a:cxn ang="0">
                    <a:pos x="connsiteX1703" y="connsiteY1703"/>
                  </a:cxn>
                  <a:cxn ang="0">
                    <a:pos x="connsiteX1704" y="connsiteY1704"/>
                  </a:cxn>
                  <a:cxn ang="0">
                    <a:pos x="connsiteX1705" y="connsiteY1705"/>
                  </a:cxn>
                  <a:cxn ang="0">
                    <a:pos x="connsiteX1706" y="connsiteY1706"/>
                  </a:cxn>
                  <a:cxn ang="0">
                    <a:pos x="connsiteX1707" y="connsiteY1707"/>
                  </a:cxn>
                  <a:cxn ang="0">
                    <a:pos x="connsiteX1708" y="connsiteY1708"/>
                  </a:cxn>
                  <a:cxn ang="0">
                    <a:pos x="connsiteX1709" y="connsiteY1709"/>
                  </a:cxn>
                  <a:cxn ang="0">
                    <a:pos x="connsiteX1710" y="connsiteY1710"/>
                  </a:cxn>
                  <a:cxn ang="0">
                    <a:pos x="connsiteX1711" y="connsiteY1711"/>
                  </a:cxn>
                  <a:cxn ang="0">
                    <a:pos x="connsiteX1712" y="connsiteY1712"/>
                  </a:cxn>
                  <a:cxn ang="0">
                    <a:pos x="connsiteX1713" y="connsiteY1713"/>
                  </a:cxn>
                  <a:cxn ang="0">
                    <a:pos x="connsiteX1714" y="connsiteY1714"/>
                  </a:cxn>
                  <a:cxn ang="0">
                    <a:pos x="connsiteX1715" y="connsiteY1715"/>
                  </a:cxn>
                  <a:cxn ang="0">
                    <a:pos x="connsiteX1716" y="connsiteY1716"/>
                  </a:cxn>
                  <a:cxn ang="0">
                    <a:pos x="connsiteX1717" y="connsiteY1717"/>
                  </a:cxn>
                  <a:cxn ang="0">
                    <a:pos x="connsiteX1718" y="connsiteY1718"/>
                  </a:cxn>
                  <a:cxn ang="0">
                    <a:pos x="connsiteX1719" y="connsiteY1719"/>
                  </a:cxn>
                  <a:cxn ang="0">
                    <a:pos x="connsiteX1720" y="connsiteY1720"/>
                  </a:cxn>
                  <a:cxn ang="0">
                    <a:pos x="connsiteX1721" y="connsiteY1721"/>
                  </a:cxn>
                  <a:cxn ang="0">
                    <a:pos x="connsiteX1722" y="connsiteY1722"/>
                  </a:cxn>
                  <a:cxn ang="0">
                    <a:pos x="connsiteX1723" y="connsiteY1723"/>
                  </a:cxn>
                  <a:cxn ang="0">
                    <a:pos x="connsiteX1724" y="connsiteY1724"/>
                  </a:cxn>
                  <a:cxn ang="0">
                    <a:pos x="connsiteX1725" y="connsiteY1725"/>
                  </a:cxn>
                  <a:cxn ang="0">
                    <a:pos x="connsiteX1726" y="connsiteY1726"/>
                  </a:cxn>
                  <a:cxn ang="0">
                    <a:pos x="connsiteX1727" y="connsiteY1727"/>
                  </a:cxn>
                  <a:cxn ang="0">
                    <a:pos x="connsiteX1728" y="connsiteY1728"/>
                  </a:cxn>
                  <a:cxn ang="0">
                    <a:pos x="connsiteX1729" y="connsiteY1729"/>
                  </a:cxn>
                  <a:cxn ang="0">
                    <a:pos x="connsiteX1730" y="connsiteY1730"/>
                  </a:cxn>
                  <a:cxn ang="0">
                    <a:pos x="connsiteX1731" y="connsiteY1731"/>
                  </a:cxn>
                  <a:cxn ang="0">
                    <a:pos x="connsiteX1732" y="connsiteY1732"/>
                  </a:cxn>
                  <a:cxn ang="0">
                    <a:pos x="connsiteX1733" y="connsiteY1733"/>
                  </a:cxn>
                  <a:cxn ang="0">
                    <a:pos x="connsiteX1734" y="connsiteY1734"/>
                  </a:cxn>
                  <a:cxn ang="0">
                    <a:pos x="connsiteX1735" y="connsiteY1735"/>
                  </a:cxn>
                  <a:cxn ang="0">
                    <a:pos x="connsiteX1736" y="connsiteY1736"/>
                  </a:cxn>
                  <a:cxn ang="0">
                    <a:pos x="connsiteX1737" y="connsiteY1737"/>
                  </a:cxn>
                  <a:cxn ang="0">
                    <a:pos x="connsiteX1738" y="connsiteY1738"/>
                  </a:cxn>
                  <a:cxn ang="0">
                    <a:pos x="connsiteX1739" y="connsiteY1739"/>
                  </a:cxn>
                  <a:cxn ang="0">
                    <a:pos x="connsiteX1740" y="connsiteY1740"/>
                  </a:cxn>
                  <a:cxn ang="0">
                    <a:pos x="connsiteX1741" y="connsiteY1741"/>
                  </a:cxn>
                  <a:cxn ang="0">
                    <a:pos x="connsiteX1742" y="connsiteY1742"/>
                  </a:cxn>
                  <a:cxn ang="0">
                    <a:pos x="connsiteX1743" y="connsiteY1743"/>
                  </a:cxn>
                  <a:cxn ang="0">
                    <a:pos x="connsiteX1744" y="connsiteY1744"/>
                  </a:cxn>
                  <a:cxn ang="0">
                    <a:pos x="connsiteX1745" y="connsiteY1745"/>
                  </a:cxn>
                  <a:cxn ang="0">
                    <a:pos x="connsiteX1746" y="connsiteY1746"/>
                  </a:cxn>
                  <a:cxn ang="0">
                    <a:pos x="connsiteX1747" y="connsiteY1747"/>
                  </a:cxn>
                  <a:cxn ang="0">
                    <a:pos x="connsiteX1748" y="connsiteY1748"/>
                  </a:cxn>
                  <a:cxn ang="0">
                    <a:pos x="connsiteX1749" y="connsiteY1749"/>
                  </a:cxn>
                  <a:cxn ang="0">
                    <a:pos x="connsiteX1750" y="connsiteY1750"/>
                  </a:cxn>
                  <a:cxn ang="0">
                    <a:pos x="connsiteX1751" y="connsiteY1751"/>
                  </a:cxn>
                  <a:cxn ang="0">
                    <a:pos x="connsiteX1752" y="connsiteY1752"/>
                  </a:cxn>
                  <a:cxn ang="0">
                    <a:pos x="connsiteX1753" y="connsiteY1753"/>
                  </a:cxn>
                  <a:cxn ang="0">
                    <a:pos x="connsiteX1754" y="connsiteY1754"/>
                  </a:cxn>
                  <a:cxn ang="0">
                    <a:pos x="connsiteX1755" y="connsiteY1755"/>
                  </a:cxn>
                  <a:cxn ang="0">
                    <a:pos x="connsiteX1756" y="connsiteY1756"/>
                  </a:cxn>
                  <a:cxn ang="0">
                    <a:pos x="connsiteX1757" y="connsiteY1757"/>
                  </a:cxn>
                  <a:cxn ang="0">
                    <a:pos x="connsiteX1758" y="connsiteY1758"/>
                  </a:cxn>
                  <a:cxn ang="0">
                    <a:pos x="connsiteX1759" y="connsiteY1759"/>
                  </a:cxn>
                  <a:cxn ang="0">
                    <a:pos x="connsiteX1760" y="connsiteY1760"/>
                  </a:cxn>
                  <a:cxn ang="0">
                    <a:pos x="connsiteX1761" y="connsiteY1761"/>
                  </a:cxn>
                  <a:cxn ang="0">
                    <a:pos x="connsiteX1762" y="connsiteY1762"/>
                  </a:cxn>
                  <a:cxn ang="0">
                    <a:pos x="connsiteX1763" y="connsiteY1763"/>
                  </a:cxn>
                  <a:cxn ang="0">
                    <a:pos x="connsiteX1764" y="connsiteY1764"/>
                  </a:cxn>
                  <a:cxn ang="0">
                    <a:pos x="connsiteX1765" y="connsiteY1765"/>
                  </a:cxn>
                  <a:cxn ang="0">
                    <a:pos x="connsiteX1766" y="connsiteY1766"/>
                  </a:cxn>
                  <a:cxn ang="0">
                    <a:pos x="connsiteX1767" y="connsiteY1767"/>
                  </a:cxn>
                  <a:cxn ang="0">
                    <a:pos x="connsiteX1768" y="connsiteY1768"/>
                  </a:cxn>
                  <a:cxn ang="0">
                    <a:pos x="connsiteX1769" y="connsiteY1769"/>
                  </a:cxn>
                  <a:cxn ang="0">
                    <a:pos x="connsiteX1770" y="connsiteY1770"/>
                  </a:cxn>
                  <a:cxn ang="0">
                    <a:pos x="connsiteX1771" y="connsiteY1771"/>
                  </a:cxn>
                  <a:cxn ang="0">
                    <a:pos x="connsiteX1772" y="connsiteY1772"/>
                  </a:cxn>
                  <a:cxn ang="0">
                    <a:pos x="connsiteX1773" y="connsiteY1773"/>
                  </a:cxn>
                  <a:cxn ang="0">
                    <a:pos x="connsiteX1774" y="connsiteY1774"/>
                  </a:cxn>
                  <a:cxn ang="0">
                    <a:pos x="connsiteX1775" y="connsiteY1775"/>
                  </a:cxn>
                  <a:cxn ang="0">
                    <a:pos x="connsiteX1776" y="connsiteY1776"/>
                  </a:cxn>
                  <a:cxn ang="0">
                    <a:pos x="connsiteX1777" y="connsiteY1777"/>
                  </a:cxn>
                  <a:cxn ang="0">
                    <a:pos x="connsiteX1778" y="connsiteY1778"/>
                  </a:cxn>
                  <a:cxn ang="0">
                    <a:pos x="connsiteX1779" y="connsiteY1779"/>
                  </a:cxn>
                  <a:cxn ang="0">
                    <a:pos x="connsiteX1780" y="connsiteY1780"/>
                  </a:cxn>
                  <a:cxn ang="0">
                    <a:pos x="connsiteX1781" y="connsiteY1781"/>
                  </a:cxn>
                  <a:cxn ang="0">
                    <a:pos x="connsiteX1782" y="connsiteY1782"/>
                  </a:cxn>
                  <a:cxn ang="0">
                    <a:pos x="connsiteX1783" y="connsiteY1783"/>
                  </a:cxn>
                  <a:cxn ang="0">
                    <a:pos x="connsiteX1784" y="connsiteY1784"/>
                  </a:cxn>
                  <a:cxn ang="0">
                    <a:pos x="connsiteX1785" y="connsiteY1785"/>
                  </a:cxn>
                  <a:cxn ang="0">
                    <a:pos x="connsiteX1786" y="connsiteY1786"/>
                  </a:cxn>
                  <a:cxn ang="0">
                    <a:pos x="connsiteX1787" y="connsiteY1787"/>
                  </a:cxn>
                  <a:cxn ang="0">
                    <a:pos x="connsiteX1788" y="connsiteY1788"/>
                  </a:cxn>
                  <a:cxn ang="0">
                    <a:pos x="connsiteX1789" y="connsiteY1789"/>
                  </a:cxn>
                  <a:cxn ang="0">
                    <a:pos x="connsiteX1790" y="connsiteY1790"/>
                  </a:cxn>
                  <a:cxn ang="0">
                    <a:pos x="connsiteX1791" y="connsiteY1791"/>
                  </a:cxn>
                  <a:cxn ang="0">
                    <a:pos x="connsiteX1792" y="connsiteY1792"/>
                  </a:cxn>
                  <a:cxn ang="0">
                    <a:pos x="connsiteX1793" y="connsiteY1793"/>
                  </a:cxn>
                  <a:cxn ang="0">
                    <a:pos x="connsiteX1794" y="connsiteY1794"/>
                  </a:cxn>
                  <a:cxn ang="0">
                    <a:pos x="connsiteX1795" y="connsiteY1795"/>
                  </a:cxn>
                  <a:cxn ang="0">
                    <a:pos x="connsiteX1796" y="connsiteY1796"/>
                  </a:cxn>
                  <a:cxn ang="0">
                    <a:pos x="connsiteX1797" y="connsiteY1797"/>
                  </a:cxn>
                  <a:cxn ang="0">
                    <a:pos x="connsiteX1798" y="connsiteY1798"/>
                  </a:cxn>
                  <a:cxn ang="0">
                    <a:pos x="connsiteX1799" y="connsiteY1799"/>
                  </a:cxn>
                  <a:cxn ang="0">
                    <a:pos x="connsiteX1800" y="connsiteY1800"/>
                  </a:cxn>
                  <a:cxn ang="0">
                    <a:pos x="connsiteX1801" y="connsiteY1801"/>
                  </a:cxn>
                  <a:cxn ang="0">
                    <a:pos x="connsiteX1802" y="connsiteY1802"/>
                  </a:cxn>
                  <a:cxn ang="0">
                    <a:pos x="connsiteX1803" y="connsiteY1803"/>
                  </a:cxn>
                  <a:cxn ang="0">
                    <a:pos x="connsiteX1804" y="connsiteY1804"/>
                  </a:cxn>
                  <a:cxn ang="0">
                    <a:pos x="connsiteX1805" y="connsiteY1805"/>
                  </a:cxn>
                  <a:cxn ang="0">
                    <a:pos x="connsiteX1806" y="connsiteY1806"/>
                  </a:cxn>
                  <a:cxn ang="0">
                    <a:pos x="connsiteX1807" y="connsiteY1807"/>
                  </a:cxn>
                  <a:cxn ang="0">
                    <a:pos x="connsiteX1808" y="connsiteY1808"/>
                  </a:cxn>
                  <a:cxn ang="0">
                    <a:pos x="connsiteX1809" y="connsiteY1809"/>
                  </a:cxn>
                  <a:cxn ang="0">
                    <a:pos x="connsiteX1810" y="connsiteY1810"/>
                  </a:cxn>
                  <a:cxn ang="0">
                    <a:pos x="connsiteX1811" y="connsiteY1811"/>
                  </a:cxn>
                  <a:cxn ang="0">
                    <a:pos x="connsiteX1812" y="connsiteY1812"/>
                  </a:cxn>
                  <a:cxn ang="0">
                    <a:pos x="connsiteX1813" y="connsiteY1813"/>
                  </a:cxn>
                  <a:cxn ang="0">
                    <a:pos x="connsiteX1814" y="connsiteY1814"/>
                  </a:cxn>
                  <a:cxn ang="0">
                    <a:pos x="connsiteX1815" y="connsiteY1815"/>
                  </a:cxn>
                  <a:cxn ang="0">
                    <a:pos x="connsiteX1816" y="connsiteY1816"/>
                  </a:cxn>
                  <a:cxn ang="0">
                    <a:pos x="connsiteX1817" y="connsiteY1817"/>
                  </a:cxn>
                  <a:cxn ang="0">
                    <a:pos x="connsiteX1818" y="connsiteY1818"/>
                  </a:cxn>
                  <a:cxn ang="0">
                    <a:pos x="connsiteX1819" y="connsiteY1819"/>
                  </a:cxn>
                  <a:cxn ang="0">
                    <a:pos x="connsiteX1820" y="connsiteY1820"/>
                  </a:cxn>
                  <a:cxn ang="0">
                    <a:pos x="connsiteX1821" y="connsiteY1821"/>
                  </a:cxn>
                  <a:cxn ang="0">
                    <a:pos x="connsiteX1822" y="connsiteY1822"/>
                  </a:cxn>
                  <a:cxn ang="0">
                    <a:pos x="connsiteX1823" y="connsiteY1823"/>
                  </a:cxn>
                  <a:cxn ang="0">
                    <a:pos x="connsiteX1824" y="connsiteY1824"/>
                  </a:cxn>
                  <a:cxn ang="0">
                    <a:pos x="connsiteX1825" y="connsiteY1825"/>
                  </a:cxn>
                  <a:cxn ang="0">
                    <a:pos x="connsiteX1826" y="connsiteY1826"/>
                  </a:cxn>
                  <a:cxn ang="0">
                    <a:pos x="connsiteX1827" y="connsiteY1827"/>
                  </a:cxn>
                  <a:cxn ang="0">
                    <a:pos x="connsiteX1828" y="connsiteY1828"/>
                  </a:cxn>
                  <a:cxn ang="0">
                    <a:pos x="connsiteX1829" y="connsiteY1829"/>
                  </a:cxn>
                  <a:cxn ang="0">
                    <a:pos x="connsiteX1830" y="connsiteY1830"/>
                  </a:cxn>
                  <a:cxn ang="0">
                    <a:pos x="connsiteX1831" y="connsiteY1831"/>
                  </a:cxn>
                  <a:cxn ang="0">
                    <a:pos x="connsiteX1832" y="connsiteY1832"/>
                  </a:cxn>
                  <a:cxn ang="0">
                    <a:pos x="connsiteX1833" y="connsiteY1833"/>
                  </a:cxn>
                  <a:cxn ang="0">
                    <a:pos x="connsiteX1834" y="connsiteY1834"/>
                  </a:cxn>
                  <a:cxn ang="0">
                    <a:pos x="connsiteX1835" y="connsiteY1835"/>
                  </a:cxn>
                  <a:cxn ang="0">
                    <a:pos x="connsiteX1836" y="connsiteY1836"/>
                  </a:cxn>
                  <a:cxn ang="0">
                    <a:pos x="connsiteX1837" y="connsiteY1837"/>
                  </a:cxn>
                  <a:cxn ang="0">
                    <a:pos x="connsiteX1838" y="connsiteY1838"/>
                  </a:cxn>
                  <a:cxn ang="0">
                    <a:pos x="connsiteX1839" y="connsiteY1839"/>
                  </a:cxn>
                  <a:cxn ang="0">
                    <a:pos x="connsiteX1840" y="connsiteY1840"/>
                  </a:cxn>
                  <a:cxn ang="0">
                    <a:pos x="connsiteX1841" y="connsiteY1841"/>
                  </a:cxn>
                  <a:cxn ang="0">
                    <a:pos x="connsiteX1842" y="connsiteY1842"/>
                  </a:cxn>
                  <a:cxn ang="0">
                    <a:pos x="connsiteX1843" y="connsiteY1843"/>
                  </a:cxn>
                  <a:cxn ang="0">
                    <a:pos x="connsiteX1844" y="connsiteY1844"/>
                  </a:cxn>
                  <a:cxn ang="0">
                    <a:pos x="connsiteX1845" y="connsiteY1845"/>
                  </a:cxn>
                  <a:cxn ang="0">
                    <a:pos x="connsiteX1846" y="connsiteY1846"/>
                  </a:cxn>
                  <a:cxn ang="0">
                    <a:pos x="connsiteX1847" y="connsiteY1847"/>
                  </a:cxn>
                  <a:cxn ang="0">
                    <a:pos x="connsiteX1848" y="connsiteY1848"/>
                  </a:cxn>
                  <a:cxn ang="0">
                    <a:pos x="connsiteX1849" y="connsiteY1849"/>
                  </a:cxn>
                  <a:cxn ang="0">
                    <a:pos x="connsiteX1850" y="connsiteY1850"/>
                  </a:cxn>
                  <a:cxn ang="0">
                    <a:pos x="connsiteX1851" y="connsiteY1851"/>
                  </a:cxn>
                  <a:cxn ang="0">
                    <a:pos x="connsiteX1852" y="connsiteY1852"/>
                  </a:cxn>
                  <a:cxn ang="0">
                    <a:pos x="connsiteX1853" y="connsiteY1853"/>
                  </a:cxn>
                  <a:cxn ang="0">
                    <a:pos x="connsiteX1854" y="connsiteY1854"/>
                  </a:cxn>
                  <a:cxn ang="0">
                    <a:pos x="connsiteX1855" y="connsiteY1855"/>
                  </a:cxn>
                  <a:cxn ang="0">
                    <a:pos x="connsiteX1856" y="connsiteY1856"/>
                  </a:cxn>
                  <a:cxn ang="0">
                    <a:pos x="connsiteX1857" y="connsiteY1857"/>
                  </a:cxn>
                  <a:cxn ang="0">
                    <a:pos x="connsiteX1858" y="connsiteY1858"/>
                  </a:cxn>
                  <a:cxn ang="0">
                    <a:pos x="connsiteX1859" y="connsiteY1859"/>
                  </a:cxn>
                  <a:cxn ang="0">
                    <a:pos x="connsiteX1860" y="connsiteY1860"/>
                  </a:cxn>
                  <a:cxn ang="0">
                    <a:pos x="connsiteX1861" y="connsiteY1861"/>
                  </a:cxn>
                  <a:cxn ang="0">
                    <a:pos x="connsiteX1862" y="connsiteY1862"/>
                  </a:cxn>
                  <a:cxn ang="0">
                    <a:pos x="connsiteX1863" y="connsiteY1863"/>
                  </a:cxn>
                  <a:cxn ang="0">
                    <a:pos x="connsiteX1864" y="connsiteY1864"/>
                  </a:cxn>
                  <a:cxn ang="0">
                    <a:pos x="connsiteX1865" y="connsiteY1865"/>
                  </a:cxn>
                  <a:cxn ang="0">
                    <a:pos x="connsiteX1866" y="connsiteY1866"/>
                  </a:cxn>
                  <a:cxn ang="0">
                    <a:pos x="connsiteX1867" y="connsiteY1867"/>
                  </a:cxn>
                  <a:cxn ang="0">
                    <a:pos x="connsiteX1868" y="connsiteY1868"/>
                  </a:cxn>
                  <a:cxn ang="0">
                    <a:pos x="connsiteX1869" y="connsiteY1869"/>
                  </a:cxn>
                  <a:cxn ang="0">
                    <a:pos x="connsiteX1870" y="connsiteY1870"/>
                  </a:cxn>
                  <a:cxn ang="0">
                    <a:pos x="connsiteX1871" y="connsiteY1871"/>
                  </a:cxn>
                  <a:cxn ang="0">
                    <a:pos x="connsiteX1872" y="connsiteY1872"/>
                  </a:cxn>
                  <a:cxn ang="0">
                    <a:pos x="connsiteX1873" y="connsiteY1873"/>
                  </a:cxn>
                  <a:cxn ang="0">
                    <a:pos x="connsiteX1874" y="connsiteY1874"/>
                  </a:cxn>
                  <a:cxn ang="0">
                    <a:pos x="connsiteX1875" y="connsiteY1875"/>
                  </a:cxn>
                  <a:cxn ang="0">
                    <a:pos x="connsiteX1876" y="connsiteY1876"/>
                  </a:cxn>
                  <a:cxn ang="0">
                    <a:pos x="connsiteX1877" y="connsiteY1877"/>
                  </a:cxn>
                  <a:cxn ang="0">
                    <a:pos x="connsiteX1878" y="connsiteY1878"/>
                  </a:cxn>
                  <a:cxn ang="0">
                    <a:pos x="connsiteX1879" y="connsiteY1879"/>
                  </a:cxn>
                  <a:cxn ang="0">
                    <a:pos x="connsiteX1880" y="connsiteY1880"/>
                  </a:cxn>
                  <a:cxn ang="0">
                    <a:pos x="connsiteX1881" y="connsiteY1881"/>
                  </a:cxn>
                  <a:cxn ang="0">
                    <a:pos x="connsiteX1882" y="connsiteY1882"/>
                  </a:cxn>
                  <a:cxn ang="0">
                    <a:pos x="connsiteX1883" y="connsiteY1883"/>
                  </a:cxn>
                  <a:cxn ang="0">
                    <a:pos x="connsiteX1884" y="connsiteY1884"/>
                  </a:cxn>
                  <a:cxn ang="0">
                    <a:pos x="connsiteX1885" y="connsiteY1885"/>
                  </a:cxn>
                  <a:cxn ang="0">
                    <a:pos x="connsiteX1886" y="connsiteY1886"/>
                  </a:cxn>
                  <a:cxn ang="0">
                    <a:pos x="connsiteX1887" y="connsiteY1887"/>
                  </a:cxn>
                  <a:cxn ang="0">
                    <a:pos x="connsiteX1888" y="connsiteY1888"/>
                  </a:cxn>
                  <a:cxn ang="0">
                    <a:pos x="connsiteX1889" y="connsiteY1889"/>
                  </a:cxn>
                  <a:cxn ang="0">
                    <a:pos x="connsiteX1890" y="connsiteY1890"/>
                  </a:cxn>
                  <a:cxn ang="0">
                    <a:pos x="connsiteX1891" y="connsiteY1891"/>
                  </a:cxn>
                  <a:cxn ang="0">
                    <a:pos x="connsiteX1892" y="connsiteY1892"/>
                  </a:cxn>
                  <a:cxn ang="0">
                    <a:pos x="connsiteX1893" y="connsiteY1893"/>
                  </a:cxn>
                  <a:cxn ang="0">
                    <a:pos x="connsiteX1894" y="connsiteY1894"/>
                  </a:cxn>
                  <a:cxn ang="0">
                    <a:pos x="connsiteX1895" y="connsiteY1895"/>
                  </a:cxn>
                  <a:cxn ang="0">
                    <a:pos x="connsiteX1896" y="connsiteY1896"/>
                  </a:cxn>
                  <a:cxn ang="0">
                    <a:pos x="connsiteX1897" y="connsiteY1897"/>
                  </a:cxn>
                  <a:cxn ang="0">
                    <a:pos x="connsiteX1898" y="connsiteY1898"/>
                  </a:cxn>
                  <a:cxn ang="0">
                    <a:pos x="connsiteX1899" y="connsiteY1899"/>
                  </a:cxn>
                  <a:cxn ang="0">
                    <a:pos x="connsiteX1900" y="connsiteY1900"/>
                  </a:cxn>
                  <a:cxn ang="0">
                    <a:pos x="connsiteX1901" y="connsiteY1901"/>
                  </a:cxn>
                  <a:cxn ang="0">
                    <a:pos x="connsiteX1902" y="connsiteY1902"/>
                  </a:cxn>
                  <a:cxn ang="0">
                    <a:pos x="connsiteX1903" y="connsiteY1903"/>
                  </a:cxn>
                  <a:cxn ang="0">
                    <a:pos x="connsiteX1904" y="connsiteY1904"/>
                  </a:cxn>
                  <a:cxn ang="0">
                    <a:pos x="connsiteX1905" y="connsiteY1905"/>
                  </a:cxn>
                  <a:cxn ang="0">
                    <a:pos x="connsiteX1906" y="connsiteY1906"/>
                  </a:cxn>
                  <a:cxn ang="0">
                    <a:pos x="connsiteX1907" y="connsiteY1907"/>
                  </a:cxn>
                  <a:cxn ang="0">
                    <a:pos x="connsiteX1908" y="connsiteY1908"/>
                  </a:cxn>
                  <a:cxn ang="0">
                    <a:pos x="connsiteX1909" y="connsiteY1909"/>
                  </a:cxn>
                  <a:cxn ang="0">
                    <a:pos x="connsiteX1910" y="connsiteY1910"/>
                  </a:cxn>
                  <a:cxn ang="0">
                    <a:pos x="connsiteX1911" y="connsiteY1911"/>
                  </a:cxn>
                  <a:cxn ang="0">
                    <a:pos x="connsiteX1912" y="connsiteY1912"/>
                  </a:cxn>
                  <a:cxn ang="0">
                    <a:pos x="connsiteX1913" y="connsiteY1913"/>
                  </a:cxn>
                  <a:cxn ang="0">
                    <a:pos x="connsiteX1914" y="connsiteY1914"/>
                  </a:cxn>
                  <a:cxn ang="0">
                    <a:pos x="connsiteX1915" y="connsiteY1915"/>
                  </a:cxn>
                  <a:cxn ang="0">
                    <a:pos x="connsiteX1916" y="connsiteY1916"/>
                  </a:cxn>
                  <a:cxn ang="0">
                    <a:pos x="connsiteX1917" y="connsiteY1917"/>
                  </a:cxn>
                  <a:cxn ang="0">
                    <a:pos x="connsiteX1918" y="connsiteY1918"/>
                  </a:cxn>
                  <a:cxn ang="0">
                    <a:pos x="connsiteX1919" y="connsiteY1919"/>
                  </a:cxn>
                  <a:cxn ang="0">
                    <a:pos x="connsiteX1920" y="connsiteY1920"/>
                  </a:cxn>
                  <a:cxn ang="0">
                    <a:pos x="connsiteX1921" y="connsiteY1921"/>
                  </a:cxn>
                  <a:cxn ang="0">
                    <a:pos x="connsiteX1922" y="connsiteY1922"/>
                  </a:cxn>
                  <a:cxn ang="0">
                    <a:pos x="connsiteX1923" y="connsiteY1923"/>
                  </a:cxn>
                  <a:cxn ang="0">
                    <a:pos x="connsiteX1924" y="connsiteY1924"/>
                  </a:cxn>
                  <a:cxn ang="0">
                    <a:pos x="connsiteX1925" y="connsiteY1925"/>
                  </a:cxn>
                  <a:cxn ang="0">
                    <a:pos x="connsiteX1926" y="connsiteY1926"/>
                  </a:cxn>
                  <a:cxn ang="0">
                    <a:pos x="connsiteX1927" y="connsiteY1927"/>
                  </a:cxn>
                  <a:cxn ang="0">
                    <a:pos x="connsiteX1928" y="connsiteY1928"/>
                  </a:cxn>
                  <a:cxn ang="0">
                    <a:pos x="connsiteX1929" y="connsiteY1929"/>
                  </a:cxn>
                  <a:cxn ang="0">
                    <a:pos x="connsiteX1930" y="connsiteY1930"/>
                  </a:cxn>
                  <a:cxn ang="0">
                    <a:pos x="connsiteX1931" y="connsiteY1931"/>
                  </a:cxn>
                  <a:cxn ang="0">
                    <a:pos x="connsiteX1932" y="connsiteY1932"/>
                  </a:cxn>
                  <a:cxn ang="0">
                    <a:pos x="connsiteX1933" y="connsiteY1933"/>
                  </a:cxn>
                  <a:cxn ang="0">
                    <a:pos x="connsiteX1934" y="connsiteY1934"/>
                  </a:cxn>
                  <a:cxn ang="0">
                    <a:pos x="connsiteX1935" y="connsiteY1935"/>
                  </a:cxn>
                  <a:cxn ang="0">
                    <a:pos x="connsiteX1936" y="connsiteY1936"/>
                  </a:cxn>
                  <a:cxn ang="0">
                    <a:pos x="connsiteX1937" y="connsiteY1937"/>
                  </a:cxn>
                  <a:cxn ang="0">
                    <a:pos x="connsiteX1938" y="connsiteY1938"/>
                  </a:cxn>
                  <a:cxn ang="0">
                    <a:pos x="connsiteX1939" y="connsiteY1939"/>
                  </a:cxn>
                  <a:cxn ang="0">
                    <a:pos x="connsiteX1940" y="connsiteY1940"/>
                  </a:cxn>
                  <a:cxn ang="0">
                    <a:pos x="connsiteX1941" y="connsiteY1941"/>
                  </a:cxn>
                  <a:cxn ang="0">
                    <a:pos x="connsiteX1942" y="connsiteY1942"/>
                  </a:cxn>
                  <a:cxn ang="0">
                    <a:pos x="connsiteX1943" y="connsiteY1943"/>
                  </a:cxn>
                  <a:cxn ang="0">
                    <a:pos x="connsiteX1944" y="connsiteY1944"/>
                  </a:cxn>
                  <a:cxn ang="0">
                    <a:pos x="connsiteX1945" y="connsiteY1945"/>
                  </a:cxn>
                  <a:cxn ang="0">
                    <a:pos x="connsiteX1946" y="connsiteY1946"/>
                  </a:cxn>
                  <a:cxn ang="0">
                    <a:pos x="connsiteX1947" y="connsiteY1947"/>
                  </a:cxn>
                  <a:cxn ang="0">
                    <a:pos x="connsiteX1948" y="connsiteY1948"/>
                  </a:cxn>
                  <a:cxn ang="0">
                    <a:pos x="connsiteX1949" y="connsiteY1949"/>
                  </a:cxn>
                  <a:cxn ang="0">
                    <a:pos x="connsiteX1950" y="connsiteY1950"/>
                  </a:cxn>
                  <a:cxn ang="0">
                    <a:pos x="connsiteX1951" y="connsiteY1951"/>
                  </a:cxn>
                  <a:cxn ang="0">
                    <a:pos x="connsiteX1952" y="connsiteY1952"/>
                  </a:cxn>
                  <a:cxn ang="0">
                    <a:pos x="connsiteX1953" y="connsiteY1953"/>
                  </a:cxn>
                  <a:cxn ang="0">
                    <a:pos x="connsiteX1954" y="connsiteY1954"/>
                  </a:cxn>
                  <a:cxn ang="0">
                    <a:pos x="connsiteX1955" y="connsiteY1955"/>
                  </a:cxn>
                  <a:cxn ang="0">
                    <a:pos x="connsiteX1956" y="connsiteY1956"/>
                  </a:cxn>
                  <a:cxn ang="0">
                    <a:pos x="connsiteX1957" y="connsiteY1957"/>
                  </a:cxn>
                  <a:cxn ang="0">
                    <a:pos x="connsiteX1958" y="connsiteY1958"/>
                  </a:cxn>
                  <a:cxn ang="0">
                    <a:pos x="connsiteX1959" y="connsiteY1959"/>
                  </a:cxn>
                  <a:cxn ang="0">
                    <a:pos x="connsiteX1960" y="connsiteY1960"/>
                  </a:cxn>
                  <a:cxn ang="0">
                    <a:pos x="connsiteX1961" y="connsiteY1961"/>
                  </a:cxn>
                  <a:cxn ang="0">
                    <a:pos x="connsiteX1962" y="connsiteY1962"/>
                  </a:cxn>
                  <a:cxn ang="0">
                    <a:pos x="connsiteX1963" y="connsiteY1963"/>
                  </a:cxn>
                  <a:cxn ang="0">
                    <a:pos x="connsiteX1964" y="connsiteY1964"/>
                  </a:cxn>
                  <a:cxn ang="0">
                    <a:pos x="connsiteX1965" y="connsiteY1965"/>
                  </a:cxn>
                  <a:cxn ang="0">
                    <a:pos x="connsiteX1966" y="connsiteY1966"/>
                  </a:cxn>
                  <a:cxn ang="0">
                    <a:pos x="connsiteX1967" y="connsiteY1967"/>
                  </a:cxn>
                  <a:cxn ang="0">
                    <a:pos x="connsiteX1968" y="connsiteY1968"/>
                  </a:cxn>
                  <a:cxn ang="0">
                    <a:pos x="connsiteX1969" y="connsiteY1969"/>
                  </a:cxn>
                  <a:cxn ang="0">
                    <a:pos x="connsiteX1970" y="connsiteY1970"/>
                  </a:cxn>
                  <a:cxn ang="0">
                    <a:pos x="connsiteX1971" y="connsiteY1971"/>
                  </a:cxn>
                  <a:cxn ang="0">
                    <a:pos x="connsiteX1972" y="connsiteY1972"/>
                  </a:cxn>
                  <a:cxn ang="0">
                    <a:pos x="connsiteX1973" y="connsiteY1973"/>
                  </a:cxn>
                  <a:cxn ang="0">
                    <a:pos x="connsiteX1974" y="connsiteY1974"/>
                  </a:cxn>
                  <a:cxn ang="0">
                    <a:pos x="connsiteX1975" y="connsiteY1975"/>
                  </a:cxn>
                  <a:cxn ang="0">
                    <a:pos x="connsiteX1976" y="connsiteY1976"/>
                  </a:cxn>
                  <a:cxn ang="0">
                    <a:pos x="connsiteX1977" y="connsiteY1977"/>
                  </a:cxn>
                  <a:cxn ang="0">
                    <a:pos x="connsiteX1978" y="connsiteY1978"/>
                  </a:cxn>
                  <a:cxn ang="0">
                    <a:pos x="connsiteX1979" y="connsiteY1979"/>
                  </a:cxn>
                  <a:cxn ang="0">
                    <a:pos x="connsiteX1980" y="connsiteY1980"/>
                  </a:cxn>
                  <a:cxn ang="0">
                    <a:pos x="connsiteX1981" y="connsiteY1981"/>
                  </a:cxn>
                  <a:cxn ang="0">
                    <a:pos x="connsiteX1982" y="connsiteY1982"/>
                  </a:cxn>
                  <a:cxn ang="0">
                    <a:pos x="connsiteX1983" y="connsiteY1983"/>
                  </a:cxn>
                  <a:cxn ang="0">
                    <a:pos x="connsiteX1984" y="connsiteY1984"/>
                  </a:cxn>
                  <a:cxn ang="0">
                    <a:pos x="connsiteX1985" y="connsiteY1985"/>
                  </a:cxn>
                  <a:cxn ang="0">
                    <a:pos x="connsiteX1986" y="connsiteY1986"/>
                  </a:cxn>
                  <a:cxn ang="0">
                    <a:pos x="connsiteX1987" y="connsiteY1987"/>
                  </a:cxn>
                  <a:cxn ang="0">
                    <a:pos x="connsiteX1988" y="connsiteY1988"/>
                  </a:cxn>
                  <a:cxn ang="0">
                    <a:pos x="connsiteX1989" y="connsiteY1989"/>
                  </a:cxn>
                  <a:cxn ang="0">
                    <a:pos x="connsiteX1990" y="connsiteY1990"/>
                  </a:cxn>
                  <a:cxn ang="0">
                    <a:pos x="connsiteX1991" y="connsiteY1991"/>
                  </a:cxn>
                  <a:cxn ang="0">
                    <a:pos x="connsiteX1992" y="connsiteY1992"/>
                  </a:cxn>
                  <a:cxn ang="0">
                    <a:pos x="connsiteX1993" y="connsiteY1993"/>
                  </a:cxn>
                  <a:cxn ang="0">
                    <a:pos x="connsiteX1994" y="connsiteY1994"/>
                  </a:cxn>
                  <a:cxn ang="0">
                    <a:pos x="connsiteX1995" y="connsiteY1995"/>
                  </a:cxn>
                  <a:cxn ang="0">
                    <a:pos x="connsiteX1996" y="connsiteY1996"/>
                  </a:cxn>
                  <a:cxn ang="0">
                    <a:pos x="connsiteX1997" y="connsiteY1997"/>
                  </a:cxn>
                  <a:cxn ang="0">
                    <a:pos x="connsiteX1998" y="connsiteY1998"/>
                  </a:cxn>
                  <a:cxn ang="0">
                    <a:pos x="connsiteX1999" y="connsiteY1999"/>
                  </a:cxn>
                  <a:cxn ang="0">
                    <a:pos x="connsiteX2000" y="connsiteY2000"/>
                  </a:cxn>
                  <a:cxn ang="0">
                    <a:pos x="connsiteX2001" y="connsiteY2001"/>
                  </a:cxn>
                  <a:cxn ang="0">
                    <a:pos x="connsiteX2002" y="connsiteY2002"/>
                  </a:cxn>
                  <a:cxn ang="0">
                    <a:pos x="connsiteX2003" y="connsiteY2003"/>
                  </a:cxn>
                  <a:cxn ang="0">
                    <a:pos x="connsiteX2004" y="connsiteY2004"/>
                  </a:cxn>
                  <a:cxn ang="0">
                    <a:pos x="connsiteX2005" y="connsiteY2005"/>
                  </a:cxn>
                  <a:cxn ang="0">
                    <a:pos x="connsiteX2006" y="connsiteY2006"/>
                  </a:cxn>
                  <a:cxn ang="0">
                    <a:pos x="connsiteX2007" y="connsiteY2007"/>
                  </a:cxn>
                  <a:cxn ang="0">
                    <a:pos x="connsiteX2008" y="connsiteY2008"/>
                  </a:cxn>
                  <a:cxn ang="0">
                    <a:pos x="connsiteX2009" y="connsiteY2009"/>
                  </a:cxn>
                  <a:cxn ang="0">
                    <a:pos x="connsiteX2010" y="connsiteY2010"/>
                  </a:cxn>
                  <a:cxn ang="0">
                    <a:pos x="connsiteX2011" y="connsiteY2011"/>
                  </a:cxn>
                  <a:cxn ang="0">
                    <a:pos x="connsiteX2012" y="connsiteY2012"/>
                  </a:cxn>
                  <a:cxn ang="0">
                    <a:pos x="connsiteX2013" y="connsiteY2013"/>
                  </a:cxn>
                  <a:cxn ang="0">
                    <a:pos x="connsiteX2014" y="connsiteY2014"/>
                  </a:cxn>
                  <a:cxn ang="0">
                    <a:pos x="connsiteX2015" y="connsiteY2015"/>
                  </a:cxn>
                  <a:cxn ang="0">
                    <a:pos x="connsiteX2016" y="connsiteY2016"/>
                  </a:cxn>
                  <a:cxn ang="0">
                    <a:pos x="connsiteX2017" y="connsiteY2017"/>
                  </a:cxn>
                  <a:cxn ang="0">
                    <a:pos x="connsiteX2018" y="connsiteY2018"/>
                  </a:cxn>
                  <a:cxn ang="0">
                    <a:pos x="connsiteX2019" y="connsiteY2019"/>
                  </a:cxn>
                  <a:cxn ang="0">
                    <a:pos x="connsiteX2020" y="connsiteY2020"/>
                  </a:cxn>
                  <a:cxn ang="0">
                    <a:pos x="connsiteX2021" y="connsiteY2021"/>
                  </a:cxn>
                  <a:cxn ang="0">
                    <a:pos x="connsiteX2022" y="connsiteY2022"/>
                  </a:cxn>
                  <a:cxn ang="0">
                    <a:pos x="connsiteX2023" y="connsiteY2023"/>
                  </a:cxn>
                  <a:cxn ang="0">
                    <a:pos x="connsiteX2024" y="connsiteY2024"/>
                  </a:cxn>
                  <a:cxn ang="0">
                    <a:pos x="connsiteX2025" y="connsiteY2025"/>
                  </a:cxn>
                  <a:cxn ang="0">
                    <a:pos x="connsiteX2026" y="connsiteY2026"/>
                  </a:cxn>
                  <a:cxn ang="0">
                    <a:pos x="connsiteX2027" y="connsiteY2027"/>
                  </a:cxn>
                  <a:cxn ang="0">
                    <a:pos x="connsiteX2028" y="connsiteY2028"/>
                  </a:cxn>
                  <a:cxn ang="0">
                    <a:pos x="connsiteX2029" y="connsiteY2029"/>
                  </a:cxn>
                  <a:cxn ang="0">
                    <a:pos x="connsiteX2030" y="connsiteY2030"/>
                  </a:cxn>
                  <a:cxn ang="0">
                    <a:pos x="connsiteX2031" y="connsiteY2031"/>
                  </a:cxn>
                  <a:cxn ang="0">
                    <a:pos x="connsiteX2032" y="connsiteY2032"/>
                  </a:cxn>
                  <a:cxn ang="0">
                    <a:pos x="connsiteX2033" y="connsiteY2033"/>
                  </a:cxn>
                  <a:cxn ang="0">
                    <a:pos x="connsiteX2034" y="connsiteY2034"/>
                  </a:cxn>
                  <a:cxn ang="0">
                    <a:pos x="connsiteX2035" y="connsiteY2035"/>
                  </a:cxn>
                  <a:cxn ang="0">
                    <a:pos x="connsiteX2036" y="connsiteY2036"/>
                  </a:cxn>
                  <a:cxn ang="0">
                    <a:pos x="connsiteX2037" y="connsiteY2037"/>
                  </a:cxn>
                  <a:cxn ang="0">
                    <a:pos x="connsiteX2038" y="connsiteY2038"/>
                  </a:cxn>
                  <a:cxn ang="0">
                    <a:pos x="connsiteX2039" y="connsiteY2039"/>
                  </a:cxn>
                  <a:cxn ang="0">
                    <a:pos x="connsiteX2040" y="connsiteY2040"/>
                  </a:cxn>
                  <a:cxn ang="0">
                    <a:pos x="connsiteX2041" y="connsiteY2041"/>
                  </a:cxn>
                  <a:cxn ang="0">
                    <a:pos x="connsiteX2042" y="connsiteY2042"/>
                  </a:cxn>
                  <a:cxn ang="0">
                    <a:pos x="connsiteX2043" y="connsiteY2043"/>
                  </a:cxn>
                  <a:cxn ang="0">
                    <a:pos x="connsiteX2044" y="connsiteY2044"/>
                  </a:cxn>
                  <a:cxn ang="0">
                    <a:pos x="connsiteX2045" y="connsiteY2045"/>
                  </a:cxn>
                  <a:cxn ang="0">
                    <a:pos x="connsiteX2046" y="connsiteY2046"/>
                  </a:cxn>
                  <a:cxn ang="0">
                    <a:pos x="connsiteX2047" y="connsiteY2047"/>
                  </a:cxn>
                  <a:cxn ang="0">
                    <a:pos x="connsiteX2048" y="connsiteY2048"/>
                  </a:cxn>
                  <a:cxn ang="0">
                    <a:pos x="connsiteX2049" y="connsiteY2049"/>
                  </a:cxn>
                  <a:cxn ang="0">
                    <a:pos x="connsiteX2050" y="connsiteY2050"/>
                  </a:cxn>
                  <a:cxn ang="0">
                    <a:pos x="connsiteX2051" y="connsiteY2051"/>
                  </a:cxn>
                  <a:cxn ang="0">
                    <a:pos x="connsiteX2052" y="connsiteY2052"/>
                  </a:cxn>
                  <a:cxn ang="0">
                    <a:pos x="connsiteX2053" y="connsiteY2053"/>
                  </a:cxn>
                  <a:cxn ang="0">
                    <a:pos x="connsiteX2054" y="connsiteY2054"/>
                  </a:cxn>
                  <a:cxn ang="0">
                    <a:pos x="connsiteX2055" y="connsiteY2055"/>
                  </a:cxn>
                  <a:cxn ang="0">
                    <a:pos x="connsiteX2056" y="connsiteY2056"/>
                  </a:cxn>
                  <a:cxn ang="0">
                    <a:pos x="connsiteX2057" y="connsiteY2057"/>
                  </a:cxn>
                  <a:cxn ang="0">
                    <a:pos x="connsiteX2058" y="connsiteY2058"/>
                  </a:cxn>
                  <a:cxn ang="0">
                    <a:pos x="connsiteX2059" y="connsiteY2059"/>
                  </a:cxn>
                  <a:cxn ang="0">
                    <a:pos x="connsiteX2060" y="connsiteY2060"/>
                  </a:cxn>
                  <a:cxn ang="0">
                    <a:pos x="connsiteX2061" y="connsiteY2061"/>
                  </a:cxn>
                  <a:cxn ang="0">
                    <a:pos x="connsiteX2062" y="connsiteY2062"/>
                  </a:cxn>
                  <a:cxn ang="0">
                    <a:pos x="connsiteX2063" y="connsiteY2063"/>
                  </a:cxn>
                  <a:cxn ang="0">
                    <a:pos x="connsiteX2064" y="connsiteY2064"/>
                  </a:cxn>
                  <a:cxn ang="0">
                    <a:pos x="connsiteX2065" y="connsiteY2065"/>
                  </a:cxn>
                  <a:cxn ang="0">
                    <a:pos x="connsiteX2066" y="connsiteY2066"/>
                  </a:cxn>
                  <a:cxn ang="0">
                    <a:pos x="connsiteX2067" y="connsiteY2067"/>
                  </a:cxn>
                  <a:cxn ang="0">
                    <a:pos x="connsiteX2068" y="connsiteY2068"/>
                  </a:cxn>
                  <a:cxn ang="0">
                    <a:pos x="connsiteX2069" y="connsiteY2069"/>
                  </a:cxn>
                  <a:cxn ang="0">
                    <a:pos x="connsiteX2070" y="connsiteY2070"/>
                  </a:cxn>
                  <a:cxn ang="0">
                    <a:pos x="connsiteX2071" y="connsiteY2071"/>
                  </a:cxn>
                  <a:cxn ang="0">
                    <a:pos x="connsiteX2072" y="connsiteY2072"/>
                  </a:cxn>
                  <a:cxn ang="0">
                    <a:pos x="connsiteX2073" y="connsiteY2073"/>
                  </a:cxn>
                  <a:cxn ang="0">
                    <a:pos x="connsiteX2074" y="connsiteY2074"/>
                  </a:cxn>
                  <a:cxn ang="0">
                    <a:pos x="connsiteX2075" y="connsiteY2075"/>
                  </a:cxn>
                  <a:cxn ang="0">
                    <a:pos x="connsiteX2076" y="connsiteY2076"/>
                  </a:cxn>
                  <a:cxn ang="0">
                    <a:pos x="connsiteX2077" y="connsiteY2077"/>
                  </a:cxn>
                  <a:cxn ang="0">
                    <a:pos x="connsiteX2078" y="connsiteY2078"/>
                  </a:cxn>
                  <a:cxn ang="0">
                    <a:pos x="connsiteX2079" y="connsiteY2079"/>
                  </a:cxn>
                  <a:cxn ang="0">
                    <a:pos x="connsiteX2080" y="connsiteY2080"/>
                  </a:cxn>
                  <a:cxn ang="0">
                    <a:pos x="connsiteX2081" y="connsiteY2081"/>
                  </a:cxn>
                  <a:cxn ang="0">
                    <a:pos x="connsiteX2082" y="connsiteY2082"/>
                  </a:cxn>
                  <a:cxn ang="0">
                    <a:pos x="connsiteX2083" y="connsiteY2083"/>
                  </a:cxn>
                  <a:cxn ang="0">
                    <a:pos x="connsiteX2084" y="connsiteY2084"/>
                  </a:cxn>
                  <a:cxn ang="0">
                    <a:pos x="connsiteX2085" y="connsiteY2085"/>
                  </a:cxn>
                  <a:cxn ang="0">
                    <a:pos x="connsiteX2086" y="connsiteY2086"/>
                  </a:cxn>
                  <a:cxn ang="0">
                    <a:pos x="connsiteX2087" y="connsiteY2087"/>
                  </a:cxn>
                  <a:cxn ang="0">
                    <a:pos x="connsiteX2088" y="connsiteY2088"/>
                  </a:cxn>
                  <a:cxn ang="0">
                    <a:pos x="connsiteX2089" y="connsiteY2089"/>
                  </a:cxn>
                  <a:cxn ang="0">
                    <a:pos x="connsiteX2090" y="connsiteY2090"/>
                  </a:cxn>
                  <a:cxn ang="0">
                    <a:pos x="connsiteX2091" y="connsiteY2091"/>
                  </a:cxn>
                  <a:cxn ang="0">
                    <a:pos x="connsiteX2092" y="connsiteY2092"/>
                  </a:cxn>
                  <a:cxn ang="0">
                    <a:pos x="connsiteX2093" y="connsiteY2093"/>
                  </a:cxn>
                  <a:cxn ang="0">
                    <a:pos x="connsiteX2094" y="connsiteY2094"/>
                  </a:cxn>
                  <a:cxn ang="0">
                    <a:pos x="connsiteX2095" y="connsiteY2095"/>
                  </a:cxn>
                  <a:cxn ang="0">
                    <a:pos x="connsiteX2096" y="connsiteY2096"/>
                  </a:cxn>
                  <a:cxn ang="0">
                    <a:pos x="connsiteX2097" y="connsiteY2097"/>
                  </a:cxn>
                  <a:cxn ang="0">
                    <a:pos x="connsiteX2098" y="connsiteY2098"/>
                  </a:cxn>
                  <a:cxn ang="0">
                    <a:pos x="connsiteX2099" y="connsiteY2099"/>
                  </a:cxn>
                  <a:cxn ang="0">
                    <a:pos x="connsiteX2100" y="connsiteY2100"/>
                  </a:cxn>
                  <a:cxn ang="0">
                    <a:pos x="connsiteX2101" y="connsiteY2101"/>
                  </a:cxn>
                  <a:cxn ang="0">
                    <a:pos x="connsiteX2102" y="connsiteY2102"/>
                  </a:cxn>
                  <a:cxn ang="0">
                    <a:pos x="connsiteX2103" y="connsiteY2103"/>
                  </a:cxn>
                  <a:cxn ang="0">
                    <a:pos x="connsiteX2104" y="connsiteY2104"/>
                  </a:cxn>
                  <a:cxn ang="0">
                    <a:pos x="connsiteX2105" y="connsiteY2105"/>
                  </a:cxn>
                  <a:cxn ang="0">
                    <a:pos x="connsiteX2106" y="connsiteY2106"/>
                  </a:cxn>
                  <a:cxn ang="0">
                    <a:pos x="connsiteX2107" y="connsiteY2107"/>
                  </a:cxn>
                  <a:cxn ang="0">
                    <a:pos x="connsiteX2108" y="connsiteY2108"/>
                  </a:cxn>
                  <a:cxn ang="0">
                    <a:pos x="connsiteX2109" y="connsiteY2109"/>
                  </a:cxn>
                  <a:cxn ang="0">
                    <a:pos x="connsiteX2110" y="connsiteY2110"/>
                  </a:cxn>
                  <a:cxn ang="0">
                    <a:pos x="connsiteX2111" y="connsiteY2111"/>
                  </a:cxn>
                  <a:cxn ang="0">
                    <a:pos x="connsiteX2112" y="connsiteY2112"/>
                  </a:cxn>
                  <a:cxn ang="0">
                    <a:pos x="connsiteX2113" y="connsiteY2113"/>
                  </a:cxn>
                  <a:cxn ang="0">
                    <a:pos x="connsiteX2114" y="connsiteY2114"/>
                  </a:cxn>
                  <a:cxn ang="0">
                    <a:pos x="connsiteX2115" y="connsiteY2115"/>
                  </a:cxn>
                  <a:cxn ang="0">
                    <a:pos x="connsiteX2116" y="connsiteY2116"/>
                  </a:cxn>
                  <a:cxn ang="0">
                    <a:pos x="connsiteX2117" y="connsiteY2117"/>
                  </a:cxn>
                  <a:cxn ang="0">
                    <a:pos x="connsiteX2118" y="connsiteY2118"/>
                  </a:cxn>
                  <a:cxn ang="0">
                    <a:pos x="connsiteX2119" y="connsiteY2119"/>
                  </a:cxn>
                  <a:cxn ang="0">
                    <a:pos x="connsiteX2120" y="connsiteY2120"/>
                  </a:cxn>
                  <a:cxn ang="0">
                    <a:pos x="connsiteX2121" y="connsiteY2121"/>
                  </a:cxn>
                  <a:cxn ang="0">
                    <a:pos x="connsiteX2122" y="connsiteY2122"/>
                  </a:cxn>
                  <a:cxn ang="0">
                    <a:pos x="connsiteX2123" y="connsiteY2123"/>
                  </a:cxn>
                  <a:cxn ang="0">
                    <a:pos x="connsiteX2124" y="connsiteY2124"/>
                  </a:cxn>
                  <a:cxn ang="0">
                    <a:pos x="connsiteX2125" y="connsiteY2125"/>
                  </a:cxn>
                  <a:cxn ang="0">
                    <a:pos x="connsiteX2126" y="connsiteY2126"/>
                  </a:cxn>
                  <a:cxn ang="0">
                    <a:pos x="connsiteX2127" y="connsiteY2127"/>
                  </a:cxn>
                  <a:cxn ang="0">
                    <a:pos x="connsiteX2128" y="connsiteY2128"/>
                  </a:cxn>
                  <a:cxn ang="0">
                    <a:pos x="connsiteX2129" y="connsiteY2129"/>
                  </a:cxn>
                  <a:cxn ang="0">
                    <a:pos x="connsiteX2130" y="connsiteY2130"/>
                  </a:cxn>
                  <a:cxn ang="0">
                    <a:pos x="connsiteX2131" y="connsiteY2131"/>
                  </a:cxn>
                  <a:cxn ang="0">
                    <a:pos x="connsiteX2132" y="connsiteY2132"/>
                  </a:cxn>
                  <a:cxn ang="0">
                    <a:pos x="connsiteX2133" y="connsiteY2133"/>
                  </a:cxn>
                  <a:cxn ang="0">
                    <a:pos x="connsiteX2134" y="connsiteY2134"/>
                  </a:cxn>
                  <a:cxn ang="0">
                    <a:pos x="connsiteX2135" y="connsiteY2135"/>
                  </a:cxn>
                  <a:cxn ang="0">
                    <a:pos x="connsiteX2136" y="connsiteY2136"/>
                  </a:cxn>
                  <a:cxn ang="0">
                    <a:pos x="connsiteX2137" y="connsiteY2137"/>
                  </a:cxn>
                  <a:cxn ang="0">
                    <a:pos x="connsiteX2138" y="connsiteY2138"/>
                  </a:cxn>
                  <a:cxn ang="0">
                    <a:pos x="connsiteX2139" y="connsiteY2139"/>
                  </a:cxn>
                  <a:cxn ang="0">
                    <a:pos x="connsiteX2140" y="connsiteY2140"/>
                  </a:cxn>
                  <a:cxn ang="0">
                    <a:pos x="connsiteX2141" y="connsiteY2141"/>
                  </a:cxn>
                  <a:cxn ang="0">
                    <a:pos x="connsiteX2142" y="connsiteY2142"/>
                  </a:cxn>
                  <a:cxn ang="0">
                    <a:pos x="connsiteX2143" y="connsiteY2143"/>
                  </a:cxn>
                  <a:cxn ang="0">
                    <a:pos x="connsiteX2144" y="connsiteY2144"/>
                  </a:cxn>
                  <a:cxn ang="0">
                    <a:pos x="connsiteX2145" y="connsiteY2145"/>
                  </a:cxn>
                  <a:cxn ang="0">
                    <a:pos x="connsiteX2146" y="connsiteY2146"/>
                  </a:cxn>
                  <a:cxn ang="0">
                    <a:pos x="connsiteX2147" y="connsiteY2147"/>
                  </a:cxn>
                  <a:cxn ang="0">
                    <a:pos x="connsiteX2148" y="connsiteY2148"/>
                  </a:cxn>
                  <a:cxn ang="0">
                    <a:pos x="connsiteX2149" y="connsiteY2149"/>
                  </a:cxn>
                  <a:cxn ang="0">
                    <a:pos x="connsiteX2150" y="connsiteY2150"/>
                  </a:cxn>
                  <a:cxn ang="0">
                    <a:pos x="connsiteX2151" y="connsiteY2151"/>
                  </a:cxn>
                  <a:cxn ang="0">
                    <a:pos x="connsiteX2152" y="connsiteY2152"/>
                  </a:cxn>
                  <a:cxn ang="0">
                    <a:pos x="connsiteX2153" y="connsiteY2153"/>
                  </a:cxn>
                  <a:cxn ang="0">
                    <a:pos x="connsiteX2154" y="connsiteY2154"/>
                  </a:cxn>
                  <a:cxn ang="0">
                    <a:pos x="connsiteX2155" y="connsiteY2155"/>
                  </a:cxn>
                  <a:cxn ang="0">
                    <a:pos x="connsiteX2156" y="connsiteY2156"/>
                  </a:cxn>
                  <a:cxn ang="0">
                    <a:pos x="connsiteX2157" y="connsiteY2157"/>
                  </a:cxn>
                  <a:cxn ang="0">
                    <a:pos x="connsiteX2158" y="connsiteY2158"/>
                  </a:cxn>
                  <a:cxn ang="0">
                    <a:pos x="connsiteX2159" y="connsiteY2159"/>
                  </a:cxn>
                  <a:cxn ang="0">
                    <a:pos x="connsiteX2160" y="connsiteY2160"/>
                  </a:cxn>
                  <a:cxn ang="0">
                    <a:pos x="connsiteX2161" y="connsiteY2161"/>
                  </a:cxn>
                  <a:cxn ang="0">
                    <a:pos x="connsiteX2162" y="connsiteY2162"/>
                  </a:cxn>
                  <a:cxn ang="0">
                    <a:pos x="connsiteX2163" y="connsiteY2163"/>
                  </a:cxn>
                  <a:cxn ang="0">
                    <a:pos x="connsiteX2164" y="connsiteY2164"/>
                  </a:cxn>
                  <a:cxn ang="0">
                    <a:pos x="connsiteX2165" y="connsiteY2165"/>
                  </a:cxn>
                  <a:cxn ang="0">
                    <a:pos x="connsiteX2166" y="connsiteY2166"/>
                  </a:cxn>
                  <a:cxn ang="0">
                    <a:pos x="connsiteX2167" y="connsiteY2167"/>
                  </a:cxn>
                  <a:cxn ang="0">
                    <a:pos x="connsiteX2168" y="connsiteY2168"/>
                  </a:cxn>
                  <a:cxn ang="0">
                    <a:pos x="connsiteX2169" y="connsiteY2169"/>
                  </a:cxn>
                  <a:cxn ang="0">
                    <a:pos x="connsiteX2170" y="connsiteY2170"/>
                  </a:cxn>
                  <a:cxn ang="0">
                    <a:pos x="connsiteX2171" y="connsiteY2171"/>
                  </a:cxn>
                  <a:cxn ang="0">
                    <a:pos x="connsiteX2172" y="connsiteY2172"/>
                  </a:cxn>
                  <a:cxn ang="0">
                    <a:pos x="connsiteX2173" y="connsiteY2173"/>
                  </a:cxn>
                  <a:cxn ang="0">
                    <a:pos x="connsiteX2174" y="connsiteY2174"/>
                  </a:cxn>
                  <a:cxn ang="0">
                    <a:pos x="connsiteX2175" y="connsiteY2175"/>
                  </a:cxn>
                  <a:cxn ang="0">
                    <a:pos x="connsiteX2176" y="connsiteY2176"/>
                  </a:cxn>
                  <a:cxn ang="0">
                    <a:pos x="connsiteX2177" y="connsiteY2177"/>
                  </a:cxn>
                  <a:cxn ang="0">
                    <a:pos x="connsiteX2178" y="connsiteY2178"/>
                  </a:cxn>
                  <a:cxn ang="0">
                    <a:pos x="connsiteX2179" y="connsiteY2179"/>
                  </a:cxn>
                  <a:cxn ang="0">
                    <a:pos x="connsiteX2180" y="connsiteY2180"/>
                  </a:cxn>
                  <a:cxn ang="0">
                    <a:pos x="connsiteX2181" y="connsiteY2181"/>
                  </a:cxn>
                  <a:cxn ang="0">
                    <a:pos x="connsiteX2182" y="connsiteY2182"/>
                  </a:cxn>
                  <a:cxn ang="0">
                    <a:pos x="connsiteX2183" y="connsiteY2183"/>
                  </a:cxn>
                  <a:cxn ang="0">
                    <a:pos x="connsiteX2184" y="connsiteY2184"/>
                  </a:cxn>
                  <a:cxn ang="0">
                    <a:pos x="connsiteX2185" y="connsiteY2185"/>
                  </a:cxn>
                  <a:cxn ang="0">
                    <a:pos x="connsiteX2186" y="connsiteY2186"/>
                  </a:cxn>
                  <a:cxn ang="0">
                    <a:pos x="connsiteX2187" y="connsiteY2187"/>
                  </a:cxn>
                  <a:cxn ang="0">
                    <a:pos x="connsiteX2188" y="connsiteY2188"/>
                  </a:cxn>
                  <a:cxn ang="0">
                    <a:pos x="connsiteX2189" y="connsiteY2189"/>
                  </a:cxn>
                  <a:cxn ang="0">
                    <a:pos x="connsiteX2190" y="connsiteY2190"/>
                  </a:cxn>
                  <a:cxn ang="0">
                    <a:pos x="connsiteX2191" y="connsiteY2191"/>
                  </a:cxn>
                  <a:cxn ang="0">
                    <a:pos x="connsiteX2192" y="connsiteY2192"/>
                  </a:cxn>
                  <a:cxn ang="0">
                    <a:pos x="connsiteX2193" y="connsiteY2193"/>
                  </a:cxn>
                  <a:cxn ang="0">
                    <a:pos x="connsiteX2194" y="connsiteY2194"/>
                  </a:cxn>
                  <a:cxn ang="0">
                    <a:pos x="connsiteX2195" y="connsiteY2195"/>
                  </a:cxn>
                  <a:cxn ang="0">
                    <a:pos x="connsiteX2196" y="connsiteY2196"/>
                  </a:cxn>
                  <a:cxn ang="0">
                    <a:pos x="connsiteX2197" y="connsiteY2197"/>
                  </a:cxn>
                  <a:cxn ang="0">
                    <a:pos x="connsiteX2198" y="connsiteY2198"/>
                  </a:cxn>
                  <a:cxn ang="0">
                    <a:pos x="connsiteX2199" y="connsiteY2199"/>
                  </a:cxn>
                  <a:cxn ang="0">
                    <a:pos x="connsiteX2200" y="connsiteY2200"/>
                  </a:cxn>
                  <a:cxn ang="0">
                    <a:pos x="connsiteX2201" y="connsiteY2201"/>
                  </a:cxn>
                  <a:cxn ang="0">
                    <a:pos x="connsiteX2202" y="connsiteY2202"/>
                  </a:cxn>
                  <a:cxn ang="0">
                    <a:pos x="connsiteX2203" y="connsiteY2203"/>
                  </a:cxn>
                  <a:cxn ang="0">
                    <a:pos x="connsiteX2204" y="connsiteY2204"/>
                  </a:cxn>
                  <a:cxn ang="0">
                    <a:pos x="connsiteX2205" y="connsiteY2205"/>
                  </a:cxn>
                  <a:cxn ang="0">
                    <a:pos x="connsiteX2206" y="connsiteY2206"/>
                  </a:cxn>
                  <a:cxn ang="0">
                    <a:pos x="connsiteX2207" y="connsiteY2207"/>
                  </a:cxn>
                  <a:cxn ang="0">
                    <a:pos x="connsiteX2208" y="connsiteY2208"/>
                  </a:cxn>
                  <a:cxn ang="0">
                    <a:pos x="connsiteX2209" y="connsiteY2209"/>
                  </a:cxn>
                  <a:cxn ang="0">
                    <a:pos x="connsiteX2210" y="connsiteY2210"/>
                  </a:cxn>
                  <a:cxn ang="0">
                    <a:pos x="connsiteX2211" y="connsiteY2211"/>
                  </a:cxn>
                  <a:cxn ang="0">
                    <a:pos x="connsiteX2212" y="connsiteY2212"/>
                  </a:cxn>
                  <a:cxn ang="0">
                    <a:pos x="connsiteX2213" y="connsiteY2213"/>
                  </a:cxn>
                  <a:cxn ang="0">
                    <a:pos x="connsiteX2214" y="connsiteY2214"/>
                  </a:cxn>
                  <a:cxn ang="0">
                    <a:pos x="connsiteX2215" y="connsiteY2215"/>
                  </a:cxn>
                  <a:cxn ang="0">
                    <a:pos x="connsiteX2216" y="connsiteY2216"/>
                  </a:cxn>
                  <a:cxn ang="0">
                    <a:pos x="connsiteX2217" y="connsiteY2217"/>
                  </a:cxn>
                  <a:cxn ang="0">
                    <a:pos x="connsiteX2218" y="connsiteY2218"/>
                  </a:cxn>
                  <a:cxn ang="0">
                    <a:pos x="connsiteX2219" y="connsiteY2219"/>
                  </a:cxn>
                  <a:cxn ang="0">
                    <a:pos x="connsiteX2220" y="connsiteY2220"/>
                  </a:cxn>
                  <a:cxn ang="0">
                    <a:pos x="connsiteX2221" y="connsiteY2221"/>
                  </a:cxn>
                  <a:cxn ang="0">
                    <a:pos x="connsiteX2222" y="connsiteY2222"/>
                  </a:cxn>
                  <a:cxn ang="0">
                    <a:pos x="connsiteX2223" y="connsiteY2223"/>
                  </a:cxn>
                  <a:cxn ang="0">
                    <a:pos x="connsiteX2224" y="connsiteY2224"/>
                  </a:cxn>
                  <a:cxn ang="0">
                    <a:pos x="connsiteX2225" y="connsiteY2225"/>
                  </a:cxn>
                  <a:cxn ang="0">
                    <a:pos x="connsiteX2226" y="connsiteY2226"/>
                  </a:cxn>
                  <a:cxn ang="0">
                    <a:pos x="connsiteX2227" y="connsiteY2227"/>
                  </a:cxn>
                  <a:cxn ang="0">
                    <a:pos x="connsiteX2228" y="connsiteY2228"/>
                  </a:cxn>
                  <a:cxn ang="0">
                    <a:pos x="connsiteX2229" y="connsiteY2229"/>
                  </a:cxn>
                  <a:cxn ang="0">
                    <a:pos x="connsiteX2230" y="connsiteY2230"/>
                  </a:cxn>
                  <a:cxn ang="0">
                    <a:pos x="connsiteX2231" y="connsiteY2231"/>
                  </a:cxn>
                  <a:cxn ang="0">
                    <a:pos x="connsiteX2232" y="connsiteY2232"/>
                  </a:cxn>
                  <a:cxn ang="0">
                    <a:pos x="connsiteX2233" y="connsiteY2233"/>
                  </a:cxn>
                  <a:cxn ang="0">
                    <a:pos x="connsiteX2234" y="connsiteY2234"/>
                  </a:cxn>
                  <a:cxn ang="0">
                    <a:pos x="connsiteX2235" y="connsiteY2235"/>
                  </a:cxn>
                  <a:cxn ang="0">
                    <a:pos x="connsiteX2236" y="connsiteY2236"/>
                  </a:cxn>
                  <a:cxn ang="0">
                    <a:pos x="connsiteX2237" y="connsiteY2237"/>
                  </a:cxn>
                  <a:cxn ang="0">
                    <a:pos x="connsiteX2238" y="connsiteY2238"/>
                  </a:cxn>
                  <a:cxn ang="0">
                    <a:pos x="connsiteX2239" y="connsiteY2239"/>
                  </a:cxn>
                  <a:cxn ang="0">
                    <a:pos x="connsiteX2240" y="connsiteY2240"/>
                  </a:cxn>
                  <a:cxn ang="0">
                    <a:pos x="connsiteX2241" y="connsiteY2241"/>
                  </a:cxn>
                  <a:cxn ang="0">
                    <a:pos x="connsiteX2242" y="connsiteY2242"/>
                  </a:cxn>
                  <a:cxn ang="0">
                    <a:pos x="connsiteX2243" y="connsiteY2243"/>
                  </a:cxn>
                  <a:cxn ang="0">
                    <a:pos x="connsiteX2244" y="connsiteY2244"/>
                  </a:cxn>
                  <a:cxn ang="0">
                    <a:pos x="connsiteX2245" y="connsiteY2245"/>
                  </a:cxn>
                  <a:cxn ang="0">
                    <a:pos x="connsiteX2246" y="connsiteY2246"/>
                  </a:cxn>
                  <a:cxn ang="0">
                    <a:pos x="connsiteX2247" y="connsiteY2247"/>
                  </a:cxn>
                  <a:cxn ang="0">
                    <a:pos x="connsiteX2248" y="connsiteY2248"/>
                  </a:cxn>
                  <a:cxn ang="0">
                    <a:pos x="connsiteX2249" y="connsiteY2249"/>
                  </a:cxn>
                  <a:cxn ang="0">
                    <a:pos x="connsiteX2250" y="connsiteY2250"/>
                  </a:cxn>
                  <a:cxn ang="0">
                    <a:pos x="connsiteX2251" y="connsiteY2251"/>
                  </a:cxn>
                  <a:cxn ang="0">
                    <a:pos x="connsiteX2252" y="connsiteY2252"/>
                  </a:cxn>
                  <a:cxn ang="0">
                    <a:pos x="connsiteX2253" y="connsiteY2253"/>
                  </a:cxn>
                  <a:cxn ang="0">
                    <a:pos x="connsiteX2254" y="connsiteY2254"/>
                  </a:cxn>
                  <a:cxn ang="0">
                    <a:pos x="connsiteX2255" y="connsiteY2255"/>
                  </a:cxn>
                  <a:cxn ang="0">
                    <a:pos x="connsiteX2256" y="connsiteY2256"/>
                  </a:cxn>
                  <a:cxn ang="0">
                    <a:pos x="connsiteX2257" y="connsiteY2257"/>
                  </a:cxn>
                  <a:cxn ang="0">
                    <a:pos x="connsiteX2258" y="connsiteY2258"/>
                  </a:cxn>
                  <a:cxn ang="0">
                    <a:pos x="connsiteX2259" y="connsiteY2259"/>
                  </a:cxn>
                  <a:cxn ang="0">
                    <a:pos x="connsiteX2260" y="connsiteY2260"/>
                  </a:cxn>
                  <a:cxn ang="0">
                    <a:pos x="connsiteX2261" y="connsiteY2261"/>
                  </a:cxn>
                  <a:cxn ang="0">
                    <a:pos x="connsiteX2262" y="connsiteY2262"/>
                  </a:cxn>
                  <a:cxn ang="0">
                    <a:pos x="connsiteX2263" y="connsiteY2263"/>
                  </a:cxn>
                  <a:cxn ang="0">
                    <a:pos x="connsiteX2264" y="connsiteY2264"/>
                  </a:cxn>
                  <a:cxn ang="0">
                    <a:pos x="connsiteX2265" y="connsiteY2265"/>
                  </a:cxn>
                  <a:cxn ang="0">
                    <a:pos x="connsiteX2266" y="connsiteY2266"/>
                  </a:cxn>
                  <a:cxn ang="0">
                    <a:pos x="connsiteX2267" y="connsiteY2267"/>
                  </a:cxn>
                  <a:cxn ang="0">
                    <a:pos x="connsiteX2268" y="connsiteY2268"/>
                  </a:cxn>
                  <a:cxn ang="0">
                    <a:pos x="connsiteX2269" y="connsiteY2269"/>
                  </a:cxn>
                  <a:cxn ang="0">
                    <a:pos x="connsiteX2270" y="connsiteY2270"/>
                  </a:cxn>
                  <a:cxn ang="0">
                    <a:pos x="connsiteX2271" y="connsiteY2271"/>
                  </a:cxn>
                  <a:cxn ang="0">
                    <a:pos x="connsiteX2272" y="connsiteY2272"/>
                  </a:cxn>
                  <a:cxn ang="0">
                    <a:pos x="connsiteX2273" y="connsiteY2273"/>
                  </a:cxn>
                  <a:cxn ang="0">
                    <a:pos x="connsiteX2274" y="connsiteY2274"/>
                  </a:cxn>
                  <a:cxn ang="0">
                    <a:pos x="connsiteX2275" y="connsiteY2275"/>
                  </a:cxn>
                  <a:cxn ang="0">
                    <a:pos x="connsiteX2276" y="connsiteY2276"/>
                  </a:cxn>
                  <a:cxn ang="0">
                    <a:pos x="connsiteX2277" y="connsiteY2277"/>
                  </a:cxn>
                  <a:cxn ang="0">
                    <a:pos x="connsiteX2278" y="connsiteY2278"/>
                  </a:cxn>
                  <a:cxn ang="0">
                    <a:pos x="connsiteX2279" y="connsiteY2279"/>
                  </a:cxn>
                  <a:cxn ang="0">
                    <a:pos x="connsiteX2280" y="connsiteY2280"/>
                  </a:cxn>
                  <a:cxn ang="0">
                    <a:pos x="connsiteX2281" y="connsiteY2281"/>
                  </a:cxn>
                  <a:cxn ang="0">
                    <a:pos x="connsiteX2282" y="connsiteY2282"/>
                  </a:cxn>
                  <a:cxn ang="0">
                    <a:pos x="connsiteX2283" y="connsiteY2283"/>
                  </a:cxn>
                  <a:cxn ang="0">
                    <a:pos x="connsiteX2284" y="connsiteY2284"/>
                  </a:cxn>
                  <a:cxn ang="0">
                    <a:pos x="connsiteX2285" y="connsiteY2285"/>
                  </a:cxn>
                  <a:cxn ang="0">
                    <a:pos x="connsiteX2286" y="connsiteY2286"/>
                  </a:cxn>
                  <a:cxn ang="0">
                    <a:pos x="connsiteX2287" y="connsiteY2287"/>
                  </a:cxn>
                  <a:cxn ang="0">
                    <a:pos x="connsiteX2288" y="connsiteY2288"/>
                  </a:cxn>
                  <a:cxn ang="0">
                    <a:pos x="connsiteX2289" y="connsiteY2289"/>
                  </a:cxn>
                  <a:cxn ang="0">
                    <a:pos x="connsiteX2290" y="connsiteY2290"/>
                  </a:cxn>
                  <a:cxn ang="0">
                    <a:pos x="connsiteX2291" y="connsiteY2291"/>
                  </a:cxn>
                  <a:cxn ang="0">
                    <a:pos x="connsiteX2292" y="connsiteY2292"/>
                  </a:cxn>
                  <a:cxn ang="0">
                    <a:pos x="connsiteX2293" y="connsiteY2293"/>
                  </a:cxn>
                  <a:cxn ang="0">
                    <a:pos x="connsiteX2294" y="connsiteY2294"/>
                  </a:cxn>
                  <a:cxn ang="0">
                    <a:pos x="connsiteX2295" y="connsiteY2295"/>
                  </a:cxn>
                  <a:cxn ang="0">
                    <a:pos x="connsiteX2296" y="connsiteY2296"/>
                  </a:cxn>
                  <a:cxn ang="0">
                    <a:pos x="connsiteX2297" y="connsiteY2297"/>
                  </a:cxn>
                  <a:cxn ang="0">
                    <a:pos x="connsiteX2298" y="connsiteY2298"/>
                  </a:cxn>
                  <a:cxn ang="0">
                    <a:pos x="connsiteX2299" y="connsiteY2299"/>
                  </a:cxn>
                  <a:cxn ang="0">
                    <a:pos x="connsiteX2300" y="connsiteY2300"/>
                  </a:cxn>
                  <a:cxn ang="0">
                    <a:pos x="connsiteX2301" y="connsiteY2301"/>
                  </a:cxn>
                  <a:cxn ang="0">
                    <a:pos x="connsiteX2302" y="connsiteY2302"/>
                  </a:cxn>
                  <a:cxn ang="0">
                    <a:pos x="connsiteX2303" y="connsiteY2303"/>
                  </a:cxn>
                  <a:cxn ang="0">
                    <a:pos x="connsiteX2304" y="connsiteY2304"/>
                  </a:cxn>
                  <a:cxn ang="0">
                    <a:pos x="connsiteX2305" y="connsiteY2305"/>
                  </a:cxn>
                  <a:cxn ang="0">
                    <a:pos x="connsiteX2306" y="connsiteY2306"/>
                  </a:cxn>
                  <a:cxn ang="0">
                    <a:pos x="connsiteX2307" y="connsiteY2307"/>
                  </a:cxn>
                  <a:cxn ang="0">
                    <a:pos x="connsiteX2308" y="connsiteY2308"/>
                  </a:cxn>
                  <a:cxn ang="0">
                    <a:pos x="connsiteX2309" y="connsiteY2309"/>
                  </a:cxn>
                  <a:cxn ang="0">
                    <a:pos x="connsiteX2310" y="connsiteY2310"/>
                  </a:cxn>
                  <a:cxn ang="0">
                    <a:pos x="connsiteX2311" y="connsiteY2311"/>
                  </a:cxn>
                  <a:cxn ang="0">
                    <a:pos x="connsiteX2312" y="connsiteY2312"/>
                  </a:cxn>
                  <a:cxn ang="0">
                    <a:pos x="connsiteX2313" y="connsiteY2313"/>
                  </a:cxn>
                  <a:cxn ang="0">
                    <a:pos x="connsiteX2314" y="connsiteY2314"/>
                  </a:cxn>
                  <a:cxn ang="0">
                    <a:pos x="connsiteX2315" y="connsiteY2315"/>
                  </a:cxn>
                  <a:cxn ang="0">
                    <a:pos x="connsiteX2316" y="connsiteY2316"/>
                  </a:cxn>
                  <a:cxn ang="0">
                    <a:pos x="connsiteX2317" y="connsiteY2317"/>
                  </a:cxn>
                  <a:cxn ang="0">
                    <a:pos x="connsiteX2318" y="connsiteY2318"/>
                  </a:cxn>
                  <a:cxn ang="0">
                    <a:pos x="connsiteX2319" y="connsiteY2319"/>
                  </a:cxn>
                  <a:cxn ang="0">
                    <a:pos x="connsiteX2320" y="connsiteY2320"/>
                  </a:cxn>
                  <a:cxn ang="0">
                    <a:pos x="connsiteX2321" y="connsiteY2321"/>
                  </a:cxn>
                  <a:cxn ang="0">
                    <a:pos x="connsiteX2322" y="connsiteY2322"/>
                  </a:cxn>
                  <a:cxn ang="0">
                    <a:pos x="connsiteX2323" y="connsiteY2323"/>
                  </a:cxn>
                  <a:cxn ang="0">
                    <a:pos x="connsiteX2324" y="connsiteY2324"/>
                  </a:cxn>
                  <a:cxn ang="0">
                    <a:pos x="connsiteX2325" y="connsiteY2325"/>
                  </a:cxn>
                  <a:cxn ang="0">
                    <a:pos x="connsiteX2326" y="connsiteY2326"/>
                  </a:cxn>
                  <a:cxn ang="0">
                    <a:pos x="connsiteX2327" y="connsiteY2327"/>
                  </a:cxn>
                  <a:cxn ang="0">
                    <a:pos x="connsiteX2328" y="connsiteY2328"/>
                  </a:cxn>
                  <a:cxn ang="0">
                    <a:pos x="connsiteX2329" y="connsiteY2329"/>
                  </a:cxn>
                  <a:cxn ang="0">
                    <a:pos x="connsiteX2330" y="connsiteY2330"/>
                  </a:cxn>
                  <a:cxn ang="0">
                    <a:pos x="connsiteX2331" y="connsiteY2331"/>
                  </a:cxn>
                  <a:cxn ang="0">
                    <a:pos x="connsiteX2332" y="connsiteY2332"/>
                  </a:cxn>
                  <a:cxn ang="0">
                    <a:pos x="connsiteX2333" y="connsiteY2333"/>
                  </a:cxn>
                  <a:cxn ang="0">
                    <a:pos x="connsiteX2334" y="connsiteY2334"/>
                  </a:cxn>
                  <a:cxn ang="0">
                    <a:pos x="connsiteX2335" y="connsiteY2335"/>
                  </a:cxn>
                  <a:cxn ang="0">
                    <a:pos x="connsiteX2336" y="connsiteY2336"/>
                  </a:cxn>
                  <a:cxn ang="0">
                    <a:pos x="connsiteX2337" y="connsiteY2337"/>
                  </a:cxn>
                  <a:cxn ang="0">
                    <a:pos x="connsiteX2338" y="connsiteY2338"/>
                  </a:cxn>
                  <a:cxn ang="0">
                    <a:pos x="connsiteX2339" y="connsiteY2339"/>
                  </a:cxn>
                  <a:cxn ang="0">
                    <a:pos x="connsiteX2340" y="connsiteY2340"/>
                  </a:cxn>
                  <a:cxn ang="0">
                    <a:pos x="connsiteX2341" y="connsiteY2341"/>
                  </a:cxn>
                  <a:cxn ang="0">
                    <a:pos x="connsiteX2342" y="connsiteY2342"/>
                  </a:cxn>
                  <a:cxn ang="0">
                    <a:pos x="connsiteX2343" y="connsiteY2343"/>
                  </a:cxn>
                  <a:cxn ang="0">
                    <a:pos x="connsiteX2344" y="connsiteY2344"/>
                  </a:cxn>
                  <a:cxn ang="0">
                    <a:pos x="connsiteX2345" y="connsiteY2345"/>
                  </a:cxn>
                  <a:cxn ang="0">
                    <a:pos x="connsiteX2346" y="connsiteY2346"/>
                  </a:cxn>
                  <a:cxn ang="0">
                    <a:pos x="connsiteX2347" y="connsiteY2347"/>
                  </a:cxn>
                  <a:cxn ang="0">
                    <a:pos x="connsiteX2348" y="connsiteY2348"/>
                  </a:cxn>
                  <a:cxn ang="0">
                    <a:pos x="connsiteX2349" y="connsiteY2349"/>
                  </a:cxn>
                  <a:cxn ang="0">
                    <a:pos x="connsiteX2350" y="connsiteY2350"/>
                  </a:cxn>
                  <a:cxn ang="0">
                    <a:pos x="connsiteX2351" y="connsiteY2351"/>
                  </a:cxn>
                  <a:cxn ang="0">
                    <a:pos x="connsiteX2352" y="connsiteY2352"/>
                  </a:cxn>
                  <a:cxn ang="0">
                    <a:pos x="connsiteX2353" y="connsiteY2353"/>
                  </a:cxn>
                  <a:cxn ang="0">
                    <a:pos x="connsiteX2354" y="connsiteY2354"/>
                  </a:cxn>
                  <a:cxn ang="0">
                    <a:pos x="connsiteX2355" y="connsiteY2355"/>
                  </a:cxn>
                  <a:cxn ang="0">
                    <a:pos x="connsiteX2356" y="connsiteY2356"/>
                  </a:cxn>
                  <a:cxn ang="0">
                    <a:pos x="connsiteX2357" y="connsiteY2357"/>
                  </a:cxn>
                  <a:cxn ang="0">
                    <a:pos x="connsiteX2358" y="connsiteY2358"/>
                  </a:cxn>
                  <a:cxn ang="0">
                    <a:pos x="connsiteX2359" y="connsiteY2359"/>
                  </a:cxn>
                  <a:cxn ang="0">
                    <a:pos x="connsiteX2360" y="connsiteY2360"/>
                  </a:cxn>
                  <a:cxn ang="0">
                    <a:pos x="connsiteX2361" y="connsiteY2361"/>
                  </a:cxn>
                  <a:cxn ang="0">
                    <a:pos x="connsiteX2362" y="connsiteY2362"/>
                  </a:cxn>
                  <a:cxn ang="0">
                    <a:pos x="connsiteX2363" y="connsiteY2363"/>
                  </a:cxn>
                  <a:cxn ang="0">
                    <a:pos x="connsiteX2364" y="connsiteY2364"/>
                  </a:cxn>
                  <a:cxn ang="0">
                    <a:pos x="connsiteX2365" y="connsiteY2365"/>
                  </a:cxn>
                  <a:cxn ang="0">
                    <a:pos x="connsiteX2366" y="connsiteY2366"/>
                  </a:cxn>
                  <a:cxn ang="0">
                    <a:pos x="connsiteX2367" y="connsiteY2367"/>
                  </a:cxn>
                  <a:cxn ang="0">
                    <a:pos x="connsiteX2368" y="connsiteY2368"/>
                  </a:cxn>
                  <a:cxn ang="0">
                    <a:pos x="connsiteX2369" y="connsiteY2369"/>
                  </a:cxn>
                  <a:cxn ang="0">
                    <a:pos x="connsiteX2370" y="connsiteY2370"/>
                  </a:cxn>
                  <a:cxn ang="0">
                    <a:pos x="connsiteX2371" y="connsiteY2371"/>
                  </a:cxn>
                  <a:cxn ang="0">
                    <a:pos x="connsiteX2372" y="connsiteY2372"/>
                  </a:cxn>
                  <a:cxn ang="0">
                    <a:pos x="connsiteX2373" y="connsiteY2373"/>
                  </a:cxn>
                  <a:cxn ang="0">
                    <a:pos x="connsiteX2374" y="connsiteY2374"/>
                  </a:cxn>
                  <a:cxn ang="0">
                    <a:pos x="connsiteX2375" y="connsiteY2375"/>
                  </a:cxn>
                  <a:cxn ang="0">
                    <a:pos x="connsiteX2376" y="connsiteY2376"/>
                  </a:cxn>
                  <a:cxn ang="0">
                    <a:pos x="connsiteX2377" y="connsiteY2377"/>
                  </a:cxn>
                  <a:cxn ang="0">
                    <a:pos x="connsiteX2378" y="connsiteY2378"/>
                  </a:cxn>
                  <a:cxn ang="0">
                    <a:pos x="connsiteX2379" y="connsiteY2379"/>
                  </a:cxn>
                  <a:cxn ang="0">
                    <a:pos x="connsiteX2380" y="connsiteY2380"/>
                  </a:cxn>
                  <a:cxn ang="0">
                    <a:pos x="connsiteX2381" y="connsiteY2381"/>
                  </a:cxn>
                  <a:cxn ang="0">
                    <a:pos x="connsiteX2382" y="connsiteY2382"/>
                  </a:cxn>
                  <a:cxn ang="0">
                    <a:pos x="connsiteX2383" y="connsiteY2383"/>
                  </a:cxn>
                  <a:cxn ang="0">
                    <a:pos x="connsiteX2384" y="connsiteY2384"/>
                  </a:cxn>
                  <a:cxn ang="0">
                    <a:pos x="connsiteX2385" y="connsiteY2385"/>
                  </a:cxn>
                  <a:cxn ang="0">
                    <a:pos x="connsiteX2386" y="connsiteY2386"/>
                  </a:cxn>
                  <a:cxn ang="0">
                    <a:pos x="connsiteX2387" y="connsiteY2387"/>
                  </a:cxn>
                  <a:cxn ang="0">
                    <a:pos x="connsiteX2388" y="connsiteY2388"/>
                  </a:cxn>
                  <a:cxn ang="0">
                    <a:pos x="connsiteX2389" y="connsiteY2389"/>
                  </a:cxn>
                  <a:cxn ang="0">
                    <a:pos x="connsiteX2390" y="connsiteY2390"/>
                  </a:cxn>
                  <a:cxn ang="0">
                    <a:pos x="connsiteX2391" y="connsiteY2391"/>
                  </a:cxn>
                  <a:cxn ang="0">
                    <a:pos x="connsiteX2392" y="connsiteY2392"/>
                  </a:cxn>
                  <a:cxn ang="0">
                    <a:pos x="connsiteX2393" y="connsiteY2393"/>
                  </a:cxn>
                  <a:cxn ang="0">
                    <a:pos x="connsiteX2394" y="connsiteY2394"/>
                  </a:cxn>
                  <a:cxn ang="0">
                    <a:pos x="connsiteX2395" y="connsiteY2395"/>
                  </a:cxn>
                  <a:cxn ang="0">
                    <a:pos x="connsiteX2396" y="connsiteY2396"/>
                  </a:cxn>
                  <a:cxn ang="0">
                    <a:pos x="connsiteX2397" y="connsiteY2397"/>
                  </a:cxn>
                  <a:cxn ang="0">
                    <a:pos x="connsiteX2398" y="connsiteY2398"/>
                  </a:cxn>
                  <a:cxn ang="0">
                    <a:pos x="connsiteX2399" y="connsiteY2399"/>
                  </a:cxn>
                  <a:cxn ang="0">
                    <a:pos x="connsiteX2400" y="connsiteY2400"/>
                  </a:cxn>
                  <a:cxn ang="0">
                    <a:pos x="connsiteX2401" y="connsiteY2401"/>
                  </a:cxn>
                  <a:cxn ang="0">
                    <a:pos x="connsiteX2402" y="connsiteY2402"/>
                  </a:cxn>
                  <a:cxn ang="0">
                    <a:pos x="connsiteX2403" y="connsiteY2403"/>
                  </a:cxn>
                  <a:cxn ang="0">
                    <a:pos x="connsiteX2404" y="connsiteY2404"/>
                  </a:cxn>
                  <a:cxn ang="0">
                    <a:pos x="connsiteX2405" y="connsiteY2405"/>
                  </a:cxn>
                  <a:cxn ang="0">
                    <a:pos x="connsiteX2406" y="connsiteY2406"/>
                  </a:cxn>
                  <a:cxn ang="0">
                    <a:pos x="connsiteX2407" y="connsiteY2407"/>
                  </a:cxn>
                  <a:cxn ang="0">
                    <a:pos x="connsiteX2408" y="connsiteY2408"/>
                  </a:cxn>
                  <a:cxn ang="0">
                    <a:pos x="connsiteX2409" y="connsiteY2409"/>
                  </a:cxn>
                  <a:cxn ang="0">
                    <a:pos x="connsiteX2410" y="connsiteY2410"/>
                  </a:cxn>
                  <a:cxn ang="0">
                    <a:pos x="connsiteX2411" y="connsiteY2411"/>
                  </a:cxn>
                  <a:cxn ang="0">
                    <a:pos x="connsiteX2412" y="connsiteY2412"/>
                  </a:cxn>
                  <a:cxn ang="0">
                    <a:pos x="connsiteX2413" y="connsiteY2413"/>
                  </a:cxn>
                  <a:cxn ang="0">
                    <a:pos x="connsiteX2414" y="connsiteY2414"/>
                  </a:cxn>
                  <a:cxn ang="0">
                    <a:pos x="connsiteX2415" y="connsiteY2415"/>
                  </a:cxn>
                  <a:cxn ang="0">
                    <a:pos x="connsiteX2416" y="connsiteY2416"/>
                  </a:cxn>
                  <a:cxn ang="0">
                    <a:pos x="connsiteX2417" y="connsiteY2417"/>
                  </a:cxn>
                  <a:cxn ang="0">
                    <a:pos x="connsiteX2418" y="connsiteY2418"/>
                  </a:cxn>
                  <a:cxn ang="0">
                    <a:pos x="connsiteX2419" y="connsiteY2419"/>
                  </a:cxn>
                  <a:cxn ang="0">
                    <a:pos x="connsiteX2420" y="connsiteY2420"/>
                  </a:cxn>
                  <a:cxn ang="0">
                    <a:pos x="connsiteX2421" y="connsiteY2421"/>
                  </a:cxn>
                  <a:cxn ang="0">
                    <a:pos x="connsiteX2422" y="connsiteY2422"/>
                  </a:cxn>
                  <a:cxn ang="0">
                    <a:pos x="connsiteX2423" y="connsiteY2423"/>
                  </a:cxn>
                  <a:cxn ang="0">
                    <a:pos x="connsiteX2424" y="connsiteY2424"/>
                  </a:cxn>
                  <a:cxn ang="0">
                    <a:pos x="connsiteX2425" y="connsiteY2425"/>
                  </a:cxn>
                  <a:cxn ang="0">
                    <a:pos x="connsiteX2426" y="connsiteY2426"/>
                  </a:cxn>
                  <a:cxn ang="0">
                    <a:pos x="connsiteX2427" y="connsiteY2427"/>
                  </a:cxn>
                  <a:cxn ang="0">
                    <a:pos x="connsiteX2428" y="connsiteY2428"/>
                  </a:cxn>
                  <a:cxn ang="0">
                    <a:pos x="connsiteX2429" y="connsiteY2429"/>
                  </a:cxn>
                  <a:cxn ang="0">
                    <a:pos x="connsiteX2430" y="connsiteY2430"/>
                  </a:cxn>
                  <a:cxn ang="0">
                    <a:pos x="connsiteX2431" y="connsiteY2431"/>
                  </a:cxn>
                  <a:cxn ang="0">
                    <a:pos x="connsiteX2432" y="connsiteY2432"/>
                  </a:cxn>
                  <a:cxn ang="0">
                    <a:pos x="connsiteX2433" y="connsiteY2433"/>
                  </a:cxn>
                  <a:cxn ang="0">
                    <a:pos x="connsiteX2434" y="connsiteY2434"/>
                  </a:cxn>
                  <a:cxn ang="0">
                    <a:pos x="connsiteX2435" y="connsiteY2435"/>
                  </a:cxn>
                  <a:cxn ang="0">
                    <a:pos x="connsiteX2436" y="connsiteY2436"/>
                  </a:cxn>
                  <a:cxn ang="0">
                    <a:pos x="connsiteX2437" y="connsiteY2437"/>
                  </a:cxn>
                  <a:cxn ang="0">
                    <a:pos x="connsiteX2438" y="connsiteY2438"/>
                  </a:cxn>
                  <a:cxn ang="0">
                    <a:pos x="connsiteX2439" y="connsiteY2439"/>
                  </a:cxn>
                  <a:cxn ang="0">
                    <a:pos x="connsiteX2440" y="connsiteY2440"/>
                  </a:cxn>
                  <a:cxn ang="0">
                    <a:pos x="connsiteX2441" y="connsiteY2441"/>
                  </a:cxn>
                  <a:cxn ang="0">
                    <a:pos x="connsiteX2442" y="connsiteY2442"/>
                  </a:cxn>
                  <a:cxn ang="0">
                    <a:pos x="connsiteX2443" y="connsiteY2443"/>
                  </a:cxn>
                  <a:cxn ang="0">
                    <a:pos x="connsiteX2444" y="connsiteY2444"/>
                  </a:cxn>
                  <a:cxn ang="0">
                    <a:pos x="connsiteX2445" y="connsiteY2445"/>
                  </a:cxn>
                  <a:cxn ang="0">
                    <a:pos x="connsiteX2446" y="connsiteY2446"/>
                  </a:cxn>
                  <a:cxn ang="0">
                    <a:pos x="connsiteX2447" y="connsiteY2447"/>
                  </a:cxn>
                  <a:cxn ang="0">
                    <a:pos x="connsiteX2448" y="connsiteY2448"/>
                  </a:cxn>
                  <a:cxn ang="0">
                    <a:pos x="connsiteX2449" y="connsiteY2449"/>
                  </a:cxn>
                  <a:cxn ang="0">
                    <a:pos x="connsiteX2450" y="connsiteY2450"/>
                  </a:cxn>
                  <a:cxn ang="0">
                    <a:pos x="connsiteX2451" y="connsiteY2451"/>
                  </a:cxn>
                  <a:cxn ang="0">
                    <a:pos x="connsiteX2452" y="connsiteY2452"/>
                  </a:cxn>
                  <a:cxn ang="0">
                    <a:pos x="connsiteX2453" y="connsiteY2453"/>
                  </a:cxn>
                  <a:cxn ang="0">
                    <a:pos x="connsiteX2454" y="connsiteY2454"/>
                  </a:cxn>
                  <a:cxn ang="0">
                    <a:pos x="connsiteX2455" y="connsiteY2455"/>
                  </a:cxn>
                  <a:cxn ang="0">
                    <a:pos x="connsiteX2456" y="connsiteY2456"/>
                  </a:cxn>
                  <a:cxn ang="0">
                    <a:pos x="connsiteX2457" y="connsiteY2457"/>
                  </a:cxn>
                  <a:cxn ang="0">
                    <a:pos x="connsiteX2458" y="connsiteY2458"/>
                  </a:cxn>
                  <a:cxn ang="0">
                    <a:pos x="connsiteX2459" y="connsiteY2459"/>
                  </a:cxn>
                  <a:cxn ang="0">
                    <a:pos x="connsiteX2460" y="connsiteY2460"/>
                  </a:cxn>
                  <a:cxn ang="0">
                    <a:pos x="connsiteX2461" y="connsiteY2461"/>
                  </a:cxn>
                  <a:cxn ang="0">
                    <a:pos x="connsiteX2462" y="connsiteY2462"/>
                  </a:cxn>
                  <a:cxn ang="0">
                    <a:pos x="connsiteX2463" y="connsiteY2463"/>
                  </a:cxn>
                  <a:cxn ang="0">
                    <a:pos x="connsiteX2464" y="connsiteY2464"/>
                  </a:cxn>
                  <a:cxn ang="0">
                    <a:pos x="connsiteX2465" y="connsiteY2465"/>
                  </a:cxn>
                  <a:cxn ang="0">
                    <a:pos x="connsiteX2466" y="connsiteY2466"/>
                  </a:cxn>
                  <a:cxn ang="0">
                    <a:pos x="connsiteX2467" y="connsiteY2467"/>
                  </a:cxn>
                  <a:cxn ang="0">
                    <a:pos x="connsiteX2468" y="connsiteY2468"/>
                  </a:cxn>
                  <a:cxn ang="0">
                    <a:pos x="connsiteX2469" y="connsiteY2469"/>
                  </a:cxn>
                  <a:cxn ang="0">
                    <a:pos x="connsiteX2470" y="connsiteY2470"/>
                  </a:cxn>
                  <a:cxn ang="0">
                    <a:pos x="connsiteX2471" y="connsiteY2471"/>
                  </a:cxn>
                  <a:cxn ang="0">
                    <a:pos x="connsiteX2472" y="connsiteY2472"/>
                  </a:cxn>
                  <a:cxn ang="0">
                    <a:pos x="connsiteX2473" y="connsiteY2473"/>
                  </a:cxn>
                  <a:cxn ang="0">
                    <a:pos x="connsiteX2474" y="connsiteY2474"/>
                  </a:cxn>
                  <a:cxn ang="0">
                    <a:pos x="connsiteX2475" y="connsiteY2475"/>
                  </a:cxn>
                  <a:cxn ang="0">
                    <a:pos x="connsiteX2476" y="connsiteY2476"/>
                  </a:cxn>
                  <a:cxn ang="0">
                    <a:pos x="connsiteX2477" y="connsiteY2477"/>
                  </a:cxn>
                  <a:cxn ang="0">
                    <a:pos x="connsiteX2478" y="connsiteY2478"/>
                  </a:cxn>
                  <a:cxn ang="0">
                    <a:pos x="connsiteX2479" y="connsiteY2479"/>
                  </a:cxn>
                  <a:cxn ang="0">
                    <a:pos x="connsiteX2480" y="connsiteY2480"/>
                  </a:cxn>
                  <a:cxn ang="0">
                    <a:pos x="connsiteX2481" y="connsiteY2481"/>
                  </a:cxn>
                  <a:cxn ang="0">
                    <a:pos x="connsiteX2482" y="connsiteY2482"/>
                  </a:cxn>
                  <a:cxn ang="0">
                    <a:pos x="connsiteX2483" y="connsiteY2483"/>
                  </a:cxn>
                  <a:cxn ang="0">
                    <a:pos x="connsiteX2484" y="connsiteY2484"/>
                  </a:cxn>
                  <a:cxn ang="0">
                    <a:pos x="connsiteX2485" y="connsiteY2485"/>
                  </a:cxn>
                  <a:cxn ang="0">
                    <a:pos x="connsiteX2486" y="connsiteY2486"/>
                  </a:cxn>
                  <a:cxn ang="0">
                    <a:pos x="connsiteX2487" y="connsiteY2487"/>
                  </a:cxn>
                  <a:cxn ang="0">
                    <a:pos x="connsiteX2488" y="connsiteY2488"/>
                  </a:cxn>
                  <a:cxn ang="0">
                    <a:pos x="connsiteX2489" y="connsiteY2489"/>
                  </a:cxn>
                  <a:cxn ang="0">
                    <a:pos x="connsiteX2490" y="connsiteY2490"/>
                  </a:cxn>
                  <a:cxn ang="0">
                    <a:pos x="connsiteX2491" y="connsiteY2491"/>
                  </a:cxn>
                  <a:cxn ang="0">
                    <a:pos x="connsiteX2492" y="connsiteY2492"/>
                  </a:cxn>
                  <a:cxn ang="0">
                    <a:pos x="connsiteX2493" y="connsiteY2493"/>
                  </a:cxn>
                  <a:cxn ang="0">
                    <a:pos x="connsiteX2494" y="connsiteY2494"/>
                  </a:cxn>
                  <a:cxn ang="0">
                    <a:pos x="connsiteX2495" y="connsiteY2495"/>
                  </a:cxn>
                  <a:cxn ang="0">
                    <a:pos x="connsiteX2496" y="connsiteY2496"/>
                  </a:cxn>
                  <a:cxn ang="0">
                    <a:pos x="connsiteX2497" y="connsiteY2497"/>
                  </a:cxn>
                  <a:cxn ang="0">
                    <a:pos x="connsiteX2498" y="connsiteY2498"/>
                  </a:cxn>
                  <a:cxn ang="0">
                    <a:pos x="connsiteX2499" y="connsiteY2499"/>
                  </a:cxn>
                  <a:cxn ang="0">
                    <a:pos x="connsiteX2500" y="connsiteY2500"/>
                  </a:cxn>
                  <a:cxn ang="0">
                    <a:pos x="connsiteX2501" y="connsiteY2501"/>
                  </a:cxn>
                  <a:cxn ang="0">
                    <a:pos x="connsiteX2502" y="connsiteY2502"/>
                  </a:cxn>
                  <a:cxn ang="0">
                    <a:pos x="connsiteX2503" y="connsiteY2503"/>
                  </a:cxn>
                  <a:cxn ang="0">
                    <a:pos x="connsiteX2504" y="connsiteY2504"/>
                  </a:cxn>
                  <a:cxn ang="0">
                    <a:pos x="connsiteX2505" y="connsiteY2505"/>
                  </a:cxn>
                  <a:cxn ang="0">
                    <a:pos x="connsiteX2506" y="connsiteY2506"/>
                  </a:cxn>
                  <a:cxn ang="0">
                    <a:pos x="connsiteX2507" y="connsiteY2507"/>
                  </a:cxn>
                  <a:cxn ang="0">
                    <a:pos x="connsiteX2508" y="connsiteY2508"/>
                  </a:cxn>
                  <a:cxn ang="0">
                    <a:pos x="connsiteX2509" y="connsiteY2509"/>
                  </a:cxn>
                  <a:cxn ang="0">
                    <a:pos x="connsiteX2510" y="connsiteY2510"/>
                  </a:cxn>
                  <a:cxn ang="0">
                    <a:pos x="connsiteX2511" y="connsiteY2511"/>
                  </a:cxn>
                  <a:cxn ang="0">
                    <a:pos x="connsiteX2512" y="connsiteY2512"/>
                  </a:cxn>
                  <a:cxn ang="0">
                    <a:pos x="connsiteX2513" y="connsiteY2513"/>
                  </a:cxn>
                  <a:cxn ang="0">
                    <a:pos x="connsiteX2514" y="connsiteY2514"/>
                  </a:cxn>
                  <a:cxn ang="0">
                    <a:pos x="connsiteX2515" y="connsiteY2515"/>
                  </a:cxn>
                  <a:cxn ang="0">
                    <a:pos x="connsiteX2516" y="connsiteY2516"/>
                  </a:cxn>
                  <a:cxn ang="0">
                    <a:pos x="connsiteX2517" y="connsiteY2517"/>
                  </a:cxn>
                  <a:cxn ang="0">
                    <a:pos x="connsiteX2518" y="connsiteY2518"/>
                  </a:cxn>
                  <a:cxn ang="0">
                    <a:pos x="connsiteX2519" y="connsiteY2519"/>
                  </a:cxn>
                  <a:cxn ang="0">
                    <a:pos x="connsiteX2520" y="connsiteY2520"/>
                  </a:cxn>
                  <a:cxn ang="0">
                    <a:pos x="connsiteX2521" y="connsiteY2521"/>
                  </a:cxn>
                  <a:cxn ang="0">
                    <a:pos x="connsiteX2522" y="connsiteY2522"/>
                  </a:cxn>
                  <a:cxn ang="0">
                    <a:pos x="connsiteX2523" y="connsiteY2523"/>
                  </a:cxn>
                  <a:cxn ang="0">
                    <a:pos x="connsiteX2524" y="connsiteY2524"/>
                  </a:cxn>
                  <a:cxn ang="0">
                    <a:pos x="connsiteX2525" y="connsiteY2525"/>
                  </a:cxn>
                  <a:cxn ang="0">
                    <a:pos x="connsiteX2526" y="connsiteY2526"/>
                  </a:cxn>
                  <a:cxn ang="0">
                    <a:pos x="connsiteX2527" y="connsiteY2527"/>
                  </a:cxn>
                  <a:cxn ang="0">
                    <a:pos x="connsiteX2528" y="connsiteY2528"/>
                  </a:cxn>
                  <a:cxn ang="0">
                    <a:pos x="connsiteX2529" y="connsiteY2529"/>
                  </a:cxn>
                  <a:cxn ang="0">
                    <a:pos x="connsiteX2530" y="connsiteY2530"/>
                  </a:cxn>
                  <a:cxn ang="0">
                    <a:pos x="connsiteX2531" y="connsiteY2531"/>
                  </a:cxn>
                  <a:cxn ang="0">
                    <a:pos x="connsiteX2532" y="connsiteY2532"/>
                  </a:cxn>
                  <a:cxn ang="0">
                    <a:pos x="connsiteX2533" y="connsiteY2533"/>
                  </a:cxn>
                  <a:cxn ang="0">
                    <a:pos x="connsiteX2534" y="connsiteY2534"/>
                  </a:cxn>
                  <a:cxn ang="0">
                    <a:pos x="connsiteX2535" y="connsiteY2535"/>
                  </a:cxn>
                  <a:cxn ang="0">
                    <a:pos x="connsiteX2536" y="connsiteY2536"/>
                  </a:cxn>
                  <a:cxn ang="0">
                    <a:pos x="connsiteX2537" y="connsiteY2537"/>
                  </a:cxn>
                  <a:cxn ang="0">
                    <a:pos x="connsiteX2538" y="connsiteY2538"/>
                  </a:cxn>
                  <a:cxn ang="0">
                    <a:pos x="connsiteX2539" y="connsiteY2539"/>
                  </a:cxn>
                  <a:cxn ang="0">
                    <a:pos x="connsiteX2540" y="connsiteY2540"/>
                  </a:cxn>
                  <a:cxn ang="0">
                    <a:pos x="connsiteX2541" y="connsiteY2541"/>
                  </a:cxn>
                  <a:cxn ang="0">
                    <a:pos x="connsiteX2542" y="connsiteY2542"/>
                  </a:cxn>
                  <a:cxn ang="0">
                    <a:pos x="connsiteX2543" y="connsiteY2543"/>
                  </a:cxn>
                  <a:cxn ang="0">
                    <a:pos x="connsiteX2544" y="connsiteY2544"/>
                  </a:cxn>
                  <a:cxn ang="0">
                    <a:pos x="connsiteX2545" y="connsiteY2545"/>
                  </a:cxn>
                  <a:cxn ang="0">
                    <a:pos x="connsiteX2546" y="connsiteY2546"/>
                  </a:cxn>
                  <a:cxn ang="0">
                    <a:pos x="connsiteX2547" y="connsiteY2547"/>
                  </a:cxn>
                  <a:cxn ang="0">
                    <a:pos x="connsiteX2548" y="connsiteY2548"/>
                  </a:cxn>
                  <a:cxn ang="0">
                    <a:pos x="connsiteX2549" y="connsiteY2549"/>
                  </a:cxn>
                  <a:cxn ang="0">
                    <a:pos x="connsiteX2550" y="connsiteY2550"/>
                  </a:cxn>
                  <a:cxn ang="0">
                    <a:pos x="connsiteX2551" y="connsiteY2551"/>
                  </a:cxn>
                  <a:cxn ang="0">
                    <a:pos x="connsiteX2552" y="connsiteY2552"/>
                  </a:cxn>
                  <a:cxn ang="0">
                    <a:pos x="connsiteX2553" y="connsiteY2553"/>
                  </a:cxn>
                  <a:cxn ang="0">
                    <a:pos x="connsiteX2554" y="connsiteY2554"/>
                  </a:cxn>
                  <a:cxn ang="0">
                    <a:pos x="connsiteX2555" y="connsiteY2555"/>
                  </a:cxn>
                  <a:cxn ang="0">
                    <a:pos x="connsiteX2556" y="connsiteY2556"/>
                  </a:cxn>
                  <a:cxn ang="0">
                    <a:pos x="connsiteX2557" y="connsiteY2557"/>
                  </a:cxn>
                  <a:cxn ang="0">
                    <a:pos x="connsiteX2558" y="connsiteY2558"/>
                  </a:cxn>
                  <a:cxn ang="0">
                    <a:pos x="connsiteX2559" y="connsiteY2559"/>
                  </a:cxn>
                  <a:cxn ang="0">
                    <a:pos x="connsiteX2560" y="connsiteY2560"/>
                  </a:cxn>
                  <a:cxn ang="0">
                    <a:pos x="connsiteX2561" y="connsiteY2561"/>
                  </a:cxn>
                  <a:cxn ang="0">
                    <a:pos x="connsiteX2562" y="connsiteY2562"/>
                  </a:cxn>
                  <a:cxn ang="0">
                    <a:pos x="connsiteX2563" y="connsiteY2563"/>
                  </a:cxn>
                  <a:cxn ang="0">
                    <a:pos x="connsiteX2564" y="connsiteY2564"/>
                  </a:cxn>
                  <a:cxn ang="0">
                    <a:pos x="connsiteX2565" y="connsiteY2565"/>
                  </a:cxn>
                  <a:cxn ang="0">
                    <a:pos x="connsiteX2566" y="connsiteY2566"/>
                  </a:cxn>
                  <a:cxn ang="0">
                    <a:pos x="connsiteX2567" y="connsiteY2567"/>
                  </a:cxn>
                  <a:cxn ang="0">
                    <a:pos x="connsiteX2568" y="connsiteY2568"/>
                  </a:cxn>
                  <a:cxn ang="0">
                    <a:pos x="connsiteX2569" y="connsiteY2569"/>
                  </a:cxn>
                  <a:cxn ang="0">
                    <a:pos x="connsiteX2570" y="connsiteY2570"/>
                  </a:cxn>
                  <a:cxn ang="0">
                    <a:pos x="connsiteX2571" y="connsiteY2571"/>
                  </a:cxn>
                  <a:cxn ang="0">
                    <a:pos x="connsiteX2572" y="connsiteY2572"/>
                  </a:cxn>
                  <a:cxn ang="0">
                    <a:pos x="connsiteX2573" y="connsiteY2573"/>
                  </a:cxn>
                  <a:cxn ang="0">
                    <a:pos x="connsiteX2574" y="connsiteY2574"/>
                  </a:cxn>
                  <a:cxn ang="0">
                    <a:pos x="connsiteX2575" y="connsiteY2575"/>
                  </a:cxn>
                  <a:cxn ang="0">
                    <a:pos x="connsiteX2576" y="connsiteY2576"/>
                  </a:cxn>
                  <a:cxn ang="0">
                    <a:pos x="connsiteX2577" y="connsiteY2577"/>
                  </a:cxn>
                  <a:cxn ang="0">
                    <a:pos x="connsiteX2578" y="connsiteY2578"/>
                  </a:cxn>
                  <a:cxn ang="0">
                    <a:pos x="connsiteX2579" y="connsiteY2579"/>
                  </a:cxn>
                  <a:cxn ang="0">
                    <a:pos x="connsiteX2580" y="connsiteY2580"/>
                  </a:cxn>
                  <a:cxn ang="0">
                    <a:pos x="connsiteX2581" y="connsiteY2581"/>
                  </a:cxn>
                  <a:cxn ang="0">
                    <a:pos x="connsiteX2582" y="connsiteY2582"/>
                  </a:cxn>
                  <a:cxn ang="0">
                    <a:pos x="connsiteX2583" y="connsiteY2583"/>
                  </a:cxn>
                  <a:cxn ang="0">
                    <a:pos x="connsiteX2584" y="connsiteY2584"/>
                  </a:cxn>
                  <a:cxn ang="0">
                    <a:pos x="connsiteX2585" y="connsiteY2585"/>
                  </a:cxn>
                  <a:cxn ang="0">
                    <a:pos x="connsiteX2586" y="connsiteY2586"/>
                  </a:cxn>
                  <a:cxn ang="0">
                    <a:pos x="connsiteX2587" y="connsiteY2587"/>
                  </a:cxn>
                  <a:cxn ang="0">
                    <a:pos x="connsiteX2588" y="connsiteY2588"/>
                  </a:cxn>
                  <a:cxn ang="0">
                    <a:pos x="connsiteX2589" y="connsiteY2589"/>
                  </a:cxn>
                  <a:cxn ang="0">
                    <a:pos x="connsiteX2590" y="connsiteY2590"/>
                  </a:cxn>
                  <a:cxn ang="0">
                    <a:pos x="connsiteX2591" y="connsiteY2591"/>
                  </a:cxn>
                  <a:cxn ang="0">
                    <a:pos x="connsiteX2592" y="connsiteY2592"/>
                  </a:cxn>
                  <a:cxn ang="0">
                    <a:pos x="connsiteX2593" y="connsiteY2593"/>
                  </a:cxn>
                  <a:cxn ang="0">
                    <a:pos x="connsiteX2594" y="connsiteY2594"/>
                  </a:cxn>
                  <a:cxn ang="0">
                    <a:pos x="connsiteX2595" y="connsiteY2595"/>
                  </a:cxn>
                  <a:cxn ang="0">
                    <a:pos x="connsiteX2596" y="connsiteY2596"/>
                  </a:cxn>
                  <a:cxn ang="0">
                    <a:pos x="connsiteX2597" y="connsiteY2597"/>
                  </a:cxn>
                  <a:cxn ang="0">
                    <a:pos x="connsiteX2598" y="connsiteY2598"/>
                  </a:cxn>
                  <a:cxn ang="0">
                    <a:pos x="connsiteX2599" y="connsiteY2599"/>
                  </a:cxn>
                  <a:cxn ang="0">
                    <a:pos x="connsiteX2600" y="connsiteY2600"/>
                  </a:cxn>
                  <a:cxn ang="0">
                    <a:pos x="connsiteX2601" y="connsiteY2601"/>
                  </a:cxn>
                  <a:cxn ang="0">
                    <a:pos x="connsiteX2602" y="connsiteY2602"/>
                  </a:cxn>
                  <a:cxn ang="0">
                    <a:pos x="connsiteX2603" y="connsiteY2603"/>
                  </a:cxn>
                  <a:cxn ang="0">
                    <a:pos x="connsiteX2604" y="connsiteY2604"/>
                  </a:cxn>
                  <a:cxn ang="0">
                    <a:pos x="connsiteX2605" y="connsiteY2605"/>
                  </a:cxn>
                  <a:cxn ang="0">
                    <a:pos x="connsiteX2606" y="connsiteY2606"/>
                  </a:cxn>
                  <a:cxn ang="0">
                    <a:pos x="connsiteX2607" y="connsiteY2607"/>
                  </a:cxn>
                  <a:cxn ang="0">
                    <a:pos x="connsiteX2608" y="connsiteY2608"/>
                  </a:cxn>
                  <a:cxn ang="0">
                    <a:pos x="connsiteX2609" y="connsiteY2609"/>
                  </a:cxn>
                  <a:cxn ang="0">
                    <a:pos x="connsiteX2610" y="connsiteY2610"/>
                  </a:cxn>
                  <a:cxn ang="0">
                    <a:pos x="connsiteX2611" y="connsiteY2611"/>
                  </a:cxn>
                  <a:cxn ang="0">
                    <a:pos x="connsiteX2612" y="connsiteY2612"/>
                  </a:cxn>
                  <a:cxn ang="0">
                    <a:pos x="connsiteX2613" y="connsiteY2613"/>
                  </a:cxn>
                  <a:cxn ang="0">
                    <a:pos x="connsiteX2614" y="connsiteY2614"/>
                  </a:cxn>
                  <a:cxn ang="0">
                    <a:pos x="connsiteX2615" y="connsiteY2615"/>
                  </a:cxn>
                  <a:cxn ang="0">
                    <a:pos x="connsiteX2616" y="connsiteY2616"/>
                  </a:cxn>
                  <a:cxn ang="0">
                    <a:pos x="connsiteX2617" y="connsiteY2617"/>
                  </a:cxn>
                  <a:cxn ang="0">
                    <a:pos x="connsiteX2618" y="connsiteY2618"/>
                  </a:cxn>
                  <a:cxn ang="0">
                    <a:pos x="connsiteX2619" y="connsiteY2619"/>
                  </a:cxn>
                  <a:cxn ang="0">
                    <a:pos x="connsiteX2620" y="connsiteY2620"/>
                  </a:cxn>
                  <a:cxn ang="0">
                    <a:pos x="connsiteX2621" y="connsiteY2621"/>
                  </a:cxn>
                  <a:cxn ang="0">
                    <a:pos x="connsiteX2622" y="connsiteY2622"/>
                  </a:cxn>
                  <a:cxn ang="0">
                    <a:pos x="connsiteX2623" y="connsiteY2623"/>
                  </a:cxn>
                  <a:cxn ang="0">
                    <a:pos x="connsiteX2624" y="connsiteY2624"/>
                  </a:cxn>
                  <a:cxn ang="0">
                    <a:pos x="connsiteX2625" y="connsiteY2625"/>
                  </a:cxn>
                  <a:cxn ang="0">
                    <a:pos x="connsiteX2626" y="connsiteY2626"/>
                  </a:cxn>
                  <a:cxn ang="0">
                    <a:pos x="connsiteX2627" y="connsiteY2627"/>
                  </a:cxn>
                  <a:cxn ang="0">
                    <a:pos x="connsiteX2628" y="connsiteY2628"/>
                  </a:cxn>
                  <a:cxn ang="0">
                    <a:pos x="connsiteX2629" y="connsiteY2629"/>
                  </a:cxn>
                  <a:cxn ang="0">
                    <a:pos x="connsiteX2630" y="connsiteY2630"/>
                  </a:cxn>
                  <a:cxn ang="0">
                    <a:pos x="connsiteX2631" y="connsiteY2631"/>
                  </a:cxn>
                  <a:cxn ang="0">
                    <a:pos x="connsiteX2632" y="connsiteY2632"/>
                  </a:cxn>
                  <a:cxn ang="0">
                    <a:pos x="connsiteX2633" y="connsiteY2633"/>
                  </a:cxn>
                  <a:cxn ang="0">
                    <a:pos x="connsiteX2634" y="connsiteY2634"/>
                  </a:cxn>
                  <a:cxn ang="0">
                    <a:pos x="connsiteX2635" y="connsiteY2635"/>
                  </a:cxn>
                  <a:cxn ang="0">
                    <a:pos x="connsiteX2636" y="connsiteY2636"/>
                  </a:cxn>
                  <a:cxn ang="0">
                    <a:pos x="connsiteX2637" y="connsiteY2637"/>
                  </a:cxn>
                  <a:cxn ang="0">
                    <a:pos x="connsiteX2638" y="connsiteY2638"/>
                  </a:cxn>
                  <a:cxn ang="0">
                    <a:pos x="connsiteX2639" y="connsiteY2639"/>
                  </a:cxn>
                  <a:cxn ang="0">
                    <a:pos x="connsiteX2640" y="connsiteY2640"/>
                  </a:cxn>
                  <a:cxn ang="0">
                    <a:pos x="connsiteX2641" y="connsiteY2641"/>
                  </a:cxn>
                  <a:cxn ang="0">
                    <a:pos x="connsiteX2642" y="connsiteY2642"/>
                  </a:cxn>
                  <a:cxn ang="0">
                    <a:pos x="connsiteX2643" y="connsiteY2643"/>
                  </a:cxn>
                  <a:cxn ang="0">
                    <a:pos x="connsiteX2644" y="connsiteY2644"/>
                  </a:cxn>
                  <a:cxn ang="0">
                    <a:pos x="connsiteX2645" y="connsiteY2645"/>
                  </a:cxn>
                  <a:cxn ang="0">
                    <a:pos x="connsiteX2646" y="connsiteY2646"/>
                  </a:cxn>
                  <a:cxn ang="0">
                    <a:pos x="connsiteX2647" y="connsiteY2647"/>
                  </a:cxn>
                  <a:cxn ang="0">
                    <a:pos x="connsiteX2648" y="connsiteY2648"/>
                  </a:cxn>
                  <a:cxn ang="0">
                    <a:pos x="connsiteX2649" y="connsiteY2649"/>
                  </a:cxn>
                  <a:cxn ang="0">
                    <a:pos x="connsiteX2650" y="connsiteY2650"/>
                  </a:cxn>
                  <a:cxn ang="0">
                    <a:pos x="connsiteX2651" y="connsiteY2651"/>
                  </a:cxn>
                  <a:cxn ang="0">
                    <a:pos x="connsiteX2652" y="connsiteY2652"/>
                  </a:cxn>
                  <a:cxn ang="0">
                    <a:pos x="connsiteX2653" y="connsiteY2653"/>
                  </a:cxn>
                  <a:cxn ang="0">
                    <a:pos x="connsiteX2654" y="connsiteY2654"/>
                  </a:cxn>
                  <a:cxn ang="0">
                    <a:pos x="connsiteX2655" y="connsiteY2655"/>
                  </a:cxn>
                  <a:cxn ang="0">
                    <a:pos x="connsiteX2656" y="connsiteY2656"/>
                  </a:cxn>
                  <a:cxn ang="0">
                    <a:pos x="connsiteX2657" y="connsiteY2657"/>
                  </a:cxn>
                  <a:cxn ang="0">
                    <a:pos x="connsiteX2658" y="connsiteY2658"/>
                  </a:cxn>
                  <a:cxn ang="0">
                    <a:pos x="connsiteX2659" y="connsiteY2659"/>
                  </a:cxn>
                  <a:cxn ang="0">
                    <a:pos x="connsiteX2660" y="connsiteY2660"/>
                  </a:cxn>
                  <a:cxn ang="0">
                    <a:pos x="connsiteX2661" y="connsiteY2661"/>
                  </a:cxn>
                  <a:cxn ang="0">
                    <a:pos x="connsiteX2662" y="connsiteY2662"/>
                  </a:cxn>
                  <a:cxn ang="0">
                    <a:pos x="connsiteX2663" y="connsiteY2663"/>
                  </a:cxn>
                  <a:cxn ang="0">
                    <a:pos x="connsiteX2664" y="connsiteY2664"/>
                  </a:cxn>
                  <a:cxn ang="0">
                    <a:pos x="connsiteX2665" y="connsiteY2665"/>
                  </a:cxn>
                  <a:cxn ang="0">
                    <a:pos x="connsiteX2666" y="connsiteY2666"/>
                  </a:cxn>
                  <a:cxn ang="0">
                    <a:pos x="connsiteX2667" y="connsiteY2667"/>
                  </a:cxn>
                  <a:cxn ang="0">
                    <a:pos x="connsiteX2668" y="connsiteY2668"/>
                  </a:cxn>
                  <a:cxn ang="0">
                    <a:pos x="connsiteX2669" y="connsiteY2669"/>
                  </a:cxn>
                  <a:cxn ang="0">
                    <a:pos x="connsiteX2670" y="connsiteY2670"/>
                  </a:cxn>
                  <a:cxn ang="0">
                    <a:pos x="connsiteX2671" y="connsiteY2671"/>
                  </a:cxn>
                  <a:cxn ang="0">
                    <a:pos x="connsiteX2672" y="connsiteY2672"/>
                  </a:cxn>
                  <a:cxn ang="0">
                    <a:pos x="connsiteX2673" y="connsiteY2673"/>
                  </a:cxn>
                  <a:cxn ang="0">
                    <a:pos x="connsiteX2674" y="connsiteY2674"/>
                  </a:cxn>
                  <a:cxn ang="0">
                    <a:pos x="connsiteX2675" y="connsiteY2675"/>
                  </a:cxn>
                  <a:cxn ang="0">
                    <a:pos x="connsiteX2676" y="connsiteY2676"/>
                  </a:cxn>
                  <a:cxn ang="0">
                    <a:pos x="connsiteX2677" y="connsiteY2677"/>
                  </a:cxn>
                  <a:cxn ang="0">
                    <a:pos x="connsiteX2678" y="connsiteY2678"/>
                  </a:cxn>
                  <a:cxn ang="0">
                    <a:pos x="connsiteX2679" y="connsiteY2679"/>
                  </a:cxn>
                  <a:cxn ang="0">
                    <a:pos x="connsiteX2680" y="connsiteY2680"/>
                  </a:cxn>
                  <a:cxn ang="0">
                    <a:pos x="connsiteX2681" y="connsiteY2681"/>
                  </a:cxn>
                  <a:cxn ang="0">
                    <a:pos x="connsiteX2682" y="connsiteY2682"/>
                  </a:cxn>
                  <a:cxn ang="0">
                    <a:pos x="connsiteX2683" y="connsiteY2683"/>
                  </a:cxn>
                  <a:cxn ang="0">
                    <a:pos x="connsiteX2684" y="connsiteY2684"/>
                  </a:cxn>
                  <a:cxn ang="0">
                    <a:pos x="connsiteX2685" y="connsiteY2685"/>
                  </a:cxn>
                  <a:cxn ang="0">
                    <a:pos x="connsiteX2686" y="connsiteY2686"/>
                  </a:cxn>
                  <a:cxn ang="0">
                    <a:pos x="connsiteX2687" y="connsiteY2687"/>
                  </a:cxn>
                  <a:cxn ang="0">
                    <a:pos x="connsiteX2688" y="connsiteY2688"/>
                  </a:cxn>
                  <a:cxn ang="0">
                    <a:pos x="connsiteX2689" y="connsiteY2689"/>
                  </a:cxn>
                  <a:cxn ang="0">
                    <a:pos x="connsiteX2690" y="connsiteY2690"/>
                  </a:cxn>
                  <a:cxn ang="0">
                    <a:pos x="connsiteX2691" y="connsiteY2691"/>
                  </a:cxn>
                  <a:cxn ang="0">
                    <a:pos x="connsiteX2692" y="connsiteY2692"/>
                  </a:cxn>
                  <a:cxn ang="0">
                    <a:pos x="connsiteX2693" y="connsiteY2693"/>
                  </a:cxn>
                  <a:cxn ang="0">
                    <a:pos x="connsiteX2694" y="connsiteY2694"/>
                  </a:cxn>
                  <a:cxn ang="0">
                    <a:pos x="connsiteX2695" y="connsiteY2695"/>
                  </a:cxn>
                  <a:cxn ang="0">
                    <a:pos x="connsiteX2696" y="connsiteY2696"/>
                  </a:cxn>
                  <a:cxn ang="0">
                    <a:pos x="connsiteX2697" y="connsiteY2697"/>
                  </a:cxn>
                  <a:cxn ang="0">
                    <a:pos x="connsiteX2698" y="connsiteY2698"/>
                  </a:cxn>
                  <a:cxn ang="0">
                    <a:pos x="connsiteX2699" y="connsiteY2699"/>
                  </a:cxn>
                  <a:cxn ang="0">
                    <a:pos x="connsiteX2700" y="connsiteY2700"/>
                  </a:cxn>
                  <a:cxn ang="0">
                    <a:pos x="connsiteX2701" y="connsiteY2701"/>
                  </a:cxn>
                  <a:cxn ang="0">
                    <a:pos x="connsiteX2702" y="connsiteY2702"/>
                  </a:cxn>
                  <a:cxn ang="0">
                    <a:pos x="connsiteX2703" y="connsiteY2703"/>
                  </a:cxn>
                  <a:cxn ang="0">
                    <a:pos x="connsiteX2704" y="connsiteY2704"/>
                  </a:cxn>
                  <a:cxn ang="0">
                    <a:pos x="connsiteX2705" y="connsiteY2705"/>
                  </a:cxn>
                  <a:cxn ang="0">
                    <a:pos x="connsiteX2706" y="connsiteY2706"/>
                  </a:cxn>
                  <a:cxn ang="0">
                    <a:pos x="connsiteX2707" y="connsiteY2707"/>
                  </a:cxn>
                  <a:cxn ang="0">
                    <a:pos x="connsiteX2708" y="connsiteY2708"/>
                  </a:cxn>
                  <a:cxn ang="0">
                    <a:pos x="connsiteX2709" y="connsiteY2709"/>
                  </a:cxn>
                  <a:cxn ang="0">
                    <a:pos x="connsiteX2710" y="connsiteY2710"/>
                  </a:cxn>
                  <a:cxn ang="0">
                    <a:pos x="connsiteX2711" y="connsiteY2711"/>
                  </a:cxn>
                  <a:cxn ang="0">
                    <a:pos x="connsiteX2712" y="connsiteY2712"/>
                  </a:cxn>
                  <a:cxn ang="0">
                    <a:pos x="connsiteX2713" y="connsiteY2713"/>
                  </a:cxn>
                  <a:cxn ang="0">
                    <a:pos x="connsiteX2714" y="connsiteY2714"/>
                  </a:cxn>
                  <a:cxn ang="0">
                    <a:pos x="connsiteX2715" y="connsiteY2715"/>
                  </a:cxn>
                  <a:cxn ang="0">
                    <a:pos x="connsiteX2716" y="connsiteY2716"/>
                  </a:cxn>
                  <a:cxn ang="0">
                    <a:pos x="connsiteX2717" y="connsiteY2717"/>
                  </a:cxn>
                  <a:cxn ang="0">
                    <a:pos x="connsiteX2718" y="connsiteY2718"/>
                  </a:cxn>
                  <a:cxn ang="0">
                    <a:pos x="connsiteX2719" y="connsiteY2719"/>
                  </a:cxn>
                  <a:cxn ang="0">
                    <a:pos x="connsiteX2720" y="connsiteY2720"/>
                  </a:cxn>
                  <a:cxn ang="0">
                    <a:pos x="connsiteX2721" y="connsiteY2721"/>
                  </a:cxn>
                  <a:cxn ang="0">
                    <a:pos x="connsiteX2722" y="connsiteY2722"/>
                  </a:cxn>
                  <a:cxn ang="0">
                    <a:pos x="connsiteX2723" y="connsiteY2723"/>
                  </a:cxn>
                  <a:cxn ang="0">
                    <a:pos x="connsiteX2724" y="connsiteY2724"/>
                  </a:cxn>
                  <a:cxn ang="0">
                    <a:pos x="connsiteX2725" y="connsiteY2725"/>
                  </a:cxn>
                  <a:cxn ang="0">
                    <a:pos x="connsiteX2726" y="connsiteY2726"/>
                  </a:cxn>
                  <a:cxn ang="0">
                    <a:pos x="connsiteX2727" y="connsiteY2727"/>
                  </a:cxn>
                  <a:cxn ang="0">
                    <a:pos x="connsiteX2728" y="connsiteY2728"/>
                  </a:cxn>
                  <a:cxn ang="0">
                    <a:pos x="connsiteX2729" y="connsiteY2729"/>
                  </a:cxn>
                  <a:cxn ang="0">
                    <a:pos x="connsiteX2730" y="connsiteY2730"/>
                  </a:cxn>
                  <a:cxn ang="0">
                    <a:pos x="connsiteX2731" y="connsiteY2731"/>
                  </a:cxn>
                  <a:cxn ang="0">
                    <a:pos x="connsiteX2732" y="connsiteY2732"/>
                  </a:cxn>
                  <a:cxn ang="0">
                    <a:pos x="connsiteX2733" y="connsiteY2733"/>
                  </a:cxn>
                  <a:cxn ang="0">
                    <a:pos x="connsiteX2734" y="connsiteY2734"/>
                  </a:cxn>
                  <a:cxn ang="0">
                    <a:pos x="connsiteX2735" y="connsiteY2735"/>
                  </a:cxn>
                  <a:cxn ang="0">
                    <a:pos x="connsiteX2736" y="connsiteY2736"/>
                  </a:cxn>
                  <a:cxn ang="0">
                    <a:pos x="connsiteX2737" y="connsiteY2737"/>
                  </a:cxn>
                  <a:cxn ang="0">
                    <a:pos x="connsiteX2738" y="connsiteY2738"/>
                  </a:cxn>
                  <a:cxn ang="0">
                    <a:pos x="connsiteX2739" y="connsiteY2739"/>
                  </a:cxn>
                  <a:cxn ang="0">
                    <a:pos x="connsiteX2740" y="connsiteY2740"/>
                  </a:cxn>
                  <a:cxn ang="0">
                    <a:pos x="connsiteX2741" y="connsiteY2741"/>
                  </a:cxn>
                  <a:cxn ang="0">
                    <a:pos x="connsiteX2742" y="connsiteY2742"/>
                  </a:cxn>
                  <a:cxn ang="0">
                    <a:pos x="connsiteX2743" y="connsiteY2743"/>
                  </a:cxn>
                  <a:cxn ang="0">
                    <a:pos x="connsiteX2744" y="connsiteY2744"/>
                  </a:cxn>
                  <a:cxn ang="0">
                    <a:pos x="connsiteX2745" y="connsiteY2745"/>
                  </a:cxn>
                  <a:cxn ang="0">
                    <a:pos x="connsiteX2746" y="connsiteY2746"/>
                  </a:cxn>
                  <a:cxn ang="0">
                    <a:pos x="connsiteX2747" y="connsiteY2747"/>
                  </a:cxn>
                  <a:cxn ang="0">
                    <a:pos x="connsiteX2748" y="connsiteY2748"/>
                  </a:cxn>
                  <a:cxn ang="0">
                    <a:pos x="connsiteX2749" y="connsiteY2749"/>
                  </a:cxn>
                  <a:cxn ang="0">
                    <a:pos x="connsiteX2750" y="connsiteY2750"/>
                  </a:cxn>
                  <a:cxn ang="0">
                    <a:pos x="connsiteX2751" y="connsiteY2751"/>
                  </a:cxn>
                  <a:cxn ang="0">
                    <a:pos x="connsiteX2752" y="connsiteY2752"/>
                  </a:cxn>
                  <a:cxn ang="0">
                    <a:pos x="connsiteX2753" y="connsiteY2753"/>
                  </a:cxn>
                  <a:cxn ang="0">
                    <a:pos x="connsiteX2754" y="connsiteY2754"/>
                  </a:cxn>
                  <a:cxn ang="0">
                    <a:pos x="connsiteX2755" y="connsiteY2755"/>
                  </a:cxn>
                  <a:cxn ang="0">
                    <a:pos x="connsiteX2756" y="connsiteY2756"/>
                  </a:cxn>
                  <a:cxn ang="0">
                    <a:pos x="connsiteX2757" y="connsiteY2757"/>
                  </a:cxn>
                  <a:cxn ang="0">
                    <a:pos x="connsiteX2758" y="connsiteY2758"/>
                  </a:cxn>
                  <a:cxn ang="0">
                    <a:pos x="connsiteX2759" y="connsiteY2759"/>
                  </a:cxn>
                  <a:cxn ang="0">
                    <a:pos x="connsiteX2760" y="connsiteY2760"/>
                  </a:cxn>
                  <a:cxn ang="0">
                    <a:pos x="connsiteX2761" y="connsiteY2761"/>
                  </a:cxn>
                  <a:cxn ang="0">
                    <a:pos x="connsiteX2762" y="connsiteY2762"/>
                  </a:cxn>
                  <a:cxn ang="0">
                    <a:pos x="connsiteX2763" y="connsiteY2763"/>
                  </a:cxn>
                  <a:cxn ang="0">
                    <a:pos x="connsiteX2764" y="connsiteY2764"/>
                  </a:cxn>
                  <a:cxn ang="0">
                    <a:pos x="connsiteX2765" y="connsiteY2765"/>
                  </a:cxn>
                  <a:cxn ang="0">
                    <a:pos x="connsiteX2766" y="connsiteY2766"/>
                  </a:cxn>
                  <a:cxn ang="0">
                    <a:pos x="connsiteX2767" y="connsiteY2767"/>
                  </a:cxn>
                  <a:cxn ang="0">
                    <a:pos x="connsiteX2768" y="connsiteY2768"/>
                  </a:cxn>
                  <a:cxn ang="0">
                    <a:pos x="connsiteX2769" y="connsiteY2769"/>
                  </a:cxn>
                  <a:cxn ang="0">
                    <a:pos x="connsiteX2770" y="connsiteY2770"/>
                  </a:cxn>
                  <a:cxn ang="0">
                    <a:pos x="connsiteX2771" y="connsiteY2771"/>
                  </a:cxn>
                  <a:cxn ang="0">
                    <a:pos x="connsiteX2772" y="connsiteY2772"/>
                  </a:cxn>
                  <a:cxn ang="0">
                    <a:pos x="connsiteX2773" y="connsiteY2773"/>
                  </a:cxn>
                  <a:cxn ang="0">
                    <a:pos x="connsiteX2774" y="connsiteY2774"/>
                  </a:cxn>
                  <a:cxn ang="0">
                    <a:pos x="connsiteX2775" y="connsiteY2775"/>
                  </a:cxn>
                  <a:cxn ang="0">
                    <a:pos x="connsiteX2776" y="connsiteY2776"/>
                  </a:cxn>
                  <a:cxn ang="0">
                    <a:pos x="connsiteX2777" y="connsiteY2777"/>
                  </a:cxn>
                  <a:cxn ang="0">
                    <a:pos x="connsiteX2778" y="connsiteY2778"/>
                  </a:cxn>
                  <a:cxn ang="0">
                    <a:pos x="connsiteX2779" y="connsiteY2779"/>
                  </a:cxn>
                  <a:cxn ang="0">
                    <a:pos x="connsiteX2780" y="connsiteY2780"/>
                  </a:cxn>
                  <a:cxn ang="0">
                    <a:pos x="connsiteX2781" y="connsiteY2781"/>
                  </a:cxn>
                  <a:cxn ang="0">
                    <a:pos x="connsiteX2782" y="connsiteY2782"/>
                  </a:cxn>
                  <a:cxn ang="0">
                    <a:pos x="connsiteX2783" y="connsiteY2783"/>
                  </a:cxn>
                  <a:cxn ang="0">
                    <a:pos x="connsiteX2784" y="connsiteY2784"/>
                  </a:cxn>
                  <a:cxn ang="0">
                    <a:pos x="connsiteX2785" y="connsiteY2785"/>
                  </a:cxn>
                  <a:cxn ang="0">
                    <a:pos x="connsiteX2786" y="connsiteY2786"/>
                  </a:cxn>
                  <a:cxn ang="0">
                    <a:pos x="connsiteX2787" y="connsiteY2787"/>
                  </a:cxn>
                  <a:cxn ang="0">
                    <a:pos x="connsiteX2788" y="connsiteY2788"/>
                  </a:cxn>
                  <a:cxn ang="0">
                    <a:pos x="connsiteX2789" y="connsiteY2789"/>
                  </a:cxn>
                  <a:cxn ang="0">
                    <a:pos x="connsiteX2790" y="connsiteY2790"/>
                  </a:cxn>
                  <a:cxn ang="0">
                    <a:pos x="connsiteX2791" y="connsiteY2791"/>
                  </a:cxn>
                  <a:cxn ang="0">
                    <a:pos x="connsiteX2792" y="connsiteY2792"/>
                  </a:cxn>
                  <a:cxn ang="0">
                    <a:pos x="connsiteX2793" y="connsiteY2793"/>
                  </a:cxn>
                  <a:cxn ang="0">
                    <a:pos x="connsiteX2794" y="connsiteY2794"/>
                  </a:cxn>
                  <a:cxn ang="0">
                    <a:pos x="connsiteX2795" y="connsiteY2795"/>
                  </a:cxn>
                  <a:cxn ang="0">
                    <a:pos x="connsiteX2796" y="connsiteY2796"/>
                  </a:cxn>
                  <a:cxn ang="0">
                    <a:pos x="connsiteX2797" y="connsiteY2797"/>
                  </a:cxn>
                  <a:cxn ang="0">
                    <a:pos x="connsiteX2798" y="connsiteY2798"/>
                  </a:cxn>
                  <a:cxn ang="0">
                    <a:pos x="connsiteX2799" y="connsiteY2799"/>
                  </a:cxn>
                  <a:cxn ang="0">
                    <a:pos x="connsiteX2800" y="connsiteY2800"/>
                  </a:cxn>
                  <a:cxn ang="0">
                    <a:pos x="connsiteX2801" y="connsiteY2801"/>
                  </a:cxn>
                  <a:cxn ang="0">
                    <a:pos x="connsiteX2802" y="connsiteY2802"/>
                  </a:cxn>
                  <a:cxn ang="0">
                    <a:pos x="connsiteX2803" y="connsiteY2803"/>
                  </a:cxn>
                  <a:cxn ang="0">
                    <a:pos x="connsiteX2804" y="connsiteY2804"/>
                  </a:cxn>
                  <a:cxn ang="0">
                    <a:pos x="connsiteX2805" y="connsiteY2805"/>
                  </a:cxn>
                  <a:cxn ang="0">
                    <a:pos x="connsiteX2806" y="connsiteY2806"/>
                  </a:cxn>
                  <a:cxn ang="0">
                    <a:pos x="connsiteX2807" y="connsiteY2807"/>
                  </a:cxn>
                  <a:cxn ang="0">
                    <a:pos x="connsiteX2808" y="connsiteY2808"/>
                  </a:cxn>
                  <a:cxn ang="0">
                    <a:pos x="connsiteX2809" y="connsiteY2809"/>
                  </a:cxn>
                  <a:cxn ang="0">
                    <a:pos x="connsiteX2810" y="connsiteY2810"/>
                  </a:cxn>
                  <a:cxn ang="0">
                    <a:pos x="connsiteX2811" y="connsiteY2811"/>
                  </a:cxn>
                  <a:cxn ang="0">
                    <a:pos x="connsiteX2812" y="connsiteY2812"/>
                  </a:cxn>
                  <a:cxn ang="0">
                    <a:pos x="connsiteX2813" y="connsiteY2813"/>
                  </a:cxn>
                  <a:cxn ang="0">
                    <a:pos x="connsiteX2814" y="connsiteY2814"/>
                  </a:cxn>
                  <a:cxn ang="0">
                    <a:pos x="connsiteX2815" y="connsiteY2815"/>
                  </a:cxn>
                  <a:cxn ang="0">
                    <a:pos x="connsiteX2816" y="connsiteY2816"/>
                  </a:cxn>
                  <a:cxn ang="0">
                    <a:pos x="connsiteX2817" y="connsiteY2817"/>
                  </a:cxn>
                  <a:cxn ang="0">
                    <a:pos x="connsiteX2818" y="connsiteY2818"/>
                  </a:cxn>
                  <a:cxn ang="0">
                    <a:pos x="connsiteX2819" y="connsiteY2819"/>
                  </a:cxn>
                  <a:cxn ang="0">
                    <a:pos x="connsiteX2820" y="connsiteY2820"/>
                  </a:cxn>
                  <a:cxn ang="0">
                    <a:pos x="connsiteX2821" y="connsiteY2821"/>
                  </a:cxn>
                  <a:cxn ang="0">
                    <a:pos x="connsiteX2822" y="connsiteY2822"/>
                  </a:cxn>
                  <a:cxn ang="0">
                    <a:pos x="connsiteX2823" y="connsiteY2823"/>
                  </a:cxn>
                  <a:cxn ang="0">
                    <a:pos x="connsiteX2824" y="connsiteY2824"/>
                  </a:cxn>
                  <a:cxn ang="0">
                    <a:pos x="connsiteX2825" y="connsiteY2825"/>
                  </a:cxn>
                  <a:cxn ang="0">
                    <a:pos x="connsiteX2826" y="connsiteY2826"/>
                  </a:cxn>
                  <a:cxn ang="0">
                    <a:pos x="connsiteX2827" y="connsiteY2827"/>
                  </a:cxn>
                  <a:cxn ang="0">
                    <a:pos x="connsiteX2828" y="connsiteY2828"/>
                  </a:cxn>
                  <a:cxn ang="0">
                    <a:pos x="connsiteX2829" y="connsiteY2829"/>
                  </a:cxn>
                  <a:cxn ang="0">
                    <a:pos x="connsiteX2830" y="connsiteY2830"/>
                  </a:cxn>
                  <a:cxn ang="0">
                    <a:pos x="connsiteX2831" y="connsiteY2831"/>
                  </a:cxn>
                  <a:cxn ang="0">
                    <a:pos x="connsiteX2832" y="connsiteY2832"/>
                  </a:cxn>
                  <a:cxn ang="0">
                    <a:pos x="connsiteX2833" y="connsiteY2833"/>
                  </a:cxn>
                  <a:cxn ang="0">
                    <a:pos x="connsiteX2834" y="connsiteY2834"/>
                  </a:cxn>
                  <a:cxn ang="0">
                    <a:pos x="connsiteX2835" y="connsiteY2835"/>
                  </a:cxn>
                  <a:cxn ang="0">
                    <a:pos x="connsiteX2836" y="connsiteY2836"/>
                  </a:cxn>
                  <a:cxn ang="0">
                    <a:pos x="connsiteX2837" y="connsiteY2837"/>
                  </a:cxn>
                  <a:cxn ang="0">
                    <a:pos x="connsiteX2838" y="connsiteY2838"/>
                  </a:cxn>
                  <a:cxn ang="0">
                    <a:pos x="connsiteX2839" y="connsiteY2839"/>
                  </a:cxn>
                  <a:cxn ang="0">
                    <a:pos x="connsiteX2840" y="connsiteY2840"/>
                  </a:cxn>
                  <a:cxn ang="0">
                    <a:pos x="connsiteX2841" y="connsiteY2841"/>
                  </a:cxn>
                  <a:cxn ang="0">
                    <a:pos x="connsiteX2842" y="connsiteY2842"/>
                  </a:cxn>
                  <a:cxn ang="0">
                    <a:pos x="connsiteX2843" y="connsiteY2843"/>
                  </a:cxn>
                  <a:cxn ang="0">
                    <a:pos x="connsiteX2844" y="connsiteY2844"/>
                  </a:cxn>
                  <a:cxn ang="0">
                    <a:pos x="connsiteX2845" y="connsiteY2845"/>
                  </a:cxn>
                  <a:cxn ang="0">
                    <a:pos x="connsiteX2846" y="connsiteY2846"/>
                  </a:cxn>
                  <a:cxn ang="0">
                    <a:pos x="connsiteX2847" y="connsiteY2847"/>
                  </a:cxn>
                  <a:cxn ang="0">
                    <a:pos x="connsiteX2848" y="connsiteY2848"/>
                  </a:cxn>
                  <a:cxn ang="0">
                    <a:pos x="connsiteX2849" y="connsiteY2849"/>
                  </a:cxn>
                  <a:cxn ang="0">
                    <a:pos x="connsiteX2850" y="connsiteY2850"/>
                  </a:cxn>
                  <a:cxn ang="0">
                    <a:pos x="connsiteX2851" y="connsiteY2851"/>
                  </a:cxn>
                  <a:cxn ang="0">
                    <a:pos x="connsiteX2852" y="connsiteY2852"/>
                  </a:cxn>
                  <a:cxn ang="0">
                    <a:pos x="connsiteX2853" y="connsiteY2853"/>
                  </a:cxn>
                  <a:cxn ang="0">
                    <a:pos x="connsiteX2854" y="connsiteY2854"/>
                  </a:cxn>
                  <a:cxn ang="0">
                    <a:pos x="connsiteX2855" y="connsiteY2855"/>
                  </a:cxn>
                  <a:cxn ang="0">
                    <a:pos x="connsiteX2856" y="connsiteY2856"/>
                  </a:cxn>
                  <a:cxn ang="0">
                    <a:pos x="connsiteX2857" y="connsiteY2857"/>
                  </a:cxn>
                  <a:cxn ang="0">
                    <a:pos x="connsiteX2858" y="connsiteY2858"/>
                  </a:cxn>
                  <a:cxn ang="0">
                    <a:pos x="connsiteX2859" y="connsiteY2859"/>
                  </a:cxn>
                  <a:cxn ang="0">
                    <a:pos x="connsiteX2860" y="connsiteY2860"/>
                  </a:cxn>
                  <a:cxn ang="0">
                    <a:pos x="connsiteX2861" y="connsiteY2861"/>
                  </a:cxn>
                  <a:cxn ang="0">
                    <a:pos x="connsiteX2862" y="connsiteY2862"/>
                  </a:cxn>
                  <a:cxn ang="0">
                    <a:pos x="connsiteX2863" y="connsiteY2863"/>
                  </a:cxn>
                  <a:cxn ang="0">
                    <a:pos x="connsiteX2864" y="connsiteY2864"/>
                  </a:cxn>
                  <a:cxn ang="0">
                    <a:pos x="connsiteX2865" y="connsiteY2865"/>
                  </a:cxn>
                  <a:cxn ang="0">
                    <a:pos x="connsiteX2866" y="connsiteY2866"/>
                  </a:cxn>
                  <a:cxn ang="0">
                    <a:pos x="connsiteX2867" y="connsiteY2867"/>
                  </a:cxn>
                  <a:cxn ang="0">
                    <a:pos x="connsiteX2868" y="connsiteY2868"/>
                  </a:cxn>
                  <a:cxn ang="0">
                    <a:pos x="connsiteX2869" y="connsiteY2869"/>
                  </a:cxn>
                  <a:cxn ang="0">
                    <a:pos x="connsiteX2870" y="connsiteY2870"/>
                  </a:cxn>
                  <a:cxn ang="0">
                    <a:pos x="connsiteX2871" y="connsiteY2871"/>
                  </a:cxn>
                  <a:cxn ang="0">
                    <a:pos x="connsiteX2872" y="connsiteY2872"/>
                  </a:cxn>
                  <a:cxn ang="0">
                    <a:pos x="connsiteX2873" y="connsiteY2873"/>
                  </a:cxn>
                  <a:cxn ang="0">
                    <a:pos x="connsiteX2874" y="connsiteY2874"/>
                  </a:cxn>
                  <a:cxn ang="0">
                    <a:pos x="connsiteX2875" y="connsiteY2875"/>
                  </a:cxn>
                  <a:cxn ang="0">
                    <a:pos x="connsiteX2876" y="connsiteY2876"/>
                  </a:cxn>
                  <a:cxn ang="0">
                    <a:pos x="connsiteX2877" y="connsiteY2877"/>
                  </a:cxn>
                  <a:cxn ang="0">
                    <a:pos x="connsiteX2878" y="connsiteY2878"/>
                  </a:cxn>
                  <a:cxn ang="0">
                    <a:pos x="connsiteX2879" y="connsiteY2879"/>
                  </a:cxn>
                  <a:cxn ang="0">
                    <a:pos x="connsiteX2880" y="connsiteY2880"/>
                  </a:cxn>
                  <a:cxn ang="0">
                    <a:pos x="connsiteX2881" y="connsiteY2881"/>
                  </a:cxn>
                  <a:cxn ang="0">
                    <a:pos x="connsiteX2882" y="connsiteY2882"/>
                  </a:cxn>
                  <a:cxn ang="0">
                    <a:pos x="connsiteX2883" y="connsiteY2883"/>
                  </a:cxn>
                  <a:cxn ang="0">
                    <a:pos x="connsiteX2884" y="connsiteY2884"/>
                  </a:cxn>
                  <a:cxn ang="0">
                    <a:pos x="connsiteX2885" y="connsiteY2885"/>
                  </a:cxn>
                  <a:cxn ang="0">
                    <a:pos x="connsiteX2886" y="connsiteY2886"/>
                  </a:cxn>
                  <a:cxn ang="0">
                    <a:pos x="connsiteX2887" y="connsiteY2887"/>
                  </a:cxn>
                  <a:cxn ang="0">
                    <a:pos x="connsiteX2888" y="connsiteY2888"/>
                  </a:cxn>
                  <a:cxn ang="0">
                    <a:pos x="connsiteX2889" y="connsiteY2889"/>
                  </a:cxn>
                  <a:cxn ang="0">
                    <a:pos x="connsiteX2890" y="connsiteY2890"/>
                  </a:cxn>
                  <a:cxn ang="0">
                    <a:pos x="connsiteX2891" y="connsiteY2891"/>
                  </a:cxn>
                  <a:cxn ang="0">
                    <a:pos x="connsiteX2892" y="connsiteY2892"/>
                  </a:cxn>
                  <a:cxn ang="0">
                    <a:pos x="connsiteX2893" y="connsiteY2893"/>
                  </a:cxn>
                  <a:cxn ang="0">
                    <a:pos x="connsiteX2894" y="connsiteY2894"/>
                  </a:cxn>
                  <a:cxn ang="0">
                    <a:pos x="connsiteX2895" y="connsiteY2895"/>
                  </a:cxn>
                  <a:cxn ang="0">
                    <a:pos x="connsiteX2896" y="connsiteY2896"/>
                  </a:cxn>
                  <a:cxn ang="0">
                    <a:pos x="connsiteX2897" y="connsiteY2897"/>
                  </a:cxn>
                  <a:cxn ang="0">
                    <a:pos x="connsiteX2898" y="connsiteY2898"/>
                  </a:cxn>
                  <a:cxn ang="0">
                    <a:pos x="connsiteX2899" y="connsiteY2899"/>
                  </a:cxn>
                  <a:cxn ang="0">
                    <a:pos x="connsiteX2900" y="connsiteY2900"/>
                  </a:cxn>
                  <a:cxn ang="0">
                    <a:pos x="connsiteX2901" y="connsiteY2901"/>
                  </a:cxn>
                  <a:cxn ang="0">
                    <a:pos x="connsiteX2902" y="connsiteY2902"/>
                  </a:cxn>
                  <a:cxn ang="0">
                    <a:pos x="connsiteX2903" y="connsiteY2903"/>
                  </a:cxn>
                  <a:cxn ang="0">
                    <a:pos x="connsiteX2904" y="connsiteY2904"/>
                  </a:cxn>
                  <a:cxn ang="0">
                    <a:pos x="connsiteX2905" y="connsiteY2905"/>
                  </a:cxn>
                  <a:cxn ang="0">
                    <a:pos x="connsiteX2906" y="connsiteY2906"/>
                  </a:cxn>
                  <a:cxn ang="0">
                    <a:pos x="connsiteX2907" y="connsiteY2907"/>
                  </a:cxn>
                  <a:cxn ang="0">
                    <a:pos x="connsiteX2908" y="connsiteY2908"/>
                  </a:cxn>
                  <a:cxn ang="0">
                    <a:pos x="connsiteX2909" y="connsiteY2909"/>
                  </a:cxn>
                  <a:cxn ang="0">
                    <a:pos x="connsiteX2910" y="connsiteY2910"/>
                  </a:cxn>
                  <a:cxn ang="0">
                    <a:pos x="connsiteX2911" y="connsiteY2911"/>
                  </a:cxn>
                  <a:cxn ang="0">
                    <a:pos x="connsiteX2912" y="connsiteY2912"/>
                  </a:cxn>
                  <a:cxn ang="0">
                    <a:pos x="connsiteX2913" y="connsiteY2913"/>
                  </a:cxn>
                  <a:cxn ang="0">
                    <a:pos x="connsiteX2914" y="connsiteY2914"/>
                  </a:cxn>
                  <a:cxn ang="0">
                    <a:pos x="connsiteX2915" y="connsiteY2915"/>
                  </a:cxn>
                  <a:cxn ang="0">
                    <a:pos x="connsiteX2916" y="connsiteY2916"/>
                  </a:cxn>
                  <a:cxn ang="0">
                    <a:pos x="connsiteX2917" y="connsiteY2917"/>
                  </a:cxn>
                  <a:cxn ang="0">
                    <a:pos x="connsiteX2918" y="connsiteY2918"/>
                  </a:cxn>
                  <a:cxn ang="0">
                    <a:pos x="connsiteX2919" y="connsiteY2919"/>
                  </a:cxn>
                  <a:cxn ang="0">
                    <a:pos x="connsiteX2920" y="connsiteY2920"/>
                  </a:cxn>
                  <a:cxn ang="0">
                    <a:pos x="connsiteX2921" y="connsiteY2921"/>
                  </a:cxn>
                  <a:cxn ang="0">
                    <a:pos x="connsiteX2922" y="connsiteY2922"/>
                  </a:cxn>
                  <a:cxn ang="0">
                    <a:pos x="connsiteX2923" y="connsiteY2923"/>
                  </a:cxn>
                  <a:cxn ang="0">
                    <a:pos x="connsiteX2924" y="connsiteY2924"/>
                  </a:cxn>
                  <a:cxn ang="0">
                    <a:pos x="connsiteX2925" y="connsiteY2925"/>
                  </a:cxn>
                  <a:cxn ang="0">
                    <a:pos x="connsiteX2926" y="connsiteY2926"/>
                  </a:cxn>
                  <a:cxn ang="0">
                    <a:pos x="connsiteX2927" y="connsiteY2927"/>
                  </a:cxn>
                  <a:cxn ang="0">
                    <a:pos x="connsiteX2928" y="connsiteY2928"/>
                  </a:cxn>
                  <a:cxn ang="0">
                    <a:pos x="connsiteX2929" y="connsiteY2929"/>
                  </a:cxn>
                  <a:cxn ang="0">
                    <a:pos x="connsiteX2930" y="connsiteY2930"/>
                  </a:cxn>
                  <a:cxn ang="0">
                    <a:pos x="connsiteX2931" y="connsiteY2931"/>
                  </a:cxn>
                  <a:cxn ang="0">
                    <a:pos x="connsiteX2932" y="connsiteY2932"/>
                  </a:cxn>
                  <a:cxn ang="0">
                    <a:pos x="connsiteX2933" y="connsiteY2933"/>
                  </a:cxn>
                  <a:cxn ang="0">
                    <a:pos x="connsiteX2934" y="connsiteY2934"/>
                  </a:cxn>
                  <a:cxn ang="0">
                    <a:pos x="connsiteX2935" y="connsiteY2935"/>
                  </a:cxn>
                  <a:cxn ang="0">
                    <a:pos x="connsiteX2936" y="connsiteY2936"/>
                  </a:cxn>
                  <a:cxn ang="0">
                    <a:pos x="connsiteX2937" y="connsiteY2937"/>
                  </a:cxn>
                  <a:cxn ang="0">
                    <a:pos x="connsiteX2938" y="connsiteY2938"/>
                  </a:cxn>
                  <a:cxn ang="0">
                    <a:pos x="connsiteX2939" y="connsiteY2939"/>
                  </a:cxn>
                  <a:cxn ang="0">
                    <a:pos x="connsiteX2940" y="connsiteY2940"/>
                  </a:cxn>
                  <a:cxn ang="0">
                    <a:pos x="connsiteX2941" y="connsiteY2941"/>
                  </a:cxn>
                  <a:cxn ang="0">
                    <a:pos x="connsiteX2942" y="connsiteY2942"/>
                  </a:cxn>
                  <a:cxn ang="0">
                    <a:pos x="connsiteX2943" y="connsiteY2943"/>
                  </a:cxn>
                  <a:cxn ang="0">
                    <a:pos x="connsiteX2944" y="connsiteY2944"/>
                  </a:cxn>
                  <a:cxn ang="0">
                    <a:pos x="connsiteX2945" y="connsiteY2945"/>
                  </a:cxn>
                  <a:cxn ang="0">
                    <a:pos x="connsiteX2946" y="connsiteY2946"/>
                  </a:cxn>
                  <a:cxn ang="0">
                    <a:pos x="connsiteX2947" y="connsiteY2947"/>
                  </a:cxn>
                  <a:cxn ang="0">
                    <a:pos x="connsiteX2948" y="connsiteY2948"/>
                  </a:cxn>
                  <a:cxn ang="0">
                    <a:pos x="connsiteX2949" y="connsiteY2949"/>
                  </a:cxn>
                  <a:cxn ang="0">
                    <a:pos x="connsiteX2950" y="connsiteY2950"/>
                  </a:cxn>
                  <a:cxn ang="0">
                    <a:pos x="connsiteX2951" y="connsiteY2951"/>
                  </a:cxn>
                  <a:cxn ang="0">
                    <a:pos x="connsiteX2952" y="connsiteY2952"/>
                  </a:cxn>
                  <a:cxn ang="0">
                    <a:pos x="connsiteX2953" y="connsiteY2953"/>
                  </a:cxn>
                  <a:cxn ang="0">
                    <a:pos x="connsiteX2954" y="connsiteY2954"/>
                  </a:cxn>
                  <a:cxn ang="0">
                    <a:pos x="connsiteX2955" y="connsiteY2955"/>
                  </a:cxn>
                  <a:cxn ang="0">
                    <a:pos x="connsiteX2956" y="connsiteY2956"/>
                  </a:cxn>
                  <a:cxn ang="0">
                    <a:pos x="connsiteX2957" y="connsiteY2957"/>
                  </a:cxn>
                  <a:cxn ang="0">
                    <a:pos x="connsiteX2958" y="connsiteY2958"/>
                  </a:cxn>
                  <a:cxn ang="0">
                    <a:pos x="connsiteX2959" y="connsiteY2959"/>
                  </a:cxn>
                  <a:cxn ang="0">
                    <a:pos x="connsiteX2960" y="connsiteY2960"/>
                  </a:cxn>
                  <a:cxn ang="0">
                    <a:pos x="connsiteX2961" y="connsiteY2961"/>
                  </a:cxn>
                  <a:cxn ang="0">
                    <a:pos x="connsiteX2962" y="connsiteY2962"/>
                  </a:cxn>
                  <a:cxn ang="0">
                    <a:pos x="connsiteX2963" y="connsiteY2963"/>
                  </a:cxn>
                  <a:cxn ang="0">
                    <a:pos x="connsiteX2964" y="connsiteY2964"/>
                  </a:cxn>
                  <a:cxn ang="0">
                    <a:pos x="connsiteX2965" y="connsiteY2965"/>
                  </a:cxn>
                  <a:cxn ang="0">
                    <a:pos x="connsiteX2966" y="connsiteY2966"/>
                  </a:cxn>
                  <a:cxn ang="0">
                    <a:pos x="connsiteX2967" y="connsiteY2967"/>
                  </a:cxn>
                  <a:cxn ang="0">
                    <a:pos x="connsiteX2968" y="connsiteY2968"/>
                  </a:cxn>
                  <a:cxn ang="0">
                    <a:pos x="connsiteX2969" y="connsiteY2969"/>
                  </a:cxn>
                  <a:cxn ang="0">
                    <a:pos x="connsiteX2970" y="connsiteY2970"/>
                  </a:cxn>
                  <a:cxn ang="0">
                    <a:pos x="connsiteX2971" y="connsiteY2971"/>
                  </a:cxn>
                  <a:cxn ang="0">
                    <a:pos x="connsiteX2972" y="connsiteY2972"/>
                  </a:cxn>
                  <a:cxn ang="0">
                    <a:pos x="connsiteX2973" y="connsiteY2973"/>
                  </a:cxn>
                  <a:cxn ang="0">
                    <a:pos x="connsiteX2974" y="connsiteY2974"/>
                  </a:cxn>
                  <a:cxn ang="0">
                    <a:pos x="connsiteX2975" y="connsiteY2975"/>
                  </a:cxn>
                  <a:cxn ang="0">
                    <a:pos x="connsiteX2976" y="connsiteY2976"/>
                  </a:cxn>
                  <a:cxn ang="0">
                    <a:pos x="connsiteX2977" y="connsiteY2977"/>
                  </a:cxn>
                  <a:cxn ang="0">
                    <a:pos x="connsiteX2978" y="connsiteY2978"/>
                  </a:cxn>
                  <a:cxn ang="0">
                    <a:pos x="connsiteX2979" y="connsiteY2979"/>
                  </a:cxn>
                  <a:cxn ang="0">
                    <a:pos x="connsiteX2980" y="connsiteY2980"/>
                  </a:cxn>
                  <a:cxn ang="0">
                    <a:pos x="connsiteX2981" y="connsiteY2981"/>
                  </a:cxn>
                  <a:cxn ang="0">
                    <a:pos x="connsiteX2982" y="connsiteY2982"/>
                  </a:cxn>
                  <a:cxn ang="0">
                    <a:pos x="connsiteX2983" y="connsiteY2983"/>
                  </a:cxn>
                  <a:cxn ang="0">
                    <a:pos x="connsiteX2984" y="connsiteY2984"/>
                  </a:cxn>
                  <a:cxn ang="0">
                    <a:pos x="connsiteX2985" y="connsiteY2985"/>
                  </a:cxn>
                  <a:cxn ang="0">
                    <a:pos x="connsiteX2986" y="connsiteY2986"/>
                  </a:cxn>
                  <a:cxn ang="0">
                    <a:pos x="connsiteX2987" y="connsiteY2987"/>
                  </a:cxn>
                  <a:cxn ang="0">
                    <a:pos x="connsiteX2988" y="connsiteY2988"/>
                  </a:cxn>
                  <a:cxn ang="0">
                    <a:pos x="connsiteX2989" y="connsiteY2989"/>
                  </a:cxn>
                  <a:cxn ang="0">
                    <a:pos x="connsiteX2990" y="connsiteY2990"/>
                  </a:cxn>
                  <a:cxn ang="0">
                    <a:pos x="connsiteX2991" y="connsiteY2991"/>
                  </a:cxn>
                  <a:cxn ang="0">
                    <a:pos x="connsiteX2992" y="connsiteY2992"/>
                  </a:cxn>
                  <a:cxn ang="0">
                    <a:pos x="connsiteX2993" y="connsiteY2993"/>
                  </a:cxn>
                  <a:cxn ang="0">
                    <a:pos x="connsiteX2994" y="connsiteY2994"/>
                  </a:cxn>
                  <a:cxn ang="0">
                    <a:pos x="connsiteX2995" y="connsiteY2995"/>
                  </a:cxn>
                  <a:cxn ang="0">
                    <a:pos x="connsiteX2996" y="connsiteY2996"/>
                  </a:cxn>
                  <a:cxn ang="0">
                    <a:pos x="connsiteX2997" y="connsiteY2997"/>
                  </a:cxn>
                  <a:cxn ang="0">
                    <a:pos x="connsiteX2998" y="connsiteY2998"/>
                  </a:cxn>
                  <a:cxn ang="0">
                    <a:pos x="connsiteX2999" y="connsiteY2999"/>
                  </a:cxn>
                  <a:cxn ang="0">
                    <a:pos x="connsiteX3000" y="connsiteY3000"/>
                  </a:cxn>
                  <a:cxn ang="0">
                    <a:pos x="connsiteX3001" y="connsiteY3001"/>
                  </a:cxn>
                  <a:cxn ang="0">
                    <a:pos x="connsiteX3002" y="connsiteY3002"/>
                  </a:cxn>
                  <a:cxn ang="0">
                    <a:pos x="connsiteX3003" y="connsiteY3003"/>
                  </a:cxn>
                  <a:cxn ang="0">
                    <a:pos x="connsiteX3004" y="connsiteY3004"/>
                  </a:cxn>
                  <a:cxn ang="0">
                    <a:pos x="connsiteX3005" y="connsiteY3005"/>
                  </a:cxn>
                  <a:cxn ang="0">
                    <a:pos x="connsiteX3006" y="connsiteY3006"/>
                  </a:cxn>
                  <a:cxn ang="0">
                    <a:pos x="connsiteX3007" y="connsiteY3007"/>
                  </a:cxn>
                  <a:cxn ang="0">
                    <a:pos x="connsiteX3008" y="connsiteY3008"/>
                  </a:cxn>
                  <a:cxn ang="0">
                    <a:pos x="connsiteX3009" y="connsiteY3009"/>
                  </a:cxn>
                  <a:cxn ang="0">
                    <a:pos x="connsiteX3010" y="connsiteY3010"/>
                  </a:cxn>
                  <a:cxn ang="0">
                    <a:pos x="connsiteX3011" y="connsiteY3011"/>
                  </a:cxn>
                  <a:cxn ang="0">
                    <a:pos x="connsiteX3012" y="connsiteY3012"/>
                  </a:cxn>
                  <a:cxn ang="0">
                    <a:pos x="connsiteX3013" y="connsiteY3013"/>
                  </a:cxn>
                  <a:cxn ang="0">
                    <a:pos x="connsiteX3014" y="connsiteY3014"/>
                  </a:cxn>
                  <a:cxn ang="0">
                    <a:pos x="connsiteX3015" y="connsiteY3015"/>
                  </a:cxn>
                  <a:cxn ang="0">
                    <a:pos x="connsiteX3016" y="connsiteY3016"/>
                  </a:cxn>
                  <a:cxn ang="0">
                    <a:pos x="connsiteX3017" y="connsiteY3017"/>
                  </a:cxn>
                  <a:cxn ang="0">
                    <a:pos x="connsiteX3018" y="connsiteY3018"/>
                  </a:cxn>
                  <a:cxn ang="0">
                    <a:pos x="connsiteX3019" y="connsiteY3019"/>
                  </a:cxn>
                  <a:cxn ang="0">
                    <a:pos x="connsiteX3020" y="connsiteY3020"/>
                  </a:cxn>
                  <a:cxn ang="0">
                    <a:pos x="connsiteX3021" y="connsiteY3021"/>
                  </a:cxn>
                  <a:cxn ang="0">
                    <a:pos x="connsiteX3022" y="connsiteY3022"/>
                  </a:cxn>
                  <a:cxn ang="0">
                    <a:pos x="connsiteX3023" y="connsiteY3023"/>
                  </a:cxn>
                  <a:cxn ang="0">
                    <a:pos x="connsiteX3024" y="connsiteY3024"/>
                  </a:cxn>
                  <a:cxn ang="0">
                    <a:pos x="connsiteX3025" y="connsiteY3025"/>
                  </a:cxn>
                  <a:cxn ang="0">
                    <a:pos x="connsiteX3026" y="connsiteY3026"/>
                  </a:cxn>
                  <a:cxn ang="0">
                    <a:pos x="connsiteX3027" y="connsiteY3027"/>
                  </a:cxn>
                  <a:cxn ang="0">
                    <a:pos x="connsiteX3028" y="connsiteY3028"/>
                  </a:cxn>
                  <a:cxn ang="0">
                    <a:pos x="connsiteX3029" y="connsiteY3029"/>
                  </a:cxn>
                  <a:cxn ang="0">
                    <a:pos x="connsiteX3030" y="connsiteY3030"/>
                  </a:cxn>
                  <a:cxn ang="0">
                    <a:pos x="connsiteX3031" y="connsiteY3031"/>
                  </a:cxn>
                  <a:cxn ang="0">
                    <a:pos x="connsiteX3032" y="connsiteY3032"/>
                  </a:cxn>
                  <a:cxn ang="0">
                    <a:pos x="connsiteX3033" y="connsiteY3033"/>
                  </a:cxn>
                  <a:cxn ang="0">
                    <a:pos x="connsiteX3034" y="connsiteY3034"/>
                  </a:cxn>
                  <a:cxn ang="0">
                    <a:pos x="connsiteX3035" y="connsiteY3035"/>
                  </a:cxn>
                  <a:cxn ang="0">
                    <a:pos x="connsiteX3036" y="connsiteY3036"/>
                  </a:cxn>
                  <a:cxn ang="0">
                    <a:pos x="connsiteX3037" y="connsiteY3037"/>
                  </a:cxn>
                  <a:cxn ang="0">
                    <a:pos x="connsiteX3038" y="connsiteY3038"/>
                  </a:cxn>
                  <a:cxn ang="0">
                    <a:pos x="connsiteX3039" y="connsiteY3039"/>
                  </a:cxn>
                  <a:cxn ang="0">
                    <a:pos x="connsiteX3040" y="connsiteY3040"/>
                  </a:cxn>
                  <a:cxn ang="0">
                    <a:pos x="connsiteX3041" y="connsiteY3041"/>
                  </a:cxn>
                  <a:cxn ang="0">
                    <a:pos x="connsiteX3042" y="connsiteY3042"/>
                  </a:cxn>
                  <a:cxn ang="0">
                    <a:pos x="connsiteX3043" y="connsiteY3043"/>
                  </a:cxn>
                  <a:cxn ang="0">
                    <a:pos x="connsiteX3044" y="connsiteY3044"/>
                  </a:cxn>
                  <a:cxn ang="0">
                    <a:pos x="connsiteX3045" y="connsiteY3045"/>
                  </a:cxn>
                  <a:cxn ang="0">
                    <a:pos x="connsiteX3046" y="connsiteY3046"/>
                  </a:cxn>
                  <a:cxn ang="0">
                    <a:pos x="connsiteX3047" y="connsiteY3047"/>
                  </a:cxn>
                  <a:cxn ang="0">
                    <a:pos x="connsiteX3048" y="connsiteY3048"/>
                  </a:cxn>
                  <a:cxn ang="0">
                    <a:pos x="connsiteX3049" y="connsiteY3049"/>
                  </a:cxn>
                  <a:cxn ang="0">
                    <a:pos x="connsiteX3050" y="connsiteY3050"/>
                  </a:cxn>
                  <a:cxn ang="0">
                    <a:pos x="connsiteX3051" y="connsiteY3051"/>
                  </a:cxn>
                  <a:cxn ang="0">
                    <a:pos x="connsiteX3052" y="connsiteY3052"/>
                  </a:cxn>
                  <a:cxn ang="0">
                    <a:pos x="connsiteX3053" y="connsiteY3053"/>
                  </a:cxn>
                  <a:cxn ang="0">
                    <a:pos x="connsiteX3054" y="connsiteY3054"/>
                  </a:cxn>
                  <a:cxn ang="0">
                    <a:pos x="connsiteX3055" y="connsiteY3055"/>
                  </a:cxn>
                  <a:cxn ang="0">
                    <a:pos x="connsiteX3056" y="connsiteY3056"/>
                  </a:cxn>
                  <a:cxn ang="0">
                    <a:pos x="connsiteX3057" y="connsiteY3057"/>
                  </a:cxn>
                  <a:cxn ang="0">
                    <a:pos x="connsiteX3058" y="connsiteY3058"/>
                  </a:cxn>
                  <a:cxn ang="0">
                    <a:pos x="connsiteX3059" y="connsiteY3059"/>
                  </a:cxn>
                  <a:cxn ang="0">
                    <a:pos x="connsiteX3060" y="connsiteY3060"/>
                  </a:cxn>
                  <a:cxn ang="0">
                    <a:pos x="connsiteX3061" y="connsiteY3061"/>
                  </a:cxn>
                  <a:cxn ang="0">
                    <a:pos x="connsiteX3062" y="connsiteY3062"/>
                  </a:cxn>
                  <a:cxn ang="0">
                    <a:pos x="connsiteX3063" y="connsiteY3063"/>
                  </a:cxn>
                  <a:cxn ang="0">
                    <a:pos x="connsiteX3064" y="connsiteY3064"/>
                  </a:cxn>
                  <a:cxn ang="0">
                    <a:pos x="connsiteX3065" y="connsiteY3065"/>
                  </a:cxn>
                  <a:cxn ang="0">
                    <a:pos x="connsiteX3066" y="connsiteY3066"/>
                  </a:cxn>
                  <a:cxn ang="0">
                    <a:pos x="connsiteX3067" y="connsiteY3067"/>
                  </a:cxn>
                  <a:cxn ang="0">
                    <a:pos x="connsiteX3068" y="connsiteY3068"/>
                  </a:cxn>
                  <a:cxn ang="0">
                    <a:pos x="connsiteX3069" y="connsiteY3069"/>
                  </a:cxn>
                  <a:cxn ang="0">
                    <a:pos x="connsiteX3070" y="connsiteY3070"/>
                  </a:cxn>
                  <a:cxn ang="0">
                    <a:pos x="connsiteX3071" y="connsiteY3071"/>
                  </a:cxn>
                  <a:cxn ang="0">
                    <a:pos x="connsiteX3072" y="connsiteY3072"/>
                  </a:cxn>
                  <a:cxn ang="0">
                    <a:pos x="connsiteX3073" y="connsiteY3073"/>
                  </a:cxn>
                  <a:cxn ang="0">
                    <a:pos x="connsiteX3074" y="connsiteY3074"/>
                  </a:cxn>
                  <a:cxn ang="0">
                    <a:pos x="connsiteX3075" y="connsiteY3075"/>
                  </a:cxn>
                  <a:cxn ang="0">
                    <a:pos x="connsiteX3076" y="connsiteY3076"/>
                  </a:cxn>
                  <a:cxn ang="0">
                    <a:pos x="connsiteX3077" y="connsiteY3077"/>
                  </a:cxn>
                  <a:cxn ang="0">
                    <a:pos x="connsiteX3078" y="connsiteY3078"/>
                  </a:cxn>
                  <a:cxn ang="0">
                    <a:pos x="connsiteX3079" y="connsiteY3079"/>
                  </a:cxn>
                  <a:cxn ang="0">
                    <a:pos x="connsiteX3080" y="connsiteY3080"/>
                  </a:cxn>
                  <a:cxn ang="0">
                    <a:pos x="connsiteX3081" y="connsiteY3081"/>
                  </a:cxn>
                  <a:cxn ang="0">
                    <a:pos x="connsiteX3082" y="connsiteY3082"/>
                  </a:cxn>
                  <a:cxn ang="0">
                    <a:pos x="connsiteX3083" y="connsiteY3083"/>
                  </a:cxn>
                  <a:cxn ang="0">
                    <a:pos x="connsiteX3084" y="connsiteY3084"/>
                  </a:cxn>
                  <a:cxn ang="0">
                    <a:pos x="connsiteX3085" y="connsiteY3085"/>
                  </a:cxn>
                  <a:cxn ang="0">
                    <a:pos x="connsiteX3086" y="connsiteY3086"/>
                  </a:cxn>
                  <a:cxn ang="0">
                    <a:pos x="connsiteX3087" y="connsiteY3087"/>
                  </a:cxn>
                  <a:cxn ang="0">
                    <a:pos x="connsiteX3088" y="connsiteY3088"/>
                  </a:cxn>
                  <a:cxn ang="0">
                    <a:pos x="connsiteX3089" y="connsiteY3089"/>
                  </a:cxn>
                  <a:cxn ang="0">
                    <a:pos x="connsiteX3090" y="connsiteY3090"/>
                  </a:cxn>
                  <a:cxn ang="0">
                    <a:pos x="connsiteX3091" y="connsiteY3091"/>
                  </a:cxn>
                  <a:cxn ang="0">
                    <a:pos x="connsiteX3092" y="connsiteY3092"/>
                  </a:cxn>
                  <a:cxn ang="0">
                    <a:pos x="connsiteX3093" y="connsiteY3093"/>
                  </a:cxn>
                  <a:cxn ang="0">
                    <a:pos x="connsiteX3094" y="connsiteY3094"/>
                  </a:cxn>
                  <a:cxn ang="0">
                    <a:pos x="connsiteX3095" y="connsiteY3095"/>
                  </a:cxn>
                  <a:cxn ang="0">
                    <a:pos x="connsiteX3096" y="connsiteY3096"/>
                  </a:cxn>
                  <a:cxn ang="0">
                    <a:pos x="connsiteX3097" y="connsiteY3097"/>
                  </a:cxn>
                  <a:cxn ang="0">
                    <a:pos x="connsiteX3098" y="connsiteY3098"/>
                  </a:cxn>
                  <a:cxn ang="0">
                    <a:pos x="connsiteX3099" y="connsiteY3099"/>
                  </a:cxn>
                  <a:cxn ang="0">
                    <a:pos x="connsiteX3100" y="connsiteY3100"/>
                  </a:cxn>
                  <a:cxn ang="0">
                    <a:pos x="connsiteX3101" y="connsiteY3101"/>
                  </a:cxn>
                  <a:cxn ang="0">
                    <a:pos x="connsiteX3102" y="connsiteY3102"/>
                  </a:cxn>
                  <a:cxn ang="0">
                    <a:pos x="connsiteX3103" y="connsiteY3103"/>
                  </a:cxn>
                  <a:cxn ang="0">
                    <a:pos x="connsiteX3104" y="connsiteY3104"/>
                  </a:cxn>
                  <a:cxn ang="0">
                    <a:pos x="connsiteX3105" y="connsiteY3105"/>
                  </a:cxn>
                  <a:cxn ang="0">
                    <a:pos x="connsiteX3106" y="connsiteY3106"/>
                  </a:cxn>
                  <a:cxn ang="0">
                    <a:pos x="connsiteX3107" y="connsiteY3107"/>
                  </a:cxn>
                  <a:cxn ang="0">
                    <a:pos x="connsiteX3108" y="connsiteY3108"/>
                  </a:cxn>
                  <a:cxn ang="0">
                    <a:pos x="connsiteX3109" y="connsiteY3109"/>
                  </a:cxn>
                  <a:cxn ang="0">
                    <a:pos x="connsiteX3110" y="connsiteY3110"/>
                  </a:cxn>
                  <a:cxn ang="0">
                    <a:pos x="connsiteX3111" y="connsiteY3111"/>
                  </a:cxn>
                  <a:cxn ang="0">
                    <a:pos x="connsiteX3112" y="connsiteY3112"/>
                  </a:cxn>
                  <a:cxn ang="0">
                    <a:pos x="connsiteX3113" y="connsiteY3113"/>
                  </a:cxn>
                  <a:cxn ang="0">
                    <a:pos x="connsiteX3114" y="connsiteY3114"/>
                  </a:cxn>
                  <a:cxn ang="0">
                    <a:pos x="connsiteX3115" y="connsiteY3115"/>
                  </a:cxn>
                  <a:cxn ang="0">
                    <a:pos x="connsiteX3116" y="connsiteY3116"/>
                  </a:cxn>
                  <a:cxn ang="0">
                    <a:pos x="connsiteX3117" y="connsiteY3117"/>
                  </a:cxn>
                  <a:cxn ang="0">
                    <a:pos x="connsiteX3118" y="connsiteY3118"/>
                  </a:cxn>
                  <a:cxn ang="0">
                    <a:pos x="connsiteX3119" y="connsiteY3119"/>
                  </a:cxn>
                  <a:cxn ang="0">
                    <a:pos x="connsiteX3120" y="connsiteY3120"/>
                  </a:cxn>
                  <a:cxn ang="0">
                    <a:pos x="connsiteX3121" y="connsiteY3121"/>
                  </a:cxn>
                  <a:cxn ang="0">
                    <a:pos x="connsiteX3122" y="connsiteY3122"/>
                  </a:cxn>
                  <a:cxn ang="0">
                    <a:pos x="connsiteX3123" y="connsiteY3123"/>
                  </a:cxn>
                  <a:cxn ang="0">
                    <a:pos x="connsiteX3124" y="connsiteY3124"/>
                  </a:cxn>
                  <a:cxn ang="0">
                    <a:pos x="connsiteX3125" y="connsiteY3125"/>
                  </a:cxn>
                  <a:cxn ang="0">
                    <a:pos x="connsiteX3126" y="connsiteY3126"/>
                  </a:cxn>
                  <a:cxn ang="0">
                    <a:pos x="connsiteX3127" y="connsiteY3127"/>
                  </a:cxn>
                  <a:cxn ang="0">
                    <a:pos x="connsiteX3128" y="connsiteY3128"/>
                  </a:cxn>
                  <a:cxn ang="0">
                    <a:pos x="connsiteX3129" y="connsiteY3129"/>
                  </a:cxn>
                  <a:cxn ang="0">
                    <a:pos x="connsiteX3130" y="connsiteY3130"/>
                  </a:cxn>
                  <a:cxn ang="0">
                    <a:pos x="connsiteX3131" y="connsiteY3131"/>
                  </a:cxn>
                  <a:cxn ang="0">
                    <a:pos x="connsiteX3132" y="connsiteY3132"/>
                  </a:cxn>
                  <a:cxn ang="0">
                    <a:pos x="connsiteX3133" y="connsiteY3133"/>
                  </a:cxn>
                  <a:cxn ang="0">
                    <a:pos x="connsiteX3134" y="connsiteY3134"/>
                  </a:cxn>
                  <a:cxn ang="0">
                    <a:pos x="connsiteX3135" y="connsiteY3135"/>
                  </a:cxn>
                  <a:cxn ang="0">
                    <a:pos x="connsiteX3136" y="connsiteY3136"/>
                  </a:cxn>
                  <a:cxn ang="0">
                    <a:pos x="connsiteX3137" y="connsiteY3137"/>
                  </a:cxn>
                  <a:cxn ang="0">
                    <a:pos x="connsiteX3138" y="connsiteY3138"/>
                  </a:cxn>
                  <a:cxn ang="0">
                    <a:pos x="connsiteX3139" y="connsiteY3139"/>
                  </a:cxn>
                  <a:cxn ang="0">
                    <a:pos x="connsiteX3140" y="connsiteY3140"/>
                  </a:cxn>
                  <a:cxn ang="0">
                    <a:pos x="connsiteX3141" y="connsiteY3141"/>
                  </a:cxn>
                  <a:cxn ang="0">
                    <a:pos x="connsiteX3142" y="connsiteY3142"/>
                  </a:cxn>
                  <a:cxn ang="0">
                    <a:pos x="connsiteX3143" y="connsiteY3143"/>
                  </a:cxn>
                  <a:cxn ang="0">
                    <a:pos x="connsiteX3144" y="connsiteY3144"/>
                  </a:cxn>
                  <a:cxn ang="0">
                    <a:pos x="connsiteX3145" y="connsiteY3145"/>
                  </a:cxn>
                  <a:cxn ang="0">
                    <a:pos x="connsiteX3146" y="connsiteY3146"/>
                  </a:cxn>
                  <a:cxn ang="0">
                    <a:pos x="connsiteX3147" y="connsiteY3147"/>
                  </a:cxn>
                  <a:cxn ang="0">
                    <a:pos x="connsiteX3148" y="connsiteY3148"/>
                  </a:cxn>
                  <a:cxn ang="0">
                    <a:pos x="connsiteX3149" y="connsiteY3149"/>
                  </a:cxn>
                  <a:cxn ang="0">
                    <a:pos x="connsiteX3150" y="connsiteY3150"/>
                  </a:cxn>
                  <a:cxn ang="0">
                    <a:pos x="connsiteX3151" y="connsiteY3151"/>
                  </a:cxn>
                  <a:cxn ang="0">
                    <a:pos x="connsiteX3152" y="connsiteY3152"/>
                  </a:cxn>
                  <a:cxn ang="0">
                    <a:pos x="connsiteX3153" y="connsiteY3153"/>
                  </a:cxn>
                  <a:cxn ang="0">
                    <a:pos x="connsiteX3154" y="connsiteY3154"/>
                  </a:cxn>
                  <a:cxn ang="0">
                    <a:pos x="connsiteX3155" y="connsiteY3155"/>
                  </a:cxn>
                  <a:cxn ang="0">
                    <a:pos x="connsiteX3156" y="connsiteY3156"/>
                  </a:cxn>
                  <a:cxn ang="0">
                    <a:pos x="connsiteX3157" y="connsiteY3157"/>
                  </a:cxn>
                  <a:cxn ang="0">
                    <a:pos x="connsiteX3158" y="connsiteY3158"/>
                  </a:cxn>
                  <a:cxn ang="0">
                    <a:pos x="connsiteX3159" y="connsiteY3159"/>
                  </a:cxn>
                  <a:cxn ang="0">
                    <a:pos x="connsiteX3160" y="connsiteY3160"/>
                  </a:cxn>
                  <a:cxn ang="0">
                    <a:pos x="connsiteX3161" y="connsiteY3161"/>
                  </a:cxn>
                  <a:cxn ang="0">
                    <a:pos x="connsiteX3162" y="connsiteY3162"/>
                  </a:cxn>
                  <a:cxn ang="0">
                    <a:pos x="connsiteX3163" y="connsiteY3163"/>
                  </a:cxn>
                  <a:cxn ang="0">
                    <a:pos x="connsiteX3164" y="connsiteY3164"/>
                  </a:cxn>
                  <a:cxn ang="0">
                    <a:pos x="connsiteX3165" y="connsiteY3165"/>
                  </a:cxn>
                  <a:cxn ang="0">
                    <a:pos x="connsiteX3166" y="connsiteY3166"/>
                  </a:cxn>
                  <a:cxn ang="0">
                    <a:pos x="connsiteX3167" y="connsiteY3167"/>
                  </a:cxn>
                  <a:cxn ang="0">
                    <a:pos x="connsiteX3168" y="connsiteY3168"/>
                  </a:cxn>
                  <a:cxn ang="0">
                    <a:pos x="connsiteX3169" y="connsiteY3169"/>
                  </a:cxn>
                  <a:cxn ang="0">
                    <a:pos x="connsiteX3170" y="connsiteY3170"/>
                  </a:cxn>
                  <a:cxn ang="0">
                    <a:pos x="connsiteX3171" y="connsiteY3171"/>
                  </a:cxn>
                  <a:cxn ang="0">
                    <a:pos x="connsiteX3172" y="connsiteY3172"/>
                  </a:cxn>
                  <a:cxn ang="0">
                    <a:pos x="connsiteX3173" y="connsiteY3173"/>
                  </a:cxn>
                  <a:cxn ang="0">
                    <a:pos x="connsiteX3174" y="connsiteY3174"/>
                  </a:cxn>
                  <a:cxn ang="0">
                    <a:pos x="connsiteX3175" y="connsiteY3175"/>
                  </a:cxn>
                  <a:cxn ang="0">
                    <a:pos x="connsiteX3176" y="connsiteY3176"/>
                  </a:cxn>
                  <a:cxn ang="0">
                    <a:pos x="connsiteX3177" y="connsiteY3177"/>
                  </a:cxn>
                  <a:cxn ang="0">
                    <a:pos x="connsiteX3178" y="connsiteY3178"/>
                  </a:cxn>
                  <a:cxn ang="0">
                    <a:pos x="connsiteX3179" y="connsiteY3179"/>
                  </a:cxn>
                  <a:cxn ang="0">
                    <a:pos x="connsiteX3180" y="connsiteY3180"/>
                  </a:cxn>
                  <a:cxn ang="0">
                    <a:pos x="connsiteX3181" y="connsiteY3181"/>
                  </a:cxn>
                  <a:cxn ang="0">
                    <a:pos x="connsiteX3182" y="connsiteY3182"/>
                  </a:cxn>
                  <a:cxn ang="0">
                    <a:pos x="connsiteX3183" y="connsiteY3183"/>
                  </a:cxn>
                  <a:cxn ang="0">
                    <a:pos x="connsiteX3184" y="connsiteY3184"/>
                  </a:cxn>
                  <a:cxn ang="0">
                    <a:pos x="connsiteX3185" y="connsiteY3185"/>
                  </a:cxn>
                  <a:cxn ang="0">
                    <a:pos x="connsiteX3186" y="connsiteY3186"/>
                  </a:cxn>
                  <a:cxn ang="0">
                    <a:pos x="connsiteX3187" y="connsiteY3187"/>
                  </a:cxn>
                  <a:cxn ang="0">
                    <a:pos x="connsiteX3188" y="connsiteY3188"/>
                  </a:cxn>
                  <a:cxn ang="0">
                    <a:pos x="connsiteX3189" y="connsiteY3189"/>
                  </a:cxn>
                  <a:cxn ang="0">
                    <a:pos x="connsiteX3190" y="connsiteY3190"/>
                  </a:cxn>
                  <a:cxn ang="0">
                    <a:pos x="connsiteX3191" y="connsiteY3191"/>
                  </a:cxn>
                  <a:cxn ang="0">
                    <a:pos x="connsiteX3192" y="connsiteY3192"/>
                  </a:cxn>
                  <a:cxn ang="0">
                    <a:pos x="connsiteX3193" y="connsiteY3193"/>
                  </a:cxn>
                  <a:cxn ang="0">
                    <a:pos x="connsiteX3194" y="connsiteY3194"/>
                  </a:cxn>
                  <a:cxn ang="0">
                    <a:pos x="connsiteX3195" y="connsiteY3195"/>
                  </a:cxn>
                  <a:cxn ang="0">
                    <a:pos x="connsiteX3196" y="connsiteY3196"/>
                  </a:cxn>
                  <a:cxn ang="0">
                    <a:pos x="connsiteX3197" y="connsiteY3197"/>
                  </a:cxn>
                  <a:cxn ang="0">
                    <a:pos x="connsiteX3198" y="connsiteY3198"/>
                  </a:cxn>
                  <a:cxn ang="0">
                    <a:pos x="connsiteX3199" y="connsiteY3199"/>
                  </a:cxn>
                  <a:cxn ang="0">
                    <a:pos x="connsiteX3200" y="connsiteY3200"/>
                  </a:cxn>
                  <a:cxn ang="0">
                    <a:pos x="connsiteX3201" y="connsiteY3201"/>
                  </a:cxn>
                  <a:cxn ang="0">
                    <a:pos x="connsiteX3202" y="connsiteY3202"/>
                  </a:cxn>
                  <a:cxn ang="0">
                    <a:pos x="connsiteX3203" y="connsiteY3203"/>
                  </a:cxn>
                  <a:cxn ang="0">
                    <a:pos x="connsiteX3204" y="connsiteY3204"/>
                  </a:cxn>
                  <a:cxn ang="0">
                    <a:pos x="connsiteX3205" y="connsiteY3205"/>
                  </a:cxn>
                  <a:cxn ang="0">
                    <a:pos x="connsiteX3206" y="connsiteY3206"/>
                  </a:cxn>
                  <a:cxn ang="0">
                    <a:pos x="connsiteX3207" y="connsiteY3207"/>
                  </a:cxn>
                  <a:cxn ang="0">
                    <a:pos x="connsiteX3208" y="connsiteY3208"/>
                  </a:cxn>
                  <a:cxn ang="0">
                    <a:pos x="connsiteX3209" y="connsiteY3209"/>
                  </a:cxn>
                  <a:cxn ang="0">
                    <a:pos x="connsiteX3210" y="connsiteY3210"/>
                  </a:cxn>
                  <a:cxn ang="0">
                    <a:pos x="connsiteX3211" y="connsiteY3211"/>
                  </a:cxn>
                  <a:cxn ang="0">
                    <a:pos x="connsiteX3212" y="connsiteY3212"/>
                  </a:cxn>
                  <a:cxn ang="0">
                    <a:pos x="connsiteX3213" y="connsiteY3213"/>
                  </a:cxn>
                  <a:cxn ang="0">
                    <a:pos x="connsiteX3214" y="connsiteY3214"/>
                  </a:cxn>
                  <a:cxn ang="0">
                    <a:pos x="connsiteX3215" y="connsiteY3215"/>
                  </a:cxn>
                  <a:cxn ang="0">
                    <a:pos x="connsiteX3216" y="connsiteY3216"/>
                  </a:cxn>
                  <a:cxn ang="0">
                    <a:pos x="connsiteX3217" y="connsiteY3217"/>
                  </a:cxn>
                  <a:cxn ang="0">
                    <a:pos x="connsiteX3218" y="connsiteY3218"/>
                  </a:cxn>
                  <a:cxn ang="0">
                    <a:pos x="connsiteX3219" y="connsiteY3219"/>
                  </a:cxn>
                  <a:cxn ang="0">
                    <a:pos x="connsiteX3220" y="connsiteY3220"/>
                  </a:cxn>
                  <a:cxn ang="0">
                    <a:pos x="connsiteX3221" y="connsiteY3221"/>
                  </a:cxn>
                  <a:cxn ang="0">
                    <a:pos x="connsiteX3222" y="connsiteY3222"/>
                  </a:cxn>
                  <a:cxn ang="0">
                    <a:pos x="connsiteX3223" y="connsiteY3223"/>
                  </a:cxn>
                  <a:cxn ang="0">
                    <a:pos x="connsiteX3224" y="connsiteY3224"/>
                  </a:cxn>
                  <a:cxn ang="0">
                    <a:pos x="connsiteX3225" y="connsiteY3225"/>
                  </a:cxn>
                  <a:cxn ang="0">
                    <a:pos x="connsiteX3226" y="connsiteY3226"/>
                  </a:cxn>
                  <a:cxn ang="0">
                    <a:pos x="connsiteX3227" y="connsiteY3227"/>
                  </a:cxn>
                  <a:cxn ang="0">
                    <a:pos x="connsiteX3228" y="connsiteY3228"/>
                  </a:cxn>
                  <a:cxn ang="0">
                    <a:pos x="connsiteX3229" y="connsiteY3229"/>
                  </a:cxn>
                  <a:cxn ang="0">
                    <a:pos x="connsiteX3230" y="connsiteY3230"/>
                  </a:cxn>
                  <a:cxn ang="0">
                    <a:pos x="connsiteX3231" y="connsiteY3231"/>
                  </a:cxn>
                  <a:cxn ang="0">
                    <a:pos x="connsiteX3232" y="connsiteY3232"/>
                  </a:cxn>
                  <a:cxn ang="0">
                    <a:pos x="connsiteX3233" y="connsiteY3233"/>
                  </a:cxn>
                  <a:cxn ang="0">
                    <a:pos x="connsiteX3234" y="connsiteY3234"/>
                  </a:cxn>
                  <a:cxn ang="0">
                    <a:pos x="connsiteX3235" y="connsiteY3235"/>
                  </a:cxn>
                  <a:cxn ang="0">
                    <a:pos x="connsiteX3236" y="connsiteY3236"/>
                  </a:cxn>
                  <a:cxn ang="0">
                    <a:pos x="connsiteX3237" y="connsiteY3237"/>
                  </a:cxn>
                  <a:cxn ang="0">
                    <a:pos x="connsiteX3238" y="connsiteY3238"/>
                  </a:cxn>
                  <a:cxn ang="0">
                    <a:pos x="connsiteX3239" y="connsiteY3239"/>
                  </a:cxn>
                  <a:cxn ang="0">
                    <a:pos x="connsiteX3240" y="connsiteY3240"/>
                  </a:cxn>
                  <a:cxn ang="0">
                    <a:pos x="connsiteX3241" y="connsiteY3241"/>
                  </a:cxn>
                  <a:cxn ang="0">
                    <a:pos x="connsiteX3242" y="connsiteY3242"/>
                  </a:cxn>
                  <a:cxn ang="0">
                    <a:pos x="connsiteX3243" y="connsiteY3243"/>
                  </a:cxn>
                  <a:cxn ang="0">
                    <a:pos x="connsiteX3244" y="connsiteY3244"/>
                  </a:cxn>
                  <a:cxn ang="0">
                    <a:pos x="connsiteX3245" y="connsiteY3245"/>
                  </a:cxn>
                  <a:cxn ang="0">
                    <a:pos x="connsiteX3246" y="connsiteY3246"/>
                  </a:cxn>
                  <a:cxn ang="0">
                    <a:pos x="connsiteX3247" y="connsiteY3247"/>
                  </a:cxn>
                  <a:cxn ang="0">
                    <a:pos x="connsiteX3248" y="connsiteY3248"/>
                  </a:cxn>
                  <a:cxn ang="0">
                    <a:pos x="connsiteX3249" y="connsiteY3249"/>
                  </a:cxn>
                  <a:cxn ang="0">
                    <a:pos x="connsiteX3250" y="connsiteY3250"/>
                  </a:cxn>
                  <a:cxn ang="0">
                    <a:pos x="connsiteX3251" y="connsiteY3251"/>
                  </a:cxn>
                  <a:cxn ang="0">
                    <a:pos x="connsiteX3252" y="connsiteY3252"/>
                  </a:cxn>
                  <a:cxn ang="0">
                    <a:pos x="connsiteX3253" y="connsiteY3253"/>
                  </a:cxn>
                  <a:cxn ang="0">
                    <a:pos x="connsiteX3254" y="connsiteY3254"/>
                  </a:cxn>
                  <a:cxn ang="0">
                    <a:pos x="connsiteX3255" y="connsiteY3255"/>
                  </a:cxn>
                  <a:cxn ang="0">
                    <a:pos x="connsiteX3256" y="connsiteY3256"/>
                  </a:cxn>
                  <a:cxn ang="0">
                    <a:pos x="connsiteX3257" y="connsiteY3257"/>
                  </a:cxn>
                  <a:cxn ang="0">
                    <a:pos x="connsiteX3258" y="connsiteY3258"/>
                  </a:cxn>
                  <a:cxn ang="0">
                    <a:pos x="connsiteX3259" y="connsiteY3259"/>
                  </a:cxn>
                  <a:cxn ang="0">
                    <a:pos x="connsiteX3260" y="connsiteY3260"/>
                  </a:cxn>
                  <a:cxn ang="0">
                    <a:pos x="connsiteX3261" y="connsiteY3261"/>
                  </a:cxn>
                  <a:cxn ang="0">
                    <a:pos x="connsiteX3262" y="connsiteY3262"/>
                  </a:cxn>
                  <a:cxn ang="0">
                    <a:pos x="connsiteX3263" y="connsiteY3263"/>
                  </a:cxn>
                  <a:cxn ang="0">
                    <a:pos x="connsiteX3264" y="connsiteY3264"/>
                  </a:cxn>
                  <a:cxn ang="0">
                    <a:pos x="connsiteX3265" y="connsiteY3265"/>
                  </a:cxn>
                  <a:cxn ang="0">
                    <a:pos x="connsiteX3266" y="connsiteY3266"/>
                  </a:cxn>
                  <a:cxn ang="0">
                    <a:pos x="connsiteX3267" y="connsiteY3267"/>
                  </a:cxn>
                  <a:cxn ang="0">
                    <a:pos x="connsiteX3268" y="connsiteY3268"/>
                  </a:cxn>
                  <a:cxn ang="0">
                    <a:pos x="connsiteX3269" y="connsiteY3269"/>
                  </a:cxn>
                  <a:cxn ang="0">
                    <a:pos x="connsiteX3270" y="connsiteY3270"/>
                  </a:cxn>
                  <a:cxn ang="0">
                    <a:pos x="connsiteX3271" y="connsiteY3271"/>
                  </a:cxn>
                  <a:cxn ang="0">
                    <a:pos x="connsiteX3272" y="connsiteY3272"/>
                  </a:cxn>
                  <a:cxn ang="0">
                    <a:pos x="connsiteX3273" y="connsiteY3273"/>
                  </a:cxn>
                  <a:cxn ang="0">
                    <a:pos x="connsiteX3274" y="connsiteY3274"/>
                  </a:cxn>
                  <a:cxn ang="0">
                    <a:pos x="connsiteX3275" y="connsiteY3275"/>
                  </a:cxn>
                  <a:cxn ang="0">
                    <a:pos x="connsiteX3276" y="connsiteY3276"/>
                  </a:cxn>
                  <a:cxn ang="0">
                    <a:pos x="connsiteX3277" y="connsiteY3277"/>
                  </a:cxn>
                  <a:cxn ang="0">
                    <a:pos x="connsiteX3278" y="connsiteY3278"/>
                  </a:cxn>
                  <a:cxn ang="0">
                    <a:pos x="connsiteX3279" y="connsiteY3279"/>
                  </a:cxn>
                  <a:cxn ang="0">
                    <a:pos x="connsiteX3280" y="connsiteY3280"/>
                  </a:cxn>
                  <a:cxn ang="0">
                    <a:pos x="connsiteX3281" y="connsiteY3281"/>
                  </a:cxn>
                  <a:cxn ang="0">
                    <a:pos x="connsiteX3282" y="connsiteY3282"/>
                  </a:cxn>
                  <a:cxn ang="0">
                    <a:pos x="connsiteX3283" y="connsiteY3283"/>
                  </a:cxn>
                  <a:cxn ang="0">
                    <a:pos x="connsiteX3284" y="connsiteY3284"/>
                  </a:cxn>
                  <a:cxn ang="0">
                    <a:pos x="connsiteX3285" y="connsiteY3285"/>
                  </a:cxn>
                  <a:cxn ang="0">
                    <a:pos x="connsiteX3286" y="connsiteY3286"/>
                  </a:cxn>
                  <a:cxn ang="0">
                    <a:pos x="connsiteX3287" y="connsiteY3287"/>
                  </a:cxn>
                  <a:cxn ang="0">
                    <a:pos x="connsiteX3288" y="connsiteY3288"/>
                  </a:cxn>
                  <a:cxn ang="0">
                    <a:pos x="connsiteX3289" y="connsiteY3289"/>
                  </a:cxn>
                  <a:cxn ang="0">
                    <a:pos x="connsiteX3290" y="connsiteY3290"/>
                  </a:cxn>
                  <a:cxn ang="0">
                    <a:pos x="connsiteX3291" y="connsiteY3291"/>
                  </a:cxn>
                  <a:cxn ang="0">
                    <a:pos x="connsiteX3292" y="connsiteY3292"/>
                  </a:cxn>
                  <a:cxn ang="0">
                    <a:pos x="connsiteX3293" y="connsiteY3293"/>
                  </a:cxn>
                  <a:cxn ang="0">
                    <a:pos x="connsiteX3294" y="connsiteY3294"/>
                  </a:cxn>
                  <a:cxn ang="0">
                    <a:pos x="connsiteX3295" y="connsiteY3295"/>
                  </a:cxn>
                  <a:cxn ang="0">
                    <a:pos x="connsiteX3296" y="connsiteY3296"/>
                  </a:cxn>
                  <a:cxn ang="0">
                    <a:pos x="connsiteX3297" y="connsiteY3297"/>
                  </a:cxn>
                  <a:cxn ang="0">
                    <a:pos x="connsiteX3298" y="connsiteY3298"/>
                  </a:cxn>
                  <a:cxn ang="0">
                    <a:pos x="connsiteX3299" y="connsiteY3299"/>
                  </a:cxn>
                  <a:cxn ang="0">
                    <a:pos x="connsiteX3300" y="connsiteY3300"/>
                  </a:cxn>
                  <a:cxn ang="0">
                    <a:pos x="connsiteX3301" y="connsiteY3301"/>
                  </a:cxn>
                  <a:cxn ang="0">
                    <a:pos x="connsiteX3302" y="connsiteY3302"/>
                  </a:cxn>
                  <a:cxn ang="0">
                    <a:pos x="connsiteX3303" y="connsiteY3303"/>
                  </a:cxn>
                  <a:cxn ang="0">
                    <a:pos x="connsiteX3304" y="connsiteY3304"/>
                  </a:cxn>
                  <a:cxn ang="0">
                    <a:pos x="connsiteX3305" y="connsiteY3305"/>
                  </a:cxn>
                  <a:cxn ang="0">
                    <a:pos x="connsiteX3306" y="connsiteY3306"/>
                  </a:cxn>
                  <a:cxn ang="0">
                    <a:pos x="connsiteX3307" y="connsiteY3307"/>
                  </a:cxn>
                  <a:cxn ang="0">
                    <a:pos x="connsiteX3308" y="connsiteY3308"/>
                  </a:cxn>
                  <a:cxn ang="0">
                    <a:pos x="connsiteX3309" y="connsiteY3309"/>
                  </a:cxn>
                  <a:cxn ang="0">
                    <a:pos x="connsiteX3310" y="connsiteY3310"/>
                  </a:cxn>
                  <a:cxn ang="0">
                    <a:pos x="connsiteX3311" y="connsiteY3311"/>
                  </a:cxn>
                  <a:cxn ang="0">
                    <a:pos x="connsiteX3312" y="connsiteY3312"/>
                  </a:cxn>
                  <a:cxn ang="0">
                    <a:pos x="connsiteX3313" y="connsiteY3313"/>
                  </a:cxn>
                  <a:cxn ang="0">
                    <a:pos x="connsiteX3314" y="connsiteY3314"/>
                  </a:cxn>
                  <a:cxn ang="0">
                    <a:pos x="connsiteX3315" y="connsiteY3315"/>
                  </a:cxn>
                  <a:cxn ang="0">
                    <a:pos x="connsiteX3316" y="connsiteY3316"/>
                  </a:cxn>
                  <a:cxn ang="0">
                    <a:pos x="connsiteX3317" y="connsiteY3317"/>
                  </a:cxn>
                  <a:cxn ang="0">
                    <a:pos x="connsiteX3318" y="connsiteY3318"/>
                  </a:cxn>
                  <a:cxn ang="0">
                    <a:pos x="connsiteX3319" y="connsiteY3319"/>
                  </a:cxn>
                  <a:cxn ang="0">
                    <a:pos x="connsiteX3320" y="connsiteY3320"/>
                  </a:cxn>
                  <a:cxn ang="0">
                    <a:pos x="connsiteX3321" y="connsiteY3321"/>
                  </a:cxn>
                  <a:cxn ang="0">
                    <a:pos x="connsiteX3322" y="connsiteY3322"/>
                  </a:cxn>
                  <a:cxn ang="0">
                    <a:pos x="connsiteX3323" y="connsiteY3323"/>
                  </a:cxn>
                  <a:cxn ang="0">
                    <a:pos x="connsiteX3324" y="connsiteY3324"/>
                  </a:cxn>
                  <a:cxn ang="0">
                    <a:pos x="connsiteX3325" y="connsiteY3325"/>
                  </a:cxn>
                  <a:cxn ang="0">
                    <a:pos x="connsiteX3326" y="connsiteY3326"/>
                  </a:cxn>
                  <a:cxn ang="0">
                    <a:pos x="connsiteX3327" y="connsiteY3327"/>
                  </a:cxn>
                  <a:cxn ang="0">
                    <a:pos x="connsiteX3328" y="connsiteY3328"/>
                  </a:cxn>
                  <a:cxn ang="0">
                    <a:pos x="connsiteX3329" y="connsiteY3329"/>
                  </a:cxn>
                  <a:cxn ang="0">
                    <a:pos x="connsiteX3330" y="connsiteY3330"/>
                  </a:cxn>
                  <a:cxn ang="0">
                    <a:pos x="connsiteX3331" y="connsiteY3331"/>
                  </a:cxn>
                  <a:cxn ang="0">
                    <a:pos x="connsiteX3332" y="connsiteY3332"/>
                  </a:cxn>
                  <a:cxn ang="0">
                    <a:pos x="connsiteX3333" y="connsiteY3333"/>
                  </a:cxn>
                  <a:cxn ang="0">
                    <a:pos x="connsiteX3334" y="connsiteY3334"/>
                  </a:cxn>
                  <a:cxn ang="0">
                    <a:pos x="connsiteX3335" y="connsiteY3335"/>
                  </a:cxn>
                  <a:cxn ang="0">
                    <a:pos x="connsiteX3336" y="connsiteY3336"/>
                  </a:cxn>
                  <a:cxn ang="0">
                    <a:pos x="connsiteX3337" y="connsiteY3337"/>
                  </a:cxn>
                  <a:cxn ang="0">
                    <a:pos x="connsiteX3338" y="connsiteY3338"/>
                  </a:cxn>
                  <a:cxn ang="0">
                    <a:pos x="connsiteX3339" y="connsiteY3339"/>
                  </a:cxn>
                  <a:cxn ang="0">
                    <a:pos x="connsiteX3340" y="connsiteY3340"/>
                  </a:cxn>
                  <a:cxn ang="0">
                    <a:pos x="connsiteX3341" y="connsiteY3341"/>
                  </a:cxn>
                  <a:cxn ang="0">
                    <a:pos x="connsiteX3342" y="connsiteY3342"/>
                  </a:cxn>
                  <a:cxn ang="0">
                    <a:pos x="connsiteX3343" y="connsiteY3343"/>
                  </a:cxn>
                  <a:cxn ang="0">
                    <a:pos x="connsiteX3344" y="connsiteY3344"/>
                  </a:cxn>
                  <a:cxn ang="0">
                    <a:pos x="connsiteX3345" y="connsiteY3345"/>
                  </a:cxn>
                  <a:cxn ang="0">
                    <a:pos x="connsiteX3346" y="connsiteY3346"/>
                  </a:cxn>
                  <a:cxn ang="0">
                    <a:pos x="connsiteX3347" y="connsiteY3347"/>
                  </a:cxn>
                  <a:cxn ang="0">
                    <a:pos x="connsiteX3348" y="connsiteY3348"/>
                  </a:cxn>
                  <a:cxn ang="0">
                    <a:pos x="connsiteX3349" y="connsiteY3349"/>
                  </a:cxn>
                  <a:cxn ang="0">
                    <a:pos x="connsiteX3350" y="connsiteY3350"/>
                  </a:cxn>
                  <a:cxn ang="0">
                    <a:pos x="connsiteX3351" y="connsiteY3351"/>
                  </a:cxn>
                  <a:cxn ang="0">
                    <a:pos x="connsiteX3352" y="connsiteY3352"/>
                  </a:cxn>
                  <a:cxn ang="0">
                    <a:pos x="connsiteX3353" y="connsiteY3353"/>
                  </a:cxn>
                  <a:cxn ang="0">
                    <a:pos x="connsiteX3354" y="connsiteY3354"/>
                  </a:cxn>
                  <a:cxn ang="0">
                    <a:pos x="connsiteX3355" y="connsiteY3355"/>
                  </a:cxn>
                  <a:cxn ang="0">
                    <a:pos x="connsiteX3356" y="connsiteY3356"/>
                  </a:cxn>
                  <a:cxn ang="0">
                    <a:pos x="connsiteX3357" y="connsiteY3357"/>
                  </a:cxn>
                  <a:cxn ang="0">
                    <a:pos x="connsiteX3358" y="connsiteY3358"/>
                  </a:cxn>
                  <a:cxn ang="0">
                    <a:pos x="connsiteX3359" y="connsiteY3359"/>
                  </a:cxn>
                  <a:cxn ang="0">
                    <a:pos x="connsiteX3360" y="connsiteY3360"/>
                  </a:cxn>
                  <a:cxn ang="0">
                    <a:pos x="connsiteX3361" y="connsiteY3361"/>
                  </a:cxn>
                  <a:cxn ang="0">
                    <a:pos x="connsiteX3362" y="connsiteY3362"/>
                  </a:cxn>
                  <a:cxn ang="0">
                    <a:pos x="connsiteX3363" y="connsiteY3363"/>
                  </a:cxn>
                  <a:cxn ang="0">
                    <a:pos x="connsiteX3364" y="connsiteY3364"/>
                  </a:cxn>
                  <a:cxn ang="0">
                    <a:pos x="connsiteX3365" y="connsiteY3365"/>
                  </a:cxn>
                  <a:cxn ang="0">
                    <a:pos x="connsiteX3366" y="connsiteY3366"/>
                  </a:cxn>
                  <a:cxn ang="0">
                    <a:pos x="connsiteX3367" y="connsiteY3367"/>
                  </a:cxn>
                  <a:cxn ang="0">
                    <a:pos x="connsiteX3368" y="connsiteY3368"/>
                  </a:cxn>
                  <a:cxn ang="0">
                    <a:pos x="connsiteX3369" y="connsiteY3369"/>
                  </a:cxn>
                  <a:cxn ang="0">
                    <a:pos x="connsiteX3370" y="connsiteY3370"/>
                  </a:cxn>
                  <a:cxn ang="0">
                    <a:pos x="connsiteX3371" y="connsiteY3371"/>
                  </a:cxn>
                  <a:cxn ang="0">
                    <a:pos x="connsiteX3372" y="connsiteY3372"/>
                  </a:cxn>
                  <a:cxn ang="0">
                    <a:pos x="connsiteX3373" y="connsiteY3373"/>
                  </a:cxn>
                  <a:cxn ang="0">
                    <a:pos x="connsiteX3374" y="connsiteY3374"/>
                  </a:cxn>
                  <a:cxn ang="0">
                    <a:pos x="connsiteX3375" y="connsiteY3375"/>
                  </a:cxn>
                  <a:cxn ang="0">
                    <a:pos x="connsiteX3376" y="connsiteY3376"/>
                  </a:cxn>
                  <a:cxn ang="0">
                    <a:pos x="connsiteX3377" y="connsiteY3377"/>
                  </a:cxn>
                  <a:cxn ang="0">
                    <a:pos x="connsiteX3378" y="connsiteY3378"/>
                  </a:cxn>
                  <a:cxn ang="0">
                    <a:pos x="connsiteX3379" y="connsiteY3379"/>
                  </a:cxn>
                  <a:cxn ang="0">
                    <a:pos x="connsiteX3380" y="connsiteY3380"/>
                  </a:cxn>
                  <a:cxn ang="0">
                    <a:pos x="connsiteX3381" y="connsiteY3381"/>
                  </a:cxn>
                  <a:cxn ang="0">
                    <a:pos x="connsiteX3382" y="connsiteY3382"/>
                  </a:cxn>
                  <a:cxn ang="0">
                    <a:pos x="connsiteX3383" y="connsiteY3383"/>
                  </a:cxn>
                  <a:cxn ang="0">
                    <a:pos x="connsiteX3384" y="connsiteY3384"/>
                  </a:cxn>
                  <a:cxn ang="0">
                    <a:pos x="connsiteX3385" y="connsiteY3385"/>
                  </a:cxn>
                  <a:cxn ang="0">
                    <a:pos x="connsiteX3386" y="connsiteY3386"/>
                  </a:cxn>
                  <a:cxn ang="0">
                    <a:pos x="connsiteX3387" y="connsiteY3387"/>
                  </a:cxn>
                  <a:cxn ang="0">
                    <a:pos x="connsiteX3388" y="connsiteY3388"/>
                  </a:cxn>
                  <a:cxn ang="0">
                    <a:pos x="connsiteX3389" y="connsiteY3389"/>
                  </a:cxn>
                  <a:cxn ang="0">
                    <a:pos x="connsiteX3390" y="connsiteY3390"/>
                  </a:cxn>
                  <a:cxn ang="0">
                    <a:pos x="connsiteX3391" y="connsiteY3391"/>
                  </a:cxn>
                  <a:cxn ang="0">
                    <a:pos x="connsiteX3392" y="connsiteY3392"/>
                  </a:cxn>
                  <a:cxn ang="0">
                    <a:pos x="connsiteX3393" y="connsiteY3393"/>
                  </a:cxn>
                  <a:cxn ang="0">
                    <a:pos x="connsiteX3394" y="connsiteY3394"/>
                  </a:cxn>
                  <a:cxn ang="0">
                    <a:pos x="connsiteX3395" y="connsiteY3395"/>
                  </a:cxn>
                  <a:cxn ang="0">
                    <a:pos x="connsiteX3396" y="connsiteY3396"/>
                  </a:cxn>
                  <a:cxn ang="0">
                    <a:pos x="connsiteX3397" y="connsiteY3397"/>
                  </a:cxn>
                  <a:cxn ang="0">
                    <a:pos x="connsiteX3398" y="connsiteY3398"/>
                  </a:cxn>
                  <a:cxn ang="0">
                    <a:pos x="connsiteX3399" y="connsiteY3399"/>
                  </a:cxn>
                  <a:cxn ang="0">
                    <a:pos x="connsiteX3400" y="connsiteY3400"/>
                  </a:cxn>
                  <a:cxn ang="0">
                    <a:pos x="connsiteX3401" y="connsiteY3401"/>
                  </a:cxn>
                  <a:cxn ang="0">
                    <a:pos x="connsiteX3402" y="connsiteY3402"/>
                  </a:cxn>
                  <a:cxn ang="0">
                    <a:pos x="connsiteX3403" y="connsiteY3403"/>
                  </a:cxn>
                </a:cxnLst>
                <a:rect l="l" t="t" r="r" b="b"/>
                <a:pathLst>
                  <a:path w="523737" h="228215">
                    <a:moveTo>
                      <a:pt x="491760" y="30256"/>
                    </a:moveTo>
                    <a:lnTo>
                      <a:pt x="491760" y="108921"/>
                    </a:lnTo>
                    <a:lnTo>
                      <a:pt x="500403" y="108921"/>
                    </a:lnTo>
                    <a:lnTo>
                      <a:pt x="500403" y="30256"/>
                    </a:lnTo>
                    <a:lnTo>
                      <a:pt x="491760" y="30256"/>
                    </a:lnTo>
                    <a:close/>
                    <a:moveTo>
                      <a:pt x="490896" y="30256"/>
                    </a:moveTo>
                    <a:cubicBezTo>
                      <a:pt x="490896" y="30256"/>
                      <a:pt x="490896" y="30256"/>
                      <a:pt x="490896" y="30256"/>
                    </a:cubicBezTo>
                    <a:cubicBezTo>
                      <a:pt x="491760" y="30256"/>
                      <a:pt x="491760" y="30256"/>
                      <a:pt x="490896" y="30256"/>
                    </a:cubicBezTo>
                    <a:lnTo>
                      <a:pt x="500403" y="31120"/>
                    </a:lnTo>
                    <a:cubicBezTo>
                      <a:pt x="500403" y="25934"/>
                      <a:pt x="496082" y="21611"/>
                      <a:pt x="490896" y="21611"/>
                    </a:cubicBezTo>
                    <a:lnTo>
                      <a:pt x="490896" y="30256"/>
                    </a:lnTo>
                    <a:close/>
                    <a:moveTo>
                      <a:pt x="397557" y="30256"/>
                    </a:moveTo>
                    <a:lnTo>
                      <a:pt x="490032" y="30256"/>
                    </a:lnTo>
                    <a:lnTo>
                      <a:pt x="490032" y="21611"/>
                    </a:lnTo>
                    <a:lnTo>
                      <a:pt x="397557" y="21611"/>
                    </a:lnTo>
                    <a:lnTo>
                      <a:pt x="397557" y="30256"/>
                    </a:lnTo>
                    <a:close/>
                    <a:moveTo>
                      <a:pt x="397557" y="30256"/>
                    </a:moveTo>
                    <a:cubicBezTo>
                      <a:pt x="397557" y="30256"/>
                      <a:pt x="397557" y="30256"/>
                      <a:pt x="397557" y="30256"/>
                    </a:cubicBezTo>
                    <a:cubicBezTo>
                      <a:pt x="397557" y="30256"/>
                      <a:pt x="397557" y="30256"/>
                      <a:pt x="397557" y="30256"/>
                    </a:cubicBezTo>
                    <a:lnTo>
                      <a:pt x="398421" y="20747"/>
                    </a:lnTo>
                    <a:cubicBezTo>
                      <a:pt x="393235" y="20747"/>
                      <a:pt x="388914" y="25069"/>
                      <a:pt x="388914" y="30256"/>
                    </a:cubicBezTo>
                    <a:lnTo>
                      <a:pt x="397557" y="30256"/>
                    </a:lnTo>
                    <a:close/>
                    <a:moveTo>
                      <a:pt x="397557" y="108921"/>
                    </a:moveTo>
                    <a:lnTo>
                      <a:pt x="397557" y="30256"/>
                    </a:lnTo>
                    <a:lnTo>
                      <a:pt x="388914" y="30256"/>
                    </a:lnTo>
                    <a:lnTo>
                      <a:pt x="388914" y="108921"/>
                    </a:lnTo>
                    <a:lnTo>
                      <a:pt x="397557" y="108921"/>
                    </a:lnTo>
                    <a:close/>
                    <a:moveTo>
                      <a:pt x="397557" y="109786"/>
                    </a:moveTo>
                    <a:cubicBezTo>
                      <a:pt x="397557" y="109786"/>
                      <a:pt x="397557" y="109786"/>
                      <a:pt x="397557" y="109786"/>
                    </a:cubicBezTo>
                    <a:cubicBezTo>
                      <a:pt x="397557" y="108921"/>
                      <a:pt x="397557" y="108921"/>
                      <a:pt x="397557" y="109786"/>
                    </a:cubicBezTo>
                    <a:lnTo>
                      <a:pt x="388050" y="108921"/>
                    </a:lnTo>
                    <a:cubicBezTo>
                      <a:pt x="388050" y="114108"/>
                      <a:pt x="392371" y="118430"/>
                      <a:pt x="397557" y="118430"/>
                    </a:cubicBezTo>
                    <a:lnTo>
                      <a:pt x="397557" y="109786"/>
                    </a:lnTo>
                    <a:close/>
                    <a:moveTo>
                      <a:pt x="490896" y="109786"/>
                    </a:moveTo>
                    <a:lnTo>
                      <a:pt x="398421" y="109786"/>
                    </a:lnTo>
                    <a:lnTo>
                      <a:pt x="398421" y="118430"/>
                    </a:lnTo>
                    <a:lnTo>
                      <a:pt x="490896" y="118430"/>
                    </a:lnTo>
                    <a:lnTo>
                      <a:pt x="490896" y="109786"/>
                    </a:lnTo>
                    <a:close/>
                    <a:moveTo>
                      <a:pt x="491760" y="108921"/>
                    </a:moveTo>
                    <a:cubicBezTo>
                      <a:pt x="491760" y="108921"/>
                      <a:pt x="491760" y="108921"/>
                      <a:pt x="491760" y="108921"/>
                    </a:cubicBezTo>
                    <a:cubicBezTo>
                      <a:pt x="490896" y="109786"/>
                      <a:pt x="490896" y="109786"/>
                      <a:pt x="491760" y="108921"/>
                    </a:cubicBezTo>
                    <a:lnTo>
                      <a:pt x="490896" y="118430"/>
                    </a:lnTo>
                    <a:cubicBezTo>
                      <a:pt x="496082" y="118430"/>
                      <a:pt x="500403" y="114108"/>
                      <a:pt x="500403" y="108921"/>
                    </a:cubicBezTo>
                    <a:lnTo>
                      <a:pt x="491760" y="108921"/>
                    </a:lnTo>
                    <a:close/>
                    <a:moveTo>
                      <a:pt x="367308" y="30256"/>
                    </a:moveTo>
                    <a:lnTo>
                      <a:pt x="367308" y="108921"/>
                    </a:lnTo>
                    <a:lnTo>
                      <a:pt x="375950" y="108921"/>
                    </a:lnTo>
                    <a:lnTo>
                      <a:pt x="375950" y="30256"/>
                    </a:lnTo>
                    <a:lnTo>
                      <a:pt x="367308" y="30256"/>
                    </a:lnTo>
                    <a:close/>
                    <a:moveTo>
                      <a:pt x="367308" y="30256"/>
                    </a:moveTo>
                    <a:cubicBezTo>
                      <a:pt x="367308" y="30256"/>
                      <a:pt x="367308" y="30256"/>
                      <a:pt x="367308" y="30256"/>
                    </a:cubicBezTo>
                    <a:cubicBezTo>
                      <a:pt x="367308" y="30256"/>
                      <a:pt x="367308" y="30256"/>
                      <a:pt x="367308" y="30256"/>
                    </a:cubicBezTo>
                    <a:lnTo>
                      <a:pt x="376815" y="31120"/>
                    </a:lnTo>
                    <a:cubicBezTo>
                      <a:pt x="376815" y="25934"/>
                      <a:pt x="372493" y="21611"/>
                      <a:pt x="367308" y="21611"/>
                    </a:cubicBezTo>
                    <a:lnTo>
                      <a:pt x="367308" y="30256"/>
                    </a:lnTo>
                    <a:close/>
                    <a:moveTo>
                      <a:pt x="273968" y="30256"/>
                    </a:moveTo>
                    <a:lnTo>
                      <a:pt x="366444" y="30256"/>
                    </a:lnTo>
                    <a:lnTo>
                      <a:pt x="366444" y="21611"/>
                    </a:lnTo>
                    <a:lnTo>
                      <a:pt x="273968" y="21611"/>
                    </a:lnTo>
                    <a:lnTo>
                      <a:pt x="273968" y="30256"/>
                    </a:lnTo>
                    <a:close/>
                    <a:moveTo>
                      <a:pt x="273104" y="30256"/>
                    </a:moveTo>
                    <a:cubicBezTo>
                      <a:pt x="273104" y="30256"/>
                      <a:pt x="273104" y="30256"/>
                      <a:pt x="273104" y="30256"/>
                    </a:cubicBezTo>
                    <a:cubicBezTo>
                      <a:pt x="273968" y="30256"/>
                      <a:pt x="273968" y="30256"/>
                      <a:pt x="273104" y="30256"/>
                    </a:cubicBezTo>
                    <a:lnTo>
                      <a:pt x="273968" y="20747"/>
                    </a:lnTo>
                    <a:cubicBezTo>
                      <a:pt x="268783" y="20747"/>
                      <a:pt x="264462" y="25069"/>
                      <a:pt x="264462" y="30256"/>
                    </a:cubicBezTo>
                    <a:lnTo>
                      <a:pt x="273104" y="30256"/>
                    </a:lnTo>
                    <a:close/>
                    <a:moveTo>
                      <a:pt x="273104" y="108921"/>
                    </a:moveTo>
                    <a:lnTo>
                      <a:pt x="273104" y="30256"/>
                    </a:lnTo>
                    <a:lnTo>
                      <a:pt x="264462" y="30256"/>
                    </a:lnTo>
                    <a:lnTo>
                      <a:pt x="264462" y="108921"/>
                    </a:lnTo>
                    <a:lnTo>
                      <a:pt x="273104" y="108921"/>
                    </a:lnTo>
                    <a:close/>
                    <a:moveTo>
                      <a:pt x="273968" y="109786"/>
                    </a:moveTo>
                    <a:cubicBezTo>
                      <a:pt x="273968" y="109786"/>
                      <a:pt x="273968" y="109786"/>
                      <a:pt x="273968" y="109786"/>
                    </a:cubicBezTo>
                    <a:cubicBezTo>
                      <a:pt x="273104" y="108921"/>
                      <a:pt x="273104" y="108921"/>
                      <a:pt x="273968" y="109786"/>
                    </a:cubicBezTo>
                    <a:lnTo>
                      <a:pt x="264462" y="108921"/>
                    </a:lnTo>
                    <a:cubicBezTo>
                      <a:pt x="264462" y="114108"/>
                      <a:pt x="268783" y="118430"/>
                      <a:pt x="273968" y="118430"/>
                    </a:cubicBezTo>
                    <a:lnTo>
                      <a:pt x="273968" y="109786"/>
                    </a:lnTo>
                    <a:close/>
                    <a:moveTo>
                      <a:pt x="367308" y="109786"/>
                    </a:moveTo>
                    <a:lnTo>
                      <a:pt x="273968" y="109786"/>
                    </a:lnTo>
                    <a:lnTo>
                      <a:pt x="273968" y="118430"/>
                    </a:lnTo>
                    <a:lnTo>
                      <a:pt x="366444" y="118430"/>
                    </a:lnTo>
                    <a:lnTo>
                      <a:pt x="366444" y="109786"/>
                    </a:lnTo>
                    <a:close/>
                    <a:moveTo>
                      <a:pt x="367308" y="108921"/>
                    </a:moveTo>
                    <a:cubicBezTo>
                      <a:pt x="367308" y="108921"/>
                      <a:pt x="367308" y="108921"/>
                      <a:pt x="367308" y="108921"/>
                    </a:cubicBezTo>
                    <a:cubicBezTo>
                      <a:pt x="367308" y="109786"/>
                      <a:pt x="367308" y="109786"/>
                      <a:pt x="367308" y="108921"/>
                    </a:cubicBezTo>
                    <a:lnTo>
                      <a:pt x="366444" y="118430"/>
                    </a:lnTo>
                    <a:cubicBezTo>
                      <a:pt x="371629" y="118430"/>
                      <a:pt x="375950" y="114108"/>
                      <a:pt x="375950" y="108921"/>
                    </a:cubicBezTo>
                    <a:lnTo>
                      <a:pt x="367308" y="108921"/>
                    </a:lnTo>
                    <a:close/>
                    <a:moveTo>
                      <a:pt x="243719" y="30256"/>
                    </a:moveTo>
                    <a:lnTo>
                      <a:pt x="243719" y="108921"/>
                    </a:lnTo>
                    <a:lnTo>
                      <a:pt x="252362" y="108921"/>
                    </a:lnTo>
                    <a:lnTo>
                      <a:pt x="252362" y="30256"/>
                    </a:lnTo>
                    <a:lnTo>
                      <a:pt x="243719" y="30256"/>
                    </a:lnTo>
                    <a:close/>
                    <a:moveTo>
                      <a:pt x="243719" y="30256"/>
                    </a:moveTo>
                    <a:cubicBezTo>
                      <a:pt x="243719" y="30256"/>
                      <a:pt x="243719" y="30256"/>
                      <a:pt x="243719" y="30256"/>
                    </a:cubicBezTo>
                    <a:cubicBezTo>
                      <a:pt x="243719" y="30256"/>
                      <a:pt x="243719" y="30256"/>
                      <a:pt x="243719" y="30256"/>
                    </a:cubicBezTo>
                    <a:lnTo>
                      <a:pt x="253226" y="31120"/>
                    </a:lnTo>
                    <a:cubicBezTo>
                      <a:pt x="253226" y="25934"/>
                      <a:pt x="248905" y="21611"/>
                      <a:pt x="243719" y="21611"/>
                    </a:cubicBezTo>
                    <a:lnTo>
                      <a:pt x="243719" y="30256"/>
                    </a:lnTo>
                    <a:close/>
                    <a:moveTo>
                      <a:pt x="158158" y="30256"/>
                    </a:moveTo>
                    <a:lnTo>
                      <a:pt x="243719" y="30256"/>
                    </a:lnTo>
                    <a:lnTo>
                      <a:pt x="243719" y="21611"/>
                    </a:lnTo>
                    <a:lnTo>
                      <a:pt x="158158" y="21611"/>
                    </a:lnTo>
                    <a:lnTo>
                      <a:pt x="158158" y="30256"/>
                    </a:lnTo>
                    <a:close/>
                    <a:moveTo>
                      <a:pt x="157294" y="30256"/>
                    </a:moveTo>
                    <a:cubicBezTo>
                      <a:pt x="157294" y="30256"/>
                      <a:pt x="157294" y="30256"/>
                      <a:pt x="157294" y="30256"/>
                    </a:cubicBezTo>
                    <a:cubicBezTo>
                      <a:pt x="158158" y="30256"/>
                      <a:pt x="158158" y="30256"/>
                      <a:pt x="157294" y="30256"/>
                    </a:cubicBezTo>
                    <a:lnTo>
                      <a:pt x="158158" y="20747"/>
                    </a:lnTo>
                    <a:cubicBezTo>
                      <a:pt x="152973" y="20747"/>
                      <a:pt x="148652" y="25069"/>
                      <a:pt x="148652" y="30256"/>
                    </a:cubicBezTo>
                    <a:lnTo>
                      <a:pt x="157294" y="30256"/>
                    </a:lnTo>
                    <a:close/>
                    <a:moveTo>
                      <a:pt x="157294" y="108921"/>
                    </a:moveTo>
                    <a:lnTo>
                      <a:pt x="157294" y="30256"/>
                    </a:lnTo>
                    <a:lnTo>
                      <a:pt x="148652" y="30256"/>
                    </a:lnTo>
                    <a:lnTo>
                      <a:pt x="148652" y="108921"/>
                    </a:lnTo>
                    <a:lnTo>
                      <a:pt x="157294" y="108921"/>
                    </a:lnTo>
                    <a:close/>
                    <a:moveTo>
                      <a:pt x="158158" y="109786"/>
                    </a:moveTo>
                    <a:cubicBezTo>
                      <a:pt x="158158" y="109786"/>
                      <a:pt x="158158" y="109786"/>
                      <a:pt x="158158" y="109786"/>
                    </a:cubicBezTo>
                    <a:cubicBezTo>
                      <a:pt x="157294" y="108921"/>
                      <a:pt x="157294" y="108921"/>
                      <a:pt x="158158" y="109786"/>
                    </a:cubicBezTo>
                    <a:lnTo>
                      <a:pt x="148652" y="108921"/>
                    </a:lnTo>
                    <a:cubicBezTo>
                      <a:pt x="148652" y="114108"/>
                      <a:pt x="152973" y="118430"/>
                      <a:pt x="158158" y="118430"/>
                    </a:cubicBezTo>
                    <a:lnTo>
                      <a:pt x="158158" y="109786"/>
                    </a:lnTo>
                    <a:close/>
                    <a:moveTo>
                      <a:pt x="243719" y="109786"/>
                    </a:moveTo>
                    <a:lnTo>
                      <a:pt x="158158" y="109786"/>
                    </a:lnTo>
                    <a:lnTo>
                      <a:pt x="158158" y="118430"/>
                    </a:lnTo>
                    <a:lnTo>
                      <a:pt x="243719" y="118430"/>
                    </a:lnTo>
                    <a:lnTo>
                      <a:pt x="243719" y="109786"/>
                    </a:lnTo>
                    <a:close/>
                    <a:moveTo>
                      <a:pt x="243719" y="108921"/>
                    </a:moveTo>
                    <a:cubicBezTo>
                      <a:pt x="243719" y="108921"/>
                      <a:pt x="243719" y="108921"/>
                      <a:pt x="243719" y="108921"/>
                    </a:cubicBezTo>
                    <a:cubicBezTo>
                      <a:pt x="243719" y="109786"/>
                      <a:pt x="243719" y="109786"/>
                      <a:pt x="243719" y="108921"/>
                    </a:cubicBezTo>
                    <a:lnTo>
                      <a:pt x="242855" y="118430"/>
                    </a:lnTo>
                    <a:cubicBezTo>
                      <a:pt x="248041" y="118430"/>
                      <a:pt x="252362" y="114108"/>
                      <a:pt x="252362" y="108921"/>
                    </a:cubicBezTo>
                    <a:lnTo>
                      <a:pt x="243719" y="108921"/>
                    </a:lnTo>
                    <a:close/>
                    <a:moveTo>
                      <a:pt x="127909" y="30256"/>
                    </a:moveTo>
                    <a:lnTo>
                      <a:pt x="127909" y="108921"/>
                    </a:lnTo>
                    <a:lnTo>
                      <a:pt x="136552" y="108921"/>
                    </a:lnTo>
                    <a:lnTo>
                      <a:pt x="136552" y="30256"/>
                    </a:lnTo>
                    <a:lnTo>
                      <a:pt x="127909" y="30256"/>
                    </a:lnTo>
                    <a:close/>
                    <a:moveTo>
                      <a:pt x="127045" y="29391"/>
                    </a:moveTo>
                    <a:cubicBezTo>
                      <a:pt x="127045" y="29391"/>
                      <a:pt x="127045" y="29391"/>
                      <a:pt x="127045" y="29391"/>
                    </a:cubicBezTo>
                    <a:cubicBezTo>
                      <a:pt x="127909" y="30256"/>
                      <a:pt x="127909" y="30256"/>
                      <a:pt x="127045" y="29391"/>
                    </a:cubicBezTo>
                    <a:lnTo>
                      <a:pt x="136552" y="30256"/>
                    </a:lnTo>
                    <a:cubicBezTo>
                      <a:pt x="136552" y="25069"/>
                      <a:pt x="132231" y="20747"/>
                      <a:pt x="127045" y="20747"/>
                    </a:cubicBezTo>
                    <a:lnTo>
                      <a:pt x="127045" y="29391"/>
                    </a:lnTo>
                    <a:close/>
                    <a:moveTo>
                      <a:pt x="54448" y="29391"/>
                    </a:moveTo>
                    <a:lnTo>
                      <a:pt x="127045" y="29391"/>
                    </a:lnTo>
                    <a:lnTo>
                      <a:pt x="127045" y="20747"/>
                    </a:lnTo>
                    <a:lnTo>
                      <a:pt x="54448" y="20747"/>
                    </a:lnTo>
                    <a:lnTo>
                      <a:pt x="54448" y="29391"/>
                    </a:lnTo>
                    <a:close/>
                    <a:moveTo>
                      <a:pt x="52719" y="30256"/>
                    </a:moveTo>
                    <a:cubicBezTo>
                      <a:pt x="52719" y="30256"/>
                      <a:pt x="52719" y="30256"/>
                      <a:pt x="52719" y="30256"/>
                    </a:cubicBezTo>
                    <a:cubicBezTo>
                      <a:pt x="53584" y="29391"/>
                      <a:pt x="54448" y="29391"/>
                      <a:pt x="54448" y="29391"/>
                    </a:cubicBezTo>
                    <a:lnTo>
                      <a:pt x="54448" y="20747"/>
                    </a:lnTo>
                    <a:cubicBezTo>
                      <a:pt x="49262" y="20747"/>
                      <a:pt x="44077" y="25069"/>
                      <a:pt x="44077" y="30256"/>
                    </a:cubicBezTo>
                    <a:lnTo>
                      <a:pt x="52719" y="30256"/>
                    </a:lnTo>
                    <a:close/>
                    <a:moveTo>
                      <a:pt x="35434" y="128804"/>
                    </a:moveTo>
                    <a:lnTo>
                      <a:pt x="52719" y="31120"/>
                    </a:lnTo>
                    <a:lnTo>
                      <a:pt x="44077" y="29391"/>
                    </a:lnTo>
                    <a:lnTo>
                      <a:pt x="26792" y="127075"/>
                    </a:lnTo>
                    <a:lnTo>
                      <a:pt x="35434" y="128804"/>
                    </a:lnTo>
                    <a:close/>
                    <a:moveTo>
                      <a:pt x="33706" y="127939"/>
                    </a:moveTo>
                    <a:cubicBezTo>
                      <a:pt x="33706" y="127939"/>
                      <a:pt x="33706" y="127939"/>
                      <a:pt x="33706" y="127939"/>
                    </a:cubicBezTo>
                    <a:cubicBezTo>
                      <a:pt x="34570" y="127939"/>
                      <a:pt x="34570" y="127939"/>
                      <a:pt x="34570" y="127939"/>
                    </a:cubicBezTo>
                    <a:cubicBezTo>
                      <a:pt x="34570" y="127939"/>
                      <a:pt x="34570" y="128804"/>
                      <a:pt x="34570" y="128804"/>
                    </a:cubicBezTo>
                    <a:cubicBezTo>
                      <a:pt x="34570" y="128804"/>
                      <a:pt x="34570" y="128804"/>
                      <a:pt x="34570" y="128804"/>
                    </a:cubicBezTo>
                    <a:lnTo>
                      <a:pt x="25928" y="126210"/>
                    </a:lnTo>
                    <a:cubicBezTo>
                      <a:pt x="25063" y="128804"/>
                      <a:pt x="25928" y="131397"/>
                      <a:pt x="27656" y="133990"/>
                    </a:cubicBezTo>
                    <a:cubicBezTo>
                      <a:pt x="29385" y="135719"/>
                      <a:pt x="32842" y="136584"/>
                      <a:pt x="35434" y="135719"/>
                    </a:cubicBezTo>
                    <a:lnTo>
                      <a:pt x="33706" y="127939"/>
                    </a:lnTo>
                    <a:close/>
                    <a:moveTo>
                      <a:pt x="126181" y="110650"/>
                    </a:moveTo>
                    <a:lnTo>
                      <a:pt x="33706" y="127939"/>
                    </a:lnTo>
                    <a:lnTo>
                      <a:pt x="35434" y="136584"/>
                    </a:lnTo>
                    <a:lnTo>
                      <a:pt x="127909" y="119295"/>
                    </a:lnTo>
                    <a:lnTo>
                      <a:pt x="126181" y="110650"/>
                    </a:lnTo>
                    <a:close/>
                    <a:moveTo>
                      <a:pt x="127909" y="108921"/>
                    </a:moveTo>
                    <a:cubicBezTo>
                      <a:pt x="127909" y="108921"/>
                      <a:pt x="127909" y="109786"/>
                      <a:pt x="127045" y="109786"/>
                    </a:cubicBezTo>
                    <a:cubicBezTo>
                      <a:pt x="127045" y="110650"/>
                      <a:pt x="126181" y="110650"/>
                      <a:pt x="126181" y="110650"/>
                    </a:cubicBezTo>
                    <a:lnTo>
                      <a:pt x="128774" y="119295"/>
                    </a:lnTo>
                    <a:cubicBezTo>
                      <a:pt x="131367" y="118430"/>
                      <a:pt x="133095" y="117566"/>
                      <a:pt x="134824" y="115837"/>
                    </a:cubicBezTo>
                    <a:cubicBezTo>
                      <a:pt x="136552" y="114108"/>
                      <a:pt x="137416" y="111515"/>
                      <a:pt x="137416" y="108921"/>
                    </a:cubicBezTo>
                    <a:lnTo>
                      <a:pt x="127909" y="108921"/>
                    </a:lnTo>
                    <a:close/>
                    <a:moveTo>
                      <a:pt x="523738" y="14696"/>
                    </a:moveTo>
                    <a:cubicBezTo>
                      <a:pt x="522873" y="6916"/>
                      <a:pt x="516824" y="0"/>
                      <a:pt x="509045" y="0"/>
                    </a:cubicBezTo>
                    <a:lnTo>
                      <a:pt x="509045" y="8645"/>
                    </a:lnTo>
                    <a:cubicBezTo>
                      <a:pt x="511638" y="8645"/>
                      <a:pt x="514231" y="11238"/>
                      <a:pt x="515095" y="14696"/>
                    </a:cubicBezTo>
                    <a:lnTo>
                      <a:pt x="523738" y="14696"/>
                    </a:lnTo>
                    <a:close/>
                    <a:moveTo>
                      <a:pt x="523738" y="213520"/>
                    </a:moveTo>
                    <a:lnTo>
                      <a:pt x="523738" y="14696"/>
                    </a:lnTo>
                    <a:lnTo>
                      <a:pt x="515095" y="14696"/>
                    </a:lnTo>
                    <a:lnTo>
                      <a:pt x="515095" y="213520"/>
                    </a:lnTo>
                    <a:lnTo>
                      <a:pt x="523738" y="213520"/>
                    </a:lnTo>
                    <a:close/>
                    <a:moveTo>
                      <a:pt x="509045" y="228216"/>
                    </a:moveTo>
                    <a:cubicBezTo>
                      <a:pt x="516824" y="228216"/>
                      <a:pt x="523738" y="222165"/>
                      <a:pt x="523738" y="213520"/>
                    </a:cubicBezTo>
                    <a:lnTo>
                      <a:pt x="515095" y="213520"/>
                    </a:lnTo>
                    <a:cubicBezTo>
                      <a:pt x="515095" y="216978"/>
                      <a:pt x="512502" y="219571"/>
                      <a:pt x="509045" y="219571"/>
                    </a:cubicBezTo>
                    <a:lnTo>
                      <a:pt x="509045" y="228216"/>
                    </a:lnTo>
                    <a:close/>
                    <a:moveTo>
                      <a:pt x="470154" y="228216"/>
                    </a:moveTo>
                    <a:lnTo>
                      <a:pt x="508181" y="228216"/>
                    </a:lnTo>
                    <a:lnTo>
                      <a:pt x="508181" y="219571"/>
                    </a:lnTo>
                    <a:lnTo>
                      <a:pt x="470154" y="219571"/>
                    </a:lnTo>
                    <a:lnTo>
                      <a:pt x="470154" y="228216"/>
                    </a:lnTo>
                    <a:close/>
                    <a:moveTo>
                      <a:pt x="415706" y="174620"/>
                    </a:moveTo>
                    <a:cubicBezTo>
                      <a:pt x="443362" y="174620"/>
                      <a:pt x="465833" y="197095"/>
                      <a:pt x="465833" y="223894"/>
                    </a:cubicBezTo>
                    <a:lnTo>
                      <a:pt x="474475" y="223894"/>
                    </a:lnTo>
                    <a:cubicBezTo>
                      <a:pt x="474475" y="191909"/>
                      <a:pt x="447683" y="165975"/>
                      <a:pt x="414842" y="165975"/>
                    </a:cubicBezTo>
                    <a:lnTo>
                      <a:pt x="414842" y="174620"/>
                    </a:lnTo>
                    <a:close/>
                    <a:moveTo>
                      <a:pt x="364715" y="223894"/>
                    </a:moveTo>
                    <a:cubicBezTo>
                      <a:pt x="364715" y="197095"/>
                      <a:pt x="387186" y="174620"/>
                      <a:pt x="414842" y="174620"/>
                    </a:cubicBezTo>
                    <a:lnTo>
                      <a:pt x="414842" y="165975"/>
                    </a:lnTo>
                    <a:cubicBezTo>
                      <a:pt x="382000" y="165975"/>
                      <a:pt x="355208" y="191909"/>
                      <a:pt x="355208" y="223894"/>
                    </a:cubicBezTo>
                    <a:lnTo>
                      <a:pt x="364715" y="223894"/>
                    </a:lnTo>
                    <a:close/>
                    <a:moveTo>
                      <a:pt x="194457" y="228216"/>
                    </a:moveTo>
                    <a:lnTo>
                      <a:pt x="360394" y="228216"/>
                    </a:lnTo>
                    <a:lnTo>
                      <a:pt x="360394" y="219571"/>
                    </a:lnTo>
                    <a:lnTo>
                      <a:pt x="194457" y="219571"/>
                    </a:lnTo>
                    <a:lnTo>
                      <a:pt x="194457" y="228216"/>
                    </a:lnTo>
                    <a:close/>
                    <a:moveTo>
                      <a:pt x="173715" y="228216"/>
                    </a:moveTo>
                    <a:cubicBezTo>
                      <a:pt x="173715" y="228216"/>
                      <a:pt x="173715" y="228216"/>
                      <a:pt x="173715" y="228216"/>
                    </a:cubicBezTo>
                    <a:cubicBezTo>
                      <a:pt x="173715" y="228216"/>
                      <a:pt x="173715" y="228216"/>
                      <a:pt x="173715" y="228216"/>
                    </a:cubicBezTo>
                    <a:cubicBezTo>
                      <a:pt x="173715" y="228216"/>
                      <a:pt x="173715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3715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cubicBezTo>
                      <a:pt x="174579" y="228216"/>
                      <a:pt x="174579" y="228216"/>
                      <a:pt x="174579" y="228216"/>
                    </a:cubicBezTo>
                    <a:lnTo>
                      <a:pt x="174579" y="219571"/>
                    </a:ln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cubicBezTo>
                      <a:pt x="174579" y="219571"/>
                      <a:pt x="174579" y="219571"/>
                      <a:pt x="174579" y="219571"/>
                    </a:cubicBezTo>
                    <a:lnTo>
                      <a:pt x="174579" y="228216"/>
                    </a:lnTo>
                    <a:close/>
                    <a:moveTo>
                      <a:pt x="163344" y="228216"/>
                    </a:moveTo>
                    <a:lnTo>
                      <a:pt x="174579" y="228216"/>
                    </a:lnTo>
                    <a:lnTo>
                      <a:pt x="174579" y="219571"/>
                    </a:lnTo>
                    <a:lnTo>
                      <a:pt x="163344" y="219571"/>
                    </a:lnTo>
                    <a:lnTo>
                      <a:pt x="163344" y="228216"/>
                    </a:lnTo>
                    <a:close/>
                    <a:moveTo>
                      <a:pt x="162480" y="228216"/>
                    </a:move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2480" y="228216"/>
                      <a:pt x="162480" y="228216"/>
                    </a:cubicBezTo>
                    <a:cubicBezTo>
                      <a:pt x="162480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cubicBezTo>
                      <a:pt x="163344" y="228216"/>
                      <a:pt x="163344" y="228216"/>
                      <a:pt x="162480" y="228216"/>
                    </a:cubicBezTo>
                    <a:lnTo>
                      <a:pt x="163344" y="219571"/>
                    </a:ln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cubicBezTo>
                      <a:pt x="163344" y="219571"/>
                      <a:pt x="163344" y="219571"/>
                      <a:pt x="163344" y="219571"/>
                    </a:cubicBezTo>
                    <a:lnTo>
                      <a:pt x="163344" y="228216"/>
                    </a:lnTo>
                    <a:close/>
                    <a:moveTo>
                      <a:pt x="107167" y="174620"/>
                    </a:moveTo>
                    <a:cubicBezTo>
                      <a:pt x="134824" y="174620"/>
                      <a:pt x="157294" y="197095"/>
                      <a:pt x="157294" y="223894"/>
                    </a:cubicBezTo>
                    <a:lnTo>
                      <a:pt x="165937" y="223894"/>
                    </a:lnTo>
                    <a:cubicBezTo>
                      <a:pt x="165937" y="191909"/>
                      <a:pt x="139145" y="165975"/>
                      <a:pt x="106303" y="165975"/>
                    </a:cubicBezTo>
                    <a:lnTo>
                      <a:pt x="106303" y="174620"/>
                    </a:lnTo>
                    <a:close/>
                    <a:moveTo>
                      <a:pt x="57041" y="223894"/>
                    </a:moveTo>
                    <a:cubicBezTo>
                      <a:pt x="57041" y="197095"/>
                      <a:pt x="79511" y="174620"/>
                      <a:pt x="107167" y="174620"/>
                    </a:cubicBezTo>
                    <a:lnTo>
                      <a:pt x="107167" y="165975"/>
                    </a:lnTo>
                    <a:cubicBezTo>
                      <a:pt x="74326" y="165975"/>
                      <a:pt x="47534" y="191909"/>
                      <a:pt x="47534" y="223894"/>
                    </a:cubicBezTo>
                    <a:lnTo>
                      <a:pt x="57041" y="223894"/>
                    </a:lnTo>
                    <a:close/>
                    <a:moveTo>
                      <a:pt x="14692" y="228216"/>
                    </a:moveTo>
                    <a:lnTo>
                      <a:pt x="51855" y="228216"/>
                    </a:lnTo>
                    <a:lnTo>
                      <a:pt x="51855" y="219571"/>
                    </a:lnTo>
                    <a:lnTo>
                      <a:pt x="14692" y="219571"/>
                    </a:lnTo>
                    <a:lnTo>
                      <a:pt x="14692" y="228216"/>
                    </a:lnTo>
                    <a:close/>
                    <a:moveTo>
                      <a:pt x="0" y="213520"/>
                    </a:moveTo>
                    <a:cubicBezTo>
                      <a:pt x="0" y="221300"/>
                      <a:pt x="6050" y="228216"/>
                      <a:pt x="14692" y="228216"/>
                    </a:cubicBezTo>
                    <a:lnTo>
                      <a:pt x="14692" y="219571"/>
                    </a:lnTo>
                    <a:cubicBezTo>
                      <a:pt x="11235" y="219571"/>
                      <a:pt x="8643" y="216978"/>
                      <a:pt x="8643" y="213520"/>
                    </a:cubicBezTo>
                    <a:lnTo>
                      <a:pt x="0" y="213520"/>
                    </a:lnTo>
                    <a:close/>
                    <a:moveTo>
                      <a:pt x="0" y="168568"/>
                    </a:moveTo>
                    <a:lnTo>
                      <a:pt x="0" y="213520"/>
                    </a:lnTo>
                    <a:lnTo>
                      <a:pt x="8643" y="213520"/>
                    </a:lnTo>
                    <a:lnTo>
                      <a:pt x="8643" y="168568"/>
                    </a:lnTo>
                    <a:lnTo>
                      <a:pt x="0" y="168568"/>
                    </a:lnTo>
                    <a:close/>
                    <a:moveTo>
                      <a:pt x="1728" y="147822"/>
                    </a:moveTo>
                    <a:cubicBezTo>
                      <a:pt x="864" y="153873"/>
                      <a:pt x="0" y="163382"/>
                      <a:pt x="0" y="168568"/>
                    </a:cubicBezTo>
                    <a:lnTo>
                      <a:pt x="8643" y="168568"/>
                    </a:lnTo>
                    <a:cubicBezTo>
                      <a:pt x="8643" y="163382"/>
                      <a:pt x="9507" y="153873"/>
                      <a:pt x="10371" y="148686"/>
                    </a:cubicBezTo>
                    <a:lnTo>
                      <a:pt x="1728" y="147822"/>
                    </a:lnTo>
                    <a:close/>
                    <a:moveTo>
                      <a:pt x="25063" y="13831"/>
                    </a:moveTo>
                    <a:lnTo>
                      <a:pt x="1728" y="147822"/>
                    </a:lnTo>
                    <a:lnTo>
                      <a:pt x="10371" y="149551"/>
                    </a:lnTo>
                    <a:lnTo>
                      <a:pt x="33706" y="15560"/>
                    </a:lnTo>
                    <a:lnTo>
                      <a:pt x="25063" y="13831"/>
                    </a:lnTo>
                    <a:close/>
                    <a:moveTo>
                      <a:pt x="41484" y="0"/>
                    </a:moveTo>
                    <a:cubicBezTo>
                      <a:pt x="33706" y="0"/>
                      <a:pt x="26792" y="6051"/>
                      <a:pt x="25063" y="13831"/>
                    </a:cubicBezTo>
                    <a:lnTo>
                      <a:pt x="33706" y="15560"/>
                    </a:lnTo>
                    <a:cubicBezTo>
                      <a:pt x="34570" y="12102"/>
                      <a:pt x="38027" y="9509"/>
                      <a:pt x="41484" y="9509"/>
                    </a:cubicBezTo>
                    <a:lnTo>
                      <a:pt x="41484" y="0"/>
                    </a:lnTo>
                    <a:close/>
                    <a:moveTo>
                      <a:pt x="173715" y="0"/>
                    </a:moveTo>
                    <a:lnTo>
                      <a:pt x="41484" y="0"/>
                    </a:lnTo>
                    <a:lnTo>
                      <a:pt x="41484" y="8645"/>
                    </a:lnTo>
                    <a:lnTo>
                      <a:pt x="173715" y="8645"/>
                    </a:lnTo>
                    <a:lnTo>
                      <a:pt x="173715" y="0"/>
                    </a:lnTo>
                    <a:close/>
                    <a:moveTo>
                      <a:pt x="194457" y="0"/>
                    </a:move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4457" y="0"/>
                      <a:pt x="194457" y="0"/>
                      <a:pt x="194457" y="0"/>
                    </a:cubicBezTo>
                    <a:cubicBezTo>
                      <a:pt x="193593" y="0"/>
                      <a:pt x="193593" y="0"/>
                      <a:pt x="194457" y="0"/>
                    </a:cubicBezTo>
                    <a:cubicBezTo>
                      <a:pt x="193593" y="0"/>
                      <a:pt x="193593" y="0"/>
                      <a:pt x="194457" y="0"/>
                    </a:cubicBezTo>
                    <a:cubicBezTo>
                      <a:pt x="193593" y="0"/>
                      <a:pt x="193593" y="0"/>
                      <a:pt x="194457" y="0"/>
                    </a:cubicBezTo>
                    <a:cubicBezTo>
                      <a:pt x="193593" y="0"/>
                      <a:pt x="193593" y="0"/>
                      <a:pt x="194457" y="0"/>
                    </a:cubicBezTo>
                    <a:cubicBezTo>
                      <a:pt x="193593" y="0"/>
                      <a:pt x="193593" y="0"/>
                      <a:pt x="194457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cubicBezTo>
                      <a:pt x="193593" y="0"/>
                      <a:pt x="193593" y="0"/>
                      <a:pt x="193593" y="0"/>
                    </a:cubicBezTo>
                    <a:lnTo>
                      <a:pt x="193593" y="8645"/>
                    </a:ln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cubicBezTo>
                      <a:pt x="193593" y="8645"/>
                      <a:pt x="193593" y="8645"/>
                      <a:pt x="193593" y="8645"/>
                    </a:cubicBezTo>
                    <a:lnTo>
                      <a:pt x="193593" y="0"/>
                    </a:lnTo>
                    <a:close/>
                    <a:moveTo>
                      <a:pt x="509045" y="0"/>
                    </a:moveTo>
                    <a:lnTo>
                      <a:pt x="194457" y="0"/>
                    </a:lnTo>
                    <a:lnTo>
                      <a:pt x="194457" y="8645"/>
                    </a:lnTo>
                    <a:lnTo>
                      <a:pt x="508181" y="8645"/>
                    </a:lnTo>
                    <a:lnTo>
                      <a:pt x="508181" y="0"/>
                    </a:lnTo>
                    <a:close/>
                    <a:moveTo>
                      <a:pt x="47534" y="30256"/>
                    </a:moveTo>
                    <a:lnTo>
                      <a:pt x="51855" y="31120"/>
                    </a:lnTo>
                    <a:lnTo>
                      <a:pt x="51855" y="31120"/>
                    </a:lnTo>
                    <a:lnTo>
                      <a:pt x="51855" y="31120"/>
                    </a:lnTo>
                    <a:lnTo>
                      <a:pt x="47534" y="30256"/>
                    </a:lnTo>
                    <a:close/>
                    <a:moveTo>
                      <a:pt x="30249" y="127939"/>
                    </a:moveTo>
                    <a:lnTo>
                      <a:pt x="34570" y="128804"/>
                    </a:lnTo>
                    <a:lnTo>
                      <a:pt x="34570" y="128804"/>
                    </a:lnTo>
                    <a:lnTo>
                      <a:pt x="34570" y="128804"/>
                    </a:lnTo>
                    <a:lnTo>
                      <a:pt x="30249" y="127939"/>
                    </a:lnTo>
                    <a:close/>
                    <a:moveTo>
                      <a:pt x="34570" y="132261"/>
                    </a:moveTo>
                    <a:lnTo>
                      <a:pt x="33706" y="127939"/>
                    </a:lnTo>
                    <a:lnTo>
                      <a:pt x="33706" y="127939"/>
                    </a:lnTo>
                    <a:lnTo>
                      <a:pt x="33706" y="127939"/>
                    </a:lnTo>
                    <a:lnTo>
                      <a:pt x="34570" y="132261"/>
                    </a:lnTo>
                    <a:close/>
                    <a:moveTo>
                      <a:pt x="127045" y="114972"/>
                    </a:moveTo>
                    <a:lnTo>
                      <a:pt x="127909" y="119295"/>
                    </a:lnTo>
                    <a:lnTo>
                      <a:pt x="127909" y="119295"/>
                    </a:lnTo>
                    <a:lnTo>
                      <a:pt x="127909" y="119295"/>
                    </a:lnTo>
                    <a:lnTo>
                      <a:pt x="127045" y="114972"/>
                    </a:lnTo>
                    <a:close/>
                    <a:moveTo>
                      <a:pt x="518552" y="14696"/>
                    </a:moveTo>
                    <a:lnTo>
                      <a:pt x="522873" y="14696"/>
                    </a:lnTo>
                    <a:lnTo>
                      <a:pt x="522873" y="14696"/>
                    </a:lnTo>
                    <a:lnTo>
                      <a:pt x="522873" y="14696"/>
                    </a:lnTo>
                    <a:lnTo>
                      <a:pt x="518552" y="14696"/>
                    </a:lnTo>
                    <a:close/>
                    <a:moveTo>
                      <a:pt x="470154" y="223894"/>
                    </a:moveTo>
                    <a:lnTo>
                      <a:pt x="465833" y="223894"/>
                    </a:lnTo>
                    <a:lnTo>
                      <a:pt x="465833" y="228216"/>
                    </a:lnTo>
                    <a:lnTo>
                      <a:pt x="470154" y="228216"/>
                    </a:lnTo>
                    <a:lnTo>
                      <a:pt x="470154" y="223894"/>
                    </a:lnTo>
                    <a:close/>
                    <a:moveTo>
                      <a:pt x="360394" y="223894"/>
                    </a:moveTo>
                    <a:lnTo>
                      <a:pt x="360394" y="228216"/>
                    </a:lnTo>
                    <a:lnTo>
                      <a:pt x="364715" y="228216"/>
                    </a:lnTo>
                    <a:lnTo>
                      <a:pt x="364715" y="223894"/>
                    </a:lnTo>
                    <a:lnTo>
                      <a:pt x="360394" y="223894"/>
                    </a:lnTo>
                    <a:close/>
                    <a:moveTo>
                      <a:pt x="162480" y="223894"/>
                    </a:moveTo>
                    <a:lnTo>
                      <a:pt x="158158" y="223894"/>
                    </a:lnTo>
                    <a:lnTo>
                      <a:pt x="158158" y="228216"/>
                    </a:lnTo>
                    <a:lnTo>
                      <a:pt x="162480" y="228216"/>
                    </a:lnTo>
                    <a:lnTo>
                      <a:pt x="162480" y="223894"/>
                    </a:lnTo>
                    <a:close/>
                    <a:moveTo>
                      <a:pt x="52719" y="223894"/>
                    </a:moveTo>
                    <a:lnTo>
                      <a:pt x="52719" y="228216"/>
                    </a:lnTo>
                    <a:lnTo>
                      <a:pt x="57041" y="228216"/>
                    </a:lnTo>
                    <a:lnTo>
                      <a:pt x="57041" y="223894"/>
                    </a:lnTo>
                    <a:lnTo>
                      <a:pt x="52719" y="223894"/>
                    </a:lnTo>
                    <a:close/>
                    <a:moveTo>
                      <a:pt x="6050" y="148686"/>
                    </a:moveTo>
                    <a:lnTo>
                      <a:pt x="10371" y="149551"/>
                    </a:lnTo>
                    <a:lnTo>
                      <a:pt x="10371" y="149551"/>
                    </a:lnTo>
                    <a:lnTo>
                      <a:pt x="6050" y="148686"/>
                    </a:lnTo>
                    <a:close/>
                    <a:moveTo>
                      <a:pt x="29385" y="14696"/>
                    </a:moveTo>
                    <a:lnTo>
                      <a:pt x="25063" y="13831"/>
                    </a:lnTo>
                    <a:lnTo>
                      <a:pt x="25063" y="13831"/>
                    </a:lnTo>
                    <a:lnTo>
                      <a:pt x="29385" y="1469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30" name="Freeform 17572">
                <a:extLst>
                  <a:ext uri="{FF2B5EF4-FFF2-40B4-BE49-F238E27FC236}">
                    <a16:creationId xmlns:a16="http://schemas.microsoft.com/office/drawing/2014/main" id="{8D969E80-535E-CC20-AF96-34F1826FCD7A}"/>
                  </a:ext>
                </a:extLst>
              </p:cNvPr>
              <p:cNvSpPr/>
              <p:nvPr/>
            </p:nvSpPr>
            <p:spPr>
              <a:xfrm>
                <a:off x="2377758" y="758404"/>
                <a:ext cx="528058" cy="232538"/>
              </a:xfrm>
              <a:custGeom>
                <a:avLst/>
                <a:gdLst>
                  <a:gd name="connsiteX0" fmla="*/ 513367 w 528058"/>
                  <a:gd name="connsiteY0" fmla="*/ 232538 h 232538"/>
                  <a:gd name="connsiteX1" fmla="*/ 465833 w 528058"/>
                  <a:gd name="connsiteY1" fmla="*/ 232538 h 232538"/>
                  <a:gd name="connsiteX2" fmla="*/ 465833 w 528058"/>
                  <a:gd name="connsiteY2" fmla="*/ 225622 h 232538"/>
                  <a:gd name="connsiteX3" fmla="*/ 417435 w 528058"/>
                  <a:gd name="connsiteY3" fmla="*/ 178942 h 232538"/>
                  <a:gd name="connsiteX4" fmla="*/ 369036 w 528058"/>
                  <a:gd name="connsiteY4" fmla="*/ 225622 h 232538"/>
                  <a:gd name="connsiteX5" fmla="*/ 369036 w 528058"/>
                  <a:gd name="connsiteY5" fmla="*/ 232538 h 232538"/>
                  <a:gd name="connsiteX6" fmla="*/ 158158 w 528058"/>
                  <a:gd name="connsiteY6" fmla="*/ 232538 h 232538"/>
                  <a:gd name="connsiteX7" fmla="*/ 158158 w 528058"/>
                  <a:gd name="connsiteY7" fmla="*/ 225622 h 232538"/>
                  <a:gd name="connsiteX8" fmla="*/ 109760 w 528058"/>
                  <a:gd name="connsiteY8" fmla="*/ 178942 h 232538"/>
                  <a:gd name="connsiteX9" fmla="*/ 61362 w 528058"/>
                  <a:gd name="connsiteY9" fmla="*/ 225622 h 232538"/>
                  <a:gd name="connsiteX10" fmla="*/ 61362 w 528058"/>
                  <a:gd name="connsiteY10" fmla="*/ 232538 h 232538"/>
                  <a:gd name="connsiteX11" fmla="*/ 14692 w 528058"/>
                  <a:gd name="connsiteY11" fmla="*/ 232538 h 232538"/>
                  <a:gd name="connsiteX12" fmla="*/ 0 w 528058"/>
                  <a:gd name="connsiteY12" fmla="*/ 217842 h 232538"/>
                  <a:gd name="connsiteX13" fmla="*/ 0 w 528058"/>
                  <a:gd name="connsiteY13" fmla="*/ 217842 h 232538"/>
                  <a:gd name="connsiteX14" fmla="*/ 0 w 528058"/>
                  <a:gd name="connsiteY14" fmla="*/ 168568 h 232538"/>
                  <a:gd name="connsiteX15" fmla="*/ 1729 w 528058"/>
                  <a:gd name="connsiteY15" fmla="*/ 151279 h 232538"/>
                  <a:gd name="connsiteX16" fmla="*/ 1729 w 528058"/>
                  <a:gd name="connsiteY16" fmla="*/ 151279 h 232538"/>
                  <a:gd name="connsiteX17" fmla="*/ 1729 w 528058"/>
                  <a:gd name="connsiteY17" fmla="*/ 150415 h 232538"/>
                  <a:gd name="connsiteX18" fmla="*/ 1729 w 528058"/>
                  <a:gd name="connsiteY18" fmla="*/ 148686 h 232538"/>
                  <a:gd name="connsiteX19" fmla="*/ 1729 w 528058"/>
                  <a:gd name="connsiteY19" fmla="*/ 148686 h 232538"/>
                  <a:gd name="connsiteX20" fmla="*/ 25063 w 528058"/>
                  <a:gd name="connsiteY20" fmla="*/ 17289 h 232538"/>
                  <a:gd name="connsiteX21" fmla="*/ 25063 w 528058"/>
                  <a:gd name="connsiteY21" fmla="*/ 17289 h 232538"/>
                  <a:gd name="connsiteX22" fmla="*/ 25928 w 528058"/>
                  <a:gd name="connsiteY22" fmla="*/ 12967 h 232538"/>
                  <a:gd name="connsiteX23" fmla="*/ 25928 w 528058"/>
                  <a:gd name="connsiteY23" fmla="*/ 12967 h 232538"/>
                  <a:gd name="connsiteX24" fmla="*/ 41484 w 528058"/>
                  <a:gd name="connsiteY24" fmla="*/ 0 h 232538"/>
                  <a:gd name="connsiteX25" fmla="*/ 41484 w 528058"/>
                  <a:gd name="connsiteY25" fmla="*/ 0 h 232538"/>
                  <a:gd name="connsiteX26" fmla="*/ 513367 w 528058"/>
                  <a:gd name="connsiteY26" fmla="*/ 0 h 232538"/>
                  <a:gd name="connsiteX27" fmla="*/ 528059 w 528058"/>
                  <a:gd name="connsiteY27" fmla="*/ 14696 h 232538"/>
                  <a:gd name="connsiteX28" fmla="*/ 528059 w 528058"/>
                  <a:gd name="connsiteY28" fmla="*/ 14696 h 232538"/>
                  <a:gd name="connsiteX29" fmla="*/ 528059 w 528058"/>
                  <a:gd name="connsiteY29" fmla="*/ 19018 h 232538"/>
                  <a:gd name="connsiteX30" fmla="*/ 528059 w 528058"/>
                  <a:gd name="connsiteY30" fmla="*/ 19018 h 232538"/>
                  <a:gd name="connsiteX31" fmla="*/ 528059 w 528058"/>
                  <a:gd name="connsiteY31" fmla="*/ 217842 h 232538"/>
                  <a:gd name="connsiteX32" fmla="*/ 513367 w 528058"/>
                  <a:gd name="connsiteY32" fmla="*/ 232538 h 232538"/>
                  <a:gd name="connsiteX33" fmla="*/ 513367 w 528058"/>
                  <a:gd name="connsiteY33" fmla="*/ 232538 h 232538"/>
                  <a:gd name="connsiteX34" fmla="*/ 475339 w 528058"/>
                  <a:gd name="connsiteY34" fmla="*/ 228216 h 232538"/>
                  <a:gd name="connsiteX35" fmla="*/ 509045 w 528058"/>
                  <a:gd name="connsiteY35" fmla="*/ 228216 h 232538"/>
                  <a:gd name="connsiteX36" fmla="*/ 509045 w 528058"/>
                  <a:gd name="connsiteY36" fmla="*/ 223894 h 232538"/>
                  <a:gd name="connsiteX37" fmla="*/ 479661 w 528058"/>
                  <a:gd name="connsiteY37" fmla="*/ 223894 h 232538"/>
                  <a:gd name="connsiteX38" fmla="*/ 479661 w 528058"/>
                  <a:gd name="connsiteY38" fmla="*/ 226487 h 232538"/>
                  <a:gd name="connsiteX39" fmla="*/ 479661 w 528058"/>
                  <a:gd name="connsiteY39" fmla="*/ 229080 h 232538"/>
                  <a:gd name="connsiteX40" fmla="*/ 475339 w 528058"/>
                  <a:gd name="connsiteY40" fmla="*/ 228216 h 232538"/>
                  <a:gd name="connsiteX41" fmla="*/ 471018 w 528058"/>
                  <a:gd name="connsiteY41" fmla="*/ 228216 h 232538"/>
                  <a:gd name="connsiteX42" fmla="*/ 471018 w 528058"/>
                  <a:gd name="connsiteY42" fmla="*/ 228216 h 232538"/>
                  <a:gd name="connsiteX43" fmla="*/ 471018 w 528058"/>
                  <a:gd name="connsiteY43" fmla="*/ 228216 h 232538"/>
                  <a:gd name="connsiteX44" fmla="*/ 365579 w 528058"/>
                  <a:gd name="connsiteY44" fmla="*/ 228216 h 232538"/>
                  <a:gd name="connsiteX45" fmla="*/ 365579 w 528058"/>
                  <a:gd name="connsiteY45" fmla="*/ 228216 h 232538"/>
                  <a:gd name="connsiteX46" fmla="*/ 365579 w 528058"/>
                  <a:gd name="connsiteY46" fmla="*/ 228216 h 232538"/>
                  <a:gd name="connsiteX47" fmla="*/ 199643 w 528058"/>
                  <a:gd name="connsiteY47" fmla="*/ 228216 h 232538"/>
                  <a:gd name="connsiteX48" fmla="*/ 361258 w 528058"/>
                  <a:gd name="connsiteY48" fmla="*/ 228216 h 232538"/>
                  <a:gd name="connsiteX49" fmla="*/ 356937 w 528058"/>
                  <a:gd name="connsiteY49" fmla="*/ 228216 h 232538"/>
                  <a:gd name="connsiteX50" fmla="*/ 356937 w 528058"/>
                  <a:gd name="connsiteY50" fmla="*/ 225622 h 232538"/>
                  <a:gd name="connsiteX51" fmla="*/ 356937 w 528058"/>
                  <a:gd name="connsiteY51" fmla="*/ 223029 h 232538"/>
                  <a:gd name="connsiteX52" fmla="*/ 199643 w 528058"/>
                  <a:gd name="connsiteY52" fmla="*/ 223029 h 232538"/>
                  <a:gd name="connsiteX53" fmla="*/ 199643 w 528058"/>
                  <a:gd name="connsiteY53" fmla="*/ 228216 h 232538"/>
                  <a:gd name="connsiteX54" fmla="*/ 178901 w 528058"/>
                  <a:gd name="connsiteY54" fmla="*/ 228216 h 232538"/>
                  <a:gd name="connsiteX55" fmla="*/ 195321 w 528058"/>
                  <a:gd name="connsiteY55" fmla="*/ 228216 h 232538"/>
                  <a:gd name="connsiteX56" fmla="*/ 195321 w 528058"/>
                  <a:gd name="connsiteY56" fmla="*/ 223894 h 232538"/>
                  <a:gd name="connsiteX57" fmla="*/ 178901 w 528058"/>
                  <a:gd name="connsiteY57" fmla="*/ 223894 h 232538"/>
                  <a:gd name="connsiteX58" fmla="*/ 178901 w 528058"/>
                  <a:gd name="connsiteY58" fmla="*/ 228216 h 232538"/>
                  <a:gd name="connsiteX59" fmla="*/ 167665 w 528058"/>
                  <a:gd name="connsiteY59" fmla="*/ 228216 h 232538"/>
                  <a:gd name="connsiteX60" fmla="*/ 174579 w 528058"/>
                  <a:gd name="connsiteY60" fmla="*/ 228216 h 232538"/>
                  <a:gd name="connsiteX61" fmla="*/ 174579 w 528058"/>
                  <a:gd name="connsiteY61" fmla="*/ 223894 h 232538"/>
                  <a:gd name="connsiteX62" fmla="*/ 171986 w 528058"/>
                  <a:gd name="connsiteY62" fmla="*/ 223894 h 232538"/>
                  <a:gd name="connsiteX63" fmla="*/ 171986 w 528058"/>
                  <a:gd name="connsiteY63" fmla="*/ 226487 h 232538"/>
                  <a:gd name="connsiteX64" fmla="*/ 171986 w 528058"/>
                  <a:gd name="connsiteY64" fmla="*/ 229080 h 232538"/>
                  <a:gd name="connsiteX65" fmla="*/ 167665 w 528058"/>
                  <a:gd name="connsiteY65" fmla="*/ 228216 h 232538"/>
                  <a:gd name="connsiteX66" fmla="*/ 162480 w 528058"/>
                  <a:gd name="connsiteY66" fmla="*/ 228216 h 232538"/>
                  <a:gd name="connsiteX67" fmla="*/ 162480 w 528058"/>
                  <a:gd name="connsiteY67" fmla="*/ 228216 h 232538"/>
                  <a:gd name="connsiteX68" fmla="*/ 162480 w 528058"/>
                  <a:gd name="connsiteY68" fmla="*/ 228216 h 232538"/>
                  <a:gd name="connsiteX69" fmla="*/ 57041 w 528058"/>
                  <a:gd name="connsiteY69" fmla="*/ 228216 h 232538"/>
                  <a:gd name="connsiteX70" fmla="*/ 57041 w 528058"/>
                  <a:gd name="connsiteY70" fmla="*/ 228216 h 232538"/>
                  <a:gd name="connsiteX71" fmla="*/ 57041 w 528058"/>
                  <a:gd name="connsiteY71" fmla="*/ 228216 h 232538"/>
                  <a:gd name="connsiteX72" fmla="*/ 19878 w 528058"/>
                  <a:gd name="connsiteY72" fmla="*/ 228216 h 232538"/>
                  <a:gd name="connsiteX73" fmla="*/ 52719 w 528058"/>
                  <a:gd name="connsiteY73" fmla="*/ 228216 h 232538"/>
                  <a:gd name="connsiteX74" fmla="*/ 48398 w 528058"/>
                  <a:gd name="connsiteY74" fmla="*/ 228216 h 232538"/>
                  <a:gd name="connsiteX75" fmla="*/ 48398 w 528058"/>
                  <a:gd name="connsiteY75" fmla="*/ 225622 h 232538"/>
                  <a:gd name="connsiteX76" fmla="*/ 48398 w 528058"/>
                  <a:gd name="connsiteY76" fmla="*/ 223029 h 232538"/>
                  <a:gd name="connsiteX77" fmla="*/ 19878 w 528058"/>
                  <a:gd name="connsiteY77" fmla="*/ 223029 h 232538"/>
                  <a:gd name="connsiteX78" fmla="*/ 19878 w 528058"/>
                  <a:gd name="connsiteY78" fmla="*/ 228216 h 232538"/>
                  <a:gd name="connsiteX79" fmla="*/ 513367 w 528058"/>
                  <a:gd name="connsiteY79" fmla="*/ 223029 h 232538"/>
                  <a:gd name="connsiteX80" fmla="*/ 513367 w 528058"/>
                  <a:gd name="connsiteY80" fmla="*/ 227351 h 232538"/>
                  <a:gd name="connsiteX81" fmla="*/ 523738 w 528058"/>
                  <a:gd name="connsiteY81" fmla="*/ 216978 h 232538"/>
                  <a:gd name="connsiteX82" fmla="*/ 519416 w 528058"/>
                  <a:gd name="connsiteY82" fmla="*/ 216978 h 232538"/>
                  <a:gd name="connsiteX83" fmla="*/ 513367 w 528058"/>
                  <a:gd name="connsiteY83" fmla="*/ 223029 h 232538"/>
                  <a:gd name="connsiteX84" fmla="*/ 5186 w 528058"/>
                  <a:gd name="connsiteY84" fmla="*/ 217842 h 232538"/>
                  <a:gd name="connsiteX85" fmla="*/ 15557 w 528058"/>
                  <a:gd name="connsiteY85" fmla="*/ 228216 h 232538"/>
                  <a:gd name="connsiteX86" fmla="*/ 15557 w 528058"/>
                  <a:gd name="connsiteY86" fmla="*/ 223894 h 232538"/>
                  <a:gd name="connsiteX87" fmla="*/ 10371 w 528058"/>
                  <a:gd name="connsiteY87" fmla="*/ 218707 h 232538"/>
                  <a:gd name="connsiteX88" fmla="*/ 5186 w 528058"/>
                  <a:gd name="connsiteY88" fmla="*/ 218707 h 232538"/>
                  <a:gd name="connsiteX89" fmla="*/ 471018 w 528058"/>
                  <a:gd name="connsiteY89" fmla="*/ 223894 h 232538"/>
                  <a:gd name="connsiteX90" fmla="*/ 471018 w 528058"/>
                  <a:gd name="connsiteY90" fmla="*/ 223894 h 232538"/>
                  <a:gd name="connsiteX91" fmla="*/ 471018 w 528058"/>
                  <a:gd name="connsiteY91" fmla="*/ 219571 h 232538"/>
                  <a:gd name="connsiteX92" fmla="*/ 475339 w 528058"/>
                  <a:gd name="connsiteY92" fmla="*/ 219571 h 232538"/>
                  <a:gd name="connsiteX93" fmla="*/ 420892 w 528058"/>
                  <a:gd name="connsiteY93" fmla="*/ 170297 h 232538"/>
                  <a:gd name="connsiteX94" fmla="*/ 420892 w 528058"/>
                  <a:gd name="connsiteY94" fmla="*/ 174620 h 232538"/>
                  <a:gd name="connsiteX95" fmla="*/ 471018 w 528058"/>
                  <a:gd name="connsiteY95" fmla="*/ 223894 h 232538"/>
                  <a:gd name="connsiteX96" fmla="*/ 365579 w 528058"/>
                  <a:gd name="connsiteY96" fmla="*/ 223894 h 232538"/>
                  <a:gd name="connsiteX97" fmla="*/ 365579 w 528058"/>
                  <a:gd name="connsiteY97" fmla="*/ 223894 h 232538"/>
                  <a:gd name="connsiteX98" fmla="*/ 415706 w 528058"/>
                  <a:gd name="connsiteY98" fmla="*/ 174620 h 232538"/>
                  <a:gd name="connsiteX99" fmla="*/ 415706 w 528058"/>
                  <a:gd name="connsiteY99" fmla="*/ 170297 h 232538"/>
                  <a:gd name="connsiteX100" fmla="*/ 361258 w 528058"/>
                  <a:gd name="connsiteY100" fmla="*/ 219571 h 232538"/>
                  <a:gd name="connsiteX101" fmla="*/ 365579 w 528058"/>
                  <a:gd name="connsiteY101" fmla="*/ 219571 h 232538"/>
                  <a:gd name="connsiteX102" fmla="*/ 365579 w 528058"/>
                  <a:gd name="connsiteY102" fmla="*/ 223894 h 232538"/>
                  <a:gd name="connsiteX103" fmla="*/ 162480 w 528058"/>
                  <a:gd name="connsiteY103" fmla="*/ 223894 h 232538"/>
                  <a:gd name="connsiteX104" fmla="*/ 162480 w 528058"/>
                  <a:gd name="connsiteY104" fmla="*/ 223894 h 232538"/>
                  <a:gd name="connsiteX105" fmla="*/ 162480 w 528058"/>
                  <a:gd name="connsiteY105" fmla="*/ 219571 h 232538"/>
                  <a:gd name="connsiteX106" fmla="*/ 166801 w 528058"/>
                  <a:gd name="connsiteY106" fmla="*/ 219571 h 232538"/>
                  <a:gd name="connsiteX107" fmla="*/ 112353 w 528058"/>
                  <a:gd name="connsiteY107" fmla="*/ 170297 h 232538"/>
                  <a:gd name="connsiteX108" fmla="*/ 112353 w 528058"/>
                  <a:gd name="connsiteY108" fmla="*/ 174620 h 232538"/>
                  <a:gd name="connsiteX109" fmla="*/ 162480 w 528058"/>
                  <a:gd name="connsiteY109" fmla="*/ 223894 h 232538"/>
                  <a:gd name="connsiteX110" fmla="*/ 57041 w 528058"/>
                  <a:gd name="connsiteY110" fmla="*/ 223894 h 232538"/>
                  <a:gd name="connsiteX111" fmla="*/ 57041 w 528058"/>
                  <a:gd name="connsiteY111" fmla="*/ 223894 h 232538"/>
                  <a:gd name="connsiteX112" fmla="*/ 107167 w 528058"/>
                  <a:gd name="connsiteY112" fmla="*/ 174620 h 232538"/>
                  <a:gd name="connsiteX113" fmla="*/ 107167 w 528058"/>
                  <a:gd name="connsiteY113" fmla="*/ 170297 h 232538"/>
                  <a:gd name="connsiteX114" fmla="*/ 52719 w 528058"/>
                  <a:gd name="connsiteY114" fmla="*/ 219571 h 232538"/>
                  <a:gd name="connsiteX115" fmla="*/ 57041 w 528058"/>
                  <a:gd name="connsiteY115" fmla="*/ 219571 h 232538"/>
                  <a:gd name="connsiteX116" fmla="*/ 57041 w 528058"/>
                  <a:gd name="connsiteY116" fmla="*/ 223894 h 232538"/>
                  <a:gd name="connsiteX117" fmla="*/ 479661 w 528058"/>
                  <a:gd name="connsiteY117" fmla="*/ 218707 h 232538"/>
                  <a:gd name="connsiteX118" fmla="*/ 511638 w 528058"/>
                  <a:gd name="connsiteY118" fmla="*/ 218707 h 232538"/>
                  <a:gd name="connsiteX119" fmla="*/ 515095 w 528058"/>
                  <a:gd name="connsiteY119" fmla="*/ 215249 h 232538"/>
                  <a:gd name="connsiteX120" fmla="*/ 515095 w 528058"/>
                  <a:gd name="connsiteY120" fmla="*/ 16425 h 232538"/>
                  <a:gd name="connsiteX121" fmla="*/ 511638 w 528058"/>
                  <a:gd name="connsiteY121" fmla="*/ 12967 h 232538"/>
                  <a:gd name="connsiteX122" fmla="*/ 44941 w 528058"/>
                  <a:gd name="connsiteY122" fmla="*/ 12967 h 232538"/>
                  <a:gd name="connsiteX123" fmla="*/ 39756 w 528058"/>
                  <a:gd name="connsiteY123" fmla="*/ 17289 h 232538"/>
                  <a:gd name="connsiteX124" fmla="*/ 39756 w 528058"/>
                  <a:gd name="connsiteY124" fmla="*/ 17289 h 232538"/>
                  <a:gd name="connsiteX125" fmla="*/ 16421 w 528058"/>
                  <a:gd name="connsiteY125" fmla="*/ 148686 h 232538"/>
                  <a:gd name="connsiteX126" fmla="*/ 16421 w 528058"/>
                  <a:gd name="connsiteY126" fmla="*/ 148686 h 232538"/>
                  <a:gd name="connsiteX127" fmla="*/ 15557 w 528058"/>
                  <a:gd name="connsiteY127" fmla="*/ 153008 h 232538"/>
                  <a:gd name="connsiteX128" fmla="*/ 14692 w 528058"/>
                  <a:gd name="connsiteY128" fmla="*/ 170297 h 232538"/>
                  <a:gd name="connsiteX129" fmla="*/ 14692 w 528058"/>
                  <a:gd name="connsiteY129" fmla="*/ 215249 h 232538"/>
                  <a:gd name="connsiteX130" fmla="*/ 18149 w 528058"/>
                  <a:gd name="connsiteY130" fmla="*/ 218707 h 232538"/>
                  <a:gd name="connsiteX131" fmla="*/ 49262 w 528058"/>
                  <a:gd name="connsiteY131" fmla="*/ 218707 h 232538"/>
                  <a:gd name="connsiteX132" fmla="*/ 108032 w 528058"/>
                  <a:gd name="connsiteY132" fmla="*/ 165111 h 232538"/>
                  <a:gd name="connsiteX133" fmla="*/ 108032 w 528058"/>
                  <a:gd name="connsiteY133" fmla="*/ 165111 h 232538"/>
                  <a:gd name="connsiteX134" fmla="*/ 112353 w 528058"/>
                  <a:gd name="connsiteY134" fmla="*/ 165111 h 232538"/>
                  <a:gd name="connsiteX135" fmla="*/ 171122 w 528058"/>
                  <a:gd name="connsiteY135" fmla="*/ 218707 h 232538"/>
                  <a:gd name="connsiteX136" fmla="*/ 356073 w 528058"/>
                  <a:gd name="connsiteY136" fmla="*/ 218707 h 232538"/>
                  <a:gd name="connsiteX137" fmla="*/ 414842 w 528058"/>
                  <a:gd name="connsiteY137" fmla="*/ 165111 h 232538"/>
                  <a:gd name="connsiteX138" fmla="*/ 414842 w 528058"/>
                  <a:gd name="connsiteY138" fmla="*/ 165111 h 232538"/>
                  <a:gd name="connsiteX139" fmla="*/ 419163 w 528058"/>
                  <a:gd name="connsiteY139" fmla="*/ 165111 h 232538"/>
                  <a:gd name="connsiteX140" fmla="*/ 479661 w 528058"/>
                  <a:gd name="connsiteY140" fmla="*/ 218707 h 232538"/>
                  <a:gd name="connsiteX141" fmla="*/ 519416 w 528058"/>
                  <a:gd name="connsiteY141" fmla="*/ 213520 h 232538"/>
                  <a:gd name="connsiteX142" fmla="*/ 523738 w 528058"/>
                  <a:gd name="connsiteY142" fmla="*/ 213520 h 232538"/>
                  <a:gd name="connsiteX143" fmla="*/ 523738 w 528058"/>
                  <a:gd name="connsiteY143" fmla="*/ 19018 h 232538"/>
                  <a:gd name="connsiteX144" fmla="*/ 519416 w 528058"/>
                  <a:gd name="connsiteY144" fmla="*/ 19018 h 232538"/>
                  <a:gd name="connsiteX145" fmla="*/ 519416 w 528058"/>
                  <a:gd name="connsiteY145" fmla="*/ 213520 h 232538"/>
                  <a:gd name="connsiteX146" fmla="*/ 5186 w 528058"/>
                  <a:gd name="connsiteY146" fmla="*/ 213520 h 232538"/>
                  <a:gd name="connsiteX147" fmla="*/ 9507 w 528058"/>
                  <a:gd name="connsiteY147" fmla="*/ 213520 h 232538"/>
                  <a:gd name="connsiteX148" fmla="*/ 9507 w 528058"/>
                  <a:gd name="connsiteY148" fmla="*/ 172891 h 232538"/>
                  <a:gd name="connsiteX149" fmla="*/ 5186 w 528058"/>
                  <a:gd name="connsiteY149" fmla="*/ 172891 h 232538"/>
                  <a:gd name="connsiteX150" fmla="*/ 5186 w 528058"/>
                  <a:gd name="connsiteY150" fmla="*/ 213520 h 232538"/>
                  <a:gd name="connsiteX151" fmla="*/ 5186 w 528058"/>
                  <a:gd name="connsiteY151" fmla="*/ 168568 h 232538"/>
                  <a:gd name="connsiteX152" fmla="*/ 9507 w 528058"/>
                  <a:gd name="connsiteY152" fmla="*/ 168568 h 232538"/>
                  <a:gd name="connsiteX153" fmla="*/ 10371 w 528058"/>
                  <a:gd name="connsiteY153" fmla="*/ 153008 h 232538"/>
                  <a:gd name="connsiteX154" fmla="*/ 6050 w 528058"/>
                  <a:gd name="connsiteY154" fmla="*/ 152144 h 232538"/>
                  <a:gd name="connsiteX155" fmla="*/ 5186 w 528058"/>
                  <a:gd name="connsiteY155" fmla="*/ 168568 h 232538"/>
                  <a:gd name="connsiteX156" fmla="*/ 9507 w 528058"/>
                  <a:gd name="connsiteY156" fmla="*/ 147822 h 232538"/>
                  <a:gd name="connsiteX157" fmla="*/ 12100 w 528058"/>
                  <a:gd name="connsiteY157" fmla="*/ 147822 h 232538"/>
                  <a:gd name="connsiteX158" fmla="*/ 34570 w 528058"/>
                  <a:gd name="connsiteY158" fmla="*/ 18154 h 232538"/>
                  <a:gd name="connsiteX159" fmla="*/ 30249 w 528058"/>
                  <a:gd name="connsiteY159" fmla="*/ 17289 h 232538"/>
                  <a:gd name="connsiteX160" fmla="*/ 7778 w 528058"/>
                  <a:gd name="connsiteY160" fmla="*/ 146957 h 232538"/>
                  <a:gd name="connsiteX161" fmla="*/ 9507 w 528058"/>
                  <a:gd name="connsiteY161" fmla="*/ 147822 h 232538"/>
                  <a:gd name="connsiteX162" fmla="*/ 32842 w 528058"/>
                  <a:gd name="connsiteY162" fmla="*/ 13831 h 232538"/>
                  <a:gd name="connsiteX163" fmla="*/ 35434 w 528058"/>
                  <a:gd name="connsiteY163" fmla="*/ 14696 h 232538"/>
                  <a:gd name="connsiteX164" fmla="*/ 42348 w 528058"/>
                  <a:gd name="connsiteY164" fmla="*/ 8645 h 232538"/>
                  <a:gd name="connsiteX165" fmla="*/ 42348 w 528058"/>
                  <a:gd name="connsiteY165" fmla="*/ 4322 h 232538"/>
                  <a:gd name="connsiteX166" fmla="*/ 31113 w 528058"/>
                  <a:gd name="connsiteY166" fmla="*/ 13831 h 232538"/>
                  <a:gd name="connsiteX167" fmla="*/ 32842 w 528058"/>
                  <a:gd name="connsiteY167" fmla="*/ 13831 h 232538"/>
                  <a:gd name="connsiteX168" fmla="*/ 518552 w 528058"/>
                  <a:gd name="connsiteY168" fmla="*/ 14696 h 232538"/>
                  <a:gd name="connsiteX169" fmla="*/ 522873 w 528058"/>
                  <a:gd name="connsiteY169" fmla="*/ 14696 h 232538"/>
                  <a:gd name="connsiteX170" fmla="*/ 512502 w 528058"/>
                  <a:gd name="connsiteY170" fmla="*/ 4322 h 232538"/>
                  <a:gd name="connsiteX171" fmla="*/ 512502 w 528058"/>
                  <a:gd name="connsiteY171" fmla="*/ 8645 h 232538"/>
                  <a:gd name="connsiteX172" fmla="*/ 518552 w 528058"/>
                  <a:gd name="connsiteY172" fmla="*/ 14696 h 232538"/>
                  <a:gd name="connsiteX173" fmla="*/ 199643 w 528058"/>
                  <a:gd name="connsiteY173" fmla="*/ 8645 h 232538"/>
                  <a:gd name="connsiteX174" fmla="*/ 509045 w 528058"/>
                  <a:gd name="connsiteY174" fmla="*/ 8645 h 232538"/>
                  <a:gd name="connsiteX175" fmla="*/ 509045 w 528058"/>
                  <a:gd name="connsiteY175" fmla="*/ 4322 h 232538"/>
                  <a:gd name="connsiteX176" fmla="*/ 199643 w 528058"/>
                  <a:gd name="connsiteY176" fmla="*/ 4322 h 232538"/>
                  <a:gd name="connsiteX177" fmla="*/ 199643 w 528058"/>
                  <a:gd name="connsiteY177" fmla="*/ 8645 h 232538"/>
                  <a:gd name="connsiteX178" fmla="*/ 178901 w 528058"/>
                  <a:gd name="connsiteY178" fmla="*/ 8645 h 232538"/>
                  <a:gd name="connsiteX179" fmla="*/ 195321 w 528058"/>
                  <a:gd name="connsiteY179" fmla="*/ 8645 h 232538"/>
                  <a:gd name="connsiteX180" fmla="*/ 195321 w 528058"/>
                  <a:gd name="connsiteY180" fmla="*/ 4322 h 232538"/>
                  <a:gd name="connsiteX181" fmla="*/ 178901 w 528058"/>
                  <a:gd name="connsiteY181" fmla="*/ 4322 h 232538"/>
                  <a:gd name="connsiteX182" fmla="*/ 178901 w 528058"/>
                  <a:gd name="connsiteY182" fmla="*/ 8645 h 232538"/>
                  <a:gd name="connsiteX183" fmla="*/ 46670 w 528058"/>
                  <a:gd name="connsiteY183" fmla="*/ 8645 h 232538"/>
                  <a:gd name="connsiteX184" fmla="*/ 174579 w 528058"/>
                  <a:gd name="connsiteY184" fmla="*/ 8645 h 232538"/>
                  <a:gd name="connsiteX185" fmla="*/ 174579 w 528058"/>
                  <a:gd name="connsiteY185" fmla="*/ 4322 h 232538"/>
                  <a:gd name="connsiteX186" fmla="*/ 46670 w 528058"/>
                  <a:gd name="connsiteY186" fmla="*/ 4322 h 232538"/>
                  <a:gd name="connsiteX187" fmla="*/ 46670 w 528058"/>
                  <a:gd name="connsiteY187" fmla="*/ 8645 h 232538"/>
                  <a:gd name="connsiteX188" fmla="*/ 36299 w 528058"/>
                  <a:gd name="connsiteY188" fmla="*/ 140906 h 232538"/>
                  <a:gd name="connsiteX189" fmla="*/ 36299 w 528058"/>
                  <a:gd name="connsiteY189" fmla="*/ 140906 h 232538"/>
                  <a:gd name="connsiteX190" fmla="*/ 36299 w 528058"/>
                  <a:gd name="connsiteY190" fmla="*/ 140906 h 232538"/>
                  <a:gd name="connsiteX191" fmla="*/ 29385 w 528058"/>
                  <a:gd name="connsiteY191" fmla="*/ 137448 h 232538"/>
                  <a:gd name="connsiteX192" fmla="*/ 26792 w 528058"/>
                  <a:gd name="connsiteY192" fmla="*/ 130533 h 232538"/>
                  <a:gd name="connsiteX193" fmla="*/ 26792 w 528058"/>
                  <a:gd name="connsiteY193" fmla="*/ 130533 h 232538"/>
                  <a:gd name="connsiteX194" fmla="*/ 26792 w 528058"/>
                  <a:gd name="connsiteY194" fmla="*/ 128804 h 232538"/>
                  <a:gd name="connsiteX195" fmla="*/ 26792 w 528058"/>
                  <a:gd name="connsiteY195" fmla="*/ 127939 h 232538"/>
                  <a:gd name="connsiteX196" fmla="*/ 44077 w 528058"/>
                  <a:gd name="connsiteY196" fmla="*/ 30256 h 232538"/>
                  <a:gd name="connsiteX197" fmla="*/ 44077 w 528058"/>
                  <a:gd name="connsiteY197" fmla="*/ 29391 h 232538"/>
                  <a:gd name="connsiteX198" fmla="*/ 44077 w 528058"/>
                  <a:gd name="connsiteY198" fmla="*/ 27662 h 232538"/>
                  <a:gd name="connsiteX199" fmla="*/ 44077 w 528058"/>
                  <a:gd name="connsiteY199" fmla="*/ 27662 h 232538"/>
                  <a:gd name="connsiteX200" fmla="*/ 54448 w 528058"/>
                  <a:gd name="connsiteY200" fmla="*/ 19018 h 232538"/>
                  <a:gd name="connsiteX201" fmla="*/ 54448 w 528058"/>
                  <a:gd name="connsiteY201" fmla="*/ 19018 h 232538"/>
                  <a:gd name="connsiteX202" fmla="*/ 132231 w 528058"/>
                  <a:gd name="connsiteY202" fmla="*/ 19018 h 232538"/>
                  <a:gd name="connsiteX203" fmla="*/ 141738 w 528058"/>
                  <a:gd name="connsiteY203" fmla="*/ 28527 h 232538"/>
                  <a:gd name="connsiteX204" fmla="*/ 141738 w 528058"/>
                  <a:gd name="connsiteY204" fmla="*/ 28527 h 232538"/>
                  <a:gd name="connsiteX205" fmla="*/ 141738 w 528058"/>
                  <a:gd name="connsiteY205" fmla="*/ 111515 h 232538"/>
                  <a:gd name="connsiteX206" fmla="*/ 139145 w 528058"/>
                  <a:gd name="connsiteY206" fmla="*/ 117566 h 232538"/>
                  <a:gd name="connsiteX207" fmla="*/ 133959 w 528058"/>
                  <a:gd name="connsiteY207" fmla="*/ 121024 h 232538"/>
                  <a:gd name="connsiteX208" fmla="*/ 133959 w 528058"/>
                  <a:gd name="connsiteY208" fmla="*/ 121024 h 232538"/>
                  <a:gd name="connsiteX209" fmla="*/ 133959 w 528058"/>
                  <a:gd name="connsiteY209" fmla="*/ 121024 h 232538"/>
                  <a:gd name="connsiteX210" fmla="*/ 133959 w 528058"/>
                  <a:gd name="connsiteY210" fmla="*/ 121024 h 232538"/>
                  <a:gd name="connsiteX211" fmla="*/ 128774 w 528058"/>
                  <a:gd name="connsiteY211" fmla="*/ 123617 h 232538"/>
                  <a:gd name="connsiteX212" fmla="*/ 128774 w 528058"/>
                  <a:gd name="connsiteY212" fmla="*/ 123617 h 232538"/>
                  <a:gd name="connsiteX213" fmla="*/ 128774 w 528058"/>
                  <a:gd name="connsiteY213" fmla="*/ 123617 h 232538"/>
                  <a:gd name="connsiteX214" fmla="*/ 128774 w 528058"/>
                  <a:gd name="connsiteY214" fmla="*/ 123617 h 232538"/>
                  <a:gd name="connsiteX215" fmla="*/ 38891 w 528058"/>
                  <a:gd name="connsiteY215" fmla="*/ 140041 h 232538"/>
                  <a:gd name="connsiteX216" fmla="*/ 38027 w 528058"/>
                  <a:gd name="connsiteY216" fmla="*/ 140041 h 232538"/>
                  <a:gd name="connsiteX217" fmla="*/ 36299 w 528058"/>
                  <a:gd name="connsiteY217" fmla="*/ 140906 h 232538"/>
                  <a:gd name="connsiteX218" fmla="*/ 31113 w 528058"/>
                  <a:gd name="connsiteY218" fmla="*/ 131397 h 232538"/>
                  <a:gd name="connsiteX219" fmla="*/ 32842 w 528058"/>
                  <a:gd name="connsiteY219" fmla="*/ 134855 h 232538"/>
                  <a:gd name="connsiteX220" fmla="*/ 36299 w 528058"/>
                  <a:gd name="connsiteY220" fmla="*/ 136584 h 232538"/>
                  <a:gd name="connsiteX221" fmla="*/ 35434 w 528058"/>
                  <a:gd name="connsiteY221" fmla="*/ 133126 h 232538"/>
                  <a:gd name="connsiteX222" fmla="*/ 31113 w 528058"/>
                  <a:gd name="connsiteY222" fmla="*/ 131397 h 232538"/>
                  <a:gd name="connsiteX223" fmla="*/ 39756 w 528058"/>
                  <a:gd name="connsiteY223" fmla="*/ 133126 h 232538"/>
                  <a:gd name="connsiteX224" fmla="*/ 40620 w 528058"/>
                  <a:gd name="connsiteY224" fmla="*/ 135719 h 232538"/>
                  <a:gd name="connsiteX225" fmla="*/ 127910 w 528058"/>
                  <a:gd name="connsiteY225" fmla="*/ 119295 h 232538"/>
                  <a:gd name="connsiteX226" fmla="*/ 127045 w 528058"/>
                  <a:gd name="connsiteY226" fmla="*/ 114972 h 232538"/>
                  <a:gd name="connsiteX227" fmla="*/ 39756 w 528058"/>
                  <a:gd name="connsiteY227" fmla="*/ 131397 h 232538"/>
                  <a:gd name="connsiteX228" fmla="*/ 39756 w 528058"/>
                  <a:gd name="connsiteY228" fmla="*/ 133126 h 232538"/>
                  <a:gd name="connsiteX229" fmla="*/ 39756 w 528058"/>
                  <a:gd name="connsiteY229" fmla="*/ 133126 h 232538"/>
                  <a:gd name="connsiteX230" fmla="*/ 31113 w 528058"/>
                  <a:gd name="connsiteY230" fmla="*/ 127075 h 232538"/>
                  <a:gd name="connsiteX231" fmla="*/ 32842 w 528058"/>
                  <a:gd name="connsiteY231" fmla="*/ 127939 h 232538"/>
                  <a:gd name="connsiteX232" fmla="*/ 32842 w 528058"/>
                  <a:gd name="connsiteY232" fmla="*/ 127939 h 232538"/>
                  <a:gd name="connsiteX233" fmla="*/ 35434 w 528058"/>
                  <a:gd name="connsiteY233" fmla="*/ 127939 h 232538"/>
                  <a:gd name="connsiteX234" fmla="*/ 51855 w 528058"/>
                  <a:gd name="connsiteY234" fmla="*/ 35443 h 232538"/>
                  <a:gd name="connsiteX235" fmla="*/ 47534 w 528058"/>
                  <a:gd name="connsiteY235" fmla="*/ 34578 h 232538"/>
                  <a:gd name="connsiteX236" fmla="*/ 31113 w 528058"/>
                  <a:gd name="connsiteY236" fmla="*/ 127075 h 232538"/>
                  <a:gd name="connsiteX237" fmla="*/ 57041 w 528058"/>
                  <a:gd name="connsiteY237" fmla="*/ 35443 h 232538"/>
                  <a:gd name="connsiteX238" fmla="*/ 40620 w 528058"/>
                  <a:gd name="connsiteY238" fmla="*/ 126210 h 232538"/>
                  <a:gd name="connsiteX239" fmla="*/ 127910 w 528058"/>
                  <a:gd name="connsiteY239" fmla="*/ 109786 h 232538"/>
                  <a:gd name="connsiteX240" fmla="*/ 127910 w 528058"/>
                  <a:gd name="connsiteY240" fmla="*/ 109786 h 232538"/>
                  <a:gd name="connsiteX241" fmla="*/ 127910 w 528058"/>
                  <a:gd name="connsiteY241" fmla="*/ 33714 h 232538"/>
                  <a:gd name="connsiteX242" fmla="*/ 57041 w 528058"/>
                  <a:gd name="connsiteY242" fmla="*/ 33714 h 232538"/>
                  <a:gd name="connsiteX243" fmla="*/ 57041 w 528058"/>
                  <a:gd name="connsiteY243" fmla="*/ 35443 h 232538"/>
                  <a:gd name="connsiteX244" fmla="*/ 57041 w 528058"/>
                  <a:gd name="connsiteY244" fmla="*/ 35443 h 232538"/>
                  <a:gd name="connsiteX245" fmla="*/ 131367 w 528058"/>
                  <a:gd name="connsiteY245" fmla="*/ 115837 h 232538"/>
                  <a:gd name="connsiteX246" fmla="*/ 132231 w 528058"/>
                  <a:gd name="connsiteY246" fmla="*/ 117566 h 232538"/>
                  <a:gd name="connsiteX247" fmla="*/ 134824 w 528058"/>
                  <a:gd name="connsiteY247" fmla="*/ 114972 h 232538"/>
                  <a:gd name="connsiteX248" fmla="*/ 136552 w 528058"/>
                  <a:gd name="connsiteY248" fmla="*/ 111515 h 232538"/>
                  <a:gd name="connsiteX249" fmla="*/ 131367 w 528058"/>
                  <a:gd name="connsiteY249" fmla="*/ 111515 h 232538"/>
                  <a:gd name="connsiteX250" fmla="*/ 131367 w 528058"/>
                  <a:gd name="connsiteY250" fmla="*/ 111515 h 232538"/>
                  <a:gd name="connsiteX251" fmla="*/ 131367 w 528058"/>
                  <a:gd name="connsiteY251" fmla="*/ 111515 h 232538"/>
                  <a:gd name="connsiteX252" fmla="*/ 131367 w 528058"/>
                  <a:gd name="connsiteY252" fmla="*/ 115837 h 232538"/>
                  <a:gd name="connsiteX253" fmla="*/ 132231 w 528058"/>
                  <a:gd name="connsiteY253" fmla="*/ 108057 h 232538"/>
                  <a:gd name="connsiteX254" fmla="*/ 136552 w 528058"/>
                  <a:gd name="connsiteY254" fmla="*/ 108057 h 232538"/>
                  <a:gd name="connsiteX255" fmla="*/ 136552 w 528058"/>
                  <a:gd name="connsiteY255" fmla="*/ 33714 h 232538"/>
                  <a:gd name="connsiteX256" fmla="*/ 132231 w 528058"/>
                  <a:gd name="connsiteY256" fmla="*/ 33714 h 232538"/>
                  <a:gd name="connsiteX257" fmla="*/ 132231 w 528058"/>
                  <a:gd name="connsiteY257" fmla="*/ 108057 h 232538"/>
                  <a:gd name="connsiteX258" fmla="*/ 50991 w 528058"/>
                  <a:gd name="connsiteY258" fmla="*/ 29391 h 232538"/>
                  <a:gd name="connsiteX259" fmla="*/ 54448 w 528058"/>
                  <a:gd name="connsiteY259" fmla="*/ 29391 h 232538"/>
                  <a:gd name="connsiteX260" fmla="*/ 54448 w 528058"/>
                  <a:gd name="connsiteY260" fmla="*/ 29391 h 232538"/>
                  <a:gd name="connsiteX261" fmla="*/ 54448 w 528058"/>
                  <a:gd name="connsiteY261" fmla="*/ 29391 h 232538"/>
                  <a:gd name="connsiteX262" fmla="*/ 54448 w 528058"/>
                  <a:gd name="connsiteY262" fmla="*/ 24205 h 232538"/>
                  <a:gd name="connsiteX263" fmla="*/ 49262 w 528058"/>
                  <a:gd name="connsiteY263" fmla="*/ 28527 h 232538"/>
                  <a:gd name="connsiteX264" fmla="*/ 50991 w 528058"/>
                  <a:gd name="connsiteY264" fmla="*/ 29391 h 232538"/>
                  <a:gd name="connsiteX265" fmla="*/ 131367 w 528058"/>
                  <a:gd name="connsiteY265" fmla="*/ 29391 h 232538"/>
                  <a:gd name="connsiteX266" fmla="*/ 136552 w 528058"/>
                  <a:gd name="connsiteY266" fmla="*/ 29391 h 232538"/>
                  <a:gd name="connsiteX267" fmla="*/ 131367 w 528058"/>
                  <a:gd name="connsiteY267" fmla="*/ 24205 h 232538"/>
                  <a:gd name="connsiteX268" fmla="*/ 131367 w 528058"/>
                  <a:gd name="connsiteY268" fmla="*/ 29391 h 232538"/>
                  <a:gd name="connsiteX269" fmla="*/ 58769 w 528058"/>
                  <a:gd name="connsiteY269" fmla="*/ 29391 h 232538"/>
                  <a:gd name="connsiteX270" fmla="*/ 127045 w 528058"/>
                  <a:gd name="connsiteY270" fmla="*/ 29391 h 232538"/>
                  <a:gd name="connsiteX271" fmla="*/ 127045 w 528058"/>
                  <a:gd name="connsiteY271" fmla="*/ 25069 h 232538"/>
                  <a:gd name="connsiteX272" fmla="*/ 58769 w 528058"/>
                  <a:gd name="connsiteY272" fmla="*/ 25069 h 232538"/>
                  <a:gd name="connsiteX273" fmla="*/ 58769 w 528058"/>
                  <a:gd name="connsiteY273" fmla="*/ 29391 h 232538"/>
                  <a:gd name="connsiteX274" fmla="*/ 495217 w 528058"/>
                  <a:gd name="connsiteY274" fmla="*/ 122752 h 232538"/>
                  <a:gd name="connsiteX275" fmla="*/ 397557 w 528058"/>
                  <a:gd name="connsiteY275" fmla="*/ 122752 h 232538"/>
                  <a:gd name="connsiteX276" fmla="*/ 388050 w 528058"/>
                  <a:gd name="connsiteY276" fmla="*/ 113243 h 232538"/>
                  <a:gd name="connsiteX277" fmla="*/ 388050 w 528058"/>
                  <a:gd name="connsiteY277" fmla="*/ 113243 h 232538"/>
                  <a:gd name="connsiteX278" fmla="*/ 388050 w 528058"/>
                  <a:gd name="connsiteY278" fmla="*/ 30256 h 232538"/>
                  <a:gd name="connsiteX279" fmla="*/ 397557 w 528058"/>
                  <a:gd name="connsiteY279" fmla="*/ 20747 h 232538"/>
                  <a:gd name="connsiteX280" fmla="*/ 397557 w 528058"/>
                  <a:gd name="connsiteY280" fmla="*/ 20747 h 232538"/>
                  <a:gd name="connsiteX281" fmla="*/ 495217 w 528058"/>
                  <a:gd name="connsiteY281" fmla="*/ 20747 h 232538"/>
                  <a:gd name="connsiteX282" fmla="*/ 504724 w 528058"/>
                  <a:gd name="connsiteY282" fmla="*/ 30256 h 232538"/>
                  <a:gd name="connsiteX283" fmla="*/ 504724 w 528058"/>
                  <a:gd name="connsiteY283" fmla="*/ 30256 h 232538"/>
                  <a:gd name="connsiteX284" fmla="*/ 504724 w 528058"/>
                  <a:gd name="connsiteY284" fmla="*/ 113243 h 232538"/>
                  <a:gd name="connsiteX285" fmla="*/ 495217 w 528058"/>
                  <a:gd name="connsiteY285" fmla="*/ 122752 h 232538"/>
                  <a:gd name="connsiteX286" fmla="*/ 495217 w 528058"/>
                  <a:gd name="connsiteY286" fmla="*/ 122752 h 232538"/>
                  <a:gd name="connsiteX287" fmla="*/ 402742 w 528058"/>
                  <a:gd name="connsiteY287" fmla="*/ 118430 h 232538"/>
                  <a:gd name="connsiteX288" fmla="*/ 490896 w 528058"/>
                  <a:gd name="connsiteY288" fmla="*/ 118430 h 232538"/>
                  <a:gd name="connsiteX289" fmla="*/ 490896 w 528058"/>
                  <a:gd name="connsiteY289" fmla="*/ 114108 h 232538"/>
                  <a:gd name="connsiteX290" fmla="*/ 402742 w 528058"/>
                  <a:gd name="connsiteY290" fmla="*/ 114108 h 232538"/>
                  <a:gd name="connsiteX291" fmla="*/ 402742 w 528058"/>
                  <a:gd name="connsiteY291" fmla="*/ 118430 h 232538"/>
                  <a:gd name="connsiteX292" fmla="*/ 495217 w 528058"/>
                  <a:gd name="connsiteY292" fmla="*/ 113243 h 232538"/>
                  <a:gd name="connsiteX293" fmla="*/ 495217 w 528058"/>
                  <a:gd name="connsiteY293" fmla="*/ 118430 h 232538"/>
                  <a:gd name="connsiteX294" fmla="*/ 500403 w 528058"/>
                  <a:gd name="connsiteY294" fmla="*/ 113243 h 232538"/>
                  <a:gd name="connsiteX295" fmla="*/ 495217 w 528058"/>
                  <a:gd name="connsiteY295" fmla="*/ 113243 h 232538"/>
                  <a:gd name="connsiteX296" fmla="*/ 393235 w 528058"/>
                  <a:gd name="connsiteY296" fmla="*/ 113243 h 232538"/>
                  <a:gd name="connsiteX297" fmla="*/ 398421 w 528058"/>
                  <a:gd name="connsiteY297" fmla="*/ 118430 h 232538"/>
                  <a:gd name="connsiteX298" fmla="*/ 398421 w 528058"/>
                  <a:gd name="connsiteY298" fmla="*/ 113243 h 232538"/>
                  <a:gd name="connsiteX299" fmla="*/ 393235 w 528058"/>
                  <a:gd name="connsiteY299" fmla="*/ 113243 h 232538"/>
                  <a:gd name="connsiteX300" fmla="*/ 490896 w 528058"/>
                  <a:gd name="connsiteY300" fmla="*/ 108921 h 232538"/>
                  <a:gd name="connsiteX301" fmla="*/ 490896 w 528058"/>
                  <a:gd name="connsiteY301" fmla="*/ 108921 h 232538"/>
                  <a:gd name="connsiteX302" fmla="*/ 491760 w 528058"/>
                  <a:gd name="connsiteY302" fmla="*/ 33714 h 232538"/>
                  <a:gd name="connsiteX303" fmla="*/ 401878 w 528058"/>
                  <a:gd name="connsiteY303" fmla="*/ 33714 h 232538"/>
                  <a:gd name="connsiteX304" fmla="*/ 401878 w 528058"/>
                  <a:gd name="connsiteY304" fmla="*/ 108921 h 232538"/>
                  <a:gd name="connsiteX305" fmla="*/ 490896 w 528058"/>
                  <a:gd name="connsiteY305" fmla="*/ 108921 h 232538"/>
                  <a:gd name="connsiteX306" fmla="*/ 496082 w 528058"/>
                  <a:gd name="connsiteY306" fmla="*/ 108057 h 232538"/>
                  <a:gd name="connsiteX307" fmla="*/ 500403 w 528058"/>
                  <a:gd name="connsiteY307" fmla="*/ 108057 h 232538"/>
                  <a:gd name="connsiteX308" fmla="*/ 500403 w 528058"/>
                  <a:gd name="connsiteY308" fmla="*/ 33714 h 232538"/>
                  <a:gd name="connsiteX309" fmla="*/ 496082 w 528058"/>
                  <a:gd name="connsiteY309" fmla="*/ 33714 h 232538"/>
                  <a:gd name="connsiteX310" fmla="*/ 496082 w 528058"/>
                  <a:gd name="connsiteY310" fmla="*/ 108057 h 232538"/>
                  <a:gd name="connsiteX311" fmla="*/ 393235 w 528058"/>
                  <a:gd name="connsiteY311" fmla="*/ 108057 h 232538"/>
                  <a:gd name="connsiteX312" fmla="*/ 397557 w 528058"/>
                  <a:gd name="connsiteY312" fmla="*/ 108057 h 232538"/>
                  <a:gd name="connsiteX313" fmla="*/ 397557 w 528058"/>
                  <a:gd name="connsiteY313" fmla="*/ 33714 h 232538"/>
                  <a:gd name="connsiteX314" fmla="*/ 393235 w 528058"/>
                  <a:gd name="connsiteY314" fmla="*/ 33714 h 232538"/>
                  <a:gd name="connsiteX315" fmla="*/ 393235 w 528058"/>
                  <a:gd name="connsiteY315" fmla="*/ 108057 h 232538"/>
                  <a:gd name="connsiteX316" fmla="*/ 495217 w 528058"/>
                  <a:gd name="connsiteY316" fmla="*/ 30256 h 232538"/>
                  <a:gd name="connsiteX317" fmla="*/ 500403 w 528058"/>
                  <a:gd name="connsiteY317" fmla="*/ 30256 h 232538"/>
                  <a:gd name="connsiteX318" fmla="*/ 495217 w 528058"/>
                  <a:gd name="connsiteY318" fmla="*/ 25069 h 232538"/>
                  <a:gd name="connsiteX319" fmla="*/ 495217 w 528058"/>
                  <a:gd name="connsiteY319" fmla="*/ 30256 h 232538"/>
                  <a:gd name="connsiteX320" fmla="*/ 393235 w 528058"/>
                  <a:gd name="connsiteY320" fmla="*/ 30256 h 232538"/>
                  <a:gd name="connsiteX321" fmla="*/ 398421 w 528058"/>
                  <a:gd name="connsiteY321" fmla="*/ 30256 h 232538"/>
                  <a:gd name="connsiteX322" fmla="*/ 398421 w 528058"/>
                  <a:gd name="connsiteY322" fmla="*/ 25069 h 232538"/>
                  <a:gd name="connsiteX323" fmla="*/ 393235 w 528058"/>
                  <a:gd name="connsiteY323" fmla="*/ 30256 h 232538"/>
                  <a:gd name="connsiteX324" fmla="*/ 402742 w 528058"/>
                  <a:gd name="connsiteY324" fmla="*/ 29391 h 232538"/>
                  <a:gd name="connsiteX325" fmla="*/ 490896 w 528058"/>
                  <a:gd name="connsiteY325" fmla="*/ 29391 h 232538"/>
                  <a:gd name="connsiteX326" fmla="*/ 490896 w 528058"/>
                  <a:gd name="connsiteY326" fmla="*/ 25069 h 232538"/>
                  <a:gd name="connsiteX327" fmla="*/ 402742 w 528058"/>
                  <a:gd name="connsiteY327" fmla="*/ 25069 h 232538"/>
                  <a:gd name="connsiteX328" fmla="*/ 402742 w 528058"/>
                  <a:gd name="connsiteY328" fmla="*/ 29391 h 232538"/>
                  <a:gd name="connsiteX329" fmla="*/ 371629 w 528058"/>
                  <a:gd name="connsiteY329" fmla="*/ 122752 h 232538"/>
                  <a:gd name="connsiteX330" fmla="*/ 273968 w 528058"/>
                  <a:gd name="connsiteY330" fmla="*/ 122752 h 232538"/>
                  <a:gd name="connsiteX331" fmla="*/ 264462 w 528058"/>
                  <a:gd name="connsiteY331" fmla="*/ 113243 h 232538"/>
                  <a:gd name="connsiteX332" fmla="*/ 264462 w 528058"/>
                  <a:gd name="connsiteY332" fmla="*/ 113243 h 232538"/>
                  <a:gd name="connsiteX333" fmla="*/ 264462 w 528058"/>
                  <a:gd name="connsiteY333" fmla="*/ 30256 h 232538"/>
                  <a:gd name="connsiteX334" fmla="*/ 273968 w 528058"/>
                  <a:gd name="connsiteY334" fmla="*/ 20747 h 232538"/>
                  <a:gd name="connsiteX335" fmla="*/ 273968 w 528058"/>
                  <a:gd name="connsiteY335" fmla="*/ 20747 h 232538"/>
                  <a:gd name="connsiteX336" fmla="*/ 371629 w 528058"/>
                  <a:gd name="connsiteY336" fmla="*/ 20747 h 232538"/>
                  <a:gd name="connsiteX337" fmla="*/ 381136 w 528058"/>
                  <a:gd name="connsiteY337" fmla="*/ 30256 h 232538"/>
                  <a:gd name="connsiteX338" fmla="*/ 381136 w 528058"/>
                  <a:gd name="connsiteY338" fmla="*/ 30256 h 232538"/>
                  <a:gd name="connsiteX339" fmla="*/ 381136 w 528058"/>
                  <a:gd name="connsiteY339" fmla="*/ 113243 h 232538"/>
                  <a:gd name="connsiteX340" fmla="*/ 371629 w 528058"/>
                  <a:gd name="connsiteY340" fmla="*/ 122752 h 232538"/>
                  <a:gd name="connsiteX341" fmla="*/ 371629 w 528058"/>
                  <a:gd name="connsiteY341" fmla="*/ 122752 h 232538"/>
                  <a:gd name="connsiteX342" fmla="*/ 279154 w 528058"/>
                  <a:gd name="connsiteY342" fmla="*/ 118430 h 232538"/>
                  <a:gd name="connsiteX343" fmla="*/ 367308 w 528058"/>
                  <a:gd name="connsiteY343" fmla="*/ 118430 h 232538"/>
                  <a:gd name="connsiteX344" fmla="*/ 367308 w 528058"/>
                  <a:gd name="connsiteY344" fmla="*/ 114108 h 232538"/>
                  <a:gd name="connsiteX345" fmla="*/ 279154 w 528058"/>
                  <a:gd name="connsiteY345" fmla="*/ 114108 h 232538"/>
                  <a:gd name="connsiteX346" fmla="*/ 279154 w 528058"/>
                  <a:gd name="connsiteY346" fmla="*/ 118430 h 232538"/>
                  <a:gd name="connsiteX347" fmla="*/ 269647 w 528058"/>
                  <a:gd name="connsiteY347" fmla="*/ 113243 h 232538"/>
                  <a:gd name="connsiteX348" fmla="*/ 274833 w 528058"/>
                  <a:gd name="connsiteY348" fmla="*/ 118430 h 232538"/>
                  <a:gd name="connsiteX349" fmla="*/ 274833 w 528058"/>
                  <a:gd name="connsiteY349" fmla="*/ 113243 h 232538"/>
                  <a:gd name="connsiteX350" fmla="*/ 269647 w 528058"/>
                  <a:gd name="connsiteY350" fmla="*/ 113243 h 232538"/>
                  <a:gd name="connsiteX351" fmla="*/ 371629 w 528058"/>
                  <a:gd name="connsiteY351" fmla="*/ 113243 h 232538"/>
                  <a:gd name="connsiteX352" fmla="*/ 371629 w 528058"/>
                  <a:gd name="connsiteY352" fmla="*/ 118430 h 232538"/>
                  <a:gd name="connsiteX353" fmla="*/ 376815 w 528058"/>
                  <a:gd name="connsiteY353" fmla="*/ 113243 h 232538"/>
                  <a:gd name="connsiteX354" fmla="*/ 371629 w 528058"/>
                  <a:gd name="connsiteY354" fmla="*/ 113243 h 232538"/>
                  <a:gd name="connsiteX355" fmla="*/ 367308 w 528058"/>
                  <a:gd name="connsiteY355" fmla="*/ 108921 h 232538"/>
                  <a:gd name="connsiteX356" fmla="*/ 367308 w 528058"/>
                  <a:gd name="connsiteY356" fmla="*/ 108921 h 232538"/>
                  <a:gd name="connsiteX357" fmla="*/ 368172 w 528058"/>
                  <a:gd name="connsiteY357" fmla="*/ 33714 h 232538"/>
                  <a:gd name="connsiteX358" fmla="*/ 278290 w 528058"/>
                  <a:gd name="connsiteY358" fmla="*/ 33714 h 232538"/>
                  <a:gd name="connsiteX359" fmla="*/ 278290 w 528058"/>
                  <a:gd name="connsiteY359" fmla="*/ 108921 h 232538"/>
                  <a:gd name="connsiteX360" fmla="*/ 367308 w 528058"/>
                  <a:gd name="connsiteY360" fmla="*/ 108921 h 232538"/>
                  <a:gd name="connsiteX361" fmla="*/ 372493 w 528058"/>
                  <a:gd name="connsiteY361" fmla="*/ 108057 h 232538"/>
                  <a:gd name="connsiteX362" fmla="*/ 376815 w 528058"/>
                  <a:gd name="connsiteY362" fmla="*/ 108057 h 232538"/>
                  <a:gd name="connsiteX363" fmla="*/ 376815 w 528058"/>
                  <a:gd name="connsiteY363" fmla="*/ 33714 h 232538"/>
                  <a:gd name="connsiteX364" fmla="*/ 372493 w 528058"/>
                  <a:gd name="connsiteY364" fmla="*/ 33714 h 232538"/>
                  <a:gd name="connsiteX365" fmla="*/ 372493 w 528058"/>
                  <a:gd name="connsiteY365" fmla="*/ 108057 h 232538"/>
                  <a:gd name="connsiteX366" fmla="*/ 269647 w 528058"/>
                  <a:gd name="connsiteY366" fmla="*/ 108057 h 232538"/>
                  <a:gd name="connsiteX367" fmla="*/ 273968 w 528058"/>
                  <a:gd name="connsiteY367" fmla="*/ 108057 h 232538"/>
                  <a:gd name="connsiteX368" fmla="*/ 273968 w 528058"/>
                  <a:gd name="connsiteY368" fmla="*/ 33714 h 232538"/>
                  <a:gd name="connsiteX369" fmla="*/ 269647 w 528058"/>
                  <a:gd name="connsiteY369" fmla="*/ 33714 h 232538"/>
                  <a:gd name="connsiteX370" fmla="*/ 269647 w 528058"/>
                  <a:gd name="connsiteY370" fmla="*/ 108057 h 232538"/>
                  <a:gd name="connsiteX371" fmla="*/ 371629 w 528058"/>
                  <a:gd name="connsiteY371" fmla="*/ 30256 h 232538"/>
                  <a:gd name="connsiteX372" fmla="*/ 376815 w 528058"/>
                  <a:gd name="connsiteY372" fmla="*/ 30256 h 232538"/>
                  <a:gd name="connsiteX373" fmla="*/ 371629 w 528058"/>
                  <a:gd name="connsiteY373" fmla="*/ 25069 h 232538"/>
                  <a:gd name="connsiteX374" fmla="*/ 371629 w 528058"/>
                  <a:gd name="connsiteY374" fmla="*/ 30256 h 232538"/>
                  <a:gd name="connsiteX375" fmla="*/ 269647 w 528058"/>
                  <a:gd name="connsiteY375" fmla="*/ 30256 h 232538"/>
                  <a:gd name="connsiteX376" fmla="*/ 274833 w 528058"/>
                  <a:gd name="connsiteY376" fmla="*/ 30256 h 232538"/>
                  <a:gd name="connsiteX377" fmla="*/ 274833 w 528058"/>
                  <a:gd name="connsiteY377" fmla="*/ 25069 h 232538"/>
                  <a:gd name="connsiteX378" fmla="*/ 269647 w 528058"/>
                  <a:gd name="connsiteY378" fmla="*/ 30256 h 232538"/>
                  <a:gd name="connsiteX379" fmla="*/ 279154 w 528058"/>
                  <a:gd name="connsiteY379" fmla="*/ 29391 h 232538"/>
                  <a:gd name="connsiteX380" fmla="*/ 367308 w 528058"/>
                  <a:gd name="connsiteY380" fmla="*/ 29391 h 232538"/>
                  <a:gd name="connsiteX381" fmla="*/ 367308 w 528058"/>
                  <a:gd name="connsiteY381" fmla="*/ 25069 h 232538"/>
                  <a:gd name="connsiteX382" fmla="*/ 279154 w 528058"/>
                  <a:gd name="connsiteY382" fmla="*/ 25069 h 232538"/>
                  <a:gd name="connsiteX383" fmla="*/ 279154 w 528058"/>
                  <a:gd name="connsiteY383" fmla="*/ 29391 h 232538"/>
                  <a:gd name="connsiteX384" fmla="*/ 248041 w 528058"/>
                  <a:gd name="connsiteY384" fmla="*/ 122752 h 232538"/>
                  <a:gd name="connsiteX385" fmla="*/ 158158 w 528058"/>
                  <a:gd name="connsiteY385" fmla="*/ 122752 h 232538"/>
                  <a:gd name="connsiteX386" fmla="*/ 148652 w 528058"/>
                  <a:gd name="connsiteY386" fmla="*/ 113243 h 232538"/>
                  <a:gd name="connsiteX387" fmla="*/ 148652 w 528058"/>
                  <a:gd name="connsiteY387" fmla="*/ 113243 h 232538"/>
                  <a:gd name="connsiteX388" fmla="*/ 148652 w 528058"/>
                  <a:gd name="connsiteY388" fmla="*/ 30256 h 232538"/>
                  <a:gd name="connsiteX389" fmla="*/ 158158 w 528058"/>
                  <a:gd name="connsiteY389" fmla="*/ 20747 h 232538"/>
                  <a:gd name="connsiteX390" fmla="*/ 158158 w 528058"/>
                  <a:gd name="connsiteY390" fmla="*/ 20747 h 232538"/>
                  <a:gd name="connsiteX391" fmla="*/ 248041 w 528058"/>
                  <a:gd name="connsiteY391" fmla="*/ 20747 h 232538"/>
                  <a:gd name="connsiteX392" fmla="*/ 257548 w 528058"/>
                  <a:gd name="connsiteY392" fmla="*/ 30256 h 232538"/>
                  <a:gd name="connsiteX393" fmla="*/ 257548 w 528058"/>
                  <a:gd name="connsiteY393" fmla="*/ 30256 h 232538"/>
                  <a:gd name="connsiteX394" fmla="*/ 257548 w 528058"/>
                  <a:gd name="connsiteY394" fmla="*/ 113243 h 232538"/>
                  <a:gd name="connsiteX395" fmla="*/ 248041 w 528058"/>
                  <a:gd name="connsiteY395" fmla="*/ 122752 h 232538"/>
                  <a:gd name="connsiteX396" fmla="*/ 248041 w 528058"/>
                  <a:gd name="connsiteY396" fmla="*/ 122752 h 232538"/>
                  <a:gd name="connsiteX397" fmla="*/ 163344 w 528058"/>
                  <a:gd name="connsiteY397" fmla="*/ 118430 h 232538"/>
                  <a:gd name="connsiteX398" fmla="*/ 243720 w 528058"/>
                  <a:gd name="connsiteY398" fmla="*/ 118430 h 232538"/>
                  <a:gd name="connsiteX399" fmla="*/ 243720 w 528058"/>
                  <a:gd name="connsiteY399" fmla="*/ 114108 h 232538"/>
                  <a:gd name="connsiteX400" fmla="*/ 163344 w 528058"/>
                  <a:gd name="connsiteY400" fmla="*/ 114108 h 232538"/>
                  <a:gd name="connsiteX401" fmla="*/ 163344 w 528058"/>
                  <a:gd name="connsiteY401" fmla="*/ 118430 h 232538"/>
                  <a:gd name="connsiteX402" fmla="*/ 248041 w 528058"/>
                  <a:gd name="connsiteY402" fmla="*/ 113243 h 232538"/>
                  <a:gd name="connsiteX403" fmla="*/ 248041 w 528058"/>
                  <a:gd name="connsiteY403" fmla="*/ 118430 h 232538"/>
                  <a:gd name="connsiteX404" fmla="*/ 253226 w 528058"/>
                  <a:gd name="connsiteY404" fmla="*/ 113243 h 232538"/>
                  <a:gd name="connsiteX405" fmla="*/ 248041 w 528058"/>
                  <a:gd name="connsiteY405" fmla="*/ 113243 h 232538"/>
                  <a:gd name="connsiteX406" fmla="*/ 153837 w 528058"/>
                  <a:gd name="connsiteY406" fmla="*/ 113243 h 232538"/>
                  <a:gd name="connsiteX407" fmla="*/ 159023 w 528058"/>
                  <a:gd name="connsiteY407" fmla="*/ 118430 h 232538"/>
                  <a:gd name="connsiteX408" fmla="*/ 159023 w 528058"/>
                  <a:gd name="connsiteY408" fmla="*/ 113243 h 232538"/>
                  <a:gd name="connsiteX409" fmla="*/ 153837 w 528058"/>
                  <a:gd name="connsiteY409" fmla="*/ 113243 h 232538"/>
                  <a:gd name="connsiteX410" fmla="*/ 243720 w 528058"/>
                  <a:gd name="connsiteY410" fmla="*/ 108921 h 232538"/>
                  <a:gd name="connsiteX411" fmla="*/ 243720 w 528058"/>
                  <a:gd name="connsiteY411" fmla="*/ 108921 h 232538"/>
                  <a:gd name="connsiteX412" fmla="*/ 244584 w 528058"/>
                  <a:gd name="connsiteY412" fmla="*/ 33714 h 232538"/>
                  <a:gd name="connsiteX413" fmla="*/ 162480 w 528058"/>
                  <a:gd name="connsiteY413" fmla="*/ 33714 h 232538"/>
                  <a:gd name="connsiteX414" fmla="*/ 162480 w 528058"/>
                  <a:gd name="connsiteY414" fmla="*/ 108921 h 232538"/>
                  <a:gd name="connsiteX415" fmla="*/ 243720 w 528058"/>
                  <a:gd name="connsiteY415" fmla="*/ 108921 h 232538"/>
                  <a:gd name="connsiteX416" fmla="*/ 248905 w 528058"/>
                  <a:gd name="connsiteY416" fmla="*/ 108057 h 232538"/>
                  <a:gd name="connsiteX417" fmla="*/ 253226 w 528058"/>
                  <a:gd name="connsiteY417" fmla="*/ 108057 h 232538"/>
                  <a:gd name="connsiteX418" fmla="*/ 253226 w 528058"/>
                  <a:gd name="connsiteY418" fmla="*/ 33714 h 232538"/>
                  <a:gd name="connsiteX419" fmla="*/ 248905 w 528058"/>
                  <a:gd name="connsiteY419" fmla="*/ 33714 h 232538"/>
                  <a:gd name="connsiteX420" fmla="*/ 248905 w 528058"/>
                  <a:gd name="connsiteY420" fmla="*/ 108057 h 232538"/>
                  <a:gd name="connsiteX421" fmla="*/ 152973 w 528058"/>
                  <a:gd name="connsiteY421" fmla="*/ 108057 h 232538"/>
                  <a:gd name="connsiteX422" fmla="*/ 157294 w 528058"/>
                  <a:gd name="connsiteY422" fmla="*/ 108057 h 232538"/>
                  <a:gd name="connsiteX423" fmla="*/ 157294 w 528058"/>
                  <a:gd name="connsiteY423" fmla="*/ 33714 h 232538"/>
                  <a:gd name="connsiteX424" fmla="*/ 152973 w 528058"/>
                  <a:gd name="connsiteY424" fmla="*/ 33714 h 232538"/>
                  <a:gd name="connsiteX425" fmla="*/ 152973 w 528058"/>
                  <a:gd name="connsiteY425" fmla="*/ 108057 h 232538"/>
                  <a:gd name="connsiteX426" fmla="*/ 248041 w 528058"/>
                  <a:gd name="connsiteY426" fmla="*/ 30256 h 232538"/>
                  <a:gd name="connsiteX427" fmla="*/ 253226 w 528058"/>
                  <a:gd name="connsiteY427" fmla="*/ 30256 h 232538"/>
                  <a:gd name="connsiteX428" fmla="*/ 248041 w 528058"/>
                  <a:gd name="connsiteY428" fmla="*/ 25069 h 232538"/>
                  <a:gd name="connsiteX429" fmla="*/ 248041 w 528058"/>
                  <a:gd name="connsiteY429" fmla="*/ 30256 h 232538"/>
                  <a:gd name="connsiteX430" fmla="*/ 153837 w 528058"/>
                  <a:gd name="connsiteY430" fmla="*/ 30256 h 232538"/>
                  <a:gd name="connsiteX431" fmla="*/ 159023 w 528058"/>
                  <a:gd name="connsiteY431" fmla="*/ 30256 h 232538"/>
                  <a:gd name="connsiteX432" fmla="*/ 159023 w 528058"/>
                  <a:gd name="connsiteY432" fmla="*/ 25069 h 232538"/>
                  <a:gd name="connsiteX433" fmla="*/ 153837 w 528058"/>
                  <a:gd name="connsiteY433" fmla="*/ 30256 h 232538"/>
                  <a:gd name="connsiteX434" fmla="*/ 163344 w 528058"/>
                  <a:gd name="connsiteY434" fmla="*/ 29391 h 232538"/>
                  <a:gd name="connsiteX435" fmla="*/ 243720 w 528058"/>
                  <a:gd name="connsiteY435" fmla="*/ 29391 h 232538"/>
                  <a:gd name="connsiteX436" fmla="*/ 243720 w 528058"/>
                  <a:gd name="connsiteY436" fmla="*/ 25069 h 232538"/>
                  <a:gd name="connsiteX437" fmla="*/ 163344 w 528058"/>
                  <a:gd name="connsiteY437" fmla="*/ 25069 h 232538"/>
                  <a:gd name="connsiteX438" fmla="*/ 163344 w 528058"/>
                  <a:gd name="connsiteY438" fmla="*/ 29391 h 232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</a:cxnLst>
                <a:rect l="l" t="t" r="r" b="b"/>
                <a:pathLst>
                  <a:path w="528058" h="232538">
                    <a:moveTo>
                      <a:pt x="513367" y="232538"/>
                    </a:moveTo>
                    <a:lnTo>
                      <a:pt x="465833" y="232538"/>
                    </a:lnTo>
                    <a:lnTo>
                      <a:pt x="465833" y="225622"/>
                    </a:lnTo>
                    <a:cubicBezTo>
                      <a:pt x="465833" y="199689"/>
                      <a:pt x="444226" y="178942"/>
                      <a:pt x="417435" y="178942"/>
                    </a:cubicBezTo>
                    <a:cubicBezTo>
                      <a:pt x="390643" y="178942"/>
                      <a:pt x="369036" y="199689"/>
                      <a:pt x="369036" y="225622"/>
                    </a:cubicBezTo>
                    <a:lnTo>
                      <a:pt x="369036" y="232538"/>
                    </a:lnTo>
                    <a:lnTo>
                      <a:pt x="158158" y="232538"/>
                    </a:lnTo>
                    <a:lnTo>
                      <a:pt x="158158" y="225622"/>
                    </a:lnTo>
                    <a:cubicBezTo>
                      <a:pt x="158158" y="199689"/>
                      <a:pt x="136552" y="178942"/>
                      <a:pt x="109760" y="178942"/>
                    </a:cubicBezTo>
                    <a:cubicBezTo>
                      <a:pt x="82968" y="178942"/>
                      <a:pt x="61362" y="199689"/>
                      <a:pt x="61362" y="225622"/>
                    </a:cubicBezTo>
                    <a:lnTo>
                      <a:pt x="61362" y="232538"/>
                    </a:lnTo>
                    <a:lnTo>
                      <a:pt x="14692" y="232538"/>
                    </a:lnTo>
                    <a:cubicBezTo>
                      <a:pt x="6914" y="231674"/>
                      <a:pt x="864" y="225622"/>
                      <a:pt x="0" y="217842"/>
                    </a:cubicBezTo>
                    <a:lnTo>
                      <a:pt x="0" y="217842"/>
                    </a:lnTo>
                    <a:lnTo>
                      <a:pt x="0" y="168568"/>
                    </a:lnTo>
                    <a:cubicBezTo>
                      <a:pt x="0" y="163382"/>
                      <a:pt x="864" y="156466"/>
                      <a:pt x="1729" y="151279"/>
                    </a:cubicBezTo>
                    <a:lnTo>
                      <a:pt x="1729" y="151279"/>
                    </a:lnTo>
                    <a:lnTo>
                      <a:pt x="1729" y="150415"/>
                    </a:lnTo>
                    <a:cubicBezTo>
                      <a:pt x="1729" y="149551"/>
                      <a:pt x="1729" y="149551"/>
                      <a:pt x="1729" y="148686"/>
                    </a:cubicBezTo>
                    <a:lnTo>
                      <a:pt x="1729" y="148686"/>
                    </a:lnTo>
                    <a:lnTo>
                      <a:pt x="25063" y="17289"/>
                    </a:lnTo>
                    <a:lnTo>
                      <a:pt x="25063" y="17289"/>
                    </a:lnTo>
                    <a:lnTo>
                      <a:pt x="25928" y="12967"/>
                    </a:lnTo>
                    <a:lnTo>
                      <a:pt x="25928" y="12967"/>
                    </a:lnTo>
                    <a:cubicBezTo>
                      <a:pt x="28520" y="6051"/>
                      <a:pt x="34570" y="864"/>
                      <a:pt x="41484" y="0"/>
                    </a:cubicBezTo>
                    <a:lnTo>
                      <a:pt x="41484" y="0"/>
                    </a:lnTo>
                    <a:lnTo>
                      <a:pt x="513367" y="0"/>
                    </a:lnTo>
                    <a:cubicBezTo>
                      <a:pt x="520281" y="864"/>
                      <a:pt x="526330" y="6916"/>
                      <a:pt x="528059" y="14696"/>
                    </a:cubicBezTo>
                    <a:lnTo>
                      <a:pt x="528059" y="14696"/>
                    </a:lnTo>
                    <a:lnTo>
                      <a:pt x="528059" y="19018"/>
                    </a:lnTo>
                    <a:lnTo>
                      <a:pt x="528059" y="19018"/>
                    </a:lnTo>
                    <a:lnTo>
                      <a:pt x="528059" y="217842"/>
                    </a:lnTo>
                    <a:cubicBezTo>
                      <a:pt x="527195" y="225622"/>
                      <a:pt x="521145" y="231674"/>
                      <a:pt x="513367" y="232538"/>
                    </a:cubicBezTo>
                    <a:lnTo>
                      <a:pt x="513367" y="232538"/>
                    </a:lnTo>
                    <a:close/>
                    <a:moveTo>
                      <a:pt x="475339" y="228216"/>
                    </a:moveTo>
                    <a:lnTo>
                      <a:pt x="509045" y="228216"/>
                    </a:lnTo>
                    <a:lnTo>
                      <a:pt x="509045" y="223894"/>
                    </a:lnTo>
                    <a:lnTo>
                      <a:pt x="479661" y="223894"/>
                    </a:lnTo>
                    <a:cubicBezTo>
                      <a:pt x="479661" y="224758"/>
                      <a:pt x="479661" y="225622"/>
                      <a:pt x="479661" y="226487"/>
                    </a:cubicBezTo>
                    <a:lnTo>
                      <a:pt x="479661" y="229080"/>
                    </a:lnTo>
                    <a:lnTo>
                      <a:pt x="475339" y="228216"/>
                    </a:lnTo>
                    <a:close/>
                    <a:moveTo>
                      <a:pt x="471018" y="228216"/>
                    </a:moveTo>
                    <a:lnTo>
                      <a:pt x="471018" y="228216"/>
                    </a:lnTo>
                    <a:lnTo>
                      <a:pt x="471018" y="228216"/>
                    </a:lnTo>
                    <a:close/>
                    <a:moveTo>
                      <a:pt x="365579" y="228216"/>
                    </a:moveTo>
                    <a:lnTo>
                      <a:pt x="365579" y="228216"/>
                    </a:lnTo>
                    <a:lnTo>
                      <a:pt x="365579" y="228216"/>
                    </a:lnTo>
                    <a:close/>
                    <a:moveTo>
                      <a:pt x="199643" y="228216"/>
                    </a:moveTo>
                    <a:lnTo>
                      <a:pt x="361258" y="228216"/>
                    </a:lnTo>
                    <a:lnTo>
                      <a:pt x="356937" y="228216"/>
                    </a:lnTo>
                    <a:lnTo>
                      <a:pt x="356937" y="225622"/>
                    </a:lnTo>
                    <a:cubicBezTo>
                      <a:pt x="356937" y="224758"/>
                      <a:pt x="356937" y="223894"/>
                      <a:pt x="356937" y="223029"/>
                    </a:cubicBezTo>
                    <a:lnTo>
                      <a:pt x="199643" y="223029"/>
                    </a:lnTo>
                    <a:lnTo>
                      <a:pt x="199643" y="228216"/>
                    </a:lnTo>
                    <a:close/>
                    <a:moveTo>
                      <a:pt x="178901" y="228216"/>
                    </a:moveTo>
                    <a:lnTo>
                      <a:pt x="195321" y="228216"/>
                    </a:lnTo>
                    <a:lnTo>
                      <a:pt x="195321" y="223894"/>
                    </a:lnTo>
                    <a:lnTo>
                      <a:pt x="178901" y="223894"/>
                    </a:lnTo>
                    <a:lnTo>
                      <a:pt x="178901" y="228216"/>
                    </a:lnTo>
                    <a:close/>
                    <a:moveTo>
                      <a:pt x="167665" y="228216"/>
                    </a:moveTo>
                    <a:lnTo>
                      <a:pt x="174579" y="228216"/>
                    </a:lnTo>
                    <a:lnTo>
                      <a:pt x="174579" y="223894"/>
                    </a:lnTo>
                    <a:lnTo>
                      <a:pt x="171986" y="223894"/>
                    </a:lnTo>
                    <a:cubicBezTo>
                      <a:pt x="171986" y="224758"/>
                      <a:pt x="171986" y="225622"/>
                      <a:pt x="171986" y="226487"/>
                    </a:cubicBezTo>
                    <a:lnTo>
                      <a:pt x="171986" y="229080"/>
                    </a:lnTo>
                    <a:lnTo>
                      <a:pt x="167665" y="228216"/>
                    </a:lnTo>
                    <a:close/>
                    <a:moveTo>
                      <a:pt x="162480" y="228216"/>
                    </a:moveTo>
                    <a:lnTo>
                      <a:pt x="162480" y="228216"/>
                    </a:lnTo>
                    <a:lnTo>
                      <a:pt x="162480" y="228216"/>
                    </a:lnTo>
                    <a:close/>
                    <a:moveTo>
                      <a:pt x="57041" y="228216"/>
                    </a:moveTo>
                    <a:lnTo>
                      <a:pt x="57041" y="228216"/>
                    </a:lnTo>
                    <a:lnTo>
                      <a:pt x="57041" y="228216"/>
                    </a:lnTo>
                    <a:close/>
                    <a:moveTo>
                      <a:pt x="19878" y="228216"/>
                    </a:moveTo>
                    <a:lnTo>
                      <a:pt x="52719" y="228216"/>
                    </a:lnTo>
                    <a:lnTo>
                      <a:pt x="48398" y="228216"/>
                    </a:lnTo>
                    <a:lnTo>
                      <a:pt x="48398" y="225622"/>
                    </a:lnTo>
                    <a:cubicBezTo>
                      <a:pt x="48398" y="224758"/>
                      <a:pt x="48398" y="223894"/>
                      <a:pt x="48398" y="223029"/>
                    </a:cubicBezTo>
                    <a:lnTo>
                      <a:pt x="19878" y="223029"/>
                    </a:lnTo>
                    <a:lnTo>
                      <a:pt x="19878" y="228216"/>
                    </a:lnTo>
                    <a:close/>
                    <a:moveTo>
                      <a:pt x="513367" y="223029"/>
                    </a:moveTo>
                    <a:lnTo>
                      <a:pt x="513367" y="227351"/>
                    </a:lnTo>
                    <a:cubicBezTo>
                      <a:pt x="518552" y="226487"/>
                      <a:pt x="522873" y="222165"/>
                      <a:pt x="523738" y="216978"/>
                    </a:cubicBezTo>
                    <a:lnTo>
                      <a:pt x="519416" y="216978"/>
                    </a:lnTo>
                    <a:cubicBezTo>
                      <a:pt x="518552" y="220436"/>
                      <a:pt x="515959" y="222165"/>
                      <a:pt x="513367" y="223029"/>
                    </a:cubicBezTo>
                    <a:close/>
                    <a:moveTo>
                      <a:pt x="5186" y="217842"/>
                    </a:moveTo>
                    <a:cubicBezTo>
                      <a:pt x="6050" y="223029"/>
                      <a:pt x="10371" y="227351"/>
                      <a:pt x="15557" y="228216"/>
                    </a:cubicBezTo>
                    <a:lnTo>
                      <a:pt x="15557" y="223894"/>
                    </a:lnTo>
                    <a:cubicBezTo>
                      <a:pt x="12964" y="223029"/>
                      <a:pt x="11235" y="221300"/>
                      <a:pt x="10371" y="218707"/>
                    </a:cubicBezTo>
                    <a:lnTo>
                      <a:pt x="5186" y="218707"/>
                    </a:lnTo>
                    <a:close/>
                    <a:moveTo>
                      <a:pt x="471018" y="223894"/>
                    </a:moveTo>
                    <a:lnTo>
                      <a:pt x="471018" y="223894"/>
                    </a:lnTo>
                    <a:lnTo>
                      <a:pt x="471018" y="219571"/>
                    </a:lnTo>
                    <a:lnTo>
                      <a:pt x="475339" y="219571"/>
                    </a:lnTo>
                    <a:cubicBezTo>
                      <a:pt x="471882" y="192773"/>
                      <a:pt x="448548" y="171162"/>
                      <a:pt x="420892" y="170297"/>
                    </a:cubicBezTo>
                    <a:lnTo>
                      <a:pt x="420892" y="174620"/>
                    </a:lnTo>
                    <a:cubicBezTo>
                      <a:pt x="447683" y="175484"/>
                      <a:pt x="469290" y="197095"/>
                      <a:pt x="471018" y="223894"/>
                    </a:cubicBezTo>
                    <a:close/>
                    <a:moveTo>
                      <a:pt x="365579" y="223894"/>
                    </a:moveTo>
                    <a:lnTo>
                      <a:pt x="365579" y="223894"/>
                    </a:lnTo>
                    <a:cubicBezTo>
                      <a:pt x="366444" y="197095"/>
                      <a:pt x="388914" y="176349"/>
                      <a:pt x="415706" y="174620"/>
                    </a:cubicBezTo>
                    <a:lnTo>
                      <a:pt x="415706" y="170297"/>
                    </a:lnTo>
                    <a:cubicBezTo>
                      <a:pt x="387186" y="171162"/>
                      <a:pt x="364715" y="192773"/>
                      <a:pt x="361258" y="219571"/>
                    </a:cubicBezTo>
                    <a:lnTo>
                      <a:pt x="365579" y="219571"/>
                    </a:lnTo>
                    <a:lnTo>
                      <a:pt x="365579" y="223894"/>
                    </a:lnTo>
                    <a:close/>
                    <a:moveTo>
                      <a:pt x="162480" y="223894"/>
                    </a:moveTo>
                    <a:lnTo>
                      <a:pt x="162480" y="223894"/>
                    </a:lnTo>
                    <a:lnTo>
                      <a:pt x="162480" y="219571"/>
                    </a:lnTo>
                    <a:lnTo>
                      <a:pt x="166801" y="219571"/>
                    </a:lnTo>
                    <a:cubicBezTo>
                      <a:pt x="163344" y="192773"/>
                      <a:pt x="140009" y="171162"/>
                      <a:pt x="112353" y="170297"/>
                    </a:cubicBezTo>
                    <a:lnTo>
                      <a:pt x="112353" y="174620"/>
                    </a:lnTo>
                    <a:cubicBezTo>
                      <a:pt x="139145" y="175484"/>
                      <a:pt x="161615" y="197095"/>
                      <a:pt x="162480" y="223894"/>
                    </a:cubicBezTo>
                    <a:close/>
                    <a:moveTo>
                      <a:pt x="57041" y="223894"/>
                    </a:moveTo>
                    <a:lnTo>
                      <a:pt x="57041" y="223894"/>
                    </a:lnTo>
                    <a:cubicBezTo>
                      <a:pt x="57905" y="197095"/>
                      <a:pt x="80376" y="176349"/>
                      <a:pt x="107167" y="174620"/>
                    </a:cubicBezTo>
                    <a:lnTo>
                      <a:pt x="107167" y="170297"/>
                    </a:lnTo>
                    <a:cubicBezTo>
                      <a:pt x="78647" y="171162"/>
                      <a:pt x="56176" y="192773"/>
                      <a:pt x="52719" y="219571"/>
                    </a:cubicBezTo>
                    <a:lnTo>
                      <a:pt x="57041" y="219571"/>
                    </a:lnTo>
                    <a:lnTo>
                      <a:pt x="57041" y="223894"/>
                    </a:lnTo>
                    <a:close/>
                    <a:moveTo>
                      <a:pt x="479661" y="218707"/>
                    </a:moveTo>
                    <a:lnTo>
                      <a:pt x="511638" y="218707"/>
                    </a:lnTo>
                    <a:cubicBezTo>
                      <a:pt x="513367" y="218707"/>
                      <a:pt x="515095" y="216978"/>
                      <a:pt x="515095" y="215249"/>
                    </a:cubicBezTo>
                    <a:lnTo>
                      <a:pt x="515095" y="16425"/>
                    </a:lnTo>
                    <a:cubicBezTo>
                      <a:pt x="515095" y="13831"/>
                      <a:pt x="513367" y="12967"/>
                      <a:pt x="511638" y="12967"/>
                    </a:cubicBezTo>
                    <a:lnTo>
                      <a:pt x="44941" y="12967"/>
                    </a:lnTo>
                    <a:cubicBezTo>
                      <a:pt x="42348" y="12967"/>
                      <a:pt x="39756" y="14696"/>
                      <a:pt x="39756" y="17289"/>
                    </a:cubicBezTo>
                    <a:lnTo>
                      <a:pt x="39756" y="17289"/>
                    </a:lnTo>
                    <a:lnTo>
                      <a:pt x="16421" y="148686"/>
                    </a:lnTo>
                    <a:lnTo>
                      <a:pt x="16421" y="148686"/>
                    </a:lnTo>
                    <a:lnTo>
                      <a:pt x="15557" y="153008"/>
                    </a:lnTo>
                    <a:cubicBezTo>
                      <a:pt x="14692" y="158195"/>
                      <a:pt x="14692" y="165975"/>
                      <a:pt x="14692" y="170297"/>
                    </a:cubicBezTo>
                    <a:lnTo>
                      <a:pt x="14692" y="215249"/>
                    </a:lnTo>
                    <a:cubicBezTo>
                      <a:pt x="14692" y="216978"/>
                      <a:pt x="16421" y="218707"/>
                      <a:pt x="18149" y="218707"/>
                    </a:cubicBezTo>
                    <a:lnTo>
                      <a:pt x="49262" y="218707"/>
                    </a:lnTo>
                    <a:cubicBezTo>
                      <a:pt x="52719" y="189315"/>
                      <a:pt x="77783" y="165975"/>
                      <a:pt x="108032" y="165111"/>
                    </a:cubicBezTo>
                    <a:lnTo>
                      <a:pt x="108032" y="165111"/>
                    </a:lnTo>
                    <a:lnTo>
                      <a:pt x="112353" y="165111"/>
                    </a:lnTo>
                    <a:cubicBezTo>
                      <a:pt x="143466" y="165975"/>
                      <a:pt x="168529" y="189315"/>
                      <a:pt x="171122" y="218707"/>
                    </a:cubicBezTo>
                    <a:lnTo>
                      <a:pt x="356073" y="218707"/>
                    </a:lnTo>
                    <a:cubicBezTo>
                      <a:pt x="359529" y="189315"/>
                      <a:pt x="384593" y="165975"/>
                      <a:pt x="414842" y="165111"/>
                    </a:cubicBezTo>
                    <a:lnTo>
                      <a:pt x="414842" y="165111"/>
                    </a:lnTo>
                    <a:lnTo>
                      <a:pt x="419163" y="165111"/>
                    </a:lnTo>
                    <a:cubicBezTo>
                      <a:pt x="451140" y="166840"/>
                      <a:pt x="476204" y="189315"/>
                      <a:pt x="479661" y="218707"/>
                    </a:cubicBezTo>
                    <a:close/>
                    <a:moveTo>
                      <a:pt x="519416" y="213520"/>
                    </a:moveTo>
                    <a:lnTo>
                      <a:pt x="523738" y="213520"/>
                    </a:lnTo>
                    <a:lnTo>
                      <a:pt x="523738" y="19018"/>
                    </a:lnTo>
                    <a:lnTo>
                      <a:pt x="519416" y="19018"/>
                    </a:lnTo>
                    <a:lnTo>
                      <a:pt x="519416" y="213520"/>
                    </a:lnTo>
                    <a:close/>
                    <a:moveTo>
                      <a:pt x="5186" y="213520"/>
                    </a:moveTo>
                    <a:lnTo>
                      <a:pt x="9507" y="213520"/>
                    </a:lnTo>
                    <a:lnTo>
                      <a:pt x="9507" y="172891"/>
                    </a:lnTo>
                    <a:lnTo>
                      <a:pt x="5186" y="172891"/>
                    </a:lnTo>
                    <a:lnTo>
                      <a:pt x="5186" y="213520"/>
                    </a:lnTo>
                    <a:close/>
                    <a:moveTo>
                      <a:pt x="5186" y="168568"/>
                    </a:moveTo>
                    <a:lnTo>
                      <a:pt x="9507" y="168568"/>
                    </a:lnTo>
                    <a:cubicBezTo>
                      <a:pt x="9507" y="164246"/>
                      <a:pt x="10371" y="158195"/>
                      <a:pt x="10371" y="153008"/>
                    </a:cubicBezTo>
                    <a:lnTo>
                      <a:pt x="6050" y="152144"/>
                    </a:lnTo>
                    <a:cubicBezTo>
                      <a:pt x="5186" y="157331"/>
                      <a:pt x="5186" y="163382"/>
                      <a:pt x="5186" y="168568"/>
                    </a:cubicBezTo>
                    <a:close/>
                    <a:moveTo>
                      <a:pt x="9507" y="147822"/>
                    </a:moveTo>
                    <a:lnTo>
                      <a:pt x="12100" y="147822"/>
                    </a:lnTo>
                    <a:lnTo>
                      <a:pt x="34570" y="18154"/>
                    </a:lnTo>
                    <a:lnTo>
                      <a:pt x="30249" y="17289"/>
                    </a:lnTo>
                    <a:lnTo>
                      <a:pt x="7778" y="146957"/>
                    </a:lnTo>
                    <a:lnTo>
                      <a:pt x="9507" y="147822"/>
                    </a:lnTo>
                    <a:close/>
                    <a:moveTo>
                      <a:pt x="32842" y="13831"/>
                    </a:moveTo>
                    <a:lnTo>
                      <a:pt x="35434" y="14696"/>
                    </a:lnTo>
                    <a:cubicBezTo>
                      <a:pt x="37163" y="12102"/>
                      <a:pt x="39756" y="9509"/>
                      <a:pt x="42348" y="8645"/>
                    </a:cubicBezTo>
                    <a:lnTo>
                      <a:pt x="42348" y="4322"/>
                    </a:lnTo>
                    <a:cubicBezTo>
                      <a:pt x="37163" y="5187"/>
                      <a:pt x="32842" y="8645"/>
                      <a:pt x="31113" y="13831"/>
                    </a:cubicBezTo>
                    <a:lnTo>
                      <a:pt x="32842" y="13831"/>
                    </a:lnTo>
                    <a:close/>
                    <a:moveTo>
                      <a:pt x="518552" y="14696"/>
                    </a:moveTo>
                    <a:lnTo>
                      <a:pt x="522873" y="14696"/>
                    </a:lnTo>
                    <a:cubicBezTo>
                      <a:pt x="522009" y="10373"/>
                      <a:pt x="517688" y="6051"/>
                      <a:pt x="512502" y="4322"/>
                    </a:cubicBezTo>
                    <a:lnTo>
                      <a:pt x="512502" y="8645"/>
                    </a:lnTo>
                    <a:cubicBezTo>
                      <a:pt x="515959" y="9509"/>
                      <a:pt x="517688" y="12102"/>
                      <a:pt x="518552" y="14696"/>
                    </a:cubicBezTo>
                    <a:close/>
                    <a:moveTo>
                      <a:pt x="199643" y="8645"/>
                    </a:moveTo>
                    <a:lnTo>
                      <a:pt x="509045" y="8645"/>
                    </a:lnTo>
                    <a:lnTo>
                      <a:pt x="509045" y="4322"/>
                    </a:lnTo>
                    <a:lnTo>
                      <a:pt x="199643" y="4322"/>
                    </a:lnTo>
                    <a:lnTo>
                      <a:pt x="199643" y="8645"/>
                    </a:lnTo>
                    <a:close/>
                    <a:moveTo>
                      <a:pt x="178901" y="8645"/>
                    </a:moveTo>
                    <a:lnTo>
                      <a:pt x="195321" y="8645"/>
                    </a:lnTo>
                    <a:lnTo>
                      <a:pt x="195321" y="4322"/>
                    </a:lnTo>
                    <a:lnTo>
                      <a:pt x="178901" y="4322"/>
                    </a:lnTo>
                    <a:lnTo>
                      <a:pt x="178901" y="8645"/>
                    </a:lnTo>
                    <a:close/>
                    <a:moveTo>
                      <a:pt x="46670" y="8645"/>
                    </a:moveTo>
                    <a:lnTo>
                      <a:pt x="174579" y="8645"/>
                    </a:lnTo>
                    <a:lnTo>
                      <a:pt x="174579" y="4322"/>
                    </a:lnTo>
                    <a:lnTo>
                      <a:pt x="46670" y="4322"/>
                    </a:lnTo>
                    <a:lnTo>
                      <a:pt x="46670" y="8645"/>
                    </a:lnTo>
                    <a:close/>
                    <a:moveTo>
                      <a:pt x="36299" y="140906"/>
                    </a:moveTo>
                    <a:lnTo>
                      <a:pt x="36299" y="140906"/>
                    </a:lnTo>
                    <a:cubicBezTo>
                      <a:pt x="36299" y="140906"/>
                      <a:pt x="36299" y="140906"/>
                      <a:pt x="36299" y="140906"/>
                    </a:cubicBezTo>
                    <a:cubicBezTo>
                      <a:pt x="33706" y="140906"/>
                      <a:pt x="31113" y="140041"/>
                      <a:pt x="29385" y="137448"/>
                    </a:cubicBezTo>
                    <a:cubicBezTo>
                      <a:pt x="27656" y="135719"/>
                      <a:pt x="26792" y="133126"/>
                      <a:pt x="26792" y="130533"/>
                    </a:cubicBezTo>
                    <a:lnTo>
                      <a:pt x="26792" y="130533"/>
                    </a:lnTo>
                    <a:lnTo>
                      <a:pt x="26792" y="128804"/>
                    </a:lnTo>
                    <a:cubicBezTo>
                      <a:pt x="26792" y="128804"/>
                      <a:pt x="26792" y="127939"/>
                      <a:pt x="26792" y="127939"/>
                    </a:cubicBezTo>
                    <a:lnTo>
                      <a:pt x="44077" y="30256"/>
                    </a:lnTo>
                    <a:cubicBezTo>
                      <a:pt x="44077" y="30256"/>
                      <a:pt x="44077" y="29391"/>
                      <a:pt x="44077" y="29391"/>
                    </a:cubicBezTo>
                    <a:lnTo>
                      <a:pt x="44077" y="27662"/>
                    </a:lnTo>
                    <a:lnTo>
                      <a:pt x="44077" y="27662"/>
                    </a:lnTo>
                    <a:cubicBezTo>
                      <a:pt x="45805" y="23340"/>
                      <a:pt x="49262" y="19882"/>
                      <a:pt x="54448" y="19018"/>
                    </a:cubicBezTo>
                    <a:lnTo>
                      <a:pt x="54448" y="19018"/>
                    </a:lnTo>
                    <a:lnTo>
                      <a:pt x="132231" y="19018"/>
                    </a:lnTo>
                    <a:cubicBezTo>
                      <a:pt x="136552" y="19882"/>
                      <a:pt x="140873" y="23340"/>
                      <a:pt x="141738" y="28527"/>
                    </a:cubicBezTo>
                    <a:lnTo>
                      <a:pt x="141738" y="28527"/>
                    </a:lnTo>
                    <a:lnTo>
                      <a:pt x="141738" y="111515"/>
                    </a:lnTo>
                    <a:cubicBezTo>
                      <a:pt x="141738" y="113243"/>
                      <a:pt x="140009" y="115837"/>
                      <a:pt x="139145" y="117566"/>
                    </a:cubicBezTo>
                    <a:cubicBezTo>
                      <a:pt x="137416" y="119295"/>
                      <a:pt x="135688" y="120159"/>
                      <a:pt x="133959" y="121024"/>
                    </a:cubicBezTo>
                    <a:lnTo>
                      <a:pt x="133959" y="121024"/>
                    </a:lnTo>
                    <a:lnTo>
                      <a:pt x="133959" y="121024"/>
                    </a:lnTo>
                    <a:lnTo>
                      <a:pt x="133959" y="121024"/>
                    </a:lnTo>
                    <a:lnTo>
                      <a:pt x="128774" y="123617"/>
                    </a:lnTo>
                    <a:lnTo>
                      <a:pt x="128774" y="123617"/>
                    </a:lnTo>
                    <a:lnTo>
                      <a:pt x="128774" y="123617"/>
                    </a:lnTo>
                    <a:lnTo>
                      <a:pt x="128774" y="123617"/>
                    </a:lnTo>
                    <a:lnTo>
                      <a:pt x="38891" y="140041"/>
                    </a:lnTo>
                    <a:cubicBezTo>
                      <a:pt x="38891" y="140041"/>
                      <a:pt x="38027" y="140041"/>
                      <a:pt x="38027" y="140041"/>
                    </a:cubicBezTo>
                    <a:lnTo>
                      <a:pt x="36299" y="140906"/>
                    </a:lnTo>
                    <a:close/>
                    <a:moveTo>
                      <a:pt x="31113" y="131397"/>
                    </a:moveTo>
                    <a:cubicBezTo>
                      <a:pt x="31113" y="132261"/>
                      <a:pt x="31977" y="133990"/>
                      <a:pt x="32842" y="134855"/>
                    </a:cubicBezTo>
                    <a:cubicBezTo>
                      <a:pt x="33706" y="135719"/>
                      <a:pt x="34570" y="136584"/>
                      <a:pt x="36299" y="136584"/>
                    </a:cubicBezTo>
                    <a:lnTo>
                      <a:pt x="35434" y="133126"/>
                    </a:lnTo>
                    <a:lnTo>
                      <a:pt x="31113" y="131397"/>
                    </a:lnTo>
                    <a:close/>
                    <a:moveTo>
                      <a:pt x="39756" y="133126"/>
                    </a:moveTo>
                    <a:lnTo>
                      <a:pt x="40620" y="135719"/>
                    </a:lnTo>
                    <a:lnTo>
                      <a:pt x="127910" y="119295"/>
                    </a:lnTo>
                    <a:lnTo>
                      <a:pt x="127045" y="114972"/>
                    </a:lnTo>
                    <a:lnTo>
                      <a:pt x="39756" y="131397"/>
                    </a:lnTo>
                    <a:lnTo>
                      <a:pt x="39756" y="133126"/>
                    </a:lnTo>
                    <a:lnTo>
                      <a:pt x="39756" y="133126"/>
                    </a:lnTo>
                    <a:close/>
                    <a:moveTo>
                      <a:pt x="31113" y="127075"/>
                    </a:moveTo>
                    <a:lnTo>
                      <a:pt x="32842" y="127939"/>
                    </a:lnTo>
                    <a:lnTo>
                      <a:pt x="32842" y="127939"/>
                    </a:lnTo>
                    <a:lnTo>
                      <a:pt x="35434" y="127939"/>
                    </a:lnTo>
                    <a:lnTo>
                      <a:pt x="51855" y="35443"/>
                    </a:lnTo>
                    <a:lnTo>
                      <a:pt x="47534" y="34578"/>
                    </a:lnTo>
                    <a:lnTo>
                      <a:pt x="31113" y="127075"/>
                    </a:lnTo>
                    <a:close/>
                    <a:moveTo>
                      <a:pt x="57041" y="35443"/>
                    </a:moveTo>
                    <a:lnTo>
                      <a:pt x="40620" y="126210"/>
                    </a:lnTo>
                    <a:lnTo>
                      <a:pt x="127910" y="109786"/>
                    </a:lnTo>
                    <a:cubicBezTo>
                      <a:pt x="127910" y="109786"/>
                      <a:pt x="127910" y="109786"/>
                      <a:pt x="127910" y="109786"/>
                    </a:cubicBezTo>
                    <a:lnTo>
                      <a:pt x="127910" y="33714"/>
                    </a:lnTo>
                    <a:lnTo>
                      <a:pt x="57041" y="33714"/>
                    </a:lnTo>
                    <a:lnTo>
                      <a:pt x="57041" y="35443"/>
                    </a:lnTo>
                    <a:lnTo>
                      <a:pt x="57041" y="35443"/>
                    </a:lnTo>
                    <a:close/>
                    <a:moveTo>
                      <a:pt x="131367" y="115837"/>
                    </a:moveTo>
                    <a:lnTo>
                      <a:pt x="132231" y="117566"/>
                    </a:lnTo>
                    <a:cubicBezTo>
                      <a:pt x="133095" y="116701"/>
                      <a:pt x="133959" y="115837"/>
                      <a:pt x="134824" y="114972"/>
                    </a:cubicBezTo>
                    <a:cubicBezTo>
                      <a:pt x="135688" y="114108"/>
                      <a:pt x="135688" y="113243"/>
                      <a:pt x="136552" y="111515"/>
                    </a:cubicBezTo>
                    <a:lnTo>
                      <a:pt x="131367" y="111515"/>
                    </a:lnTo>
                    <a:cubicBezTo>
                      <a:pt x="131367" y="111515"/>
                      <a:pt x="131367" y="111515"/>
                      <a:pt x="131367" y="111515"/>
                    </a:cubicBezTo>
                    <a:cubicBezTo>
                      <a:pt x="131367" y="111515"/>
                      <a:pt x="131367" y="111515"/>
                      <a:pt x="131367" y="111515"/>
                    </a:cubicBezTo>
                    <a:lnTo>
                      <a:pt x="131367" y="115837"/>
                    </a:lnTo>
                    <a:close/>
                    <a:moveTo>
                      <a:pt x="132231" y="108057"/>
                    </a:moveTo>
                    <a:lnTo>
                      <a:pt x="136552" y="108057"/>
                    </a:lnTo>
                    <a:lnTo>
                      <a:pt x="136552" y="33714"/>
                    </a:lnTo>
                    <a:lnTo>
                      <a:pt x="132231" y="33714"/>
                    </a:lnTo>
                    <a:lnTo>
                      <a:pt x="132231" y="108057"/>
                    </a:lnTo>
                    <a:close/>
                    <a:moveTo>
                      <a:pt x="50991" y="29391"/>
                    </a:moveTo>
                    <a:lnTo>
                      <a:pt x="54448" y="29391"/>
                    </a:lnTo>
                    <a:cubicBezTo>
                      <a:pt x="54448" y="29391"/>
                      <a:pt x="54448" y="29391"/>
                      <a:pt x="54448" y="29391"/>
                    </a:cubicBezTo>
                    <a:cubicBezTo>
                      <a:pt x="54448" y="29391"/>
                      <a:pt x="54448" y="29391"/>
                      <a:pt x="54448" y="29391"/>
                    </a:cubicBezTo>
                    <a:lnTo>
                      <a:pt x="54448" y="24205"/>
                    </a:lnTo>
                    <a:cubicBezTo>
                      <a:pt x="51855" y="25069"/>
                      <a:pt x="50127" y="26798"/>
                      <a:pt x="49262" y="28527"/>
                    </a:cubicBezTo>
                    <a:lnTo>
                      <a:pt x="50991" y="29391"/>
                    </a:lnTo>
                    <a:close/>
                    <a:moveTo>
                      <a:pt x="131367" y="29391"/>
                    </a:moveTo>
                    <a:lnTo>
                      <a:pt x="136552" y="29391"/>
                    </a:lnTo>
                    <a:cubicBezTo>
                      <a:pt x="135688" y="26798"/>
                      <a:pt x="133959" y="25069"/>
                      <a:pt x="131367" y="24205"/>
                    </a:cubicBezTo>
                    <a:lnTo>
                      <a:pt x="131367" y="29391"/>
                    </a:lnTo>
                    <a:close/>
                    <a:moveTo>
                      <a:pt x="58769" y="29391"/>
                    </a:moveTo>
                    <a:lnTo>
                      <a:pt x="127045" y="29391"/>
                    </a:lnTo>
                    <a:lnTo>
                      <a:pt x="127045" y="25069"/>
                    </a:lnTo>
                    <a:lnTo>
                      <a:pt x="58769" y="25069"/>
                    </a:lnTo>
                    <a:lnTo>
                      <a:pt x="58769" y="29391"/>
                    </a:lnTo>
                    <a:close/>
                    <a:moveTo>
                      <a:pt x="495217" y="122752"/>
                    </a:moveTo>
                    <a:lnTo>
                      <a:pt x="397557" y="122752"/>
                    </a:lnTo>
                    <a:cubicBezTo>
                      <a:pt x="393235" y="121888"/>
                      <a:pt x="388914" y="118430"/>
                      <a:pt x="388050" y="113243"/>
                    </a:cubicBezTo>
                    <a:lnTo>
                      <a:pt x="388050" y="113243"/>
                    </a:lnTo>
                    <a:lnTo>
                      <a:pt x="388050" y="30256"/>
                    </a:lnTo>
                    <a:cubicBezTo>
                      <a:pt x="388914" y="25934"/>
                      <a:pt x="392371" y="21611"/>
                      <a:pt x="397557" y="20747"/>
                    </a:cubicBezTo>
                    <a:lnTo>
                      <a:pt x="397557" y="20747"/>
                    </a:lnTo>
                    <a:lnTo>
                      <a:pt x="495217" y="20747"/>
                    </a:lnTo>
                    <a:cubicBezTo>
                      <a:pt x="499539" y="21611"/>
                      <a:pt x="503860" y="25069"/>
                      <a:pt x="504724" y="30256"/>
                    </a:cubicBezTo>
                    <a:lnTo>
                      <a:pt x="504724" y="30256"/>
                    </a:lnTo>
                    <a:lnTo>
                      <a:pt x="504724" y="113243"/>
                    </a:lnTo>
                    <a:cubicBezTo>
                      <a:pt x="503860" y="117566"/>
                      <a:pt x="500403" y="121024"/>
                      <a:pt x="495217" y="122752"/>
                    </a:cubicBezTo>
                    <a:lnTo>
                      <a:pt x="495217" y="122752"/>
                    </a:lnTo>
                    <a:close/>
                    <a:moveTo>
                      <a:pt x="402742" y="118430"/>
                    </a:moveTo>
                    <a:lnTo>
                      <a:pt x="490896" y="118430"/>
                    </a:lnTo>
                    <a:lnTo>
                      <a:pt x="490896" y="114108"/>
                    </a:lnTo>
                    <a:lnTo>
                      <a:pt x="402742" y="114108"/>
                    </a:lnTo>
                    <a:lnTo>
                      <a:pt x="402742" y="118430"/>
                    </a:lnTo>
                    <a:close/>
                    <a:moveTo>
                      <a:pt x="495217" y="113243"/>
                    </a:moveTo>
                    <a:lnTo>
                      <a:pt x="495217" y="118430"/>
                    </a:lnTo>
                    <a:cubicBezTo>
                      <a:pt x="497810" y="117566"/>
                      <a:pt x="499539" y="115837"/>
                      <a:pt x="500403" y="113243"/>
                    </a:cubicBezTo>
                    <a:lnTo>
                      <a:pt x="495217" y="113243"/>
                    </a:lnTo>
                    <a:close/>
                    <a:moveTo>
                      <a:pt x="393235" y="113243"/>
                    </a:moveTo>
                    <a:cubicBezTo>
                      <a:pt x="394100" y="115837"/>
                      <a:pt x="395828" y="117566"/>
                      <a:pt x="398421" y="118430"/>
                    </a:cubicBezTo>
                    <a:lnTo>
                      <a:pt x="398421" y="113243"/>
                    </a:lnTo>
                    <a:lnTo>
                      <a:pt x="393235" y="113243"/>
                    </a:lnTo>
                    <a:close/>
                    <a:moveTo>
                      <a:pt x="490896" y="108921"/>
                    </a:moveTo>
                    <a:lnTo>
                      <a:pt x="490896" y="108921"/>
                    </a:lnTo>
                    <a:lnTo>
                      <a:pt x="491760" y="33714"/>
                    </a:lnTo>
                    <a:lnTo>
                      <a:pt x="401878" y="33714"/>
                    </a:lnTo>
                    <a:lnTo>
                      <a:pt x="401878" y="108921"/>
                    </a:lnTo>
                    <a:lnTo>
                      <a:pt x="490896" y="108921"/>
                    </a:lnTo>
                    <a:close/>
                    <a:moveTo>
                      <a:pt x="496082" y="108057"/>
                    </a:moveTo>
                    <a:lnTo>
                      <a:pt x="500403" y="108057"/>
                    </a:lnTo>
                    <a:lnTo>
                      <a:pt x="500403" y="33714"/>
                    </a:lnTo>
                    <a:lnTo>
                      <a:pt x="496082" y="33714"/>
                    </a:lnTo>
                    <a:lnTo>
                      <a:pt x="496082" y="108057"/>
                    </a:lnTo>
                    <a:close/>
                    <a:moveTo>
                      <a:pt x="393235" y="108057"/>
                    </a:moveTo>
                    <a:lnTo>
                      <a:pt x="397557" y="108057"/>
                    </a:lnTo>
                    <a:lnTo>
                      <a:pt x="397557" y="33714"/>
                    </a:lnTo>
                    <a:lnTo>
                      <a:pt x="393235" y="33714"/>
                    </a:lnTo>
                    <a:lnTo>
                      <a:pt x="393235" y="108057"/>
                    </a:lnTo>
                    <a:close/>
                    <a:moveTo>
                      <a:pt x="495217" y="30256"/>
                    </a:moveTo>
                    <a:lnTo>
                      <a:pt x="500403" y="30256"/>
                    </a:lnTo>
                    <a:cubicBezTo>
                      <a:pt x="499539" y="27662"/>
                      <a:pt x="497810" y="25934"/>
                      <a:pt x="495217" y="25069"/>
                    </a:cubicBezTo>
                    <a:lnTo>
                      <a:pt x="495217" y="30256"/>
                    </a:lnTo>
                    <a:close/>
                    <a:moveTo>
                      <a:pt x="393235" y="30256"/>
                    </a:moveTo>
                    <a:lnTo>
                      <a:pt x="398421" y="30256"/>
                    </a:lnTo>
                    <a:lnTo>
                      <a:pt x="398421" y="25069"/>
                    </a:lnTo>
                    <a:cubicBezTo>
                      <a:pt x="395828" y="25934"/>
                      <a:pt x="394100" y="27662"/>
                      <a:pt x="393235" y="30256"/>
                    </a:cubicBezTo>
                    <a:close/>
                    <a:moveTo>
                      <a:pt x="402742" y="29391"/>
                    </a:moveTo>
                    <a:lnTo>
                      <a:pt x="490896" y="29391"/>
                    </a:lnTo>
                    <a:lnTo>
                      <a:pt x="490896" y="25069"/>
                    </a:lnTo>
                    <a:lnTo>
                      <a:pt x="402742" y="25069"/>
                    </a:lnTo>
                    <a:lnTo>
                      <a:pt x="402742" y="29391"/>
                    </a:lnTo>
                    <a:close/>
                    <a:moveTo>
                      <a:pt x="371629" y="122752"/>
                    </a:moveTo>
                    <a:lnTo>
                      <a:pt x="273968" y="122752"/>
                    </a:lnTo>
                    <a:cubicBezTo>
                      <a:pt x="269647" y="121888"/>
                      <a:pt x="265326" y="118430"/>
                      <a:pt x="264462" y="113243"/>
                    </a:cubicBezTo>
                    <a:lnTo>
                      <a:pt x="264462" y="113243"/>
                    </a:lnTo>
                    <a:lnTo>
                      <a:pt x="264462" y="30256"/>
                    </a:lnTo>
                    <a:cubicBezTo>
                      <a:pt x="265326" y="25934"/>
                      <a:pt x="268783" y="21611"/>
                      <a:pt x="273968" y="20747"/>
                    </a:cubicBezTo>
                    <a:lnTo>
                      <a:pt x="273968" y="20747"/>
                    </a:lnTo>
                    <a:lnTo>
                      <a:pt x="371629" y="20747"/>
                    </a:lnTo>
                    <a:cubicBezTo>
                      <a:pt x="375950" y="21611"/>
                      <a:pt x="380272" y="25069"/>
                      <a:pt x="381136" y="30256"/>
                    </a:cubicBezTo>
                    <a:lnTo>
                      <a:pt x="381136" y="30256"/>
                    </a:lnTo>
                    <a:lnTo>
                      <a:pt x="381136" y="113243"/>
                    </a:lnTo>
                    <a:cubicBezTo>
                      <a:pt x="380272" y="117566"/>
                      <a:pt x="376815" y="121024"/>
                      <a:pt x="371629" y="122752"/>
                    </a:cubicBezTo>
                    <a:lnTo>
                      <a:pt x="371629" y="122752"/>
                    </a:lnTo>
                    <a:close/>
                    <a:moveTo>
                      <a:pt x="279154" y="118430"/>
                    </a:moveTo>
                    <a:lnTo>
                      <a:pt x="367308" y="118430"/>
                    </a:lnTo>
                    <a:lnTo>
                      <a:pt x="367308" y="114108"/>
                    </a:lnTo>
                    <a:lnTo>
                      <a:pt x="279154" y="114108"/>
                    </a:lnTo>
                    <a:lnTo>
                      <a:pt x="279154" y="118430"/>
                    </a:lnTo>
                    <a:close/>
                    <a:moveTo>
                      <a:pt x="269647" y="113243"/>
                    </a:moveTo>
                    <a:cubicBezTo>
                      <a:pt x="270511" y="115837"/>
                      <a:pt x="272240" y="117566"/>
                      <a:pt x="274833" y="118430"/>
                    </a:cubicBezTo>
                    <a:lnTo>
                      <a:pt x="274833" y="113243"/>
                    </a:lnTo>
                    <a:lnTo>
                      <a:pt x="269647" y="113243"/>
                    </a:lnTo>
                    <a:close/>
                    <a:moveTo>
                      <a:pt x="371629" y="113243"/>
                    </a:moveTo>
                    <a:lnTo>
                      <a:pt x="371629" y="118430"/>
                    </a:lnTo>
                    <a:cubicBezTo>
                      <a:pt x="374222" y="117566"/>
                      <a:pt x="375950" y="115837"/>
                      <a:pt x="376815" y="113243"/>
                    </a:cubicBezTo>
                    <a:lnTo>
                      <a:pt x="371629" y="113243"/>
                    </a:lnTo>
                    <a:close/>
                    <a:moveTo>
                      <a:pt x="367308" y="108921"/>
                    </a:moveTo>
                    <a:lnTo>
                      <a:pt x="367308" y="108921"/>
                    </a:lnTo>
                    <a:lnTo>
                      <a:pt x="368172" y="33714"/>
                    </a:lnTo>
                    <a:lnTo>
                      <a:pt x="278290" y="33714"/>
                    </a:lnTo>
                    <a:lnTo>
                      <a:pt x="278290" y="108921"/>
                    </a:lnTo>
                    <a:lnTo>
                      <a:pt x="367308" y="108921"/>
                    </a:lnTo>
                    <a:close/>
                    <a:moveTo>
                      <a:pt x="372493" y="108057"/>
                    </a:moveTo>
                    <a:lnTo>
                      <a:pt x="376815" y="108057"/>
                    </a:lnTo>
                    <a:lnTo>
                      <a:pt x="376815" y="33714"/>
                    </a:lnTo>
                    <a:lnTo>
                      <a:pt x="372493" y="33714"/>
                    </a:lnTo>
                    <a:lnTo>
                      <a:pt x="372493" y="108057"/>
                    </a:lnTo>
                    <a:close/>
                    <a:moveTo>
                      <a:pt x="269647" y="108057"/>
                    </a:moveTo>
                    <a:lnTo>
                      <a:pt x="273968" y="108057"/>
                    </a:lnTo>
                    <a:lnTo>
                      <a:pt x="273968" y="33714"/>
                    </a:lnTo>
                    <a:lnTo>
                      <a:pt x="269647" y="33714"/>
                    </a:lnTo>
                    <a:lnTo>
                      <a:pt x="269647" y="108057"/>
                    </a:lnTo>
                    <a:close/>
                    <a:moveTo>
                      <a:pt x="371629" y="30256"/>
                    </a:moveTo>
                    <a:lnTo>
                      <a:pt x="376815" y="30256"/>
                    </a:lnTo>
                    <a:cubicBezTo>
                      <a:pt x="375950" y="27662"/>
                      <a:pt x="374222" y="25934"/>
                      <a:pt x="371629" y="25069"/>
                    </a:cubicBezTo>
                    <a:lnTo>
                      <a:pt x="371629" y="30256"/>
                    </a:lnTo>
                    <a:close/>
                    <a:moveTo>
                      <a:pt x="269647" y="30256"/>
                    </a:moveTo>
                    <a:lnTo>
                      <a:pt x="274833" y="30256"/>
                    </a:lnTo>
                    <a:lnTo>
                      <a:pt x="274833" y="25069"/>
                    </a:lnTo>
                    <a:cubicBezTo>
                      <a:pt x="272240" y="25934"/>
                      <a:pt x="270511" y="27662"/>
                      <a:pt x="269647" y="30256"/>
                    </a:cubicBezTo>
                    <a:close/>
                    <a:moveTo>
                      <a:pt x="279154" y="29391"/>
                    </a:moveTo>
                    <a:lnTo>
                      <a:pt x="367308" y="29391"/>
                    </a:lnTo>
                    <a:lnTo>
                      <a:pt x="367308" y="25069"/>
                    </a:lnTo>
                    <a:lnTo>
                      <a:pt x="279154" y="25069"/>
                    </a:lnTo>
                    <a:lnTo>
                      <a:pt x="279154" y="29391"/>
                    </a:lnTo>
                    <a:close/>
                    <a:moveTo>
                      <a:pt x="248041" y="122752"/>
                    </a:moveTo>
                    <a:lnTo>
                      <a:pt x="158158" y="122752"/>
                    </a:lnTo>
                    <a:cubicBezTo>
                      <a:pt x="153837" y="121888"/>
                      <a:pt x="149516" y="118430"/>
                      <a:pt x="148652" y="113243"/>
                    </a:cubicBezTo>
                    <a:lnTo>
                      <a:pt x="148652" y="113243"/>
                    </a:lnTo>
                    <a:lnTo>
                      <a:pt x="148652" y="30256"/>
                    </a:lnTo>
                    <a:cubicBezTo>
                      <a:pt x="149516" y="25934"/>
                      <a:pt x="152973" y="21611"/>
                      <a:pt x="158158" y="20747"/>
                    </a:cubicBezTo>
                    <a:lnTo>
                      <a:pt x="158158" y="20747"/>
                    </a:lnTo>
                    <a:lnTo>
                      <a:pt x="248041" y="20747"/>
                    </a:lnTo>
                    <a:cubicBezTo>
                      <a:pt x="252362" y="21611"/>
                      <a:pt x="256683" y="25069"/>
                      <a:pt x="257548" y="30256"/>
                    </a:cubicBezTo>
                    <a:lnTo>
                      <a:pt x="257548" y="30256"/>
                    </a:lnTo>
                    <a:lnTo>
                      <a:pt x="257548" y="113243"/>
                    </a:lnTo>
                    <a:cubicBezTo>
                      <a:pt x="256683" y="117566"/>
                      <a:pt x="253226" y="121024"/>
                      <a:pt x="248041" y="122752"/>
                    </a:cubicBezTo>
                    <a:lnTo>
                      <a:pt x="248041" y="122752"/>
                    </a:lnTo>
                    <a:close/>
                    <a:moveTo>
                      <a:pt x="163344" y="118430"/>
                    </a:moveTo>
                    <a:lnTo>
                      <a:pt x="243720" y="118430"/>
                    </a:lnTo>
                    <a:lnTo>
                      <a:pt x="243720" y="114108"/>
                    </a:lnTo>
                    <a:lnTo>
                      <a:pt x="163344" y="114108"/>
                    </a:lnTo>
                    <a:lnTo>
                      <a:pt x="163344" y="118430"/>
                    </a:lnTo>
                    <a:close/>
                    <a:moveTo>
                      <a:pt x="248041" y="113243"/>
                    </a:moveTo>
                    <a:lnTo>
                      <a:pt x="248041" y="118430"/>
                    </a:lnTo>
                    <a:cubicBezTo>
                      <a:pt x="250634" y="117566"/>
                      <a:pt x="252362" y="115837"/>
                      <a:pt x="253226" y="113243"/>
                    </a:cubicBezTo>
                    <a:lnTo>
                      <a:pt x="248041" y="113243"/>
                    </a:lnTo>
                    <a:close/>
                    <a:moveTo>
                      <a:pt x="153837" y="113243"/>
                    </a:moveTo>
                    <a:cubicBezTo>
                      <a:pt x="154701" y="115837"/>
                      <a:pt x="156430" y="117566"/>
                      <a:pt x="159023" y="118430"/>
                    </a:cubicBezTo>
                    <a:lnTo>
                      <a:pt x="159023" y="113243"/>
                    </a:lnTo>
                    <a:lnTo>
                      <a:pt x="153837" y="113243"/>
                    </a:lnTo>
                    <a:close/>
                    <a:moveTo>
                      <a:pt x="243720" y="108921"/>
                    </a:moveTo>
                    <a:lnTo>
                      <a:pt x="243720" y="108921"/>
                    </a:lnTo>
                    <a:lnTo>
                      <a:pt x="244584" y="33714"/>
                    </a:lnTo>
                    <a:lnTo>
                      <a:pt x="162480" y="33714"/>
                    </a:lnTo>
                    <a:lnTo>
                      <a:pt x="162480" y="108921"/>
                    </a:lnTo>
                    <a:lnTo>
                      <a:pt x="243720" y="108921"/>
                    </a:lnTo>
                    <a:close/>
                    <a:moveTo>
                      <a:pt x="248905" y="108057"/>
                    </a:moveTo>
                    <a:lnTo>
                      <a:pt x="253226" y="108057"/>
                    </a:lnTo>
                    <a:lnTo>
                      <a:pt x="253226" y="33714"/>
                    </a:lnTo>
                    <a:lnTo>
                      <a:pt x="248905" y="33714"/>
                    </a:lnTo>
                    <a:lnTo>
                      <a:pt x="248905" y="108057"/>
                    </a:lnTo>
                    <a:close/>
                    <a:moveTo>
                      <a:pt x="152973" y="108057"/>
                    </a:moveTo>
                    <a:lnTo>
                      <a:pt x="157294" y="108057"/>
                    </a:lnTo>
                    <a:lnTo>
                      <a:pt x="157294" y="33714"/>
                    </a:lnTo>
                    <a:lnTo>
                      <a:pt x="152973" y="33714"/>
                    </a:lnTo>
                    <a:lnTo>
                      <a:pt x="152973" y="108057"/>
                    </a:lnTo>
                    <a:close/>
                    <a:moveTo>
                      <a:pt x="248041" y="30256"/>
                    </a:moveTo>
                    <a:lnTo>
                      <a:pt x="253226" y="30256"/>
                    </a:lnTo>
                    <a:cubicBezTo>
                      <a:pt x="252362" y="27662"/>
                      <a:pt x="250634" y="25934"/>
                      <a:pt x="248041" y="25069"/>
                    </a:cubicBezTo>
                    <a:lnTo>
                      <a:pt x="248041" y="30256"/>
                    </a:lnTo>
                    <a:close/>
                    <a:moveTo>
                      <a:pt x="153837" y="30256"/>
                    </a:moveTo>
                    <a:lnTo>
                      <a:pt x="159023" y="30256"/>
                    </a:lnTo>
                    <a:lnTo>
                      <a:pt x="159023" y="25069"/>
                    </a:lnTo>
                    <a:cubicBezTo>
                      <a:pt x="156430" y="25934"/>
                      <a:pt x="154701" y="27662"/>
                      <a:pt x="153837" y="30256"/>
                    </a:cubicBezTo>
                    <a:close/>
                    <a:moveTo>
                      <a:pt x="163344" y="29391"/>
                    </a:moveTo>
                    <a:lnTo>
                      <a:pt x="243720" y="29391"/>
                    </a:lnTo>
                    <a:lnTo>
                      <a:pt x="243720" y="25069"/>
                    </a:lnTo>
                    <a:lnTo>
                      <a:pt x="163344" y="25069"/>
                    </a:lnTo>
                    <a:lnTo>
                      <a:pt x="163344" y="2939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35" name="Graphic 16831">
            <a:extLst>
              <a:ext uri="{FF2B5EF4-FFF2-40B4-BE49-F238E27FC236}">
                <a16:creationId xmlns:a16="http://schemas.microsoft.com/office/drawing/2014/main" id="{29217695-48CF-81EB-A847-9A8A333C995E}"/>
              </a:ext>
            </a:extLst>
          </p:cNvPr>
          <p:cNvGrpSpPr/>
          <p:nvPr/>
        </p:nvGrpSpPr>
        <p:grpSpPr>
          <a:xfrm>
            <a:off x="5998531" y="2677739"/>
            <a:ext cx="507316" cy="290456"/>
            <a:chOff x="4319736" y="748895"/>
            <a:chExt cx="507316" cy="290456"/>
          </a:xfrm>
          <a:solidFill>
            <a:srgbClr val="355464"/>
          </a:solidFill>
        </p:grpSpPr>
        <p:grpSp>
          <p:nvGrpSpPr>
            <p:cNvPr id="36" name="Graphic 16831">
              <a:extLst>
                <a:ext uri="{FF2B5EF4-FFF2-40B4-BE49-F238E27FC236}">
                  <a16:creationId xmlns:a16="http://schemas.microsoft.com/office/drawing/2014/main" id="{F9456F1D-A6B0-BDED-4EE0-DF566A935877}"/>
                </a:ext>
              </a:extLst>
            </p:cNvPr>
            <p:cNvGrpSpPr/>
            <p:nvPr/>
          </p:nvGrpSpPr>
          <p:grpSpPr>
            <a:xfrm>
              <a:off x="4380234" y="952042"/>
              <a:ext cx="89018" cy="87309"/>
              <a:chOff x="4380234" y="952042"/>
              <a:chExt cx="89018" cy="87309"/>
            </a:xfrm>
            <a:solidFill>
              <a:srgbClr val="355464"/>
            </a:solidFill>
          </p:grpSpPr>
          <p:sp>
            <p:nvSpPr>
              <p:cNvPr id="49" name="Freeform 17622">
                <a:extLst>
                  <a:ext uri="{FF2B5EF4-FFF2-40B4-BE49-F238E27FC236}">
                    <a16:creationId xmlns:a16="http://schemas.microsoft.com/office/drawing/2014/main" id="{6D2D423E-FE8E-9019-44DF-643ABCF730EC}"/>
                  </a:ext>
                </a:extLst>
              </p:cNvPr>
              <p:cNvSpPr/>
              <p:nvPr/>
            </p:nvSpPr>
            <p:spPr>
              <a:xfrm>
                <a:off x="4381962" y="953771"/>
                <a:ext cx="85561" cy="82987"/>
              </a:xfrm>
              <a:custGeom>
                <a:avLst/>
                <a:gdLst>
                  <a:gd name="connsiteX0" fmla="*/ 85561 w 85561"/>
                  <a:gd name="connsiteY0" fmla="*/ 41494 h 82987"/>
                  <a:gd name="connsiteX1" fmla="*/ 43213 w 85561"/>
                  <a:gd name="connsiteY1" fmla="*/ 0 h 82987"/>
                  <a:gd name="connsiteX2" fmla="*/ 43213 w 85561"/>
                  <a:gd name="connsiteY2" fmla="*/ 9509 h 82987"/>
                  <a:gd name="connsiteX3" fmla="*/ 76919 w 85561"/>
                  <a:gd name="connsiteY3" fmla="*/ 41494 h 82987"/>
                  <a:gd name="connsiteX4" fmla="*/ 85561 w 85561"/>
                  <a:gd name="connsiteY4" fmla="*/ 41494 h 82987"/>
                  <a:gd name="connsiteX5" fmla="*/ 43213 w 85561"/>
                  <a:gd name="connsiteY5" fmla="*/ 82988 h 82987"/>
                  <a:gd name="connsiteX6" fmla="*/ 85561 w 85561"/>
                  <a:gd name="connsiteY6" fmla="*/ 41494 h 82987"/>
                  <a:gd name="connsiteX7" fmla="*/ 76054 w 85561"/>
                  <a:gd name="connsiteY7" fmla="*/ 41494 h 82987"/>
                  <a:gd name="connsiteX8" fmla="*/ 42348 w 85561"/>
                  <a:gd name="connsiteY8" fmla="*/ 73479 h 82987"/>
                  <a:gd name="connsiteX9" fmla="*/ 42348 w 85561"/>
                  <a:gd name="connsiteY9" fmla="*/ 82988 h 82987"/>
                  <a:gd name="connsiteX10" fmla="*/ 0 w 85561"/>
                  <a:gd name="connsiteY10" fmla="*/ 41494 h 82987"/>
                  <a:gd name="connsiteX11" fmla="*/ 42348 w 85561"/>
                  <a:gd name="connsiteY11" fmla="*/ 82988 h 82987"/>
                  <a:gd name="connsiteX12" fmla="*/ 42348 w 85561"/>
                  <a:gd name="connsiteY12" fmla="*/ 73479 h 82987"/>
                  <a:gd name="connsiteX13" fmla="*/ 8643 w 85561"/>
                  <a:gd name="connsiteY13" fmla="*/ 41494 h 82987"/>
                  <a:gd name="connsiteX14" fmla="*/ 0 w 85561"/>
                  <a:gd name="connsiteY14" fmla="*/ 41494 h 82987"/>
                  <a:gd name="connsiteX15" fmla="*/ 43213 w 85561"/>
                  <a:gd name="connsiteY15" fmla="*/ 864 h 82987"/>
                  <a:gd name="connsiteX16" fmla="*/ 864 w 85561"/>
                  <a:gd name="connsiteY16" fmla="*/ 42358 h 82987"/>
                  <a:gd name="connsiteX17" fmla="*/ 10371 w 85561"/>
                  <a:gd name="connsiteY17" fmla="*/ 42358 h 82987"/>
                  <a:gd name="connsiteX18" fmla="*/ 44077 w 85561"/>
                  <a:gd name="connsiteY18" fmla="*/ 10373 h 82987"/>
                  <a:gd name="connsiteX19" fmla="*/ 44077 w 85561"/>
                  <a:gd name="connsiteY19" fmla="*/ 864 h 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5561" h="82987">
                    <a:moveTo>
                      <a:pt x="85561" y="41494"/>
                    </a:moveTo>
                    <a:cubicBezTo>
                      <a:pt x="85561" y="18154"/>
                      <a:pt x="66548" y="0"/>
                      <a:pt x="43213" y="0"/>
                    </a:cubicBezTo>
                    <a:lnTo>
                      <a:pt x="43213" y="9509"/>
                    </a:lnTo>
                    <a:cubicBezTo>
                      <a:pt x="62226" y="9509"/>
                      <a:pt x="76919" y="24205"/>
                      <a:pt x="76919" y="41494"/>
                    </a:cubicBezTo>
                    <a:lnTo>
                      <a:pt x="85561" y="41494"/>
                    </a:lnTo>
                    <a:close/>
                    <a:moveTo>
                      <a:pt x="43213" y="82988"/>
                    </a:moveTo>
                    <a:cubicBezTo>
                      <a:pt x="66548" y="82988"/>
                      <a:pt x="85561" y="64834"/>
                      <a:pt x="85561" y="41494"/>
                    </a:cubicBezTo>
                    <a:lnTo>
                      <a:pt x="76054" y="41494"/>
                    </a:lnTo>
                    <a:cubicBezTo>
                      <a:pt x="76054" y="58783"/>
                      <a:pt x="61362" y="73479"/>
                      <a:pt x="42348" y="73479"/>
                    </a:cubicBezTo>
                    <a:lnTo>
                      <a:pt x="42348" y="82988"/>
                    </a:lnTo>
                    <a:close/>
                    <a:moveTo>
                      <a:pt x="0" y="41494"/>
                    </a:moveTo>
                    <a:cubicBezTo>
                      <a:pt x="0" y="64834"/>
                      <a:pt x="19014" y="82988"/>
                      <a:pt x="42348" y="82988"/>
                    </a:cubicBezTo>
                    <a:lnTo>
                      <a:pt x="42348" y="73479"/>
                    </a:lnTo>
                    <a:cubicBezTo>
                      <a:pt x="23335" y="73479"/>
                      <a:pt x="8643" y="58783"/>
                      <a:pt x="8643" y="41494"/>
                    </a:cubicBezTo>
                    <a:lnTo>
                      <a:pt x="0" y="41494"/>
                    </a:lnTo>
                    <a:close/>
                    <a:moveTo>
                      <a:pt x="43213" y="864"/>
                    </a:moveTo>
                    <a:cubicBezTo>
                      <a:pt x="19878" y="864"/>
                      <a:pt x="864" y="19018"/>
                      <a:pt x="864" y="42358"/>
                    </a:cubicBezTo>
                    <a:lnTo>
                      <a:pt x="10371" y="42358"/>
                    </a:lnTo>
                    <a:cubicBezTo>
                      <a:pt x="10371" y="25069"/>
                      <a:pt x="25063" y="10373"/>
                      <a:pt x="44077" y="10373"/>
                    </a:cubicBezTo>
                    <a:lnTo>
                      <a:pt x="44077" y="86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0" name="Freeform 17623">
                <a:extLst>
                  <a:ext uri="{FF2B5EF4-FFF2-40B4-BE49-F238E27FC236}">
                    <a16:creationId xmlns:a16="http://schemas.microsoft.com/office/drawing/2014/main" id="{964AA2B6-71C9-7BFD-1688-2032712EF69D}"/>
                  </a:ext>
                </a:extLst>
              </p:cNvPr>
              <p:cNvSpPr/>
              <p:nvPr/>
            </p:nvSpPr>
            <p:spPr>
              <a:xfrm>
                <a:off x="4380234" y="952042"/>
                <a:ext cx="89018" cy="87309"/>
              </a:xfrm>
              <a:custGeom>
                <a:avLst/>
                <a:gdLst>
                  <a:gd name="connsiteX0" fmla="*/ 46670 w 89018"/>
                  <a:gd name="connsiteY0" fmla="*/ 87310 h 87309"/>
                  <a:gd name="connsiteX1" fmla="*/ 42349 w 89018"/>
                  <a:gd name="connsiteY1" fmla="*/ 87310 h 87309"/>
                  <a:gd name="connsiteX2" fmla="*/ 0 w 89018"/>
                  <a:gd name="connsiteY2" fmla="*/ 45816 h 87309"/>
                  <a:gd name="connsiteX3" fmla="*/ 0 w 89018"/>
                  <a:gd name="connsiteY3" fmla="*/ 45816 h 87309"/>
                  <a:gd name="connsiteX4" fmla="*/ 0 w 89018"/>
                  <a:gd name="connsiteY4" fmla="*/ 41494 h 87309"/>
                  <a:gd name="connsiteX5" fmla="*/ 42349 w 89018"/>
                  <a:gd name="connsiteY5" fmla="*/ 0 h 87309"/>
                  <a:gd name="connsiteX6" fmla="*/ 42349 w 89018"/>
                  <a:gd name="connsiteY6" fmla="*/ 0 h 87309"/>
                  <a:gd name="connsiteX7" fmla="*/ 46670 w 89018"/>
                  <a:gd name="connsiteY7" fmla="*/ 0 h 87309"/>
                  <a:gd name="connsiteX8" fmla="*/ 89018 w 89018"/>
                  <a:gd name="connsiteY8" fmla="*/ 41494 h 87309"/>
                  <a:gd name="connsiteX9" fmla="*/ 89018 w 89018"/>
                  <a:gd name="connsiteY9" fmla="*/ 41494 h 87309"/>
                  <a:gd name="connsiteX10" fmla="*/ 89018 w 89018"/>
                  <a:gd name="connsiteY10" fmla="*/ 45816 h 87309"/>
                  <a:gd name="connsiteX11" fmla="*/ 46670 w 89018"/>
                  <a:gd name="connsiteY11" fmla="*/ 87310 h 87309"/>
                  <a:gd name="connsiteX12" fmla="*/ 46670 w 89018"/>
                  <a:gd name="connsiteY12" fmla="*/ 87310 h 87309"/>
                  <a:gd name="connsiteX13" fmla="*/ 4321 w 89018"/>
                  <a:gd name="connsiteY13" fmla="*/ 45816 h 87309"/>
                  <a:gd name="connsiteX14" fmla="*/ 42349 w 89018"/>
                  <a:gd name="connsiteY14" fmla="*/ 82123 h 87309"/>
                  <a:gd name="connsiteX15" fmla="*/ 42349 w 89018"/>
                  <a:gd name="connsiteY15" fmla="*/ 76936 h 87309"/>
                  <a:gd name="connsiteX16" fmla="*/ 9507 w 89018"/>
                  <a:gd name="connsiteY16" fmla="*/ 44952 h 87309"/>
                  <a:gd name="connsiteX17" fmla="*/ 4321 w 89018"/>
                  <a:gd name="connsiteY17" fmla="*/ 44952 h 87309"/>
                  <a:gd name="connsiteX18" fmla="*/ 46670 w 89018"/>
                  <a:gd name="connsiteY18" fmla="*/ 77801 h 87309"/>
                  <a:gd name="connsiteX19" fmla="*/ 46670 w 89018"/>
                  <a:gd name="connsiteY19" fmla="*/ 82988 h 87309"/>
                  <a:gd name="connsiteX20" fmla="*/ 84697 w 89018"/>
                  <a:gd name="connsiteY20" fmla="*/ 46681 h 87309"/>
                  <a:gd name="connsiteX21" fmla="*/ 79511 w 89018"/>
                  <a:gd name="connsiteY21" fmla="*/ 46681 h 87309"/>
                  <a:gd name="connsiteX22" fmla="*/ 46670 w 89018"/>
                  <a:gd name="connsiteY22" fmla="*/ 77801 h 87309"/>
                  <a:gd name="connsiteX23" fmla="*/ 13828 w 89018"/>
                  <a:gd name="connsiteY23" fmla="*/ 43223 h 87309"/>
                  <a:gd name="connsiteX24" fmla="*/ 44941 w 89018"/>
                  <a:gd name="connsiteY24" fmla="*/ 72614 h 87309"/>
                  <a:gd name="connsiteX25" fmla="*/ 76054 w 89018"/>
                  <a:gd name="connsiteY25" fmla="*/ 43223 h 87309"/>
                  <a:gd name="connsiteX26" fmla="*/ 44941 w 89018"/>
                  <a:gd name="connsiteY26" fmla="*/ 13831 h 87309"/>
                  <a:gd name="connsiteX27" fmla="*/ 13828 w 89018"/>
                  <a:gd name="connsiteY27" fmla="*/ 43223 h 87309"/>
                  <a:gd name="connsiteX28" fmla="*/ 80376 w 89018"/>
                  <a:gd name="connsiteY28" fmla="*/ 41494 h 87309"/>
                  <a:gd name="connsiteX29" fmla="*/ 85561 w 89018"/>
                  <a:gd name="connsiteY29" fmla="*/ 41494 h 87309"/>
                  <a:gd name="connsiteX30" fmla="*/ 47534 w 89018"/>
                  <a:gd name="connsiteY30" fmla="*/ 5187 h 87309"/>
                  <a:gd name="connsiteX31" fmla="*/ 47534 w 89018"/>
                  <a:gd name="connsiteY31" fmla="*/ 9509 h 87309"/>
                  <a:gd name="connsiteX32" fmla="*/ 80376 w 89018"/>
                  <a:gd name="connsiteY32" fmla="*/ 41494 h 87309"/>
                  <a:gd name="connsiteX33" fmla="*/ 4321 w 89018"/>
                  <a:gd name="connsiteY33" fmla="*/ 41494 h 87309"/>
                  <a:gd name="connsiteX34" fmla="*/ 9507 w 89018"/>
                  <a:gd name="connsiteY34" fmla="*/ 41494 h 87309"/>
                  <a:gd name="connsiteX35" fmla="*/ 42349 w 89018"/>
                  <a:gd name="connsiteY35" fmla="*/ 9509 h 87309"/>
                  <a:gd name="connsiteX36" fmla="*/ 42349 w 89018"/>
                  <a:gd name="connsiteY36" fmla="*/ 4322 h 87309"/>
                  <a:gd name="connsiteX37" fmla="*/ 4321 w 89018"/>
                  <a:gd name="connsiteY37" fmla="*/ 41494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89018" h="87309">
                    <a:moveTo>
                      <a:pt x="46670" y="87310"/>
                    </a:moveTo>
                    <a:lnTo>
                      <a:pt x="42349" y="87310"/>
                    </a:lnTo>
                    <a:cubicBezTo>
                      <a:pt x="19014" y="86445"/>
                      <a:pt x="864" y="68292"/>
                      <a:pt x="0" y="45816"/>
                    </a:cubicBezTo>
                    <a:lnTo>
                      <a:pt x="0" y="45816"/>
                    </a:lnTo>
                    <a:lnTo>
                      <a:pt x="0" y="41494"/>
                    </a:lnTo>
                    <a:cubicBezTo>
                      <a:pt x="864" y="19018"/>
                      <a:pt x="19878" y="1729"/>
                      <a:pt x="42349" y="0"/>
                    </a:cubicBezTo>
                    <a:lnTo>
                      <a:pt x="42349" y="0"/>
                    </a:lnTo>
                    <a:lnTo>
                      <a:pt x="46670" y="0"/>
                    </a:lnTo>
                    <a:cubicBezTo>
                      <a:pt x="70005" y="864"/>
                      <a:pt x="88154" y="19018"/>
                      <a:pt x="89018" y="41494"/>
                    </a:cubicBezTo>
                    <a:lnTo>
                      <a:pt x="89018" y="41494"/>
                    </a:lnTo>
                    <a:lnTo>
                      <a:pt x="89018" y="45816"/>
                    </a:lnTo>
                    <a:cubicBezTo>
                      <a:pt x="88154" y="68292"/>
                      <a:pt x="70005" y="85581"/>
                      <a:pt x="46670" y="87310"/>
                    </a:cubicBezTo>
                    <a:lnTo>
                      <a:pt x="46670" y="87310"/>
                    </a:lnTo>
                    <a:close/>
                    <a:moveTo>
                      <a:pt x="4321" y="45816"/>
                    </a:moveTo>
                    <a:cubicBezTo>
                      <a:pt x="5186" y="65698"/>
                      <a:pt x="21606" y="81259"/>
                      <a:pt x="42349" y="82123"/>
                    </a:cubicBezTo>
                    <a:lnTo>
                      <a:pt x="42349" y="76936"/>
                    </a:lnTo>
                    <a:cubicBezTo>
                      <a:pt x="24199" y="76072"/>
                      <a:pt x="10371" y="62241"/>
                      <a:pt x="9507" y="44952"/>
                    </a:cubicBezTo>
                    <a:lnTo>
                      <a:pt x="4321" y="44952"/>
                    </a:lnTo>
                    <a:close/>
                    <a:moveTo>
                      <a:pt x="46670" y="77801"/>
                    </a:moveTo>
                    <a:lnTo>
                      <a:pt x="46670" y="82988"/>
                    </a:lnTo>
                    <a:cubicBezTo>
                      <a:pt x="67412" y="82123"/>
                      <a:pt x="83833" y="65698"/>
                      <a:pt x="84697" y="46681"/>
                    </a:cubicBezTo>
                    <a:lnTo>
                      <a:pt x="79511" y="46681"/>
                    </a:lnTo>
                    <a:cubicBezTo>
                      <a:pt x="78647" y="63105"/>
                      <a:pt x="64819" y="76936"/>
                      <a:pt x="46670" y="77801"/>
                    </a:cubicBezTo>
                    <a:close/>
                    <a:moveTo>
                      <a:pt x="13828" y="43223"/>
                    </a:moveTo>
                    <a:cubicBezTo>
                      <a:pt x="13828" y="59647"/>
                      <a:pt x="27656" y="72614"/>
                      <a:pt x="44941" y="72614"/>
                    </a:cubicBezTo>
                    <a:cubicBezTo>
                      <a:pt x="62226" y="72614"/>
                      <a:pt x="76054" y="59647"/>
                      <a:pt x="76054" y="43223"/>
                    </a:cubicBezTo>
                    <a:cubicBezTo>
                      <a:pt x="76054" y="26798"/>
                      <a:pt x="62226" y="13831"/>
                      <a:pt x="44941" y="13831"/>
                    </a:cubicBezTo>
                    <a:cubicBezTo>
                      <a:pt x="27656" y="13831"/>
                      <a:pt x="13828" y="26798"/>
                      <a:pt x="13828" y="43223"/>
                    </a:cubicBezTo>
                    <a:close/>
                    <a:moveTo>
                      <a:pt x="80376" y="41494"/>
                    </a:moveTo>
                    <a:lnTo>
                      <a:pt x="85561" y="41494"/>
                    </a:lnTo>
                    <a:cubicBezTo>
                      <a:pt x="84697" y="21611"/>
                      <a:pt x="68276" y="6051"/>
                      <a:pt x="47534" y="5187"/>
                    </a:cubicBezTo>
                    <a:lnTo>
                      <a:pt x="47534" y="9509"/>
                    </a:lnTo>
                    <a:cubicBezTo>
                      <a:pt x="64819" y="10373"/>
                      <a:pt x="78647" y="24205"/>
                      <a:pt x="80376" y="41494"/>
                    </a:cubicBezTo>
                    <a:close/>
                    <a:moveTo>
                      <a:pt x="4321" y="41494"/>
                    </a:moveTo>
                    <a:lnTo>
                      <a:pt x="9507" y="41494"/>
                    </a:lnTo>
                    <a:cubicBezTo>
                      <a:pt x="10371" y="24205"/>
                      <a:pt x="25064" y="10373"/>
                      <a:pt x="42349" y="9509"/>
                    </a:cubicBezTo>
                    <a:lnTo>
                      <a:pt x="42349" y="4322"/>
                    </a:lnTo>
                    <a:cubicBezTo>
                      <a:pt x="21606" y="6051"/>
                      <a:pt x="5186" y="21611"/>
                      <a:pt x="4321" y="4149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7" name="Graphic 16831">
              <a:extLst>
                <a:ext uri="{FF2B5EF4-FFF2-40B4-BE49-F238E27FC236}">
                  <a16:creationId xmlns:a16="http://schemas.microsoft.com/office/drawing/2014/main" id="{2FD5365E-7FA3-0865-0DB7-9783208B263A}"/>
                </a:ext>
              </a:extLst>
            </p:cNvPr>
            <p:cNvGrpSpPr/>
            <p:nvPr/>
          </p:nvGrpSpPr>
          <p:grpSpPr>
            <a:xfrm>
              <a:off x="4675809" y="952042"/>
              <a:ext cx="89018" cy="87309"/>
              <a:chOff x="4675809" y="952042"/>
              <a:chExt cx="89018" cy="87309"/>
            </a:xfrm>
            <a:solidFill>
              <a:srgbClr val="355464"/>
            </a:solidFill>
          </p:grpSpPr>
          <p:sp>
            <p:nvSpPr>
              <p:cNvPr id="47" name="Freeform 17625">
                <a:extLst>
                  <a:ext uri="{FF2B5EF4-FFF2-40B4-BE49-F238E27FC236}">
                    <a16:creationId xmlns:a16="http://schemas.microsoft.com/office/drawing/2014/main" id="{2C08E204-6A2C-A0F4-2E56-3057C95A14F2}"/>
                  </a:ext>
                </a:extLst>
              </p:cNvPr>
              <p:cNvSpPr/>
              <p:nvPr/>
            </p:nvSpPr>
            <p:spPr>
              <a:xfrm>
                <a:off x="4677537" y="953771"/>
                <a:ext cx="85561" cy="82987"/>
              </a:xfrm>
              <a:custGeom>
                <a:avLst/>
                <a:gdLst>
                  <a:gd name="connsiteX0" fmla="*/ 85561 w 85561"/>
                  <a:gd name="connsiteY0" fmla="*/ 41494 h 82987"/>
                  <a:gd name="connsiteX1" fmla="*/ 43213 w 85561"/>
                  <a:gd name="connsiteY1" fmla="*/ 0 h 82987"/>
                  <a:gd name="connsiteX2" fmla="*/ 43213 w 85561"/>
                  <a:gd name="connsiteY2" fmla="*/ 9509 h 82987"/>
                  <a:gd name="connsiteX3" fmla="*/ 76919 w 85561"/>
                  <a:gd name="connsiteY3" fmla="*/ 41494 h 82987"/>
                  <a:gd name="connsiteX4" fmla="*/ 85561 w 85561"/>
                  <a:gd name="connsiteY4" fmla="*/ 41494 h 82987"/>
                  <a:gd name="connsiteX5" fmla="*/ 43213 w 85561"/>
                  <a:gd name="connsiteY5" fmla="*/ 82988 h 82987"/>
                  <a:gd name="connsiteX6" fmla="*/ 85561 w 85561"/>
                  <a:gd name="connsiteY6" fmla="*/ 41494 h 82987"/>
                  <a:gd name="connsiteX7" fmla="*/ 76054 w 85561"/>
                  <a:gd name="connsiteY7" fmla="*/ 41494 h 82987"/>
                  <a:gd name="connsiteX8" fmla="*/ 42348 w 85561"/>
                  <a:gd name="connsiteY8" fmla="*/ 73479 h 82987"/>
                  <a:gd name="connsiteX9" fmla="*/ 42348 w 85561"/>
                  <a:gd name="connsiteY9" fmla="*/ 82988 h 82987"/>
                  <a:gd name="connsiteX10" fmla="*/ 0 w 85561"/>
                  <a:gd name="connsiteY10" fmla="*/ 41494 h 82987"/>
                  <a:gd name="connsiteX11" fmla="*/ 42348 w 85561"/>
                  <a:gd name="connsiteY11" fmla="*/ 82988 h 82987"/>
                  <a:gd name="connsiteX12" fmla="*/ 42348 w 85561"/>
                  <a:gd name="connsiteY12" fmla="*/ 73479 h 82987"/>
                  <a:gd name="connsiteX13" fmla="*/ 8643 w 85561"/>
                  <a:gd name="connsiteY13" fmla="*/ 41494 h 82987"/>
                  <a:gd name="connsiteX14" fmla="*/ 0 w 85561"/>
                  <a:gd name="connsiteY14" fmla="*/ 41494 h 82987"/>
                  <a:gd name="connsiteX15" fmla="*/ 43213 w 85561"/>
                  <a:gd name="connsiteY15" fmla="*/ 864 h 82987"/>
                  <a:gd name="connsiteX16" fmla="*/ 864 w 85561"/>
                  <a:gd name="connsiteY16" fmla="*/ 42358 h 82987"/>
                  <a:gd name="connsiteX17" fmla="*/ 10371 w 85561"/>
                  <a:gd name="connsiteY17" fmla="*/ 42358 h 82987"/>
                  <a:gd name="connsiteX18" fmla="*/ 44077 w 85561"/>
                  <a:gd name="connsiteY18" fmla="*/ 10373 h 82987"/>
                  <a:gd name="connsiteX19" fmla="*/ 44077 w 85561"/>
                  <a:gd name="connsiteY19" fmla="*/ 864 h 82987"/>
                  <a:gd name="connsiteX20" fmla="*/ 81240 w 85561"/>
                  <a:gd name="connsiteY20" fmla="*/ 41494 h 82987"/>
                  <a:gd name="connsiteX21" fmla="*/ 85561 w 85561"/>
                  <a:gd name="connsiteY21" fmla="*/ 41494 h 82987"/>
                  <a:gd name="connsiteX22" fmla="*/ 81240 w 85561"/>
                  <a:gd name="connsiteY22" fmla="*/ 41494 h 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85561" h="82987">
                    <a:moveTo>
                      <a:pt x="85561" y="41494"/>
                    </a:moveTo>
                    <a:cubicBezTo>
                      <a:pt x="85561" y="18154"/>
                      <a:pt x="66547" y="0"/>
                      <a:pt x="43213" y="0"/>
                    </a:cubicBezTo>
                    <a:lnTo>
                      <a:pt x="43213" y="9509"/>
                    </a:lnTo>
                    <a:cubicBezTo>
                      <a:pt x="62226" y="9509"/>
                      <a:pt x="76919" y="24205"/>
                      <a:pt x="76919" y="41494"/>
                    </a:cubicBezTo>
                    <a:lnTo>
                      <a:pt x="85561" y="41494"/>
                    </a:lnTo>
                    <a:close/>
                    <a:moveTo>
                      <a:pt x="43213" y="82988"/>
                    </a:moveTo>
                    <a:cubicBezTo>
                      <a:pt x="66547" y="82988"/>
                      <a:pt x="85561" y="64834"/>
                      <a:pt x="85561" y="41494"/>
                    </a:cubicBezTo>
                    <a:lnTo>
                      <a:pt x="76054" y="41494"/>
                    </a:lnTo>
                    <a:cubicBezTo>
                      <a:pt x="76054" y="58783"/>
                      <a:pt x="61362" y="73479"/>
                      <a:pt x="42348" y="73479"/>
                    </a:cubicBezTo>
                    <a:lnTo>
                      <a:pt x="42348" y="82988"/>
                    </a:lnTo>
                    <a:close/>
                    <a:moveTo>
                      <a:pt x="0" y="41494"/>
                    </a:moveTo>
                    <a:cubicBezTo>
                      <a:pt x="0" y="64834"/>
                      <a:pt x="19013" y="82988"/>
                      <a:pt x="42348" y="82988"/>
                    </a:cubicBezTo>
                    <a:lnTo>
                      <a:pt x="42348" y="73479"/>
                    </a:lnTo>
                    <a:cubicBezTo>
                      <a:pt x="23335" y="73479"/>
                      <a:pt x="8643" y="58783"/>
                      <a:pt x="8643" y="41494"/>
                    </a:cubicBezTo>
                    <a:lnTo>
                      <a:pt x="0" y="41494"/>
                    </a:lnTo>
                    <a:close/>
                    <a:moveTo>
                      <a:pt x="43213" y="864"/>
                    </a:moveTo>
                    <a:cubicBezTo>
                      <a:pt x="19878" y="864"/>
                      <a:pt x="864" y="19018"/>
                      <a:pt x="864" y="42358"/>
                    </a:cubicBezTo>
                    <a:lnTo>
                      <a:pt x="10371" y="42358"/>
                    </a:lnTo>
                    <a:cubicBezTo>
                      <a:pt x="10371" y="25069"/>
                      <a:pt x="25063" y="10373"/>
                      <a:pt x="44077" y="10373"/>
                    </a:cubicBezTo>
                    <a:lnTo>
                      <a:pt x="44077" y="864"/>
                    </a:lnTo>
                    <a:close/>
                    <a:moveTo>
                      <a:pt x="81240" y="41494"/>
                    </a:moveTo>
                    <a:lnTo>
                      <a:pt x="85561" y="41494"/>
                    </a:lnTo>
                    <a:lnTo>
                      <a:pt x="81240" y="414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8" name="Freeform 17626">
                <a:extLst>
                  <a:ext uri="{FF2B5EF4-FFF2-40B4-BE49-F238E27FC236}">
                    <a16:creationId xmlns:a16="http://schemas.microsoft.com/office/drawing/2014/main" id="{027A6A49-B322-000E-402F-6200BFBF6829}"/>
                  </a:ext>
                </a:extLst>
              </p:cNvPr>
              <p:cNvSpPr/>
              <p:nvPr/>
            </p:nvSpPr>
            <p:spPr>
              <a:xfrm>
                <a:off x="4675809" y="952042"/>
                <a:ext cx="89018" cy="87309"/>
              </a:xfrm>
              <a:custGeom>
                <a:avLst/>
                <a:gdLst>
                  <a:gd name="connsiteX0" fmla="*/ 46670 w 89018"/>
                  <a:gd name="connsiteY0" fmla="*/ 87310 h 87309"/>
                  <a:gd name="connsiteX1" fmla="*/ 42348 w 89018"/>
                  <a:gd name="connsiteY1" fmla="*/ 87310 h 87309"/>
                  <a:gd name="connsiteX2" fmla="*/ 0 w 89018"/>
                  <a:gd name="connsiteY2" fmla="*/ 45816 h 87309"/>
                  <a:gd name="connsiteX3" fmla="*/ 0 w 89018"/>
                  <a:gd name="connsiteY3" fmla="*/ 45816 h 87309"/>
                  <a:gd name="connsiteX4" fmla="*/ 0 w 89018"/>
                  <a:gd name="connsiteY4" fmla="*/ 41494 h 87309"/>
                  <a:gd name="connsiteX5" fmla="*/ 42348 w 89018"/>
                  <a:gd name="connsiteY5" fmla="*/ 0 h 87309"/>
                  <a:gd name="connsiteX6" fmla="*/ 42348 w 89018"/>
                  <a:gd name="connsiteY6" fmla="*/ 0 h 87309"/>
                  <a:gd name="connsiteX7" fmla="*/ 46670 w 89018"/>
                  <a:gd name="connsiteY7" fmla="*/ 0 h 87309"/>
                  <a:gd name="connsiteX8" fmla="*/ 89018 w 89018"/>
                  <a:gd name="connsiteY8" fmla="*/ 41494 h 87309"/>
                  <a:gd name="connsiteX9" fmla="*/ 89018 w 89018"/>
                  <a:gd name="connsiteY9" fmla="*/ 41494 h 87309"/>
                  <a:gd name="connsiteX10" fmla="*/ 89018 w 89018"/>
                  <a:gd name="connsiteY10" fmla="*/ 45816 h 87309"/>
                  <a:gd name="connsiteX11" fmla="*/ 46670 w 89018"/>
                  <a:gd name="connsiteY11" fmla="*/ 87310 h 87309"/>
                  <a:gd name="connsiteX12" fmla="*/ 46670 w 89018"/>
                  <a:gd name="connsiteY12" fmla="*/ 87310 h 87309"/>
                  <a:gd name="connsiteX13" fmla="*/ 46670 w 89018"/>
                  <a:gd name="connsiteY13" fmla="*/ 77801 h 87309"/>
                  <a:gd name="connsiteX14" fmla="*/ 46670 w 89018"/>
                  <a:gd name="connsiteY14" fmla="*/ 82988 h 87309"/>
                  <a:gd name="connsiteX15" fmla="*/ 84697 w 89018"/>
                  <a:gd name="connsiteY15" fmla="*/ 46681 h 87309"/>
                  <a:gd name="connsiteX16" fmla="*/ 79511 w 89018"/>
                  <a:gd name="connsiteY16" fmla="*/ 46681 h 87309"/>
                  <a:gd name="connsiteX17" fmla="*/ 46670 w 89018"/>
                  <a:gd name="connsiteY17" fmla="*/ 77801 h 87309"/>
                  <a:gd name="connsiteX18" fmla="*/ 4321 w 89018"/>
                  <a:gd name="connsiteY18" fmla="*/ 45816 h 87309"/>
                  <a:gd name="connsiteX19" fmla="*/ 42348 w 89018"/>
                  <a:gd name="connsiteY19" fmla="*/ 82123 h 87309"/>
                  <a:gd name="connsiteX20" fmla="*/ 42348 w 89018"/>
                  <a:gd name="connsiteY20" fmla="*/ 76936 h 87309"/>
                  <a:gd name="connsiteX21" fmla="*/ 9507 w 89018"/>
                  <a:gd name="connsiteY21" fmla="*/ 44952 h 87309"/>
                  <a:gd name="connsiteX22" fmla="*/ 4321 w 89018"/>
                  <a:gd name="connsiteY22" fmla="*/ 44952 h 87309"/>
                  <a:gd name="connsiteX23" fmla="*/ 13828 w 89018"/>
                  <a:gd name="connsiteY23" fmla="*/ 43223 h 87309"/>
                  <a:gd name="connsiteX24" fmla="*/ 44941 w 89018"/>
                  <a:gd name="connsiteY24" fmla="*/ 72614 h 87309"/>
                  <a:gd name="connsiteX25" fmla="*/ 76054 w 89018"/>
                  <a:gd name="connsiteY25" fmla="*/ 43223 h 87309"/>
                  <a:gd name="connsiteX26" fmla="*/ 44941 w 89018"/>
                  <a:gd name="connsiteY26" fmla="*/ 13831 h 87309"/>
                  <a:gd name="connsiteX27" fmla="*/ 13828 w 89018"/>
                  <a:gd name="connsiteY27" fmla="*/ 43223 h 87309"/>
                  <a:gd name="connsiteX28" fmla="*/ 82968 w 89018"/>
                  <a:gd name="connsiteY28" fmla="*/ 41494 h 87309"/>
                  <a:gd name="connsiteX29" fmla="*/ 85561 w 89018"/>
                  <a:gd name="connsiteY29" fmla="*/ 41494 h 87309"/>
                  <a:gd name="connsiteX30" fmla="*/ 47534 w 89018"/>
                  <a:gd name="connsiteY30" fmla="*/ 5187 h 87309"/>
                  <a:gd name="connsiteX31" fmla="*/ 47534 w 89018"/>
                  <a:gd name="connsiteY31" fmla="*/ 9509 h 87309"/>
                  <a:gd name="connsiteX32" fmla="*/ 80375 w 89018"/>
                  <a:gd name="connsiteY32" fmla="*/ 41494 h 87309"/>
                  <a:gd name="connsiteX33" fmla="*/ 82968 w 89018"/>
                  <a:gd name="connsiteY33" fmla="*/ 41494 h 87309"/>
                  <a:gd name="connsiteX34" fmla="*/ 4321 w 89018"/>
                  <a:gd name="connsiteY34" fmla="*/ 41494 h 87309"/>
                  <a:gd name="connsiteX35" fmla="*/ 9507 w 89018"/>
                  <a:gd name="connsiteY35" fmla="*/ 41494 h 87309"/>
                  <a:gd name="connsiteX36" fmla="*/ 42348 w 89018"/>
                  <a:gd name="connsiteY36" fmla="*/ 9509 h 87309"/>
                  <a:gd name="connsiteX37" fmla="*/ 42348 w 89018"/>
                  <a:gd name="connsiteY37" fmla="*/ 4322 h 87309"/>
                  <a:gd name="connsiteX38" fmla="*/ 4321 w 89018"/>
                  <a:gd name="connsiteY38" fmla="*/ 41494 h 873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9018" h="87309">
                    <a:moveTo>
                      <a:pt x="46670" y="87310"/>
                    </a:moveTo>
                    <a:lnTo>
                      <a:pt x="42348" y="87310"/>
                    </a:lnTo>
                    <a:cubicBezTo>
                      <a:pt x="19014" y="86445"/>
                      <a:pt x="864" y="68292"/>
                      <a:pt x="0" y="45816"/>
                    </a:cubicBezTo>
                    <a:lnTo>
                      <a:pt x="0" y="45816"/>
                    </a:lnTo>
                    <a:lnTo>
                      <a:pt x="0" y="41494"/>
                    </a:lnTo>
                    <a:cubicBezTo>
                      <a:pt x="864" y="19018"/>
                      <a:pt x="19878" y="1729"/>
                      <a:pt x="42348" y="0"/>
                    </a:cubicBezTo>
                    <a:lnTo>
                      <a:pt x="42348" y="0"/>
                    </a:lnTo>
                    <a:lnTo>
                      <a:pt x="46670" y="0"/>
                    </a:lnTo>
                    <a:cubicBezTo>
                      <a:pt x="70005" y="864"/>
                      <a:pt x="88154" y="19018"/>
                      <a:pt x="89018" y="41494"/>
                    </a:cubicBezTo>
                    <a:lnTo>
                      <a:pt x="89018" y="41494"/>
                    </a:lnTo>
                    <a:lnTo>
                      <a:pt x="89018" y="45816"/>
                    </a:lnTo>
                    <a:cubicBezTo>
                      <a:pt x="88154" y="68292"/>
                      <a:pt x="70005" y="85581"/>
                      <a:pt x="46670" y="87310"/>
                    </a:cubicBezTo>
                    <a:lnTo>
                      <a:pt x="46670" y="87310"/>
                    </a:lnTo>
                    <a:close/>
                    <a:moveTo>
                      <a:pt x="46670" y="77801"/>
                    </a:moveTo>
                    <a:lnTo>
                      <a:pt x="46670" y="82988"/>
                    </a:lnTo>
                    <a:cubicBezTo>
                      <a:pt x="67412" y="82123"/>
                      <a:pt x="83833" y="65698"/>
                      <a:pt x="84697" y="46681"/>
                    </a:cubicBezTo>
                    <a:lnTo>
                      <a:pt x="79511" y="46681"/>
                    </a:lnTo>
                    <a:cubicBezTo>
                      <a:pt x="78647" y="63105"/>
                      <a:pt x="64819" y="76936"/>
                      <a:pt x="46670" y="77801"/>
                    </a:cubicBezTo>
                    <a:close/>
                    <a:moveTo>
                      <a:pt x="4321" y="45816"/>
                    </a:moveTo>
                    <a:cubicBezTo>
                      <a:pt x="5186" y="65698"/>
                      <a:pt x="21606" y="81259"/>
                      <a:pt x="42348" y="82123"/>
                    </a:cubicBezTo>
                    <a:lnTo>
                      <a:pt x="42348" y="76936"/>
                    </a:lnTo>
                    <a:cubicBezTo>
                      <a:pt x="24199" y="76072"/>
                      <a:pt x="10371" y="62241"/>
                      <a:pt x="9507" y="44952"/>
                    </a:cubicBezTo>
                    <a:lnTo>
                      <a:pt x="4321" y="44952"/>
                    </a:lnTo>
                    <a:close/>
                    <a:moveTo>
                      <a:pt x="13828" y="43223"/>
                    </a:moveTo>
                    <a:cubicBezTo>
                      <a:pt x="13828" y="59647"/>
                      <a:pt x="27656" y="72614"/>
                      <a:pt x="44941" y="72614"/>
                    </a:cubicBezTo>
                    <a:cubicBezTo>
                      <a:pt x="62226" y="72614"/>
                      <a:pt x="76054" y="59647"/>
                      <a:pt x="76054" y="43223"/>
                    </a:cubicBezTo>
                    <a:cubicBezTo>
                      <a:pt x="76054" y="26798"/>
                      <a:pt x="62226" y="13831"/>
                      <a:pt x="44941" y="13831"/>
                    </a:cubicBezTo>
                    <a:cubicBezTo>
                      <a:pt x="27656" y="13831"/>
                      <a:pt x="13828" y="26798"/>
                      <a:pt x="13828" y="43223"/>
                    </a:cubicBezTo>
                    <a:close/>
                    <a:moveTo>
                      <a:pt x="82968" y="41494"/>
                    </a:moveTo>
                    <a:lnTo>
                      <a:pt x="85561" y="41494"/>
                    </a:lnTo>
                    <a:cubicBezTo>
                      <a:pt x="84697" y="21611"/>
                      <a:pt x="68276" y="6051"/>
                      <a:pt x="47534" y="5187"/>
                    </a:cubicBezTo>
                    <a:lnTo>
                      <a:pt x="47534" y="9509"/>
                    </a:lnTo>
                    <a:cubicBezTo>
                      <a:pt x="65683" y="10373"/>
                      <a:pt x="79511" y="24205"/>
                      <a:pt x="80375" y="41494"/>
                    </a:cubicBezTo>
                    <a:lnTo>
                      <a:pt x="82968" y="41494"/>
                    </a:lnTo>
                    <a:close/>
                    <a:moveTo>
                      <a:pt x="4321" y="41494"/>
                    </a:moveTo>
                    <a:lnTo>
                      <a:pt x="9507" y="41494"/>
                    </a:lnTo>
                    <a:cubicBezTo>
                      <a:pt x="10371" y="24205"/>
                      <a:pt x="25063" y="10373"/>
                      <a:pt x="42348" y="9509"/>
                    </a:cubicBezTo>
                    <a:lnTo>
                      <a:pt x="42348" y="4322"/>
                    </a:lnTo>
                    <a:cubicBezTo>
                      <a:pt x="21606" y="6051"/>
                      <a:pt x="5186" y="21611"/>
                      <a:pt x="4321" y="41494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8" name="Graphic 16831">
              <a:extLst>
                <a:ext uri="{FF2B5EF4-FFF2-40B4-BE49-F238E27FC236}">
                  <a16:creationId xmlns:a16="http://schemas.microsoft.com/office/drawing/2014/main" id="{F74DEB22-D22A-A05A-48DC-F0AB6AFFC6A8}"/>
                </a:ext>
              </a:extLst>
            </p:cNvPr>
            <p:cNvGrpSpPr/>
            <p:nvPr/>
          </p:nvGrpSpPr>
          <p:grpSpPr>
            <a:xfrm>
              <a:off x="4491723" y="748895"/>
              <a:ext cx="334465" cy="192773"/>
              <a:chOff x="4491723" y="748895"/>
              <a:chExt cx="334465" cy="192773"/>
            </a:xfrm>
            <a:solidFill>
              <a:srgbClr val="355464"/>
            </a:solidFill>
          </p:grpSpPr>
          <p:sp>
            <p:nvSpPr>
              <p:cNvPr id="45" name="Freeform 17628">
                <a:extLst>
                  <a:ext uri="{FF2B5EF4-FFF2-40B4-BE49-F238E27FC236}">
                    <a16:creationId xmlns:a16="http://schemas.microsoft.com/office/drawing/2014/main" id="{1C7CA95B-99E4-302E-93C9-382095683750}"/>
                  </a:ext>
                </a:extLst>
              </p:cNvPr>
              <p:cNvSpPr/>
              <p:nvPr/>
            </p:nvSpPr>
            <p:spPr>
              <a:xfrm>
                <a:off x="4494315" y="750624"/>
                <a:ext cx="330144" cy="188450"/>
              </a:xfrm>
              <a:custGeom>
                <a:avLst/>
                <a:gdLst>
                  <a:gd name="connsiteX0" fmla="*/ 330145 w 330144"/>
                  <a:gd name="connsiteY0" fmla="*/ 24205 h 188450"/>
                  <a:gd name="connsiteX1" fmla="*/ 305946 w 330144"/>
                  <a:gd name="connsiteY1" fmla="*/ 0 h 188450"/>
                  <a:gd name="connsiteX2" fmla="*/ 305946 w 330144"/>
                  <a:gd name="connsiteY2" fmla="*/ 9509 h 188450"/>
                  <a:gd name="connsiteX3" fmla="*/ 320638 w 330144"/>
                  <a:gd name="connsiteY3" fmla="*/ 24205 h 188450"/>
                  <a:gd name="connsiteX4" fmla="*/ 330145 w 330144"/>
                  <a:gd name="connsiteY4" fmla="*/ 24205 h 188450"/>
                  <a:gd name="connsiteX5" fmla="*/ 330145 w 330144"/>
                  <a:gd name="connsiteY5" fmla="*/ 184129 h 188450"/>
                  <a:gd name="connsiteX6" fmla="*/ 330145 w 330144"/>
                  <a:gd name="connsiteY6" fmla="*/ 24205 h 188450"/>
                  <a:gd name="connsiteX7" fmla="*/ 320638 w 330144"/>
                  <a:gd name="connsiteY7" fmla="*/ 24205 h 188450"/>
                  <a:gd name="connsiteX8" fmla="*/ 320638 w 330144"/>
                  <a:gd name="connsiteY8" fmla="*/ 183264 h 188450"/>
                  <a:gd name="connsiteX9" fmla="*/ 330145 w 330144"/>
                  <a:gd name="connsiteY9" fmla="*/ 183264 h 188450"/>
                  <a:gd name="connsiteX10" fmla="*/ 4321 w 330144"/>
                  <a:gd name="connsiteY10" fmla="*/ 188451 h 188450"/>
                  <a:gd name="connsiteX11" fmla="*/ 324959 w 330144"/>
                  <a:gd name="connsiteY11" fmla="*/ 188451 h 188450"/>
                  <a:gd name="connsiteX12" fmla="*/ 324959 w 330144"/>
                  <a:gd name="connsiteY12" fmla="*/ 178942 h 188450"/>
                  <a:gd name="connsiteX13" fmla="*/ 4321 w 330144"/>
                  <a:gd name="connsiteY13" fmla="*/ 178942 h 188450"/>
                  <a:gd name="connsiteX14" fmla="*/ 4321 w 330144"/>
                  <a:gd name="connsiteY14" fmla="*/ 188451 h 188450"/>
                  <a:gd name="connsiteX15" fmla="*/ 0 w 330144"/>
                  <a:gd name="connsiteY15" fmla="*/ 24205 h 188450"/>
                  <a:gd name="connsiteX16" fmla="*/ 0 w 330144"/>
                  <a:gd name="connsiteY16" fmla="*/ 183264 h 188450"/>
                  <a:gd name="connsiteX17" fmla="*/ 9507 w 330144"/>
                  <a:gd name="connsiteY17" fmla="*/ 183264 h 188450"/>
                  <a:gd name="connsiteX18" fmla="*/ 9507 w 330144"/>
                  <a:gd name="connsiteY18" fmla="*/ 24205 h 188450"/>
                  <a:gd name="connsiteX19" fmla="*/ 0 w 330144"/>
                  <a:gd name="connsiteY19" fmla="*/ 24205 h 188450"/>
                  <a:gd name="connsiteX20" fmla="*/ 24199 w 330144"/>
                  <a:gd name="connsiteY20" fmla="*/ 0 h 188450"/>
                  <a:gd name="connsiteX21" fmla="*/ 0 w 330144"/>
                  <a:gd name="connsiteY21" fmla="*/ 24205 h 188450"/>
                  <a:gd name="connsiteX22" fmla="*/ 9507 w 330144"/>
                  <a:gd name="connsiteY22" fmla="*/ 24205 h 188450"/>
                  <a:gd name="connsiteX23" fmla="*/ 24199 w 330144"/>
                  <a:gd name="connsiteY23" fmla="*/ 9509 h 188450"/>
                  <a:gd name="connsiteX24" fmla="*/ 24199 w 330144"/>
                  <a:gd name="connsiteY24" fmla="*/ 0 h 188450"/>
                  <a:gd name="connsiteX25" fmla="*/ 305946 w 330144"/>
                  <a:gd name="connsiteY25" fmla="*/ 0 h 188450"/>
                  <a:gd name="connsiteX26" fmla="*/ 25063 w 330144"/>
                  <a:gd name="connsiteY26" fmla="*/ 0 h 188450"/>
                  <a:gd name="connsiteX27" fmla="*/ 25063 w 330144"/>
                  <a:gd name="connsiteY27" fmla="*/ 9509 h 188450"/>
                  <a:gd name="connsiteX28" fmla="*/ 305946 w 330144"/>
                  <a:gd name="connsiteY28" fmla="*/ 9509 h 188450"/>
                  <a:gd name="connsiteX29" fmla="*/ 305946 w 330144"/>
                  <a:gd name="connsiteY29" fmla="*/ 0 h 188450"/>
                  <a:gd name="connsiteX30" fmla="*/ 324959 w 330144"/>
                  <a:gd name="connsiteY30" fmla="*/ 184129 h 188450"/>
                  <a:gd name="connsiteX31" fmla="*/ 324959 w 330144"/>
                  <a:gd name="connsiteY31" fmla="*/ 188451 h 188450"/>
                  <a:gd name="connsiteX32" fmla="*/ 329281 w 330144"/>
                  <a:gd name="connsiteY32" fmla="*/ 188451 h 188450"/>
                  <a:gd name="connsiteX33" fmla="*/ 329281 w 330144"/>
                  <a:gd name="connsiteY33" fmla="*/ 184129 h 188450"/>
                  <a:gd name="connsiteX34" fmla="*/ 324959 w 330144"/>
                  <a:gd name="connsiteY34" fmla="*/ 184129 h 188450"/>
                  <a:gd name="connsiteX35" fmla="*/ 4321 w 330144"/>
                  <a:gd name="connsiteY35" fmla="*/ 184129 h 188450"/>
                  <a:gd name="connsiteX36" fmla="*/ 0 w 330144"/>
                  <a:gd name="connsiteY36" fmla="*/ 184129 h 188450"/>
                  <a:gd name="connsiteX37" fmla="*/ 0 w 330144"/>
                  <a:gd name="connsiteY37" fmla="*/ 188451 h 188450"/>
                  <a:gd name="connsiteX38" fmla="*/ 4321 w 330144"/>
                  <a:gd name="connsiteY38" fmla="*/ 188451 h 188450"/>
                  <a:gd name="connsiteX39" fmla="*/ 4321 w 330144"/>
                  <a:gd name="connsiteY39" fmla="*/ 184129 h 188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</a:cxnLst>
                <a:rect l="l" t="t" r="r" b="b"/>
                <a:pathLst>
                  <a:path w="330144" h="188450">
                    <a:moveTo>
                      <a:pt x="330145" y="24205"/>
                    </a:moveTo>
                    <a:cubicBezTo>
                      <a:pt x="330145" y="10373"/>
                      <a:pt x="318910" y="0"/>
                      <a:pt x="305946" y="0"/>
                    </a:cubicBezTo>
                    <a:lnTo>
                      <a:pt x="305946" y="9509"/>
                    </a:lnTo>
                    <a:cubicBezTo>
                      <a:pt x="314588" y="9509"/>
                      <a:pt x="320638" y="16425"/>
                      <a:pt x="320638" y="24205"/>
                    </a:cubicBezTo>
                    <a:lnTo>
                      <a:pt x="330145" y="24205"/>
                    </a:lnTo>
                    <a:close/>
                    <a:moveTo>
                      <a:pt x="330145" y="184129"/>
                    </a:moveTo>
                    <a:lnTo>
                      <a:pt x="330145" y="24205"/>
                    </a:lnTo>
                    <a:lnTo>
                      <a:pt x="320638" y="24205"/>
                    </a:lnTo>
                    <a:lnTo>
                      <a:pt x="320638" y="183264"/>
                    </a:lnTo>
                    <a:lnTo>
                      <a:pt x="330145" y="183264"/>
                    </a:lnTo>
                    <a:close/>
                    <a:moveTo>
                      <a:pt x="4321" y="188451"/>
                    </a:moveTo>
                    <a:lnTo>
                      <a:pt x="324959" y="188451"/>
                    </a:lnTo>
                    <a:lnTo>
                      <a:pt x="324959" y="178942"/>
                    </a:lnTo>
                    <a:lnTo>
                      <a:pt x="4321" y="178942"/>
                    </a:lnTo>
                    <a:lnTo>
                      <a:pt x="4321" y="188451"/>
                    </a:lnTo>
                    <a:close/>
                    <a:moveTo>
                      <a:pt x="0" y="24205"/>
                    </a:moveTo>
                    <a:lnTo>
                      <a:pt x="0" y="183264"/>
                    </a:lnTo>
                    <a:lnTo>
                      <a:pt x="9507" y="183264"/>
                    </a:lnTo>
                    <a:lnTo>
                      <a:pt x="9507" y="24205"/>
                    </a:lnTo>
                    <a:lnTo>
                      <a:pt x="0" y="24205"/>
                    </a:lnTo>
                    <a:close/>
                    <a:moveTo>
                      <a:pt x="24199" y="0"/>
                    </a:moveTo>
                    <a:cubicBezTo>
                      <a:pt x="10371" y="0"/>
                      <a:pt x="0" y="11238"/>
                      <a:pt x="0" y="24205"/>
                    </a:cubicBezTo>
                    <a:lnTo>
                      <a:pt x="9507" y="24205"/>
                    </a:lnTo>
                    <a:cubicBezTo>
                      <a:pt x="9507" y="15560"/>
                      <a:pt x="16421" y="9509"/>
                      <a:pt x="24199" y="9509"/>
                    </a:cubicBezTo>
                    <a:lnTo>
                      <a:pt x="24199" y="0"/>
                    </a:lnTo>
                    <a:close/>
                    <a:moveTo>
                      <a:pt x="305946" y="0"/>
                    </a:moveTo>
                    <a:lnTo>
                      <a:pt x="25063" y="0"/>
                    </a:lnTo>
                    <a:lnTo>
                      <a:pt x="25063" y="9509"/>
                    </a:lnTo>
                    <a:lnTo>
                      <a:pt x="305946" y="9509"/>
                    </a:lnTo>
                    <a:lnTo>
                      <a:pt x="305946" y="0"/>
                    </a:lnTo>
                    <a:close/>
                    <a:moveTo>
                      <a:pt x="324959" y="184129"/>
                    </a:moveTo>
                    <a:lnTo>
                      <a:pt x="324959" y="188451"/>
                    </a:lnTo>
                    <a:lnTo>
                      <a:pt x="329281" y="188451"/>
                    </a:lnTo>
                    <a:lnTo>
                      <a:pt x="329281" y="184129"/>
                    </a:lnTo>
                    <a:lnTo>
                      <a:pt x="324959" y="184129"/>
                    </a:lnTo>
                    <a:close/>
                    <a:moveTo>
                      <a:pt x="4321" y="184129"/>
                    </a:moveTo>
                    <a:lnTo>
                      <a:pt x="0" y="184129"/>
                    </a:lnTo>
                    <a:lnTo>
                      <a:pt x="0" y="188451"/>
                    </a:lnTo>
                    <a:lnTo>
                      <a:pt x="4321" y="188451"/>
                    </a:lnTo>
                    <a:lnTo>
                      <a:pt x="4321" y="18412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6" name="Freeform 17629">
                <a:extLst>
                  <a:ext uri="{FF2B5EF4-FFF2-40B4-BE49-F238E27FC236}">
                    <a16:creationId xmlns:a16="http://schemas.microsoft.com/office/drawing/2014/main" id="{1ABC19E4-D81D-4496-83D3-C8C45E3C7758}"/>
                  </a:ext>
                </a:extLst>
              </p:cNvPr>
              <p:cNvSpPr/>
              <p:nvPr/>
            </p:nvSpPr>
            <p:spPr>
              <a:xfrm>
                <a:off x="4491723" y="748895"/>
                <a:ext cx="334465" cy="192773"/>
              </a:xfrm>
              <a:custGeom>
                <a:avLst/>
                <a:gdLst>
                  <a:gd name="connsiteX0" fmla="*/ 334466 w 334465"/>
                  <a:gd name="connsiteY0" fmla="*/ 192773 h 192773"/>
                  <a:gd name="connsiteX1" fmla="*/ 0 w 334465"/>
                  <a:gd name="connsiteY1" fmla="*/ 192773 h 192773"/>
                  <a:gd name="connsiteX2" fmla="*/ 0 w 334465"/>
                  <a:gd name="connsiteY2" fmla="*/ 24205 h 192773"/>
                  <a:gd name="connsiteX3" fmla="*/ 24199 w 334465"/>
                  <a:gd name="connsiteY3" fmla="*/ 0 h 192773"/>
                  <a:gd name="connsiteX4" fmla="*/ 24199 w 334465"/>
                  <a:gd name="connsiteY4" fmla="*/ 0 h 192773"/>
                  <a:gd name="connsiteX5" fmla="*/ 310267 w 334465"/>
                  <a:gd name="connsiteY5" fmla="*/ 0 h 192773"/>
                  <a:gd name="connsiteX6" fmla="*/ 334466 w 334465"/>
                  <a:gd name="connsiteY6" fmla="*/ 24205 h 192773"/>
                  <a:gd name="connsiteX7" fmla="*/ 334466 w 334465"/>
                  <a:gd name="connsiteY7" fmla="*/ 24205 h 192773"/>
                  <a:gd name="connsiteX8" fmla="*/ 334466 w 334465"/>
                  <a:gd name="connsiteY8" fmla="*/ 192773 h 192773"/>
                  <a:gd name="connsiteX9" fmla="*/ 330145 w 334465"/>
                  <a:gd name="connsiteY9" fmla="*/ 188451 h 192773"/>
                  <a:gd name="connsiteX10" fmla="*/ 330145 w 334465"/>
                  <a:gd name="connsiteY10" fmla="*/ 188451 h 192773"/>
                  <a:gd name="connsiteX11" fmla="*/ 330145 w 334465"/>
                  <a:gd name="connsiteY11" fmla="*/ 188451 h 192773"/>
                  <a:gd name="connsiteX12" fmla="*/ 9507 w 334465"/>
                  <a:gd name="connsiteY12" fmla="*/ 188451 h 192773"/>
                  <a:gd name="connsiteX13" fmla="*/ 325823 w 334465"/>
                  <a:gd name="connsiteY13" fmla="*/ 188451 h 192773"/>
                  <a:gd name="connsiteX14" fmla="*/ 321502 w 334465"/>
                  <a:gd name="connsiteY14" fmla="*/ 188451 h 192773"/>
                  <a:gd name="connsiteX15" fmla="*/ 321502 w 334465"/>
                  <a:gd name="connsiteY15" fmla="*/ 184129 h 192773"/>
                  <a:gd name="connsiteX16" fmla="*/ 14692 w 334465"/>
                  <a:gd name="connsiteY16" fmla="*/ 184129 h 192773"/>
                  <a:gd name="connsiteX17" fmla="*/ 14692 w 334465"/>
                  <a:gd name="connsiteY17" fmla="*/ 188451 h 192773"/>
                  <a:gd name="connsiteX18" fmla="*/ 9507 w 334465"/>
                  <a:gd name="connsiteY18" fmla="*/ 188451 h 192773"/>
                  <a:gd name="connsiteX19" fmla="*/ 5185 w 334465"/>
                  <a:gd name="connsiteY19" fmla="*/ 188451 h 192773"/>
                  <a:gd name="connsiteX20" fmla="*/ 5185 w 334465"/>
                  <a:gd name="connsiteY20" fmla="*/ 188451 h 192773"/>
                  <a:gd name="connsiteX21" fmla="*/ 5185 w 334465"/>
                  <a:gd name="connsiteY21" fmla="*/ 188451 h 192773"/>
                  <a:gd name="connsiteX22" fmla="*/ 330145 w 334465"/>
                  <a:gd name="connsiteY22" fmla="*/ 183264 h 192773"/>
                  <a:gd name="connsiteX23" fmla="*/ 330145 w 334465"/>
                  <a:gd name="connsiteY23" fmla="*/ 183264 h 192773"/>
                  <a:gd name="connsiteX24" fmla="*/ 330145 w 334465"/>
                  <a:gd name="connsiteY24" fmla="*/ 28527 h 192773"/>
                  <a:gd name="connsiteX25" fmla="*/ 324959 w 334465"/>
                  <a:gd name="connsiteY25" fmla="*/ 28527 h 192773"/>
                  <a:gd name="connsiteX26" fmla="*/ 324959 w 334465"/>
                  <a:gd name="connsiteY26" fmla="*/ 178942 h 192773"/>
                  <a:gd name="connsiteX27" fmla="*/ 329280 w 334465"/>
                  <a:gd name="connsiteY27" fmla="*/ 178942 h 192773"/>
                  <a:gd name="connsiteX28" fmla="*/ 329280 w 334465"/>
                  <a:gd name="connsiteY28" fmla="*/ 183264 h 192773"/>
                  <a:gd name="connsiteX29" fmla="*/ 325823 w 334465"/>
                  <a:gd name="connsiteY29" fmla="*/ 183264 h 192773"/>
                  <a:gd name="connsiteX30" fmla="*/ 325823 w 334465"/>
                  <a:gd name="connsiteY30" fmla="*/ 183264 h 192773"/>
                  <a:gd name="connsiteX31" fmla="*/ 325823 w 334465"/>
                  <a:gd name="connsiteY31" fmla="*/ 183264 h 192773"/>
                  <a:gd name="connsiteX32" fmla="*/ 9507 w 334465"/>
                  <a:gd name="connsiteY32" fmla="*/ 183264 h 192773"/>
                  <a:gd name="connsiteX33" fmla="*/ 9507 w 334465"/>
                  <a:gd name="connsiteY33" fmla="*/ 183264 h 192773"/>
                  <a:gd name="connsiteX34" fmla="*/ 9507 w 334465"/>
                  <a:gd name="connsiteY34" fmla="*/ 183264 h 192773"/>
                  <a:gd name="connsiteX35" fmla="*/ 5185 w 334465"/>
                  <a:gd name="connsiteY35" fmla="*/ 183264 h 192773"/>
                  <a:gd name="connsiteX36" fmla="*/ 5185 w 334465"/>
                  <a:gd name="connsiteY36" fmla="*/ 183264 h 192773"/>
                  <a:gd name="connsiteX37" fmla="*/ 5185 w 334465"/>
                  <a:gd name="connsiteY37" fmla="*/ 178942 h 192773"/>
                  <a:gd name="connsiteX38" fmla="*/ 9507 w 334465"/>
                  <a:gd name="connsiteY38" fmla="*/ 178942 h 192773"/>
                  <a:gd name="connsiteX39" fmla="*/ 9507 w 334465"/>
                  <a:gd name="connsiteY39" fmla="*/ 28527 h 192773"/>
                  <a:gd name="connsiteX40" fmla="*/ 4321 w 334465"/>
                  <a:gd name="connsiteY40" fmla="*/ 28527 h 192773"/>
                  <a:gd name="connsiteX41" fmla="*/ 4321 w 334465"/>
                  <a:gd name="connsiteY41" fmla="*/ 183264 h 192773"/>
                  <a:gd name="connsiteX42" fmla="*/ 13828 w 334465"/>
                  <a:gd name="connsiteY42" fmla="*/ 178942 h 192773"/>
                  <a:gd name="connsiteX43" fmla="*/ 320638 w 334465"/>
                  <a:gd name="connsiteY43" fmla="*/ 178942 h 192773"/>
                  <a:gd name="connsiteX44" fmla="*/ 320638 w 334465"/>
                  <a:gd name="connsiteY44" fmla="*/ 25934 h 192773"/>
                  <a:gd name="connsiteX45" fmla="*/ 307674 w 334465"/>
                  <a:gd name="connsiteY45" fmla="*/ 12967 h 192773"/>
                  <a:gd name="connsiteX46" fmla="*/ 26792 w 334465"/>
                  <a:gd name="connsiteY46" fmla="*/ 12967 h 192773"/>
                  <a:gd name="connsiteX47" fmla="*/ 13828 w 334465"/>
                  <a:gd name="connsiteY47" fmla="*/ 25934 h 192773"/>
                  <a:gd name="connsiteX48" fmla="*/ 13828 w 334465"/>
                  <a:gd name="connsiteY48" fmla="*/ 178942 h 192773"/>
                  <a:gd name="connsiteX49" fmla="*/ 324959 w 334465"/>
                  <a:gd name="connsiteY49" fmla="*/ 24205 h 192773"/>
                  <a:gd name="connsiteX50" fmla="*/ 330145 w 334465"/>
                  <a:gd name="connsiteY50" fmla="*/ 24205 h 192773"/>
                  <a:gd name="connsiteX51" fmla="*/ 310267 w 334465"/>
                  <a:gd name="connsiteY51" fmla="*/ 4322 h 192773"/>
                  <a:gd name="connsiteX52" fmla="*/ 310267 w 334465"/>
                  <a:gd name="connsiteY52" fmla="*/ 9509 h 192773"/>
                  <a:gd name="connsiteX53" fmla="*/ 324959 w 334465"/>
                  <a:gd name="connsiteY53" fmla="*/ 24205 h 192773"/>
                  <a:gd name="connsiteX54" fmla="*/ 5185 w 334465"/>
                  <a:gd name="connsiteY54" fmla="*/ 24205 h 192773"/>
                  <a:gd name="connsiteX55" fmla="*/ 10371 w 334465"/>
                  <a:gd name="connsiteY55" fmla="*/ 24205 h 192773"/>
                  <a:gd name="connsiteX56" fmla="*/ 25063 w 334465"/>
                  <a:gd name="connsiteY56" fmla="*/ 9509 h 192773"/>
                  <a:gd name="connsiteX57" fmla="*/ 25063 w 334465"/>
                  <a:gd name="connsiteY57" fmla="*/ 4322 h 192773"/>
                  <a:gd name="connsiteX58" fmla="*/ 5185 w 334465"/>
                  <a:gd name="connsiteY58" fmla="*/ 24205 h 192773"/>
                  <a:gd name="connsiteX59" fmla="*/ 29385 w 334465"/>
                  <a:gd name="connsiteY59" fmla="*/ 8645 h 192773"/>
                  <a:gd name="connsiteX60" fmla="*/ 305946 w 334465"/>
                  <a:gd name="connsiteY60" fmla="*/ 8645 h 192773"/>
                  <a:gd name="connsiteX61" fmla="*/ 305946 w 334465"/>
                  <a:gd name="connsiteY61" fmla="*/ 3458 h 192773"/>
                  <a:gd name="connsiteX62" fmla="*/ 29385 w 334465"/>
                  <a:gd name="connsiteY62" fmla="*/ 3458 h 192773"/>
                  <a:gd name="connsiteX63" fmla="*/ 29385 w 334465"/>
                  <a:gd name="connsiteY63" fmla="*/ 8645 h 19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334465" h="192773">
                    <a:moveTo>
                      <a:pt x="334466" y="192773"/>
                    </a:moveTo>
                    <a:lnTo>
                      <a:pt x="0" y="192773"/>
                    </a:lnTo>
                    <a:lnTo>
                      <a:pt x="0" y="24205"/>
                    </a:lnTo>
                    <a:cubicBezTo>
                      <a:pt x="864" y="11238"/>
                      <a:pt x="11235" y="864"/>
                      <a:pt x="24199" y="0"/>
                    </a:cubicBezTo>
                    <a:lnTo>
                      <a:pt x="24199" y="0"/>
                    </a:lnTo>
                    <a:lnTo>
                      <a:pt x="310267" y="0"/>
                    </a:lnTo>
                    <a:cubicBezTo>
                      <a:pt x="323231" y="864"/>
                      <a:pt x="333602" y="11238"/>
                      <a:pt x="334466" y="24205"/>
                    </a:cubicBezTo>
                    <a:lnTo>
                      <a:pt x="334466" y="24205"/>
                    </a:lnTo>
                    <a:lnTo>
                      <a:pt x="334466" y="192773"/>
                    </a:lnTo>
                    <a:close/>
                    <a:moveTo>
                      <a:pt x="330145" y="188451"/>
                    </a:moveTo>
                    <a:lnTo>
                      <a:pt x="330145" y="188451"/>
                    </a:lnTo>
                    <a:lnTo>
                      <a:pt x="330145" y="188451"/>
                    </a:lnTo>
                    <a:close/>
                    <a:moveTo>
                      <a:pt x="9507" y="188451"/>
                    </a:moveTo>
                    <a:lnTo>
                      <a:pt x="325823" y="188451"/>
                    </a:lnTo>
                    <a:lnTo>
                      <a:pt x="321502" y="188451"/>
                    </a:lnTo>
                    <a:lnTo>
                      <a:pt x="321502" y="184129"/>
                    </a:lnTo>
                    <a:lnTo>
                      <a:pt x="14692" y="184129"/>
                    </a:lnTo>
                    <a:lnTo>
                      <a:pt x="14692" y="188451"/>
                    </a:lnTo>
                    <a:lnTo>
                      <a:pt x="9507" y="188451"/>
                    </a:lnTo>
                    <a:close/>
                    <a:moveTo>
                      <a:pt x="5185" y="188451"/>
                    </a:moveTo>
                    <a:lnTo>
                      <a:pt x="5185" y="188451"/>
                    </a:lnTo>
                    <a:lnTo>
                      <a:pt x="5185" y="188451"/>
                    </a:lnTo>
                    <a:close/>
                    <a:moveTo>
                      <a:pt x="330145" y="183264"/>
                    </a:moveTo>
                    <a:lnTo>
                      <a:pt x="330145" y="183264"/>
                    </a:lnTo>
                    <a:lnTo>
                      <a:pt x="330145" y="28527"/>
                    </a:lnTo>
                    <a:lnTo>
                      <a:pt x="324959" y="28527"/>
                    </a:lnTo>
                    <a:lnTo>
                      <a:pt x="324959" y="178942"/>
                    </a:lnTo>
                    <a:lnTo>
                      <a:pt x="329280" y="178942"/>
                    </a:lnTo>
                    <a:lnTo>
                      <a:pt x="329280" y="183264"/>
                    </a:lnTo>
                    <a:close/>
                    <a:moveTo>
                      <a:pt x="325823" y="183264"/>
                    </a:moveTo>
                    <a:lnTo>
                      <a:pt x="325823" y="183264"/>
                    </a:lnTo>
                    <a:lnTo>
                      <a:pt x="325823" y="183264"/>
                    </a:lnTo>
                    <a:close/>
                    <a:moveTo>
                      <a:pt x="9507" y="183264"/>
                    </a:moveTo>
                    <a:lnTo>
                      <a:pt x="9507" y="183264"/>
                    </a:lnTo>
                    <a:lnTo>
                      <a:pt x="9507" y="183264"/>
                    </a:lnTo>
                    <a:close/>
                    <a:moveTo>
                      <a:pt x="5185" y="183264"/>
                    </a:moveTo>
                    <a:lnTo>
                      <a:pt x="5185" y="183264"/>
                    </a:lnTo>
                    <a:lnTo>
                      <a:pt x="5185" y="178942"/>
                    </a:lnTo>
                    <a:lnTo>
                      <a:pt x="9507" y="178942"/>
                    </a:lnTo>
                    <a:lnTo>
                      <a:pt x="9507" y="28527"/>
                    </a:lnTo>
                    <a:lnTo>
                      <a:pt x="4321" y="28527"/>
                    </a:lnTo>
                    <a:lnTo>
                      <a:pt x="4321" y="183264"/>
                    </a:lnTo>
                    <a:close/>
                    <a:moveTo>
                      <a:pt x="13828" y="178942"/>
                    </a:moveTo>
                    <a:lnTo>
                      <a:pt x="320638" y="178942"/>
                    </a:lnTo>
                    <a:lnTo>
                      <a:pt x="320638" y="25934"/>
                    </a:lnTo>
                    <a:cubicBezTo>
                      <a:pt x="320638" y="19018"/>
                      <a:pt x="314588" y="12967"/>
                      <a:pt x="307674" y="12967"/>
                    </a:cubicBezTo>
                    <a:lnTo>
                      <a:pt x="26792" y="12967"/>
                    </a:lnTo>
                    <a:cubicBezTo>
                      <a:pt x="19878" y="12967"/>
                      <a:pt x="13828" y="19018"/>
                      <a:pt x="13828" y="25934"/>
                    </a:cubicBezTo>
                    <a:lnTo>
                      <a:pt x="13828" y="178942"/>
                    </a:lnTo>
                    <a:close/>
                    <a:moveTo>
                      <a:pt x="324959" y="24205"/>
                    </a:moveTo>
                    <a:lnTo>
                      <a:pt x="330145" y="24205"/>
                    </a:lnTo>
                    <a:cubicBezTo>
                      <a:pt x="329280" y="13831"/>
                      <a:pt x="320638" y="5187"/>
                      <a:pt x="310267" y="4322"/>
                    </a:cubicBezTo>
                    <a:lnTo>
                      <a:pt x="310267" y="9509"/>
                    </a:lnTo>
                    <a:cubicBezTo>
                      <a:pt x="318045" y="10373"/>
                      <a:pt x="324095" y="16425"/>
                      <a:pt x="324959" y="24205"/>
                    </a:cubicBezTo>
                    <a:close/>
                    <a:moveTo>
                      <a:pt x="5185" y="24205"/>
                    </a:moveTo>
                    <a:lnTo>
                      <a:pt x="10371" y="24205"/>
                    </a:lnTo>
                    <a:cubicBezTo>
                      <a:pt x="11235" y="16425"/>
                      <a:pt x="17285" y="10373"/>
                      <a:pt x="25063" y="9509"/>
                    </a:cubicBezTo>
                    <a:lnTo>
                      <a:pt x="25063" y="4322"/>
                    </a:lnTo>
                    <a:cubicBezTo>
                      <a:pt x="14692" y="5187"/>
                      <a:pt x="6050" y="13831"/>
                      <a:pt x="5185" y="24205"/>
                    </a:cubicBezTo>
                    <a:close/>
                    <a:moveTo>
                      <a:pt x="29385" y="8645"/>
                    </a:moveTo>
                    <a:lnTo>
                      <a:pt x="305946" y="8645"/>
                    </a:lnTo>
                    <a:lnTo>
                      <a:pt x="305946" y="3458"/>
                    </a:lnTo>
                    <a:lnTo>
                      <a:pt x="29385" y="3458"/>
                    </a:lnTo>
                    <a:lnTo>
                      <a:pt x="29385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39" name="Graphic 16831">
              <a:extLst>
                <a:ext uri="{FF2B5EF4-FFF2-40B4-BE49-F238E27FC236}">
                  <a16:creationId xmlns:a16="http://schemas.microsoft.com/office/drawing/2014/main" id="{01F2B846-51A8-5F6D-4344-AFC2335FCAA9}"/>
                </a:ext>
              </a:extLst>
            </p:cNvPr>
            <p:cNvGrpSpPr/>
            <p:nvPr/>
          </p:nvGrpSpPr>
          <p:grpSpPr>
            <a:xfrm>
              <a:off x="4712107" y="944262"/>
              <a:ext cx="114945" cy="58782"/>
              <a:chOff x="4712107" y="944262"/>
              <a:chExt cx="114945" cy="58782"/>
            </a:xfrm>
            <a:solidFill>
              <a:srgbClr val="355464"/>
            </a:solidFill>
          </p:grpSpPr>
          <p:sp>
            <p:nvSpPr>
              <p:cNvPr id="43" name="Freeform 17631">
                <a:extLst>
                  <a:ext uri="{FF2B5EF4-FFF2-40B4-BE49-F238E27FC236}">
                    <a16:creationId xmlns:a16="http://schemas.microsoft.com/office/drawing/2014/main" id="{1D3468D1-402C-E185-3888-FCA3B1946B8E}"/>
                  </a:ext>
                </a:extLst>
              </p:cNvPr>
              <p:cNvSpPr/>
              <p:nvPr/>
            </p:nvSpPr>
            <p:spPr>
              <a:xfrm>
                <a:off x="4722478" y="945126"/>
                <a:ext cx="101982" cy="55325"/>
              </a:xfrm>
              <a:custGeom>
                <a:avLst/>
                <a:gdLst>
                  <a:gd name="connsiteX0" fmla="*/ 19014 w 101982"/>
                  <a:gd name="connsiteY0" fmla="*/ 8645 h 55325"/>
                  <a:gd name="connsiteX1" fmla="*/ 45806 w 101982"/>
                  <a:gd name="connsiteY1" fmla="*/ 50138 h 55325"/>
                  <a:gd name="connsiteX2" fmla="*/ 55312 w 101982"/>
                  <a:gd name="connsiteY2" fmla="*/ 50138 h 55325"/>
                  <a:gd name="connsiteX3" fmla="*/ 23335 w 101982"/>
                  <a:gd name="connsiteY3" fmla="*/ 0 h 55325"/>
                  <a:gd name="connsiteX4" fmla="*/ 19014 w 101982"/>
                  <a:gd name="connsiteY4" fmla="*/ 8645 h 55325"/>
                  <a:gd name="connsiteX5" fmla="*/ 96797 w 101982"/>
                  <a:gd name="connsiteY5" fmla="*/ 0 h 55325"/>
                  <a:gd name="connsiteX6" fmla="*/ 20742 w 101982"/>
                  <a:gd name="connsiteY6" fmla="*/ 0 h 55325"/>
                  <a:gd name="connsiteX7" fmla="*/ 20742 w 101982"/>
                  <a:gd name="connsiteY7" fmla="*/ 9509 h 55325"/>
                  <a:gd name="connsiteX8" fmla="*/ 96797 w 101982"/>
                  <a:gd name="connsiteY8" fmla="*/ 9509 h 55325"/>
                  <a:gd name="connsiteX9" fmla="*/ 96797 w 101982"/>
                  <a:gd name="connsiteY9" fmla="*/ 0 h 55325"/>
                  <a:gd name="connsiteX10" fmla="*/ 101982 w 101982"/>
                  <a:gd name="connsiteY10" fmla="*/ 12967 h 55325"/>
                  <a:gd name="connsiteX11" fmla="*/ 101982 w 101982"/>
                  <a:gd name="connsiteY11" fmla="*/ 4322 h 55325"/>
                  <a:gd name="connsiteX12" fmla="*/ 92475 w 101982"/>
                  <a:gd name="connsiteY12" fmla="*/ 4322 h 55325"/>
                  <a:gd name="connsiteX13" fmla="*/ 92475 w 101982"/>
                  <a:gd name="connsiteY13" fmla="*/ 12967 h 55325"/>
                  <a:gd name="connsiteX14" fmla="*/ 101982 w 101982"/>
                  <a:gd name="connsiteY14" fmla="*/ 12967 h 55325"/>
                  <a:gd name="connsiteX15" fmla="*/ 101982 w 101982"/>
                  <a:gd name="connsiteY15" fmla="*/ 13831 h 55325"/>
                  <a:gd name="connsiteX16" fmla="*/ 101982 w 101982"/>
                  <a:gd name="connsiteY16" fmla="*/ 13831 h 55325"/>
                  <a:gd name="connsiteX17" fmla="*/ 92475 w 101982"/>
                  <a:gd name="connsiteY17" fmla="*/ 12967 h 55325"/>
                  <a:gd name="connsiteX18" fmla="*/ 92475 w 101982"/>
                  <a:gd name="connsiteY18" fmla="*/ 13831 h 55325"/>
                  <a:gd name="connsiteX19" fmla="*/ 101982 w 101982"/>
                  <a:gd name="connsiteY19" fmla="*/ 13831 h 55325"/>
                  <a:gd name="connsiteX20" fmla="*/ 101982 w 101982"/>
                  <a:gd name="connsiteY20" fmla="*/ 13831 h 55325"/>
                  <a:gd name="connsiteX21" fmla="*/ 101982 w 101982"/>
                  <a:gd name="connsiteY21" fmla="*/ 13831 h 55325"/>
                  <a:gd name="connsiteX22" fmla="*/ 92475 w 101982"/>
                  <a:gd name="connsiteY22" fmla="*/ 12967 h 55325"/>
                  <a:gd name="connsiteX23" fmla="*/ 92475 w 101982"/>
                  <a:gd name="connsiteY23" fmla="*/ 13831 h 55325"/>
                  <a:gd name="connsiteX24" fmla="*/ 101982 w 101982"/>
                  <a:gd name="connsiteY24" fmla="*/ 13831 h 55325"/>
                  <a:gd name="connsiteX25" fmla="*/ 101982 w 101982"/>
                  <a:gd name="connsiteY25" fmla="*/ 40629 h 55325"/>
                  <a:gd name="connsiteX26" fmla="*/ 101982 w 101982"/>
                  <a:gd name="connsiteY26" fmla="*/ 13831 h 55325"/>
                  <a:gd name="connsiteX27" fmla="*/ 92475 w 101982"/>
                  <a:gd name="connsiteY27" fmla="*/ 13831 h 55325"/>
                  <a:gd name="connsiteX28" fmla="*/ 92475 w 101982"/>
                  <a:gd name="connsiteY28" fmla="*/ 40629 h 55325"/>
                  <a:gd name="connsiteX29" fmla="*/ 101982 w 101982"/>
                  <a:gd name="connsiteY29" fmla="*/ 40629 h 55325"/>
                  <a:gd name="connsiteX30" fmla="*/ 87290 w 101982"/>
                  <a:gd name="connsiteY30" fmla="*/ 55325 h 55325"/>
                  <a:gd name="connsiteX31" fmla="*/ 101982 w 101982"/>
                  <a:gd name="connsiteY31" fmla="*/ 40629 h 55325"/>
                  <a:gd name="connsiteX32" fmla="*/ 92475 w 101982"/>
                  <a:gd name="connsiteY32" fmla="*/ 40629 h 55325"/>
                  <a:gd name="connsiteX33" fmla="*/ 87290 w 101982"/>
                  <a:gd name="connsiteY33" fmla="*/ 45816 h 55325"/>
                  <a:gd name="connsiteX34" fmla="*/ 87290 w 101982"/>
                  <a:gd name="connsiteY34" fmla="*/ 55325 h 55325"/>
                  <a:gd name="connsiteX35" fmla="*/ 50991 w 101982"/>
                  <a:gd name="connsiteY35" fmla="*/ 55325 h 55325"/>
                  <a:gd name="connsiteX36" fmla="*/ 87290 w 101982"/>
                  <a:gd name="connsiteY36" fmla="*/ 55325 h 55325"/>
                  <a:gd name="connsiteX37" fmla="*/ 87290 w 101982"/>
                  <a:gd name="connsiteY37" fmla="*/ 45816 h 55325"/>
                  <a:gd name="connsiteX38" fmla="*/ 50991 w 101982"/>
                  <a:gd name="connsiteY38" fmla="*/ 45816 h 55325"/>
                  <a:gd name="connsiteX39" fmla="*/ 50991 w 101982"/>
                  <a:gd name="connsiteY39" fmla="*/ 55325 h 55325"/>
                  <a:gd name="connsiteX40" fmla="*/ 21606 w 101982"/>
                  <a:gd name="connsiteY40" fmla="*/ 4322 h 55325"/>
                  <a:gd name="connsiteX41" fmla="*/ 21606 w 101982"/>
                  <a:gd name="connsiteY41" fmla="*/ 0 h 55325"/>
                  <a:gd name="connsiteX42" fmla="*/ 0 w 101982"/>
                  <a:gd name="connsiteY42" fmla="*/ 0 h 55325"/>
                  <a:gd name="connsiteX43" fmla="*/ 19878 w 101982"/>
                  <a:gd name="connsiteY43" fmla="*/ 8645 h 55325"/>
                  <a:gd name="connsiteX44" fmla="*/ 21606 w 101982"/>
                  <a:gd name="connsiteY44" fmla="*/ 4322 h 55325"/>
                  <a:gd name="connsiteX45" fmla="*/ 96797 w 101982"/>
                  <a:gd name="connsiteY45" fmla="*/ 4322 h 55325"/>
                  <a:gd name="connsiteX46" fmla="*/ 101118 w 101982"/>
                  <a:gd name="connsiteY46" fmla="*/ 4322 h 55325"/>
                  <a:gd name="connsiteX47" fmla="*/ 101118 w 101982"/>
                  <a:gd name="connsiteY47" fmla="*/ 0 h 55325"/>
                  <a:gd name="connsiteX48" fmla="*/ 96797 w 101982"/>
                  <a:gd name="connsiteY48" fmla="*/ 0 h 55325"/>
                  <a:gd name="connsiteX49" fmla="*/ 96797 w 101982"/>
                  <a:gd name="connsiteY49" fmla="*/ 4322 h 55325"/>
                  <a:gd name="connsiteX50" fmla="*/ 50991 w 101982"/>
                  <a:gd name="connsiteY50" fmla="*/ 50138 h 55325"/>
                  <a:gd name="connsiteX51" fmla="*/ 46670 w 101982"/>
                  <a:gd name="connsiteY51" fmla="*/ 50138 h 55325"/>
                  <a:gd name="connsiteX52" fmla="*/ 46670 w 101982"/>
                  <a:gd name="connsiteY52" fmla="*/ 54461 h 55325"/>
                  <a:gd name="connsiteX53" fmla="*/ 50991 w 101982"/>
                  <a:gd name="connsiteY53" fmla="*/ 54461 h 55325"/>
                  <a:gd name="connsiteX54" fmla="*/ 50991 w 101982"/>
                  <a:gd name="connsiteY54" fmla="*/ 50138 h 553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101982" h="55325">
                    <a:moveTo>
                      <a:pt x="19014" y="8645"/>
                    </a:moveTo>
                    <a:cubicBezTo>
                      <a:pt x="34570" y="15560"/>
                      <a:pt x="45806" y="31985"/>
                      <a:pt x="45806" y="50138"/>
                    </a:cubicBezTo>
                    <a:lnTo>
                      <a:pt x="55312" y="50138"/>
                    </a:lnTo>
                    <a:cubicBezTo>
                      <a:pt x="55312" y="27663"/>
                      <a:pt x="41484" y="8645"/>
                      <a:pt x="23335" y="0"/>
                    </a:cubicBezTo>
                    <a:lnTo>
                      <a:pt x="19014" y="8645"/>
                    </a:lnTo>
                    <a:close/>
                    <a:moveTo>
                      <a:pt x="96797" y="0"/>
                    </a:moveTo>
                    <a:lnTo>
                      <a:pt x="20742" y="0"/>
                    </a:lnTo>
                    <a:lnTo>
                      <a:pt x="20742" y="9509"/>
                    </a:lnTo>
                    <a:lnTo>
                      <a:pt x="96797" y="9509"/>
                    </a:lnTo>
                    <a:lnTo>
                      <a:pt x="96797" y="0"/>
                    </a:lnTo>
                    <a:close/>
                    <a:moveTo>
                      <a:pt x="101982" y="12967"/>
                    </a:moveTo>
                    <a:lnTo>
                      <a:pt x="101982" y="4322"/>
                    </a:lnTo>
                    <a:lnTo>
                      <a:pt x="92475" y="4322"/>
                    </a:lnTo>
                    <a:lnTo>
                      <a:pt x="92475" y="12967"/>
                    </a:lnTo>
                    <a:lnTo>
                      <a:pt x="101982" y="12967"/>
                    </a:lnTo>
                    <a:close/>
                    <a:moveTo>
                      <a:pt x="101982" y="13831"/>
                    </a:moveTo>
                    <a:lnTo>
                      <a:pt x="101982" y="13831"/>
                    </a:lnTo>
                    <a:lnTo>
                      <a:pt x="92475" y="12967"/>
                    </a:lnTo>
                    <a:lnTo>
                      <a:pt x="92475" y="13831"/>
                    </a:lnTo>
                    <a:lnTo>
                      <a:pt x="101982" y="13831"/>
                    </a:lnTo>
                    <a:close/>
                    <a:moveTo>
                      <a:pt x="101982" y="13831"/>
                    </a:moveTo>
                    <a:lnTo>
                      <a:pt x="101982" y="13831"/>
                    </a:lnTo>
                    <a:lnTo>
                      <a:pt x="92475" y="12967"/>
                    </a:lnTo>
                    <a:lnTo>
                      <a:pt x="92475" y="13831"/>
                    </a:lnTo>
                    <a:lnTo>
                      <a:pt x="101982" y="13831"/>
                    </a:lnTo>
                    <a:close/>
                    <a:moveTo>
                      <a:pt x="101982" y="40629"/>
                    </a:moveTo>
                    <a:lnTo>
                      <a:pt x="101982" y="13831"/>
                    </a:lnTo>
                    <a:lnTo>
                      <a:pt x="92475" y="13831"/>
                    </a:lnTo>
                    <a:lnTo>
                      <a:pt x="92475" y="40629"/>
                    </a:lnTo>
                    <a:lnTo>
                      <a:pt x="101982" y="40629"/>
                    </a:lnTo>
                    <a:close/>
                    <a:moveTo>
                      <a:pt x="87290" y="55325"/>
                    </a:moveTo>
                    <a:cubicBezTo>
                      <a:pt x="95068" y="55325"/>
                      <a:pt x="101982" y="48409"/>
                      <a:pt x="101982" y="40629"/>
                    </a:cubicBezTo>
                    <a:lnTo>
                      <a:pt x="92475" y="40629"/>
                    </a:lnTo>
                    <a:cubicBezTo>
                      <a:pt x="92475" y="43223"/>
                      <a:pt x="89882" y="45816"/>
                      <a:pt x="87290" y="45816"/>
                    </a:cubicBezTo>
                    <a:lnTo>
                      <a:pt x="87290" y="55325"/>
                    </a:lnTo>
                    <a:close/>
                    <a:moveTo>
                      <a:pt x="50991" y="55325"/>
                    </a:moveTo>
                    <a:lnTo>
                      <a:pt x="87290" y="55325"/>
                    </a:lnTo>
                    <a:lnTo>
                      <a:pt x="87290" y="45816"/>
                    </a:lnTo>
                    <a:lnTo>
                      <a:pt x="50991" y="45816"/>
                    </a:lnTo>
                    <a:lnTo>
                      <a:pt x="50991" y="55325"/>
                    </a:lnTo>
                    <a:close/>
                    <a:moveTo>
                      <a:pt x="21606" y="4322"/>
                    </a:moveTo>
                    <a:lnTo>
                      <a:pt x="21606" y="0"/>
                    </a:lnTo>
                    <a:lnTo>
                      <a:pt x="0" y="0"/>
                    </a:lnTo>
                    <a:lnTo>
                      <a:pt x="19878" y="8645"/>
                    </a:lnTo>
                    <a:lnTo>
                      <a:pt x="21606" y="4322"/>
                    </a:lnTo>
                    <a:close/>
                    <a:moveTo>
                      <a:pt x="96797" y="4322"/>
                    </a:moveTo>
                    <a:lnTo>
                      <a:pt x="101118" y="4322"/>
                    </a:lnTo>
                    <a:lnTo>
                      <a:pt x="101118" y="0"/>
                    </a:lnTo>
                    <a:lnTo>
                      <a:pt x="96797" y="0"/>
                    </a:lnTo>
                    <a:lnTo>
                      <a:pt x="96797" y="4322"/>
                    </a:lnTo>
                    <a:close/>
                    <a:moveTo>
                      <a:pt x="50991" y="50138"/>
                    </a:moveTo>
                    <a:lnTo>
                      <a:pt x="46670" y="50138"/>
                    </a:lnTo>
                    <a:lnTo>
                      <a:pt x="46670" y="54461"/>
                    </a:lnTo>
                    <a:lnTo>
                      <a:pt x="50991" y="54461"/>
                    </a:lnTo>
                    <a:lnTo>
                      <a:pt x="50991" y="501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4" name="Freeform 17632">
                <a:extLst>
                  <a:ext uri="{FF2B5EF4-FFF2-40B4-BE49-F238E27FC236}">
                    <a16:creationId xmlns:a16="http://schemas.microsoft.com/office/drawing/2014/main" id="{A439B291-ABAF-A88D-31C5-9778201FA7BB}"/>
                  </a:ext>
                </a:extLst>
              </p:cNvPr>
              <p:cNvSpPr/>
              <p:nvPr/>
            </p:nvSpPr>
            <p:spPr>
              <a:xfrm>
                <a:off x="4712107" y="944262"/>
                <a:ext cx="114945" cy="58782"/>
              </a:xfrm>
              <a:custGeom>
                <a:avLst/>
                <a:gdLst>
                  <a:gd name="connsiteX0" fmla="*/ 100253 w 114945"/>
                  <a:gd name="connsiteY0" fmla="*/ 58783 h 58782"/>
                  <a:gd name="connsiteX1" fmla="*/ 54448 w 114945"/>
                  <a:gd name="connsiteY1" fmla="*/ 58783 h 58782"/>
                  <a:gd name="connsiteX2" fmla="*/ 54448 w 114945"/>
                  <a:gd name="connsiteY2" fmla="*/ 51867 h 58782"/>
                  <a:gd name="connsiteX3" fmla="*/ 30249 w 114945"/>
                  <a:gd name="connsiteY3" fmla="*/ 12967 h 58782"/>
                  <a:gd name="connsiteX4" fmla="*/ 29385 w 114945"/>
                  <a:gd name="connsiteY4" fmla="*/ 12967 h 58782"/>
                  <a:gd name="connsiteX5" fmla="*/ 29385 w 114945"/>
                  <a:gd name="connsiteY5" fmla="*/ 12967 h 58782"/>
                  <a:gd name="connsiteX6" fmla="*/ 28520 w 114945"/>
                  <a:gd name="connsiteY6" fmla="*/ 12967 h 58782"/>
                  <a:gd name="connsiteX7" fmla="*/ 28520 w 114945"/>
                  <a:gd name="connsiteY7" fmla="*/ 12967 h 58782"/>
                  <a:gd name="connsiteX8" fmla="*/ 0 w 114945"/>
                  <a:gd name="connsiteY8" fmla="*/ 0 h 58782"/>
                  <a:gd name="connsiteX9" fmla="*/ 32842 w 114945"/>
                  <a:gd name="connsiteY9" fmla="*/ 0 h 58782"/>
                  <a:gd name="connsiteX10" fmla="*/ 32842 w 114945"/>
                  <a:gd name="connsiteY10" fmla="*/ 0 h 58782"/>
                  <a:gd name="connsiteX11" fmla="*/ 33706 w 114945"/>
                  <a:gd name="connsiteY11" fmla="*/ 0 h 58782"/>
                  <a:gd name="connsiteX12" fmla="*/ 114946 w 114945"/>
                  <a:gd name="connsiteY12" fmla="*/ 0 h 58782"/>
                  <a:gd name="connsiteX13" fmla="*/ 114946 w 114945"/>
                  <a:gd name="connsiteY13" fmla="*/ 44952 h 58782"/>
                  <a:gd name="connsiteX14" fmla="*/ 100253 w 114945"/>
                  <a:gd name="connsiteY14" fmla="*/ 58783 h 58782"/>
                  <a:gd name="connsiteX15" fmla="*/ 100253 w 114945"/>
                  <a:gd name="connsiteY15" fmla="*/ 58783 h 58782"/>
                  <a:gd name="connsiteX16" fmla="*/ 63090 w 114945"/>
                  <a:gd name="connsiteY16" fmla="*/ 53596 h 58782"/>
                  <a:gd name="connsiteX17" fmla="*/ 95068 w 114945"/>
                  <a:gd name="connsiteY17" fmla="*/ 53596 h 58782"/>
                  <a:gd name="connsiteX18" fmla="*/ 95068 w 114945"/>
                  <a:gd name="connsiteY18" fmla="*/ 48409 h 58782"/>
                  <a:gd name="connsiteX19" fmla="*/ 67412 w 114945"/>
                  <a:gd name="connsiteY19" fmla="*/ 48409 h 58782"/>
                  <a:gd name="connsiteX20" fmla="*/ 67412 w 114945"/>
                  <a:gd name="connsiteY20" fmla="*/ 51003 h 58782"/>
                  <a:gd name="connsiteX21" fmla="*/ 67412 w 114945"/>
                  <a:gd name="connsiteY21" fmla="*/ 53596 h 58782"/>
                  <a:gd name="connsiteX22" fmla="*/ 63090 w 114945"/>
                  <a:gd name="connsiteY22" fmla="*/ 53596 h 58782"/>
                  <a:gd name="connsiteX23" fmla="*/ 58769 w 114945"/>
                  <a:gd name="connsiteY23" fmla="*/ 53596 h 58782"/>
                  <a:gd name="connsiteX24" fmla="*/ 58769 w 114945"/>
                  <a:gd name="connsiteY24" fmla="*/ 53596 h 58782"/>
                  <a:gd name="connsiteX25" fmla="*/ 58769 w 114945"/>
                  <a:gd name="connsiteY25" fmla="*/ 53596 h 58782"/>
                  <a:gd name="connsiteX26" fmla="*/ 100253 w 114945"/>
                  <a:gd name="connsiteY26" fmla="*/ 48409 h 58782"/>
                  <a:gd name="connsiteX27" fmla="*/ 100253 w 114945"/>
                  <a:gd name="connsiteY27" fmla="*/ 53596 h 58782"/>
                  <a:gd name="connsiteX28" fmla="*/ 109760 w 114945"/>
                  <a:gd name="connsiteY28" fmla="*/ 44087 h 58782"/>
                  <a:gd name="connsiteX29" fmla="*/ 104574 w 114945"/>
                  <a:gd name="connsiteY29" fmla="*/ 44087 h 58782"/>
                  <a:gd name="connsiteX30" fmla="*/ 100253 w 114945"/>
                  <a:gd name="connsiteY30" fmla="*/ 48409 h 58782"/>
                  <a:gd name="connsiteX31" fmla="*/ 63090 w 114945"/>
                  <a:gd name="connsiteY31" fmla="*/ 49274 h 58782"/>
                  <a:gd name="connsiteX32" fmla="*/ 63090 w 114945"/>
                  <a:gd name="connsiteY32" fmla="*/ 49274 h 58782"/>
                  <a:gd name="connsiteX33" fmla="*/ 63090 w 114945"/>
                  <a:gd name="connsiteY33" fmla="*/ 49274 h 58782"/>
                  <a:gd name="connsiteX34" fmla="*/ 63090 w 114945"/>
                  <a:gd name="connsiteY34" fmla="*/ 49274 h 58782"/>
                  <a:gd name="connsiteX35" fmla="*/ 58769 w 114945"/>
                  <a:gd name="connsiteY35" fmla="*/ 49274 h 58782"/>
                  <a:gd name="connsiteX36" fmla="*/ 58769 w 114945"/>
                  <a:gd name="connsiteY36" fmla="*/ 49274 h 58782"/>
                  <a:gd name="connsiteX37" fmla="*/ 58769 w 114945"/>
                  <a:gd name="connsiteY37" fmla="*/ 44952 h 58782"/>
                  <a:gd name="connsiteX38" fmla="*/ 63090 w 114945"/>
                  <a:gd name="connsiteY38" fmla="*/ 44952 h 58782"/>
                  <a:gd name="connsiteX39" fmla="*/ 46670 w 114945"/>
                  <a:gd name="connsiteY39" fmla="*/ 12967 h 58782"/>
                  <a:gd name="connsiteX40" fmla="*/ 38891 w 114945"/>
                  <a:gd name="connsiteY40" fmla="*/ 12967 h 58782"/>
                  <a:gd name="connsiteX41" fmla="*/ 58769 w 114945"/>
                  <a:gd name="connsiteY41" fmla="*/ 49274 h 58782"/>
                  <a:gd name="connsiteX42" fmla="*/ 67412 w 114945"/>
                  <a:gd name="connsiteY42" fmla="*/ 44087 h 58782"/>
                  <a:gd name="connsiteX43" fmla="*/ 97661 w 114945"/>
                  <a:gd name="connsiteY43" fmla="*/ 44087 h 58782"/>
                  <a:gd name="connsiteX44" fmla="*/ 100253 w 114945"/>
                  <a:gd name="connsiteY44" fmla="*/ 41494 h 58782"/>
                  <a:gd name="connsiteX45" fmla="*/ 100253 w 114945"/>
                  <a:gd name="connsiteY45" fmla="*/ 12102 h 58782"/>
                  <a:gd name="connsiteX46" fmla="*/ 52719 w 114945"/>
                  <a:gd name="connsiteY46" fmla="*/ 12102 h 58782"/>
                  <a:gd name="connsiteX47" fmla="*/ 67412 w 114945"/>
                  <a:gd name="connsiteY47" fmla="*/ 44087 h 58782"/>
                  <a:gd name="connsiteX48" fmla="*/ 105439 w 114945"/>
                  <a:gd name="connsiteY48" fmla="*/ 38900 h 58782"/>
                  <a:gd name="connsiteX49" fmla="*/ 110624 w 114945"/>
                  <a:gd name="connsiteY49" fmla="*/ 38900 h 58782"/>
                  <a:gd name="connsiteX50" fmla="*/ 110624 w 114945"/>
                  <a:gd name="connsiteY50" fmla="*/ 17289 h 58782"/>
                  <a:gd name="connsiteX51" fmla="*/ 105439 w 114945"/>
                  <a:gd name="connsiteY51" fmla="*/ 17289 h 58782"/>
                  <a:gd name="connsiteX52" fmla="*/ 105439 w 114945"/>
                  <a:gd name="connsiteY52" fmla="*/ 38900 h 58782"/>
                  <a:gd name="connsiteX53" fmla="*/ 109760 w 114945"/>
                  <a:gd name="connsiteY53" fmla="*/ 11238 h 58782"/>
                  <a:gd name="connsiteX54" fmla="*/ 109760 w 114945"/>
                  <a:gd name="connsiteY54" fmla="*/ 11238 h 58782"/>
                  <a:gd name="connsiteX55" fmla="*/ 109760 w 114945"/>
                  <a:gd name="connsiteY55" fmla="*/ 7780 h 58782"/>
                  <a:gd name="connsiteX56" fmla="*/ 109760 w 114945"/>
                  <a:gd name="connsiteY56" fmla="*/ 11238 h 58782"/>
                  <a:gd name="connsiteX57" fmla="*/ 105439 w 114945"/>
                  <a:gd name="connsiteY57" fmla="*/ 7780 h 58782"/>
                  <a:gd name="connsiteX58" fmla="*/ 105439 w 114945"/>
                  <a:gd name="connsiteY58" fmla="*/ 7780 h 58782"/>
                  <a:gd name="connsiteX59" fmla="*/ 105439 w 114945"/>
                  <a:gd name="connsiteY59" fmla="*/ 7780 h 58782"/>
                  <a:gd name="connsiteX60" fmla="*/ 48398 w 114945"/>
                  <a:gd name="connsiteY60" fmla="*/ 7780 h 58782"/>
                  <a:gd name="connsiteX61" fmla="*/ 101118 w 114945"/>
                  <a:gd name="connsiteY61" fmla="*/ 7780 h 58782"/>
                  <a:gd name="connsiteX62" fmla="*/ 101118 w 114945"/>
                  <a:gd name="connsiteY62" fmla="*/ 3458 h 58782"/>
                  <a:gd name="connsiteX63" fmla="*/ 105439 w 114945"/>
                  <a:gd name="connsiteY63" fmla="*/ 3458 h 58782"/>
                  <a:gd name="connsiteX64" fmla="*/ 41484 w 114945"/>
                  <a:gd name="connsiteY64" fmla="*/ 3458 h 58782"/>
                  <a:gd name="connsiteX65" fmla="*/ 48398 w 114945"/>
                  <a:gd name="connsiteY65" fmla="*/ 7780 h 58782"/>
                  <a:gd name="connsiteX66" fmla="*/ 33706 w 114945"/>
                  <a:gd name="connsiteY66" fmla="*/ 7780 h 58782"/>
                  <a:gd name="connsiteX67" fmla="*/ 40620 w 114945"/>
                  <a:gd name="connsiteY67" fmla="*/ 7780 h 58782"/>
                  <a:gd name="connsiteX68" fmla="*/ 34570 w 114945"/>
                  <a:gd name="connsiteY68" fmla="*/ 4322 h 58782"/>
                  <a:gd name="connsiteX69" fmla="*/ 33706 w 114945"/>
                  <a:gd name="connsiteY69" fmla="*/ 6051 h 58782"/>
                  <a:gd name="connsiteX70" fmla="*/ 33706 w 114945"/>
                  <a:gd name="connsiteY70" fmla="*/ 7780 h 58782"/>
                  <a:gd name="connsiteX71" fmla="*/ 19878 w 114945"/>
                  <a:gd name="connsiteY71" fmla="*/ 3458 h 58782"/>
                  <a:gd name="connsiteX72" fmla="*/ 27656 w 114945"/>
                  <a:gd name="connsiteY72" fmla="*/ 6916 h 58782"/>
                  <a:gd name="connsiteX73" fmla="*/ 28520 w 114945"/>
                  <a:gd name="connsiteY73" fmla="*/ 5187 h 58782"/>
                  <a:gd name="connsiteX74" fmla="*/ 28520 w 114945"/>
                  <a:gd name="connsiteY74" fmla="*/ 3458 h 58782"/>
                  <a:gd name="connsiteX75" fmla="*/ 19878 w 114945"/>
                  <a:gd name="connsiteY75" fmla="*/ 3458 h 58782"/>
                  <a:gd name="connsiteX76" fmla="*/ 109760 w 114945"/>
                  <a:gd name="connsiteY76" fmla="*/ 3458 h 58782"/>
                  <a:gd name="connsiteX77" fmla="*/ 109760 w 114945"/>
                  <a:gd name="connsiteY77" fmla="*/ 3458 h 58782"/>
                  <a:gd name="connsiteX78" fmla="*/ 109760 w 114945"/>
                  <a:gd name="connsiteY78" fmla="*/ 3458 h 58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</a:cxnLst>
                <a:rect l="l" t="t" r="r" b="b"/>
                <a:pathLst>
                  <a:path w="114945" h="58782">
                    <a:moveTo>
                      <a:pt x="100253" y="58783"/>
                    </a:moveTo>
                    <a:lnTo>
                      <a:pt x="54448" y="58783"/>
                    </a:lnTo>
                    <a:lnTo>
                      <a:pt x="54448" y="51867"/>
                    </a:lnTo>
                    <a:cubicBezTo>
                      <a:pt x="54448" y="35443"/>
                      <a:pt x="44941" y="19882"/>
                      <a:pt x="30249" y="12967"/>
                    </a:cubicBezTo>
                    <a:lnTo>
                      <a:pt x="29385" y="12967"/>
                    </a:lnTo>
                    <a:lnTo>
                      <a:pt x="29385" y="12967"/>
                    </a:lnTo>
                    <a:cubicBezTo>
                      <a:pt x="29385" y="12967"/>
                      <a:pt x="29385" y="12967"/>
                      <a:pt x="28520" y="12967"/>
                    </a:cubicBezTo>
                    <a:lnTo>
                      <a:pt x="28520" y="12967"/>
                    </a:lnTo>
                    <a:lnTo>
                      <a:pt x="0" y="0"/>
                    </a:lnTo>
                    <a:lnTo>
                      <a:pt x="32842" y="0"/>
                    </a:lnTo>
                    <a:lnTo>
                      <a:pt x="32842" y="0"/>
                    </a:lnTo>
                    <a:lnTo>
                      <a:pt x="33706" y="0"/>
                    </a:lnTo>
                    <a:lnTo>
                      <a:pt x="114946" y="0"/>
                    </a:lnTo>
                    <a:lnTo>
                      <a:pt x="114946" y="44952"/>
                    </a:lnTo>
                    <a:cubicBezTo>
                      <a:pt x="113217" y="51003"/>
                      <a:pt x="107167" y="57054"/>
                      <a:pt x="100253" y="58783"/>
                    </a:cubicBezTo>
                    <a:lnTo>
                      <a:pt x="100253" y="58783"/>
                    </a:lnTo>
                    <a:close/>
                    <a:moveTo>
                      <a:pt x="63090" y="53596"/>
                    </a:moveTo>
                    <a:lnTo>
                      <a:pt x="95068" y="53596"/>
                    </a:lnTo>
                    <a:lnTo>
                      <a:pt x="95068" y="48409"/>
                    </a:lnTo>
                    <a:lnTo>
                      <a:pt x="67412" y="48409"/>
                    </a:lnTo>
                    <a:cubicBezTo>
                      <a:pt x="67412" y="49274"/>
                      <a:pt x="67412" y="50138"/>
                      <a:pt x="67412" y="51003"/>
                    </a:cubicBezTo>
                    <a:lnTo>
                      <a:pt x="67412" y="53596"/>
                    </a:lnTo>
                    <a:lnTo>
                      <a:pt x="63090" y="53596"/>
                    </a:lnTo>
                    <a:close/>
                    <a:moveTo>
                      <a:pt x="58769" y="53596"/>
                    </a:moveTo>
                    <a:lnTo>
                      <a:pt x="58769" y="53596"/>
                    </a:lnTo>
                    <a:lnTo>
                      <a:pt x="58769" y="53596"/>
                    </a:lnTo>
                    <a:close/>
                    <a:moveTo>
                      <a:pt x="100253" y="48409"/>
                    </a:moveTo>
                    <a:lnTo>
                      <a:pt x="100253" y="53596"/>
                    </a:lnTo>
                    <a:cubicBezTo>
                      <a:pt x="105439" y="52732"/>
                      <a:pt x="108896" y="48409"/>
                      <a:pt x="109760" y="44087"/>
                    </a:cubicBezTo>
                    <a:lnTo>
                      <a:pt x="104574" y="44087"/>
                    </a:lnTo>
                    <a:cubicBezTo>
                      <a:pt x="103710" y="45816"/>
                      <a:pt x="101982" y="47545"/>
                      <a:pt x="100253" y="48409"/>
                    </a:cubicBezTo>
                    <a:close/>
                    <a:moveTo>
                      <a:pt x="63090" y="49274"/>
                    </a:moveTo>
                    <a:lnTo>
                      <a:pt x="63090" y="49274"/>
                    </a:lnTo>
                    <a:cubicBezTo>
                      <a:pt x="63955" y="49274"/>
                      <a:pt x="63955" y="49274"/>
                      <a:pt x="63090" y="49274"/>
                    </a:cubicBezTo>
                    <a:lnTo>
                      <a:pt x="63090" y="49274"/>
                    </a:lnTo>
                    <a:close/>
                    <a:moveTo>
                      <a:pt x="58769" y="49274"/>
                    </a:moveTo>
                    <a:lnTo>
                      <a:pt x="58769" y="49274"/>
                    </a:lnTo>
                    <a:lnTo>
                      <a:pt x="58769" y="44952"/>
                    </a:lnTo>
                    <a:lnTo>
                      <a:pt x="63090" y="44952"/>
                    </a:lnTo>
                    <a:cubicBezTo>
                      <a:pt x="61362" y="32849"/>
                      <a:pt x="55312" y="21611"/>
                      <a:pt x="46670" y="12967"/>
                    </a:cubicBezTo>
                    <a:lnTo>
                      <a:pt x="38891" y="12967"/>
                    </a:lnTo>
                    <a:cubicBezTo>
                      <a:pt x="50127" y="20747"/>
                      <a:pt x="57905" y="34578"/>
                      <a:pt x="58769" y="49274"/>
                    </a:cubicBezTo>
                    <a:close/>
                    <a:moveTo>
                      <a:pt x="67412" y="44087"/>
                    </a:moveTo>
                    <a:lnTo>
                      <a:pt x="97661" y="44087"/>
                    </a:lnTo>
                    <a:cubicBezTo>
                      <a:pt x="99389" y="44087"/>
                      <a:pt x="100253" y="42358"/>
                      <a:pt x="100253" y="41494"/>
                    </a:cubicBezTo>
                    <a:lnTo>
                      <a:pt x="100253" y="12102"/>
                    </a:lnTo>
                    <a:lnTo>
                      <a:pt x="52719" y="12102"/>
                    </a:lnTo>
                    <a:cubicBezTo>
                      <a:pt x="60498" y="21611"/>
                      <a:pt x="66547" y="32849"/>
                      <a:pt x="67412" y="44087"/>
                    </a:cubicBezTo>
                    <a:close/>
                    <a:moveTo>
                      <a:pt x="105439" y="38900"/>
                    </a:moveTo>
                    <a:lnTo>
                      <a:pt x="110624" y="38900"/>
                    </a:lnTo>
                    <a:lnTo>
                      <a:pt x="110624" y="17289"/>
                    </a:lnTo>
                    <a:lnTo>
                      <a:pt x="105439" y="17289"/>
                    </a:lnTo>
                    <a:lnTo>
                      <a:pt x="105439" y="38900"/>
                    </a:lnTo>
                    <a:close/>
                    <a:moveTo>
                      <a:pt x="109760" y="11238"/>
                    </a:moveTo>
                    <a:lnTo>
                      <a:pt x="109760" y="11238"/>
                    </a:lnTo>
                    <a:lnTo>
                      <a:pt x="109760" y="7780"/>
                    </a:lnTo>
                    <a:lnTo>
                      <a:pt x="109760" y="11238"/>
                    </a:lnTo>
                    <a:close/>
                    <a:moveTo>
                      <a:pt x="105439" y="7780"/>
                    </a:moveTo>
                    <a:lnTo>
                      <a:pt x="105439" y="7780"/>
                    </a:lnTo>
                    <a:lnTo>
                      <a:pt x="105439" y="7780"/>
                    </a:lnTo>
                    <a:close/>
                    <a:moveTo>
                      <a:pt x="48398" y="7780"/>
                    </a:moveTo>
                    <a:lnTo>
                      <a:pt x="101118" y="7780"/>
                    </a:lnTo>
                    <a:lnTo>
                      <a:pt x="101118" y="3458"/>
                    </a:lnTo>
                    <a:lnTo>
                      <a:pt x="105439" y="3458"/>
                    </a:lnTo>
                    <a:lnTo>
                      <a:pt x="41484" y="3458"/>
                    </a:lnTo>
                    <a:cubicBezTo>
                      <a:pt x="44077" y="4322"/>
                      <a:pt x="45805" y="6051"/>
                      <a:pt x="48398" y="7780"/>
                    </a:cubicBezTo>
                    <a:close/>
                    <a:moveTo>
                      <a:pt x="33706" y="7780"/>
                    </a:moveTo>
                    <a:lnTo>
                      <a:pt x="40620" y="7780"/>
                    </a:lnTo>
                    <a:cubicBezTo>
                      <a:pt x="38891" y="6051"/>
                      <a:pt x="36298" y="5187"/>
                      <a:pt x="34570" y="4322"/>
                    </a:cubicBezTo>
                    <a:lnTo>
                      <a:pt x="33706" y="6051"/>
                    </a:lnTo>
                    <a:lnTo>
                      <a:pt x="33706" y="7780"/>
                    </a:lnTo>
                    <a:close/>
                    <a:moveTo>
                      <a:pt x="19878" y="3458"/>
                    </a:moveTo>
                    <a:lnTo>
                      <a:pt x="27656" y="6916"/>
                    </a:lnTo>
                    <a:lnTo>
                      <a:pt x="28520" y="5187"/>
                    </a:lnTo>
                    <a:lnTo>
                      <a:pt x="28520" y="3458"/>
                    </a:lnTo>
                    <a:lnTo>
                      <a:pt x="19878" y="3458"/>
                    </a:lnTo>
                    <a:close/>
                    <a:moveTo>
                      <a:pt x="109760" y="3458"/>
                    </a:moveTo>
                    <a:lnTo>
                      <a:pt x="109760" y="3458"/>
                    </a:lnTo>
                    <a:lnTo>
                      <a:pt x="109760" y="345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40" name="Graphic 16831">
              <a:extLst>
                <a:ext uri="{FF2B5EF4-FFF2-40B4-BE49-F238E27FC236}">
                  <a16:creationId xmlns:a16="http://schemas.microsoft.com/office/drawing/2014/main" id="{D4D64FEE-A42F-D143-E1CC-55A7808E48AC}"/>
                </a:ext>
              </a:extLst>
            </p:cNvPr>
            <p:cNvGrpSpPr/>
            <p:nvPr/>
          </p:nvGrpSpPr>
          <p:grpSpPr>
            <a:xfrm>
              <a:off x="4319736" y="809407"/>
              <a:ext cx="410520" cy="193637"/>
              <a:chOff x="4319736" y="809407"/>
              <a:chExt cx="410520" cy="193637"/>
            </a:xfrm>
            <a:solidFill>
              <a:srgbClr val="355464"/>
            </a:solidFill>
          </p:grpSpPr>
          <p:sp>
            <p:nvSpPr>
              <p:cNvPr id="41" name="Freeform 17634">
                <a:extLst>
                  <a:ext uri="{FF2B5EF4-FFF2-40B4-BE49-F238E27FC236}">
                    <a16:creationId xmlns:a16="http://schemas.microsoft.com/office/drawing/2014/main" id="{CA0D7F39-0CB9-7DF5-BFF0-ADC34D3B4646}"/>
                  </a:ext>
                </a:extLst>
              </p:cNvPr>
              <p:cNvSpPr/>
              <p:nvPr/>
            </p:nvSpPr>
            <p:spPr>
              <a:xfrm>
                <a:off x="4321465" y="809407"/>
                <a:ext cx="396692" cy="191044"/>
              </a:xfrm>
              <a:custGeom>
                <a:avLst/>
                <a:gdLst>
                  <a:gd name="connsiteX0" fmla="*/ 138281 w 396692"/>
                  <a:gd name="connsiteY0" fmla="*/ 30256 h 191044"/>
                  <a:gd name="connsiteX1" fmla="*/ 138281 w 396692"/>
                  <a:gd name="connsiteY1" fmla="*/ 60512 h 191044"/>
                  <a:gd name="connsiteX2" fmla="*/ 147787 w 396692"/>
                  <a:gd name="connsiteY2" fmla="*/ 60512 h 191044"/>
                  <a:gd name="connsiteX3" fmla="*/ 147787 w 396692"/>
                  <a:gd name="connsiteY3" fmla="*/ 30256 h 191044"/>
                  <a:gd name="connsiteX4" fmla="*/ 138281 w 396692"/>
                  <a:gd name="connsiteY4" fmla="*/ 30256 h 191044"/>
                  <a:gd name="connsiteX5" fmla="*/ 138281 w 396692"/>
                  <a:gd name="connsiteY5" fmla="*/ 29391 h 191044"/>
                  <a:gd name="connsiteX6" fmla="*/ 138281 w 396692"/>
                  <a:gd name="connsiteY6" fmla="*/ 29391 h 191044"/>
                  <a:gd name="connsiteX7" fmla="*/ 138281 w 396692"/>
                  <a:gd name="connsiteY7" fmla="*/ 29391 h 191044"/>
                  <a:gd name="connsiteX8" fmla="*/ 138281 w 396692"/>
                  <a:gd name="connsiteY8" fmla="*/ 29391 h 191044"/>
                  <a:gd name="connsiteX9" fmla="*/ 138281 w 396692"/>
                  <a:gd name="connsiteY9" fmla="*/ 29391 h 191044"/>
                  <a:gd name="connsiteX10" fmla="*/ 147787 w 396692"/>
                  <a:gd name="connsiteY10" fmla="*/ 29391 h 191044"/>
                  <a:gd name="connsiteX11" fmla="*/ 145195 w 396692"/>
                  <a:gd name="connsiteY11" fmla="*/ 22476 h 191044"/>
                  <a:gd name="connsiteX12" fmla="*/ 138281 w 396692"/>
                  <a:gd name="connsiteY12" fmla="*/ 19882 h 191044"/>
                  <a:gd name="connsiteX13" fmla="*/ 138281 w 396692"/>
                  <a:gd name="connsiteY13" fmla="*/ 29391 h 191044"/>
                  <a:gd name="connsiteX14" fmla="*/ 92475 w 396692"/>
                  <a:gd name="connsiteY14" fmla="*/ 29391 h 191044"/>
                  <a:gd name="connsiteX15" fmla="*/ 138281 w 396692"/>
                  <a:gd name="connsiteY15" fmla="*/ 29391 h 191044"/>
                  <a:gd name="connsiteX16" fmla="*/ 138281 w 396692"/>
                  <a:gd name="connsiteY16" fmla="*/ 19882 h 191044"/>
                  <a:gd name="connsiteX17" fmla="*/ 92475 w 396692"/>
                  <a:gd name="connsiteY17" fmla="*/ 19882 h 191044"/>
                  <a:gd name="connsiteX18" fmla="*/ 92475 w 396692"/>
                  <a:gd name="connsiteY18" fmla="*/ 29391 h 191044"/>
                  <a:gd name="connsiteX19" fmla="*/ 89018 w 396692"/>
                  <a:gd name="connsiteY19" fmla="*/ 31985 h 191044"/>
                  <a:gd name="connsiteX20" fmla="*/ 90747 w 396692"/>
                  <a:gd name="connsiteY20" fmla="*/ 30256 h 191044"/>
                  <a:gd name="connsiteX21" fmla="*/ 91611 w 396692"/>
                  <a:gd name="connsiteY21" fmla="*/ 29391 h 191044"/>
                  <a:gd name="connsiteX22" fmla="*/ 91611 w 396692"/>
                  <a:gd name="connsiteY22" fmla="*/ 29391 h 191044"/>
                  <a:gd name="connsiteX23" fmla="*/ 91611 w 396692"/>
                  <a:gd name="connsiteY23" fmla="*/ 29391 h 191044"/>
                  <a:gd name="connsiteX24" fmla="*/ 91611 w 396692"/>
                  <a:gd name="connsiteY24" fmla="*/ 19882 h 191044"/>
                  <a:gd name="connsiteX25" fmla="*/ 85561 w 396692"/>
                  <a:gd name="connsiteY25" fmla="*/ 21611 h 191044"/>
                  <a:gd name="connsiteX26" fmla="*/ 80375 w 396692"/>
                  <a:gd name="connsiteY26" fmla="*/ 26798 h 191044"/>
                  <a:gd name="connsiteX27" fmla="*/ 89018 w 396692"/>
                  <a:gd name="connsiteY27" fmla="*/ 31985 h 191044"/>
                  <a:gd name="connsiteX28" fmla="*/ 54448 w 396692"/>
                  <a:gd name="connsiteY28" fmla="*/ 89903 h 191044"/>
                  <a:gd name="connsiteX29" fmla="*/ 89882 w 396692"/>
                  <a:gd name="connsiteY29" fmla="*/ 31985 h 191044"/>
                  <a:gd name="connsiteX30" fmla="*/ 82104 w 396692"/>
                  <a:gd name="connsiteY30" fmla="*/ 26798 h 191044"/>
                  <a:gd name="connsiteX31" fmla="*/ 46670 w 396692"/>
                  <a:gd name="connsiteY31" fmla="*/ 84716 h 191044"/>
                  <a:gd name="connsiteX32" fmla="*/ 54448 w 396692"/>
                  <a:gd name="connsiteY32" fmla="*/ 89903 h 191044"/>
                  <a:gd name="connsiteX33" fmla="*/ 50991 w 396692"/>
                  <a:gd name="connsiteY33" fmla="*/ 85581 h 191044"/>
                  <a:gd name="connsiteX34" fmla="*/ 50991 w 396692"/>
                  <a:gd name="connsiteY34" fmla="*/ 85581 h 191044"/>
                  <a:gd name="connsiteX35" fmla="*/ 53584 w 396692"/>
                  <a:gd name="connsiteY35" fmla="*/ 87310 h 191044"/>
                  <a:gd name="connsiteX36" fmla="*/ 54448 w 396692"/>
                  <a:gd name="connsiteY36" fmla="*/ 89903 h 191044"/>
                  <a:gd name="connsiteX37" fmla="*/ 54448 w 396692"/>
                  <a:gd name="connsiteY37" fmla="*/ 89903 h 191044"/>
                  <a:gd name="connsiteX38" fmla="*/ 46670 w 396692"/>
                  <a:gd name="connsiteY38" fmla="*/ 84716 h 191044"/>
                  <a:gd name="connsiteX39" fmla="*/ 45805 w 396692"/>
                  <a:gd name="connsiteY39" fmla="*/ 88174 h 191044"/>
                  <a:gd name="connsiteX40" fmla="*/ 46670 w 396692"/>
                  <a:gd name="connsiteY40" fmla="*/ 92497 h 191044"/>
                  <a:gd name="connsiteX41" fmla="*/ 50991 w 396692"/>
                  <a:gd name="connsiteY41" fmla="*/ 95090 h 191044"/>
                  <a:gd name="connsiteX42" fmla="*/ 54448 w 396692"/>
                  <a:gd name="connsiteY42" fmla="*/ 95090 h 191044"/>
                  <a:gd name="connsiteX43" fmla="*/ 50991 w 396692"/>
                  <a:gd name="connsiteY43" fmla="*/ 85581 h 191044"/>
                  <a:gd name="connsiteX44" fmla="*/ 136552 w 396692"/>
                  <a:gd name="connsiteY44" fmla="*/ 62241 h 191044"/>
                  <a:gd name="connsiteX45" fmla="*/ 50991 w 396692"/>
                  <a:gd name="connsiteY45" fmla="*/ 85581 h 191044"/>
                  <a:gd name="connsiteX46" fmla="*/ 53584 w 396692"/>
                  <a:gd name="connsiteY46" fmla="*/ 94225 h 191044"/>
                  <a:gd name="connsiteX47" fmla="*/ 139145 w 396692"/>
                  <a:gd name="connsiteY47" fmla="*/ 70885 h 191044"/>
                  <a:gd name="connsiteX48" fmla="*/ 136552 w 396692"/>
                  <a:gd name="connsiteY48" fmla="*/ 62241 h 191044"/>
                  <a:gd name="connsiteX49" fmla="*/ 138281 w 396692"/>
                  <a:gd name="connsiteY49" fmla="*/ 59647 h 191044"/>
                  <a:gd name="connsiteX50" fmla="*/ 138281 w 396692"/>
                  <a:gd name="connsiteY50" fmla="*/ 59647 h 191044"/>
                  <a:gd name="connsiteX51" fmla="*/ 137416 w 396692"/>
                  <a:gd name="connsiteY51" fmla="*/ 60512 h 191044"/>
                  <a:gd name="connsiteX52" fmla="*/ 136552 w 396692"/>
                  <a:gd name="connsiteY52" fmla="*/ 61376 h 191044"/>
                  <a:gd name="connsiteX53" fmla="*/ 139145 w 396692"/>
                  <a:gd name="connsiteY53" fmla="*/ 70021 h 191044"/>
                  <a:gd name="connsiteX54" fmla="*/ 146923 w 396692"/>
                  <a:gd name="connsiteY54" fmla="*/ 58783 h 191044"/>
                  <a:gd name="connsiteX55" fmla="*/ 138281 w 396692"/>
                  <a:gd name="connsiteY55" fmla="*/ 58783 h 191044"/>
                  <a:gd name="connsiteX56" fmla="*/ 350887 w 396692"/>
                  <a:gd name="connsiteY56" fmla="*/ 185858 h 191044"/>
                  <a:gd name="connsiteX57" fmla="*/ 378543 w 396692"/>
                  <a:gd name="connsiteY57" fmla="*/ 143499 h 191044"/>
                  <a:gd name="connsiteX58" fmla="*/ 374222 w 396692"/>
                  <a:gd name="connsiteY58" fmla="*/ 134855 h 191044"/>
                  <a:gd name="connsiteX59" fmla="*/ 341380 w 396692"/>
                  <a:gd name="connsiteY59" fmla="*/ 185858 h 191044"/>
                  <a:gd name="connsiteX60" fmla="*/ 350887 w 396692"/>
                  <a:gd name="connsiteY60" fmla="*/ 185858 h 191044"/>
                  <a:gd name="connsiteX61" fmla="*/ 156430 w 396692"/>
                  <a:gd name="connsiteY61" fmla="*/ 191044 h 191044"/>
                  <a:gd name="connsiteX62" fmla="*/ 346566 w 396692"/>
                  <a:gd name="connsiteY62" fmla="*/ 191044 h 191044"/>
                  <a:gd name="connsiteX63" fmla="*/ 346566 w 396692"/>
                  <a:gd name="connsiteY63" fmla="*/ 181535 h 191044"/>
                  <a:gd name="connsiteX64" fmla="*/ 156430 w 396692"/>
                  <a:gd name="connsiteY64" fmla="*/ 181535 h 191044"/>
                  <a:gd name="connsiteX65" fmla="*/ 156430 w 396692"/>
                  <a:gd name="connsiteY65" fmla="*/ 191044 h 191044"/>
                  <a:gd name="connsiteX66" fmla="*/ 103710 w 396692"/>
                  <a:gd name="connsiteY66" fmla="*/ 140041 h 191044"/>
                  <a:gd name="connsiteX67" fmla="*/ 152109 w 396692"/>
                  <a:gd name="connsiteY67" fmla="*/ 186722 h 191044"/>
                  <a:gd name="connsiteX68" fmla="*/ 161616 w 396692"/>
                  <a:gd name="connsiteY68" fmla="*/ 186722 h 191044"/>
                  <a:gd name="connsiteX69" fmla="*/ 103710 w 396692"/>
                  <a:gd name="connsiteY69" fmla="*/ 130533 h 191044"/>
                  <a:gd name="connsiteX70" fmla="*/ 103710 w 396692"/>
                  <a:gd name="connsiteY70" fmla="*/ 140041 h 191044"/>
                  <a:gd name="connsiteX71" fmla="*/ 55312 w 396692"/>
                  <a:gd name="connsiteY71" fmla="*/ 185858 h 191044"/>
                  <a:gd name="connsiteX72" fmla="*/ 103710 w 396692"/>
                  <a:gd name="connsiteY72" fmla="*/ 139177 h 191044"/>
                  <a:gd name="connsiteX73" fmla="*/ 103710 w 396692"/>
                  <a:gd name="connsiteY73" fmla="*/ 129668 h 191044"/>
                  <a:gd name="connsiteX74" fmla="*/ 45805 w 396692"/>
                  <a:gd name="connsiteY74" fmla="*/ 185858 h 191044"/>
                  <a:gd name="connsiteX75" fmla="*/ 55312 w 396692"/>
                  <a:gd name="connsiteY75" fmla="*/ 185858 h 191044"/>
                  <a:gd name="connsiteX76" fmla="*/ 14692 w 396692"/>
                  <a:gd name="connsiteY76" fmla="*/ 191044 h 191044"/>
                  <a:gd name="connsiteX77" fmla="*/ 50991 w 396692"/>
                  <a:gd name="connsiteY77" fmla="*/ 191044 h 191044"/>
                  <a:gd name="connsiteX78" fmla="*/ 50991 w 396692"/>
                  <a:gd name="connsiteY78" fmla="*/ 181535 h 191044"/>
                  <a:gd name="connsiteX79" fmla="*/ 14692 w 396692"/>
                  <a:gd name="connsiteY79" fmla="*/ 181535 h 191044"/>
                  <a:gd name="connsiteX80" fmla="*/ 14692 w 396692"/>
                  <a:gd name="connsiteY80" fmla="*/ 191044 h 191044"/>
                  <a:gd name="connsiteX81" fmla="*/ 0 w 396692"/>
                  <a:gd name="connsiteY81" fmla="*/ 176349 h 191044"/>
                  <a:gd name="connsiteX82" fmla="*/ 14692 w 396692"/>
                  <a:gd name="connsiteY82" fmla="*/ 191044 h 191044"/>
                  <a:gd name="connsiteX83" fmla="*/ 14692 w 396692"/>
                  <a:gd name="connsiteY83" fmla="*/ 181535 h 191044"/>
                  <a:gd name="connsiteX84" fmla="*/ 9507 w 396692"/>
                  <a:gd name="connsiteY84" fmla="*/ 176349 h 191044"/>
                  <a:gd name="connsiteX85" fmla="*/ 0 w 396692"/>
                  <a:gd name="connsiteY85" fmla="*/ 176349 h 191044"/>
                  <a:gd name="connsiteX86" fmla="*/ 0 w 396692"/>
                  <a:gd name="connsiteY86" fmla="*/ 133126 h 191044"/>
                  <a:gd name="connsiteX87" fmla="*/ 0 w 396692"/>
                  <a:gd name="connsiteY87" fmla="*/ 176349 h 191044"/>
                  <a:gd name="connsiteX88" fmla="*/ 9507 w 396692"/>
                  <a:gd name="connsiteY88" fmla="*/ 176349 h 191044"/>
                  <a:gd name="connsiteX89" fmla="*/ 9507 w 396692"/>
                  <a:gd name="connsiteY89" fmla="*/ 133126 h 191044"/>
                  <a:gd name="connsiteX90" fmla="*/ 0 w 396692"/>
                  <a:gd name="connsiteY90" fmla="*/ 133126 h 191044"/>
                  <a:gd name="connsiteX91" fmla="*/ 6050 w 396692"/>
                  <a:gd name="connsiteY91" fmla="*/ 112379 h 191044"/>
                  <a:gd name="connsiteX92" fmla="*/ 1729 w 396692"/>
                  <a:gd name="connsiteY92" fmla="*/ 122752 h 191044"/>
                  <a:gd name="connsiteX93" fmla="*/ 0 w 396692"/>
                  <a:gd name="connsiteY93" fmla="*/ 133126 h 191044"/>
                  <a:gd name="connsiteX94" fmla="*/ 9507 w 396692"/>
                  <a:gd name="connsiteY94" fmla="*/ 133126 h 191044"/>
                  <a:gd name="connsiteX95" fmla="*/ 10371 w 396692"/>
                  <a:gd name="connsiteY95" fmla="*/ 124481 h 191044"/>
                  <a:gd name="connsiteX96" fmla="*/ 12964 w 396692"/>
                  <a:gd name="connsiteY96" fmla="*/ 117566 h 191044"/>
                  <a:gd name="connsiteX97" fmla="*/ 6050 w 396692"/>
                  <a:gd name="connsiteY97" fmla="*/ 112379 h 191044"/>
                  <a:gd name="connsiteX98" fmla="*/ 67412 w 396692"/>
                  <a:gd name="connsiteY98" fmla="*/ 11238 h 191044"/>
                  <a:gd name="connsiteX99" fmla="*/ 6050 w 396692"/>
                  <a:gd name="connsiteY99" fmla="*/ 112379 h 191044"/>
                  <a:gd name="connsiteX100" fmla="*/ 13828 w 396692"/>
                  <a:gd name="connsiteY100" fmla="*/ 117566 h 191044"/>
                  <a:gd name="connsiteX101" fmla="*/ 75190 w 396692"/>
                  <a:gd name="connsiteY101" fmla="*/ 16425 h 191044"/>
                  <a:gd name="connsiteX102" fmla="*/ 67412 w 396692"/>
                  <a:gd name="connsiteY102" fmla="*/ 11238 h 191044"/>
                  <a:gd name="connsiteX103" fmla="*/ 86425 w 396692"/>
                  <a:gd name="connsiteY103" fmla="*/ 864 h 191044"/>
                  <a:gd name="connsiteX104" fmla="*/ 75190 w 396692"/>
                  <a:gd name="connsiteY104" fmla="*/ 4322 h 191044"/>
                  <a:gd name="connsiteX105" fmla="*/ 67412 w 396692"/>
                  <a:gd name="connsiteY105" fmla="*/ 12102 h 191044"/>
                  <a:gd name="connsiteX106" fmla="*/ 76054 w 396692"/>
                  <a:gd name="connsiteY106" fmla="*/ 16425 h 191044"/>
                  <a:gd name="connsiteX107" fmla="*/ 80375 w 396692"/>
                  <a:gd name="connsiteY107" fmla="*/ 12102 h 191044"/>
                  <a:gd name="connsiteX108" fmla="*/ 86425 w 396692"/>
                  <a:gd name="connsiteY108" fmla="*/ 10373 h 191044"/>
                  <a:gd name="connsiteX109" fmla="*/ 86425 w 396692"/>
                  <a:gd name="connsiteY109" fmla="*/ 864 h 191044"/>
                  <a:gd name="connsiteX110" fmla="*/ 152973 w 396692"/>
                  <a:gd name="connsiteY110" fmla="*/ 864 h 191044"/>
                  <a:gd name="connsiteX111" fmla="*/ 86425 w 396692"/>
                  <a:gd name="connsiteY111" fmla="*/ 864 h 191044"/>
                  <a:gd name="connsiteX112" fmla="*/ 86425 w 396692"/>
                  <a:gd name="connsiteY112" fmla="*/ 10373 h 191044"/>
                  <a:gd name="connsiteX113" fmla="*/ 152973 w 396692"/>
                  <a:gd name="connsiteY113" fmla="*/ 10373 h 191044"/>
                  <a:gd name="connsiteX114" fmla="*/ 152973 w 396692"/>
                  <a:gd name="connsiteY114" fmla="*/ 864 h 191044"/>
                  <a:gd name="connsiteX115" fmla="*/ 167665 w 396692"/>
                  <a:gd name="connsiteY115" fmla="*/ 14696 h 191044"/>
                  <a:gd name="connsiteX116" fmla="*/ 152973 w 396692"/>
                  <a:gd name="connsiteY116" fmla="*/ 0 h 191044"/>
                  <a:gd name="connsiteX117" fmla="*/ 152973 w 396692"/>
                  <a:gd name="connsiteY117" fmla="*/ 9509 h 191044"/>
                  <a:gd name="connsiteX118" fmla="*/ 158158 w 396692"/>
                  <a:gd name="connsiteY118" fmla="*/ 14696 h 191044"/>
                  <a:gd name="connsiteX119" fmla="*/ 167665 w 396692"/>
                  <a:gd name="connsiteY119" fmla="*/ 14696 h 191044"/>
                  <a:gd name="connsiteX120" fmla="*/ 167665 w 396692"/>
                  <a:gd name="connsiteY120" fmla="*/ 140041 h 191044"/>
                  <a:gd name="connsiteX121" fmla="*/ 167665 w 396692"/>
                  <a:gd name="connsiteY121" fmla="*/ 14696 h 191044"/>
                  <a:gd name="connsiteX122" fmla="*/ 158158 w 396692"/>
                  <a:gd name="connsiteY122" fmla="*/ 14696 h 191044"/>
                  <a:gd name="connsiteX123" fmla="*/ 158158 w 396692"/>
                  <a:gd name="connsiteY123" fmla="*/ 139177 h 191044"/>
                  <a:gd name="connsiteX124" fmla="*/ 167665 w 396692"/>
                  <a:gd name="connsiteY124" fmla="*/ 139177 h 191044"/>
                  <a:gd name="connsiteX125" fmla="*/ 168529 w 396692"/>
                  <a:gd name="connsiteY125" fmla="*/ 134855 h 191044"/>
                  <a:gd name="connsiteX126" fmla="*/ 162480 w 396692"/>
                  <a:gd name="connsiteY126" fmla="*/ 134855 h 191044"/>
                  <a:gd name="connsiteX127" fmla="*/ 162480 w 396692"/>
                  <a:gd name="connsiteY127" fmla="*/ 144364 h 191044"/>
                  <a:gd name="connsiteX128" fmla="*/ 168529 w 396692"/>
                  <a:gd name="connsiteY128" fmla="*/ 144364 h 191044"/>
                  <a:gd name="connsiteX129" fmla="*/ 168529 w 396692"/>
                  <a:gd name="connsiteY129" fmla="*/ 134855 h 191044"/>
                  <a:gd name="connsiteX130" fmla="*/ 177172 w 396692"/>
                  <a:gd name="connsiteY130" fmla="*/ 134855 h 191044"/>
                  <a:gd name="connsiteX131" fmla="*/ 168529 w 396692"/>
                  <a:gd name="connsiteY131" fmla="*/ 134855 h 191044"/>
                  <a:gd name="connsiteX132" fmla="*/ 168529 w 396692"/>
                  <a:gd name="connsiteY132" fmla="*/ 144364 h 191044"/>
                  <a:gd name="connsiteX133" fmla="*/ 177172 w 396692"/>
                  <a:gd name="connsiteY133" fmla="*/ 144364 h 191044"/>
                  <a:gd name="connsiteX134" fmla="*/ 177172 w 396692"/>
                  <a:gd name="connsiteY134" fmla="*/ 134855 h 191044"/>
                  <a:gd name="connsiteX135" fmla="*/ 375950 w 396692"/>
                  <a:gd name="connsiteY135" fmla="*/ 134855 h 191044"/>
                  <a:gd name="connsiteX136" fmla="*/ 177172 w 396692"/>
                  <a:gd name="connsiteY136" fmla="*/ 134855 h 191044"/>
                  <a:gd name="connsiteX137" fmla="*/ 177172 w 396692"/>
                  <a:gd name="connsiteY137" fmla="*/ 144364 h 191044"/>
                  <a:gd name="connsiteX138" fmla="*/ 375950 w 396692"/>
                  <a:gd name="connsiteY138" fmla="*/ 144364 h 191044"/>
                  <a:gd name="connsiteX139" fmla="*/ 375950 w 396692"/>
                  <a:gd name="connsiteY139" fmla="*/ 134855 h 191044"/>
                  <a:gd name="connsiteX140" fmla="*/ 85561 w 396692"/>
                  <a:gd name="connsiteY140" fmla="*/ 29391 h 191044"/>
                  <a:gd name="connsiteX141" fmla="*/ 89882 w 396692"/>
                  <a:gd name="connsiteY141" fmla="*/ 31985 h 191044"/>
                  <a:gd name="connsiteX142" fmla="*/ 89882 w 396692"/>
                  <a:gd name="connsiteY142" fmla="*/ 31985 h 191044"/>
                  <a:gd name="connsiteX143" fmla="*/ 85561 w 396692"/>
                  <a:gd name="connsiteY143" fmla="*/ 29391 h 191044"/>
                  <a:gd name="connsiteX144" fmla="*/ 50127 w 396692"/>
                  <a:gd name="connsiteY144" fmla="*/ 87310 h 191044"/>
                  <a:gd name="connsiteX145" fmla="*/ 45805 w 396692"/>
                  <a:gd name="connsiteY145" fmla="*/ 84716 h 191044"/>
                  <a:gd name="connsiteX146" fmla="*/ 45805 w 396692"/>
                  <a:gd name="connsiteY146" fmla="*/ 84716 h 191044"/>
                  <a:gd name="connsiteX147" fmla="*/ 50127 w 396692"/>
                  <a:gd name="connsiteY147" fmla="*/ 87310 h 191044"/>
                  <a:gd name="connsiteX148" fmla="*/ 51855 w 396692"/>
                  <a:gd name="connsiteY148" fmla="*/ 89903 h 191044"/>
                  <a:gd name="connsiteX149" fmla="*/ 52720 w 396692"/>
                  <a:gd name="connsiteY149" fmla="*/ 94225 h 191044"/>
                  <a:gd name="connsiteX150" fmla="*/ 52720 w 396692"/>
                  <a:gd name="connsiteY150" fmla="*/ 94225 h 191044"/>
                  <a:gd name="connsiteX151" fmla="*/ 52720 w 396692"/>
                  <a:gd name="connsiteY151" fmla="*/ 94225 h 191044"/>
                  <a:gd name="connsiteX152" fmla="*/ 51855 w 396692"/>
                  <a:gd name="connsiteY152" fmla="*/ 89903 h 191044"/>
                  <a:gd name="connsiteX153" fmla="*/ 138281 w 396692"/>
                  <a:gd name="connsiteY153" fmla="*/ 66563 h 191044"/>
                  <a:gd name="connsiteX154" fmla="*/ 139145 w 396692"/>
                  <a:gd name="connsiteY154" fmla="*/ 70885 h 191044"/>
                  <a:gd name="connsiteX155" fmla="*/ 139145 w 396692"/>
                  <a:gd name="connsiteY155" fmla="*/ 70885 h 191044"/>
                  <a:gd name="connsiteX156" fmla="*/ 139145 w 396692"/>
                  <a:gd name="connsiteY156" fmla="*/ 70885 h 191044"/>
                  <a:gd name="connsiteX157" fmla="*/ 138281 w 396692"/>
                  <a:gd name="connsiteY157" fmla="*/ 66563 h 191044"/>
                  <a:gd name="connsiteX158" fmla="*/ 346566 w 396692"/>
                  <a:gd name="connsiteY158" fmla="*/ 185858 h 191044"/>
                  <a:gd name="connsiteX159" fmla="*/ 346566 w 396692"/>
                  <a:gd name="connsiteY159" fmla="*/ 190180 h 191044"/>
                  <a:gd name="connsiteX160" fmla="*/ 350887 w 396692"/>
                  <a:gd name="connsiteY160" fmla="*/ 190180 h 191044"/>
                  <a:gd name="connsiteX161" fmla="*/ 350887 w 396692"/>
                  <a:gd name="connsiteY161" fmla="*/ 185858 h 191044"/>
                  <a:gd name="connsiteX162" fmla="*/ 346566 w 396692"/>
                  <a:gd name="connsiteY162" fmla="*/ 185858 h 191044"/>
                  <a:gd name="connsiteX163" fmla="*/ 156430 w 396692"/>
                  <a:gd name="connsiteY163" fmla="*/ 185858 h 191044"/>
                  <a:gd name="connsiteX164" fmla="*/ 152109 w 396692"/>
                  <a:gd name="connsiteY164" fmla="*/ 185858 h 191044"/>
                  <a:gd name="connsiteX165" fmla="*/ 152109 w 396692"/>
                  <a:gd name="connsiteY165" fmla="*/ 190180 h 191044"/>
                  <a:gd name="connsiteX166" fmla="*/ 156430 w 396692"/>
                  <a:gd name="connsiteY166" fmla="*/ 190180 h 191044"/>
                  <a:gd name="connsiteX167" fmla="*/ 156430 w 396692"/>
                  <a:gd name="connsiteY167" fmla="*/ 185858 h 191044"/>
                  <a:gd name="connsiteX168" fmla="*/ 50991 w 396692"/>
                  <a:gd name="connsiteY168" fmla="*/ 185858 h 191044"/>
                  <a:gd name="connsiteX169" fmla="*/ 50991 w 396692"/>
                  <a:gd name="connsiteY169" fmla="*/ 190180 h 191044"/>
                  <a:gd name="connsiteX170" fmla="*/ 55312 w 396692"/>
                  <a:gd name="connsiteY170" fmla="*/ 190180 h 191044"/>
                  <a:gd name="connsiteX171" fmla="*/ 55312 w 396692"/>
                  <a:gd name="connsiteY171" fmla="*/ 185858 h 191044"/>
                  <a:gd name="connsiteX172" fmla="*/ 50991 w 396692"/>
                  <a:gd name="connsiteY172" fmla="*/ 185858 h 191044"/>
                  <a:gd name="connsiteX173" fmla="*/ 9507 w 396692"/>
                  <a:gd name="connsiteY173" fmla="*/ 114972 h 191044"/>
                  <a:gd name="connsiteX174" fmla="*/ 13828 w 396692"/>
                  <a:gd name="connsiteY174" fmla="*/ 117566 h 191044"/>
                  <a:gd name="connsiteX175" fmla="*/ 13828 w 396692"/>
                  <a:gd name="connsiteY175" fmla="*/ 117566 h 191044"/>
                  <a:gd name="connsiteX176" fmla="*/ 13828 w 396692"/>
                  <a:gd name="connsiteY176" fmla="*/ 117566 h 191044"/>
                  <a:gd name="connsiteX177" fmla="*/ 9507 w 396692"/>
                  <a:gd name="connsiteY177" fmla="*/ 114972 h 191044"/>
                  <a:gd name="connsiteX178" fmla="*/ 71733 w 396692"/>
                  <a:gd name="connsiteY178" fmla="*/ 13831 h 191044"/>
                  <a:gd name="connsiteX179" fmla="*/ 76054 w 396692"/>
                  <a:gd name="connsiteY179" fmla="*/ 16425 h 191044"/>
                  <a:gd name="connsiteX180" fmla="*/ 76054 w 396692"/>
                  <a:gd name="connsiteY180" fmla="*/ 16425 h 191044"/>
                  <a:gd name="connsiteX181" fmla="*/ 76054 w 396692"/>
                  <a:gd name="connsiteY181" fmla="*/ 16425 h 191044"/>
                  <a:gd name="connsiteX182" fmla="*/ 71733 w 396692"/>
                  <a:gd name="connsiteY182" fmla="*/ 13831 h 191044"/>
                  <a:gd name="connsiteX183" fmla="*/ 162480 w 396692"/>
                  <a:gd name="connsiteY183" fmla="*/ 140041 h 191044"/>
                  <a:gd name="connsiteX184" fmla="*/ 158158 w 396692"/>
                  <a:gd name="connsiteY184" fmla="*/ 140041 h 191044"/>
                  <a:gd name="connsiteX185" fmla="*/ 158158 w 396692"/>
                  <a:gd name="connsiteY185" fmla="*/ 144364 h 191044"/>
                  <a:gd name="connsiteX186" fmla="*/ 162480 w 396692"/>
                  <a:gd name="connsiteY186" fmla="*/ 144364 h 191044"/>
                  <a:gd name="connsiteX187" fmla="*/ 162480 w 396692"/>
                  <a:gd name="connsiteY187" fmla="*/ 140041 h 191044"/>
                  <a:gd name="connsiteX188" fmla="*/ 375950 w 396692"/>
                  <a:gd name="connsiteY188" fmla="*/ 140041 h 191044"/>
                  <a:gd name="connsiteX189" fmla="*/ 377679 w 396692"/>
                  <a:gd name="connsiteY189" fmla="*/ 144364 h 191044"/>
                  <a:gd name="connsiteX190" fmla="*/ 396692 w 396692"/>
                  <a:gd name="connsiteY190" fmla="*/ 135719 h 191044"/>
                  <a:gd name="connsiteX191" fmla="*/ 375950 w 396692"/>
                  <a:gd name="connsiteY191" fmla="*/ 135719 h 191044"/>
                  <a:gd name="connsiteX192" fmla="*/ 375950 w 396692"/>
                  <a:gd name="connsiteY192" fmla="*/ 140041 h 191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396692" h="191044">
                    <a:moveTo>
                      <a:pt x="138281" y="30256"/>
                    </a:moveTo>
                    <a:lnTo>
                      <a:pt x="138281" y="60512"/>
                    </a:lnTo>
                    <a:lnTo>
                      <a:pt x="147787" y="60512"/>
                    </a:lnTo>
                    <a:lnTo>
                      <a:pt x="147787" y="30256"/>
                    </a:lnTo>
                    <a:lnTo>
                      <a:pt x="138281" y="30256"/>
                    </a:lnTo>
                    <a:close/>
                    <a:moveTo>
                      <a:pt x="138281" y="29391"/>
                    </a:moveTo>
                    <a:cubicBezTo>
                      <a:pt x="138281" y="29391"/>
                      <a:pt x="137416" y="29391"/>
                      <a:pt x="138281" y="29391"/>
                    </a:cubicBezTo>
                    <a:cubicBezTo>
                      <a:pt x="138281" y="29391"/>
                      <a:pt x="138281" y="29391"/>
                      <a:pt x="138281" y="29391"/>
                    </a:cubicBezTo>
                    <a:cubicBezTo>
                      <a:pt x="138281" y="30256"/>
                      <a:pt x="138281" y="30256"/>
                      <a:pt x="138281" y="29391"/>
                    </a:cubicBezTo>
                    <a:cubicBezTo>
                      <a:pt x="138281" y="30256"/>
                      <a:pt x="138281" y="30256"/>
                      <a:pt x="138281" y="29391"/>
                    </a:cubicBezTo>
                    <a:lnTo>
                      <a:pt x="147787" y="29391"/>
                    </a:lnTo>
                    <a:cubicBezTo>
                      <a:pt x="147787" y="26798"/>
                      <a:pt x="146059" y="24205"/>
                      <a:pt x="145195" y="22476"/>
                    </a:cubicBezTo>
                    <a:cubicBezTo>
                      <a:pt x="143466" y="20747"/>
                      <a:pt x="140873" y="19882"/>
                      <a:pt x="138281" y="19882"/>
                    </a:cubicBezTo>
                    <a:lnTo>
                      <a:pt x="138281" y="29391"/>
                    </a:lnTo>
                    <a:close/>
                    <a:moveTo>
                      <a:pt x="92475" y="29391"/>
                    </a:moveTo>
                    <a:lnTo>
                      <a:pt x="138281" y="29391"/>
                    </a:lnTo>
                    <a:lnTo>
                      <a:pt x="138281" y="19882"/>
                    </a:lnTo>
                    <a:lnTo>
                      <a:pt x="92475" y="19882"/>
                    </a:lnTo>
                    <a:lnTo>
                      <a:pt x="92475" y="29391"/>
                    </a:lnTo>
                    <a:close/>
                    <a:moveTo>
                      <a:pt x="89018" y="31985"/>
                    </a:moveTo>
                    <a:cubicBezTo>
                      <a:pt x="89018" y="31985"/>
                      <a:pt x="89882" y="31120"/>
                      <a:pt x="90747" y="30256"/>
                    </a:cubicBezTo>
                    <a:cubicBezTo>
                      <a:pt x="90747" y="30256"/>
                      <a:pt x="91611" y="30256"/>
                      <a:pt x="91611" y="29391"/>
                    </a:cubicBezTo>
                    <a:cubicBezTo>
                      <a:pt x="91611" y="29391"/>
                      <a:pt x="91611" y="29391"/>
                      <a:pt x="91611" y="29391"/>
                    </a:cubicBezTo>
                    <a:cubicBezTo>
                      <a:pt x="91611" y="29391"/>
                      <a:pt x="91611" y="29391"/>
                      <a:pt x="91611" y="29391"/>
                    </a:cubicBezTo>
                    <a:lnTo>
                      <a:pt x="91611" y="19882"/>
                    </a:lnTo>
                    <a:cubicBezTo>
                      <a:pt x="89018" y="19882"/>
                      <a:pt x="87290" y="20747"/>
                      <a:pt x="85561" y="21611"/>
                    </a:cubicBezTo>
                    <a:cubicBezTo>
                      <a:pt x="83833" y="22476"/>
                      <a:pt x="82104" y="24205"/>
                      <a:pt x="80375" y="26798"/>
                    </a:cubicBezTo>
                    <a:lnTo>
                      <a:pt x="89018" y="31985"/>
                    </a:lnTo>
                    <a:close/>
                    <a:moveTo>
                      <a:pt x="54448" y="89903"/>
                    </a:moveTo>
                    <a:lnTo>
                      <a:pt x="89882" y="31985"/>
                    </a:lnTo>
                    <a:lnTo>
                      <a:pt x="82104" y="26798"/>
                    </a:lnTo>
                    <a:lnTo>
                      <a:pt x="46670" y="84716"/>
                    </a:lnTo>
                    <a:lnTo>
                      <a:pt x="54448" y="89903"/>
                    </a:lnTo>
                    <a:close/>
                    <a:moveTo>
                      <a:pt x="50991" y="85581"/>
                    </a:moveTo>
                    <a:cubicBezTo>
                      <a:pt x="50991" y="85581"/>
                      <a:pt x="50991" y="85581"/>
                      <a:pt x="50991" y="85581"/>
                    </a:cubicBezTo>
                    <a:cubicBezTo>
                      <a:pt x="50991" y="85581"/>
                      <a:pt x="52720" y="85581"/>
                      <a:pt x="53584" y="87310"/>
                    </a:cubicBezTo>
                    <a:cubicBezTo>
                      <a:pt x="54448" y="88174"/>
                      <a:pt x="54448" y="89903"/>
                      <a:pt x="54448" y="89903"/>
                    </a:cubicBezTo>
                    <a:cubicBezTo>
                      <a:pt x="54448" y="89903"/>
                      <a:pt x="54448" y="89903"/>
                      <a:pt x="54448" y="89903"/>
                    </a:cubicBezTo>
                    <a:lnTo>
                      <a:pt x="46670" y="84716"/>
                    </a:lnTo>
                    <a:cubicBezTo>
                      <a:pt x="45805" y="85581"/>
                      <a:pt x="45805" y="86445"/>
                      <a:pt x="45805" y="88174"/>
                    </a:cubicBezTo>
                    <a:cubicBezTo>
                      <a:pt x="45805" y="89039"/>
                      <a:pt x="45805" y="91632"/>
                      <a:pt x="46670" y="92497"/>
                    </a:cubicBezTo>
                    <a:cubicBezTo>
                      <a:pt x="47534" y="94225"/>
                      <a:pt x="49263" y="94225"/>
                      <a:pt x="50991" y="95090"/>
                    </a:cubicBezTo>
                    <a:cubicBezTo>
                      <a:pt x="51855" y="95090"/>
                      <a:pt x="53584" y="95090"/>
                      <a:pt x="54448" y="95090"/>
                    </a:cubicBezTo>
                    <a:lnTo>
                      <a:pt x="50991" y="85581"/>
                    </a:lnTo>
                    <a:close/>
                    <a:moveTo>
                      <a:pt x="136552" y="62241"/>
                    </a:moveTo>
                    <a:lnTo>
                      <a:pt x="50991" y="85581"/>
                    </a:lnTo>
                    <a:lnTo>
                      <a:pt x="53584" y="94225"/>
                    </a:lnTo>
                    <a:lnTo>
                      <a:pt x="139145" y="70885"/>
                    </a:lnTo>
                    <a:lnTo>
                      <a:pt x="136552" y="62241"/>
                    </a:lnTo>
                    <a:close/>
                    <a:moveTo>
                      <a:pt x="138281" y="59647"/>
                    </a:moveTo>
                    <a:cubicBezTo>
                      <a:pt x="138281" y="59647"/>
                      <a:pt x="138281" y="59647"/>
                      <a:pt x="138281" y="59647"/>
                    </a:cubicBezTo>
                    <a:cubicBezTo>
                      <a:pt x="138281" y="60512"/>
                      <a:pt x="138281" y="60512"/>
                      <a:pt x="137416" y="60512"/>
                    </a:cubicBezTo>
                    <a:cubicBezTo>
                      <a:pt x="137416" y="61376"/>
                      <a:pt x="136552" y="61376"/>
                      <a:pt x="136552" y="61376"/>
                    </a:cubicBezTo>
                    <a:lnTo>
                      <a:pt x="139145" y="70021"/>
                    </a:lnTo>
                    <a:cubicBezTo>
                      <a:pt x="144330" y="68292"/>
                      <a:pt x="146923" y="63970"/>
                      <a:pt x="146923" y="58783"/>
                    </a:cubicBezTo>
                    <a:lnTo>
                      <a:pt x="138281" y="58783"/>
                    </a:lnTo>
                    <a:close/>
                    <a:moveTo>
                      <a:pt x="350887" y="185858"/>
                    </a:moveTo>
                    <a:cubicBezTo>
                      <a:pt x="350887" y="167704"/>
                      <a:pt x="362122" y="151279"/>
                      <a:pt x="378543" y="143499"/>
                    </a:cubicBezTo>
                    <a:lnTo>
                      <a:pt x="374222" y="134855"/>
                    </a:lnTo>
                    <a:cubicBezTo>
                      <a:pt x="355208" y="144364"/>
                      <a:pt x="341380" y="163382"/>
                      <a:pt x="341380" y="185858"/>
                    </a:cubicBezTo>
                    <a:lnTo>
                      <a:pt x="350887" y="185858"/>
                    </a:lnTo>
                    <a:close/>
                    <a:moveTo>
                      <a:pt x="156430" y="191044"/>
                    </a:moveTo>
                    <a:lnTo>
                      <a:pt x="346566" y="191044"/>
                    </a:lnTo>
                    <a:lnTo>
                      <a:pt x="346566" y="181535"/>
                    </a:lnTo>
                    <a:lnTo>
                      <a:pt x="156430" y="181535"/>
                    </a:lnTo>
                    <a:lnTo>
                      <a:pt x="156430" y="191044"/>
                    </a:lnTo>
                    <a:close/>
                    <a:moveTo>
                      <a:pt x="103710" y="140041"/>
                    </a:moveTo>
                    <a:cubicBezTo>
                      <a:pt x="130502" y="140041"/>
                      <a:pt x="152109" y="161653"/>
                      <a:pt x="152109" y="186722"/>
                    </a:cubicBezTo>
                    <a:lnTo>
                      <a:pt x="161616" y="186722"/>
                    </a:lnTo>
                    <a:cubicBezTo>
                      <a:pt x="161616" y="155602"/>
                      <a:pt x="135688" y="130533"/>
                      <a:pt x="103710" y="130533"/>
                    </a:cubicBezTo>
                    <a:lnTo>
                      <a:pt x="103710" y="140041"/>
                    </a:lnTo>
                    <a:close/>
                    <a:moveTo>
                      <a:pt x="55312" y="185858"/>
                    </a:moveTo>
                    <a:cubicBezTo>
                      <a:pt x="55312" y="160788"/>
                      <a:pt x="76919" y="139177"/>
                      <a:pt x="103710" y="139177"/>
                    </a:cubicBezTo>
                    <a:lnTo>
                      <a:pt x="103710" y="129668"/>
                    </a:lnTo>
                    <a:cubicBezTo>
                      <a:pt x="71733" y="129668"/>
                      <a:pt x="45805" y="154737"/>
                      <a:pt x="45805" y="185858"/>
                    </a:cubicBezTo>
                    <a:lnTo>
                      <a:pt x="55312" y="185858"/>
                    </a:lnTo>
                    <a:close/>
                    <a:moveTo>
                      <a:pt x="14692" y="191044"/>
                    </a:moveTo>
                    <a:lnTo>
                      <a:pt x="50991" y="191044"/>
                    </a:lnTo>
                    <a:lnTo>
                      <a:pt x="50991" y="181535"/>
                    </a:lnTo>
                    <a:lnTo>
                      <a:pt x="14692" y="181535"/>
                    </a:lnTo>
                    <a:lnTo>
                      <a:pt x="14692" y="191044"/>
                    </a:lnTo>
                    <a:close/>
                    <a:moveTo>
                      <a:pt x="0" y="176349"/>
                    </a:moveTo>
                    <a:cubicBezTo>
                      <a:pt x="0" y="184129"/>
                      <a:pt x="6914" y="191044"/>
                      <a:pt x="14692" y="191044"/>
                    </a:cubicBezTo>
                    <a:lnTo>
                      <a:pt x="14692" y="181535"/>
                    </a:lnTo>
                    <a:cubicBezTo>
                      <a:pt x="12099" y="181535"/>
                      <a:pt x="9507" y="178942"/>
                      <a:pt x="9507" y="176349"/>
                    </a:cubicBezTo>
                    <a:lnTo>
                      <a:pt x="0" y="176349"/>
                    </a:lnTo>
                    <a:close/>
                    <a:moveTo>
                      <a:pt x="0" y="133126"/>
                    </a:moveTo>
                    <a:lnTo>
                      <a:pt x="0" y="176349"/>
                    </a:lnTo>
                    <a:lnTo>
                      <a:pt x="9507" y="176349"/>
                    </a:lnTo>
                    <a:lnTo>
                      <a:pt x="9507" y="133126"/>
                    </a:lnTo>
                    <a:lnTo>
                      <a:pt x="0" y="133126"/>
                    </a:lnTo>
                    <a:close/>
                    <a:moveTo>
                      <a:pt x="6050" y="112379"/>
                    </a:moveTo>
                    <a:cubicBezTo>
                      <a:pt x="4321" y="114972"/>
                      <a:pt x="2593" y="119295"/>
                      <a:pt x="1729" y="122752"/>
                    </a:cubicBezTo>
                    <a:cubicBezTo>
                      <a:pt x="864" y="126210"/>
                      <a:pt x="0" y="130533"/>
                      <a:pt x="0" y="133126"/>
                    </a:cubicBezTo>
                    <a:lnTo>
                      <a:pt x="9507" y="133126"/>
                    </a:lnTo>
                    <a:cubicBezTo>
                      <a:pt x="9507" y="130533"/>
                      <a:pt x="9507" y="127939"/>
                      <a:pt x="10371" y="124481"/>
                    </a:cubicBezTo>
                    <a:cubicBezTo>
                      <a:pt x="11235" y="121024"/>
                      <a:pt x="12099" y="118430"/>
                      <a:pt x="12964" y="117566"/>
                    </a:cubicBezTo>
                    <a:lnTo>
                      <a:pt x="6050" y="112379"/>
                    </a:lnTo>
                    <a:close/>
                    <a:moveTo>
                      <a:pt x="67412" y="11238"/>
                    </a:moveTo>
                    <a:lnTo>
                      <a:pt x="6050" y="112379"/>
                    </a:lnTo>
                    <a:lnTo>
                      <a:pt x="13828" y="117566"/>
                    </a:lnTo>
                    <a:lnTo>
                      <a:pt x="75190" y="16425"/>
                    </a:lnTo>
                    <a:lnTo>
                      <a:pt x="67412" y="11238"/>
                    </a:lnTo>
                    <a:close/>
                    <a:moveTo>
                      <a:pt x="86425" y="864"/>
                    </a:moveTo>
                    <a:cubicBezTo>
                      <a:pt x="82968" y="864"/>
                      <a:pt x="78647" y="2593"/>
                      <a:pt x="75190" y="4322"/>
                    </a:cubicBezTo>
                    <a:cubicBezTo>
                      <a:pt x="71733" y="6051"/>
                      <a:pt x="69140" y="8645"/>
                      <a:pt x="67412" y="12102"/>
                    </a:cubicBezTo>
                    <a:lnTo>
                      <a:pt x="76054" y="16425"/>
                    </a:lnTo>
                    <a:cubicBezTo>
                      <a:pt x="76919" y="15560"/>
                      <a:pt x="78647" y="13831"/>
                      <a:pt x="80375" y="12102"/>
                    </a:cubicBezTo>
                    <a:cubicBezTo>
                      <a:pt x="82968" y="11238"/>
                      <a:pt x="84697" y="10373"/>
                      <a:pt x="86425" y="10373"/>
                    </a:cubicBezTo>
                    <a:lnTo>
                      <a:pt x="86425" y="864"/>
                    </a:lnTo>
                    <a:close/>
                    <a:moveTo>
                      <a:pt x="152973" y="864"/>
                    </a:moveTo>
                    <a:lnTo>
                      <a:pt x="86425" y="864"/>
                    </a:lnTo>
                    <a:lnTo>
                      <a:pt x="86425" y="10373"/>
                    </a:lnTo>
                    <a:lnTo>
                      <a:pt x="152973" y="10373"/>
                    </a:lnTo>
                    <a:lnTo>
                      <a:pt x="152973" y="864"/>
                    </a:lnTo>
                    <a:close/>
                    <a:moveTo>
                      <a:pt x="167665" y="14696"/>
                    </a:moveTo>
                    <a:cubicBezTo>
                      <a:pt x="167665" y="6916"/>
                      <a:pt x="160751" y="0"/>
                      <a:pt x="152973" y="0"/>
                    </a:cubicBezTo>
                    <a:lnTo>
                      <a:pt x="152973" y="9509"/>
                    </a:lnTo>
                    <a:cubicBezTo>
                      <a:pt x="155566" y="9509"/>
                      <a:pt x="158158" y="12102"/>
                      <a:pt x="158158" y="14696"/>
                    </a:cubicBezTo>
                    <a:lnTo>
                      <a:pt x="167665" y="14696"/>
                    </a:lnTo>
                    <a:close/>
                    <a:moveTo>
                      <a:pt x="167665" y="140041"/>
                    </a:moveTo>
                    <a:lnTo>
                      <a:pt x="167665" y="14696"/>
                    </a:lnTo>
                    <a:lnTo>
                      <a:pt x="158158" y="14696"/>
                    </a:lnTo>
                    <a:lnTo>
                      <a:pt x="158158" y="139177"/>
                    </a:lnTo>
                    <a:lnTo>
                      <a:pt x="167665" y="139177"/>
                    </a:lnTo>
                    <a:close/>
                    <a:moveTo>
                      <a:pt x="168529" y="134855"/>
                    </a:moveTo>
                    <a:lnTo>
                      <a:pt x="162480" y="134855"/>
                    </a:lnTo>
                    <a:lnTo>
                      <a:pt x="162480" y="144364"/>
                    </a:lnTo>
                    <a:lnTo>
                      <a:pt x="168529" y="144364"/>
                    </a:lnTo>
                    <a:lnTo>
                      <a:pt x="168529" y="134855"/>
                    </a:lnTo>
                    <a:close/>
                    <a:moveTo>
                      <a:pt x="177172" y="134855"/>
                    </a:moveTo>
                    <a:lnTo>
                      <a:pt x="168529" y="134855"/>
                    </a:lnTo>
                    <a:lnTo>
                      <a:pt x="168529" y="144364"/>
                    </a:lnTo>
                    <a:lnTo>
                      <a:pt x="177172" y="144364"/>
                    </a:lnTo>
                    <a:lnTo>
                      <a:pt x="177172" y="134855"/>
                    </a:lnTo>
                    <a:close/>
                    <a:moveTo>
                      <a:pt x="375950" y="134855"/>
                    </a:moveTo>
                    <a:lnTo>
                      <a:pt x="177172" y="134855"/>
                    </a:lnTo>
                    <a:lnTo>
                      <a:pt x="177172" y="144364"/>
                    </a:lnTo>
                    <a:lnTo>
                      <a:pt x="375950" y="144364"/>
                    </a:lnTo>
                    <a:lnTo>
                      <a:pt x="375950" y="134855"/>
                    </a:lnTo>
                    <a:close/>
                    <a:moveTo>
                      <a:pt x="85561" y="29391"/>
                    </a:moveTo>
                    <a:lnTo>
                      <a:pt x="89882" y="31985"/>
                    </a:lnTo>
                    <a:lnTo>
                      <a:pt x="89882" y="31985"/>
                    </a:lnTo>
                    <a:lnTo>
                      <a:pt x="85561" y="29391"/>
                    </a:lnTo>
                    <a:close/>
                    <a:moveTo>
                      <a:pt x="50127" y="87310"/>
                    </a:moveTo>
                    <a:lnTo>
                      <a:pt x="45805" y="84716"/>
                    </a:lnTo>
                    <a:lnTo>
                      <a:pt x="45805" y="84716"/>
                    </a:lnTo>
                    <a:lnTo>
                      <a:pt x="50127" y="87310"/>
                    </a:lnTo>
                    <a:close/>
                    <a:moveTo>
                      <a:pt x="51855" y="89903"/>
                    </a:moveTo>
                    <a:lnTo>
                      <a:pt x="52720" y="94225"/>
                    </a:lnTo>
                    <a:lnTo>
                      <a:pt x="52720" y="94225"/>
                    </a:lnTo>
                    <a:lnTo>
                      <a:pt x="52720" y="94225"/>
                    </a:lnTo>
                    <a:lnTo>
                      <a:pt x="51855" y="89903"/>
                    </a:lnTo>
                    <a:close/>
                    <a:moveTo>
                      <a:pt x="138281" y="66563"/>
                    </a:moveTo>
                    <a:lnTo>
                      <a:pt x="139145" y="70885"/>
                    </a:lnTo>
                    <a:lnTo>
                      <a:pt x="139145" y="70885"/>
                    </a:lnTo>
                    <a:lnTo>
                      <a:pt x="139145" y="70885"/>
                    </a:lnTo>
                    <a:lnTo>
                      <a:pt x="138281" y="66563"/>
                    </a:lnTo>
                    <a:close/>
                    <a:moveTo>
                      <a:pt x="346566" y="185858"/>
                    </a:moveTo>
                    <a:lnTo>
                      <a:pt x="346566" y="190180"/>
                    </a:lnTo>
                    <a:lnTo>
                      <a:pt x="350887" y="190180"/>
                    </a:lnTo>
                    <a:lnTo>
                      <a:pt x="350887" y="185858"/>
                    </a:lnTo>
                    <a:lnTo>
                      <a:pt x="346566" y="185858"/>
                    </a:lnTo>
                    <a:close/>
                    <a:moveTo>
                      <a:pt x="156430" y="185858"/>
                    </a:moveTo>
                    <a:lnTo>
                      <a:pt x="152109" y="185858"/>
                    </a:lnTo>
                    <a:lnTo>
                      <a:pt x="152109" y="190180"/>
                    </a:lnTo>
                    <a:lnTo>
                      <a:pt x="156430" y="190180"/>
                    </a:lnTo>
                    <a:lnTo>
                      <a:pt x="156430" y="185858"/>
                    </a:lnTo>
                    <a:close/>
                    <a:moveTo>
                      <a:pt x="50991" y="185858"/>
                    </a:moveTo>
                    <a:lnTo>
                      <a:pt x="50991" y="190180"/>
                    </a:lnTo>
                    <a:lnTo>
                      <a:pt x="55312" y="190180"/>
                    </a:lnTo>
                    <a:lnTo>
                      <a:pt x="55312" y="185858"/>
                    </a:lnTo>
                    <a:lnTo>
                      <a:pt x="50991" y="185858"/>
                    </a:lnTo>
                    <a:close/>
                    <a:moveTo>
                      <a:pt x="9507" y="114972"/>
                    </a:moveTo>
                    <a:lnTo>
                      <a:pt x="13828" y="117566"/>
                    </a:lnTo>
                    <a:lnTo>
                      <a:pt x="13828" y="117566"/>
                    </a:lnTo>
                    <a:lnTo>
                      <a:pt x="13828" y="117566"/>
                    </a:lnTo>
                    <a:lnTo>
                      <a:pt x="9507" y="114972"/>
                    </a:lnTo>
                    <a:close/>
                    <a:moveTo>
                      <a:pt x="71733" y="13831"/>
                    </a:moveTo>
                    <a:lnTo>
                      <a:pt x="76054" y="16425"/>
                    </a:lnTo>
                    <a:lnTo>
                      <a:pt x="76054" y="16425"/>
                    </a:lnTo>
                    <a:lnTo>
                      <a:pt x="76054" y="16425"/>
                    </a:lnTo>
                    <a:lnTo>
                      <a:pt x="71733" y="13831"/>
                    </a:lnTo>
                    <a:close/>
                    <a:moveTo>
                      <a:pt x="162480" y="140041"/>
                    </a:moveTo>
                    <a:lnTo>
                      <a:pt x="158158" y="140041"/>
                    </a:lnTo>
                    <a:lnTo>
                      <a:pt x="158158" y="144364"/>
                    </a:lnTo>
                    <a:lnTo>
                      <a:pt x="162480" y="144364"/>
                    </a:lnTo>
                    <a:lnTo>
                      <a:pt x="162480" y="140041"/>
                    </a:lnTo>
                    <a:close/>
                    <a:moveTo>
                      <a:pt x="375950" y="140041"/>
                    </a:moveTo>
                    <a:lnTo>
                      <a:pt x="377679" y="144364"/>
                    </a:lnTo>
                    <a:lnTo>
                      <a:pt x="396692" y="135719"/>
                    </a:lnTo>
                    <a:lnTo>
                      <a:pt x="375950" y="135719"/>
                    </a:lnTo>
                    <a:lnTo>
                      <a:pt x="375950" y="14004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42" name="Freeform 17635">
                <a:extLst>
                  <a:ext uri="{FF2B5EF4-FFF2-40B4-BE49-F238E27FC236}">
                    <a16:creationId xmlns:a16="http://schemas.microsoft.com/office/drawing/2014/main" id="{3D1B1729-23BE-3D16-1B6E-D74D1F50A845}"/>
                  </a:ext>
                </a:extLst>
              </p:cNvPr>
              <p:cNvSpPr/>
              <p:nvPr/>
            </p:nvSpPr>
            <p:spPr>
              <a:xfrm>
                <a:off x="4319736" y="809407"/>
                <a:ext cx="410520" cy="193637"/>
              </a:xfrm>
              <a:custGeom>
                <a:avLst/>
                <a:gdLst>
                  <a:gd name="connsiteX0" fmla="*/ 355208 w 410520"/>
                  <a:gd name="connsiteY0" fmla="*/ 193638 h 193637"/>
                  <a:gd name="connsiteX1" fmla="*/ 151244 w 410520"/>
                  <a:gd name="connsiteY1" fmla="*/ 193638 h 193637"/>
                  <a:gd name="connsiteX2" fmla="*/ 151244 w 410520"/>
                  <a:gd name="connsiteY2" fmla="*/ 186722 h 193637"/>
                  <a:gd name="connsiteX3" fmla="*/ 105439 w 410520"/>
                  <a:gd name="connsiteY3" fmla="*/ 142635 h 193637"/>
                  <a:gd name="connsiteX4" fmla="*/ 59634 w 410520"/>
                  <a:gd name="connsiteY4" fmla="*/ 186722 h 193637"/>
                  <a:gd name="connsiteX5" fmla="*/ 59634 w 410520"/>
                  <a:gd name="connsiteY5" fmla="*/ 193638 h 193637"/>
                  <a:gd name="connsiteX6" fmla="*/ 14692 w 410520"/>
                  <a:gd name="connsiteY6" fmla="*/ 193638 h 193637"/>
                  <a:gd name="connsiteX7" fmla="*/ 0 w 410520"/>
                  <a:gd name="connsiteY7" fmla="*/ 178942 h 193637"/>
                  <a:gd name="connsiteX8" fmla="*/ 0 w 410520"/>
                  <a:gd name="connsiteY8" fmla="*/ 178942 h 193637"/>
                  <a:gd name="connsiteX9" fmla="*/ 0 w 410520"/>
                  <a:gd name="connsiteY9" fmla="*/ 131397 h 193637"/>
                  <a:gd name="connsiteX10" fmla="*/ 1729 w 410520"/>
                  <a:gd name="connsiteY10" fmla="*/ 122752 h 193637"/>
                  <a:gd name="connsiteX11" fmla="*/ 5186 w 410520"/>
                  <a:gd name="connsiteY11" fmla="*/ 114108 h 193637"/>
                  <a:gd name="connsiteX12" fmla="*/ 5186 w 410520"/>
                  <a:gd name="connsiteY12" fmla="*/ 114108 h 193637"/>
                  <a:gd name="connsiteX13" fmla="*/ 6050 w 410520"/>
                  <a:gd name="connsiteY13" fmla="*/ 113243 h 193637"/>
                  <a:gd name="connsiteX14" fmla="*/ 6914 w 410520"/>
                  <a:gd name="connsiteY14" fmla="*/ 112379 h 193637"/>
                  <a:gd name="connsiteX15" fmla="*/ 68276 w 410520"/>
                  <a:gd name="connsiteY15" fmla="*/ 11238 h 193637"/>
                  <a:gd name="connsiteX16" fmla="*/ 69140 w 410520"/>
                  <a:gd name="connsiteY16" fmla="*/ 10373 h 193637"/>
                  <a:gd name="connsiteX17" fmla="*/ 70005 w 410520"/>
                  <a:gd name="connsiteY17" fmla="*/ 9509 h 193637"/>
                  <a:gd name="connsiteX18" fmla="*/ 70005 w 410520"/>
                  <a:gd name="connsiteY18" fmla="*/ 9509 h 193637"/>
                  <a:gd name="connsiteX19" fmla="*/ 77783 w 410520"/>
                  <a:gd name="connsiteY19" fmla="*/ 3458 h 193637"/>
                  <a:gd name="connsiteX20" fmla="*/ 87290 w 410520"/>
                  <a:gd name="connsiteY20" fmla="*/ 0 h 193637"/>
                  <a:gd name="connsiteX21" fmla="*/ 87290 w 410520"/>
                  <a:gd name="connsiteY21" fmla="*/ 0 h 193637"/>
                  <a:gd name="connsiteX22" fmla="*/ 158159 w 410520"/>
                  <a:gd name="connsiteY22" fmla="*/ 0 h 193637"/>
                  <a:gd name="connsiteX23" fmla="*/ 172851 w 410520"/>
                  <a:gd name="connsiteY23" fmla="*/ 14696 h 193637"/>
                  <a:gd name="connsiteX24" fmla="*/ 172851 w 410520"/>
                  <a:gd name="connsiteY24" fmla="*/ 14696 h 193637"/>
                  <a:gd name="connsiteX25" fmla="*/ 172851 w 410520"/>
                  <a:gd name="connsiteY25" fmla="*/ 134855 h 193637"/>
                  <a:gd name="connsiteX26" fmla="*/ 377679 w 410520"/>
                  <a:gd name="connsiteY26" fmla="*/ 134855 h 193637"/>
                  <a:gd name="connsiteX27" fmla="*/ 378543 w 410520"/>
                  <a:gd name="connsiteY27" fmla="*/ 134855 h 193637"/>
                  <a:gd name="connsiteX28" fmla="*/ 378543 w 410520"/>
                  <a:gd name="connsiteY28" fmla="*/ 134855 h 193637"/>
                  <a:gd name="connsiteX29" fmla="*/ 410520 w 410520"/>
                  <a:gd name="connsiteY29" fmla="*/ 134855 h 193637"/>
                  <a:gd name="connsiteX30" fmla="*/ 382865 w 410520"/>
                  <a:gd name="connsiteY30" fmla="*/ 147822 h 193637"/>
                  <a:gd name="connsiteX31" fmla="*/ 382000 w 410520"/>
                  <a:gd name="connsiteY31" fmla="*/ 147822 h 193637"/>
                  <a:gd name="connsiteX32" fmla="*/ 382000 w 410520"/>
                  <a:gd name="connsiteY32" fmla="*/ 147822 h 193637"/>
                  <a:gd name="connsiteX33" fmla="*/ 381136 w 410520"/>
                  <a:gd name="connsiteY33" fmla="*/ 147822 h 193637"/>
                  <a:gd name="connsiteX34" fmla="*/ 356073 w 410520"/>
                  <a:gd name="connsiteY34" fmla="*/ 187586 h 193637"/>
                  <a:gd name="connsiteX35" fmla="*/ 356073 w 410520"/>
                  <a:gd name="connsiteY35" fmla="*/ 193638 h 193637"/>
                  <a:gd name="connsiteX36" fmla="*/ 350023 w 410520"/>
                  <a:gd name="connsiteY36" fmla="*/ 188451 h 193637"/>
                  <a:gd name="connsiteX37" fmla="*/ 350023 w 410520"/>
                  <a:gd name="connsiteY37" fmla="*/ 188451 h 193637"/>
                  <a:gd name="connsiteX38" fmla="*/ 350023 w 410520"/>
                  <a:gd name="connsiteY38" fmla="*/ 188451 h 193637"/>
                  <a:gd name="connsiteX39" fmla="*/ 159887 w 410520"/>
                  <a:gd name="connsiteY39" fmla="*/ 188451 h 193637"/>
                  <a:gd name="connsiteX40" fmla="*/ 345701 w 410520"/>
                  <a:gd name="connsiteY40" fmla="*/ 188451 h 193637"/>
                  <a:gd name="connsiteX41" fmla="*/ 341380 w 410520"/>
                  <a:gd name="connsiteY41" fmla="*/ 188451 h 193637"/>
                  <a:gd name="connsiteX42" fmla="*/ 341380 w 410520"/>
                  <a:gd name="connsiteY42" fmla="*/ 185858 h 193637"/>
                  <a:gd name="connsiteX43" fmla="*/ 341380 w 410520"/>
                  <a:gd name="connsiteY43" fmla="*/ 183264 h 193637"/>
                  <a:gd name="connsiteX44" fmla="*/ 165072 w 410520"/>
                  <a:gd name="connsiteY44" fmla="*/ 183264 h 193637"/>
                  <a:gd name="connsiteX45" fmla="*/ 165072 w 410520"/>
                  <a:gd name="connsiteY45" fmla="*/ 185858 h 193637"/>
                  <a:gd name="connsiteX46" fmla="*/ 165072 w 410520"/>
                  <a:gd name="connsiteY46" fmla="*/ 188451 h 193637"/>
                  <a:gd name="connsiteX47" fmla="*/ 159887 w 410520"/>
                  <a:gd name="connsiteY47" fmla="*/ 188451 h 193637"/>
                  <a:gd name="connsiteX48" fmla="*/ 155566 w 410520"/>
                  <a:gd name="connsiteY48" fmla="*/ 188451 h 193637"/>
                  <a:gd name="connsiteX49" fmla="*/ 155566 w 410520"/>
                  <a:gd name="connsiteY49" fmla="*/ 188451 h 193637"/>
                  <a:gd name="connsiteX50" fmla="*/ 155566 w 410520"/>
                  <a:gd name="connsiteY50" fmla="*/ 188451 h 193637"/>
                  <a:gd name="connsiteX51" fmla="*/ 54448 w 410520"/>
                  <a:gd name="connsiteY51" fmla="*/ 188451 h 193637"/>
                  <a:gd name="connsiteX52" fmla="*/ 54448 w 410520"/>
                  <a:gd name="connsiteY52" fmla="*/ 188451 h 193637"/>
                  <a:gd name="connsiteX53" fmla="*/ 54448 w 410520"/>
                  <a:gd name="connsiteY53" fmla="*/ 188451 h 193637"/>
                  <a:gd name="connsiteX54" fmla="*/ 19014 w 410520"/>
                  <a:gd name="connsiteY54" fmla="*/ 188451 h 193637"/>
                  <a:gd name="connsiteX55" fmla="*/ 50127 w 410520"/>
                  <a:gd name="connsiteY55" fmla="*/ 188451 h 193637"/>
                  <a:gd name="connsiteX56" fmla="*/ 45806 w 410520"/>
                  <a:gd name="connsiteY56" fmla="*/ 188451 h 193637"/>
                  <a:gd name="connsiteX57" fmla="*/ 45806 w 410520"/>
                  <a:gd name="connsiteY57" fmla="*/ 185858 h 193637"/>
                  <a:gd name="connsiteX58" fmla="*/ 45806 w 410520"/>
                  <a:gd name="connsiteY58" fmla="*/ 183264 h 193637"/>
                  <a:gd name="connsiteX59" fmla="*/ 19014 w 410520"/>
                  <a:gd name="connsiteY59" fmla="*/ 183264 h 193637"/>
                  <a:gd name="connsiteX60" fmla="*/ 19014 w 410520"/>
                  <a:gd name="connsiteY60" fmla="*/ 188451 h 193637"/>
                  <a:gd name="connsiteX61" fmla="*/ 4321 w 410520"/>
                  <a:gd name="connsiteY61" fmla="*/ 178942 h 193637"/>
                  <a:gd name="connsiteX62" fmla="*/ 13828 w 410520"/>
                  <a:gd name="connsiteY62" fmla="*/ 188451 h 193637"/>
                  <a:gd name="connsiteX63" fmla="*/ 13828 w 410520"/>
                  <a:gd name="connsiteY63" fmla="*/ 183264 h 193637"/>
                  <a:gd name="connsiteX64" fmla="*/ 8643 w 410520"/>
                  <a:gd name="connsiteY64" fmla="*/ 178077 h 193637"/>
                  <a:gd name="connsiteX65" fmla="*/ 4321 w 410520"/>
                  <a:gd name="connsiteY65" fmla="*/ 178077 h 193637"/>
                  <a:gd name="connsiteX66" fmla="*/ 350023 w 410520"/>
                  <a:gd name="connsiteY66" fmla="*/ 184129 h 193637"/>
                  <a:gd name="connsiteX67" fmla="*/ 350023 w 410520"/>
                  <a:gd name="connsiteY67" fmla="*/ 184129 h 193637"/>
                  <a:gd name="connsiteX68" fmla="*/ 370765 w 410520"/>
                  <a:gd name="connsiteY68" fmla="*/ 146957 h 193637"/>
                  <a:gd name="connsiteX69" fmla="*/ 362987 w 410520"/>
                  <a:gd name="connsiteY69" fmla="*/ 146957 h 193637"/>
                  <a:gd name="connsiteX70" fmla="*/ 345701 w 410520"/>
                  <a:gd name="connsiteY70" fmla="*/ 179806 h 193637"/>
                  <a:gd name="connsiteX71" fmla="*/ 350023 w 410520"/>
                  <a:gd name="connsiteY71" fmla="*/ 179806 h 193637"/>
                  <a:gd name="connsiteX72" fmla="*/ 350023 w 410520"/>
                  <a:gd name="connsiteY72" fmla="*/ 184129 h 193637"/>
                  <a:gd name="connsiteX73" fmla="*/ 345701 w 410520"/>
                  <a:gd name="connsiteY73" fmla="*/ 184129 h 193637"/>
                  <a:gd name="connsiteX74" fmla="*/ 345701 w 410520"/>
                  <a:gd name="connsiteY74" fmla="*/ 184129 h 193637"/>
                  <a:gd name="connsiteX75" fmla="*/ 345701 w 410520"/>
                  <a:gd name="connsiteY75" fmla="*/ 184129 h 193637"/>
                  <a:gd name="connsiteX76" fmla="*/ 345701 w 410520"/>
                  <a:gd name="connsiteY76" fmla="*/ 184129 h 193637"/>
                  <a:gd name="connsiteX77" fmla="*/ 159887 w 410520"/>
                  <a:gd name="connsiteY77" fmla="*/ 184129 h 193637"/>
                  <a:gd name="connsiteX78" fmla="*/ 159887 w 410520"/>
                  <a:gd name="connsiteY78" fmla="*/ 184129 h 193637"/>
                  <a:gd name="connsiteX79" fmla="*/ 159887 w 410520"/>
                  <a:gd name="connsiteY79" fmla="*/ 184129 h 193637"/>
                  <a:gd name="connsiteX80" fmla="*/ 159887 w 410520"/>
                  <a:gd name="connsiteY80" fmla="*/ 184129 h 193637"/>
                  <a:gd name="connsiteX81" fmla="*/ 155566 w 410520"/>
                  <a:gd name="connsiteY81" fmla="*/ 184129 h 193637"/>
                  <a:gd name="connsiteX82" fmla="*/ 155566 w 410520"/>
                  <a:gd name="connsiteY82" fmla="*/ 184129 h 193637"/>
                  <a:gd name="connsiteX83" fmla="*/ 155566 w 410520"/>
                  <a:gd name="connsiteY83" fmla="*/ 179806 h 193637"/>
                  <a:gd name="connsiteX84" fmla="*/ 159887 w 410520"/>
                  <a:gd name="connsiteY84" fmla="*/ 179806 h 193637"/>
                  <a:gd name="connsiteX85" fmla="*/ 107168 w 410520"/>
                  <a:gd name="connsiteY85" fmla="*/ 133126 h 193637"/>
                  <a:gd name="connsiteX86" fmla="*/ 107168 w 410520"/>
                  <a:gd name="connsiteY86" fmla="*/ 138313 h 193637"/>
                  <a:gd name="connsiteX87" fmla="*/ 155566 w 410520"/>
                  <a:gd name="connsiteY87" fmla="*/ 184129 h 193637"/>
                  <a:gd name="connsiteX88" fmla="*/ 54448 w 410520"/>
                  <a:gd name="connsiteY88" fmla="*/ 184129 h 193637"/>
                  <a:gd name="connsiteX89" fmla="*/ 54448 w 410520"/>
                  <a:gd name="connsiteY89" fmla="*/ 184129 h 193637"/>
                  <a:gd name="connsiteX90" fmla="*/ 102846 w 410520"/>
                  <a:gd name="connsiteY90" fmla="*/ 137448 h 193637"/>
                  <a:gd name="connsiteX91" fmla="*/ 102846 w 410520"/>
                  <a:gd name="connsiteY91" fmla="*/ 132261 h 193637"/>
                  <a:gd name="connsiteX92" fmla="*/ 50127 w 410520"/>
                  <a:gd name="connsiteY92" fmla="*/ 178942 h 193637"/>
                  <a:gd name="connsiteX93" fmla="*/ 54448 w 410520"/>
                  <a:gd name="connsiteY93" fmla="*/ 178942 h 193637"/>
                  <a:gd name="connsiteX94" fmla="*/ 54448 w 410520"/>
                  <a:gd name="connsiteY94" fmla="*/ 184129 h 193637"/>
                  <a:gd name="connsiteX95" fmla="*/ 50127 w 410520"/>
                  <a:gd name="connsiteY95" fmla="*/ 184129 h 193637"/>
                  <a:gd name="connsiteX96" fmla="*/ 50127 w 410520"/>
                  <a:gd name="connsiteY96" fmla="*/ 184129 h 193637"/>
                  <a:gd name="connsiteX97" fmla="*/ 50127 w 410520"/>
                  <a:gd name="connsiteY97" fmla="*/ 184129 h 193637"/>
                  <a:gd name="connsiteX98" fmla="*/ 50127 w 410520"/>
                  <a:gd name="connsiteY98" fmla="*/ 184129 h 193637"/>
                  <a:gd name="connsiteX99" fmla="*/ 164208 w 410520"/>
                  <a:gd name="connsiteY99" fmla="*/ 178942 h 193637"/>
                  <a:gd name="connsiteX100" fmla="*/ 341380 w 410520"/>
                  <a:gd name="connsiteY100" fmla="*/ 178942 h 193637"/>
                  <a:gd name="connsiteX101" fmla="*/ 356937 w 410520"/>
                  <a:gd name="connsiteY101" fmla="*/ 146093 h 193637"/>
                  <a:gd name="connsiteX102" fmla="*/ 157294 w 410520"/>
                  <a:gd name="connsiteY102" fmla="*/ 146093 h 193637"/>
                  <a:gd name="connsiteX103" fmla="*/ 157294 w 410520"/>
                  <a:gd name="connsiteY103" fmla="*/ 14696 h 193637"/>
                  <a:gd name="connsiteX104" fmla="*/ 154702 w 410520"/>
                  <a:gd name="connsiteY104" fmla="*/ 12102 h 193637"/>
                  <a:gd name="connsiteX105" fmla="*/ 88154 w 410520"/>
                  <a:gd name="connsiteY105" fmla="*/ 12102 h 193637"/>
                  <a:gd name="connsiteX106" fmla="*/ 82968 w 410520"/>
                  <a:gd name="connsiteY106" fmla="*/ 13831 h 193637"/>
                  <a:gd name="connsiteX107" fmla="*/ 79511 w 410520"/>
                  <a:gd name="connsiteY107" fmla="*/ 16425 h 193637"/>
                  <a:gd name="connsiteX108" fmla="*/ 78647 w 410520"/>
                  <a:gd name="connsiteY108" fmla="*/ 19018 h 193637"/>
                  <a:gd name="connsiteX109" fmla="*/ 78647 w 410520"/>
                  <a:gd name="connsiteY109" fmla="*/ 19018 h 193637"/>
                  <a:gd name="connsiteX110" fmla="*/ 19014 w 410520"/>
                  <a:gd name="connsiteY110" fmla="*/ 116701 h 193637"/>
                  <a:gd name="connsiteX111" fmla="*/ 19014 w 410520"/>
                  <a:gd name="connsiteY111" fmla="*/ 116701 h 193637"/>
                  <a:gd name="connsiteX112" fmla="*/ 17285 w 410520"/>
                  <a:gd name="connsiteY112" fmla="*/ 119295 h 193637"/>
                  <a:gd name="connsiteX113" fmla="*/ 14692 w 410520"/>
                  <a:gd name="connsiteY113" fmla="*/ 125346 h 193637"/>
                  <a:gd name="connsiteX114" fmla="*/ 13828 w 410520"/>
                  <a:gd name="connsiteY114" fmla="*/ 133126 h 193637"/>
                  <a:gd name="connsiteX115" fmla="*/ 13828 w 410520"/>
                  <a:gd name="connsiteY115" fmla="*/ 176349 h 193637"/>
                  <a:gd name="connsiteX116" fmla="*/ 16421 w 410520"/>
                  <a:gd name="connsiteY116" fmla="*/ 178942 h 193637"/>
                  <a:gd name="connsiteX117" fmla="*/ 45806 w 410520"/>
                  <a:gd name="connsiteY117" fmla="*/ 178942 h 193637"/>
                  <a:gd name="connsiteX118" fmla="*/ 102846 w 410520"/>
                  <a:gd name="connsiteY118" fmla="*/ 127939 h 193637"/>
                  <a:gd name="connsiteX119" fmla="*/ 102846 w 410520"/>
                  <a:gd name="connsiteY119" fmla="*/ 127939 h 193637"/>
                  <a:gd name="connsiteX120" fmla="*/ 107168 w 410520"/>
                  <a:gd name="connsiteY120" fmla="*/ 127939 h 193637"/>
                  <a:gd name="connsiteX121" fmla="*/ 164208 w 410520"/>
                  <a:gd name="connsiteY121" fmla="*/ 178942 h 193637"/>
                  <a:gd name="connsiteX122" fmla="*/ 4321 w 410520"/>
                  <a:gd name="connsiteY122" fmla="*/ 173755 h 193637"/>
                  <a:gd name="connsiteX123" fmla="*/ 9507 w 410520"/>
                  <a:gd name="connsiteY123" fmla="*/ 173755 h 193637"/>
                  <a:gd name="connsiteX124" fmla="*/ 9507 w 410520"/>
                  <a:gd name="connsiteY124" fmla="*/ 134855 h 193637"/>
                  <a:gd name="connsiteX125" fmla="*/ 4321 w 410520"/>
                  <a:gd name="connsiteY125" fmla="*/ 134855 h 193637"/>
                  <a:gd name="connsiteX126" fmla="*/ 4321 w 410520"/>
                  <a:gd name="connsiteY126" fmla="*/ 173755 h 193637"/>
                  <a:gd name="connsiteX127" fmla="*/ 369036 w 410520"/>
                  <a:gd name="connsiteY127" fmla="*/ 142635 h 193637"/>
                  <a:gd name="connsiteX128" fmla="*/ 375950 w 410520"/>
                  <a:gd name="connsiteY128" fmla="*/ 142635 h 193637"/>
                  <a:gd name="connsiteX129" fmla="*/ 375950 w 410520"/>
                  <a:gd name="connsiteY129" fmla="*/ 140906 h 193637"/>
                  <a:gd name="connsiteX130" fmla="*/ 375086 w 410520"/>
                  <a:gd name="connsiteY130" fmla="*/ 139177 h 193637"/>
                  <a:gd name="connsiteX131" fmla="*/ 369036 w 410520"/>
                  <a:gd name="connsiteY131" fmla="*/ 142635 h 193637"/>
                  <a:gd name="connsiteX132" fmla="*/ 181493 w 410520"/>
                  <a:gd name="connsiteY132" fmla="*/ 142635 h 193637"/>
                  <a:gd name="connsiteX133" fmla="*/ 361258 w 410520"/>
                  <a:gd name="connsiteY133" fmla="*/ 142635 h 193637"/>
                  <a:gd name="connsiteX134" fmla="*/ 368172 w 410520"/>
                  <a:gd name="connsiteY134" fmla="*/ 137448 h 193637"/>
                  <a:gd name="connsiteX135" fmla="*/ 181493 w 410520"/>
                  <a:gd name="connsiteY135" fmla="*/ 137448 h 193637"/>
                  <a:gd name="connsiteX136" fmla="*/ 181493 w 410520"/>
                  <a:gd name="connsiteY136" fmla="*/ 142635 h 193637"/>
                  <a:gd name="connsiteX137" fmla="*/ 172851 w 410520"/>
                  <a:gd name="connsiteY137" fmla="*/ 142635 h 193637"/>
                  <a:gd name="connsiteX138" fmla="*/ 177172 w 410520"/>
                  <a:gd name="connsiteY138" fmla="*/ 142635 h 193637"/>
                  <a:gd name="connsiteX139" fmla="*/ 177172 w 410520"/>
                  <a:gd name="connsiteY139" fmla="*/ 137448 h 193637"/>
                  <a:gd name="connsiteX140" fmla="*/ 172851 w 410520"/>
                  <a:gd name="connsiteY140" fmla="*/ 137448 h 193637"/>
                  <a:gd name="connsiteX141" fmla="*/ 172851 w 410520"/>
                  <a:gd name="connsiteY141" fmla="*/ 142635 h 193637"/>
                  <a:gd name="connsiteX142" fmla="*/ 166801 w 410520"/>
                  <a:gd name="connsiteY142" fmla="*/ 142635 h 193637"/>
                  <a:gd name="connsiteX143" fmla="*/ 168529 w 410520"/>
                  <a:gd name="connsiteY143" fmla="*/ 142635 h 193637"/>
                  <a:gd name="connsiteX144" fmla="*/ 166801 w 410520"/>
                  <a:gd name="connsiteY144" fmla="*/ 142635 h 193637"/>
                  <a:gd name="connsiteX145" fmla="*/ 161616 w 410520"/>
                  <a:gd name="connsiteY145" fmla="*/ 142635 h 193637"/>
                  <a:gd name="connsiteX146" fmla="*/ 161616 w 410520"/>
                  <a:gd name="connsiteY146" fmla="*/ 142635 h 193637"/>
                  <a:gd name="connsiteX147" fmla="*/ 161616 w 410520"/>
                  <a:gd name="connsiteY147" fmla="*/ 142635 h 193637"/>
                  <a:gd name="connsiteX148" fmla="*/ 380272 w 410520"/>
                  <a:gd name="connsiteY148" fmla="*/ 139177 h 193637"/>
                  <a:gd name="connsiteX149" fmla="*/ 381136 w 410520"/>
                  <a:gd name="connsiteY149" fmla="*/ 140906 h 193637"/>
                  <a:gd name="connsiteX150" fmla="*/ 388914 w 410520"/>
                  <a:gd name="connsiteY150" fmla="*/ 137448 h 193637"/>
                  <a:gd name="connsiteX151" fmla="*/ 380272 w 410520"/>
                  <a:gd name="connsiteY151" fmla="*/ 137448 h 193637"/>
                  <a:gd name="connsiteX152" fmla="*/ 380272 w 410520"/>
                  <a:gd name="connsiteY152" fmla="*/ 139177 h 193637"/>
                  <a:gd name="connsiteX153" fmla="*/ 166801 w 410520"/>
                  <a:gd name="connsiteY153" fmla="*/ 137448 h 193637"/>
                  <a:gd name="connsiteX154" fmla="*/ 166801 w 410520"/>
                  <a:gd name="connsiteY154" fmla="*/ 137448 h 193637"/>
                  <a:gd name="connsiteX155" fmla="*/ 166801 w 410520"/>
                  <a:gd name="connsiteY155" fmla="*/ 137448 h 193637"/>
                  <a:gd name="connsiteX156" fmla="*/ 161616 w 410520"/>
                  <a:gd name="connsiteY156" fmla="*/ 137448 h 193637"/>
                  <a:gd name="connsiteX157" fmla="*/ 161616 w 410520"/>
                  <a:gd name="connsiteY157" fmla="*/ 137448 h 193637"/>
                  <a:gd name="connsiteX158" fmla="*/ 161616 w 410520"/>
                  <a:gd name="connsiteY158" fmla="*/ 133126 h 193637"/>
                  <a:gd name="connsiteX159" fmla="*/ 165937 w 410520"/>
                  <a:gd name="connsiteY159" fmla="*/ 133126 h 193637"/>
                  <a:gd name="connsiteX160" fmla="*/ 165937 w 410520"/>
                  <a:gd name="connsiteY160" fmla="*/ 17289 h 193637"/>
                  <a:gd name="connsiteX161" fmla="*/ 160751 w 410520"/>
                  <a:gd name="connsiteY161" fmla="*/ 17289 h 193637"/>
                  <a:gd name="connsiteX162" fmla="*/ 160751 w 410520"/>
                  <a:gd name="connsiteY162" fmla="*/ 137448 h 193637"/>
                  <a:gd name="connsiteX163" fmla="*/ 4321 w 410520"/>
                  <a:gd name="connsiteY163" fmla="*/ 130533 h 193637"/>
                  <a:gd name="connsiteX164" fmla="*/ 9507 w 410520"/>
                  <a:gd name="connsiteY164" fmla="*/ 130533 h 193637"/>
                  <a:gd name="connsiteX165" fmla="*/ 10371 w 410520"/>
                  <a:gd name="connsiteY165" fmla="*/ 123617 h 193637"/>
                  <a:gd name="connsiteX166" fmla="*/ 12100 w 410520"/>
                  <a:gd name="connsiteY166" fmla="*/ 117566 h 193637"/>
                  <a:gd name="connsiteX167" fmla="*/ 7778 w 410520"/>
                  <a:gd name="connsiteY167" fmla="*/ 114972 h 193637"/>
                  <a:gd name="connsiteX168" fmla="*/ 5186 w 410520"/>
                  <a:gd name="connsiteY168" fmla="*/ 122752 h 193637"/>
                  <a:gd name="connsiteX169" fmla="*/ 4321 w 410520"/>
                  <a:gd name="connsiteY169" fmla="*/ 130533 h 193637"/>
                  <a:gd name="connsiteX170" fmla="*/ 12964 w 410520"/>
                  <a:gd name="connsiteY170" fmla="*/ 113243 h 193637"/>
                  <a:gd name="connsiteX171" fmla="*/ 14692 w 410520"/>
                  <a:gd name="connsiteY171" fmla="*/ 114108 h 193637"/>
                  <a:gd name="connsiteX172" fmla="*/ 74326 w 410520"/>
                  <a:gd name="connsiteY172" fmla="*/ 16425 h 193637"/>
                  <a:gd name="connsiteX173" fmla="*/ 70005 w 410520"/>
                  <a:gd name="connsiteY173" fmla="*/ 13831 h 193637"/>
                  <a:gd name="connsiteX174" fmla="*/ 10371 w 410520"/>
                  <a:gd name="connsiteY174" fmla="*/ 111515 h 193637"/>
                  <a:gd name="connsiteX175" fmla="*/ 12964 w 410520"/>
                  <a:gd name="connsiteY175" fmla="*/ 113243 h 193637"/>
                  <a:gd name="connsiteX176" fmla="*/ 74326 w 410520"/>
                  <a:gd name="connsiteY176" fmla="*/ 11238 h 193637"/>
                  <a:gd name="connsiteX177" fmla="*/ 76919 w 410520"/>
                  <a:gd name="connsiteY177" fmla="*/ 12967 h 193637"/>
                  <a:gd name="connsiteX178" fmla="*/ 81240 w 410520"/>
                  <a:gd name="connsiteY178" fmla="*/ 9509 h 193637"/>
                  <a:gd name="connsiteX179" fmla="*/ 86425 w 410520"/>
                  <a:gd name="connsiteY179" fmla="*/ 7780 h 193637"/>
                  <a:gd name="connsiteX180" fmla="*/ 86425 w 410520"/>
                  <a:gd name="connsiteY180" fmla="*/ 2593 h 193637"/>
                  <a:gd name="connsiteX181" fmla="*/ 78647 w 410520"/>
                  <a:gd name="connsiteY181" fmla="*/ 5187 h 193637"/>
                  <a:gd name="connsiteX182" fmla="*/ 72598 w 410520"/>
                  <a:gd name="connsiteY182" fmla="*/ 10373 h 193637"/>
                  <a:gd name="connsiteX183" fmla="*/ 74326 w 410520"/>
                  <a:gd name="connsiteY183" fmla="*/ 11238 h 193637"/>
                  <a:gd name="connsiteX184" fmla="*/ 161616 w 410520"/>
                  <a:gd name="connsiteY184" fmla="*/ 12967 h 193637"/>
                  <a:gd name="connsiteX185" fmla="*/ 166801 w 410520"/>
                  <a:gd name="connsiteY185" fmla="*/ 12967 h 193637"/>
                  <a:gd name="connsiteX186" fmla="*/ 157294 w 410520"/>
                  <a:gd name="connsiteY186" fmla="*/ 3458 h 193637"/>
                  <a:gd name="connsiteX187" fmla="*/ 157294 w 410520"/>
                  <a:gd name="connsiteY187" fmla="*/ 8645 h 193637"/>
                  <a:gd name="connsiteX188" fmla="*/ 161616 w 410520"/>
                  <a:gd name="connsiteY188" fmla="*/ 12967 h 193637"/>
                  <a:gd name="connsiteX189" fmla="*/ 89883 w 410520"/>
                  <a:gd name="connsiteY189" fmla="*/ 7780 h 193637"/>
                  <a:gd name="connsiteX190" fmla="*/ 152109 w 410520"/>
                  <a:gd name="connsiteY190" fmla="*/ 7780 h 193637"/>
                  <a:gd name="connsiteX191" fmla="*/ 152109 w 410520"/>
                  <a:gd name="connsiteY191" fmla="*/ 2593 h 193637"/>
                  <a:gd name="connsiteX192" fmla="*/ 89883 w 410520"/>
                  <a:gd name="connsiteY192" fmla="*/ 2593 h 193637"/>
                  <a:gd name="connsiteX193" fmla="*/ 89883 w 410520"/>
                  <a:gd name="connsiteY193" fmla="*/ 7780 h 193637"/>
                  <a:gd name="connsiteX194" fmla="*/ 53584 w 410520"/>
                  <a:gd name="connsiteY194" fmla="*/ 97683 h 193637"/>
                  <a:gd name="connsiteX195" fmla="*/ 53584 w 410520"/>
                  <a:gd name="connsiteY195" fmla="*/ 97683 h 193637"/>
                  <a:gd name="connsiteX196" fmla="*/ 51855 w 410520"/>
                  <a:gd name="connsiteY196" fmla="*/ 97683 h 193637"/>
                  <a:gd name="connsiteX197" fmla="*/ 46670 w 410520"/>
                  <a:gd name="connsiteY197" fmla="*/ 94225 h 193637"/>
                  <a:gd name="connsiteX198" fmla="*/ 44941 w 410520"/>
                  <a:gd name="connsiteY198" fmla="*/ 88174 h 193637"/>
                  <a:gd name="connsiteX199" fmla="*/ 45806 w 410520"/>
                  <a:gd name="connsiteY199" fmla="*/ 86445 h 193637"/>
                  <a:gd name="connsiteX200" fmla="*/ 45806 w 410520"/>
                  <a:gd name="connsiteY200" fmla="*/ 86445 h 193637"/>
                  <a:gd name="connsiteX201" fmla="*/ 46670 w 410520"/>
                  <a:gd name="connsiteY201" fmla="*/ 84716 h 193637"/>
                  <a:gd name="connsiteX202" fmla="*/ 47534 w 410520"/>
                  <a:gd name="connsiteY202" fmla="*/ 82123 h 193637"/>
                  <a:gd name="connsiteX203" fmla="*/ 47534 w 410520"/>
                  <a:gd name="connsiteY203" fmla="*/ 82123 h 193637"/>
                  <a:gd name="connsiteX204" fmla="*/ 81240 w 410520"/>
                  <a:gd name="connsiteY204" fmla="*/ 25934 h 193637"/>
                  <a:gd name="connsiteX205" fmla="*/ 81240 w 410520"/>
                  <a:gd name="connsiteY205" fmla="*/ 25934 h 193637"/>
                  <a:gd name="connsiteX206" fmla="*/ 82104 w 410520"/>
                  <a:gd name="connsiteY206" fmla="*/ 24205 h 193637"/>
                  <a:gd name="connsiteX207" fmla="*/ 82104 w 410520"/>
                  <a:gd name="connsiteY207" fmla="*/ 24205 h 193637"/>
                  <a:gd name="connsiteX208" fmla="*/ 86425 w 410520"/>
                  <a:gd name="connsiteY208" fmla="*/ 20747 h 193637"/>
                  <a:gd name="connsiteX209" fmla="*/ 91611 w 410520"/>
                  <a:gd name="connsiteY209" fmla="*/ 19018 h 193637"/>
                  <a:gd name="connsiteX210" fmla="*/ 91611 w 410520"/>
                  <a:gd name="connsiteY210" fmla="*/ 19018 h 193637"/>
                  <a:gd name="connsiteX211" fmla="*/ 141738 w 410520"/>
                  <a:gd name="connsiteY211" fmla="*/ 19018 h 193637"/>
                  <a:gd name="connsiteX212" fmla="*/ 147787 w 410520"/>
                  <a:gd name="connsiteY212" fmla="*/ 22476 h 193637"/>
                  <a:gd name="connsiteX213" fmla="*/ 151244 w 410520"/>
                  <a:gd name="connsiteY213" fmla="*/ 28527 h 193637"/>
                  <a:gd name="connsiteX214" fmla="*/ 151244 w 410520"/>
                  <a:gd name="connsiteY214" fmla="*/ 28527 h 193637"/>
                  <a:gd name="connsiteX215" fmla="*/ 151244 w 410520"/>
                  <a:gd name="connsiteY215" fmla="*/ 63105 h 193637"/>
                  <a:gd name="connsiteX216" fmla="*/ 143466 w 410520"/>
                  <a:gd name="connsiteY216" fmla="*/ 72614 h 193637"/>
                  <a:gd name="connsiteX217" fmla="*/ 143466 w 410520"/>
                  <a:gd name="connsiteY217" fmla="*/ 72614 h 193637"/>
                  <a:gd name="connsiteX218" fmla="*/ 143466 w 410520"/>
                  <a:gd name="connsiteY218" fmla="*/ 72614 h 193637"/>
                  <a:gd name="connsiteX219" fmla="*/ 143466 w 410520"/>
                  <a:gd name="connsiteY219" fmla="*/ 72614 h 193637"/>
                  <a:gd name="connsiteX220" fmla="*/ 139145 w 410520"/>
                  <a:gd name="connsiteY220" fmla="*/ 73479 h 193637"/>
                  <a:gd name="connsiteX221" fmla="*/ 139145 w 410520"/>
                  <a:gd name="connsiteY221" fmla="*/ 73479 h 193637"/>
                  <a:gd name="connsiteX222" fmla="*/ 57041 w 410520"/>
                  <a:gd name="connsiteY222" fmla="*/ 95954 h 193637"/>
                  <a:gd name="connsiteX223" fmla="*/ 57041 w 410520"/>
                  <a:gd name="connsiteY223" fmla="*/ 95954 h 193637"/>
                  <a:gd name="connsiteX224" fmla="*/ 53584 w 410520"/>
                  <a:gd name="connsiteY224" fmla="*/ 97683 h 193637"/>
                  <a:gd name="connsiteX225" fmla="*/ 53584 w 410520"/>
                  <a:gd name="connsiteY225" fmla="*/ 97683 h 193637"/>
                  <a:gd name="connsiteX226" fmla="*/ 53584 w 410520"/>
                  <a:gd name="connsiteY226" fmla="*/ 97683 h 193637"/>
                  <a:gd name="connsiteX227" fmla="*/ 49263 w 410520"/>
                  <a:gd name="connsiteY227" fmla="*/ 88174 h 193637"/>
                  <a:gd name="connsiteX228" fmla="*/ 49263 w 410520"/>
                  <a:gd name="connsiteY228" fmla="*/ 88174 h 193637"/>
                  <a:gd name="connsiteX229" fmla="*/ 50127 w 410520"/>
                  <a:gd name="connsiteY229" fmla="*/ 91632 h 193637"/>
                  <a:gd name="connsiteX230" fmla="*/ 52720 w 410520"/>
                  <a:gd name="connsiteY230" fmla="*/ 93361 h 193637"/>
                  <a:gd name="connsiteX231" fmla="*/ 52720 w 410520"/>
                  <a:gd name="connsiteY231" fmla="*/ 93361 h 193637"/>
                  <a:gd name="connsiteX232" fmla="*/ 51855 w 410520"/>
                  <a:gd name="connsiteY232" fmla="*/ 89903 h 193637"/>
                  <a:gd name="connsiteX233" fmla="*/ 49263 w 410520"/>
                  <a:gd name="connsiteY233" fmla="*/ 88174 h 193637"/>
                  <a:gd name="connsiteX234" fmla="*/ 57041 w 410520"/>
                  <a:gd name="connsiteY234" fmla="*/ 91632 h 193637"/>
                  <a:gd name="connsiteX235" fmla="*/ 57041 w 410520"/>
                  <a:gd name="connsiteY235" fmla="*/ 91632 h 193637"/>
                  <a:gd name="connsiteX236" fmla="*/ 138281 w 410520"/>
                  <a:gd name="connsiteY236" fmla="*/ 69156 h 193637"/>
                  <a:gd name="connsiteX237" fmla="*/ 136552 w 410520"/>
                  <a:gd name="connsiteY237" fmla="*/ 64834 h 193637"/>
                  <a:gd name="connsiteX238" fmla="*/ 60498 w 410520"/>
                  <a:gd name="connsiteY238" fmla="*/ 85581 h 193637"/>
                  <a:gd name="connsiteX239" fmla="*/ 57905 w 410520"/>
                  <a:gd name="connsiteY239" fmla="*/ 90768 h 193637"/>
                  <a:gd name="connsiteX240" fmla="*/ 57041 w 410520"/>
                  <a:gd name="connsiteY240" fmla="*/ 91632 h 193637"/>
                  <a:gd name="connsiteX241" fmla="*/ 57041 w 410520"/>
                  <a:gd name="connsiteY241" fmla="*/ 91632 h 193637"/>
                  <a:gd name="connsiteX242" fmla="*/ 83833 w 410520"/>
                  <a:gd name="connsiteY242" fmla="*/ 30256 h 193637"/>
                  <a:gd name="connsiteX243" fmla="*/ 50991 w 410520"/>
                  <a:gd name="connsiteY243" fmla="*/ 83852 h 193637"/>
                  <a:gd name="connsiteX244" fmla="*/ 57905 w 410520"/>
                  <a:gd name="connsiteY244" fmla="*/ 82123 h 193637"/>
                  <a:gd name="connsiteX245" fmla="*/ 87290 w 410520"/>
                  <a:gd name="connsiteY245" fmla="*/ 32849 h 193637"/>
                  <a:gd name="connsiteX246" fmla="*/ 83833 w 410520"/>
                  <a:gd name="connsiteY246" fmla="*/ 30256 h 193637"/>
                  <a:gd name="connsiteX247" fmla="*/ 92475 w 410520"/>
                  <a:gd name="connsiteY247" fmla="*/ 32849 h 193637"/>
                  <a:gd name="connsiteX248" fmla="*/ 63955 w 410520"/>
                  <a:gd name="connsiteY248" fmla="*/ 79530 h 193637"/>
                  <a:gd name="connsiteX249" fmla="*/ 137417 w 410520"/>
                  <a:gd name="connsiteY249" fmla="*/ 59647 h 193637"/>
                  <a:gd name="connsiteX250" fmla="*/ 137417 w 410520"/>
                  <a:gd name="connsiteY250" fmla="*/ 57054 h 193637"/>
                  <a:gd name="connsiteX251" fmla="*/ 137417 w 410520"/>
                  <a:gd name="connsiteY251" fmla="*/ 57054 h 193637"/>
                  <a:gd name="connsiteX252" fmla="*/ 137417 w 410520"/>
                  <a:gd name="connsiteY252" fmla="*/ 31120 h 193637"/>
                  <a:gd name="connsiteX253" fmla="*/ 94204 w 410520"/>
                  <a:gd name="connsiteY253" fmla="*/ 31120 h 193637"/>
                  <a:gd name="connsiteX254" fmla="*/ 93340 w 410520"/>
                  <a:gd name="connsiteY254" fmla="*/ 31120 h 193637"/>
                  <a:gd name="connsiteX255" fmla="*/ 92475 w 410520"/>
                  <a:gd name="connsiteY255" fmla="*/ 32849 h 193637"/>
                  <a:gd name="connsiteX256" fmla="*/ 92475 w 410520"/>
                  <a:gd name="connsiteY256" fmla="*/ 32849 h 193637"/>
                  <a:gd name="connsiteX257" fmla="*/ 141738 w 410520"/>
                  <a:gd name="connsiteY257" fmla="*/ 65698 h 193637"/>
                  <a:gd name="connsiteX258" fmla="*/ 142602 w 410520"/>
                  <a:gd name="connsiteY258" fmla="*/ 67427 h 193637"/>
                  <a:gd name="connsiteX259" fmla="*/ 146923 w 410520"/>
                  <a:gd name="connsiteY259" fmla="*/ 62241 h 193637"/>
                  <a:gd name="connsiteX260" fmla="*/ 141738 w 410520"/>
                  <a:gd name="connsiteY260" fmla="*/ 62241 h 193637"/>
                  <a:gd name="connsiteX261" fmla="*/ 141738 w 410520"/>
                  <a:gd name="connsiteY261" fmla="*/ 62241 h 193637"/>
                  <a:gd name="connsiteX262" fmla="*/ 141738 w 410520"/>
                  <a:gd name="connsiteY262" fmla="*/ 62241 h 193637"/>
                  <a:gd name="connsiteX263" fmla="*/ 141738 w 410520"/>
                  <a:gd name="connsiteY263" fmla="*/ 65698 h 193637"/>
                  <a:gd name="connsiteX264" fmla="*/ 142602 w 410520"/>
                  <a:gd name="connsiteY264" fmla="*/ 57918 h 193637"/>
                  <a:gd name="connsiteX265" fmla="*/ 147787 w 410520"/>
                  <a:gd name="connsiteY265" fmla="*/ 57918 h 193637"/>
                  <a:gd name="connsiteX266" fmla="*/ 147787 w 410520"/>
                  <a:gd name="connsiteY266" fmla="*/ 31985 h 193637"/>
                  <a:gd name="connsiteX267" fmla="*/ 142602 w 410520"/>
                  <a:gd name="connsiteY267" fmla="*/ 31985 h 193637"/>
                  <a:gd name="connsiteX268" fmla="*/ 142602 w 410520"/>
                  <a:gd name="connsiteY268" fmla="*/ 57918 h 193637"/>
                  <a:gd name="connsiteX269" fmla="*/ 88154 w 410520"/>
                  <a:gd name="connsiteY269" fmla="*/ 27662 h 193637"/>
                  <a:gd name="connsiteX270" fmla="*/ 90747 w 410520"/>
                  <a:gd name="connsiteY270" fmla="*/ 29391 h 193637"/>
                  <a:gd name="connsiteX271" fmla="*/ 91611 w 410520"/>
                  <a:gd name="connsiteY271" fmla="*/ 28527 h 193637"/>
                  <a:gd name="connsiteX272" fmla="*/ 92475 w 410520"/>
                  <a:gd name="connsiteY272" fmla="*/ 28527 h 193637"/>
                  <a:gd name="connsiteX273" fmla="*/ 92475 w 410520"/>
                  <a:gd name="connsiteY273" fmla="*/ 22476 h 193637"/>
                  <a:gd name="connsiteX274" fmla="*/ 89018 w 410520"/>
                  <a:gd name="connsiteY274" fmla="*/ 24205 h 193637"/>
                  <a:gd name="connsiteX275" fmla="*/ 86425 w 410520"/>
                  <a:gd name="connsiteY275" fmla="*/ 26798 h 193637"/>
                  <a:gd name="connsiteX276" fmla="*/ 88154 w 410520"/>
                  <a:gd name="connsiteY276" fmla="*/ 27662 h 193637"/>
                  <a:gd name="connsiteX277" fmla="*/ 141738 w 410520"/>
                  <a:gd name="connsiteY277" fmla="*/ 27662 h 193637"/>
                  <a:gd name="connsiteX278" fmla="*/ 146059 w 410520"/>
                  <a:gd name="connsiteY278" fmla="*/ 27662 h 193637"/>
                  <a:gd name="connsiteX279" fmla="*/ 144330 w 410520"/>
                  <a:gd name="connsiteY279" fmla="*/ 25069 h 193637"/>
                  <a:gd name="connsiteX280" fmla="*/ 141738 w 410520"/>
                  <a:gd name="connsiteY280" fmla="*/ 23340 h 193637"/>
                  <a:gd name="connsiteX281" fmla="*/ 141738 w 410520"/>
                  <a:gd name="connsiteY281" fmla="*/ 27662 h 193637"/>
                  <a:gd name="connsiteX282" fmla="*/ 96797 w 410520"/>
                  <a:gd name="connsiteY282" fmla="*/ 27662 h 193637"/>
                  <a:gd name="connsiteX283" fmla="*/ 137417 w 410520"/>
                  <a:gd name="connsiteY283" fmla="*/ 27662 h 193637"/>
                  <a:gd name="connsiteX284" fmla="*/ 137417 w 410520"/>
                  <a:gd name="connsiteY284" fmla="*/ 22476 h 193637"/>
                  <a:gd name="connsiteX285" fmla="*/ 96797 w 410520"/>
                  <a:gd name="connsiteY285" fmla="*/ 22476 h 193637"/>
                  <a:gd name="connsiteX286" fmla="*/ 96797 w 410520"/>
                  <a:gd name="connsiteY286" fmla="*/ 27662 h 19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</a:cxnLst>
                <a:rect l="l" t="t" r="r" b="b"/>
                <a:pathLst>
                  <a:path w="410520" h="193637">
                    <a:moveTo>
                      <a:pt x="355208" y="193638"/>
                    </a:moveTo>
                    <a:lnTo>
                      <a:pt x="151244" y="193638"/>
                    </a:lnTo>
                    <a:lnTo>
                      <a:pt x="151244" y="186722"/>
                    </a:lnTo>
                    <a:cubicBezTo>
                      <a:pt x="151244" y="162517"/>
                      <a:pt x="130502" y="142635"/>
                      <a:pt x="105439" y="142635"/>
                    </a:cubicBezTo>
                    <a:cubicBezTo>
                      <a:pt x="80376" y="142635"/>
                      <a:pt x="59634" y="162517"/>
                      <a:pt x="59634" y="186722"/>
                    </a:cubicBezTo>
                    <a:lnTo>
                      <a:pt x="59634" y="193638"/>
                    </a:lnTo>
                    <a:lnTo>
                      <a:pt x="14692" y="193638"/>
                    </a:lnTo>
                    <a:cubicBezTo>
                      <a:pt x="6914" y="192773"/>
                      <a:pt x="864" y="186722"/>
                      <a:pt x="0" y="178942"/>
                    </a:cubicBezTo>
                    <a:lnTo>
                      <a:pt x="0" y="178942"/>
                    </a:lnTo>
                    <a:lnTo>
                      <a:pt x="0" y="131397"/>
                    </a:lnTo>
                    <a:cubicBezTo>
                      <a:pt x="0" y="128804"/>
                      <a:pt x="864" y="125346"/>
                      <a:pt x="1729" y="122752"/>
                    </a:cubicBezTo>
                    <a:cubicBezTo>
                      <a:pt x="2593" y="120159"/>
                      <a:pt x="3457" y="116701"/>
                      <a:pt x="5186" y="114108"/>
                    </a:cubicBezTo>
                    <a:lnTo>
                      <a:pt x="5186" y="114108"/>
                    </a:lnTo>
                    <a:lnTo>
                      <a:pt x="6050" y="113243"/>
                    </a:lnTo>
                    <a:cubicBezTo>
                      <a:pt x="6050" y="112379"/>
                      <a:pt x="6914" y="112379"/>
                      <a:pt x="6914" y="112379"/>
                    </a:cubicBezTo>
                    <a:lnTo>
                      <a:pt x="68276" y="11238"/>
                    </a:lnTo>
                    <a:cubicBezTo>
                      <a:pt x="68276" y="11238"/>
                      <a:pt x="68276" y="10373"/>
                      <a:pt x="69140" y="10373"/>
                    </a:cubicBezTo>
                    <a:lnTo>
                      <a:pt x="70005" y="9509"/>
                    </a:lnTo>
                    <a:lnTo>
                      <a:pt x="70005" y="9509"/>
                    </a:lnTo>
                    <a:cubicBezTo>
                      <a:pt x="71733" y="6916"/>
                      <a:pt x="74326" y="5187"/>
                      <a:pt x="77783" y="3458"/>
                    </a:cubicBezTo>
                    <a:cubicBezTo>
                      <a:pt x="81240" y="1729"/>
                      <a:pt x="84697" y="864"/>
                      <a:pt x="87290" y="0"/>
                    </a:cubicBezTo>
                    <a:lnTo>
                      <a:pt x="87290" y="0"/>
                    </a:lnTo>
                    <a:lnTo>
                      <a:pt x="158159" y="0"/>
                    </a:lnTo>
                    <a:cubicBezTo>
                      <a:pt x="165937" y="864"/>
                      <a:pt x="171987" y="6916"/>
                      <a:pt x="172851" y="14696"/>
                    </a:cubicBezTo>
                    <a:lnTo>
                      <a:pt x="172851" y="14696"/>
                    </a:lnTo>
                    <a:lnTo>
                      <a:pt x="172851" y="134855"/>
                    </a:lnTo>
                    <a:lnTo>
                      <a:pt x="377679" y="134855"/>
                    </a:lnTo>
                    <a:lnTo>
                      <a:pt x="378543" y="134855"/>
                    </a:lnTo>
                    <a:lnTo>
                      <a:pt x="378543" y="134855"/>
                    </a:lnTo>
                    <a:lnTo>
                      <a:pt x="410520" y="134855"/>
                    </a:lnTo>
                    <a:lnTo>
                      <a:pt x="382865" y="147822"/>
                    </a:lnTo>
                    <a:cubicBezTo>
                      <a:pt x="382865" y="147822"/>
                      <a:pt x="382000" y="147822"/>
                      <a:pt x="382000" y="147822"/>
                    </a:cubicBezTo>
                    <a:lnTo>
                      <a:pt x="382000" y="147822"/>
                    </a:lnTo>
                    <a:lnTo>
                      <a:pt x="381136" y="147822"/>
                    </a:lnTo>
                    <a:cubicBezTo>
                      <a:pt x="366444" y="155602"/>
                      <a:pt x="356073" y="171162"/>
                      <a:pt x="356073" y="187586"/>
                    </a:cubicBezTo>
                    <a:lnTo>
                      <a:pt x="356073" y="193638"/>
                    </a:lnTo>
                    <a:close/>
                    <a:moveTo>
                      <a:pt x="350023" y="188451"/>
                    </a:moveTo>
                    <a:lnTo>
                      <a:pt x="350023" y="188451"/>
                    </a:lnTo>
                    <a:lnTo>
                      <a:pt x="350023" y="188451"/>
                    </a:lnTo>
                    <a:close/>
                    <a:moveTo>
                      <a:pt x="159887" y="188451"/>
                    </a:moveTo>
                    <a:lnTo>
                      <a:pt x="345701" y="188451"/>
                    </a:lnTo>
                    <a:lnTo>
                      <a:pt x="341380" y="188451"/>
                    </a:lnTo>
                    <a:lnTo>
                      <a:pt x="341380" y="185858"/>
                    </a:lnTo>
                    <a:cubicBezTo>
                      <a:pt x="341380" y="184993"/>
                      <a:pt x="341380" y="184129"/>
                      <a:pt x="341380" y="183264"/>
                    </a:cubicBezTo>
                    <a:lnTo>
                      <a:pt x="165072" y="183264"/>
                    </a:lnTo>
                    <a:cubicBezTo>
                      <a:pt x="165072" y="184129"/>
                      <a:pt x="165072" y="184993"/>
                      <a:pt x="165072" y="185858"/>
                    </a:cubicBezTo>
                    <a:lnTo>
                      <a:pt x="165072" y="188451"/>
                    </a:lnTo>
                    <a:lnTo>
                      <a:pt x="159887" y="188451"/>
                    </a:lnTo>
                    <a:close/>
                    <a:moveTo>
                      <a:pt x="155566" y="188451"/>
                    </a:moveTo>
                    <a:lnTo>
                      <a:pt x="155566" y="188451"/>
                    </a:lnTo>
                    <a:lnTo>
                      <a:pt x="155566" y="188451"/>
                    </a:lnTo>
                    <a:close/>
                    <a:moveTo>
                      <a:pt x="54448" y="188451"/>
                    </a:moveTo>
                    <a:lnTo>
                      <a:pt x="54448" y="188451"/>
                    </a:lnTo>
                    <a:lnTo>
                      <a:pt x="54448" y="188451"/>
                    </a:lnTo>
                    <a:close/>
                    <a:moveTo>
                      <a:pt x="19014" y="188451"/>
                    </a:moveTo>
                    <a:lnTo>
                      <a:pt x="50127" y="188451"/>
                    </a:lnTo>
                    <a:lnTo>
                      <a:pt x="45806" y="188451"/>
                    </a:lnTo>
                    <a:lnTo>
                      <a:pt x="45806" y="185858"/>
                    </a:lnTo>
                    <a:cubicBezTo>
                      <a:pt x="45806" y="184993"/>
                      <a:pt x="45806" y="184129"/>
                      <a:pt x="45806" y="183264"/>
                    </a:cubicBezTo>
                    <a:lnTo>
                      <a:pt x="19014" y="183264"/>
                    </a:lnTo>
                    <a:lnTo>
                      <a:pt x="19014" y="188451"/>
                    </a:lnTo>
                    <a:close/>
                    <a:moveTo>
                      <a:pt x="4321" y="178942"/>
                    </a:moveTo>
                    <a:cubicBezTo>
                      <a:pt x="5186" y="184129"/>
                      <a:pt x="9507" y="187586"/>
                      <a:pt x="13828" y="188451"/>
                    </a:cubicBezTo>
                    <a:lnTo>
                      <a:pt x="13828" y="183264"/>
                    </a:lnTo>
                    <a:cubicBezTo>
                      <a:pt x="11235" y="182400"/>
                      <a:pt x="9507" y="180671"/>
                      <a:pt x="8643" y="178077"/>
                    </a:cubicBezTo>
                    <a:lnTo>
                      <a:pt x="4321" y="178077"/>
                    </a:lnTo>
                    <a:close/>
                    <a:moveTo>
                      <a:pt x="350023" y="184129"/>
                    </a:moveTo>
                    <a:lnTo>
                      <a:pt x="350023" y="184129"/>
                    </a:lnTo>
                    <a:cubicBezTo>
                      <a:pt x="350887" y="169433"/>
                      <a:pt x="358665" y="155602"/>
                      <a:pt x="370765" y="146957"/>
                    </a:cubicBezTo>
                    <a:lnTo>
                      <a:pt x="362987" y="146957"/>
                    </a:lnTo>
                    <a:cubicBezTo>
                      <a:pt x="353480" y="155602"/>
                      <a:pt x="347430" y="166840"/>
                      <a:pt x="345701" y="179806"/>
                    </a:cubicBezTo>
                    <a:lnTo>
                      <a:pt x="350023" y="179806"/>
                    </a:lnTo>
                    <a:lnTo>
                      <a:pt x="350023" y="184129"/>
                    </a:lnTo>
                    <a:close/>
                    <a:moveTo>
                      <a:pt x="345701" y="184129"/>
                    </a:moveTo>
                    <a:lnTo>
                      <a:pt x="345701" y="184129"/>
                    </a:lnTo>
                    <a:lnTo>
                      <a:pt x="345701" y="184129"/>
                    </a:lnTo>
                    <a:cubicBezTo>
                      <a:pt x="345701" y="184129"/>
                      <a:pt x="345701" y="184129"/>
                      <a:pt x="345701" y="184129"/>
                    </a:cubicBezTo>
                    <a:close/>
                    <a:moveTo>
                      <a:pt x="159887" y="184129"/>
                    </a:moveTo>
                    <a:lnTo>
                      <a:pt x="159887" y="184129"/>
                    </a:lnTo>
                    <a:cubicBezTo>
                      <a:pt x="160751" y="184129"/>
                      <a:pt x="160751" y="184129"/>
                      <a:pt x="159887" y="184129"/>
                    </a:cubicBezTo>
                    <a:lnTo>
                      <a:pt x="159887" y="184129"/>
                    </a:lnTo>
                    <a:close/>
                    <a:moveTo>
                      <a:pt x="155566" y="184129"/>
                    </a:moveTo>
                    <a:lnTo>
                      <a:pt x="155566" y="184129"/>
                    </a:lnTo>
                    <a:lnTo>
                      <a:pt x="155566" y="179806"/>
                    </a:lnTo>
                    <a:lnTo>
                      <a:pt x="159887" y="179806"/>
                    </a:lnTo>
                    <a:cubicBezTo>
                      <a:pt x="156430" y="153873"/>
                      <a:pt x="133959" y="133990"/>
                      <a:pt x="107168" y="133126"/>
                    </a:cubicBezTo>
                    <a:lnTo>
                      <a:pt x="107168" y="138313"/>
                    </a:lnTo>
                    <a:cubicBezTo>
                      <a:pt x="133095" y="138313"/>
                      <a:pt x="154702" y="159060"/>
                      <a:pt x="155566" y="184129"/>
                    </a:cubicBezTo>
                    <a:close/>
                    <a:moveTo>
                      <a:pt x="54448" y="184129"/>
                    </a:moveTo>
                    <a:lnTo>
                      <a:pt x="54448" y="184129"/>
                    </a:lnTo>
                    <a:cubicBezTo>
                      <a:pt x="56176" y="159060"/>
                      <a:pt x="76919" y="138313"/>
                      <a:pt x="102846" y="137448"/>
                    </a:cubicBezTo>
                    <a:lnTo>
                      <a:pt x="102846" y="132261"/>
                    </a:lnTo>
                    <a:cubicBezTo>
                      <a:pt x="76054" y="133126"/>
                      <a:pt x="53584" y="153008"/>
                      <a:pt x="50127" y="178942"/>
                    </a:cubicBezTo>
                    <a:lnTo>
                      <a:pt x="54448" y="178942"/>
                    </a:lnTo>
                    <a:lnTo>
                      <a:pt x="54448" y="184129"/>
                    </a:lnTo>
                    <a:close/>
                    <a:moveTo>
                      <a:pt x="50127" y="184129"/>
                    </a:moveTo>
                    <a:lnTo>
                      <a:pt x="50127" y="184129"/>
                    </a:lnTo>
                    <a:lnTo>
                      <a:pt x="50127" y="184129"/>
                    </a:lnTo>
                    <a:cubicBezTo>
                      <a:pt x="50127" y="184129"/>
                      <a:pt x="50127" y="184129"/>
                      <a:pt x="50127" y="184129"/>
                    </a:cubicBezTo>
                    <a:close/>
                    <a:moveTo>
                      <a:pt x="164208" y="178942"/>
                    </a:moveTo>
                    <a:lnTo>
                      <a:pt x="341380" y="178942"/>
                    </a:lnTo>
                    <a:cubicBezTo>
                      <a:pt x="343109" y="166840"/>
                      <a:pt x="348294" y="155602"/>
                      <a:pt x="356937" y="146093"/>
                    </a:cubicBezTo>
                    <a:lnTo>
                      <a:pt x="157294" y="146093"/>
                    </a:lnTo>
                    <a:lnTo>
                      <a:pt x="157294" y="14696"/>
                    </a:lnTo>
                    <a:cubicBezTo>
                      <a:pt x="157294" y="12967"/>
                      <a:pt x="155566" y="12102"/>
                      <a:pt x="154702" y="12102"/>
                    </a:cubicBezTo>
                    <a:lnTo>
                      <a:pt x="88154" y="12102"/>
                    </a:lnTo>
                    <a:cubicBezTo>
                      <a:pt x="87290" y="12102"/>
                      <a:pt x="85561" y="12102"/>
                      <a:pt x="82968" y="13831"/>
                    </a:cubicBezTo>
                    <a:cubicBezTo>
                      <a:pt x="81240" y="14696"/>
                      <a:pt x="80376" y="15560"/>
                      <a:pt x="79511" y="16425"/>
                    </a:cubicBezTo>
                    <a:lnTo>
                      <a:pt x="78647" y="19018"/>
                    </a:lnTo>
                    <a:lnTo>
                      <a:pt x="78647" y="19018"/>
                    </a:lnTo>
                    <a:lnTo>
                      <a:pt x="19014" y="116701"/>
                    </a:lnTo>
                    <a:lnTo>
                      <a:pt x="19014" y="116701"/>
                    </a:lnTo>
                    <a:lnTo>
                      <a:pt x="17285" y="119295"/>
                    </a:lnTo>
                    <a:cubicBezTo>
                      <a:pt x="16421" y="121024"/>
                      <a:pt x="15557" y="122752"/>
                      <a:pt x="14692" y="125346"/>
                    </a:cubicBezTo>
                    <a:cubicBezTo>
                      <a:pt x="13828" y="127939"/>
                      <a:pt x="13828" y="131397"/>
                      <a:pt x="13828" y="133126"/>
                    </a:cubicBezTo>
                    <a:lnTo>
                      <a:pt x="13828" y="176349"/>
                    </a:lnTo>
                    <a:cubicBezTo>
                      <a:pt x="13828" y="178077"/>
                      <a:pt x="15557" y="178942"/>
                      <a:pt x="16421" y="178942"/>
                    </a:cubicBezTo>
                    <a:lnTo>
                      <a:pt x="45806" y="178942"/>
                    </a:lnTo>
                    <a:cubicBezTo>
                      <a:pt x="49263" y="150415"/>
                      <a:pt x="73462" y="128804"/>
                      <a:pt x="102846" y="127939"/>
                    </a:cubicBezTo>
                    <a:lnTo>
                      <a:pt x="102846" y="127939"/>
                    </a:lnTo>
                    <a:lnTo>
                      <a:pt x="107168" y="127939"/>
                    </a:lnTo>
                    <a:cubicBezTo>
                      <a:pt x="137417" y="128804"/>
                      <a:pt x="160751" y="151279"/>
                      <a:pt x="164208" y="178942"/>
                    </a:cubicBezTo>
                    <a:close/>
                    <a:moveTo>
                      <a:pt x="4321" y="173755"/>
                    </a:moveTo>
                    <a:lnTo>
                      <a:pt x="9507" y="173755"/>
                    </a:lnTo>
                    <a:lnTo>
                      <a:pt x="9507" y="134855"/>
                    </a:lnTo>
                    <a:lnTo>
                      <a:pt x="4321" y="134855"/>
                    </a:lnTo>
                    <a:lnTo>
                      <a:pt x="4321" y="173755"/>
                    </a:lnTo>
                    <a:close/>
                    <a:moveTo>
                      <a:pt x="369036" y="142635"/>
                    </a:moveTo>
                    <a:lnTo>
                      <a:pt x="375950" y="142635"/>
                    </a:lnTo>
                    <a:lnTo>
                      <a:pt x="375950" y="140906"/>
                    </a:lnTo>
                    <a:lnTo>
                      <a:pt x="375086" y="139177"/>
                    </a:lnTo>
                    <a:cubicBezTo>
                      <a:pt x="372493" y="140041"/>
                      <a:pt x="370765" y="140906"/>
                      <a:pt x="369036" y="142635"/>
                    </a:cubicBezTo>
                    <a:close/>
                    <a:moveTo>
                      <a:pt x="181493" y="142635"/>
                    </a:moveTo>
                    <a:lnTo>
                      <a:pt x="361258" y="142635"/>
                    </a:lnTo>
                    <a:cubicBezTo>
                      <a:pt x="362987" y="140906"/>
                      <a:pt x="365579" y="139177"/>
                      <a:pt x="368172" y="137448"/>
                    </a:cubicBezTo>
                    <a:lnTo>
                      <a:pt x="181493" y="137448"/>
                    </a:lnTo>
                    <a:lnTo>
                      <a:pt x="181493" y="142635"/>
                    </a:lnTo>
                    <a:close/>
                    <a:moveTo>
                      <a:pt x="172851" y="142635"/>
                    </a:moveTo>
                    <a:lnTo>
                      <a:pt x="177172" y="142635"/>
                    </a:lnTo>
                    <a:lnTo>
                      <a:pt x="177172" y="137448"/>
                    </a:lnTo>
                    <a:lnTo>
                      <a:pt x="172851" y="137448"/>
                    </a:lnTo>
                    <a:lnTo>
                      <a:pt x="172851" y="142635"/>
                    </a:lnTo>
                    <a:close/>
                    <a:moveTo>
                      <a:pt x="166801" y="142635"/>
                    </a:moveTo>
                    <a:lnTo>
                      <a:pt x="168529" y="142635"/>
                    </a:lnTo>
                    <a:lnTo>
                      <a:pt x="166801" y="142635"/>
                    </a:lnTo>
                    <a:close/>
                    <a:moveTo>
                      <a:pt x="161616" y="142635"/>
                    </a:moveTo>
                    <a:lnTo>
                      <a:pt x="161616" y="142635"/>
                    </a:lnTo>
                    <a:lnTo>
                      <a:pt x="161616" y="142635"/>
                    </a:lnTo>
                    <a:close/>
                    <a:moveTo>
                      <a:pt x="380272" y="139177"/>
                    </a:moveTo>
                    <a:lnTo>
                      <a:pt x="381136" y="140906"/>
                    </a:lnTo>
                    <a:lnTo>
                      <a:pt x="388914" y="137448"/>
                    </a:lnTo>
                    <a:lnTo>
                      <a:pt x="380272" y="137448"/>
                    </a:lnTo>
                    <a:lnTo>
                      <a:pt x="380272" y="139177"/>
                    </a:lnTo>
                    <a:close/>
                    <a:moveTo>
                      <a:pt x="166801" y="137448"/>
                    </a:moveTo>
                    <a:lnTo>
                      <a:pt x="166801" y="137448"/>
                    </a:lnTo>
                    <a:lnTo>
                      <a:pt x="166801" y="137448"/>
                    </a:lnTo>
                    <a:close/>
                    <a:moveTo>
                      <a:pt x="161616" y="137448"/>
                    </a:moveTo>
                    <a:lnTo>
                      <a:pt x="161616" y="137448"/>
                    </a:lnTo>
                    <a:lnTo>
                      <a:pt x="161616" y="133126"/>
                    </a:lnTo>
                    <a:lnTo>
                      <a:pt x="165937" y="133126"/>
                    </a:lnTo>
                    <a:lnTo>
                      <a:pt x="165937" y="17289"/>
                    </a:lnTo>
                    <a:lnTo>
                      <a:pt x="160751" y="17289"/>
                    </a:lnTo>
                    <a:lnTo>
                      <a:pt x="160751" y="137448"/>
                    </a:lnTo>
                    <a:close/>
                    <a:moveTo>
                      <a:pt x="4321" y="130533"/>
                    </a:moveTo>
                    <a:lnTo>
                      <a:pt x="9507" y="130533"/>
                    </a:lnTo>
                    <a:cubicBezTo>
                      <a:pt x="9507" y="128804"/>
                      <a:pt x="10371" y="126210"/>
                      <a:pt x="10371" y="123617"/>
                    </a:cubicBezTo>
                    <a:cubicBezTo>
                      <a:pt x="11235" y="121024"/>
                      <a:pt x="12100" y="119295"/>
                      <a:pt x="12100" y="117566"/>
                    </a:cubicBezTo>
                    <a:lnTo>
                      <a:pt x="7778" y="114972"/>
                    </a:lnTo>
                    <a:cubicBezTo>
                      <a:pt x="6914" y="117566"/>
                      <a:pt x="5186" y="120159"/>
                      <a:pt x="5186" y="122752"/>
                    </a:cubicBezTo>
                    <a:cubicBezTo>
                      <a:pt x="5186" y="125346"/>
                      <a:pt x="4321" y="127939"/>
                      <a:pt x="4321" y="130533"/>
                    </a:cubicBezTo>
                    <a:close/>
                    <a:moveTo>
                      <a:pt x="12964" y="113243"/>
                    </a:moveTo>
                    <a:lnTo>
                      <a:pt x="14692" y="114108"/>
                    </a:lnTo>
                    <a:lnTo>
                      <a:pt x="74326" y="16425"/>
                    </a:lnTo>
                    <a:lnTo>
                      <a:pt x="70005" y="13831"/>
                    </a:lnTo>
                    <a:lnTo>
                      <a:pt x="10371" y="111515"/>
                    </a:lnTo>
                    <a:lnTo>
                      <a:pt x="12964" y="113243"/>
                    </a:lnTo>
                    <a:close/>
                    <a:moveTo>
                      <a:pt x="74326" y="11238"/>
                    </a:moveTo>
                    <a:lnTo>
                      <a:pt x="76919" y="12967"/>
                    </a:lnTo>
                    <a:cubicBezTo>
                      <a:pt x="77783" y="12102"/>
                      <a:pt x="79511" y="10373"/>
                      <a:pt x="81240" y="9509"/>
                    </a:cubicBezTo>
                    <a:cubicBezTo>
                      <a:pt x="82968" y="8645"/>
                      <a:pt x="84697" y="7780"/>
                      <a:pt x="86425" y="7780"/>
                    </a:cubicBezTo>
                    <a:lnTo>
                      <a:pt x="86425" y="2593"/>
                    </a:lnTo>
                    <a:cubicBezTo>
                      <a:pt x="83833" y="2593"/>
                      <a:pt x="81240" y="3458"/>
                      <a:pt x="78647" y="5187"/>
                    </a:cubicBezTo>
                    <a:cubicBezTo>
                      <a:pt x="76054" y="6916"/>
                      <a:pt x="74326" y="8645"/>
                      <a:pt x="72598" y="10373"/>
                    </a:cubicBezTo>
                    <a:lnTo>
                      <a:pt x="74326" y="11238"/>
                    </a:lnTo>
                    <a:close/>
                    <a:moveTo>
                      <a:pt x="161616" y="12967"/>
                    </a:moveTo>
                    <a:lnTo>
                      <a:pt x="166801" y="12967"/>
                    </a:lnTo>
                    <a:cubicBezTo>
                      <a:pt x="165937" y="7780"/>
                      <a:pt x="161616" y="4322"/>
                      <a:pt x="157294" y="3458"/>
                    </a:cubicBezTo>
                    <a:lnTo>
                      <a:pt x="157294" y="8645"/>
                    </a:lnTo>
                    <a:cubicBezTo>
                      <a:pt x="159023" y="8645"/>
                      <a:pt x="160751" y="10373"/>
                      <a:pt x="161616" y="12967"/>
                    </a:cubicBezTo>
                    <a:close/>
                    <a:moveTo>
                      <a:pt x="89883" y="7780"/>
                    </a:moveTo>
                    <a:lnTo>
                      <a:pt x="152109" y="7780"/>
                    </a:lnTo>
                    <a:lnTo>
                      <a:pt x="152109" y="2593"/>
                    </a:lnTo>
                    <a:lnTo>
                      <a:pt x="89883" y="2593"/>
                    </a:lnTo>
                    <a:lnTo>
                      <a:pt x="89883" y="7780"/>
                    </a:lnTo>
                    <a:close/>
                    <a:moveTo>
                      <a:pt x="53584" y="97683"/>
                    </a:moveTo>
                    <a:lnTo>
                      <a:pt x="53584" y="97683"/>
                    </a:lnTo>
                    <a:cubicBezTo>
                      <a:pt x="52720" y="97683"/>
                      <a:pt x="51855" y="97683"/>
                      <a:pt x="51855" y="97683"/>
                    </a:cubicBezTo>
                    <a:cubicBezTo>
                      <a:pt x="49263" y="97683"/>
                      <a:pt x="47534" y="95954"/>
                      <a:pt x="46670" y="94225"/>
                    </a:cubicBezTo>
                    <a:cubicBezTo>
                      <a:pt x="44941" y="91632"/>
                      <a:pt x="44941" y="89039"/>
                      <a:pt x="44941" y="88174"/>
                    </a:cubicBezTo>
                    <a:cubicBezTo>
                      <a:pt x="44941" y="87310"/>
                      <a:pt x="44941" y="87310"/>
                      <a:pt x="45806" y="86445"/>
                    </a:cubicBezTo>
                    <a:lnTo>
                      <a:pt x="45806" y="86445"/>
                    </a:lnTo>
                    <a:lnTo>
                      <a:pt x="46670" y="84716"/>
                    </a:lnTo>
                    <a:lnTo>
                      <a:pt x="47534" y="82123"/>
                    </a:lnTo>
                    <a:lnTo>
                      <a:pt x="47534" y="82123"/>
                    </a:lnTo>
                    <a:lnTo>
                      <a:pt x="81240" y="25934"/>
                    </a:lnTo>
                    <a:cubicBezTo>
                      <a:pt x="81240" y="25934"/>
                      <a:pt x="81240" y="25934"/>
                      <a:pt x="81240" y="25934"/>
                    </a:cubicBezTo>
                    <a:lnTo>
                      <a:pt x="82104" y="24205"/>
                    </a:lnTo>
                    <a:lnTo>
                      <a:pt x="82104" y="24205"/>
                    </a:lnTo>
                    <a:cubicBezTo>
                      <a:pt x="82968" y="22476"/>
                      <a:pt x="84697" y="21611"/>
                      <a:pt x="86425" y="20747"/>
                    </a:cubicBezTo>
                    <a:cubicBezTo>
                      <a:pt x="88154" y="19882"/>
                      <a:pt x="89883" y="19018"/>
                      <a:pt x="91611" y="19018"/>
                    </a:cubicBezTo>
                    <a:lnTo>
                      <a:pt x="91611" y="19018"/>
                    </a:lnTo>
                    <a:lnTo>
                      <a:pt x="141738" y="19018"/>
                    </a:lnTo>
                    <a:cubicBezTo>
                      <a:pt x="144330" y="19882"/>
                      <a:pt x="146059" y="20747"/>
                      <a:pt x="147787" y="22476"/>
                    </a:cubicBezTo>
                    <a:cubicBezTo>
                      <a:pt x="149516" y="24205"/>
                      <a:pt x="150380" y="25934"/>
                      <a:pt x="151244" y="28527"/>
                    </a:cubicBezTo>
                    <a:lnTo>
                      <a:pt x="151244" y="28527"/>
                    </a:lnTo>
                    <a:lnTo>
                      <a:pt x="151244" y="63105"/>
                    </a:lnTo>
                    <a:cubicBezTo>
                      <a:pt x="150380" y="67427"/>
                      <a:pt x="147787" y="70885"/>
                      <a:pt x="143466" y="72614"/>
                    </a:cubicBezTo>
                    <a:lnTo>
                      <a:pt x="143466" y="72614"/>
                    </a:lnTo>
                    <a:lnTo>
                      <a:pt x="143466" y="72614"/>
                    </a:lnTo>
                    <a:lnTo>
                      <a:pt x="143466" y="72614"/>
                    </a:lnTo>
                    <a:lnTo>
                      <a:pt x="139145" y="73479"/>
                    </a:lnTo>
                    <a:lnTo>
                      <a:pt x="139145" y="73479"/>
                    </a:lnTo>
                    <a:lnTo>
                      <a:pt x="57041" y="95954"/>
                    </a:lnTo>
                    <a:lnTo>
                      <a:pt x="57041" y="95954"/>
                    </a:lnTo>
                    <a:lnTo>
                      <a:pt x="53584" y="97683"/>
                    </a:lnTo>
                    <a:lnTo>
                      <a:pt x="53584" y="97683"/>
                    </a:lnTo>
                    <a:lnTo>
                      <a:pt x="53584" y="97683"/>
                    </a:lnTo>
                    <a:close/>
                    <a:moveTo>
                      <a:pt x="49263" y="88174"/>
                    </a:moveTo>
                    <a:cubicBezTo>
                      <a:pt x="49263" y="88174"/>
                      <a:pt x="49263" y="88174"/>
                      <a:pt x="49263" y="88174"/>
                    </a:cubicBezTo>
                    <a:cubicBezTo>
                      <a:pt x="49263" y="89039"/>
                      <a:pt x="49263" y="90768"/>
                      <a:pt x="50127" y="91632"/>
                    </a:cubicBezTo>
                    <a:cubicBezTo>
                      <a:pt x="50991" y="92497"/>
                      <a:pt x="51855" y="93361"/>
                      <a:pt x="52720" y="93361"/>
                    </a:cubicBezTo>
                    <a:cubicBezTo>
                      <a:pt x="52720" y="93361"/>
                      <a:pt x="52720" y="93361"/>
                      <a:pt x="52720" y="93361"/>
                    </a:cubicBezTo>
                    <a:lnTo>
                      <a:pt x="51855" y="89903"/>
                    </a:lnTo>
                    <a:lnTo>
                      <a:pt x="49263" y="88174"/>
                    </a:lnTo>
                    <a:close/>
                    <a:moveTo>
                      <a:pt x="57041" y="91632"/>
                    </a:moveTo>
                    <a:lnTo>
                      <a:pt x="57041" y="91632"/>
                    </a:lnTo>
                    <a:lnTo>
                      <a:pt x="138281" y="69156"/>
                    </a:lnTo>
                    <a:lnTo>
                      <a:pt x="136552" y="64834"/>
                    </a:lnTo>
                    <a:lnTo>
                      <a:pt x="60498" y="85581"/>
                    </a:lnTo>
                    <a:lnTo>
                      <a:pt x="57905" y="90768"/>
                    </a:lnTo>
                    <a:lnTo>
                      <a:pt x="57041" y="91632"/>
                    </a:lnTo>
                    <a:lnTo>
                      <a:pt x="57041" y="91632"/>
                    </a:lnTo>
                    <a:close/>
                    <a:moveTo>
                      <a:pt x="83833" y="30256"/>
                    </a:moveTo>
                    <a:lnTo>
                      <a:pt x="50991" y="83852"/>
                    </a:lnTo>
                    <a:lnTo>
                      <a:pt x="57905" y="82123"/>
                    </a:lnTo>
                    <a:lnTo>
                      <a:pt x="87290" y="32849"/>
                    </a:lnTo>
                    <a:lnTo>
                      <a:pt x="83833" y="30256"/>
                    </a:lnTo>
                    <a:close/>
                    <a:moveTo>
                      <a:pt x="92475" y="32849"/>
                    </a:moveTo>
                    <a:lnTo>
                      <a:pt x="63955" y="79530"/>
                    </a:lnTo>
                    <a:lnTo>
                      <a:pt x="137417" y="59647"/>
                    </a:lnTo>
                    <a:lnTo>
                      <a:pt x="137417" y="57054"/>
                    </a:lnTo>
                    <a:lnTo>
                      <a:pt x="137417" y="57054"/>
                    </a:lnTo>
                    <a:lnTo>
                      <a:pt x="137417" y="31120"/>
                    </a:lnTo>
                    <a:lnTo>
                      <a:pt x="94204" y="31120"/>
                    </a:lnTo>
                    <a:cubicBezTo>
                      <a:pt x="94204" y="31120"/>
                      <a:pt x="94204" y="31120"/>
                      <a:pt x="93340" y="31120"/>
                    </a:cubicBezTo>
                    <a:cubicBezTo>
                      <a:pt x="93340" y="32849"/>
                      <a:pt x="93340" y="32849"/>
                      <a:pt x="92475" y="32849"/>
                    </a:cubicBezTo>
                    <a:lnTo>
                      <a:pt x="92475" y="32849"/>
                    </a:lnTo>
                    <a:close/>
                    <a:moveTo>
                      <a:pt x="141738" y="65698"/>
                    </a:moveTo>
                    <a:lnTo>
                      <a:pt x="142602" y="67427"/>
                    </a:lnTo>
                    <a:cubicBezTo>
                      <a:pt x="144330" y="66563"/>
                      <a:pt x="146059" y="63970"/>
                      <a:pt x="146923" y="62241"/>
                    </a:cubicBezTo>
                    <a:lnTo>
                      <a:pt x="141738" y="62241"/>
                    </a:lnTo>
                    <a:cubicBezTo>
                      <a:pt x="141738" y="62241"/>
                      <a:pt x="141738" y="62241"/>
                      <a:pt x="141738" y="62241"/>
                    </a:cubicBezTo>
                    <a:cubicBezTo>
                      <a:pt x="141738" y="62241"/>
                      <a:pt x="141738" y="62241"/>
                      <a:pt x="141738" y="62241"/>
                    </a:cubicBezTo>
                    <a:lnTo>
                      <a:pt x="141738" y="65698"/>
                    </a:lnTo>
                    <a:close/>
                    <a:moveTo>
                      <a:pt x="142602" y="57918"/>
                    </a:moveTo>
                    <a:lnTo>
                      <a:pt x="147787" y="57918"/>
                    </a:lnTo>
                    <a:lnTo>
                      <a:pt x="147787" y="31985"/>
                    </a:lnTo>
                    <a:lnTo>
                      <a:pt x="142602" y="31985"/>
                    </a:lnTo>
                    <a:lnTo>
                      <a:pt x="142602" y="57918"/>
                    </a:lnTo>
                    <a:close/>
                    <a:moveTo>
                      <a:pt x="88154" y="27662"/>
                    </a:moveTo>
                    <a:lnTo>
                      <a:pt x="90747" y="29391"/>
                    </a:lnTo>
                    <a:cubicBezTo>
                      <a:pt x="90747" y="29391"/>
                      <a:pt x="91611" y="29391"/>
                      <a:pt x="91611" y="28527"/>
                    </a:cubicBezTo>
                    <a:cubicBezTo>
                      <a:pt x="91611" y="28527"/>
                      <a:pt x="91611" y="28527"/>
                      <a:pt x="92475" y="28527"/>
                    </a:cubicBezTo>
                    <a:lnTo>
                      <a:pt x="92475" y="22476"/>
                    </a:lnTo>
                    <a:cubicBezTo>
                      <a:pt x="91611" y="22476"/>
                      <a:pt x="90747" y="23340"/>
                      <a:pt x="89018" y="24205"/>
                    </a:cubicBezTo>
                    <a:cubicBezTo>
                      <a:pt x="88154" y="25069"/>
                      <a:pt x="87290" y="25934"/>
                      <a:pt x="86425" y="26798"/>
                    </a:cubicBezTo>
                    <a:lnTo>
                      <a:pt x="88154" y="27662"/>
                    </a:lnTo>
                    <a:close/>
                    <a:moveTo>
                      <a:pt x="141738" y="27662"/>
                    </a:moveTo>
                    <a:lnTo>
                      <a:pt x="146059" y="27662"/>
                    </a:lnTo>
                    <a:cubicBezTo>
                      <a:pt x="145195" y="25934"/>
                      <a:pt x="144330" y="25069"/>
                      <a:pt x="144330" y="25069"/>
                    </a:cubicBezTo>
                    <a:cubicBezTo>
                      <a:pt x="143466" y="24205"/>
                      <a:pt x="142602" y="23340"/>
                      <a:pt x="141738" y="23340"/>
                    </a:cubicBezTo>
                    <a:lnTo>
                      <a:pt x="141738" y="27662"/>
                    </a:lnTo>
                    <a:close/>
                    <a:moveTo>
                      <a:pt x="96797" y="27662"/>
                    </a:moveTo>
                    <a:lnTo>
                      <a:pt x="137417" y="27662"/>
                    </a:lnTo>
                    <a:lnTo>
                      <a:pt x="137417" y="22476"/>
                    </a:lnTo>
                    <a:lnTo>
                      <a:pt x="96797" y="22476"/>
                    </a:lnTo>
                    <a:lnTo>
                      <a:pt x="96797" y="2766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51" name="Graphic 16831">
            <a:extLst>
              <a:ext uri="{FF2B5EF4-FFF2-40B4-BE49-F238E27FC236}">
                <a16:creationId xmlns:a16="http://schemas.microsoft.com/office/drawing/2014/main" id="{30CDB442-681D-BF7E-CD8F-A208E84B15B7}"/>
              </a:ext>
            </a:extLst>
          </p:cNvPr>
          <p:cNvGrpSpPr/>
          <p:nvPr/>
        </p:nvGrpSpPr>
        <p:grpSpPr>
          <a:xfrm>
            <a:off x="1959876" y="3202648"/>
            <a:ext cx="419162" cy="222164"/>
            <a:chOff x="3141759" y="782609"/>
            <a:chExt cx="419162" cy="222164"/>
          </a:xfrm>
          <a:solidFill>
            <a:srgbClr val="355464"/>
          </a:solidFill>
        </p:grpSpPr>
        <p:grpSp>
          <p:nvGrpSpPr>
            <p:cNvPr id="52" name="Graphic 16831">
              <a:extLst>
                <a:ext uri="{FF2B5EF4-FFF2-40B4-BE49-F238E27FC236}">
                  <a16:creationId xmlns:a16="http://schemas.microsoft.com/office/drawing/2014/main" id="{694C1890-E834-AA94-31A3-AF9F3FFCDB4D}"/>
                </a:ext>
              </a:extLst>
            </p:cNvPr>
            <p:cNvGrpSpPr/>
            <p:nvPr/>
          </p:nvGrpSpPr>
          <p:grpSpPr>
            <a:xfrm>
              <a:off x="3426098" y="910548"/>
              <a:ext cx="94203" cy="94225"/>
              <a:chOff x="3426098" y="910548"/>
              <a:chExt cx="94203" cy="94225"/>
            </a:xfrm>
            <a:solidFill>
              <a:srgbClr val="355464"/>
            </a:solidFill>
          </p:grpSpPr>
          <p:sp>
            <p:nvSpPr>
              <p:cNvPr id="59" name="Freeform 17654">
                <a:extLst>
                  <a:ext uri="{FF2B5EF4-FFF2-40B4-BE49-F238E27FC236}">
                    <a16:creationId xmlns:a16="http://schemas.microsoft.com/office/drawing/2014/main" id="{A8399B16-4D85-0144-CBD3-FEF56A6E8B65}"/>
                  </a:ext>
                </a:extLst>
              </p:cNvPr>
              <p:cNvSpPr/>
              <p:nvPr/>
            </p:nvSpPr>
            <p:spPr>
              <a:xfrm>
                <a:off x="3427826" y="912277"/>
                <a:ext cx="89882" cy="89903"/>
              </a:xfrm>
              <a:custGeom>
                <a:avLst/>
                <a:gdLst>
                  <a:gd name="connsiteX0" fmla="*/ 89882 w 89882"/>
                  <a:gd name="connsiteY0" fmla="*/ 44952 h 89903"/>
                  <a:gd name="connsiteX1" fmla="*/ 44941 w 89882"/>
                  <a:gd name="connsiteY1" fmla="*/ 0 h 89903"/>
                  <a:gd name="connsiteX2" fmla="*/ 44941 w 89882"/>
                  <a:gd name="connsiteY2" fmla="*/ 9509 h 89903"/>
                  <a:gd name="connsiteX3" fmla="*/ 80375 w 89882"/>
                  <a:gd name="connsiteY3" fmla="*/ 44952 h 89903"/>
                  <a:gd name="connsiteX4" fmla="*/ 89882 w 89882"/>
                  <a:gd name="connsiteY4" fmla="*/ 44952 h 89903"/>
                  <a:gd name="connsiteX5" fmla="*/ 44941 w 89882"/>
                  <a:gd name="connsiteY5" fmla="*/ 89903 h 89903"/>
                  <a:gd name="connsiteX6" fmla="*/ 89882 w 89882"/>
                  <a:gd name="connsiteY6" fmla="*/ 44952 h 89903"/>
                  <a:gd name="connsiteX7" fmla="*/ 80375 w 89882"/>
                  <a:gd name="connsiteY7" fmla="*/ 44952 h 89903"/>
                  <a:gd name="connsiteX8" fmla="*/ 44941 w 89882"/>
                  <a:gd name="connsiteY8" fmla="*/ 80394 h 89903"/>
                  <a:gd name="connsiteX9" fmla="*/ 44941 w 89882"/>
                  <a:gd name="connsiteY9" fmla="*/ 89903 h 89903"/>
                  <a:gd name="connsiteX10" fmla="*/ 0 w 89882"/>
                  <a:gd name="connsiteY10" fmla="*/ 44952 h 89903"/>
                  <a:gd name="connsiteX11" fmla="*/ 44941 w 89882"/>
                  <a:gd name="connsiteY11" fmla="*/ 89903 h 89903"/>
                  <a:gd name="connsiteX12" fmla="*/ 44941 w 89882"/>
                  <a:gd name="connsiteY12" fmla="*/ 80394 h 89903"/>
                  <a:gd name="connsiteX13" fmla="*/ 9507 w 89882"/>
                  <a:gd name="connsiteY13" fmla="*/ 44952 h 89903"/>
                  <a:gd name="connsiteX14" fmla="*/ 0 w 89882"/>
                  <a:gd name="connsiteY14" fmla="*/ 44952 h 89903"/>
                  <a:gd name="connsiteX15" fmla="*/ 44941 w 89882"/>
                  <a:gd name="connsiteY15" fmla="*/ 0 h 89903"/>
                  <a:gd name="connsiteX16" fmla="*/ 0 w 89882"/>
                  <a:gd name="connsiteY16" fmla="*/ 44952 h 89903"/>
                  <a:gd name="connsiteX17" fmla="*/ 9507 w 89882"/>
                  <a:gd name="connsiteY17" fmla="*/ 44952 h 89903"/>
                  <a:gd name="connsiteX18" fmla="*/ 44941 w 89882"/>
                  <a:gd name="connsiteY18" fmla="*/ 9509 h 89903"/>
                  <a:gd name="connsiteX19" fmla="*/ 44941 w 89882"/>
                  <a:gd name="connsiteY19" fmla="*/ 0 h 8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9882" h="89903">
                    <a:moveTo>
                      <a:pt x="89882" y="44952"/>
                    </a:moveTo>
                    <a:cubicBezTo>
                      <a:pt x="89882" y="19882"/>
                      <a:pt x="70004" y="0"/>
                      <a:pt x="44941" y="0"/>
                    </a:cubicBezTo>
                    <a:lnTo>
                      <a:pt x="44941" y="9509"/>
                    </a:lnTo>
                    <a:cubicBezTo>
                      <a:pt x="64819" y="9509"/>
                      <a:pt x="80375" y="25069"/>
                      <a:pt x="80375" y="44952"/>
                    </a:cubicBezTo>
                    <a:lnTo>
                      <a:pt x="89882" y="44952"/>
                    </a:lnTo>
                    <a:close/>
                    <a:moveTo>
                      <a:pt x="44941" y="89903"/>
                    </a:moveTo>
                    <a:cubicBezTo>
                      <a:pt x="70004" y="89903"/>
                      <a:pt x="89882" y="70021"/>
                      <a:pt x="89882" y="44952"/>
                    </a:cubicBezTo>
                    <a:lnTo>
                      <a:pt x="80375" y="44952"/>
                    </a:lnTo>
                    <a:cubicBezTo>
                      <a:pt x="80375" y="64834"/>
                      <a:pt x="64819" y="80394"/>
                      <a:pt x="44941" y="80394"/>
                    </a:cubicBezTo>
                    <a:lnTo>
                      <a:pt x="44941" y="89903"/>
                    </a:lnTo>
                    <a:close/>
                    <a:moveTo>
                      <a:pt x="0" y="44952"/>
                    </a:moveTo>
                    <a:cubicBezTo>
                      <a:pt x="0" y="70021"/>
                      <a:pt x="19878" y="89903"/>
                      <a:pt x="44941" y="89903"/>
                    </a:cubicBezTo>
                    <a:lnTo>
                      <a:pt x="44941" y="80394"/>
                    </a:lnTo>
                    <a:cubicBezTo>
                      <a:pt x="25063" y="80394"/>
                      <a:pt x="9507" y="64834"/>
                      <a:pt x="9507" y="44952"/>
                    </a:cubicBezTo>
                    <a:lnTo>
                      <a:pt x="0" y="44952"/>
                    </a:lnTo>
                    <a:close/>
                    <a:moveTo>
                      <a:pt x="44941" y="0"/>
                    </a:moveTo>
                    <a:cubicBezTo>
                      <a:pt x="19878" y="0"/>
                      <a:pt x="0" y="19882"/>
                      <a:pt x="0" y="44952"/>
                    </a:cubicBezTo>
                    <a:lnTo>
                      <a:pt x="9507" y="44952"/>
                    </a:lnTo>
                    <a:cubicBezTo>
                      <a:pt x="9507" y="25069"/>
                      <a:pt x="25063" y="9509"/>
                      <a:pt x="44941" y="9509"/>
                    </a:cubicBezTo>
                    <a:lnTo>
                      <a:pt x="4494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60" name="Freeform 17655">
                <a:extLst>
                  <a:ext uri="{FF2B5EF4-FFF2-40B4-BE49-F238E27FC236}">
                    <a16:creationId xmlns:a16="http://schemas.microsoft.com/office/drawing/2014/main" id="{04152B24-1569-94F2-DDC2-A562482449DA}"/>
                  </a:ext>
                </a:extLst>
              </p:cNvPr>
              <p:cNvSpPr/>
              <p:nvPr/>
            </p:nvSpPr>
            <p:spPr>
              <a:xfrm>
                <a:off x="3426098" y="910548"/>
                <a:ext cx="94203" cy="94225"/>
              </a:xfrm>
              <a:custGeom>
                <a:avLst/>
                <a:gdLst>
                  <a:gd name="connsiteX0" fmla="*/ 49263 w 94203"/>
                  <a:gd name="connsiteY0" fmla="*/ 94225 h 94225"/>
                  <a:gd name="connsiteX1" fmla="*/ 44941 w 94203"/>
                  <a:gd name="connsiteY1" fmla="*/ 94225 h 94225"/>
                  <a:gd name="connsiteX2" fmla="*/ 0 w 94203"/>
                  <a:gd name="connsiteY2" fmla="*/ 49274 h 94225"/>
                  <a:gd name="connsiteX3" fmla="*/ 0 w 94203"/>
                  <a:gd name="connsiteY3" fmla="*/ 49274 h 94225"/>
                  <a:gd name="connsiteX4" fmla="*/ 0 w 94203"/>
                  <a:gd name="connsiteY4" fmla="*/ 44952 h 94225"/>
                  <a:gd name="connsiteX5" fmla="*/ 44941 w 94203"/>
                  <a:gd name="connsiteY5" fmla="*/ 0 h 94225"/>
                  <a:gd name="connsiteX6" fmla="*/ 44941 w 94203"/>
                  <a:gd name="connsiteY6" fmla="*/ 0 h 94225"/>
                  <a:gd name="connsiteX7" fmla="*/ 49263 w 94203"/>
                  <a:gd name="connsiteY7" fmla="*/ 0 h 94225"/>
                  <a:gd name="connsiteX8" fmla="*/ 94204 w 94203"/>
                  <a:gd name="connsiteY8" fmla="*/ 44952 h 94225"/>
                  <a:gd name="connsiteX9" fmla="*/ 94204 w 94203"/>
                  <a:gd name="connsiteY9" fmla="*/ 44952 h 94225"/>
                  <a:gd name="connsiteX10" fmla="*/ 94204 w 94203"/>
                  <a:gd name="connsiteY10" fmla="*/ 49274 h 94225"/>
                  <a:gd name="connsiteX11" fmla="*/ 49263 w 94203"/>
                  <a:gd name="connsiteY11" fmla="*/ 94225 h 94225"/>
                  <a:gd name="connsiteX12" fmla="*/ 49263 w 94203"/>
                  <a:gd name="connsiteY12" fmla="*/ 94225 h 94225"/>
                  <a:gd name="connsiteX13" fmla="*/ 49263 w 94203"/>
                  <a:gd name="connsiteY13" fmla="*/ 84717 h 94225"/>
                  <a:gd name="connsiteX14" fmla="*/ 49263 w 94203"/>
                  <a:gd name="connsiteY14" fmla="*/ 89903 h 94225"/>
                  <a:gd name="connsiteX15" fmla="*/ 89882 w 94203"/>
                  <a:gd name="connsiteY15" fmla="*/ 49274 h 94225"/>
                  <a:gd name="connsiteX16" fmla="*/ 84697 w 94203"/>
                  <a:gd name="connsiteY16" fmla="*/ 49274 h 94225"/>
                  <a:gd name="connsiteX17" fmla="*/ 49263 w 94203"/>
                  <a:gd name="connsiteY17" fmla="*/ 84717 h 94225"/>
                  <a:gd name="connsiteX18" fmla="*/ 4321 w 94203"/>
                  <a:gd name="connsiteY18" fmla="*/ 48409 h 94225"/>
                  <a:gd name="connsiteX19" fmla="*/ 44941 w 94203"/>
                  <a:gd name="connsiteY19" fmla="*/ 89039 h 94225"/>
                  <a:gd name="connsiteX20" fmla="*/ 44941 w 94203"/>
                  <a:gd name="connsiteY20" fmla="*/ 83852 h 94225"/>
                  <a:gd name="connsiteX21" fmla="*/ 9507 w 94203"/>
                  <a:gd name="connsiteY21" fmla="*/ 48409 h 94225"/>
                  <a:gd name="connsiteX22" fmla="*/ 4321 w 94203"/>
                  <a:gd name="connsiteY22" fmla="*/ 48409 h 94225"/>
                  <a:gd name="connsiteX23" fmla="*/ 13828 w 94203"/>
                  <a:gd name="connsiteY23" fmla="*/ 46681 h 94225"/>
                  <a:gd name="connsiteX24" fmla="*/ 47534 w 94203"/>
                  <a:gd name="connsiteY24" fmla="*/ 80394 h 94225"/>
                  <a:gd name="connsiteX25" fmla="*/ 81240 w 94203"/>
                  <a:gd name="connsiteY25" fmla="*/ 46681 h 94225"/>
                  <a:gd name="connsiteX26" fmla="*/ 47534 w 94203"/>
                  <a:gd name="connsiteY26" fmla="*/ 12967 h 94225"/>
                  <a:gd name="connsiteX27" fmla="*/ 13828 w 94203"/>
                  <a:gd name="connsiteY27" fmla="*/ 46681 h 94225"/>
                  <a:gd name="connsiteX28" fmla="*/ 84697 w 94203"/>
                  <a:gd name="connsiteY28" fmla="*/ 44087 h 94225"/>
                  <a:gd name="connsiteX29" fmla="*/ 89882 w 94203"/>
                  <a:gd name="connsiteY29" fmla="*/ 44087 h 94225"/>
                  <a:gd name="connsiteX30" fmla="*/ 49263 w 94203"/>
                  <a:gd name="connsiteY30" fmla="*/ 3458 h 94225"/>
                  <a:gd name="connsiteX31" fmla="*/ 49263 w 94203"/>
                  <a:gd name="connsiteY31" fmla="*/ 8645 h 94225"/>
                  <a:gd name="connsiteX32" fmla="*/ 84697 w 94203"/>
                  <a:gd name="connsiteY32" fmla="*/ 44087 h 94225"/>
                  <a:gd name="connsiteX33" fmla="*/ 4321 w 94203"/>
                  <a:gd name="connsiteY33" fmla="*/ 44087 h 94225"/>
                  <a:gd name="connsiteX34" fmla="*/ 9507 w 94203"/>
                  <a:gd name="connsiteY34" fmla="*/ 44087 h 94225"/>
                  <a:gd name="connsiteX35" fmla="*/ 44941 w 94203"/>
                  <a:gd name="connsiteY35" fmla="*/ 8645 h 94225"/>
                  <a:gd name="connsiteX36" fmla="*/ 44941 w 94203"/>
                  <a:gd name="connsiteY36" fmla="*/ 3458 h 94225"/>
                  <a:gd name="connsiteX37" fmla="*/ 4321 w 94203"/>
                  <a:gd name="connsiteY37" fmla="*/ 44087 h 9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203" h="94225">
                    <a:moveTo>
                      <a:pt x="49263" y="94225"/>
                    </a:moveTo>
                    <a:lnTo>
                      <a:pt x="44941" y="94225"/>
                    </a:lnTo>
                    <a:cubicBezTo>
                      <a:pt x="20742" y="93361"/>
                      <a:pt x="864" y="73479"/>
                      <a:pt x="0" y="49274"/>
                    </a:cubicBezTo>
                    <a:lnTo>
                      <a:pt x="0" y="49274"/>
                    </a:lnTo>
                    <a:lnTo>
                      <a:pt x="0" y="44952"/>
                    </a:lnTo>
                    <a:cubicBezTo>
                      <a:pt x="864" y="20747"/>
                      <a:pt x="20742" y="864"/>
                      <a:pt x="44941" y="0"/>
                    </a:cubicBezTo>
                    <a:lnTo>
                      <a:pt x="44941" y="0"/>
                    </a:lnTo>
                    <a:lnTo>
                      <a:pt x="49263" y="0"/>
                    </a:lnTo>
                    <a:cubicBezTo>
                      <a:pt x="73462" y="864"/>
                      <a:pt x="93339" y="20747"/>
                      <a:pt x="94204" y="44952"/>
                    </a:cubicBezTo>
                    <a:lnTo>
                      <a:pt x="94204" y="44952"/>
                    </a:lnTo>
                    <a:lnTo>
                      <a:pt x="94204" y="49274"/>
                    </a:lnTo>
                    <a:cubicBezTo>
                      <a:pt x="92475" y="73479"/>
                      <a:pt x="73462" y="92497"/>
                      <a:pt x="49263" y="94225"/>
                    </a:cubicBezTo>
                    <a:lnTo>
                      <a:pt x="49263" y="94225"/>
                    </a:lnTo>
                    <a:close/>
                    <a:moveTo>
                      <a:pt x="49263" y="84717"/>
                    </a:moveTo>
                    <a:lnTo>
                      <a:pt x="49263" y="89903"/>
                    </a:lnTo>
                    <a:cubicBezTo>
                      <a:pt x="70869" y="89039"/>
                      <a:pt x="88154" y="70885"/>
                      <a:pt x="89882" y="49274"/>
                    </a:cubicBezTo>
                    <a:lnTo>
                      <a:pt x="84697" y="49274"/>
                    </a:lnTo>
                    <a:cubicBezTo>
                      <a:pt x="83833" y="68292"/>
                      <a:pt x="68276" y="82988"/>
                      <a:pt x="49263" y="84717"/>
                    </a:cubicBezTo>
                    <a:close/>
                    <a:moveTo>
                      <a:pt x="4321" y="48409"/>
                    </a:moveTo>
                    <a:cubicBezTo>
                      <a:pt x="5186" y="70021"/>
                      <a:pt x="23335" y="88174"/>
                      <a:pt x="44941" y="89039"/>
                    </a:cubicBezTo>
                    <a:lnTo>
                      <a:pt x="44941" y="83852"/>
                    </a:lnTo>
                    <a:cubicBezTo>
                      <a:pt x="25928" y="82988"/>
                      <a:pt x="10371" y="67427"/>
                      <a:pt x="9507" y="48409"/>
                    </a:cubicBezTo>
                    <a:lnTo>
                      <a:pt x="4321" y="48409"/>
                    </a:lnTo>
                    <a:close/>
                    <a:moveTo>
                      <a:pt x="13828" y="46681"/>
                    </a:moveTo>
                    <a:cubicBezTo>
                      <a:pt x="13828" y="64834"/>
                      <a:pt x="28520" y="80394"/>
                      <a:pt x="47534" y="80394"/>
                    </a:cubicBezTo>
                    <a:cubicBezTo>
                      <a:pt x="65683" y="80394"/>
                      <a:pt x="81240" y="65698"/>
                      <a:pt x="81240" y="46681"/>
                    </a:cubicBezTo>
                    <a:cubicBezTo>
                      <a:pt x="81240" y="27663"/>
                      <a:pt x="66548" y="12967"/>
                      <a:pt x="47534" y="12967"/>
                    </a:cubicBezTo>
                    <a:cubicBezTo>
                      <a:pt x="28520" y="12967"/>
                      <a:pt x="13828" y="28527"/>
                      <a:pt x="13828" y="46681"/>
                    </a:cubicBezTo>
                    <a:close/>
                    <a:moveTo>
                      <a:pt x="84697" y="44087"/>
                    </a:moveTo>
                    <a:lnTo>
                      <a:pt x="89882" y="44087"/>
                    </a:lnTo>
                    <a:cubicBezTo>
                      <a:pt x="89018" y="22476"/>
                      <a:pt x="70869" y="4322"/>
                      <a:pt x="49263" y="3458"/>
                    </a:cubicBezTo>
                    <a:lnTo>
                      <a:pt x="49263" y="8645"/>
                    </a:lnTo>
                    <a:cubicBezTo>
                      <a:pt x="68276" y="9509"/>
                      <a:pt x="83833" y="25069"/>
                      <a:pt x="84697" y="44087"/>
                    </a:cubicBezTo>
                    <a:close/>
                    <a:moveTo>
                      <a:pt x="4321" y="44087"/>
                    </a:moveTo>
                    <a:lnTo>
                      <a:pt x="9507" y="44087"/>
                    </a:lnTo>
                    <a:cubicBezTo>
                      <a:pt x="10371" y="25069"/>
                      <a:pt x="25928" y="9509"/>
                      <a:pt x="44941" y="8645"/>
                    </a:cubicBezTo>
                    <a:lnTo>
                      <a:pt x="44941" y="3458"/>
                    </a:lnTo>
                    <a:cubicBezTo>
                      <a:pt x="22471" y="5187"/>
                      <a:pt x="5186" y="22476"/>
                      <a:pt x="4321" y="4408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53" name="Graphic 16831">
              <a:extLst>
                <a:ext uri="{FF2B5EF4-FFF2-40B4-BE49-F238E27FC236}">
                  <a16:creationId xmlns:a16="http://schemas.microsoft.com/office/drawing/2014/main" id="{F2DCD386-F85A-45A3-3376-E72C1056287B}"/>
                </a:ext>
              </a:extLst>
            </p:cNvPr>
            <p:cNvGrpSpPr/>
            <p:nvPr/>
          </p:nvGrpSpPr>
          <p:grpSpPr>
            <a:xfrm>
              <a:off x="3184107" y="910548"/>
              <a:ext cx="94203" cy="94225"/>
              <a:chOff x="3184107" y="910548"/>
              <a:chExt cx="94203" cy="94225"/>
            </a:xfrm>
            <a:solidFill>
              <a:srgbClr val="355464"/>
            </a:solidFill>
          </p:grpSpPr>
          <p:sp>
            <p:nvSpPr>
              <p:cNvPr id="57" name="Freeform 17657">
                <a:extLst>
                  <a:ext uri="{FF2B5EF4-FFF2-40B4-BE49-F238E27FC236}">
                    <a16:creationId xmlns:a16="http://schemas.microsoft.com/office/drawing/2014/main" id="{2E5F63B9-E00F-ACF0-7980-640C25A3B3FA}"/>
                  </a:ext>
                </a:extLst>
              </p:cNvPr>
              <p:cNvSpPr/>
              <p:nvPr/>
            </p:nvSpPr>
            <p:spPr>
              <a:xfrm>
                <a:off x="3185835" y="912277"/>
                <a:ext cx="89882" cy="89903"/>
              </a:xfrm>
              <a:custGeom>
                <a:avLst/>
                <a:gdLst>
                  <a:gd name="connsiteX0" fmla="*/ 89882 w 89882"/>
                  <a:gd name="connsiteY0" fmla="*/ 44952 h 89903"/>
                  <a:gd name="connsiteX1" fmla="*/ 44941 w 89882"/>
                  <a:gd name="connsiteY1" fmla="*/ 0 h 89903"/>
                  <a:gd name="connsiteX2" fmla="*/ 44941 w 89882"/>
                  <a:gd name="connsiteY2" fmla="*/ 9509 h 89903"/>
                  <a:gd name="connsiteX3" fmla="*/ 80375 w 89882"/>
                  <a:gd name="connsiteY3" fmla="*/ 44952 h 89903"/>
                  <a:gd name="connsiteX4" fmla="*/ 89882 w 89882"/>
                  <a:gd name="connsiteY4" fmla="*/ 44952 h 89903"/>
                  <a:gd name="connsiteX5" fmla="*/ 44941 w 89882"/>
                  <a:gd name="connsiteY5" fmla="*/ 89903 h 89903"/>
                  <a:gd name="connsiteX6" fmla="*/ 89882 w 89882"/>
                  <a:gd name="connsiteY6" fmla="*/ 44952 h 89903"/>
                  <a:gd name="connsiteX7" fmla="*/ 80375 w 89882"/>
                  <a:gd name="connsiteY7" fmla="*/ 44952 h 89903"/>
                  <a:gd name="connsiteX8" fmla="*/ 44941 w 89882"/>
                  <a:gd name="connsiteY8" fmla="*/ 80394 h 89903"/>
                  <a:gd name="connsiteX9" fmla="*/ 44941 w 89882"/>
                  <a:gd name="connsiteY9" fmla="*/ 89903 h 89903"/>
                  <a:gd name="connsiteX10" fmla="*/ 0 w 89882"/>
                  <a:gd name="connsiteY10" fmla="*/ 44952 h 89903"/>
                  <a:gd name="connsiteX11" fmla="*/ 44941 w 89882"/>
                  <a:gd name="connsiteY11" fmla="*/ 89903 h 89903"/>
                  <a:gd name="connsiteX12" fmla="*/ 44941 w 89882"/>
                  <a:gd name="connsiteY12" fmla="*/ 80394 h 89903"/>
                  <a:gd name="connsiteX13" fmla="*/ 9507 w 89882"/>
                  <a:gd name="connsiteY13" fmla="*/ 44952 h 89903"/>
                  <a:gd name="connsiteX14" fmla="*/ 0 w 89882"/>
                  <a:gd name="connsiteY14" fmla="*/ 44952 h 89903"/>
                  <a:gd name="connsiteX15" fmla="*/ 44941 w 89882"/>
                  <a:gd name="connsiteY15" fmla="*/ 0 h 89903"/>
                  <a:gd name="connsiteX16" fmla="*/ 0 w 89882"/>
                  <a:gd name="connsiteY16" fmla="*/ 44952 h 89903"/>
                  <a:gd name="connsiteX17" fmla="*/ 9507 w 89882"/>
                  <a:gd name="connsiteY17" fmla="*/ 44952 h 89903"/>
                  <a:gd name="connsiteX18" fmla="*/ 44941 w 89882"/>
                  <a:gd name="connsiteY18" fmla="*/ 9509 h 89903"/>
                  <a:gd name="connsiteX19" fmla="*/ 44941 w 89882"/>
                  <a:gd name="connsiteY19" fmla="*/ 0 h 89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9882" h="89903">
                    <a:moveTo>
                      <a:pt x="89882" y="44952"/>
                    </a:moveTo>
                    <a:cubicBezTo>
                      <a:pt x="89882" y="19882"/>
                      <a:pt x="70004" y="0"/>
                      <a:pt x="44941" y="0"/>
                    </a:cubicBezTo>
                    <a:lnTo>
                      <a:pt x="44941" y="9509"/>
                    </a:lnTo>
                    <a:cubicBezTo>
                      <a:pt x="64819" y="9509"/>
                      <a:pt x="80375" y="25069"/>
                      <a:pt x="80375" y="44952"/>
                    </a:cubicBezTo>
                    <a:lnTo>
                      <a:pt x="89882" y="44952"/>
                    </a:lnTo>
                    <a:close/>
                    <a:moveTo>
                      <a:pt x="44941" y="89903"/>
                    </a:moveTo>
                    <a:cubicBezTo>
                      <a:pt x="70004" y="89903"/>
                      <a:pt x="89882" y="70021"/>
                      <a:pt x="89882" y="44952"/>
                    </a:cubicBezTo>
                    <a:lnTo>
                      <a:pt x="80375" y="44952"/>
                    </a:lnTo>
                    <a:cubicBezTo>
                      <a:pt x="80375" y="64834"/>
                      <a:pt x="64819" y="80394"/>
                      <a:pt x="44941" y="80394"/>
                    </a:cubicBezTo>
                    <a:lnTo>
                      <a:pt x="44941" y="89903"/>
                    </a:lnTo>
                    <a:close/>
                    <a:moveTo>
                      <a:pt x="0" y="44952"/>
                    </a:moveTo>
                    <a:cubicBezTo>
                      <a:pt x="0" y="70021"/>
                      <a:pt x="19878" y="89903"/>
                      <a:pt x="44941" y="89903"/>
                    </a:cubicBezTo>
                    <a:lnTo>
                      <a:pt x="44941" y="80394"/>
                    </a:lnTo>
                    <a:cubicBezTo>
                      <a:pt x="25063" y="80394"/>
                      <a:pt x="9507" y="64834"/>
                      <a:pt x="9507" y="44952"/>
                    </a:cubicBezTo>
                    <a:lnTo>
                      <a:pt x="0" y="44952"/>
                    </a:lnTo>
                    <a:close/>
                    <a:moveTo>
                      <a:pt x="44941" y="0"/>
                    </a:moveTo>
                    <a:cubicBezTo>
                      <a:pt x="19878" y="0"/>
                      <a:pt x="0" y="19882"/>
                      <a:pt x="0" y="44952"/>
                    </a:cubicBezTo>
                    <a:lnTo>
                      <a:pt x="9507" y="44952"/>
                    </a:lnTo>
                    <a:cubicBezTo>
                      <a:pt x="9507" y="25069"/>
                      <a:pt x="25063" y="9509"/>
                      <a:pt x="44941" y="9509"/>
                    </a:cubicBezTo>
                    <a:lnTo>
                      <a:pt x="44941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8" name="Freeform 17658">
                <a:extLst>
                  <a:ext uri="{FF2B5EF4-FFF2-40B4-BE49-F238E27FC236}">
                    <a16:creationId xmlns:a16="http://schemas.microsoft.com/office/drawing/2014/main" id="{F15D4BB2-7EC6-B50F-7A63-8ED7BEC914F1}"/>
                  </a:ext>
                </a:extLst>
              </p:cNvPr>
              <p:cNvSpPr/>
              <p:nvPr/>
            </p:nvSpPr>
            <p:spPr>
              <a:xfrm>
                <a:off x="3184107" y="910548"/>
                <a:ext cx="94203" cy="94225"/>
              </a:xfrm>
              <a:custGeom>
                <a:avLst/>
                <a:gdLst>
                  <a:gd name="connsiteX0" fmla="*/ 49263 w 94203"/>
                  <a:gd name="connsiteY0" fmla="*/ 94225 h 94225"/>
                  <a:gd name="connsiteX1" fmla="*/ 44941 w 94203"/>
                  <a:gd name="connsiteY1" fmla="*/ 94225 h 94225"/>
                  <a:gd name="connsiteX2" fmla="*/ 0 w 94203"/>
                  <a:gd name="connsiteY2" fmla="*/ 49274 h 94225"/>
                  <a:gd name="connsiteX3" fmla="*/ 0 w 94203"/>
                  <a:gd name="connsiteY3" fmla="*/ 49274 h 94225"/>
                  <a:gd name="connsiteX4" fmla="*/ 0 w 94203"/>
                  <a:gd name="connsiteY4" fmla="*/ 44952 h 94225"/>
                  <a:gd name="connsiteX5" fmla="*/ 44941 w 94203"/>
                  <a:gd name="connsiteY5" fmla="*/ 0 h 94225"/>
                  <a:gd name="connsiteX6" fmla="*/ 44941 w 94203"/>
                  <a:gd name="connsiteY6" fmla="*/ 0 h 94225"/>
                  <a:gd name="connsiteX7" fmla="*/ 49263 w 94203"/>
                  <a:gd name="connsiteY7" fmla="*/ 0 h 94225"/>
                  <a:gd name="connsiteX8" fmla="*/ 94204 w 94203"/>
                  <a:gd name="connsiteY8" fmla="*/ 44952 h 94225"/>
                  <a:gd name="connsiteX9" fmla="*/ 94204 w 94203"/>
                  <a:gd name="connsiteY9" fmla="*/ 44952 h 94225"/>
                  <a:gd name="connsiteX10" fmla="*/ 94204 w 94203"/>
                  <a:gd name="connsiteY10" fmla="*/ 49274 h 94225"/>
                  <a:gd name="connsiteX11" fmla="*/ 49263 w 94203"/>
                  <a:gd name="connsiteY11" fmla="*/ 94225 h 94225"/>
                  <a:gd name="connsiteX12" fmla="*/ 49263 w 94203"/>
                  <a:gd name="connsiteY12" fmla="*/ 94225 h 94225"/>
                  <a:gd name="connsiteX13" fmla="*/ 49263 w 94203"/>
                  <a:gd name="connsiteY13" fmla="*/ 84717 h 94225"/>
                  <a:gd name="connsiteX14" fmla="*/ 49263 w 94203"/>
                  <a:gd name="connsiteY14" fmla="*/ 89903 h 94225"/>
                  <a:gd name="connsiteX15" fmla="*/ 89882 w 94203"/>
                  <a:gd name="connsiteY15" fmla="*/ 49274 h 94225"/>
                  <a:gd name="connsiteX16" fmla="*/ 84697 w 94203"/>
                  <a:gd name="connsiteY16" fmla="*/ 49274 h 94225"/>
                  <a:gd name="connsiteX17" fmla="*/ 49263 w 94203"/>
                  <a:gd name="connsiteY17" fmla="*/ 84717 h 94225"/>
                  <a:gd name="connsiteX18" fmla="*/ 4321 w 94203"/>
                  <a:gd name="connsiteY18" fmla="*/ 48409 h 94225"/>
                  <a:gd name="connsiteX19" fmla="*/ 44941 w 94203"/>
                  <a:gd name="connsiteY19" fmla="*/ 89039 h 94225"/>
                  <a:gd name="connsiteX20" fmla="*/ 44941 w 94203"/>
                  <a:gd name="connsiteY20" fmla="*/ 83852 h 94225"/>
                  <a:gd name="connsiteX21" fmla="*/ 9507 w 94203"/>
                  <a:gd name="connsiteY21" fmla="*/ 48409 h 94225"/>
                  <a:gd name="connsiteX22" fmla="*/ 4321 w 94203"/>
                  <a:gd name="connsiteY22" fmla="*/ 48409 h 94225"/>
                  <a:gd name="connsiteX23" fmla="*/ 12964 w 94203"/>
                  <a:gd name="connsiteY23" fmla="*/ 46681 h 94225"/>
                  <a:gd name="connsiteX24" fmla="*/ 46670 w 94203"/>
                  <a:gd name="connsiteY24" fmla="*/ 80394 h 94225"/>
                  <a:gd name="connsiteX25" fmla="*/ 80376 w 94203"/>
                  <a:gd name="connsiteY25" fmla="*/ 46681 h 94225"/>
                  <a:gd name="connsiteX26" fmla="*/ 46670 w 94203"/>
                  <a:gd name="connsiteY26" fmla="*/ 12967 h 94225"/>
                  <a:gd name="connsiteX27" fmla="*/ 12964 w 94203"/>
                  <a:gd name="connsiteY27" fmla="*/ 46681 h 94225"/>
                  <a:gd name="connsiteX28" fmla="*/ 84697 w 94203"/>
                  <a:gd name="connsiteY28" fmla="*/ 44087 h 94225"/>
                  <a:gd name="connsiteX29" fmla="*/ 89882 w 94203"/>
                  <a:gd name="connsiteY29" fmla="*/ 44087 h 94225"/>
                  <a:gd name="connsiteX30" fmla="*/ 49263 w 94203"/>
                  <a:gd name="connsiteY30" fmla="*/ 3458 h 94225"/>
                  <a:gd name="connsiteX31" fmla="*/ 49263 w 94203"/>
                  <a:gd name="connsiteY31" fmla="*/ 8645 h 94225"/>
                  <a:gd name="connsiteX32" fmla="*/ 84697 w 94203"/>
                  <a:gd name="connsiteY32" fmla="*/ 44087 h 94225"/>
                  <a:gd name="connsiteX33" fmla="*/ 4321 w 94203"/>
                  <a:gd name="connsiteY33" fmla="*/ 44087 h 94225"/>
                  <a:gd name="connsiteX34" fmla="*/ 9507 w 94203"/>
                  <a:gd name="connsiteY34" fmla="*/ 44087 h 94225"/>
                  <a:gd name="connsiteX35" fmla="*/ 44941 w 94203"/>
                  <a:gd name="connsiteY35" fmla="*/ 8645 h 94225"/>
                  <a:gd name="connsiteX36" fmla="*/ 44941 w 94203"/>
                  <a:gd name="connsiteY36" fmla="*/ 3458 h 94225"/>
                  <a:gd name="connsiteX37" fmla="*/ 4321 w 94203"/>
                  <a:gd name="connsiteY37" fmla="*/ 44087 h 94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94203" h="94225">
                    <a:moveTo>
                      <a:pt x="49263" y="94225"/>
                    </a:moveTo>
                    <a:lnTo>
                      <a:pt x="44941" y="94225"/>
                    </a:lnTo>
                    <a:cubicBezTo>
                      <a:pt x="20742" y="93361"/>
                      <a:pt x="864" y="73479"/>
                      <a:pt x="0" y="49274"/>
                    </a:cubicBezTo>
                    <a:lnTo>
                      <a:pt x="0" y="49274"/>
                    </a:lnTo>
                    <a:lnTo>
                      <a:pt x="0" y="44952"/>
                    </a:lnTo>
                    <a:cubicBezTo>
                      <a:pt x="864" y="20747"/>
                      <a:pt x="20742" y="864"/>
                      <a:pt x="44941" y="0"/>
                    </a:cubicBezTo>
                    <a:lnTo>
                      <a:pt x="44941" y="0"/>
                    </a:lnTo>
                    <a:lnTo>
                      <a:pt x="49263" y="0"/>
                    </a:lnTo>
                    <a:cubicBezTo>
                      <a:pt x="73462" y="864"/>
                      <a:pt x="93339" y="20747"/>
                      <a:pt x="94204" y="44952"/>
                    </a:cubicBezTo>
                    <a:lnTo>
                      <a:pt x="94204" y="44952"/>
                    </a:lnTo>
                    <a:lnTo>
                      <a:pt x="94204" y="49274"/>
                    </a:lnTo>
                    <a:cubicBezTo>
                      <a:pt x="92475" y="73479"/>
                      <a:pt x="73462" y="92497"/>
                      <a:pt x="49263" y="94225"/>
                    </a:cubicBezTo>
                    <a:lnTo>
                      <a:pt x="49263" y="94225"/>
                    </a:lnTo>
                    <a:close/>
                    <a:moveTo>
                      <a:pt x="49263" y="84717"/>
                    </a:moveTo>
                    <a:lnTo>
                      <a:pt x="49263" y="89903"/>
                    </a:lnTo>
                    <a:cubicBezTo>
                      <a:pt x="70869" y="89039"/>
                      <a:pt x="88154" y="70885"/>
                      <a:pt x="89882" y="49274"/>
                    </a:cubicBezTo>
                    <a:lnTo>
                      <a:pt x="84697" y="49274"/>
                    </a:lnTo>
                    <a:cubicBezTo>
                      <a:pt x="82968" y="68292"/>
                      <a:pt x="68276" y="82988"/>
                      <a:pt x="49263" y="84717"/>
                    </a:cubicBezTo>
                    <a:close/>
                    <a:moveTo>
                      <a:pt x="4321" y="48409"/>
                    </a:moveTo>
                    <a:cubicBezTo>
                      <a:pt x="5186" y="70021"/>
                      <a:pt x="23335" y="88174"/>
                      <a:pt x="44941" y="89039"/>
                    </a:cubicBezTo>
                    <a:lnTo>
                      <a:pt x="44941" y="83852"/>
                    </a:lnTo>
                    <a:cubicBezTo>
                      <a:pt x="25928" y="82988"/>
                      <a:pt x="10371" y="67427"/>
                      <a:pt x="9507" y="48409"/>
                    </a:cubicBezTo>
                    <a:lnTo>
                      <a:pt x="4321" y="48409"/>
                    </a:lnTo>
                    <a:close/>
                    <a:moveTo>
                      <a:pt x="12964" y="46681"/>
                    </a:moveTo>
                    <a:cubicBezTo>
                      <a:pt x="12964" y="64834"/>
                      <a:pt x="27656" y="80394"/>
                      <a:pt x="46670" y="80394"/>
                    </a:cubicBezTo>
                    <a:cubicBezTo>
                      <a:pt x="65683" y="80394"/>
                      <a:pt x="80376" y="65698"/>
                      <a:pt x="80376" y="46681"/>
                    </a:cubicBezTo>
                    <a:cubicBezTo>
                      <a:pt x="80376" y="27663"/>
                      <a:pt x="65683" y="12967"/>
                      <a:pt x="46670" y="12967"/>
                    </a:cubicBezTo>
                    <a:cubicBezTo>
                      <a:pt x="27656" y="12967"/>
                      <a:pt x="12964" y="28527"/>
                      <a:pt x="12964" y="46681"/>
                    </a:cubicBezTo>
                    <a:close/>
                    <a:moveTo>
                      <a:pt x="84697" y="44087"/>
                    </a:moveTo>
                    <a:lnTo>
                      <a:pt x="89882" y="44087"/>
                    </a:lnTo>
                    <a:cubicBezTo>
                      <a:pt x="89018" y="22476"/>
                      <a:pt x="70869" y="4322"/>
                      <a:pt x="49263" y="3458"/>
                    </a:cubicBezTo>
                    <a:lnTo>
                      <a:pt x="49263" y="8645"/>
                    </a:lnTo>
                    <a:cubicBezTo>
                      <a:pt x="68276" y="9509"/>
                      <a:pt x="82968" y="25069"/>
                      <a:pt x="84697" y="44087"/>
                    </a:cubicBezTo>
                    <a:close/>
                    <a:moveTo>
                      <a:pt x="4321" y="44087"/>
                    </a:moveTo>
                    <a:lnTo>
                      <a:pt x="9507" y="44087"/>
                    </a:lnTo>
                    <a:cubicBezTo>
                      <a:pt x="10371" y="25069"/>
                      <a:pt x="25928" y="9509"/>
                      <a:pt x="44941" y="8645"/>
                    </a:cubicBezTo>
                    <a:lnTo>
                      <a:pt x="44941" y="3458"/>
                    </a:lnTo>
                    <a:cubicBezTo>
                      <a:pt x="22471" y="5187"/>
                      <a:pt x="5186" y="22476"/>
                      <a:pt x="4321" y="4408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54" name="Graphic 16831">
              <a:extLst>
                <a:ext uri="{FF2B5EF4-FFF2-40B4-BE49-F238E27FC236}">
                  <a16:creationId xmlns:a16="http://schemas.microsoft.com/office/drawing/2014/main" id="{CBB35521-856C-5744-BA56-88F780DCB043}"/>
                </a:ext>
              </a:extLst>
            </p:cNvPr>
            <p:cNvGrpSpPr/>
            <p:nvPr/>
          </p:nvGrpSpPr>
          <p:grpSpPr>
            <a:xfrm>
              <a:off x="3141759" y="782609"/>
              <a:ext cx="419162" cy="176348"/>
              <a:chOff x="3141759" y="782609"/>
              <a:chExt cx="419162" cy="176348"/>
            </a:xfrm>
            <a:solidFill>
              <a:srgbClr val="355464"/>
            </a:solidFill>
          </p:grpSpPr>
          <p:sp>
            <p:nvSpPr>
              <p:cNvPr id="55" name="Freeform 17660">
                <a:extLst>
                  <a:ext uri="{FF2B5EF4-FFF2-40B4-BE49-F238E27FC236}">
                    <a16:creationId xmlns:a16="http://schemas.microsoft.com/office/drawing/2014/main" id="{12EE30AD-898B-3E27-5ACB-6CE7C143DE3D}"/>
                  </a:ext>
                </a:extLst>
              </p:cNvPr>
              <p:cNvSpPr/>
              <p:nvPr/>
            </p:nvSpPr>
            <p:spPr>
              <a:xfrm>
                <a:off x="3144351" y="785202"/>
                <a:ext cx="413977" cy="171161"/>
              </a:xfrm>
              <a:custGeom>
                <a:avLst/>
                <a:gdLst>
                  <a:gd name="connsiteX0" fmla="*/ 364715 w 413977"/>
                  <a:gd name="connsiteY0" fmla="*/ 70021 h 171161"/>
                  <a:gd name="connsiteX1" fmla="*/ 364715 w 413977"/>
                  <a:gd name="connsiteY1" fmla="*/ 70021 h 171161"/>
                  <a:gd name="connsiteX2" fmla="*/ 364715 w 413977"/>
                  <a:gd name="connsiteY2" fmla="*/ 66563 h 171161"/>
                  <a:gd name="connsiteX3" fmla="*/ 366443 w 413977"/>
                  <a:gd name="connsiteY3" fmla="*/ 64834 h 171161"/>
                  <a:gd name="connsiteX4" fmla="*/ 366443 w 413977"/>
                  <a:gd name="connsiteY4" fmla="*/ 64834 h 171161"/>
                  <a:gd name="connsiteX5" fmla="*/ 366443 w 413977"/>
                  <a:gd name="connsiteY5" fmla="*/ 74343 h 171161"/>
                  <a:gd name="connsiteX6" fmla="*/ 373358 w 413977"/>
                  <a:gd name="connsiteY6" fmla="*/ 70885 h 171161"/>
                  <a:gd name="connsiteX7" fmla="*/ 371629 w 413977"/>
                  <a:gd name="connsiteY7" fmla="*/ 63105 h 171161"/>
                  <a:gd name="connsiteX8" fmla="*/ 364715 w 413977"/>
                  <a:gd name="connsiteY8" fmla="*/ 70021 h 171161"/>
                  <a:gd name="connsiteX9" fmla="*/ 337059 w 413977"/>
                  <a:gd name="connsiteY9" fmla="*/ 31120 h 171161"/>
                  <a:gd name="connsiteX10" fmla="*/ 363851 w 413977"/>
                  <a:gd name="connsiteY10" fmla="*/ 69156 h 171161"/>
                  <a:gd name="connsiteX11" fmla="*/ 371629 w 413977"/>
                  <a:gd name="connsiteY11" fmla="*/ 63970 h 171161"/>
                  <a:gd name="connsiteX12" fmla="*/ 344837 w 413977"/>
                  <a:gd name="connsiteY12" fmla="*/ 25934 h 171161"/>
                  <a:gd name="connsiteX13" fmla="*/ 337059 w 413977"/>
                  <a:gd name="connsiteY13" fmla="*/ 31120 h 171161"/>
                  <a:gd name="connsiteX14" fmla="*/ 334466 w 413977"/>
                  <a:gd name="connsiteY14" fmla="*/ 30256 h 171161"/>
                  <a:gd name="connsiteX15" fmla="*/ 336195 w 413977"/>
                  <a:gd name="connsiteY15" fmla="*/ 30256 h 171161"/>
                  <a:gd name="connsiteX16" fmla="*/ 337059 w 413977"/>
                  <a:gd name="connsiteY16" fmla="*/ 30256 h 171161"/>
                  <a:gd name="connsiteX17" fmla="*/ 337059 w 413977"/>
                  <a:gd name="connsiteY17" fmla="*/ 30256 h 171161"/>
                  <a:gd name="connsiteX18" fmla="*/ 345701 w 413977"/>
                  <a:gd name="connsiteY18" fmla="*/ 25934 h 171161"/>
                  <a:gd name="connsiteX19" fmla="*/ 341380 w 413977"/>
                  <a:gd name="connsiteY19" fmla="*/ 21611 h 171161"/>
                  <a:gd name="connsiteX20" fmla="*/ 335330 w 413977"/>
                  <a:gd name="connsiteY20" fmla="*/ 19882 h 171161"/>
                  <a:gd name="connsiteX21" fmla="*/ 335330 w 413977"/>
                  <a:gd name="connsiteY21" fmla="*/ 30256 h 171161"/>
                  <a:gd name="connsiteX22" fmla="*/ 194457 w 413977"/>
                  <a:gd name="connsiteY22" fmla="*/ 30256 h 171161"/>
                  <a:gd name="connsiteX23" fmla="*/ 334466 w 413977"/>
                  <a:gd name="connsiteY23" fmla="*/ 30256 h 171161"/>
                  <a:gd name="connsiteX24" fmla="*/ 334466 w 413977"/>
                  <a:gd name="connsiteY24" fmla="*/ 20747 h 171161"/>
                  <a:gd name="connsiteX25" fmla="*/ 194457 w 413977"/>
                  <a:gd name="connsiteY25" fmla="*/ 20747 h 171161"/>
                  <a:gd name="connsiteX26" fmla="*/ 194457 w 413977"/>
                  <a:gd name="connsiteY26" fmla="*/ 30256 h 171161"/>
                  <a:gd name="connsiteX27" fmla="*/ 191000 w 413977"/>
                  <a:gd name="connsiteY27" fmla="*/ 31120 h 171161"/>
                  <a:gd name="connsiteX28" fmla="*/ 191000 w 413977"/>
                  <a:gd name="connsiteY28" fmla="*/ 31120 h 171161"/>
                  <a:gd name="connsiteX29" fmla="*/ 191000 w 413977"/>
                  <a:gd name="connsiteY29" fmla="*/ 31120 h 171161"/>
                  <a:gd name="connsiteX30" fmla="*/ 192729 w 413977"/>
                  <a:gd name="connsiteY30" fmla="*/ 30256 h 171161"/>
                  <a:gd name="connsiteX31" fmla="*/ 194457 w 413977"/>
                  <a:gd name="connsiteY31" fmla="*/ 29391 h 171161"/>
                  <a:gd name="connsiteX32" fmla="*/ 194457 w 413977"/>
                  <a:gd name="connsiteY32" fmla="*/ 20747 h 171161"/>
                  <a:gd name="connsiteX33" fmla="*/ 188407 w 413977"/>
                  <a:gd name="connsiteY33" fmla="*/ 21611 h 171161"/>
                  <a:gd name="connsiteX34" fmla="*/ 184086 w 413977"/>
                  <a:gd name="connsiteY34" fmla="*/ 24205 h 171161"/>
                  <a:gd name="connsiteX35" fmla="*/ 191000 w 413977"/>
                  <a:gd name="connsiteY35" fmla="*/ 31120 h 171161"/>
                  <a:gd name="connsiteX36" fmla="*/ 152973 w 413977"/>
                  <a:gd name="connsiteY36" fmla="*/ 70885 h 171161"/>
                  <a:gd name="connsiteX37" fmla="*/ 191000 w 413977"/>
                  <a:gd name="connsiteY37" fmla="*/ 31120 h 171161"/>
                  <a:gd name="connsiteX38" fmla="*/ 184086 w 413977"/>
                  <a:gd name="connsiteY38" fmla="*/ 24205 h 171161"/>
                  <a:gd name="connsiteX39" fmla="*/ 146059 w 413977"/>
                  <a:gd name="connsiteY39" fmla="*/ 63970 h 171161"/>
                  <a:gd name="connsiteX40" fmla="*/ 152973 w 413977"/>
                  <a:gd name="connsiteY40" fmla="*/ 70885 h 171161"/>
                  <a:gd name="connsiteX41" fmla="*/ 150380 w 413977"/>
                  <a:gd name="connsiteY41" fmla="*/ 65698 h 171161"/>
                  <a:gd name="connsiteX42" fmla="*/ 150380 w 413977"/>
                  <a:gd name="connsiteY42" fmla="*/ 65698 h 171161"/>
                  <a:gd name="connsiteX43" fmla="*/ 152973 w 413977"/>
                  <a:gd name="connsiteY43" fmla="*/ 67427 h 171161"/>
                  <a:gd name="connsiteX44" fmla="*/ 152973 w 413977"/>
                  <a:gd name="connsiteY44" fmla="*/ 70021 h 171161"/>
                  <a:gd name="connsiteX45" fmla="*/ 152973 w 413977"/>
                  <a:gd name="connsiteY45" fmla="*/ 70885 h 171161"/>
                  <a:gd name="connsiteX46" fmla="*/ 152973 w 413977"/>
                  <a:gd name="connsiteY46" fmla="*/ 70885 h 171161"/>
                  <a:gd name="connsiteX47" fmla="*/ 146059 w 413977"/>
                  <a:gd name="connsiteY47" fmla="*/ 63970 h 171161"/>
                  <a:gd name="connsiteX48" fmla="*/ 144330 w 413977"/>
                  <a:gd name="connsiteY48" fmla="*/ 70885 h 171161"/>
                  <a:gd name="connsiteX49" fmla="*/ 150380 w 413977"/>
                  <a:gd name="connsiteY49" fmla="*/ 74343 h 171161"/>
                  <a:gd name="connsiteX50" fmla="*/ 150380 w 413977"/>
                  <a:gd name="connsiteY50" fmla="*/ 65698 h 171161"/>
                  <a:gd name="connsiteX51" fmla="*/ 366443 w 413977"/>
                  <a:gd name="connsiteY51" fmla="*/ 65698 h 171161"/>
                  <a:gd name="connsiteX52" fmla="*/ 150380 w 413977"/>
                  <a:gd name="connsiteY52" fmla="*/ 65698 h 171161"/>
                  <a:gd name="connsiteX53" fmla="*/ 150380 w 413977"/>
                  <a:gd name="connsiteY53" fmla="*/ 75208 h 171161"/>
                  <a:gd name="connsiteX54" fmla="*/ 366443 w 413977"/>
                  <a:gd name="connsiteY54" fmla="*/ 75208 h 171161"/>
                  <a:gd name="connsiteX55" fmla="*/ 366443 w 413977"/>
                  <a:gd name="connsiteY55" fmla="*/ 65698 h 171161"/>
                  <a:gd name="connsiteX56" fmla="*/ 413977 w 413977"/>
                  <a:gd name="connsiteY56" fmla="*/ 99412 h 171161"/>
                  <a:gd name="connsiteX57" fmla="*/ 413113 w 413977"/>
                  <a:gd name="connsiteY57" fmla="*/ 89903 h 171161"/>
                  <a:gd name="connsiteX58" fmla="*/ 409656 w 413977"/>
                  <a:gd name="connsiteY58" fmla="*/ 82123 h 171161"/>
                  <a:gd name="connsiteX59" fmla="*/ 401878 w 413977"/>
                  <a:gd name="connsiteY59" fmla="*/ 87310 h 171161"/>
                  <a:gd name="connsiteX60" fmla="*/ 404471 w 413977"/>
                  <a:gd name="connsiteY60" fmla="*/ 92497 h 171161"/>
                  <a:gd name="connsiteX61" fmla="*/ 405335 w 413977"/>
                  <a:gd name="connsiteY61" fmla="*/ 98548 h 171161"/>
                  <a:gd name="connsiteX62" fmla="*/ 413977 w 413977"/>
                  <a:gd name="connsiteY62" fmla="*/ 99412 h 171161"/>
                  <a:gd name="connsiteX63" fmla="*/ 413977 w 413977"/>
                  <a:gd name="connsiteY63" fmla="*/ 140906 h 171161"/>
                  <a:gd name="connsiteX64" fmla="*/ 413977 w 413977"/>
                  <a:gd name="connsiteY64" fmla="*/ 98548 h 171161"/>
                  <a:gd name="connsiteX65" fmla="*/ 404471 w 413977"/>
                  <a:gd name="connsiteY65" fmla="*/ 98548 h 171161"/>
                  <a:gd name="connsiteX66" fmla="*/ 404471 w 413977"/>
                  <a:gd name="connsiteY66" fmla="*/ 140042 h 171161"/>
                  <a:gd name="connsiteX67" fmla="*/ 413977 w 413977"/>
                  <a:gd name="connsiteY67" fmla="*/ 140042 h 171161"/>
                  <a:gd name="connsiteX68" fmla="*/ 402742 w 413977"/>
                  <a:gd name="connsiteY68" fmla="*/ 155602 h 171161"/>
                  <a:gd name="connsiteX69" fmla="*/ 410520 w 413977"/>
                  <a:gd name="connsiteY69" fmla="*/ 149551 h 171161"/>
                  <a:gd name="connsiteX70" fmla="*/ 413977 w 413977"/>
                  <a:gd name="connsiteY70" fmla="*/ 140906 h 171161"/>
                  <a:gd name="connsiteX71" fmla="*/ 404471 w 413977"/>
                  <a:gd name="connsiteY71" fmla="*/ 140906 h 171161"/>
                  <a:gd name="connsiteX72" fmla="*/ 402742 w 413977"/>
                  <a:gd name="connsiteY72" fmla="*/ 144364 h 171161"/>
                  <a:gd name="connsiteX73" fmla="*/ 399285 w 413977"/>
                  <a:gd name="connsiteY73" fmla="*/ 146957 h 171161"/>
                  <a:gd name="connsiteX74" fmla="*/ 402742 w 413977"/>
                  <a:gd name="connsiteY74" fmla="*/ 155602 h 171161"/>
                  <a:gd name="connsiteX75" fmla="*/ 382000 w 413977"/>
                  <a:gd name="connsiteY75" fmla="*/ 162517 h 171161"/>
                  <a:gd name="connsiteX76" fmla="*/ 403606 w 413977"/>
                  <a:gd name="connsiteY76" fmla="*/ 155602 h 171161"/>
                  <a:gd name="connsiteX77" fmla="*/ 401014 w 413977"/>
                  <a:gd name="connsiteY77" fmla="*/ 146957 h 171161"/>
                  <a:gd name="connsiteX78" fmla="*/ 379407 w 413977"/>
                  <a:gd name="connsiteY78" fmla="*/ 153873 h 171161"/>
                  <a:gd name="connsiteX79" fmla="*/ 382000 w 413977"/>
                  <a:gd name="connsiteY79" fmla="*/ 162517 h 171161"/>
                  <a:gd name="connsiteX80" fmla="*/ 328416 w 413977"/>
                  <a:gd name="connsiteY80" fmla="*/ 118430 h 171161"/>
                  <a:gd name="connsiteX81" fmla="*/ 375086 w 413977"/>
                  <a:gd name="connsiteY81" fmla="*/ 158195 h 171161"/>
                  <a:gd name="connsiteX82" fmla="*/ 384593 w 413977"/>
                  <a:gd name="connsiteY82" fmla="*/ 156466 h 171161"/>
                  <a:gd name="connsiteX83" fmla="*/ 328416 w 413977"/>
                  <a:gd name="connsiteY83" fmla="*/ 108921 h 171161"/>
                  <a:gd name="connsiteX84" fmla="*/ 328416 w 413977"/>
                  <a:gd name="connsiteY84" fmla="*/ 118430 h 171161"/>
                  <a:gd name="connsiteX85" fmla="*/ 280882 w 413977"/>
                  <a:gd name="connsiteY85" fmla="*/ 166840 h 171161"/>
                  <a:gd name="connsiteX86" fmla="*/ 328416 w 413977"/>
                  <a:gd name="connsiteY86" fmla="*/ 119295 h 171161"/>
                  <a:gd name="connsiteX87" fmla="*/ 328416 w 413977"/>
                  <a:gd name="connsiteY87" fmla="*/ 109786 h 171161"/>
                  <a:gd name="connsiteX88" fmla="*/ 271376 w 413977"/>
                  <a:gd name="connsiteY88" fmla="*/ 166840 h 171161"/>
                  <a:gd name="connsiteX89" fmla="*/ 280882 w 413977"/>
                  <a:gd name="connsiteY89" fmla="*/ 166840 h 171161"/>
                  <a:gd name="connsiteX90" fmla="*/ 139145 w 413977"/>
                  <a:gd name="connsiteY90" fmla="*/ 171162 h 171161"/>
                  <a:gd name="connsiteX91" fmla="*/ 276561 w 413977"/>
                  <a:gd name="connsiteY91" fmla="*/ 171162 h 171161"/>
                  <a:gd name="connsiteX92" fmla="*/ 276561 w 413977"/>
                  <a:gd name="connsiteY92" fmla="*/ 161653 h 171161"/>
                  <a:gd name="connsiteX93" fmla="*/ 139145 w 413977"/>
                  <a:gd name="connsiteY93" fmla="*/ 161653 h 171161"/>
                  <a:gd name="connsiteX94" fmla="*/ 139145 w 413977"/>
                  <a:gd name="connsiteY94" fmla="*/ 171162 h 171161"/>
                  <a:gd name="connsiteX95" fmla="*/ 86425 w 413977"/>
                  <a:gd name="connsiteY95" fmla="*/ 118430 h 171161"/>
                  <a:gd name="connsiteX96" fmla="*/ 133959 w 413977"/>
                  <a:gd name="connsiteY96" fmla="*/ 165975 h 171161"/>
                  <a:gd name="connsiteX97" fmla="*/ 143466 w 413977"/>
                  <a:gd name="connsiteY97" fmla="*/ 165975 h 171161"/>
                  <a:gd name="connsiteX98" fmla="*/ 86425 w 413977"/>
                  <a:gd name="connsiteY98" fmla="*/ 108921 h 171161"/>
                  <a:gd name="connsiteX99" fmla="*/ 86425 w 413977"/>
                  <a:gd name="connsiteY99" fmla="*/ 118430 h 171161"/>
                  <a:gd name="connsiteX100" fmla="*/ 39756 w 413977"/>
                  <a:gd name="connsiteY100" fmla="*/ 156466 h 171161"/>
                  <a:gd name="connsiteX101" fmla="*/ 86425 w 413977"/>
                  <a:gd name="connsiteY101" fmla="*/ 119295 h 171161"/>
                  <a:gd name="connsiteX102" fmla="*/ 86425 w 413977"/>
                  <a:gd name="connsiteY102" fmla="*/ 109786 h 171161"/>
                  <a:gd name="connsiteX103" fmla="*/ 30249 w 413977"/>
                  <a:gd name="connsiteY103" fmla="*/ 154737 h 171161"/>
                  <a:gd name="connsiteX104" fmla="*/ 39756 w 413977"/>
                  <a:gd name="connsiteY104" fmla="*/ 156466 h 171161"/>
                  <a:gd name="connsiteX105" fmla="*/ 12099 w 413977"/>
                  <a:gd name="connsiteY105" fmla="*/ 154737 h 171161"/>
                  <a:gd name="connsiteX106" fmla="*/ 33706 w 413977"/>
                  <a:gd name="connsiteY106" fmla="*/ 159060 h 171161"/>
                  <a:gd name="connsiteX107" fmla="*/ 36299 w 413977"/>
                  <a:gd name="connsiteY107" fmla="*/ 150415 h 171161"/>
                  <a:gd name="connsiteX108" fmla="*/ 14692 w 413977"/>
                  <a:gd name="connsiteY108" fmla="*/ 146093 h 171161"/>
                  <a:gd name="connsiteX109" fmla="*/ 12099 w 413977"/>
                  <a:gd name="connsiteY109" fmla="*/ 154737 h 171161"/>
                  <a:gd name="connsiteX110" fmla="*/ 864 w 413977"/>
                  <a:gd name="connsiteY110" fmla="*/ 140906 h 171161"/>
                  <a:gd name="connsiteX111" fmla="*/ 4321 w 413977"/>
                  <a:gd name="connsiteY111" fmla="*/ 150415 h 171161"/>
                  <a:gd name="connsiteX112" fmla="*/ 12964 w 413977"/>
                  <a:gd name="connsiteY112" fmla="*/ 155602 h 171161"/>
                  <a:gd name="connsiteX113" fmla="*/ 14692 w 413977"/>
                  <a:gd name="connsiteY113" fmla="*/ 146093 h 171161"/>
                  <a:gd name="connsiteX114" fmla="*/ 12099 w 413977"/>
                  <a:gd name="connsiteY114" fmla="*/ 144364 h 171161"/>
                  <a:gd name="connsiteX115" fmla="*/ 10371 w 413977"/>
                  <a:gd name="connsiteY115" fmla="*/ 140906 h 171161"/>
                  <a:gd name="connsiteX116" fmla="*/ 864 w 413977"/>
                  <a:gd name="connsiteY116" fmla="*/ 140906 h 171161"/>
                  <a:gd name="connsiteX117" fmla="*/ 864 w 413977"/>
                  <a:gd name="connsiteY117" fmla="*/ 98548 h 171161"/>
                  <a:gd name="connsiteX118" fmla="*/ 864 w 413977"/>
                  <a:gd name="connsiteY118" fmla="*/ 140042 h 171161"/>
                  <a:gd name="connsiteX119" fmla="*/ 10371 w 413977"/>
                  <a:gd name="connsiteY119" fmla="*/ 140042 h 171161"/>
                  <a:gd name="connsiteX120" fmla="*/ 10371 w 413977"/>
                  <a:gd name="connsiteY120" fmla="*/ 98548 h 171161"/>
                  <a:gd name="connsiteX121" fmla="*/ 864 w 413977"/>
                  <a:gd name="connsiteY121" fmla="*/ 98548 h 171161"/>
                  <a:gd name="connsiteX122" fmla="*/ 12099 w 413977"/>
                  <a:gd name="connsiteY122" fmla="*/ 84717 h 171161"/>
                  <a:gd name="connsiteX123" fmla="*/ 0 w 413977"/>
                  <a:gd name="connsiteY123" fmla="*/ 99412 h 171161"/>
                  <a:gd name="connsiteX124" fmla="*/ 9507 w 413977"/>
                  <a:gd name="connsiteY124" fmla="*/ 99412 h 171161"/>
                  <a:gd name="connsiteX125" fmla="*/ 13828 w 413977"/>
                  <a:gd name="connsiteY125" fmla="*/ 94225 h 171161"/>
                  <a:gd name="connsiteX126" fmla="*/ 12099 w 413977"/>
                  <a:gd name="connsiteY126" fmla="*/ 84717 h 171161"/>
                  <a:gd name="connsiteX127" fmla="*/ 113217 w 413977"/>
                  <a:gd name="connsiteY127" fmla="*/ 63105 h 171161"/>
                  <a:gd name="connsiteX128" fmla="*/ 12099 w 413977"/>
                  <a:gd name="connsiteY128" fmla="*/ 84717 h 171161"/>
                  <a:gd name="connsiteX129" fmla="*/ 13828 w 413977"/>
                  <a:gd name="connsiteY129" fmla="*/ 94225 h 171161"/>
                  <a:gd name="connsiteX130" fmla="*/ 114946 w 413977"/>
                  <a:gd name="connsiteY130" fmla="*/ 72614 h 171161"/>
                  <a:gd name="connsiteX131" fmla="*/ 113217 w 413977"/>
                  <a:gd name="connsiteY131" fmla="*/ 63105 h 171161"/>
                  <a:gd name="connsiteX132" fmla="*/ 124452 w 413977"/>
                  <a:gd name="connsiteY132" fmla="*/ 57054 h 171161"/>
                  <a:gd name="connsiteX133" fmla="*/ 119267 w 413977"/>
                  <a:gd name="connsiteY133" fmla="*/ 60512 h 171161"/>
                  <a:gd name="connsiteX134" fmla="*/ 113217 w 413977"/>
                  <a:gd name="connsiteY134" fmla="*/ 63105 h 171161"/>
                  <a:gd name="connsiteX135" fmla="*/ 114946 w 413977"/>
                  <a:gd name="connsiteY135" fmla="*/ 72614 h 171161"/>
                  <a:gd name="connsiteX136" fmla="*/ 123588 w 413977"/>
                  <a:gd name="connsiteY136" fmla="*/ 69156 h 171161"/>
                  <a:gd name="connsiteX137" fmla="*/ 131367 w 413977"/>
                  <a:gd name="connsiteY137" fmla="*/ 63970 h 171161"/>
                  <a:gd name="connsiteX138" fmla="*/ 124452 w 413977"/>
                  <a:gd name="connsiteY138" fmla="*/ 57054 h 171161"/>
                  <a:gd name="connsiteX139" fmla="*/ 173715 w 413977"/>
                  <a:gd name="connsiteY139" fmla="*/ 6916 h 171161"/>
                  <a:gd name="connsiteX140" fmla="*/ 125317 w 413977"/>
                  <a:gd name="connsiteY140" fmla="*/ 56189 h 171161"/>
                  <a:gd name="connsiteX141" fmla="*/ 132231 w 413977"/>
                  <a:gd name="connsiteY141" fmla="*/ 63105 h 171161"/>
                  <a:gd name="connsiteX142" fmla="*/ 180629 w 413977"/>
                  <a:gd name="connsiteY142" fmla="*/ 13831 h 171161"/>
                  <a:gd name="connsiteX143" fmla="*/ 173715 w 413977"/>
                  <a:gd name="connsiteY143" fmla="*/ 6916 h 171161"/>
                  <a:gd name="connsiteX144" fmla="*/ 191000 w 413977"/>
                  <a:gd name="connsiteY144" fmla="*/ 0 h 171161"/>
                  <a:gd name="connsiteX145" fmla="*/ 182357 w 413977"/>
                  <a:gd name="connsiteY145" fmla="*/ 1729 h 171161"/>
                  <a:gd name="connsiteX146" fmla="*/ 174579 w 413977"/>
                  <a:gd name="connsiteY146" fmla="*/ 6916 h 171161"/>
                  <a:gd name="connsiteX147" fmla="*/ 181493 w 413977"/>
                  <a:gd name="connsiteY147" fmla="*/ 13831 h 171161"/>
                  <a:gd name="connsiteX148" fmla="*/ 186679 w 413977"/>
                  <a:gd name="connsiteY148" fmla="*/ 10373 h 171161"/>
                  <a:gd name="connsiteX149" fmla="*/ 191864 w 413977"/>
                  <a:gd name="connsiteY149" fmla="*/ 9509 h 171161"/>
                  <a:gd name="connsiteX150" fmla="*/ 191864 w 413977"/>
                  <a:gd name="connsiteY150" fmla="*/ 0 h 171161"/>
                  <a:gd name="connsiteX151" fmla="*/ 341380 w 413977"/>
                  <a:gd name="connsiteY151" fmla="*/ 0 h 171161"/>
                  <a:gd name="connsiteX152" fmla="*/ 191000 w 413977"/>
                  <a:gd name="connsiteY152" fmla="*/ 0 h 171161"/>
                  <a:gd name="connsiteX153" fmla="*/ 191000 w 413977"/>
                  <a:gd name="connsiteY153" fmla="*/ 9509 h 171161"/>
                  <a:gd name="connsiteX154" fmla="*/ 341380 w 413977"/>
                  <a:gd name="connsiteY154" fmla="*/ 9509 h 171161"/>
                  <a:gd name="connsiteX155" fmla="*/ 341380 w 413977"/>
                  <a:gd name="connsiteY155" fmla="*/ 0 h 171161"/>
                  <a:gd name="connsiteX156" fmla="*/ 357801 w 413977"/>
                  <a:gd name="connsiteY156" fmla="*/ 8645 h 171161"/>
                  <a:gd name="connsiteX157" fmla="*/ 350023 w 413977"/>
                  <a:gd name="connsiteY157" fmla="*/ 2593 h 171161"/>
                  <a:gd name="connsiteX158" fmla="*/ 340516 w 413977"/>
                  <a:gd name="connsiteY158" fmla="*/ 0 h 171161"/>
                  <a:gd name="connsiteX159" fmla="*/ 340516 w 413977"/>
                  <a:gd name="connsiteY159" fmla="*/ 9509 h 171161"/>
                  <a:gd name="connsiteX160" fmla="*/ 345701 w 413977"/>
                  <a:gd name="connsiteY160" fmla="*/ 11238 h 171161"/>
                  <a:gd name="connsiteX161" fmla="*/ 349158 w 413977"/>
                  <a:gd name="connsiteY161" fmla="*/ 14696 h 171161"/>
                  <a:gd name="connsiteX162" fmla="*/ 357801 w 413977"/>
                  <a:gd name="connsiteY162" fmla="*/ 8645 h 171161"/>
                  <a:gd name="connsiteX163" fmla="*/ 408792 w 413977"/>
                  <a:gd name="connsiteY163" fmla="*/ 81259 h 171161"/>
                  <a:gd name="connsiteX164" fmla="*/ 357801 w 413977"/>
                  <a:gd name="connsiteY164" fmla="*/ 8645 h 171161"/>
                  <a:gd name="connsiteX165" fmla="*/ 350023 w 413977"/>
                  <a:gd name="connsiteY165" fmla="*/ 13831 h 171161"/>
                  <a:gd name="connsiteX166" fmla="*/ 401014 w 413977"/>
                  <a:gd name="connsiteY166" fmla="*/ 86445 h 171161"/>
                  <a:gd name="connsiteX167" fmla="*/ 408792 w 413977"/>
                  <a:gd name="connsiteY167" fmla="*/ 81259 h 171161"/>
                  <a:gd name="connsiteX168" fmla="*/ 368172 w 413977"/>
                  <a:gd name="connsiteY168" fmla="*/ 67427 h 171161"/>
                  <a:gd name="connsiteX169" fmla="*/ 364715 w 413977"/>
                  <a:gd name="connsiteY169" fmla="*/ 70021 h 171161"/>
                  <a:gd name="connsiteX170" fmla="*/ 364715 w 413977"/>
                  <a:gd name="connsiteY170" fmla="*/ 70021 h 171161"/>
                  <a:gd name="connsiteX171" fmla="*/ 364715 w 413977"/>
                  <a:gd name="connsiteY171" fmla="*/ 70021 h 171161"/>
                  <a:gd name="connsiteX172" fmla="*/ 368172 w 413977"/>
                  <a:gd name="connsiteY172" fmla="*/ 67427 h 171161"/>
                  <a:gd name="connsiteX173" fmla="*/ 340516 w 413977"/>
                  <a:gd name="connsiteY173" fmla="*/ 28527 h 171161"/>
                  <a:gd name="connsiteX174" fmla="*/ 336195 w 413977"/>
                  <a:gd name="connsiteY174" fmla="*/ 30256 h 171161"/>
                  <a:gd name="connsiteX175" fmla="*/ 336195 w 413977"/>
                  <a:gd name="connsiteY175" fmla="*/ 30256 h 171161"/>
                  <a:gd name="connsiteX176" fmla="*/ 336195 w 413977"/>
                  <a:gd name="connsiteY176" fmla="*/ 30256 h 171161"/>
                  <a:gd name="connsiteX177" fmla="*/ 340516 w 413977"/>
                  <a:gd name="connsiteY177" fmla="*/ 28527 h 171161"/>
                  <a:gd name="connsiteX178" fmla="*/ 187543 w 413977"/>
                  <a:gd name="connsiteY178" fmla="*/ 28527 h 171161"/>
                  <a:gd name="connsiteX179" fmla="*/ 184086 w 413977"/>
                  <a:gd name="connsiteY179" fmla="*/ 25069 h 171161"/>
                  <a:gd name="connsiteX180" fmla="*/ 184086 w 413977"/>
                  <a:gd name="connsiteY180" fmla="*/ 25069 h 171161"/>
                  <a:gd name="connsiteX181" fmla="*/ 187543 w 413977"/>
                  <a:gd name="connsiteY181" fmla="*/ 28527 h 171161"/>
                  <a:gd name="connsiteX182" fmla="*/ 149516 w 413977"/>
                  <a:gd name="connsiteY182" fmla="*/ 67427 h 171161"/>
                  <a:gd name="connsiteX183" fmla="*/ 152973 w 413977"/>
                  <a:gd name="connsiteY183" fmla="*/ 70885 h 171161"/>
                  <a:gd name="connsiteX184" fmla="*/ 152973 w 413977"/>
                  <a:gd name="connsiteY184" fmla="*/ 70885 h 171161"/>
                  <a:gd name="connsiteX185" fmla="*/ 149516 w 413977"/>
                  <a:gd name="connsiteY185" fmla="*/ 67427 h 171161"/>
                  <a:gd name="connsiteX186" fmla="*/ 408792 w 413977"/>
                  <a:gd name="connsiteY186" fmla="*/ 98548 h 171161"/>
                  <a:gd name="connsiteX187" fmla="*/ 404471 w 413977"/>
                  <a:gd name="connsiteY187" fmla="*/ 97683 h 171161"/>
                  <a:gd name="connsiteX188" fmla="*/ 404471 w 413977"/>
                  <a:gd name="connsiteY188" fmla="*/ 97683 h 171161"/>
                  <a:gd name="connsiteX189" fmla="*/ 404471 w 413977"/>
                  <a:gd name="connsiteY189" fmla="*/ 97683 h 171161"/>
                  <a:gd name="connsiteX190" fmla="*/ 408792 w 413977"/>
                  <a:gd name="connsiteY190" fmla="*/ 97683 h 171161"/>
                  <a:gd name="connsiteX191" fmla="*/ 401878 w 413977"/>
                  <a:gd name="connsiteY191" fmla="*/ 151279 h 171161"/>
                  <a:gd name="connsiteX192" fmla="*/ 403606 w 413977"/>
                  <a:gd name="connsiteY192" fmla="*/ 155602 h 171161"/>
                  <a:gd name="connsiteX193" fmla="*/ 403606 w 413977"/>
                  <a:gd name="connsiteY193" fmla="*/ 155602 h 171161"/>
                  <a:gd name="connsiteX194" fmla="*/ 401878 w 413977"/>
                  <a:gd name="connsiteY194" fmla="*/ 151279 h 171161"/>
                  <a:gd name="connsiteX195" fmla="*/ 380272 w 413977"/>
                  <a:gd name="connsiteY195" fmla="*/ 157331 h 171161"/>
                  <a:gd name="connsiteX196" fmla="*/ 375950 w 413977"/>
                  <a:gd name="connsiteY196" fmla="*/ 158195 h 171161"/>
                  <a:gd name="connsiteX197" fmla="*/ 376814 w 413977"/>
                  <a:gd name="connsiteY197" fmla="*/ 163382 h 171161"/>
                  <a:gd name="connsiteX198" fmla="*/ 382000 w 413977"/>
                  <a:gd name="connsiteY198" fmla="*/ 161653 h 171161"/>
                  <a:gd name="connsiteX199" fmla="*/ 380272 w 413977"/>
                  <a:gd name="connsiteY199" fmla="*/ 157331 h 171161"/>
                  <a:gd name="connsiteX200" fmla="*/ 275697 w 413977"/>
                  <a:gd name="connsiteY200" fmla="*/ 166840 h 171161"/>
                  <a:gd name="connsiteX201" fmla="*/ 275697 w 413977"/>
                  <a:gd name="connsiteY201" fmla="*/ 171162 h 171161"/>
                  <a:gd name="connsiteX202" fmla="*/ 280018 w 413977"/>
                  <a:gd name="connsiteY202" fmla="*/ 171162 h 171161"/>
                  <a:gd name="connsiteX203" fmla="*/ 280018 w 413977"/>
                  <a:gd name="connsiteY203" fmla="*/ 166840 h 171161"/>
                  <a:gd name="connsiteX204" fmla="*/ 275697 w 413977"/>
                  <a:gd name="connsiteY204" fmla="*/ 166840 h 171161"/>
                  <a:gd name="connsiteX205" fmla="*/ 139145 w 413977"/>
                  <a:gd name="connsiteY205" fmla="*/ 166840 h 171161"/>
                  <a:gd name="connsiteX206" fmla="*/ 134823 w 413977"/>
                  <a:gd name="connsiteY206" fmla="*/ 166840 h 171161"/>
                  <a:gd name="connsiteX207" fmla="*/ 134823 w 413977"/>
                  <a:gd name="connsiteY207" fmla="*/ 171162 h 171161"/>
                  <a:gd name="connsiteX208" fmla="*/ 139145 w 413977"/>
                  <a:gd name="connsiteY208" fmla="*/ 171162 h 171161"/>
                  <a:gd name="connsiteX209" fmla="*/ 139145 w 413977"/>
                  <a:gd name="connsiteY209" fmla="*/ 166840 h 171161"/>
                  <a:gd name="connsiteX210" fmla="*/ 35434 w 413977"/>
                  <a:gd name="connsiteY210" fmla="*/ 155602 h 171161"/>
                  <a:gd name="connsiteX211" fmla="*/ 34570 w 413977"/>
                  <a:gd name="connsiteY211" fmla="*/ 159924 h 171161"/>
                  <a:gd name="connsiteX212" fmla="*/ 38891 w 413977"/>
                  <a:gd name="connsiteY212" fmla="*/ 160788 h 171161"/>
                  <a:gd name="connsiteX213" fmla="*/ 39756 w 413977"/>
                  <a:gd name="connsiteY213" fmla="*/ 156466 h 171161"/>
                  <a:gd name="connsiteX214" fmla="*/ 35434 w 413977"/>
                  <a:gd name="connsiteY214" fmla="*/ 155602 h 171161"/>
                  <a:gd name="connsiteX215" fmla="*/ 12964 w 413977"/>
                  <a:gd name="connsiteY215" fmla="*/ 150415 h 171161"/>
                  <a:gd name="connsiteX216" fmla="*/ 12099 w 413977"/>
                  <a:gd name="connsiteY216" fmla="*/ 154737 h 171161"/>
                  <a:gd name="connsiteX217" fmla="*/ 12099 w 413977"/>
                  <a:gd name="connsiteY217" fmla="*/ 154737 h 171161"/>
                  <a:gd name="connsiteX218" fmla="*/ 12964 w 413977"/>
                  <a:gd name="connsiteY218" fmla="*/ 150415 h 171161"/>
                  <a:gd name="connsiteX219" fmla="*/ 12964 w 413977"/>
                  <a:gd name="connsiteY219" fmla="*/ 89039 h 171161"/>
                  <a:gd name="connsiteX220" fmla="*/ 12099 w 413977"/>
                  <a:gd name="connsiteY220" fmla="*/ 84717 h 171161"/>
                  <a:gd name="connsiteX221" fmla="*/ 12099 w 413977"/>
                  <a:gd name="connsiteY221" fmla="*/ 84717 h 171161"/>
                  <a:gd name="connsiteX222" fmla="*/ 12964 w 413977"/>
                  <a:gd name="connsiteY222" fmla="*/ 89039 h 171161"/>
                  <a:gd name="connsiteX223" fmla="*/ 114081 w 413977"/>
                  <a:gd name="connsiteY223" fmla="*/ 67427 h 171161"/>
                  <a:gd name="connsiteX224" fmla="*/ 114946 w 413977"/>
                  <a:gd name="connsiteY224" fmla="*/ 71750 h 171161"/>
                  <a:gd name="connsiteX225" fmla="*/ 114946 w 413977"/>
                  <a:gd name="connsiteY225" fmla="*/ 71750 h 171161"/>
                  <a:gd name="connsiteX226" fmla="*/ 114081 w 413977"/>
                  <a:gd name="connsiteY226" fmla="*/ 67427 h 171161"/>
                  <a:gd name="connsiteX227" fmla="*/ 127910 w 413977"/>
                  <a:gd name="connsiteY227" fmla="*/ 59647 h 171161"/>
                  <a:gd name="connsiteX228" fmla="*/ 131367 w 413977"/>
                  <a:gd name="connsiteY228" fmla="*/ 63105 h 171161"/>
                  <a:gd name="connsiteX229" fmla="*/ 131367 w 413977"/>
                  <a:gd name="connsiteY229" fmla="*/ 63105 h 171161"/>
                  <a:gd name="connsiteX230" fmla="*/ 127910 w 413977"/>
                  <a:gd name="connsiteY230" fmla="*/ 59647 h 171161"/>
                  <a:gd name="connsiteX231" fmla="*/ 177172 w 413977"/>
                  <a:gd name="connsiteY231" fmla="*/ 10373 h 171161"/>
                  <a:gd name="connsiteX232" fmla="*/ 173715 w 413977"/>
                  <a:gd name="connsiteY232" fmla="*/ 6916 h 171161"/>
                  <a:gd name="connsiteX233" fmla="*/ 173715 w 413977"/>
                  <a:gd name="connsiteY233" fmla="*/ 6916 h 171161"/>
                  <a:gd name="connsiteX234" fmla="*/ 177172 w 413977"/>
                  <a:gd name="connsiteY234" fmla="*/ 10373 h 171161"/>
                  <a:gd name="connsiteX235" fmla="*/ 354344 w 413977"/>
                  <a:gd name="connsiteY235" fmla="*/ 11238 h 171161"/>
                  <a:gd name="connsiteX236" fmla="*/ 350023 w 413977"/>
                  <a:gd name="connsiteY236" fmla="*/ 13831 h 171161"/>
                  <a:gd name="connsiteX237" fmla="*/ 350023 w 413977"/>
                  <a:gd name="connsiteY237" fmla="*/ 13831 h 171161"/>
                  <a:gd name="connsiteX238" fmla="*/ 350023 w 413977"/>
                  <a:gd name="connsiteY238" fmla="*/ 13831 h 171161"/>
                  <a:gd name="connsiteX239" fmla="*/ 354344 w 413977"/>
                  <a:gd name="connsiteY239" fmla="*/ 11238 h 171161"/>
                  <a:gd name="connsiteX240" fmla="*/ 404471 w 413977"/>
                  <a:gd name="connsiteY240" fmla="*/ 83852 h 171161"/>
                  <a:gd name="connsiteX241" fmla="*/ 401014 w 413977"/>
                  <a:gd name="connsiteY241" fmla="*/ 86445 h 171161"/>
                  <a:gd name="connsiteX242" fmla="*/ 401014 w 413977"/>
                  <a:gd name="connsiteY242" fmla="*/ 86445 h 171161"/>
                  <a:gd name="connsiteX243" fmla="*/ 404471 w 413977"/>
                  <a:gd name="connsiteY243" fmla="*/ 83852 h 1711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</a:cxnLst>
                <a:rect l="l" t="t" r="r" b="b"/>
                <a:pathLst>
                  <a:path w="413977" h="171161">
                    <a:moveTo>
                      <a:pt x="364715" y="70021"/>
                    </a:moveTo>
                    <a:cubicBezTo>
                      <a:pt x="364715" y="70885"/>
                      <a:pt x="364715" y="70021"/>
                      <a:pt x="364715" y="70021"/>
                    </a:cubicBezTo>
                    <a:cubicBezTo>
                      <a:pt x="364715" y="69156"/>
                      <a:pt x="363851" y="68292"/>
                      <a:pt x="364715" y="66563"/>
                    </a:cubicBezTo>
                    <a:cubicBezTo>
                      <a:pt x="365579" y="65698"/>
                      <a:pt x="365579" y="64834"/>
                      <a:pt x="366443" y="64834"/>
                    </a:cubicBezTo>
                    <a:cubicBezTo>
                      <a:pt x="366443" y="64834"/>
                      <a:pt x="367308" y="64834"/>
                      <a:pt x="366443" y="64834"/>
                    </a:cubicBezTo>
                    <a:lnTo>
                      <a:pt x="366443" y="74343"/>
                    </a:lnTo>
                    <a:cubicBezTo>
                      <a:pt x="368172" y="74343"/>
                      <a:pt x="371629" y="73479"/>
                      <a:pt x="373358" y="70885"/>
                    </a:cubicBezTo>
                    <a:cubicBezTo>
                      <a:pt x="375086" y="67427"/>
                      <a:pt x="372493" y="63970"/>
                      <a:pt x="371629" y="63105"/>
                    </a:cubicBezTo>
                    <a:lnTo>
                      <a:pt x="364715" y="70021"/>
                    </a:lnTo>
                    <a:close/>
                    <a:moveTo>
                      <a:pt x="337059" y="31120"/>
                    </a:moveTo>
                    <a:lnTo>
                      <a:pt x="363851" y="69156"/>
                    </a:lnTo>
                    <a:lnTo>
                      <a:pt x="371629" y="63970"/>
                    </a:lnTo>
                    <a:lnTo>
                      <a:pt x="344837" y="25934"/>
                    </a:lnTo>
                    <a:lnTo>
                      <a:pt x="337059" y="31120"/>
                    </a:lnTo>
                    <a:close/>
                    <a:moveTo>
                      <a:pt x="334466" y="30256"/>
                    </a:moveTo>
                    <a:cubicBezTo>
                      <a:pt x="334466" y="30256"/>
                      <a:pt x="335330" y="30256"/>
                      <a:pt x="336195" y="30256"/>
                    </a:cubicBezTo>
                    <a:cubicBezTo>
                      <a:pt x="336195" y="30256"/>
                      <a:pt x="336195" y="30256"/>
                      <a:pt x="337059" y="30256"/>
                    </a:cubicBezTo>
                    <a:cubicBezTo>
                      <a:pt x="337059" y="30256"/>
                      <a:pt x="337059" y="30256"/>
                      <a:pt x="337059" y="30256"/>
                    </a:cubicBezTo>
                    <a:lnTo>
                      <a:pt x="345701" y="25934"/>
                    </a:lnTo>
                    <a:cubicBezTo>
                      <a:pt x="344837" y="24205"/>
                      <a:pt x="343109" y="22476"/>
                      <a:pt x="341380" y="21611"/>
                    </a:cubicBezTo>
                    <a:cubicBezTo>
                      <a:pt x="339652" y="20747"/>
                      <a:pt x="337923" y="19882"/>
                      <a:pt x="335330" y="19882"/>
                    </a:cubicBezTo>
                    <a:lnTo>
                      <a:pt x="335330" y="30256"/>
                    </a:lnTo>
                    <a:close/>
                    <a:moveTo>
                      <a:pt x="194457" y="30256"/>
                    </a:moveTo>
                    <a:lnTo>
                      <a:pt x="334466" y="30256"/>
                    </a:lnTo>
                    <a:lnTo>
                      <a:pt x="334466" y="20747"/>
                    </a:lnTo>
                    <a:lnTo>
                      <a:pt x="194457" y="20747"/>
                    </a:lnTo>
                    <a:lnTo>
                      <a:pt x="194457" y="30256"/>
                    </a:lnTo>
                    <a:close/>
                    <a:moveTo>
                      <a:pt x="191000" y="31120"/>
                    </a:moveTo>
                    <a:cubicBezTo>
                      <a:pt x="191000" y="31120"/>
                      <a:pt x="191000" y="31120"/>
                      <a:pt x="191000" y="31120"/>
                    </a:cubicBezTo>
                    <a:cubicBezTo>
                      <a:pt x="191000" y="31120"/>
                      <a:pt x="191864" y="31120"/>
                      <a:pt x="191000" y="31120"/>
                    </a:cubicBezTo>
                    <a:cubicBezTo>
                      <a:pt x="191864" y="30256"/>
                      <a:pt x="191864" y="30256"/>
                      <a:pt x="192729" y="30256"/>
                    </a:cubicBezTo>
                    <a:cubicBezTo>
                      <a:pt x="193593" y="30256"/>
                      <a:pt x="194457" y="29391"/>
                      <a:pt x="194457" y="29391"/>
                    </a:cubicBezTo>
                    <a:lnTo>
                      <a:pt x="194457" y="20747"/>
                    </a:lnTo>
                    <a:cubicBezTo>
                      <a:pt x="192729" y="20747"/>
                      <a:pt x="190136" y="21611"/>
                      <a:pt x="188407" y="21611"/>
                    </a:cubicBezTo>
                    <a:cubicBezTo>
                      <a:pt x="186679" y="22476"/>
                      <a:pt x="184950" y="23340"/>
                      <a:pt x="184086" y="24205"/>
                    </a:cubicBezTo>
                    <a:lnTo>
                      <a:pt x="191000" y="31120"/>
                    </a:lnTo>
                    <a:close/>
                    <a:moveTo>
                      <a:pt x="152973" y="70885"/>
                    </a:moveTo>
                    <a:lnTo>
                      <a:pt x="191000" y="31120"/>
                    </a:lnTo>
                    <a:lnTo>
                      <a:pt x="184086" y="24205"/>
                    </a:lnTo>
                    <a:lnTo>
                      <a:pt x="146059" y="63970"/>
                    </a:lnTo>
                    <a:lnTo>
                      <a:pt x="152973" y="70885"/>
                    </a:lnTo>
                    <a:close/>
                    <a:moveTo>
                      <a:pt x="150380" y="65698"/>
                    </a:moveTo>
                    <a:cubicBezTo>
                      <a:pt x="150380" y="65698"/>
                      <a:pt x="151244" y="65698"/>
                      <a:pt x="150380" y="65698"/>
                    </a:cubicBezTo>
                    <a:cubicBezTo>
                      <a:pt x="151244" y="65698"/>
                      <a:pt x="152109" y="66563"/>
                      <a:pt x="152973" y="67427"/>
                    </a:cubicBezTo>
                    <a:cubicBezTo>
                      <a:pt x="153837" y="68292"/>
                      <a:pt x="152973" y="69156"/>
                      <a:pt x="152973" y="70021"/>
                    </a:cubicBezTo>
                    <a:cubicBezTo>
                      <a:pt x="152973" y="70021"/>
                      <a:pt x="152973" y="70885"/>
                      <a:pt x="152973" y="70885"/>
                    </a:cubicBezTo>
                    <a:cubicBezTo>
                      <a:pt x="152973" y="70885"/>
                      <a:pt x="152973" y="70885"/>
                      <a:pt x="152973" y="70885"/>
                    </a:cubicBezTo>
                    <a:lnTo>
                      <a:pt x="146059" y="63970"/>
                    </a:lnTo>
                    <a:cubicBezTo>
                      <a:pt x="145195" y="64834"/>
                      <a:pt x="142602" y="68292"/>
                      <a:pt x="144330" y="70885"/>
                    </a:cubicBezTo>
                    <a:cubicBezTo>
                      <a:pt x="146059" y="74343"/>
                      <a:pt x="149516" y="74343"/>
                      <a:pt x="150380" y="74343"/>
                    </a:cubicBezTo>
                    <a:lnTo>
                      <a:pt x="150380" y="65698"/>
                    </a:lnTo>
                    <a:close/>
                    <a:moveTo>
                      <a:pt x="366443" y="65698"/>
                    </a:moveTo>
                    <a:lnTo>
                      <a:pt x="150380" y="65698"/>
                    </a:lnTo>
                    <a:lnTo>
                      <a:pt x="150380" y="75208"/>
                    </a:lnTo>
                    <a:lnTo>
                      <a:pt x="366443" y="75208"/>
                    </a:lnTo>
                    <a:lnTo>
                      <a:pt x="366443" y="65698"/>
                    </a:lnTo>
                    <a:close/>
                    <a:moveTo>
                      <a:pt x="413977" y="99412"/>
                    </a:moveTo>
                    <a:cubicBezTo>
                      <a:pt x="413977" y="95954"/>
                      <a:pt x="413977" y="92497"/>
                      <a:pt x="413113" y="89903"/>
                    </a:cubicBezTo>
                    <a:cubicBezTo>
                      <a:pt x="412249" y="87310"/>
                      <a:pt x="410520" y="83852"/>
                      <a:pt x="409656" y="82123"/>
                    </a:cubicBezTo>
                    <a:lnTo>
                      <a:pt x="401878" y="87310"/>
                    </a:lnTo>
                    <a:cubicBezTo>
                      <a:pt x="402742" y="88174"/>
                      <a:pt x="403606" y="90768"/>
                      <a:pt x="404471" y="92497"/>
                    </a:cubicBezTo>
                    <a:cubicBezTo>
                      <a:pt x="405335" y="95090"/>
                      <a:pt x="405335" y="96819"/>
                      <a:pt x="405335" y="98548"/>
                    </a:cubicBezTo>
                    <a:lnTo>
                      <a:pt x="413977" y="99412"/>
                    </a:lnTo>
                    <a:close/>
                    <a:moveTo>
                      <a:pt x="413977" y="140906"/>
                    </a:moveTo>
                    <a:lnTo>
                      <a:pt x="413977" y="98548"/>
                    </a:lnTo>
                    <a:lnTo>
                      <a:pt x="404471" y="98548"/>
                    </a:lnTo>
                    <a:lnTo>
                      <a:pt x="404471" y="140042"/>
                    </a:lnTo>
                    <a:lnTo>
                      <a:pt x="413977" y="140042"/>
                    </a:lnTo>
                    <a:close/>
                    <a:moveTo>
                      <a:pt x="402742" y="155602"/>
                    </a:moveTo>
                    <a:cubicBezTo>
                      <a:pt x="406199" y="154737"/>
                      <a:pt x="408792" y="152144"/>
                      <a:pt x="410520" y="149551"/>
                    </a:cubicBezTo>
                    <a:cubicBezTo>
                      <a:pt x="412249" y="146957"/>
                      <a:pt x="413977" y="143499"/>
                      <a:pt x="413977" y="140906"/>
                    </a:cubicBezTo>
                    <a:lnTo>
                      <a:pt x="404471" y="140906"/>
                    </a:lnTo>
                    <a:cubicBezTo>
                      <a:pt x="404471" y="141770"/>
                      <a:pt x="404471" y="143499"/>
                      <a:pt x="402742" y="144364"/>
                    </a:cubicBezTo>
                    <a:cubicBezTo>
                      <a:pt x="401878" y="145228"/>
                      <a:pt x="401014" y="146093"/>
                      <a:pt x="399285" y="146957"/>
                    </a:cubicBezTo>
                    <a:lnTo>
                      <a:pt x="402742" y="155602"/>
                    </a:lnTo>
                    <a:close/>
                    <a:moveTo>
                      <a:pt x="382000" y="162517"/>
                    </a:moveTo>
                    <a:lnTo>
                      <a:pt x="403606" y="155602"/>
                    </a:lnTo>
                    <a:lnTo>
                      <a:pt x="401014" y="146957"/>
                    </a:lnTo>
                    <a:lnTo>
                      <a:pt x="379407" y="153873"/>
                    </a:lnTo>
                    <a:lnTo>
                      <a:pt x="382000" y="162517"/>
                    </a:lnTo>
                    <a:close/>
                    <a:moveTo>
                      <a:pt x="328416" y="118430"/>
                    </a:moveTo>
                    <a:cubicBezTo>
                      <a:pt x="351751" y="118430"/>
                      <a:pt x="371629" y="135719"/>
                      <a:pt x="375086" y="158195"/>
                    </a:cubicBezTo>
                    <a:lnTo>
                      <a:pt x="384593" y="156466"/>
                    </a:lnTo>
                    <a:cubicBezTo>
                      <a:pt x="380272" y="129668"/>
                      <a:pt x="356937" y="108921"/>
                      <a:pt x="328416" y="108921"/>
                    </a:cubicBezTo>
                    <a:lnTo>
                      <a:pt x="328416" y="118430"/>
                    </a:lnTo>
                    <a:close/>
                    <a:moveTo>
                      <a:pt x="280882" y="166840"/>
                    </a:moveTo>
                    <a:cubicBezTo>
                      <a:pt x="280882" y="140906"/>
                      <a:pt x="302489" y="119295"/>
                      <a:pt x="328416" y="119295"/>
                    </a:cubicBezTo>
                    <a:lnTo>
                      <a:pt x="328416" y="109786"/>
                    </a:lnTo>
                    <a:cubicBezTo>
                      <a:pt x="297303" y="109786"/>
                      <a:pt x="271376" y="135719"/>
                      <a:pt x="271376" y="166840"/>
                    </a:cubicBezTo>
                    <a:lnTo>
                      <a:pt x="280882" y="166840"/>
                    </a:lnTo>
                    <a:close/>
                    <a:moveTo>
                      <a:pt x="139145" y="171162"/>
                    </a:moveTo>
                    <a:lnTo>
                      <a:pt x="276561" y="171162"/>
                    </a:lnTo>
                    <a:lnTo>
                      <a:pt x="276561" y="161653"/>
                    </a:lnTo>
                    <a:lnTo>
                      <a:pt x="139145" y="161653"/>
                    </a:lnTo>
                    <a:lnTo>
                      <a:pt x="139145" y="171162"/>
                    </a:lnTo>
                    <a:close/>
                    <a:moveTo>
                      <a:pt x="86425" y="118430"/>
                    </a:moveTo>
                    <a:cubicBezTo>
                      <a:pt x="112353" y="118430"/>
                      <a:pt x="133959" y="140042"/>
                      <a:pt x="133959" y="165975"/>
                    </a:cubicBezTo>
                    <a:lnTo>
                      <a:pt x="143466" y="165975"/>
                    </a:lnTo>
                    <a:cubicBezTo>
                      <a:pt x="143466" y="134855"/>
                      <a:pt x="117538" y="108921"/>
                      <a:pt x="86425" y="108921"/>
                    </a:cubicBezTo>
                    <a:lnTo>
                      <a:pt x="86425" y="118430"/>
                    </a:lnTo>
                    <a:close/>
                    <a:moveTo>
                      <a:pt x="39756" y="156466"/>
                    </a:moveTo>
                    <a:cubicBezTo>
                      <a:pt x="44941" y="134855"/>
                      <a:pt x="63091" y="119295"/>
                      <a:pt x="86425" y="119295"/>
                    </a:cubicBezTo>
                    <a:lnTo>
                      <a:pt x="86425" y="109786"/>
                    </a:lnTo>
                    <a:cubicBezTo>
                      <a:pt x="58769" y="109786"/>
                      <a:pt x="36299" y="128804"/>
                      <a:pt x="30249" y="154737"/>
                    </a:cubicBezTo>
                    <a:lnTo>
                      <a:pt x="39756" y="156466"/>
                    </a:lnTo>
                    <a:close/>
                    <a:moveTo>
                      <a:pt x="12099" y="154737"/>
                    </a:moveTo>
                    <a:lnTo>
                      <a:pt x="33706" y="159060"/>
                    </a:lnTo>
                    <a:lnTo>
                      <a:pt x="36299" y="150415"/>
                    </a:lnTo>
                    <a:lnTo>
                      <a:pt x="14692" y="146093"/>
                    </a:lnTo>
                    <a:lnTo>
                      <a:pt x="12099" y="154737"/>
                    </a:lnTo>
                    <a:close/>
                    <a:moveTo>
                      <a:pt x="864" y="140906"/>
                    </a:moveTo>
                    <a:cubicBezTo>
                      <a:pt x="864" y="144364"/>
                      <a:pt x="2593" y="147822"/>
                      <a:pt x="4321" y="150415"/>
                    </a:cubicBezTo>
                    <a:cubicBezTo>
                      <a:pt x="6050" y="153008"/>
                      <a:pt x="9507" y="154737"/>
                      <a:pt x="12964" y="155602"/>
                    </a:cubicBezTo>
                    <a:lnTo>
                      <a:pt x="14692" y="146093"/>
                    </a:lnTo>
                    <a:cubicBezTo>
                      <a:pt x="13828" y="146093"/>
                      <a:pt x="12964" y="145228"/>
                      <a:pt x="12099" y="144364"/>
                    </a:cubicBezTo>
                    <a:cubicBezTo>
                      <a:pt x="11235" y="143499"/>
                      <a:pt x="10371" y="141770"/>
                      <a:pt x="10371" y="140906"/>
                    </a:cubicBezTo>
                    <a:lnTo>
                      <a:pt x="864" y="140906"/>
                    </a:lnTo>
                    <a:close/>
                    <a:moveTo>
                      <a:pt x="864" y="98548"/>
                    </a:moveTo>
                    <a:lnTo>
                      <a:pt x="864" y="140042"/>
                    </a:lnTo>
                    <a:lnTo>
                      <a:pt x="10371" y="140042"/>
                    </a:lnTo>
                    <a:lnTo>
                      <a:pt x="10371" y="98548"/>
                    </a:lnTo>
                    <a:lnTo>
                      <a:pt x="864" y="98548"/>
                    </a:lnTo>
                    <a:close/>
                    <a:moveTo>
                      <a:pt x="12099" y="84717"/>
                    </a:moveTo>
                    <a:cubicBezTo>
                      <a:pt x="6050" y="86445"/>
                      <a:pt x="0" y="92497"/>
                      <a:pt x="0" y="99412"/>
                    </a:cubicBezTo>
                    <a:lnTo>
                      <a:pt x="9507" y="99412"/>
                    </a:lnTo>
                    <a:cubicBezTo>
                      <a:pt x="9507" y="96819"/>
                      <a:pt x="11235" y="94225"/>
                      <a:pt x="13828" y="94225"/>
                    </a:cubicBezTo>
                    <a:lnTo>
                      <a:pt x="12099" y="84717"/>
                    </a:lnTo>
                    <a:close/>
                    <a:moveTo>
                      <a:pt x="113217" y="63105"/>
                    </a:moveTo>
                    <a:lnTo>
                      <a:pt x="12099" y="84717"/>
                    </a:lnTo>
                    <a:lnTo>
                      <a:pt x="13828" y="94225"/>
                    </a:lnTo>
                    <a:lnTo>
                      <a:pt x="114946" y="72614"/>
                    </a:lnTo>
                    <a:lnTo>
                      <a:pt x="113217" y="63105"/>
                    </a:lnTo>
                    <a:close/>
                    <a:moveTo>
                      <a:pt x="124452" y="57054"/>
                    </a:moveTo>
                    <a:cubicBezTo>
                      <a:pt x="123588" y="57918"/>
                      <a:pt x="120996" y="59647"/>
                      <a:pt x="119267" y="60512"/>
                    </a:cubicBezTo>
                    <a:cubicBezTo>
                      <a:pt x="116674" y="61376"/>
                      <a:pt x="114946" y="62241"/>
                      <a:pt x="113217" y="63105"/>
                    </a:cubicBezTo>
                    <a:lnTo>
                      <a:pt x="114946" y="72614"/>
                    </a:lnTo>
                    <a:cubicBezTo>
                      <a:pt x="117538" y="71750"/>
                      <a:pt x="120996" y="70885"/>
                      <a:pt x="123588" y="69156"/>
                    </a:cubicBezTo>
                    <a:cubicBezTo>
                      <a:pt x="126181" y="67427"/>
                      <a:pt x="128774" y="65698"/>
                      <a:pt x="131367" y="63970"/>
                    </a:cubicBezTo>
                    <a:lnTo>
                      <a:pt x="124452" y="57054"/>
                    </a:lnTo>
                    <a:close/>
                    <a:moveTo>
                      <a:pt x="173715" y="6916"/>
                    </a:moveTo>
                    <a:lnTo>
                      <a:pt x="125317" y="56189"/>
                    </a:lnTo>
                    <a:lnTo>
                      <a:pt x="132231" y="63105"/>
                    </a:lnTo>
                    <a:lnTo>
                      <a:pt x="180629" y="13831"/>
                    </a:lnTo>
                    <a:lnTo>
                      <a:pt x="173715" y="6916"/>
                    </a:lnTo>
                    <a:close/>
                    <a:moveTo>
                      <a:pt x="191000" y="0"/>
                    </a:moveTo>
                    <a:cubicBezTo>
                      <a:pt x="188407" y="0"/>
                      <a:pt x="184950" y="864"/>
                      <a:pt x="182357" y="1729"/>
                    </a:cubicBezTo>
                    <a:cubicBezTo>
                      <a:pt x="179765" y="2593"/>
                      <a:pt x="176308" y="4322"/>
                      <a:pt x="174579" y="6916"/>
                    </a:cubicBezTo>
                    <a:lnTo>
                      <a:pt x="181493" y="13831"/>
                    </a:lnTo>
                    <a:cubicBezTo>
                      <a:pt x="182357" y="12967"/>
                      <a:pt x="184086" y="11238"/>
                      <a:pt x="186679" y="10373"/>
                    </a:cubicBezTo>
                    <a:cubicBezTo>
                      <a:pt x="188407" y="9509"/>
                      <a:pt x="191000" y="9509"/>
                      <a:pt x="191864" y="9509"/>
                    </a:cubicBezTo>
                    <a:lnTo>
                      <a:pt x="191864" y="0"/>
                    </a:lnTo>
                    <a:close/>
                    <a:moveTo>
                      <a:pt x="341380" y="0"/>
                    </a:moveTo>
                    <a:lnTo>
                      <a:pt x="191000" y="0"/>
                    </a:lnTo>
                    <a:lnTo>
                      <a:pt x="191000" y="9509"/>
                    </a:lnTo>
                    <a:lnTo>
                      <a:pt x="341380" y="9509"/>
                    </a:lnTo>
                    <a:lnTo>
                      <a:pt x="341380" y="0"/>
                    </a:lnTo>
                    <a:close/>
                    <a:moveTo>
                      <a:pt x="357801" y="8645"/>
                    </a:moveTo>
                    <a:cubicBezTo>
                      <a:pt x="356072" y="6051"/>
                      <a:pt x="353480" y="3458"/>
                      <a:pt x="350023" y="2593"/>
                    </a:cubicBezTo>
                    <a:cubicBezTo>
                      <a:pt x="347430" y="864"/>
                      <a:pt x="343973" y="0"/>
                      <a:pt x="340516" y="0"/>
                    </a:cubicBezTo>
                    <a:lnTo>
                      <a:pt x="340516" y="9509"/>
                    </a:lnTo>
                    <a:cubicBezTo>
                      <a:pt x="342244" y="9509"/>
                      <a:pt x="343973" y="10373"/>
                      <a:pt x="345701" y="11238"/>
                    </a:cubicBezTo>
                    <a:cubicBezTo>
                      <a:pt x="347430" y="12102"/>
                      <a:pt x="349158" y="12967"/>
                      <a:pt x="349158" y="14696"/>
                    </a:cubicBezTo>
                    <a:lnTo>
                      <a:pt x="357801" y="8645"/>
                    </a:lnTo>
                    <a:close/>
                    <a:moveTo>
                      <a:pt x="408792" y="81259"/>
                    </a:moveTo>
                    <a:lnTo>
                      <a:pt x="357801" y="8645"/>
                    </a:lnTo>
                    <a:lnTo>
                      <a:pt x="350023" y="13831"/>
                    </a:lnTo>
                    <a:lnTo>
                      <a:pt x="401014" y="86445"/>
                    </a:lnTo>
                    <a:lnTo>
                      <a:pt x="408792" y="81259"/>
                    </a:lnTo>
                    <a:close/>
                    <a:moveTo>
                      <a:pt x="368172" y="67427"/>
                    </a:moveTo>
                    <a:lnTo>
                      <a:pt x="364715" y="70021"/>
                    </a:lnTo>
                    <a:lnTo>
                      <a:pt x="364715" y="70021"/>
                    </a:lnTo>
                    <a:lnTo>
                      <a:pt x="364715" y="70021"/>
                    </a:lnTo>
                    <a:lnTo>
                      <a:pt x="368172" y="67427"/>
                    </a:lnTo>
                    <a:close/>
                    <a:moveTo>
                      <a:pt x="340516" y="28527"/>
                    </a:moveTo>
                    <a:lnTo>
                      <a:pt x="336195" y="30256"/>
                    </a:lnTo>
                    <a:lnTo>
                      <a:pt x="336195" y="30256"/>
                    </a:lnTo>
                    <a:lnTo>
                      <a:pt x="336195" y="30256"/>
                    </a:lnTo>
                    <a:lnTo>
                      <a:pt x="340516" y="28527"/>
                    </a:lnTo>
                    <a:close/>
                    <a:moveTo>
                      <a:pt x="187543" y="28527"/>
                    </a:moveTo>
                    <a:lnTo>
                      <a:pt x="184086" y="25069"/>
                    </a:lnTo>
                    <a:lnTo>
                      <a:pt x="184086" y="25069"/>
                    </a:lnTo>
                    <a:lnTo>
                      <a:pt x="187543" y="28527"/>
                    </a:lnTo>
                    <a:close/>
                    <a:moveTo>
                      <a:pt x="149516" y="67427"/>
                    </a:moveTo>
                    <a:lnTo>
                      <a:pt x="152973" y="70885"/>
                    </a:lnTo>
                    <a:lnTo>
                      <a:pt x="152973" y="70885"/>
                    </a:lnTo>
                    <a:lnTo>
                      <a:pt x="149516" y="67427"/>
                    </a:lnTo>
                    <a:close/>
                    <a:moveTo>
                      <a:pt x="408792" y="98548"/>
                    </a:moveTo>
                    <a:lnTo>
                      <a:pt x="404471" y="97683"/>
                    </a:lnTo>
                    <a:lnTo>
                      <a:pt x="404471" y="97683"/>
                    </a:lnTo>
                    <a:lnTo>
                      <a:pt x="404471" y="97683"/>
                    </a:lnTo>
                    <a:lnTo>
                      <a:pt x="408792" y="97683"/>
                    </a:lnTo>
                    <a:close/>
                    <a:moveTo>
                      <a:pt x="401878" y="151279"/>
                    </a:moveTo>
                    <a:lnTo>
                      <a:pt x="403606" y="155602"/>
                    </a:lnTo>
                    <a:lnTo>
                      <a:pt x="403606" y="155602"/>
                    </a:lnTo>
                    <a:lnTo>
                      <a:pt x="401878" y="151279"/>
                    </a:lnTo>
                    <a:close/>
                    <a:moveTo>
                      <a:pt x="380272" y="157331"/>
                    </a:moveTo>
                    <a:lnTo>
                      <a:pt x="375950" y="158195"/>
                    </a:lnTo>
                    <a:lnTo>
                      <a:pt x="376814" y="163382"/>
                    </a:lnTo>
                    <a:lnTo>
                      <a:pt x="382000" y="161653"/>
                    </a:lnTo>
                    <a:lnTo>
                      <a:pt x="380272" y="157331"/>
                    </a:lnTo>
                    <a:close/>
                    <a:moveTo>
                      <a:pt x="275697" y="166840"/>
                    </a:moveTo>
                    <a:lnTo>
                      <a:pt x="275697" y="171162"/>
                    </a:lnTo>
                    <a:lnTo>
                      <a:pt x="280018" y="171162"/>
                    </a:lnTo>
                    <a:lnTo>
                      <a:pt x="280018" y="166840"/>
                    </a:lnTo>
                    <a:lnTo>
                      <a:pt x="275697" y="166840"/>
                    </a:lnTo>
                    <a:close/>
                    <a:moveTo>
                      <a:pt x="139145" y="166840"/>
                    </a:moveTo>
                    <a:lnTo>
                      <a:pt x="134823" y="166840"/>
                    </a:lnTo>
                    <a:lnTo>
                      <a:pt x="134823" y="171162"/>
                    </a:lnTo>
                    <a:lnTo>
                      <a:pt x="139145" y="171162"/>
                    </a:lnTo>
                    <a:lnTo>
                      <a:pt x="139145" y="166840"/>
                    </a:lnTo>
                    <a:close/>
                    <a:moveTo>
                      <a:pt x="35434" y="155602"/>
                    </a:moveTo>
                    <a:lnTo>
                      <a:pt x="34570" y="159924"/>
                    </a:lnTo>
                    <a:lnTo>
                      <a:pt x="38891" y="160788"/>
                    </a:lnTo>
                    <a:lnTo>
                      <a:pt x="39756" y="156466"/>
                    </a:lnTo>
                    <a:lnTo>
                      <a:pt x="35434" y="155602"/>
                    </a:lnTo>
                    <a:close/>
                    <a:moveTo>
                      <a:pt x="12964" y="150415"/>
                    </a:moveTo>
                    <a:lnTo>
                      <a:pt x="12099" y="154737"/>
                    </a:lnTo>
                    <a:lnTo>
                      <a:pt x="12099" y="154737"/>
                    </a:lnTo>
                    <a:lnTo>
                      <a:pt x="12964" y="150415"/>
                    </a:lnTo>
                    <a:close/>
                    <a:moveTo>
                      <a:pt x="12964" y="89039"/>
                    </a:moveTo>
                    <a:lnTo>
                      <a:pt x="12099" y="84717"/>
                    </a:lnTo>
                    <a:lnTo>
                      <a:pt x="12099" y="84717"/>
                    </a:lnTo>
                    <a:lnTo>
                      <a:pt x="12964" y="89039"/>
                    </a:lnTo>
                    <a:close/>
                    <a:moveTo>
                      <a:pt x="114081" y="67427"/>
                    </a:moveTo>
                    <a:lnTo>
                      <a:pt x="114946" y="71750"/>
                    </a:lnTo>
                    <a:lnTo>
                      <a:pt x="114946" y="71750"/>
                    </a:lnTo>
                    <a:lnTo>
                      <a:pt x="114081" y="67427"/>
                    </a:lnTo>
                    <a:close/>
                    <a:moveTo>
                      <a:pt x="127910" y="59647"/>
                    </a:moveTo>
                    <a:lnTo>
                      <a:pt x="131367" y="63105"/>
                    </a:lnTo>
                    <a:lnTo>
                      <a:pt x="131367" y="63105"/>
                    </a:lnTo>
                    <a:lnTo>
                      <a:pt x="127910" y="59647"/>
                    </a:lnTo>
                    <a:close/>
                    <a:moveTo>
                      <a:pt x="177172" y="10373"/>
                    </a:moveTo>
                    <a:lnTo>
                      <a:pt x="173715" y="6916"/>
                    </a:lnTo>
                    <a:lnTo>
                      <a:pt x="173715" y="6916"/>
                    </a:lnTo>
                    <a:lnTo>
                      <a:pt x="177172" y="10373"/>
                    </a:lnTo>
                    <a:close/>
                    <a:moveTo>
                      <a:pt x="354344" y="11238"/>
                    </a:moveTo>
                    <a:lnTo>
                      <a:pt x="350023" y="13831"/>
                    </a:lnTo>
                    <a:lnTo>
                      <a:pt x="350023" y="13831"/>
                    </a:lnTo>
                    <a:lnTo>
                      <a:pt x="350023" y="13831"/>
                    </a:lnTo>
                    <a:lnTo>
                      <a:pt x="354344" y="11238"/>
                    </a:lnTo>
                    <a:close/>
                    <a:moveTo>
                      <a:pt x="404471" y="83852"/>
                    </a:moveTo>
                    <a:lnTo>
                      <a:pt x="401014" y="86445"/>
                    </a:lnTo>
                    <a:lnTo>
                      <a:pt x="401014" y="86445"/>
                    </a:lnTo>
                    <a:lnTo>
                      <a:pt x="404471" y="8385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56" name="Freeform 17661">
                <a:extLst>
                  <a:ext uri="{FF2B5EF4-FFF2-40B4-BE49-F238E27FC236}">
                    <a16:creationId xmlns:a16="http://schemas.microsoft.com/office/drawing/2014/main" id="{E59A47D5-B6E9-EAEA-A69A-FC597FC567D6}"/>
                  </a:ext>
                </a:extLst>
              </p:cNvPr>
              <p:cNvSpPr/>
              <p:nvPr/>
            </p:nvSpPr>
            <p:spPr>
              <a:xfrm>
                <a:off x="3141759" y="782609"/>
                <a:ext cx="419162" cy="176348"/>
              </a:xfrm>
              <a:custGeom>
                <a:avLst/>
                <a:gdLst>
                  <a:gd name="connsiteX0" fmla="*/ 285204 w 419162"/>
                  <a:gd name="connsiteY0" fmla="*/ 176349 h 176348"/>
                  <a:gd name="connsiteX1" fmla="*/ 133959 w 419162"/>
                  <a:gd name="connsiteY1" fmla="*/ 176349 h 176348"/>
                  <a:gd name="connsiteX2" fmla="*/ 133959 w 419162"/>
                  <a:gd name="connsiteY2" fmla="*/ 169433 h 176348"/>
                  <a:gd name="connsiteX3" fmla="*/ 88154 w 419162"/>
                  <a:gd name="connsiteY3" fmla="*/ 123617 h 176348"/>
                  <a:gd name="connsiteX4" fmla="*/ 44077 w 419162"/>
                  <a:gd name="connsiteY4" fmla="*/ 159059 h 176348"/>
                  <a:gd name="connsiteX5" fmla="*/ 42348 w 419162"/>
                  <a:gd name="connsiteY5" fmla="*/ 165975 h 176348"/>
                  <a:gd name="connsiteX6" fmla="*/ 15557 w 419162"/>
                  <a:gd name="connsiteY6" fmla="*/ 159924 h 176348"/>
                  <a:gd name="connsiteX7" fmla="*/ 15557 w 419162"/>
                  <a:gd name="connsiteY7" fmla="*/ 159924 h 176348"/>
                  <a:gd name="connsiteX8" fmla="*/ 11235 w 419162"/>
                  <a:gd name="connsiteY8" fmla="*/ 159059 h 176348"/>
                  <a:gd name="connsiteX9" fmla="*/ 11235 w 419162"/>
                  <a:gd name="connsiteY9" fmla="*/ 159059 h 176348"/>
                  <a:gd name="connsiteX10" fmla="*/ 3457 w 419162"/>
                  <a:gd name="connsiteY10" fmla="*/ 153873 h 176348"/>
                  <a:gd name="connsiteX11" fmla="*/ 0 w 419162"/>
                  <a:gd name="connsiteY11" fmla="*/ 145228 h 176348"/>
                  <a:gd name="connsiteX12" fmla="*/ 0 w 419162"/>
                  <a:gd name="connsiteY12" fmla="*/ 145228 h 176348"/>
                  <a:gd name="connsiteX13" fmla="*/ 0 w 419162"/>
                  <a:gd name="connsiteY13" fmla="*/ 98548 h 176348"/>
                  <a:gd name="connsiteX14" fmla="*/ 11235 w 419162"/>
                  <a:gd name="connsiteY14" fmla="*/ 84716 h 176348"/>
                  <a:gd name="connsiteX15" fmla="*/ 11235 w 419162"/>
                  <a:gd name="connsiteY15" fmla="*/ 84716 h 176348"/>
                  <a:gd name="connsiteX16" fmla="*/ 15557 w 419162"/>
                  <a:gd name="connsiteY16" fmla="*/ 83852 h 176348"/>
                  <a:gd name="connsiteX17" fmla="*/ 15557 w 419162"/>
                  <a:gd name="connsiteY17" fmla="*/ 83852 h 176348"/>
                  <a:gd name="connsiteX18" fmla="*/ 114081 w 419162"/>
                  <a:gd name="connsiteY18" fmla="*/ 63105 h 176348"/>
                  <a:gd name="connsiteX19" fmla="*/ 119267 w 419162"/>
                  <a:gd name="connsiteY19" fmla="*/ 60512 h 176348"/>
                  <a:gd name="connsiteX20" fmla="*/ 124452 w 419162"/>
                  <a:gd name="connsiteY20" fmla="*/ 57054 h 176348"/>
                  <a:gd name="connsiteX21" fmla="*/ 124452 w 419162"/>
                  <a:gd name="connsiteY21" fmla="*/ 57054 h 176348"/>
                  <a:gd name="connsiteX22" fmla="*/ 171986 w 419162"/>
                  <a:gd name="connsiteY22" fmla="*/ 9509 h 176348"/>
                  <a:gd name="connsiteX23" fmla="*/ 171986 w 419162"/>
                  <a:gd name="connsiteY23" fmla="*/ 9509 h 176348"/>
                  <a:gd name="connsiteX24" fmla="*/ 173715 w 419162"/>
                  <a:gd name="connsiteY24" fmla="*/ 7780 h 176348"/>
                  <a:gd name="connsiteX25" fmla="*/ 175444 w 419162"/>
                  <a:gd name="connsiteY25" fmla="*/ 6051 h 176348"/>
                  <a:gd name="connsiteX26" fmla="*/ 175444 w 419162"/>
                  <a:gd name="connsiteY26" fmla="*/ 6051 h 176348"/>
                  <a:gd name="connsiteX27" fmla="*/ 182358 w 419162"/>
                  <a:gd name="connsiteY27" fmla="*/ 1729 h 176348"/>
                  <a:gd name="connsiteX28" fmla="*/ 190136 w 419162"/>
                  <a:gd name="connsiteY28" fmla="*/ 0 h 176348"/>
                  <a:gd name="connsiteX29" fmla="*/ 190136 w 419162"/>
                  <a:gd name="connsiteY29" fmla="*/ 0 h 176348"/>
                  <a:gd name="connsiteX30" fmla="*/ 345701 w 419162"/>
                  <a:gd name="connsiteY30" fmla="*/ 0 h 176348"/>
                  <a:gd name="connsiteX31" fmla="*/ 354344 w 419162"/>
                  <a:gd name="connsiteY31" fmla="*/ 2593 h 176348"/>
                  <a:gd name="connsiteX32" fmla="*/ 361258 w 419162"/>
                  <a:gd name="connsiteY32" fmla="*/ 7780 h 176348"/>
                  <a:gd name="connsiteX33" fmla="*/ 361258 w 419162"/>
                  <a:gd name="connsiteY33" fmla="*/ 7780 h 176348"/>
                  <a:gd name="connsiteX34" fmla="*/ 362122 w 419162"/>
                  <a:gd name="connsiteY34" fmla="*/ 8645 h 176348"/>
                  <a:gd name="connsiteX35" fmla="*/ 362987 w 419162"/>
                  <a:gd name="connsiteY35" fmla="*/ 9509 h 176348"/>
                  <a:gd name="connsiteX36" fmla="*/ 413977 w 419162"/>
                  <a:gd name="connsiteY36" fmla="*/ 82123 h 176348"/>
                  <a:gd name="connsiteX37" fmla="*/ 413977 w 419162"/>
                  <a:gd name="connsiteY37" fmla="*/ 82123 h 176348"/>
                  <a:gd name="connsiteX38" fmla="*/ 414842 w 419162"/>
                  <a:gd name="connsiteY38" fmla="*/ 83852 h 176348"/>
                  <a:gd name="connsiteX39" fmla="*/ 414842 w 419162"/>
                  <a:gd name="connsiteY39" fmla="*/ 83852 h 176348"/>
                  <a:gd name="connsiteX40" fmla="*/ 417435 w 419162"/>
                  <a:gd name="connsiteY40" fmla="*/ 90768 h 176348"/>
                  <a:gd name="connsiteX41" fmla="*/ 419163 w 419162"/>
                  <a:gd name="connsiteY41" fmla="*/ 101141 h 176348"/>
                  <a:gd name="connsiteX42" fmla="*/ 419163 w 419162"/>
                  <a:gd name="connsiteY42" fmla="*/ 145228 h 176348"/>
                  <a:gd name="connsiteX43" fmla="*/ 415706 w 419162"/>
                  <a:gd name="connsiteY43" fmla="*/ 153008 h 176348"/>
                  <a:gd name="connsiteX44" fmla="*/ 408792 w 419162"/>
                  <a:gd name="connsiteY44" fmla="*/ 159059 h 176348"/>
                  <a:gd name="connsiteX45" fmla="*/ 408792 w 419162"/>
                  <a:gd name="connsiteY45" fmla="*/ 159059 h 176348"/>
                  <a:gd name="connsiteX46" fmla="*/ 408792 w 419162"/>
                  <a:gd name="connsiteY46" fmla="*/ 159059 h 176348"/>
                  <a:gd name="connsiteX47" fmla="*/ 408792 w 419162"/>
                  <a:gd name="connsiteY47" fmla="*/ 159059 h 176348"/>
                  <a:gd name="connsiteX48" fmla="*/ 404471 w 419162"/>
                  <a:gd name="connsiteY48" fmla="*/ 160788 h 176348"/>
                  <a:gd name="connsiteX49" fmla="*/ 404471 w 419162"/>
                  <a:gd name="connsiteY49" fmla="*/ 160788 h 176348"/>
                  <a:gd name="connsiteX50" fmla="*/ 377679 w 419162"/>
                  <a:gd name="connsiteY50" fmla="*/ 169433 h 176348"/>
                  <a:gd name="connsiteX51" fmla="*/ 375950 w 419162"/>
                  <a:gd name="connsiteY51" fmla="*/ 161653 h 176348"/>
                  <a:gd name="connsiteX52" fmla="*/ 331009 w 419162"/>
                  <a:gd name="connsiteY52" fmla="*/ 123617 h 176348"/>
                  <a:gd name="connsiteX53" fmla="*/ 285204 w 419162"/>
                  <a:gd name="connsiteY53" fmla="*/ 169433 h 176348"/>
                  <a:gd name="connsiteX54" fmla="*/ 285204 w 419162"/>
                  <a:gd name="connsiteY54" fmla="*/ 176349 h 176348"/>
                  <a:gd name="connsiteX55" fmla="*/ 280882 w 419162"/>
                  <a:gd name="connsiteY55" fmla="*/ 172026 h 176348"/>
                  <a:gd name="connsiteX56" fmla="*/ 280882 w 419162"/>
                  <a:gd name="connsiteY56" fmla="*/ 172026 h 176348"/>
                  <a:gd name="connsiteX57" fmla="*/ 280882 w 419162"/>
                  <a:gd name="connsiteY57" fmla="*/ 172026 h 176348"/>
                  <a:gd name="connsiteX58" fmla="*/ 143466 w 419162"/>
                  <a:gd name="connsiteY58" fmla="*/ 172026 h 176348"/>
                  <a:gd name="connsiteX59" fmla="*/ 275697 w 419162"/>
                  <a:gd name="connsiteY59" fmla="*/ 172026 h 176348"/>
                  <a:gd name="connsiteX60" fmla="*/ 271376 w 419162"/>
                  <a:gd name="connsiteY60" fmla="*/ 172026 h 176348"/>
                  <a:gd name="connsiteX61" fmla="*/ 271376 w 419162"/>
                  <a:gd name="connsiteY61" fmla="*/ 169433 h 176348"/>
                  <a:gd name="connsiteX62" fmla="*/ 271376 w 419162"/>
                  <a:gd name="connsiteY62" fmla="*/ 166840 h 176348"/>
                  <a:gd name="connsiteX63" fmla="*/ 147787 w 419162"/>
                  <a:gd name="connsiteY63" fmla="*/ 166840 h 176348"/>
                  <a:gd name="connsiteX64" fmla="*/ 147787 w 419162"/>
                  <a:gd name="connsiteY64" fmla="*/ 169433 h 176348"/>
                  <a:gd name="connsiteX65" fmla="*/ 147787 w 419162"/>
                  <a:gd name="connsiteY65" fmla="*/ 172026 h 176348"/>
                  <a:gd name="connsiteX66" fmla="*/ 143466 w 419162"/>
                  <a:gd name="connsiteY66" fmla="*/ 172026 h 176348"/>
                  <a:gd name="connsiteX67" fmla="*/ 139145 w 419162"/>
                  <a:gd name="connsiteY67" fmla="*/ 172026 h 176348"/>
                  <a:gd name="connsiteX68" fmla="*/ 139145 w 419162"/>
                  <a:gd name="connsiteY68" fmla="*/ 172026 h 176348"/>
                  <a:gd name="connsiteX69" fmla="*/ 139145 w 419162"/>
                  <a:gd name="connsiteY69" fmla="*/ 172026 h 176348"/>
                  <a:gd name="connsiteX70" fmla="*/ 280882 w 419162"/>
                  <a:gd name="connsiteY70" fmla="*/ 166840 h 176348"/>
                  <a:gd name="connsiteX71" fmla="*/ 280882 w 419162"/>
                  <a:gd name="connsiteY71" fmla="*/ 166840 h 176348"/>
                  <a:gd name="connsiteX72" fmla="*/ 329281 w 419162"/>
                  <a:gd name="connsiteY72" fmla="*/ 119295 h 176348"/>
                  <a:gd name="connsiteX73" fmla="*/ 329281 w 419162"/>
                  <a:gd name="connsiteY73" fmla="*/ 114108 h 176348"/>
                  <a:gd name="connsiteX74" fmla="*/ 276561 w 419162"/>
                  <a:gd name="connsiteY74" fmla="*/ 162517 h 176348"/>
                  <a:gd name="connsiteX75" fmla="*/ 280882 w 419162"/>
                  <a:gd name="connsiteY75" fmla="*/ 162517 h 176348"/>
                  <a:gd name="connsiteX76" fmla="*/ 280882 w 419162"/>
                  <a:gd name="connsiteY76" fmla="*/ 166840 h 176348"/>
                  <a:gd name="connsiteX77" fmla="*/ 276561 w 419162"/>
                  <a:gd name="connsiteY77" fmla="*/ 166840 h 176348"/>
                  <a:gd name="connsiteX78" fmla="*/ 276561 w 419162"/>
                  <a:gd name="connsiteY78" fmla="*/ 166840 h 176348"/>
                  <a:gd name="connsiteX79" fmla="*/ 276561 w 419162"/>
                  <a:gd name="connsiteY79" fmla="*/ 166840 h 176348"/>
                  <a:gd name="connsiteX80" fmla="*/ 276561 w 419162"/>
                  <a:gd name="connsiteY80" fmla="*/ 166840 h 176348"/>
                  <a:gd name="connsiteX81" fmla="*/ 143466 w 419162"/>
                  <a:gd name="connsiteY81" fmla="*/ 166840 h 176348"/>
                  <a:gd name="connsiteX82" fmla="*/ 143466 w 419162"/>
                  <a:gd name="connsiteY82" fmla="*/ 166840 h 176348"/>
                  <a:gd name="connsiteX83" fmla="*/ 143466 w 419162"/>
                  <a:gd name="connsiteY83" fmla="*/ 166840 h 176348"/>
                  <a:gd name="connsiteX84" fmla="*/ 143466 w 419162"/>
                  <a:gd name="connsiteY84" fmla="*/ 166840 h 176348"/>
                  <a:gd name="connsiteX85" fmla="*/ 139145 w 419162"/>
                  <a:gd name="connsiteY85" fmla="*/ 166840 h 176348"/>
                  <a:gd name="connsiteX86" fmla="*/ 139145 w 419162"/>
                  <a:gd name="connsiteY86" fmla="*/ 166840 h 176348"/>
                  <a:gd name="connsiteX87" fmla="*/ 139145 w 419162"/>
                  <a:gd name="connsiteY87" fmla="*/ 162517 h 176348"/>
                  <a:gd name="connsiteX88" fmla="*/ 143466 w 419162"/>
                  <a:gd name="connsiteY88" fmla="*/ 162517 h 176348"/>
                  <a:gd name="connsiteX89" fmla="*/ 90747 w 419162"/>
                  <a:gd name="connsiteY89" fmla="*/ 114108 h 176348"/>
                  <a:gd name="connsiteX90" fmla="*/ 90747 w 419162"/>
                  <a:gd name="connsiteY90" fmla="*/ 119295 h 176348"/>
                  <a:gd name="connsiteX91" fmla="*/ 139145 w 419162"/>
                  <a:gd name="connsiteY91" fmla="*/ 166840 h 176348"/>
                  <a:gd name="connsiteX92" fmla="*/ 381136 w 419162"/>
                  <a:gd name="connsiteY92" fmla="*/ 162517 h 176348"/>
                  <a:gd name="connsiteX93" fmla="*/ 381136 w 419162"/>
                  <a:gd name="connsiteY93" fmla="*/ 162517 h 176348"/>
                  <a:gd name="connsiteX94" fmla="*/ 381136 w 419162"/>
                  <a:gd name="connsiteY94" fmla="*/ 162517 h 176348"/>
                  <a:gd name="connsiteX95" fmla="*/ 381136 w 419162"/>
                  <a:gd name="connsiteY95" fmla="*/ 162517 h 176348"/>
                  <a:gd name="connsiteX96" fmla="*/ 381136 w 419162"/>
                  <a:gd name="connsiteY96" fmla="*/ 162517 h 176348"/>
                  <a:gd name="connsiteX97" fmla="*/ 147787 w 419162"/>
                  <a:gd name="connsiteY97" fmla="*/ 162517 h 176348"/>
                  <a:gd name="connsiteX98" fmla="*/ 272240 w 419162"/>
                  <a:gd name="connsiteY98" fmla="*/ 162517 h 176348"/>
                  <a:gd name="connsiteX99" fmla="*/ 329281 w 419162"/>
                  <a:gd name="connsiteY99" fmla="*/ 109786 h 176348"/>
                  <a:gd name="connsiteX100" fmla="*/ 329281 w 419162"/>
                  <a:gd name="connsiteY100" fmla="*/ 109786 h 176348"/>
                  <a:gd name="connsiteX101" fmla="*/ 333602 w 419162"/>
                  <a:gd name="connsiteY101" fmla="*/ 109786 h 176348"/>
                  <a:gd name="connsiteX102" fmla="*/ 388050 w 419162"/>
                  <a:gd name="connsiteY102" fmla="*/ 151279 h 176348"/>
                  <a:gd name="connsiteX103" fmla="*/ 401878 w 419162"/>
                  <a:gd name="connsiteY103" fmla="*/ 146957 h 176348"/>
                  <a:gd name="connsiteX104" fmla="*/ 403606 w 419162"/>
                  <a:gd name="connsiteY104" fmla="*/ 145228 h 176348"/>
                  <a:gd name="connsiteX105" fmla="*/ 404471 w 419162"/>
                  <a:gd name="connsiteY105" fmla="*/ 142635 h 176348"/>
                  <a:gd name="connsiteX106" fmla="*/ 404471 w 419162"/>
                  <a:gd name="connsiteY106" fmla="*/ 98548 h 176348"/>
                  <a:gd name="connsiteX107" fmla="*/ 403606 w 419162"/>
                  <a:gd name="connsiteY107" fmla="*/ 95090 h 176348"/>
                  <a:gd name="connsiteX108" fmla="*/ 401878 w 419162"/>
                  <a:gd name="connsiteY108" fmla="*/ 90768 h 176348"/>
                  <a:gd name="connsiteX109" fmla="*/ 400149 w 419162"/>
                  <a:gd name="connsiteY109" fmla="*/ 88174 h 176348"/>
                  <a:gd name="connsiteX110" fmla="*/ 400149 w 419162"/>
                  <a:gd name="connsiteY110" fmla="*/ 88174 h 176348"/>
                  <a:gd name="connsiteX111" fmla="*/ 351751 w 419162"/>
                  <a:gd name="connsiteY111" fmla="*/ 19018 h 176348"/>
                  <a:gd name="connsiteX112" fmla="*/ 351751 w 419162"/>
                  <a:gd name="connsiteY112" fmla="*/ 19018 h 176348"/>
                  <a:gd name="connsiteX113" fmla="*/ 351751 w 419162"/>
                  <a:gd name="connsiteY113" fmla="*/ 19018 h 176348"/>
                  <a:gd name="connsiteX114" fmla="*/ 351751 w 419162"/>
                  <a:gd name="connsiteY114" fmla="*/ 19018 h 176348"/>
                  <a:gd name="connsiteX115" fmla="*/ 350023 w 419162"/>
                  <a:gd name="connsiteY115" fmla="*/ 16425 h 176348"/>
                  <a:gd name="connsiteX116" fmla="*/ 347430 w 419162"/>
                  <a:gd name="connsiteY116" fmla="*/ 14696 h 176348"/>
                  <a:gd name="connsiteX117" fmla="*/ 343109 w 419162"/>
                  <a:gd name="connsiteY117" fmla="*/ 13831 h 176348"/>
                  <a:gd name="connsiteX118" fmla="*/ 192729 w 419162"/>
                  <a:gd name="connsiteY118" fmla="*/ 13831 h 176348"/>
                  <a:gd name="connsiteX119" fmla="*/ 188407 w 419162"/>
                  <a:gd name="connsiteY119" fmla="*/ 14696 h 176348"/>
                  <a:gd name="connsiteX120" fmla="*/ 184086 w 419162"/>
                  <a:gd name="connsiteY120" fmla="*/ 17289 h 176348"/>
                  <a:gd name="connsiteX121" fmla="*/ 184086 w 419162"/>
                  <a:gd name="connsiteY121" fmla="*/ 17289 h 176348"/>
                  <a:gd name="connsiteX122" fmla="*/ 137416 w 419162"/>
                  <a:gd name="connsiteY122" fmla="*/ 64834 h 176348"/>
                  <a:gd name="connsiteX123" fmla="*/ 137416 w 419162"/>
                  <a:gd name="connsiteY123" fmla="*/ 64834 h 176348"/>
                  <a:gd name="connsiteX124" fmla="*/ 135688 w 419162"/>
                  <a:gd name="connsiteY124" fmla="*/ 66563 h 176348"/>
                  <a:gd name="connsiteX125" fmla="*/ 133959 w 419162"/>
                  <a:gd name="connsiteY125" fmla="*/ 68292 h 176348"/>
                  <a:gd name="connsiteX126" fmla="*/ 133959 w 419162"/>
                  <a:gd name="connsiteY126" fmla="*/ 68292 h 176348"/>
                  <a:gd name="connsiteX127" fmla="*/ 127910 w 419162"/>
                  <a:gd name="connsiteY127" fmla="*/ 72614 h 176348"/>
                  <a:gd name="connsiteX128" fmla="*/ 120996 w 419162"/>
                  <a:gd name="connsiteY128" fmla="*/ 75207 h 176348"/>
                  <a:gd name="connsiteX129" fmla="*/ 120996 w 419162"/>
                  <a:gd name="connsiteY129" fmla="*/ 75207 h 176348"/>
                  <a:gd name="connsiteX130" fmla="*/ 120996 w 419162"/>
                  <a:gd name="connsiteY130" fmla="*/ 75207 h 176348"/>
                  <a:gd name="connsiteX131" fmla="*/ 120996 w 419162"/>
                  <a:gd name="connsiteY131" fmla="*/ 75207 h 176348"/>
                  <a:gd name="connsiteX132" fmla="*/ 116674 w 419162"/>
                  <a:gd name="connsiteY132" fmla="*/ 76072 h 176348"/>
                  <a:gd name="connsiteX133" fmla="*/ 116674 w 419162"/>
                  <a:gd name="connsiteY133" fmla="*/ 76072 h 176348"/>
                  <a:gd name="connsiteX134" fmla="*/ 18149 w 419162"/>
                  <a:gd name="connsiteY134" fmla="*/ 96819 h 176348"/>
                  <a:gd name="connsiteX135" fmla="*/ 15557 w 419162"/>
                  <a:gd name="connsiteY135" fmla="*/ 100277 h 176348"/>
                  <a:gd name="connsiteX136" fmla="*/ 15557 w 419162"/>
                  <a:gd name="connsiteY136" fmla="*/ 141770 h 176348"/>
                  <a:gd name="connsiteX137" fmla="*/ 16421 w 419162"/>
                  <a:gd name="connsiteY137" fmla="*/ 143499 h 176348"/>
                  <a:gd name="connsiteX138" fmla="*/ 18149 w 419162"/>
                  <a:gd name="connsiteY138" fmla="*/ 145228 h 176348"/>
                  <a:gd name="connsiteX139" fmla="*/ 18149 w 419162"/>
                  <a:gd name="connsiteY139" fmla="*/ 145228 h 176348"/>
                  <a:gd name="connsiteX140" fmla="*/ 33706 w 419162"/>
                  <a:gd name="connsiteY140" fmla="*/ 148686 h 176348"/>
                  <a:gd name="connsiteX141" fmla="*/ 87290 w 419162"/>
                  <a:gd name="connsiteY141" fmla="*/ 108921 h 176348"/>
                  <a:gd name="connsiteX142" fmla="*/ 87290 w 419162"/>
                  <a:gd name="connsiteY142" fmla="*/ 108921 h 176348"/>
                  <a:gd name="connsiteX143" fmla="*/ 91611 w 419162"/>
                  <a:gd name="connsiteY143" fmla="*/ 108921 h 176348"/>
                  <a:gd name="connsiteX144" fmla="*/ 147787 w 419162"/>
                  <a:gd name="connsiteY144" fmla="*/ 162517 h 176348"/>
                  <a:gd name="connsiteX145" fmla="*/ 39756 w 419162"/>
                  <a:gd name="connsiteY145" fmla="*/ 160788 h 176348"/>
                  <a:gd name="connsiteX146" fmla="*/ 39756 w 419162"/>
                  <a:gd name="connsiteY146" fmla="*/ 160788 h 176348"/>
                  <a:gd name="connsiteX147" fmla="*/ 39756 w 419162"/>
                  <a:gd name="connsiteY147" fmla="*/ 160788 h 176348"/>
                  <a:gd name="connsiteX148" fmla="*/ 39756 w 419162"/>
                  <a:gd name="connsiteY148" fmla="*/ 160788 h 176348"/>
                  <a:gd name="connsiteX149" fmla="*/ 39756 w 419162"/>
                  <a:gd name="connsiteY149" fmla="*/ 160788 h 176348"/>
                  <a:gd name="connsiteX150" fmla="*/ 388914 w 419162"/>
                  <a:gd name="connsiteY150" fmla="*/ 155602 h 176348"/>
                  <a:gd name="connsiteX151" fmla="*/ 389778 w 419162"/>
                  <a:gd name="connsiteY151" fmla="*/ 159059 h 176348"/>
                  <a:gd name="connsiteX152" fmla="*/ 389778 w 419162"/>
                  <a:gd name="connsiteY152" fmla="*/ 160788 h 176348"/>
                  <a:gd name="connsiteX153" fmla="*/ 402742 w 419162"/>
                  <a:gd name="connsiteY153" fmla="*/ 156466 h 176348"/>
                  <a:gd name="connsiteX154" fmla="*/ 401878 w 419162"/>
                  <a:gd name="connsiteY154" fmla="*/ 153873 h 176348"/>
                  <a:gd name="connsiteX155" fmla="*/ 401878 w 419162"/>
                  <a:gd name="connsiteY155" fmla="*/ 153873 h 176348"/>
                  <a:gd name="connsiteX156" fmla="*/ 401878 w 419162"/>
                  <a:gd name="connsiteY156" fmla="*/ 153873 h 176348"/>
                  <a:gd name="connsiteX157" fmla="*/ 401014 w 419162"/>
                  <a:gd name="connsiteY157" fmla="*/ 151279 h 176348"/>
                  <a:gd name="connsiteX158" fmla="*/ 388914 w 419162"/>
                  <a:gd name="connsiteY158" fmla="*/ 155602 h 176348"/>
                  <a:gd name="connsiteX159" fmla="*/ 17285 w 419162"/>
                  <a:gd name="connsiteY159" fmla="*/ 156466 h 176348"/>
                  <a:gd name="connsiteX160" fmla="*/ 34570 w 419162"/>
                  <a:gd name="connsiteY160" fmla="*/ 159924 h 176348"/>
                  <a:gd name="connsiteX161" fmla="*/ 34570 w 419162"/>
                  <a:gd name="connsiteY161" fmla="*/ 159924 h 176348"/>
                  <a:gd name="connsiteX162" fmla="*/ 30249 w 419162"/>
                  <a:gd name="connsiteY162" fmla="*/ 159059 h 176348"/>
                  <a:gd name="connsiteX163" fmla="*/ 31113 w 419162"/>
                  <a:gd name="connsiteY163" fmla="*/ 156466 h 176348"/>
                  <a:gd name="connsiteX164" fmla="*/ 31977 w 419162"/>
                  <a:gd name="connsiteY164" fmla="*/ 153873 h 176348"/>
                  <a:gd name="connsiteX165" fmla="*/ 19014 w 419162"/>
                  <a:gd name="connsiteY165" fmla="*/ 151279 h 176348"/>
                  <a:gd name="connsiteX166" fmla="*/ 17285 w 419162"/>
                  <a:gd name="connsiteY166" fmla="*/ 156466 h 176348"/>
                  <a:gd name="connsiteX167" fmla="*/ 384593 w 419162"/>
                  <a:gd name="connsiteY167" fmla="*/ 157331 h 176348"/>
                  <a:gd name="connsiteX168" fmla="*/ 384593 w 419162"/>
                  <a:gd name="connsiteY168" fmla="*/ 157331 h 176348"/>
                  <a:gd name="connsiteX169" fmla="*/ 384593 w 419162"/>
                  <a:gd name="connsiteY169" fmla="*/ 157331 h 176348"/>
                  <a:gd name="connsiteX170" fmla="*/ 384593 w 419162"/>
                  <a:gd name="connsiteY170" fmla="*/ 157331 h 176348"/>
                  <a:gd name="connsiteX171" fmla="*/ 384593 w 419162"/>
                  <a:gd name="connsiteY171" fmla="*/ 157331 h 176348"/>
                  <a:gd name="connsiteX172" fmla="*/ 40620 w 419162"/>
                  <a:gd name="connsiteY172" fmla="*/ 156466 h 176348"/>
                  <a:gd name="connsiteX173" fmla="*/ 40620 w 419162"/>
                  <a:gd name="connsiteY173" fmla="*/ 156466 h 176348"/>
                  <a:gd name="connsiteX174" fmla="*/ 87290 w 419162"/>
                  <a:gd name="connsiteY174" fmla="*/ 119295 h 176348"/>
                  <a:gd name="connsiteX175" fmla="*/ 87290 w 419162"/>
                  <a:gd name="connsiteY175" fmla="*/ 114108 h 176348"/>
                  <a:gd name="connsiteX176" fmla="*/ 38027 w 419162"/>
                  <a:gd name="connsiteY176" fmla="*/ 150415 h 176348"/>
                  <a:gd name="connsiteX177" fmla="*/ 42348 w 419162"/>
                  <a:gd name="connsiteY177" fmla="*/ 151279 h 176348"/>
                  <a:gd name="connsiteX178" fmla="*/ 40620 w 419162"/>
                  <a:gd name="connsiteY178" fmla="*/ 156466 h 176348"/>
                  <a:gd name="connsiteX179" fmla="*/ 36299 w 419162"/>
                  <a:gd name="connsiteY179" fmla="*/ 155602 h 176348"/>
                  <a:gd name="connsiteX180" fmla="*/ 36299 w 419162"/>
                  <a:gd name="connsiteY180" fmla="*/ 155602 h 176348"/>
                  <a:gd name="connsiteX181" fmla="*/ 36299 w 419162"/>
                  <a:gd name="connsiteY181" fmla="*/ 155602 h 176348"/>
                  <a:gd name="connsiteX182" fmla="*/ 36299 w 419162"/>
                  <a:gd name="connsiteY182" fmla="*/ 155602 h 176348"/>
                  <a:gd name="connsiteX183" fmla="*/ 36299 w 419162"/>
                  <a:gd name="connsiteY183" fmla="*/ 155602 h 176348"/>
                  <a:gd name="connsiteX184" fmla="*/ 406199 w 419162"/>
                  <a:gd name="connsiteY184" fmla="*/ 153008 h 176348"/>
                  <a:gd name="connsiteX185" fmla="*/ 407063 w 419162"/>
                  <a:gd name="connsiteY185" fmla="*/ 154737 h 176348"/>
                  <a:gd name="connsiteX186" fmla="*/ 411385 w 419162"/>
                  <a:gd name="connsiteY186" fmla="*/ 150415 h 176348"/>
                  <a:gd name="connsiteX187" fmla="*/ 413977 w 419162"/>
                  <a:gd name="connsiteY187" fmla="*/ 145228 h 176348"/>
                  <a:gd name="connsiteX188" fmla="*/ 408792 w 419162"/>
                  <a:gd name="connsiteY188" fmla="*/ 145228 h 176348"/>
                  <a:gd name="connsiteX189" fmla="*/ 407063 w 419162"/>
                  <a:gd name="connsiteY189" fmla="*/ 147822 h 176348"/>
                  <a:gd name="connsiteX190" fmla="*/ 405335 w 419162"/>
                  <a:gd name="connsiteY190" fmla="*/ 150415 h 176348"/>
                  <a:gd name="connsiteX191" fmla="*/ 406199 w 419162"/>
                  <a:gd name="connsiteY191" fmla="*/ 153008 h 176348"/>
                  <a:gd name="connsiteX192" fmla="*/ 6050 w 419162"/>
                  <a:gd name="connsiteY192" fmla="*/ 145228 h 176348"/>
                  <a:gd name="connsiteX193" fmla="*/ 8643 w 419162"/>
                  <a:gd name="connsiteY193" fmla="*/ 150415 h 176348"/>
                  <a:gd name="connsiteX194" fmla="*/ 13828 w 419162"/>
                  <a:gd name="connsiteY194" fmla="*/ 153873 h 176348"/>
                  <a:gd name="connsiteX195" fmla="*/ 14692 w 419162"/>
                  <a:gd name="connsiteY195" fmla="*/ 148686 h 176348"/>
                  <a:gd name="connsiteX196" fmla="*/ 12964 w 419162"/>
                  <a:gd name="connsiteY196" fmla="*/ 146957 h 176348"/>
                  <a:gd name="connsiteX197" fmla="*/ 11235 w 419162"/>
                  <a:gd name="connsiteY197" fmla="*/ 144364 h 176348"/>
                  <a:gd name="connsiteX198" fmla="*/ 6050 w 419162"/>
                  <a:gd name="connsiteY198" fmla="*/ 144364 h 176348"/>
                  <a:gd name="connsiteX199" fmla="*/ 333602 w 419162"/>
                  <a:gd name="connsiteY199" fmla="*/ 119295 h 176348"/>
                  <a:gd name="connsiteX200" fmla="*/ 379407 w 419162"/>
                  <a:gd name="connsiteY200" fmla="*/ 154737 h 176348"/>
                  <a:gd name="connsiteX201" fmla="*/ 383729 w 419162"/>
                  <a:gd name="connsiteY201" fmla="*/ 153008 h 176348"/>
                  <a:gd name="connsiteX202" fmla="*/ 333602 w 419162"/>
                  <a:gd name="connsiteY202" fmla="*/ 114108 h 176348"/>
                  <a:gd name="connsiteX203" fmla="*/ 333602 w 419162"/>
                  <a:gd name="connsiteY203" fmla="*/ 119295 h 176348"/>
                  <a:gd name="connsiteX204" fmla="*/ 409656 w 419162"/>
                  <a:gd name="connsiteY204" fmla="*/ 140906 h 176348"/>
                  <a:gd name="connsiteX205" fmla="*/ 414842 w 419162"/>
                  <a:gd name="connsiteY205" fmla="*/ 140906 h 176348"/>
                  <a:gd name="connsiteX206" fmla="*/ 414842 w 419162"/>
                  <a:gd name="connsiteY206" fmla="*/ 103734 h 176348"/>
                  <a:gd name="connsiteX207" fmla="*/ 409656 w 419162"/>
                  <a:gd name="connsiteY207" fmla="*/ 103734 h 176348"/>
                  <a:gd name="connsiteX208" fmla="*/ 409656 w 419162"/>
                  <a:gd name="connsiteY208" fmla="*/ 140906 h 176348"/>
                  <a:gd name="connsiteX209" fmla="*/ 5186 w 419162"/>
                  <a:gd name="connsiteY209" fmla="*/ 140906 h 176348"/>
                  <a:gd name="connsiteX210" fmla="*/ 10371 w 419162"/>
                  <a:gd name="connsiteY210" fmla="*/ 140906 h 176348"/>
                  <a:gd name="connsiteX211" fmla="*/ 10371 w 419162"/>
                  <a:gd name="connsiteY211" fmla="*/ 103734 h 176348"/>
                  <a:gd name="connsiteX212" fmla="*/ 5186 w 419162"/>
                  <a:gd name="connsiteY212" fmla="*/ 103734 h 176348"/>
                  <a:gd name="connsiteX213" fmla="*/ 5186 w 419162"/>
                  <a:gd name="connsiteY213" fmla="*/ 140906 h 176348"/>
                  <a:gd name="connsiteX214" fmla="*/ 412249 w 419162"/>
                  <a:gd name="connsiteY214" fmla="*/ 99412 h 176348"/>
                  <a:gd name="connsiteX215" fmla="*/ 414842 w 419162"/>
                  <a:gd name="connsiteY215" fmla="*/ 99412 h 176348"/>
                  <a:gd name="connsiteX216" fmla="*/ 413977 w 419162"/>
                  <a:gd name="connsiteY216" fmla="*/ 93361 h 176348"/>
                  <a:gd name="connsiteX217" fmla="*/ 411385 w 419162"/>
                  <a:gd name="connsiteY217" fmla="*/ 88174 h 176348"/>
                  <a:gd name="connsiteX218" fmla="*/ 407063 w 419162"/>
                  <a:gd name="connsiteY218" fmla="*/ 90768 h 176348"/>
                  <a:gd name="connsiteX219" fmla="*/ 408792 w 419162"/>
                  <a:gd name="connsiteY219" fmla="*/ 95090 h 176348"/>
                  <a:gd name="connsiteX220" fmla="*/ 409656 w 419162"/>
                  <a:gd name="connsiteY220" fmla="*/ 99412 h 176348"/>
                  <a:gd name="connsiteX221" fmla="*/ 412249 w 419162"/>
                  <a:gd name="connsiteY221" fmla="*/ 99412 h 176348"/>
                  <a:gd name="connsiteX222" fmla="*/ 6050 w 419162"/>
                  <a:gd name="connsiteY222" fmla="*/ 99412 h 176348"/>
                  <a:gd name="connsiteX223" fmla="*/ 11235 w 419162"/>
                  <a:gd name="connsiteY223" fmla="*/ 99412 h 176348"/>
                  <a:gd name="connsiteX224" fmla="*/ 14692 w 419162"/>
                  <a:gd name="connsiteY224" fmla="*/ 95090 h 176348"/>
                  <a:gd name="connsiteX225" fmla="*/ 13828 w 419162"/>
                  <a:gd name="connsiteY225" fmla="*/ 89903 h 176348"/>
                  <a:gd name="connsiteX226" fmla="*/ 6050 w 419162"/>
                  <a:gd name="connsiteY226" fmla="*/ 99412 h 176348"/>
                  <a:gd name="connsiteX227" fmla="*/ 18149 w 419162"/>
                  <a:gd name="connsiteY227" fmla="*/ 90768 h 176348"/>
                  <a:gd name="connsiteX228" fmla="*/ 19014 w 419162"/>
                  <a:gd name="connsiteY228" fmla="*/ 93361 h 176348"/>
                  <a:gd name="connsiteX229" fmla="*/ 115810 w 419162"/>
                  <a:gd name="connsiteY229" fmla="*/ 72614 h 176348"/>
                  <a:gd name="connsiteX230" fmla="*/ 114946 w 419162"/>
                  <a:gd name="connsiteY230" fmla="*/ 67427 h 176348"/>
                  <a:gd name="connsiteX231" fmla="*/ 18149 w 419162"/>
                  <a:gd name="connsiteY231" fmla="*/ 88174 h 176348"/>
                  <a:gd name="connsiteX232" fmla="*/ 18149 w 419162"/>
                  <a:gd name="connsiteY232" fmla="*/ 90768 h 176348"/>
                  <a:gd name="connsiteX233" fmla="*/ 18149 w 419162"/>
                  <a:gd name="connsiteY233" fmla="*/ 90768 h 176348"/>
                  <a:gd name="connsiteX234" fmla="*/ 356072 w 419162"/>
                  <a:gd name="connsiteY234" fmla="*/ 17289 h 176348"/>
                  <a:gd name="connsiteX235" fmla="*/ 404471 w 419162"/>
                  <a:gd name="connsiteY235" fmla="*/ 86445 h 176348"/>
                  <a:gd name="connsiteX236" fmla="*/ 408792 w 419162"/>
                  <a:gd name="connsiteY236" fmla="*/ 83852 h 176348"/>
                  <a:gd name="connsiteX237" fmla="*/ 360394 w 419162"/>
                  <a:gd name="connsiteY237" fmla="*/ 14696 h 176348"/>
                  <a:gd name="connsiteX238" fmla="*/ 356072 w 419162"/>
                  <a:gd name="connsiteY238" fmla="*/ 17289 h 176348"/>
                  <a:gd name="connsiteX239" fmla="*/ 119267 w 419162"/>
                  <a:gd name="connsiteY239" fmla="*/ 70021 h 176348"/>
                  <a:gd name="connsiteX240" fmla="*/ 120131 w 419162"/>
                  <a:gd name="connsiteY240" fmla="*/ 72614 h 176348"/>
                  <a:gd name="connsiteX241" fmla="*/ 126181 w 419162"/>
                  <a:gd name="connsiteY241" fmla="*/ 70021 h 176348"/>
                  <a:gd name="connsiteX242" fmla="*/ 131367 w 419162"/>
                  <a:gd name="connsiteY242" fmla="*/ 66563 h 176348"/>
                  <a:gd name="connsiteX243" fmla="*/ 127910 w 419162"/>
                  <a:gd name="connsiteY243" fmla="*/ 63105 h 176348"/>
                  <a:gd name="connsiteX244" fmla="*/ 123588 w 419162"/>
                  <a:gd name="connsiteY244" fmla="*/ 65698 h 176348"/>
                  <a:gd name="connsiteX245" fmla="*/ 119267 w 419162"/>
                  <a:gd name="connsiteY245" fmla="*/ 67427 h 176348"/>
                  <a:gd name="connsiteX246" fmla="*/ 119267 w 419162"/>
                  <a:gd name="connsiteY246" fmla="*/ 70021 h 176348"/>
                  <a:gd name="connsiteX247" fmla="*/ 132231 w 419162"/>
                  <a:gd name="connsiteY247" fmla="*/ 61376 h 176348"/>
                  <a:gd name="connsiteX248" fmla="*/ 133959 w 419162"/>
                  <a:gd name="connsiteY248" fmla="*/ 63105 h 176348"/>
                  <a:gd name="connsiteX249" fmla="*/ 179765 w 419162"/>
                  <a:gd name="connsiteY249" fmla="*/ 17289 h 176348"/>
                  <a:gd name="connsiteX250" fmla="*/ 178036 w 419162"/>
                  <a:gd name="connsiteY250" fmla="*/ 15560 h 176348"/>
                  <a:gd name="connsiteX251" fmla="*/ 178036 w 419162"/>
                  <a:gd name="connsiteY251" fmla="*/ 15560 h 176348"/>
                  <a:gd name="connsiteX252" fmla="*/ 176308 w 419162"/>
                  <a:gd name="connsiteY252" fmla="*/ 13831 h 176348"/>
                  <a:gd name="connsiteX253" fmla="*/ 130502 w 419162"/>
                  <a:gd name="connsiteY253" fmla="*/ 59647 h 176348"/>
                  <a:gd name="connsiteX254" fmla="*/ 132231 w 419162"/>
                  <a:gd name="connsiteY254" fmla="*/ 61376 h 176348"/>
                  <a:gd name="connsiteX255" fmla="*/ 346566 w 419162"/>
                  <a:gd name="connsiteY255" fmla="*/ 10373 h 176348"/>
                  <a:gd name="connsiteX256" fmla="*/ 350887 w 419162"/>
                  <a:gd name="connsiteY256" fmla="*/ 12102 h 176348"/>
                  <a:gd name="connsiteX257" fmla="*/ 354344 w 419162"/>
                  <a:gd name="connsiteY257" fmla="*/ 13831 h 176348"/>
                  <a:gd name="connsiteX258" fmla="*/ 358665 w 419162"/>
                  <a:gd name="connsiteY258" fmla="*/ 11238 h 176348"/>
                  <a:gd name="connsiteX259" fmla="*/ 353480 w 419162"/>
                  <a:gd name="connsiteY259" fmla="*/ 7780 h 176348"/>
                  <a:gd name="connsiteX260" fmla="*/ 347430 w 419162"/>
                  <a:gd name="connsiteY260" fmla="*/ 6051 h 176348"/>
                  <a:gd name="connsiteX261" fmla="*/ 347430 w 419162"/>
                  <a:gd name="connsiteY261" fmla="*/ 10373 h 176348"/>
                  <a:gd name="connsiteX262" fmla="*/ 180629 w 419162"/>
                  <a:gd name="connsiteY262" fmla="*/ 11238 h 176348"/>
                  <a:gd name="connsiteX263" fmla="*/ 182358 w 419162"/>
                  <a:gd name="connsiteY263" fmla="*/ 12967 h 176348"/>
                  <a:gd name="connsiteX264" fmla="*/ 186679 w 419162"/>
                  <a:gd name="connsiteY264" fmla="*/ 11238 h 176348"/>
                  <a:gd name="connsiteX265" fmla="*/ 191000 w 419162"/>
                  <a:gd name="connsiteY265" fmla="*/ 10373 h 176348"/>
                  <a:gd name="connsiteX266" fmla="*/ 191000 w 419162"/>
                  <a:gd name="connsiteY266" fmla="*/ 5187 h 176348"/>
                  <a:gd name="connsiteX267" fmla="*/ 184950 w 419162"/>
                  <a:gd name="connsiteY267" fmla="*/ 6916 h 176348"/>
                  <a:gd name="connsiteX268" fmla="*/ 178900 w 419162"/>
                  <a:gd name="connsiteY268" fmla="*/ 10373 h 176348"/>
                  <a:gd name="connsiteX269" fmla="*/ 180629 w 419162"/>
                  <a:gd name="connsiteY269" fmla="*/ 11238 h 176348"/>
                  <a:gd name="connsiteX270" fmla="*/ 195321 w 419162"/>
                  <a:gd name="connsiteY270" fmla="*/ 10373 h 176348"/>
                  <a:gd name="connsiteX271" fmla="*/ 341380 w 419162"/>
                  <a:gd name="connsiteY271" fmla="*/ 10373 h 176348"/>
                  <a:gd name="connsiteX272" fmla="*/ 341380 w 419162"/>
                  <a:gd name="connsiteY272" fmla="*/ 5187 h 176348"/>
                  <a:gd name="connsiteX273" fmla="*/ 195321 w 419162"/>
                  <a:gd name="connsiteY273" fmla="*/ 5187 h 176348"/>
                  <a:gd name="connsiteX274" fmla="*/ 195321 w 419162"/>
                  <a:gd name="connsiteY274" fmla="*/ 10373 h 176348"/>
                  <a:gd name="connsiteX275" fmla="*/ 371629 w 419162"/>
                  <a:gd name="connsiteY275" fmla="*/ 79530 h 176348"/>
                  <a:gd name="connsiteX276" fmla="*/ 151244 w 419162"/>
                  <a:gd name="connsiteY276" fmla="*/ 79530 h 176348"/>
                  <a:gd name="connsiteX277" fmla="*/ 145195 w 419162"/>
                  <a:gd name="connsiteY277" fmla="*/ 74343 h 176348"/>
                  <a:gd name="connsiteX278" fmla="*/ 146059 w 419162"/>
                  <a:gd name="connsiteY278" fmla="*/ 66563 h 176348"/>
                  <a:gd name="connsiteX279" fmla="*/ 146059 w 419162"/>
                  <a:gd name="connsiteY279" fmla="*/ 66563 h 176348"/>
                  <a:gd name="connsiteX280" fmla="*/ 147787 w 419162"/>
                  <a:gd name="connsiteY280" fmla="*/ 64834 h 176348"/>
                  <a:gd name="connsiteX281" fmla="*/ 147787 w 419162"/>
                  <a:gd name="connsiteY281" fmla="*/ 64834 h 176348"/>
                  <a:gd name="connsiteX282" fmla="*/ 184950 w 419162"/>
                  <a:gd name="connsiteY282" fmla="*/ 26798 h 176348"/>
                  <a:gd name="connsiteX283" fmla="*/ 184950 w 419162"/>
                  <a:gd name="connsiteY283" fmla="*/ 26798 h 176348"/>
                  <a:gd name="connsiteX284" fmla="*/ 188407 w 419162"/>
                  <a:gd name="connsiteY284" fmla="*/ 23340 h 176348"/>
                  <a:gd name="connsiteX285" fmla="*/ 188407 w 419162"/>
                  <a:gd name="connsiteY285" fmla="*/ 23340 h 176348"/>
                  <a:gd name="connsiteX286" fmla="*/ 188407 w 419162"/>
                  <a:gd name="connsiteY286" fmla="*/ 23340 h 176348"/>
                  <a:gd name="connsiteX287" fmla="*/ 188407 w 419162"/>
                  <a:gd name="connsiteY287" fmla="*/ 23340 h 176348"/>
                  <a:gd name="connsiteX288" fmla="*/ 191864 w 419162"/>
                  <a:gd name="connsiteY288" fmla="*/ 21611 h 176348"/>
                  <a:gd name="connsiteX289" fmla="*/ 196186 w 419162"/>
                  <a:gd name="connsiteY289" fmla="*/ 20747 h 176348"/>
                  <a:gd name="connsiteX290" fmla="*/ 196186 w 419162"/>
                  <a:gd name="connsiteY290" fmla="*/ 20747 h 176348"/>
                  <a:gd name="connsiteX291" fmla="*/ 340516 w 419162"/>
                  <a:gd name="connsiteY291" fmla="*/ 20747 h 176348"/>
                  <a:gd name="connsiteX292" fmla="*/ 344837 w 419162"/>
                  <a:gd name="connsiteY292" fmla="*/ 22476 h 176348"/>
                  <a:gd name="connsiteX293" fmla="*/ 348294 w 419162"/>
                  <a:gd name="connsiteY293" fmla="*/ 25069 h 176348"/>
                  <a:gd name="connsiteX294" fmla="*/ 348294 w 419162"/>
                  <a:gd name="connsiteY294" fmla="*/ 25069 h 176348"/>
                  <a:gd name="connsiteX295" fmla="*/ 348294 w 419162"/>
                  <a:gd name="connsiteY295" fmla="*/ 25934 h 176348"/>
                  <a:gd name="connsiteX296" fmla="*/ 349158 w 419162"/>
                  <a:gd name="connsiteY296" fmla="*/ 27662 h 176348"/>
                  <a:gd name="connsiteX297" fmla="*/ 375950 w 419162"/>
                  <a:gd name="connsiteY297" fmla="*/ 65698 h 176348"/>
                  <a:gd name="connsiteX298" fmla="*/ 377679 w 419162"/>
                  <a:gd name="connsiteY298" fmla="*/ 67427 h 176348"/>
                  <a:gd name="connsiteX299" fmla="*/ 377679 w 419162"/>
                  <a:gd name="connsiteY299" fmla="*/ 67427 h 176348"/>
                  <a:gd name="connsiteX300" fmla="*/ 377679 w 419162"/>
                  <a:gd name="connsiteY300" fmla="*/ 67427 h 176348"/>
                  <a:gd name="connsiteX301" fmla="*/ 377679 w 419162"/>
                  <a:gd name="connsiteY301" fmla="*/ 75207 h 176348"/>
                  <a:gd name="connsiteX302" fmla="*/ 371629 w 419162"/>
                  <a:gd name="connsiteY302" fmla="*/ 79530 h 176348"/>
                  <a:gd name="connsiteX303" fmla="*/ 371629 w 419162"/>
                  <a:gd name="connsiteY303" fmla="*/ 79530 h 176348"/>
                  <a:gd name="connsiteX304" fmla="*/ 366443 w 419162"/>
                  <a:gd name="connsiteY304" fmla="*/ 75207 h 176348"/>
                  <a:gd name="connsiteX305" fmla="*/ 366443 w 419162"/>
                  <a:gd name="connsiteY305" fmla="*/ 75207 h 176348"/>
                  <a:gd name="connsiteX306" fmla="*/ 366443 w 419162"/>
                  <a:gd name="connsiteY306" fmla="*/ 75207 h 176348"/>
                  <a:gd name="connsiteX307" fmla="*/ 366443 w 419162"/>
                  <a:gd name="connsiteY307" fmla="*/ 75207 h 176348"/>
                  <a:gd name="connsiteX308" fmla="*/ 156430 w 419162"/>
                  <a:gd name="connsiteY308" fmla="*/ 75207 h 176348"/>
                  <a:gd name="connsiteX309" fmla="*/ 365579 w 419162"/>
                  <a:gd name="connsiteY309" fmla="*/ 75207 h 176348"/>
                  <a:gd name="connsiteX310" fmla="*/ 363851 w 419162"/>
                  <a:gd name="connsiteY310" fmla="*/ 72614 h 176348"/>
                  <a:gd name="connsiteX311" fmla="*/ 363851 w 419162"/>
                  <a:gd name="connsiteY311" fmla="*/ 72614 h 176348"/>
                  <a:gd name="connsiteX312" fmla="*/ 362987 w 419162"/>
                  <a:gd name="connsiteY312" fmla="*/ 71750 h 176348"/>
                  <a:gd name="connsiteX313" fmla="*/ 362987 w 419162"/>
                  <a:gd name="connsiteY313" fmla="*/ 71750 h 176348"/>
                  <a:gd name="connsiteX314" fmla="*/ 362122 w 419162"/>
                  <a:gd name="connsiteY314" fmla="*/ 70021 h 176348"/>
                  <a:gd name="connsiteX315" fmla="*/ 160751 w 419162"/>
                  <a:gd name="connsiteY315" fmla="*/ 70021 h 176348"/>
                  <a:gd name="connsiteX316" fmla="*/ 158158 w 419162"/>
                  <a:gd name="connsiteY316" fmla="*/ 72614 h 176348"/>
                  <a:gd name="connsiteX317" fmla="*/ 158158 w 419162"/>
                  <a:gd name="connsiteY317" fmla="*/ 72614 h 176348"/>
                  <a:gd name="connsiteX318" fmla="*/ 156430 w 419162"/>
                  <a:gd name="connsiteY318" fmla="*/ 75207 h 176348"/>
                  <a:gd name="connsiteX319" fmla="*/ 371629 w 419162"/>
                  <a:gd name="connsiteY319" fmla="*/ 71750 h 176348"/>
                  <a:gd name="connsiteX320" fmla="*/ 371629 w 419162"/>
                  <a:gd name="connsiteY320" fmla="*/ 75207 h 176348"/>
                  <a:gd name="connsiteX321" fmla="*/ 374222 w 419162"/>
                  <a:gd name="connsiteY321" fmla="*/ 73479 h 176348"/>
                  <a:gd name="connsiteX322" fmla="*/ 374222 w 419162"/>
                  <a:gd name="connsiteY322" fmla="*/ 70885 h 176348"/>
                  <a:gd name="connsiteX323" fmla="*/ 371629 w 419162"/>
                  <a:gd name="connsiteY323" fmla="*/ 71750 h 176348"/>
                  <a:gd name="connsiteX324" fmla="*/ 148652 w 419162"/>
                  <a:gd name="connsiteY324" fmla="*/ 70021 h 176348"/>
                  <a:gd name="connsiteX325" fmla="*/ 148652 w 419162"/>
                  <a:gd name="connsiteY325" fmla="*/ 72614 h 176348"/>
                  <a:gd name="connsiteX326" fmla="*/ 150380 w 419162"/>
                  <a:gd name="connsiteY326" fmla="*/ 74343 h 176348"/>
                  <a:gd name="connsiteX327" fmla="*/ 150380 w 419162"/>
                  <a:gd name="connsiteY327" fmla="*/ 71750 h 176348"/>
                  <a:gd name="connsiteX328" fmla="*/ 148652 w 419162"/>
                  <a:gd name="connsiteY328" fmla="*/ 70021 h 176348"/>
                  <a:gd name="connsiteX329" fmla="*/ 369901 w 419162"/>
                  <a:gd name="connsiteY329" fmla="*/ 65698 h 176348"/>
                  <a:gd name="connsiteX330" fmla="*/ 370765 w 419162"/>
                  <a:gd name="connsiteY330" fmla="*/ 65698 h 176348"/>
                  <a:gd name="connsiteX331" fmla="*/ 346566 w 419162"/>
                  <a:gd name="connsiteY331" fmla="*/ 31985 h 176348"/>
                  <a:gd name="connsiteX332" fmla="*/ 343973 w 419162"/>
                  <a:gd name="connsiteY332" fmla="*/ 32849 h 176348"/>
                  <a:gd name="connsiteX333" fmla="*/ 342244 w 419162"/>
                  <a:gd name="connsiteY333" fmla="*/ 34578 h 176348"/>
                  <a:gd name="connsiteX334" fmla="*/ 364715 w 419162"/>
                  <a:gd name="connsiteY334" fmla="*/ 66563 h 176348"/>
                  <a:gd name="connsiteX335" fmla="*/ 368172 w 419162"/>
                  <a:gd name="connsiteY335" fmla="*/ 66563 h 176348"/>
                  <a:gd name="connsiteX336" fmla="*/ 369901 w 419162"/>
                  <a:gd name="connsiteY336" fmla="*/ 66563 h 176348"/>
                  <a:gd name="connsiteX337" fmla="*/ 369901 w 419162"/>
                  <a:gd name="connsiteY337" fmla="*/ 65698 h 176348"/>
                  <a:gd name="connsiteX338" fmla="*/ 165937 w 419162"/>
                  <a:gd name="connsiteY338" fmla="*/ 65698 h 176348"/>
                  <a:gd name="connsiteX339" fmla="*/ 359530 w 419162"/>
                  <a:gd name="connsiteY339" fmla="*/ 65698 h 176348"/>
                  <a:gd name="connsiteX340" fmla="*/ 337923 w 419162"/>
                  <a:gd name="connsiteY340" fmla="*/ 35443 h 176348"/>
                  <a:gd name="connsiteX341" fmla="*/ 337923 w 419162"/>
                  <a:gd name="connsiteY341" fmla="*/ 35443 h 176348"/>
                  <a:gd name="connsiteX342" fmla="*/ 337923 w 419162"/>
                  <a:gd name="connsiteY342" fmla="*/ 34578 h 176348"/>
                  <a:gd name="connsiteX343" fmla="*/ 197914 w 419162"/>
                  <a:gd name="connsiteY343" fmla="*/ 34578 h 176348"/>
                  <a:gd name="connsiteX344" fmla="*/ 197050 w 419162"/>
                  <a:gd name="connsiteY344" fmla="*/ 34578 h 176348"/>
                  <a:gd name="connsiteX345" fmla="*/ 199643 w 419162"/>
                  <a:gd name="connsiteY345" fmla="*/ 42358 h 176348"/>
                  <a:gd name="connsiteX346" fmla="*/ 194457 w 419162"/>
                  <a:gd name="connsiteY346" fmla="*/ 37171 h 176348"/>
                  <a:gd name="connsiteX347" fmla="*/ 165937 w 419162"/>
                  <a:gd name="connsiteY347" fmla="*/ 65698 h 176348"/>
                  <a:gd name="connsiteX348" fmla="*/ 153837 w 419162"/>
                  <a:gd name="connsiteY348" fmla="*/ 65698 h 176348"/>
                  <a:gd name="connsiteX349" fmla="*/ 159023 w 419162"/>
                  <a:gd name="connsiteY349" fmla="*/ 65698 h 176348"/>
                  <a:gd name="connsiteX350" fmla="*/ 190136 w 419162"/>
                  <a:gd name="connsiteY350" fmla="*/ 33714 h 176348"/>
                  <a:gd name="connsiteX351" fmla="*/ 186679 w 419162"/>
                  <a:gd name="connsiteY351" fmla="*/ 30256 h 176348"/>
                  <a:gd name="connsiteX352" fmla="*/ 152973 w 419162"/>
                  <a:gd name="connsiteY352" fmla="*/ 64834 h 176348"/>
                  <a:gd name="connsiteX353" fmla="*/ 153837 w 419162"/>
                  <a:gd name="connsiteY353" fmla="*/ 65698 h 176348"/>
                  <a:gd name="connsiteX354" fmla="*/ 191864 w 419162"/>
                  <a:gd name="connsiteY354" fmla="*/ 29391 h 176348"/>
                  <a:gd name="connsiteX355" fmla="*/ 193593 w 419162"/>
                  <a:gd name="connsiteY355" fmla="*/ 31120 h 176348"/>
                  <a:gd name="connsiteX356" fmla="*/ 193593 w 419162"/>
                  <a:gd name="connsiteY356" fmla="*/ 31120 h 176348"/>
                  <a:gd name="connsiteX357" fmla="*/ 194457 w 419162"/>
                  <a:gd name="connsiteY357" fmla="*/ 31120 h 176348"/>
                  <a:gd name="connsiteX358" fmla="*/ 194457 w 419162"/>
                  <a:gd name="connsiteY358" fmla="*/ 25934 h 176348"/>
                  <a:gd name="connsiteX359" fmla="*/ 191864 w 419162"/>
                  <a:gd name="connsiteY359" fmla="*/ 26798 h 176348"/>
                  <a:gd name="connsiteX360" fmla="*/ 189271 w 419162"/>
                  <a:gd name="connsiteY360" fmla="*/ 27662 h 176348"/>
                  <a:gd name="connsiteX361" fmla="*/ 191864 w 419162"/>
                  <a:gd name="connsiteY361" fmla="*/ 29391 h 176348"/>
                  <a:gd name="connsiteX362" fmla="*/ 339652 w 419162"/>
                  <a:gd name="connsiteY362" fmla="*/ 25934 h 176348"/>
                  <a:gd name="connsiteX363" fmla="*/ 339652 w 419162"/>
                  <a:gd name="connsiteY363" fmla="*/ 31120 h 176348"/>
                  <a:gd name="connsiteX364" fmla="*/ 342244 w 419162"/>
                  <a:gd name="connsiteY364" fmla="*/ 29391 h 176348"/>
                  <a:gd name="connsiteX365" fmla="*/ 343973 w 419162"/>
                  <a:gd name="connsiteY365" fmla="*/ 28527 h 176348"/>
                  <a:gd name="connsiteX366" fmla="*/ 342244 w 419162"/>
                  <a:gd name="connsiteY366" fmla="*/ 26798 h 176348"/>
                  <a:gd name="connsiteX367" fmla="*/ 339652 w 419162"/>
                  <a:gd name="connsiteY367" fmla="*/ 25934 h 176348"/>
                  <a:gd name="connsiteX368" fmla="*/ 199643 w 419162"/>
                  <a:gd name="connsiteY368" fmla="*/ 30256 h 176348"/>
                  <a:gd name="connsiteX369" fmla="*/ 335330 w 419162"/>
                  <a:gd name="connsiteY369" fmla="*/ 30256 h 176348"/>
                  <a:gd name="connsiteX370" fmla="*/ 335330 w 419162"/>
                  <a:gd name="connsiteY370" fmla="*/ 25069 h 176348"/>
                  <a:gd name="connsiteX371" fmla="*/ 199643 w 419162"/>
                  <a:gd name="connsiteY371" fmla="*/ 25069 h 176348"/>
                  <a:gd name="connsiteX372" fmla="*/ 199643 w 419162"/>
                  <a:gd name="connsiteY372" fmla="*/ 30256 h 1763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</a:cxnLst>
                <a:rect l="l" t="t" r="r" b="b"/>
                <a:pathLst>
                  <a:path w="419162" h="176348">
                    <a:moveTo>
                      <a:pt x="285204" y="176349"/>
                    </a:moveTo>
                    <a:lnTo>
                      <a:pt x="133959" y="176349"/>
                    </a:lnTo>
                    <a:lnTo>
                      <a:pt x="133959" y="169433"/>
                    </a:lnTo>
                    <a:cubicBezTo>
                      <a:pt x="133959" y="144364"/>
                      <a:pt x="113217" y="123617"/>
                      <a:pt x="88154" y="123617"/>
                    </a:cubicBezTo>
                    <a:cubicBezTo>
                      <a:pt x="66548" y="123617"/>
                      <a:pt x="48398" y="138313"/>
                      <a:pt x="44077" y="159059"/>
                    </a:cubicBezTo>
                    <a:lnTo>
                      <a:pt x="42348" y="165975"/>
                    </a:lnTo>
                    <a:lnTo>
                      <a:pt x="15557" y="159924"/>
                    </a:lnTo>
                    <a:lnTo>
                      <a:pt x="15557" y="159924"/>
                    </a:lnTo>
                    <a:lnTo>
                      <a:pt x="11235" y="159059"/>
                    </a:lnTo>
                    <a:lnTo>
                      <a:pt x="11235" y="159059"/>
                    </a:lnTo>
                    <a:cubicBezTo>
                      <a:pt x="8643" y="158195"/>
                      <a:pt x="6050" y="156466"/>
                      <a:pt x="3457" y="153873"/>
                    </a:cubicBezTo>
                    <a:cubicBezTo>
                      <a:pt x="1728" y="151279"/>
                      <a:pt x="0" y="148686"/>
                      <a:pt x="0" y="145228"/>
                    </a:cubicBezTo>
                    <a:lnTo>
                      <a:pt x="0" y="145228"/>
                    </a:lnTo>
                    <a:lnTo>
                      <a:pt x="0" y="98548"/>
                    </a:lnTo>
                    <a:cubicBezTo>
                      <a:pt x="864" y="92497"/>
                      <a:pt x="5186" y="87310"/>
                      <a:pt x="11235" y="84716"/>
                    </a:cubicBezTo>
                    <a:lnTo>
                      <a:pt x="11235" y="84716"/>
                    </a:lnTo>
                    <a:lnTo>
                      <a:pt x="15557" y="83852"/>
                    </a:lnTo>
                    <a:lnTo>
                      <a:pt x="15557" y="83852"/>
                    </a:lnTo>
                    <a:lnTo>
                      <a:pt x="114081" y="63105"/>
                    </a:lnTo>
                    <a:cubicBezTo>
                      <a:pt x="115810" y="63105"/>
                      <a:pt x="117539" y="62241"/>
                      <a:pt x="119267" y="60512"/>
                    </a:cubicBezTo>
                    <a:cubicBezTo>
                      <a:pt x="120996" y="59647"/>
                      <a:pt x="122724" y="57918"/>
                      <a:pt x="124452" y="57054"/>
                    </a:cubicBezTo>
                    <a:lnTo>
                      <a:pt x="124452" y="57054"/>
                    </a:lnTo>
                    <a:lnTo>
                      <a:pt x="171986" y="9509"/>
                    </a:lnTo>
                    <a:lnTo>
                      <a:pt x="171986" y="9509"/>
                    </a:lnTo>
                    <a:lnTo>
                      <a:pt x="173715" y="7780"/>
                    </a:lnTo>
                    <a:lnTo>
                      <a:pt x="175444" y="6051"/>
                    </a:lnTo>
                    <a:lnTo>
                      <a:pt x="175444" y="6051"/>
                    </a:lnTo>
                    <a:cubicBezTo>
                      <a:pt x="178036" y="4322"/>
                      <a:pt x="180629" y="2593"/>
                      <a:pt x="182358" y="1729"/>
                    </a:cubicBezTo>
                    <a:cubicBezTo>
                      <a:pt x="184950" y="864"/>
                      <a:pt x="187543" y="0"/>
                      <a:pt x="190136" y="0"/>
                    </a:cubicBezTo>
                    <a:lnTo>
                      <a:pt x="190136" y="0"/>
                    </a:lnTo>
                    <a:lnTo>
                      <a:pt x="345701" y="0"/>
                    </a:lnTo>
                    <a:cubicBezTo>
                      <a:pt x="348294" y="0"/>
                      <a:pt x="350887" y="864"/>
                      <a:pt x="354344" y="2593"/>
                    </a:cubicBezTo>
                    <a:cubicBezTo>
                      <a:pt x="356072" y="3458"/>
                      <a:pt x="358665" y="5187"/>
                      <a:pt x="361258" y="7780"/>
                    </a:cubicBezTo>
                    <a:lnTo>
                      <a:pt x="361258" y="7780"/>
                    </a:lnTo>
                    <a:lnTo>
                      <a:pt x="362122" y="8645"/>
                    </a:lnTo>
                    <a:cubicBezTo>
                      <a:pt x="362122" y="8645"/>
                      <a:pt x="362987" y="9509"/>
                      <a:pt x="362987" y="9509"/>
                    </a:cubicBezTo>
                    <a:lnTo>
                      <a:pt x="413977" y="82123"/>
                    </a:lnTo>
                    <a:cubicBezTo>
                      <a:pt x="413977" y="82123"/>
                      <a:pt x="413977" y="82123"/>
                      <a:pt x="413977" y="82123"/>
                    </a:cubicBezTo>
                    <a:lnTo>
                      <a:pt x="414842" y="83852"/>
                    </a:lnTo>
                    <a:lnTo>
                      <a:pt x="414842" y="83852"/>
                    </a:lnTo>
                    <a:cubicBezTo>
                      <a:pt x="415706" y="85581"/>
                      <a:pt x="416570" y="88174"/>
                      <a:pt x="417435" y="90768"/>
                    </a:cubicBezTo>
                    <a:cubicBezTo>
                      <a:pt x="418299" y="93361"/>
                      <a:pt x="419163" y="96819"/>
                      <a:pt x="419163" y="101141"/>
                    </a:cubicBezTo>
                    <a:lnTo>
                      <a:pt x="419163" y="145228"/>
                    </a:lnTo>
                    <a:cubicBezTo>
                      <a:pt x="419163" y="147822"/>
                      <a:pt x="417435" y="150415"/>
                      <a:pt x="415706" y="153008"/>
                    </a:cubicBezTo>
                    <a:cubicBezTo>
                      <a:pt x="413977" y="155602"/>
                      <a:pt x="411385" y="157331"/>
                      <a:pt x="408792" y="159059"/>
                    </a:cubicBezTo>
                    <a:lnTo>
                      <a:pt x="408792" y="159059"/>
                    </a:lnTo>
                    <a:lnTo>
                      <a:pt x="408792" y="159059"/>
                    </a:lnTo>
                    <a:lnTo>
                      <a:pt x="408792" y="159059"/>
                    </a:lnTo>
                    <a:lnTo>
                      <a:pt x="404471" y="160788"/>
                    </a:lnTo>
                    <a:lnTo>
                      <a:pt x="404471" y="160788"/>
                    </a:lnTo>
                    <a:lnTo>
                      <a:pt x="377679" y="169433"/>
                    </a:lnTo>
                    <a:lnTo>
                      <a:pt x="375950" y="161653"/>
                    </a:lnTo>
                    <a:cubicBezTo>
                      <a:pt x="372493" y="140041"/>
                      <a:pt x="353480" y="123617"/>
                      <a:pt x="331009" y="123617"/>
                    </a:cubicBezTo>
                    <a:cubicBezTo>
                      <a:pt x="305946" y="123617"/>
                      <a:pt x="285204" y="144364"/>
                      <a:pt x="285204" y="169433"/>
                    </a:cubicBezTo>
                    <a:lnTo>
                      <a:pt x="285204" y="176349"/>
                    </a:lnTo>
                    <a:close/>
                    <a:moveTo>
                      <a:pt x="280882" y="172026"/>
                    </a:moveTo>
                    <a:lnTo>
                      <a:pt x="280882" y="172026"/>
                    </a:lnTo>
                    <a:lnTo>
                      <a:pt x="280882" y="172026"/>
                    </a:lnTo>
                    <a:close/>
                    <a:moveTo>
                      <a:pt x="143466" y="172026"/>
                    </a:moveTo>
                    <a:lnTo>
                      <a:pt x="275697" y="172026"/>
                    </a:lnTo>
                    <a:lnTo>
                      <a:pt x="271376" y="172026"/>
                    </a:lnTo>
                    <a:lnTo>
                      <a:pt x="271376" y="169433"/>
                    </a:lnTo>
                    <a:cubicBezTo>
                      <a:pt x="271376" y="168568"/>
                      <a:pt x="271376" y="167704"/>
                      <a:pt x="271376" y="166840"/>
                    </a:cubicBezTo>
                    <a:lnTo>
                      <a:pt x="147787" y="166840"/>
                    </a:lnTo>
                    <a:cubicBezTo>
                      <a:pt x="147787" y="167704"/>
                      <a:pt x="147787" y="168568"/>
                      <a:pt x="147787" y="169433"/>
                    </a:cubicBezTo>
                    <a:lnTo>
                      <a:pt x="147787" y="172026"/>
                    </a:lnTo>
                    <a:lnTo>
                      <a:pt x="143466" y="172026"/>
                    </a:lnTo>
                    <a:close/>
                    <a:moveTo>
                      <a:pt x="139145" y="172026"/>
                    </a:moveTo>
                    <a:lnTo>
                      <a:pt x="139145" y="172026"/>
                    </a:lnTo>
                    <a:lnTo>
                      <a:pt x="139145" y="172026"/>
                    </a:lnTo>
                    <a:close/>
                    <a:moveTo>
                      <a:pt x="280882" y="166840"/>
                    </a:moveTo>
                    <a:lnTo>
                      <a:pt x="280882" y="166840"/>
                    </a:lnTo>
                    <a:cubicBezTo>
                      <a:pt x="282611" y="140906"/>
                      <a:pt x="303353" y="120159"/>
                      <a:pt x="329281" y="119295"/>
                    </a:cubicBezTo>
                    <a:lnTo>
                      <a:pt x="329281" y="114108"/>
                    </a:lnTo>
                    <a:cubicBezTo>
                      <a:pt x="302489" y="114972"/>
                      <a:pt x="280018" y="135719"/>
                      <a:pt x="276561" y="162517"/>
                    </a:cubicBezTo>
                    <a:lnTo>
                      <a:pt x="280882" y="162517"/>
                    </a:lnTo>
                    <a:lnTo>
                      <a:pt x="280882" y="166840"/>
                    </a:lnTo>
                    <a:close/>
                    <a:moveTo>
                      <a:pt x="276561" y="166840"/>
                    </a:moveTo>
                    <a:lnTo>
                      <a:pt x="276561" y="166840"/>
                    </a:lnTo>
                    <a:lnTo>
                      <a:pt x="276561" y="166840"/>
                    </a:lnTo>
                    <a:cubicBezTo>
                      <a:pt x="276561" y="166840"/>
                      <a:pt x="276561" y="166840"/>
                      <a:pt x="276561" y="166840"/>
                    </a:cubicBezTo>
                    <a:close/>
                    <a:moveTo>
                      <a:pt x="143466" y="166840"/>
                    </a:moveTo>
                    <a:lnTo>
                      <a:pt x="143466" y="166840"/>
                    </a:lnTo>
                    <a:cubicBezTo>
                      <a:pt x="144330" y="166840"/>
                      <a:pt x="144330" y="166840"/>
                      <a:pt x="143466" y="166840"/>
                    </a:cubicBezTo>
                    <a:lnTo>
                      <a:pt x="143466" y="166840"/>
                    </a:lnTo>
                    <a:close/>
                    <a:moveTo>
                      <a:pt x="139145" y="166840"/>
                    </a:moveTo>
                    <a:lnTo>
                      <a:pt x="139145" y="166840"/>
                    </a:lnTo>
                    <a:lnTo>
                      <a:pt x="139145" y="162517"/>
                    </a:lnTo>
                    <a:lnTo>
                      <a:pt x="143466" y="162517"/>
                    </a:lnTo>
                    <a:cubicBezTo>
                      <a:pt x="140009" y="135719"/>
                      <a:pt x="118403" y="115837"/>
                      <a:pt x="90747" y="114108"/>
                    </a:cubicBezTo>
                    <a:lnTo>
                      <a:pt x="90747" y="119295"/>
                    </a:lnTo>
                    <a:cubicBezTo>
                      <a:pt x="116674" y="120159"/>
                      <a:pt x="138281" y="140906"/>
                      <a:pt x="139145" y="166840"/>
                    </a:cubicBezTo>
                    <a:close/>
                    <a:moveTo>
                      <a:pt x="381136" y="162517"/>
                    </a:moveTo>
                    <a:lnTo>
                      <a:pt x="381136" y="162517"/>
                    </a:lnTo>
                    <a:lnTo>
                      <a:pt x="381136" y="162517"/>
                    </a:lnTo>
                    <a:lnTo>
                      <a:pt x="381136" y="162517"/>
                    </a:lnTo>
                    <a:lnTo>
                      <a:pt x="381136" y="162517"/>
                    </a:lnTo>
                    <a:close/>
                    <a:moveTo>
                      <a:pt x="147787" y="162517"/>
                    </a:moveTo>
                    <a:lnTo>
                      <a:pt x="272240" y="162517"/>
                    </a:lnTo>
                    <a:cubicBezTo>
                      <a:pt x="275697" y="133990"/>
                      <a:pt x="299896" y="110650"/>
                      <a:pt x="329281" y="109786"/>
                    </a:cubicBezTo>
                    <a:lnTo>
                      <a:pt x="329281" y="109786"/>
                    </a:lnTo>
                    <a:lnTo>
                      <a:pt x="333602" y="109786"/>
                    </a:lnTo>
                    <a:cubicBezTo>
                      <a:pt x="358665" y="110650"/>
                      <a:pt x="380272" y="127939"/>
                      <a:pt x="388050" y="151279"/>
                    </a:cubicBezTo>
                    <a:lnTo>
                      <a:pt x="401878" y="146957"/>
                    </a:lnTo>
                    <a:cubicBezTo>
                      <a:pt x="402742" y="146957"/>
                      <a:pt x="402742" y="146093"/>
                      <a:pt x="403606" y="145228"/>
                    </a:cubicBezTo>
                    <a:cubicBezTo>
                      <a:pt x="404471" y="144364"/>
                      <a:pt x="404471" y="143499"/>
                      <a:pt x="404471" y="142635"/>
                    </a:cubicBezTo>
                    <a:lnTo>
                      <a:pt x="404471" y="98548"/>
                    </a:lnTo>
                    <a:cubicBezTo>
                      <a:pt x="404471" y="97683"/>
                      <a:pt x="404471" y="95954"/>
                      <a:pt x="403606" y="95090"/>
                    </a:cubicBezTo>
                    <a:cubicBezTo>
                      <a:pt x="402742" y="93361"/>
                      <a:pt x="401878" y="91632"/>
                      <a:pt x="401878" y="90768"/>
                    </a:cubicBezTo>
                    <a:lnTo>
                      <a:pt x="400149" y="88174"/>
                    </a:lnTo>
                    <a:lnTo>
                      <a:pt x="400149" y="88174"/>
                    </a:lnTo>
                    <a:lnTo>
                      <a:pt x="351751" y="19018"/>
                    </a:lnTo>
                    <a:lnTo>
                      <a:pt x="351751" y="19018"/>
                    </a:lnTo>
                    <a:lnTo>
                      <a:pt x="351751" y="19018"/>
                    </a:lnTo>
                    <a:lnTo>
                      <a:pt x="351751" y="19018"/>
                    </a:lnTo>
                    <a:lnTo>
                      <a:pt x="350023" y="16425"/>
                    </a:lnTo>
                    <a:cubicBezTo>
                      <a:pt x="349158" y="15560"/>
                      <a:pt x="348294" y="15560"/>
                      <a:pt x="347430" y="14696"/>
                    </a:cubicBezTo>
                    <a:cubicBezTo>
                      <a:pt x="345701" y="13831"/>
                      <a:pt x="344837" y="13831"/>
                      <a:pt x="343109" y="13831"/>
                    </a:cubicBezTo>
                    <a:lnTo>
                      <a:pt x="192729" y="13831"/>
                    </a:lnTo>
                    <a:cubicBezTo>
                      <a:pt x="191864" y="13831"/>
                      <a:pt x="190136" y="13831"/>
                      <a:pt x="188407" y="14696"/>
                    </a:cubicBezTo>
                    <a:cubicBezTo>
                      <a:pt x="186679" y="15560"/>
                      <a:pt x="184950" y="16425"/>
                      <a:pt x="184086" y="17289"/>
                    </a:cubicBezTo>
                    <a:lnTo>
                      <a:pt x="184086" y="17289"/>
                    </a:lnTo>
                    <a:lnTo>
                      <a:pt x="137416" y="64834"/>
                    </a:lnTo>
                    <a:lnTo>
                      <a:pt x="137416" y="64834"/>
                    </a:lnTo>
                    <a:lnTo>
                      <a:pt x="135688" y="66563"/>
                    </a:lnTo>
                    <a:lnTo>
                      <a:pt x="133959" y="68292"/>
                    </a:lnTo>
                    <a:lnTo>
                      <a:pt x="133959" y="68292"/>
                    </a:lnTo>
                    <a:cubicBezTo>
                      <a:pt x="131367" y="70021"/>
                      <a:pt x="129638" y="71750"/>
                      <a:pt x="127910" y="72614"/>
                    </a:cubicBezTo>
                    <a:cubicBezTo>
                      <a:pt x="125317" y="73479"/>
                      <a:pt x="123588" y="75207"/>
                      <a:pt x="120996" y="75207"/>
                    </a:cubicBezTo>
                    <a:lnTo>
                      <a:pt x="120996" y="75207"/>
                    </a:lnTo>
                    <a:cubicBezTo>
                      <a:pt x="120996" y="75207"/>
                      <a:pt x="120996" y="75207"/>
                      <a:pt x="120996" y="75207"/>
                    </a:cubicBezTo>
                    <a:lnTo>
                      <a:pt x="120996" y="75207"/>
                    </a:lnTo>
                    <a:lnTo>
                      <a:pt x="116674" y="76072"/>
                    </a:lnTo>
                    <a:lnTo>
                      <a:pt x="116674" y="76072"/>
                    </a:lnTo>
                    <a:lnTo>
                      <a:pt x="18149" y="96819"/>
                    </a:lnTo>
                    <a:cubicBezTo>
                      <a:pt x="17285" y="96819"/>
                      <a:pt x="15557" y="98548"/>
                      <a:pt x="15557" y="100277"/>
                    </a:cubicBezTo>
                    <a:lnTo>
                      <a:pt x="15557" y="141770"/>
                    </a:lnTo>
                    <a:cubicBezTo>
                      <a:pt x="15557" y="141770"/>
                      <a:pt x="15557" y="142635"/>
                      <a:pt x="16421" y="143499"/>
                    </a:cubicBezTo>
                    <a:cubicBezTo>
                      <a:pt x="17285" y="144364"/>
                      <a:pt x="18149" y="144364"/>
                      <a:pt x="18149" y="145228"/>
                    </a:cubicBezTo>
                    <a:lnTo>
                      <a:pt x="18149" y="145228"/>
                    </a:lnTo>
                    <a:lnTo>
                      <a:pt x="33706" y="148686"/>
                    </a:lnTo>
                    <a:cubicBezTo>
                      <a:pt x="41484" y="125346"/>
                      <a:pt x="63091" y="109786"/>
                      <a:pt x="87290" y="108921"/>
                    </a:cubicBezTo>
                    <a:lnTo>
                      <a:pt x="87290" y="108921"/>
                    </a:lnTo>
                    <a:lnTo>
                      <a:pt x="91611" y="108921"/>
                    </a:lnTo>
                    <a:cubicBezTo>
                      <a:pt x="120996" y="110650"/>
                      <a:pt x="144330" y="133126"/>
                      <a:pt x="147787" y="162517"/>
                    </a:cubicBezTo>
                    <a:close/>
                    <a:moveTo>
                      <a:pt x="39756" y="160788"/>
                    </a:moveTo>
                    <a:lnTo>
                      <a:pt x="39756" y="160788"/>
                    </a:lnTo>
                    <a:lnTo>
                      <a:pt x="39756" y="160788"/>
                    </a:lnTo>
                    <a:lnTo>
                      <a:pt x="39756" y="160788"/>
                    </a:lnTo>
                    <a:lnTo>
                      <a:pt x="39756" y="160788"/>
                    </a:lnTo>
                    <a:close/>
                    <a:moveTo>
                      <a:pt x="388914" y="155602"/>
                    </a:moveTo>
                    <a:cubicBezTo>
                      <a:pt x="388914" y="156466"/>
                      <a:pt x="389778" y="158195"/>
                      <a:pt x="389778" y="159059"/>
                    </a:cubicBezTo>
                    <a:lnTo>
                      <a:pt x="389778" y="160788"/>
                    </a:lnTo>
                    <a:lnTo>
                      <a:pt x="402742" y="156466"/>
                    </a:lnTo>
                    <a:lnTo>
                      <a:pt x="401878" y="153873"/>
                    </a:lnTo>
                    <a:lnTo>
                      <a:pt x="401878" y="153873"/>
                    </a:lnTo>
                    <a:lnTo>
                      <a:pt x="401878" y="153873"/>
                    </a:lnTo>
                    <a:lnTo>
                      <a:pt x="401014" y="151279"/>
                    </a:lnTo>
                    <a:lnTo>
                      <a:pt x="388914" y="155602"/>
                    </a:lnTo>
                    <a:close/>
                    <a:moveTo>
                      <a:pt x="17285" y="156466"/>
                    </a:moveTo>
                    <a:lnTo>
                      <a:pt x="34570" y="159924"/>
                    </a:lnTo>
                    <a:lnTo>
                      <a:pt x="34570" y="159924"/>
                    </a:lnTo>
                    <a:lnTo>
                      <a:pt x="30249" y="159059"/>
                    </a:lnTo>
                    <a:lnTo>
                      <a:pt x="31113" y="156466"/>
                    </a:lnTo>
                    <a:cubicBezTo>
                      <a:pt x="31113" y="155602"/>
                      <a:pt x="31113" y="154737"/>
                      <a:pt x="31977" y="153873"/>
                    </a:cubicBezTo>
                    <a:lnTo>
                      <a:pt x="19014" y="151279"/>
                    </a:lnTo>
                    <a:lnTo>
                      <a:pt x="17285" y="156466"/>
                    </a:lnTo>
                    <a:close/>
                    <a:moveTo>
                      <a:pt x="384593" y="157331"/>
                    </a:moveTo>
                    <a:lnTo>
                      <a:pt x="384593" y="157331"/>
                    </a:lnTo>
                    <a:cubicBezTo>
                      <a:pt x="384593" y="157331"/>
                      <a:pt x="384593" y="157331"/>
                      <a:pt x="384593" y="157331"/>
                    </a:cubicBezTo>
                    <a:lnTo>
                      <a:pt x="384593" y="157331"/>
                    </a:lnTo>
                    <a:lnTo>
                      <a:pt x="384593" y="157331"/>
                    </a:lnTo>
                    <a:close/>
                    <a:moveTo>
                      <a:pt x="40620" y="156466"/>
                    </a:moveTo>
                    <a:lnTo>
                      <a:pt x="40620" y="156466"/>
                    </a:lnTo>
                    <a:cubicBezTo>
                      <a:pt x="46670" y="134855"/>
                      <a:pt x="64819" y="120159"/>
                      <a:pt x="87290" y="119295"/>
                    </a:cubicBezTo>
                    <a:lnTo>
                      <a:pt x="87290" y="114108"/>
                    </a:lnTo>
                    <a:cubicBezTo>
                      <a:pt x="64819" y="114972"/>
                      <a:pt x="44941" y="129668"/>
                      <a:pt x="38027" y="150415"/>
                    </a:cubicBezTo>
                    <a:lnTo>
                      <a:pt x="42348" y="151279"/>
                    </a:lnTo>
                    <a:lnTo>
                      <a:pt x="40620" y="156466"/>
                    </a:lnTo>
                    <a:close/>
                    <a:moveTo>
                      <a:pt x="36299" y="155602"/>
                    </a:moveTo>
                    <a:lnTo>
                      <a:pt x="36299" y="155602"/>
                    </a:lnTo>
                    <a:lnTo>
                      <a:pt x="36299" y="155602"/>
                    </a:lnTo>
                    <a:lnTo>
                      <a:pt x="36299" y="155602"/>
                    </a:lnTo>
                    <a:cubicBezTo>
                      <a:pt x="36299" y="154737"/>
                      <a:pt x="36299" y="154737"/>
                      <a:pt x="36299" y="155602"/>
                    </a:cubicBezTo>
                    <a:close/>
                    <a:moveTo>
                      <a:pt x="406199" y="153008"/>
                    </a:moveTo>
                    <a:lnTo>
                      <a:pt x="407063" y="154737"/>
                    </a:lnTo>
                    <a:cubicBezTo>
                      <a:pt x="408792" y="153873"/>
                      <a:pt x="410520" y="152144"/>
                      <a:pt x="411385" y="150415"/>
                    </a:cubicBezTo>
                    <a:cubicBezTo>
                      <a:pt x="412249" y="148686"/>
                      <a:pt x="413113" y="146957"/>
                      <a:pt x="413977" y="145228"/>
                    </a:cubicBezTo>
                    <a:lnTo>
                      <a:pt x="408792" y="145228"/>
                    </a:lnTo>
                    <a:cubicBezTo>
                      <a:pt x="408792" y="146093"/>
                      <a:pt x="407928" y="146957"/>
                      <a:pt x="407063" y="147822"/>
                    </a:cubicBezTo>
                    <a:cubicBezTo>
                      <a:pt x="406199" y="148686"/>
                      <a:pt x="405335" y="149550"/>
                      <a:pt x="405335" y="150415"/>
                    </a:cubicBezTo>
                    <a:lnTo>
                      <a:pt x="406199" y="153008"/>
                    </a:lnTo>
                    <a:close/>
                    <a:moveTo>
                      <a:pt x="6050" y="145228"/>
                    </a:moveTo>
                    <a:cubicBezTo>
                      <a:pt x="6914" y="147822"/>
                      <a:pt x="7778" y="149550"/>
                      <a:pt x="8643" y="150415"/>
                    </a:cubicBezTo>
                    <a:cubicBezTo>
                      <a:pt x="9507" y="151279"/>
                      <a:pt x="11235" y="153008"/>
                      <a:pt x="13828" y="153873"/>
                    </a:cubicBezTo>
                    <a:lnTo>
                      <a:pt x="14692" y="148686"/>
                    </a:lnTo>
                    <a:cubicBezTo>
                      <a:pt x="13828" y="147822"/>
                      <a:pt x="12964" y="147822"/>
                      <a:pt x="12964" y="146957"/>
                    </a:cubicBezTo>
                    <a:cubicBezTo>
                      <a:pt x="12099" y="146093"/>
                      <a:pt x="12099" y="145228"/>
                      <a:pt x="11235" y="144364"/>
                    </a:cubicBezTo>
                    <a:lnTo>
                      <a:pt x="6050" y="144364"/>
                    </a:lnTo>
                    <a:close/>
                    <a:moveTo>
                      <a:pt x="333602" y="119295"/>
                    </a:moveTo>
                    <a:cubicBezTo>
                      <a:pt x="355208" y="120159"/>
                      <a:pt x="372493" y="133990"/>
                      <a:pt x="379407" y="154737"/>
                    </a:cubicBezTo>
                    <a:lnTo>
                      <a:pt x="383729" y="153008"/>
                    </a:lnTo>
                    <a:cubicBezTo>
                      <a:pt x="376815" y="130533"/>
                      <a:pt x="356937" y="114972"/>
                      <a:pt x="333602" y="114108"/>
                    </a:cubicBezTo>
                    <a:lnTo>
                      <a:pt x="333602" y="119295"/>
                    </a:lnTo>
                    <a:close/>
                    <a:moveTo>
                      <a:pt x="409656" y="140906"/>
                    </a:moveTo>
                    <a:lnTo>
                      <a:pt x="414842" y="140906"/>
                    </a:lnTo>
                    <a:lnTo>
                      <a:pt x="414842" y="103734"/>
                    </a:lnTo>
                    <a:lnTo>
                      <a:pt x="409656" y="103734"/>
                    </a:lnTo>
                    <a:lnTo>
                      <a:pt x="409656" y="140906"/>
                    </a:lnTo>
                    <a:close/>
                    <a:moveTo>
                      <a:pt x="5186" y="140906"/>
                    </a:moveTo>
                    <a:lnTo>
                      <a:pt x="10371" y="140906"/>
                    </a:lnTo>
                    <a:lnTo>
                      <a:pt x="10371" y="103734"/>
                    </a:lnTo>
                    <a:lnTo>
                      <a:pt x="5186" y="103734"/>
                    </a:lnTo>
                    <a:lnTo>
                      <a:pt x="5186" y="140906"/>
                    </a:lnTo>
                    <a:close/>
                    <a:moveTo>
                      <a:pt x="412249" y="99412"/>
                    </a:moveTo>
                    <a:lnTo>
                      <a:pt x="414842" y="99412"/>
                    </a:lnTo>
                    <a:cubicBezTo>
                      <a:pt x="414842" y="96819"/>
                      <a:pt x="413977" y="95090"/>
                      <a:pt x="413977" y="93361"/>
                    </a:cubicBezTo>
                    <a:cubicBezTo>
                      <a:pt x="413113" y="91632"/>
                      <a:pt x="412249" y="89039"/>
                      <a:pt x="411385" y="88174"/>
                    </a:cubicBezTo>
                    <a:lnTo>
                      <a:pt x="407063" y="90768"/>
                    </a:lnTo>
                    <a:cubicBezTo>
                      <a:pt x="407928" y="91632"/>
                      <a:pt x="407928" y="93361"/>
                      <a:pt x="408792" y="95090"/>
                    </a:cubicBezTo>
                    <a:cubicBezTo>
                      <a:pt x="409656" y="96819"/>
                      <a:pt x="409656" y="98548"/>
                      <a:pt x="409656" y="99412"/>
                    </a:cubicBezTo>
                    <a:lnTo>
                      <a:pt x="412249" y="99412"/>
                    </a:lnTo>
                    <a:close/>
                    <a:moveTo>
                      <a:pt x="6050" y="99412"/>
                    </a:moveTo>
                    <a:lnTo>
                      <a:pt x="11235" y="99412"/>
                    </a:lnTo>
                    <a:cubicBezTo>
                      <a:pt x="12099" y="97683"/>
                      <a:pt x="12964" y="95954"/>
                      <a:pt x="14692" y="95090"/>
                    </a:cubicBezTo>
                    <a:lnTo>
                      <a:pt x="13828" y="89903"/>
                    </a:lnTo>
                    <a:cubicBezTo>
                      <a:pt x="9507" y="91632"/>
                      <a:pt x="6914" y="95090"/>
                      <a:pt x="6050" y="99412"/>
                    </a:cubicBezTo>
                    <a:close/>
                    <a:moveTo>
                      <a:pt x="18149" y="90768"/>
                    </a:moveTo>
                    <a:lnTo>
                      <a:pt x="19014" y="93361"/>
                    </a:lnTo>
                    <a:lnTo>
                      <a:pt x="115810" y="72614"/>
                    </a:lnTo>
                    <a:lnTo>
                      <a:pt x="114946" y="67427"/>
                    </a:lnTo>
                    <a:lnTo>
                      <a:pt x="18149" y="88174"/>
                    </a:lnTo>
                    <a:lnTo>
                      <a:pt x="18149" y="90768"/>
                    </a:lnTo>
                    <a:lnTo>
                      <a:pt x="18149" y="90768"/>
                    </a:lnTo>
                    <a:close/>
                    <a:moveTo>
                      <a:pt x="356072" y="17289"/>
                    </a:moveTo>
                    <a:lnTo>
                      <a:pt x="404471" y="86445"/>
                    </a:lnTo>
                    <a:lnTo>
                      <a:pt x="408792" y="83852"/>
                    </a:lnTo>
                    <a:lnTo>
                      <a:pt x="360394" y="14696"/>
                    </a:lnTo>
                    <a:lnTo>
                      <a:pt x="356072" y="17289"/>
                    </a:lnTo>
                    <a:close/>
                    <a:moveTo>
                      <a:pt x="119267" y="70021"/>
                    </a:moveTo>
                    <a:lnTo>
                      <a:pt x="120131" y="72614"/>
                    </a:lnTo>
                    <a:cubicBezTo>
                      <a:pt x="121860" y="71750"/>
                      <a:pt x="123588" y="70885"/>
                      <a:pt x="126181" y="70021"/>
                    </a:cubicBezTo>
                    <a:cubicBezTo>
                      <a:pt x="127910" y="69156"/>
                      <a:pt x="129638" y="67427"/>
                      <a:pt x="131367" y="66563"/>
                    </a:cubicBezTo>
                    <a:lnTo>
                      <a:pt x="127910" y="63105"/>
                    </a:lnTo>
                    <a:cubicBezTo>
                      <a:pt x="127045" y="63970"/>
                      <a:pt x="125317" y="64834"/>
                      <a:pt x="123588" y="65698"/>
                    </a:cubicBezTo>
                    <a:cubicBezTo>
                      <a:pt x="121860" y="66563"/>
                      <a:pt x="120996" y="67427"/>
                      <a:pt x="119267" y="67427"/>
                    </a:cubicBezTo>
                    <a:lnTo>
                      <a:pt x="119267" y="70021"/>
                    </a:lnTo>
                    <a:close/>
                    <a:moveTo>
                      <a:pt x="132231" y="61376"/>
                    </a:moveTo>
                    <a:lnTo>
                      <a:pt x="133959" y="63105"/>
                    </a:lnTo>
                    <a:lnTo>
                      <a:pt x="179765" y="17289"/>
                    </a:lnTo>
                    <a:lnTo>
                      <a:pt x="178036" y="15560"/>
                    </a:lnTo>
                    <a:lnTo>
                      <a:pt x="178036" y="15560"/>
                    </a:lnTo>
                    <a:lnTo>
                      <a:pt x="176308" y="13831"/>
                    </a:lnTo>
                    <a:lnTo>
                      <a:pt x="130502" y="59647"/>
                    </a:lnTo>
                    <a:lnTo>
                      <a:pt x="132231" y="61376"/>
                    </a:lnTo>
                    <a:close/>
                    <a:moveTo>
                      <a:pt x="346566" y="10373"/>
                    </a:moveTo>
                    <a:cubicBezTo>
                      <a:pt x="348294" y="10373"/>
                      <a:pt x="349158" y="11238"/>
                      <a:pt x="350887" y="12102"/>
                    </a:cubicBezTo>
                    <a:cubicBezTo>
                      <a:pt x="351751" y="12967"/>
                      <a:pt x="353480" y="13831"/>
                      <a:pt x="354344" y="13831"/>
                    </a:cubicBezTo>
                    <a:lnTo>
                      <a:pt x="358665" y="11238"/>
                    </a:lnTo>
                    <a:cubicBezTo>
                      <a:pt x="356937" y="9509"/>
                      <a:pt x="355208" y="8645"/>
                      <a:pt x="353480" y="7780"/>
                    </a:cubicBezTo>
                    <a:cubicBezTo>
                      <a:pt x="351751" y="6916"/>
                      <a:pt x="349158" y="6051"/>
                      <a:pt x="347430" y="6051"/>
                    </a:cubicBezTo>
                    <a:lnTo>
                      <a:pt x="347430" y="10373"/>
                    </a:lnTo>
                    <a:close/>
                    <a:moveTo>
                      <a:pt x="180629" y="11238"/>
                    </a:moveTo>
                    <a:lnTo>
                      <a:pt x="182358" y="12967"/>
                    </a:lnTo>
                    <a:cubicBezTo>
                      <a:pt x="183222" y="12102"/>
                      <a:pt x="184950" y="11238"/>
                      <a:pt x="186679" y="11238"/>
                    </a:cubicBezTo>
                    <a:cubicBezTo>
                      <a:pt x="188407" y="10373"/>
                      <a:pt x="189271" y="10373"/>
                      <a:pt x="191000" y="10373"/>
                    </a:cubicBezTo>
                    <a:lnTo>
                      <a:pt x="191000" y="5187"/>
                    </a:lnTo>
                    <a:cubicBezTo>
                      <a:pt x="189271" y="5187"/>
                      <a:pt x="186679" y="6051"/>
                      <a:pt x="184950" y="6916"/>
                    </a:cubicBezTo>
                    <a:cubicBezTo>
                      <a:pt x="183222" y="7780"/>
                      <a:pt x="180629" y="8645"/>
                      <a:pt x="178900" y="10373"/>
                    </a:cubicBezTo>
                    <a:lnTo>
                      <a:pt x="180629" y="11238"/>
                    </a:lnTo>
                    <a:close/>
                    <a:moveTo>
                      <a:pt x="195321" y="10373"/>
                    </a:moveTo>
                    <a:lnTo>
                      <a:pt x="341380" y="10373"/>
                    </a:lnTo>
                    <a:lnTo>
                      <a:pt x="341380" y="5187"/>
                    </a:lnTo>
                    <a:lnTo>
                      <a:pt x="195321" y="5187"/>
                    </a:lnTo>
                    <a:lnTo>
                      <a:pt x="195321" y="10373"/>
                    </a:lnTo>
                    <a:close/>
                    <a:moveTo>
                      <a:pt x="371629" y="79530"/>
                    </a:moveTo>
                    <a:lnTo>
                      <a:pt x="151244" y="79530"/>
                    </a:lnTo>
                    <a:cubicBezTo>
                      <a:pt x="148652" y="78665"/>
                      <a:pt x="146059" y="76936"/>
                      <a:pt x="145195" y="74343"/>
                    </a:cubicBezTo>
                    <a:cubicBezTo>
                      <a:pt x="144330" y="71750"/>
                      <a:pt x="144330" y="68292"/>
                      <a:pt x="146059" y="66563"/>
                    </a:cubicBezTo>
                    <a:lnTo>
                      <a:pt x="146059" y="66563"/>
                    </a:lnTo>
                    <a:lnTo>
                      <a:pt x="147787" y="64834"/>
                    </a:lnTo>
                    <a:cubicBezTo>
                      <a:pt x="147787" y="64834"/>
                      <a:pt x="147787" y="64834"/>
                      <a:pt x="147787" y="64834"/>
                    </a:cubicBezTo>
                    <a:lnTo>
                      <a:pt x="184950" y="26798"/>
                    </a:lnTo>
                    <a:lnTo>
                      <a:pt x="184950" y="26798"/>
                    </a:lnTo>
                    <a:lnTo>
                      <a:pt x="188407" y="23340"/>
                    </a:lnTo>
                    <a:lnTo>
                      <a:pt x="188407" y="23340"/>
                    </a:lnTo>
                    <a:lnTo>
                      <a:pt x="188407" y="23340"/>
                    </a:lnTo>
                    <a:lnTo>
                      <a:pt x="188407" y="23340"/>
                    </a:lnTo>
                    <a:cubicBezTo>
                      <a:pt x="190136" y="22476"/>
                      <a:pt x="191000" y="21611"/>
                      <a:pt x="191864" y="21611"/>
                    </a:cubicBezTo>
                    <a:cubicBezTo>
                      <a:pt x="192729" y="20747"/>
                      <a:pt x="194457" y="20747"/>
                      <a:pt x="196186" y="20747"/>
                    </a:cubicBezTo>
                    <a:lnTo>
                      <a:pt x="196186" y="20747"/>
                    </a:lnTo>
                    <a:lnTo>
                      <a:pt x="340516" y="20747"/>
                    </a:lnTo>
                    <a:cubicBezTo>
                      <a:pt x="342244" y="20747"/>
                      <a:pt x="343973" y="21611"/>
                      <a:pt x="344837" y="22476"/>
                    </a:cubicBezTo>
                    <a:cubicBezTo>
                      <a:pt x="345701" y="23340"/>
                      <a:pt x="347430" y="24205"/>
                      <a:pt x="348294" y="25069"/>
                    </a:cubicBezTo>
                    <a:lnTo>
                      <a:pt x="348294" y="25069"/>
                    </a:lnTo>
                    <a:lnTo>
                      <a:pt x="348294" y="25934"/>
                    </a:lnTo>
                    <a:cubicBezTo>
                      <a:pt x="348294" y="26798"/>
                      <a:pt x="349158" y="26798"/>
                      <a:pt x="349158" y="27662"/>
                    </a:cubicBezTo>
                    <a:lnTo>
                      <a:pt x="375950" y="65698"/>
                    </a:lnTo>
                    <a:cubicBezTo>
                      <a:pt x="376815" y="66563"/>
                      <a:pt x="376815" y="66563"/>
                      <a:pt x="377679" y="67427"/>
                    </a:cubicBezTo>
                    <a:lnTo>
                      <a:pt x="377679" y="67427"/>
                    </a:lnTo>
                    <a:lnTo>
                      <a:pt x="377679" y="67427"/>
                    </a:lnTo>
                    <a:cubicBezTo>
                      <a:pt x="378543" y="69156"/>
                      <a:pt x="379407" y="71750"/>
                      <a:pt x="377679" y="75207"/>
                    </a:cubicBezTo>
                    <a:cubicBezTo>
                      <a:pt x="375950" y="77801"/>
                      <a:pt x="373358" y="79530"/>
                      <a:pt x="371629" y="79530"/>
                    </a:cubicBezTo>
                    <a:lnTo>
                      <a:pt x="371629" y="79530"/>
                    </a:lnTo>
                    <a:close/>
                    <a:moveTo>
                      <a:pt x="366443" y="75207"/>
                    </a:moveTo>
                    <a:lnTo>
                      <a:pt x="366443" y="75207"/>
                    </a:lnTo>
                    <a:lnTo>
                      <a:pt x="366443" y="75207"/>
                    </a:lnTo>
                    <a:lnTo>
                      <a:pt x="366443" y="75207"/>
                    </a:lnTo>
                    <a:close/>
                    <a:moveTo>
                      <a:pt x="156430" y="75207"/>
                    </a:moveTo>
                    <a:lnTo>
                      <a:pt x="365579" y="75207"/>
                    </a:lnTo>
                    <a:lnTo>
                      <a:pt x="363851" y="72614"/>
                    </a:lnTo>
                    <a:lnTo>
                      <a:pt x="363851" y="72614"/>
                    </a:lnTo>
                    <a:lnTo>
                      <a:pt x="362987" y="71750"/>
                    </a:lnTo>
                    <a:lnTo>
                      <a:pt x="362987" y="71750"/>
                    </a:lnTo>
                    <a:lnTo>
                      <a:pt x="362122" y="70021"/>
                    </a:lnTo>
                    <a:lnTo>
                      <a:pt x="160751" y="70021"/>
                    </a:lnTo>
                    <a:lnTo>
                      <a:pt x="158158" y="72614"/>
                    </a:lnTo>
                    <a:lnTo>
                      <a:pt x="158158" y="72614"/>
                    </a:lnTo>
                    <a:lnTo>
                      <a:pt x="156430" y="75207"/>
                    </a:lnTo>
                    <a:close/>
                    <a:moveTo>
                      <a:pt x="371629" y="71750"/>
                    </a:moveTo>
                    <a:lnTo>
                      <a:pt x="371629" y="75207"/>
                    </a:lnTo>
                    <a:cubicBezTo>
                      <a:pt x="372493" y="75207"/>
                      <a:pt x="373358" y="74343"/>
                      <a:pt x="374222" y="73479"/>
                    </a:cubicBezTo>
                    <a:cubicBezTo>
                      <a:pt x="375086" y="72614"/>
                      <a:pt x="375086" y="71750"/>
                      <a:pt x="374222" y="70885"/>
                    </a:cubicBezTo>
                    <a:lnTo>
                      <a:pt x="371629" y="71750"/>
                    </a:lnTo>
                    <a:close/>
                    <a:moveTo>
                      <a:pt x="148652" y="70021"/>
                    </a:moveTo>
                    <a:cubicBezTo>
                      <a:pt x="148652" y="70885"/>
                      <a:pt x="148652" y="71750"/>
                      <a:pt x="148652" y="72614"/>
                    </a:cubicBezTo>
                    <a:cubicBezTo>
                      <a:pt x="149516" y="73479"/>
                      <a:pt x="149516" y="74343"/>
                      <a:pt x="150380" y="74343"/>
                    </a:cubicBezTo>
                    <a:lnTo>
                      <a:pt x="150380" y="71750"/>
                    </a:lnTo>
                    <a:lnTo>
                      <a:pt x="148652" y="70021"/>
                    </a:lnTo>
                    <a:close/>
                    <a:moveTo>
                      <a:pt x="369901" y="65698"/>
                    </a:moveTo>
                    <a:lnTo>
                      <a:pt x="370765" y="65698"/>
                    </a:lnTo>
                    <a:lnTo>
                      <a:pt x="346566" y="31985"/>
                    </a:lnTo>
                    <a:lnTo>
                      <a:pt x="343973" y="32849"/>
                    </a:lnTo>
                    <a:lnTo>
                      <a:pt x="342244" y="34578"/>
                    </a:lnTo>
                    <a:lnTo>
                      <a:pt x="364715" y="66563"/>
                    </a:lnTo>
                    <a:lnTo>
                      <a:pt x="368172" y="66563"/>
                    </a:lnTo>
                    <a:lnTo>
                      <a:pt x="369901" y="66563"/>
                    </a:lnTo>
                    <a:lnTo>
                      <a:pt x="369901" y="65698"/>
                    </a:lnTo>
                    <a:close/>
                    <a:moveTo>
                      <a:pt x="165937" y="65698"/>
                    </a:moveTo>
                    <a:lnTo>
                      <a:pt x="359530" y="65698"/>
                    </a:lnTo>
                    <a:lnTo>
                      <a:pt x="337923" y="35443"/>
                    </a:lnTo>
                    <a:lnTo>
                      <a:pt x="337923" y="35443"/>
                    </a:lnTo>
                    <a:lnTo>
                      <a:pt x="337923" y="34578"/>
                    </a:lnTo>
                    <a:lnTo>
                      <a:pt x="197914" y="34578"/>
                    </a:lnTo>
                    <a:cubicBezTo>
                      <a:pt x="197914" y="34578"/>
                      <a:pt x="197050" y="34578"/>
                      <a:pt x="197050" y="34578"/>
                    </a:cubicBezTo>
                    <a:lnTo>
                      <a:pt x="199643" y="42358"/>
                    </a:lnTo>
                    <a:lnTo>
                      <a:pt x="194457" y="37171"/>
                    </a:lnTo>
                    <a:lnTo>
                      <a:pt x="165937" y="65698"/>
                    </a:lnTo>
                    <a:close/>
                    <a:moveTo>
                      <a:pt x="153837" y="65698"/>
                    </a:moveTo>
                    <a:lnTo>
                      <a:pt x="159023" y="65698"/>
                    </a:lnTo>
                    <a:lnTo>
                      <a:pt x="190136" y="33714"/>
                    </a:lnTo>
                    <a:lnTo>
                      <a:pt x="186679" y="30256"/>
                    </a:lnTo>
                    <a:lnTo>
                      <a:pt x="152973" y="64834"/>
                    </a:lnTo>
                    <a:lnTo>
                      <a:pt x="153837" y="65698"/>
                    </a:lnTo>
                    <a:close/>
                    <a:moveTo>
                      <a:pt x="191864" y="29391"/>
                    </a:moveTo>
                    <a:lnTo>
                      <a:pt x="193593" y="31120"/>
                    </a:lnTo>
                    <a:cubicBezTo>
                      <a:pt x="193593" y="31120"/>
                      <a:pt x="193593" y="31120"/>
                      <a:pt x="193593" y="31120"/>
                    </a:cubicBezTo>
                    <a:cubicBezTo>
                      <a:pt x="193593" y="31120"/>
                      <a:pt x="194457" y="31120"/>
                      <a:pt x="194457" y="31120"/>
                    </a:cubicBezTo>
                    <a:lnTo>
                      <a:pt x="194457" y="25934"/>
                    </a:lnTo>
                    <a:cubicBezTo>
                      <a:pt x="193593" y="25934"/>
                      <a:pt x="192729" y="26798"/>
                      <a:pt x="191864" y="26798"/>
                    </a:cubicBezTo>
                    <a:cubicBezTo>
                      <a:pt x="191000" y="26798"/>
                      <a:pt x="190136" y="27662"/>
                      <a:pt x="189271" y="27662"/>
                    </a:cubicBezTo>
                    <a:lnTo>
                      <a:pt x="191864" y="29391"/>
                    </a:lnTo>
                    <a:close/>
                    <a:moveTo>
                      <a:pt x="339652" y="25934"/>
                    </a:moveTo>
                    <a:lnTo>
                      <a:pt x="339652" y="31120"/>
                    </a:lnTo>
                    <a:lnTo>
                      <a:pt x="342244" y="29391"/>
                    </a:lnTo>
                    <a:lnTo>
                      <a:pt x="343973" y="28527"/>
                    </a:lnTo>
                    <a:cubicBezTo>
                      <a:pt x="343109" y="27662"/>
                      <a:pt x="342244" y="27662"/>
                      <a:pt x="342244" y="26798"/>
                    </a:cubicBezTo>
                    <a:cubicBezTo>
                      <a:pt x="341380" y="25934"/>
                      <a:pt x="340516" y="25934"/>
                      <a:pt x="339652" y="25934"/>
                    </a:cubicBezTo>
                    <a:close/>
                    <a:moveTo>
                      <a:pt x="199643" y="30256"/>
                    </a:moveTo>
                    <a:lnTo>
                      <a:pt x="335330" y="30256"/>
                    </a:lnTo>
                    <a:lnTo>
                      <a:pt x="335330" y="25069"/>
                    </a:lnTo>
                    <a:lnTo>
                      <a:pt x="199643" y="25069"/>
                    </a:lnTo>
                    <a:lnTo>
                      <a:pt x="199643" y="3025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  <p:grpSp>
        <p:nvGrpSpPr>
          <p:cNvPr id="61" name="Graphic 16831">
            <a:extLst>
              <a:ext uri="{FF2B5EF4-FFF2-40B4-BE49-F238E27FC236}">
                <a16:creationId xmlns:a16="http://schemas.microsoft.com/office/drawing/2014/main" id="{B0D8E717-27C1-8747-3383-1AC2A241A439}"/>
              </a:ext>
            </a:extLst>
          </p:cNvPr>
          <p:cNvGrpSpPr/>
          <p:nvPr/>
        </p:nvGrpSpPr>
        <p:grpSpPr>
          <a:xfrm>
            <a:off x="1889724" y="4144730"/>
            <a:ext cx="373357" cy="220435"/>
            <a:chOff x="3753650" y="784338"/>
            <a:chExt cx="373357" cy="220435"/>
          </a:xfrm>
          <a:solidFill>
            <a:srgbClr val="355464"/>
          </a:solidFill>
        </p:grpSpPr>
        <p:grpSp>
          <p:nvGrpSpPr>
            <p:cNvPr id="62" name="Graphic 16831">
              <a:extLst>
                <a:ext uri="{FF2B5EF4-FFF2-40B4-BE49-F238E27FC236}">
                  <a16:creationId xmlns:a16="http://schemas.microsoft.com/office/drawing/2014/main" id="{7812F9AC-45BF-9C2A-47E3-EFD6B71EFE36}"/>
                </a:ext>
              </a:extLst>
            </p:cNvPr>
            <p:cNvGrpSpPr/>
            <p:nvPr/>
          </p:nvGrpSpPr>
          <p:grpSpPr>
            <a:xfrm>
              <a:off x="3802048" y="928702"/>
              <a:ext cx="26791" cy="26798"/>
              <a:chOff x="3802048" y="928702"/>
              <a:chExt cx="26791" cy="26798"/>
            </a:xfrm>
            <a:solidFill>
              <a:srgbClr val="355464"/>
            </a:solidFill>
          </p:grpSpPr>
          <p:sp>
            <p:nvSpPr>
              <p:cNvPr id="105" name="Freeform 17664">
                <a:extLst>
                  <a:ext uri="{FF2B5EF4-FFF2-40B4-BE49-F238E27FC236}">
                    <a16:creationId xmlns:a16="http://schemas.microsoft.com/office/drawing/2014/main" id="{319FCB7F-65CD-2CD1-450E-0EC8D811066F}"/>
                  </a:ext>
                </a:extLst>
              </p:cNvPr>
              <p:cNvSpPr/>
              <p:nvPr/>
            </p:nvSpPr>
            <p:spPr>
              <a:xfrm>
                <a:off x="3803777" y="930431"/>
                <a:ext cx="23334" cy="23340"/>
              </a:xfrm>
              <a:custGeom>
                <a:avLst/>
                <a:gdLst>
                  <a:gd name="connsiteX0" fmla="*/ 11235 w 23334"/>
                  <a:gd name="connsiteY0" fmla="*/ 9509 h 23340"/>
                  <a:gd name="connsiteX1" fmla="*/ 9507 w 23334"/>
                  <a:gd name="connsiteY1" fmla="*/ 11238 h 23340"/>
                  <a:gd name="connsiteX2" fmla="*/ 0 w 23334"/>
                  <a:gd name="connsiteY2" fmla="*/ 11238 h 23340"/>
                  <a:gd name="connsiteX3" fmla="*/ 11235 w 23334"/>
                  <a:gd name="connsiteY3" fmla="*/ 0 h 23340"/>
                  <a:gd name="connsiteX4" fmla="*/ 11235 w 23334"/>
                  <a:gd name="connsiteY4" fmla="*/ 9509 h 23340"/>
                  <a:gd name="connsiteX5" fmla="*/ 13828 w 23334"/>
                  <a:gd name="connsiteY5" fmla="*/ 11238 h 23340"/>
                  <a:gd name="connsiteX6" fmla="*/ 12099 w 23334"/>
                  <a:gd name="connsiteY6" fmla="*/ 9509 h 23340"/>
                  <a:gd name="connsiteX7" fmla="*/ 12099 w 23334"/>
                  <a:gd name="connsiteY7" fmla="*/ 0 h 23340"/>
                  <a:gd name="connsiteX8" fmla="*/ 23335 w 23334"/>
                  <a:gd name="connsiteY8" fmla="*/ 11238 h 23340"/>
                  <a:gd name="connsiteX9" fmla="*/ 13828 w 23334"/>
                  <a:gd name="connsiteY9" fmla="*/ 11238 h 23340"/>
                  <a:gd name="connsiteX10" fmla="*/ 11235 w 23334"/>
                  <a:gd name="connsiteY10" fmla="*/ 13831 h 23340"/>
                  <a:gd name="connsiteX11" fmla="*/ 12964 w 23334"/>
                  <a:gd name="connsiteY11" fmla="*/ 12102 h 23340"/>
                  <a:gd name="connsiteX12" fmla="*/ 22471 w 23334"/>
                  <a:gd name="connsiteY12" fmla="*/ 12102 h 23340"/>
                  <a:gd name="connsiteX13" fmla="*/ 11235 w 23334"/>
                  <a:gd name="connsiteY13" fmla="*/ 23340 h 23340"/>
                  <a:gd name="connsiteX14" fmla="*/ 11235 w 23334"/>
                  <a:gd name="connsiteY14" fmla="*/ 13831 h 23340"/>
                  <a:gd name="connsiteX15" fmla="*/ 9507 w 23334"/>
                  <a:gd name="connsiteY15" fmla="*/ 11238 h 23340"/>
                  <a:gd name="connsiteX16" fmla="*/ 11235 w 23334"/>
                  <a:gd name="connsiteY16" fmla="*/ 12967 h 23340"/>
                  <a:gd name="connsiteX17" fmla="*/ 11235 w 23334"/>
                  <a:gd name="connsiteY17" fmla="*/ 22476 h 23340"/>
                  <a:gd name="connsiteX18" fmla="*/ 0 w 23334"/>
                  <a:gd name="connsiteY18" fmla="*/ 11238 h 23340"/>
                  <a:gd name="connsiteX19" fmla="*/ 9507 w 23334"/>
                  <a:gd name="connsiteY19" fmla="*/ 11238 h 23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3334" h="23340">
                    <a:moveTo>
                      <a:pt x="11235" y="9509"/>
                    </a:moveTo>
                    <a:cubicBezTo>
                      <a:pt x="10371" y="9509"/>
                      <a:pt x="9507" y="10373"/>
                      <a:pt x="9507" y="11238"/>
                    </a:cubicBezTo>
                    <a:lnTo>
                      <a:pt x="0" y="11238"/>
                    </a:lnTo>
                    <a:cubicBezTo>
                      <a:pt x="0" y="5187"/>
                      <a:pt x="5185" y="0"/>
                      <a:pt x="11235" y="0"/>
                    </a:cubicBezTo>
                    <a:lnTo>
                      <a:pt x="11235" y="9509"/>
                    </a:lnTo>
                    <a:close/>
                    <a:moveTo>
                      <a:pt x="13828" y="11238"/>
                    </a:moveTo>
                    <a:cubicBezTo>
                      <a:pt x="13828" y="10373"/>
                      <a:pt x="12964" y="9509"/>
                      <a:pt x="12099" y="9509"/>
                    </a:cubicBezTo>
                    <a:lnTo>
                      <a:pt x="12099" y="0"/>
                    </a:lnTo>
                    <a:cubicBezTo>
                      <a:pt x="18149" y="0"/>
                      <a:pt x="23335" y="5187"/>
                      <a:pt x="23335" y="11238"/>
                    </a:cubicBezTo>
                    <a:lnTo>
                      <a:pt x="13828" y="11238"/>
                    </a:lnTo>
                    <a:close/>
                    <a:moveTo>
                      <a:pt x="11235" y="13831"/>
                    </a:moveTo>
                    <a:cubicBezTo>
                      <a:pt x="12099" y="13831"/>
                      <a:pt x="12964" y="12967"/>
                      <a:pt x="12964" y="12102"/>
                    </a:cubicBezTo>
                    <a:lnTo>
                      <a:pt x="22471" y="12102"/>
                    </a:lnTo>
                    <a:cubicBezTo>
                      <a:pt x="22471" y="18154"/>
                      <a:pt x="17285" y="23340"/>
                      <a:pt x="11235" y="23340"/>
                    </a:cubicBezTo>
                    <a:lnTo>
                      <a:pt x="11235" y="13831"/>
                    </a:lnTo>
                    <a:close/>
                    <a:moveTo>
                      <a:pt x="9507" y="11238"/>
                    </a:moveTo>
                    <a:cubicBezTo>
                      <a:pt x="9507" y="12102"/>
                      <a:pt x="10371" y="12967"/>
                      <a:pt x="11235" y="12967"/>
                    </a:cubicBezTo>
                    <a:lnTo>
                      <a:pt x="11235" y="22476"/>
                    </a:lnTo>
                    <a:cubicBezTo>
                      <a:pt x="5185" y="22476"/>
                      <a:pt x="0" y="17289"/>
                      <a:pt x="0" y="11238"/>
                    </a:cubicBezTo>
                    <a:lnTo>
                      <a:pt x="9507" y="1123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06" name="Freeform 17665">
                <a:extLst>
                  <a:ext uri="{FF2B5EF4-FFF2-40B4-BE49-F238E27FC236}">
                    <a16:creationId xmlns:a16="http://schemas.microsoft.com/office/drawing/2014/main" id="{B528E57B-D986-44AA-E958-F4ADB9929CE8}"/>
                  </a:ext>
                </a:extLst>
              </p:cNvPr>
              <p:cNvSpPr/>
              <p:nvPr/>
            </p:nvSpPr>
            <p:spPr>
              <a:xfrm>
                <a:off x="3802048" y="928702"/>
                <a:ext cx="26791" cy="26798"/>
              </a:xfrm>
              <a:custGeom>
                <a:avLst/>
                <a:gdLst>
                  <a:gd name="connsiteX0" fmla="*/ 15557 w 26791"/>
                  <a:gd name="connsiteY0" fmla="*/ 26798 h 26798"/>
                  <a:gd name="connsiteX1" fmla="*/ 11235 w 26791"/>
                  <a:gd name="connsiteY1" fmla="*/ 26798 h 26798"/>
                  <a:gd name="connsiteX2" fmla="*/ 0 w 26791"/>
                  <a:gd name="connsiteY2" fmla="*/ 15560 h 26798"/>
                  <a:gd name="connsiteX3" fmla="*/ 0 w 26791"/>
                  <a:gd name="connsiteY3" fmla="*/ 15560 h 26798"/>
                  <a:gd name="connsiteX4" fmla="*/ 0 w 26791"/>
                  <a:gd name="connsiteY4" fmla="*/ 11238 h 26798"/>
                  <a:gd name="connsiteX5" fmla="*/ 11235 w 26791"/>
                  <a:gd name="connsiteY5" fmla="*/ 0 h 26798"/>
                  <a:gd name="connsiteX6" fmla="*/ 11235 w 26791"/>
                  <a:gd name="connsiteY6" fmla="*/ 0 h 26798"/>
                  <a:gd name="connsiteX7" fmla="*/ 15557 w 26791"/>
                  <a:gd name="connsiteY7" fmla="*/ 0 h 26798"/>
                  <a:gd name="connsiteX8" fmla="*/ 26792 w 26791"/>
                  <a:gd name="connsiteY8" fmla="*/ 11238 h 26798"/>
                  <a:gd name="connsiteX9" fmla="*/ 26792 w 26791"/>
                  <a:gd name="connsiteY9" fmla="*/ 11238 h 26798"/>
                  <a:gd name="connsiteX10" fmla="*/ 26792 w 26791"/>
                  <a:gd name="connsiteY10" fmla="*/ 15560 h 26798"/>
                  <a:gd name="connsiteX11" fmla="*/ 15557 w 26791"/>
                  <a:gd name="connsiteY11" fmla="*/ 26798 h 26798"/>
                  <a:gd name="connsiteX12" fmla="*/ 15557 w 26791"/>
                  <a:gd name="connsiteY12" fmla="*/ 26798 h 26798"/>
                  <a:gd name="connsiteX13" fmla="*/ 15557 w 26791"/>
                  <a:gd name="connsiteY13" fmla="*/ 17289 h 26798"/>
                  <a:gd name="connsiteX14" fmla="*/ 15557 w 26791"/>
                  <a:gd name="connsiteY14" fmla="*/ 22476 h 26798"/>
                  <a:gd name="connsiteX15" fmla="*/ 22471 w 26791"/>
                  <a:gd name="connsiteY15" fmla="*/ 15560 h 26798"/>
                  <a:gd name="connsiteX16" fmla="*/ 17285 w 26791"/>
                  <a:gd name="connsiteY16" fmla="*/ 15560 h 26798"/>
                  <a:gd name="connsiteX17" fmla="*/ 15557 w 26791"/>
                  <a:gd name="connsiteY17" fmla="*/ 17289 h 26798"/>
                  <a:gd name="connsiteX18" fmla="*/ 4321 w 26791"/>
                  <a:gd name="connsiteY18" fmla="*/ 15560 h 26798"/>
                  <a:gd name="connsiteX19" fmla="*/ 11235 w 26791"/>
                  <a:gd name="connsiteY19" fmla="*/ 22476 h 26798"/>
                  <a:gd name="connsiteX20" fmla="*/ 11235 w 26791"/>
                  <a:gd name="connsiteY20" fmla="*/ 17289 h 26798"/>
                  <a:gd name="connsiteX21" fmla="*/ 9507 w 26791"/>
                  <a:gd name="connsiteY21" fmla="*/ 15560 h 26798"/>
                  <a:gd name="connsiteX22" fmla="*/ 4321 w 26791"/>
                  <a:gd name="connsiteY22" fmla="*/ 15560 h 26798"/>
                  <a:gd name="connsiteX23" fmla="*/ 17285 w 26791"/>
                  <a:gd name="connsiteY23" fmla="*/ 11238 h 26798"/>
                  <a:gd name="connsiteX24" fmla="*/ 22471 w 26791"/>
                  <a:gd name="connsiteY24" fmla="*/ 11238 h 26798"/>
                  <a:gd name="connsiteX25" fmla="*/ 15557 w 26791"/>
                  <a:gd name="connsiteY25" fmla="*/ 4322 h 26798"/>
                  <a:gd name="connsiteX26" fmla="*/ 15557 w 26791"/>
                  <a:gd name="connsiteY26" fmla="*/ 9509 h 26798"/>
                  <a:gd name="connsiteX27" fmla="*/ 17285 w 26791"/>
                  <a:gd name="connsiteY27" fmla="*/ 11238 h 26798"/>
                  <a:gd name="connsiteX28" fmla="*/ 4321 w 26791"/>
                  <a:gd name="connsiteY28" fmla="*/ 11238 h 26798"/>
                  <a:gd name="connsiteX29" fmla="*/ 9507 w 26791"/>
                  <a:gd name="connsiteY29" fmla="*/ 11238 h 26798"/>
                  <a:gd name="connsiteX30" fmla="*/ 11235 w 26791"/>
                  <a:gd name="connsiteY30" fmla="*/ 9509 h 26798"/>
                  <a:gd name="connsiteX31" fmla="*/ 11235 w 26791"/>
                  <a:gd name="connsiteY31" fmla="*/ 4322 h 26798"/>
                  <a:gd name="connsiteX32" fmla="*/ 4321 w 26791"/>
                  <a:gd name="connsiteY32" fmla="*/ 11238 h 267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6791" h="26798">
                    <a:moveTo>
                      <a:pt x="15557" y="26798"/>
                    </a:moveTo>
                    <a:lnTo>
                      <a:pt x="11235" y="26798"/>
                    </a:lnTo>
                    <a:cubicBezTo>
                      <a:pt x="5186" y="25934"/>
                      <a:pt x="864" y="21611"/>
                      <a:pt x="0" y="15560"/>
                    </a:cubicBezTo>
                    <a:lnTo>
                      <a:pt x="0" y="15560"/>
                    </a:lnTo>
                    <a:lnTo>
                      <a:pt x="0" y="11238"/>
                    </a:lnTo>
                    <a:cubicBezTo>
                      <a:pt x="864" y="5187"/>
                      <a:pt x="5186" y="865"/>
                      <a:pt x="11235" y="0"/>
                    </a:cubicBezTo>
                    <a:lnTo>
                      <a:pt x="11235" y="0"/>
                    </a:lnTo>
                    <a:lnTo>
                      <a:pt x="15557" y="0"/>
                    </a:lnTo>
                    <a:cubicBezTo>
                      <a:pt x="21606" y="865"/>
                      <a:pt x="25928" y="5187"/>
                      <a:pt x="26792" y="11238"/>
                    </a:cubicBezTo>
                    <a:lnTo>
                      <a:pt x="26792" y="11238"/>
                    </a:lnTo>
                    <a:lnTo>
                      <a:pt x="26792" y="15560"/>
                    </a:lnTo>
                    <a:cubicBezTo>
                      <a:pt x="25928" y="21611"/>
                      <a:pt x="21606" y="25934"/>
                      <a:pt x="15557" y="26798"/>
                    </a:cubicBezTo>
                    <a:lnTo>
                      <a:pt x="15557" y="26798"/>
                    </a:lnTo>
                    <a:close/>
                    <a:moveTo>
                      <a:pt x="15557" y="17289"/>
                    </a:moveTo>
                    <a:lnTo>
                      <a:pt x="15557" y="22476"/>
                    </a:lnTo>
                    <a:cubicBezTo>
                      <a:pt x="19014" y="21611"/>
                      <a:pt x="21606" y="19018"/>
                      <a:pt x="22471" y="15560"/>
                    </a:cubicBezTo>
                    <a:lnTo>
                      <a:pt x="17285" y="15560"/>
                    </a:lnTo>
                    <a:cubicBezTo>
                      <a:pt x="16421" y="16425"/>
                      <a:pt x="16421" y="16425"/>
                      <a:pt x="15557" y="17289"/>
                    </a:cubicBezTo>
                    <a:close/>
                    <a:moveTo>
                      <a:pt x="4321" y="15560"/>
                    </a:moveTo>
                    <a:cubicBezTo>
                      <a:pt x="5186" y="19018"/>
                      <a:pt x="7778" y="21611"/>
                      <a:pt x="11235" y="22476"/>
                    </a:cubicBezTo>
                    <a:lnTo>
                      <a:pt x="11235" y="17289"/>
                    </a:lnTo>
                    <a:cubicBezTo>
                      <a:pt x="10371" y="17289"/>
                      <a:pt x="10371" y="16425"/>
                      <a:pt x="9507" y="15560"/>
                    </a:cubicBezTo>
                    <a:lnTo>
                      <a:pt x="4321" y="15560"/>
                    </a:lnTo>
                    <a:close/>
                    <a:moveTo>
                      <a:pt x="17285" y="11238"/>
                    </a:moveTo>
                    <a:lnTo>
                      <a:pt x="22471" y="11238"/>
                    </a:lnTo>
                    <a:cubicBezTo>
                      <a:pt x="21606" y="7780"/>
                      <a:pt x="19014" y="5187"/>
                      <a:pt x="15557" y="4322"/>
                    </a:cubicBezTo>
                    <a:lnTo>
                      <a:pt x="15557" y="9509"/>
                    </a:lnTo>
                    <a:cubicBezTo>
                      <a:pt x="16421" y="10373"/>
                      <a:pt x="16421" y="10373"/>
                      <a:pt x="17285" y="11238"/>
                    </a:cubicBezTo>
                    <a:close/>
                    <a:moveTo>
                      <a:pt x="4321" y="11238"/>
                    </a:moveTo>
                    <a:lnTo>
                      <a:pt x="9507" y="11238"/>
                    </a:lnTo>
                    <a:cubicBezTo>
                      <a:pt x="9507" y="10373"/>
                      <a:pt x="10371" y="10373"/>
                      <a:pt x="11235" y="9509"/>
                    </a:cubicBezTo>
                    <a:lnTo>
                      <a:pt x="11235" y="4322"/>
                    </a:lnTo>
                    <a:cubicBezTo>
                      <a:pt x="7778" y="5187"/>
                      <a:pt x="5186" y="7780"/>
                      <a:pt x="4321" y="11238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3" name="Graphic 16831">
              <a:extLst>
                <a:ext uri="{FF2B5EF4-FFF2-40B4-BE49-F238E27FC236}">
                  <a16:creationId xmlns:a16="http://schemas.microsoft.com/office/drawing/2014/main" id="{F5D59574-6BD0-C940-2850-7645900AC555}"/>
                </a:ext>
              </a:extLst>
            </p:cNvPr>
            <p:cNvGrpSpPr/>
            <p:nvPr/>
          </p:nvGrpSpPr>
          <p:grpSpPr>
            <a:xfrm>
              <a:off x="4055197" y="937346"/>
              <a:ext cx="23412" cy="18153"/>
              <a:chOff x="4055197" y="937346"/>
              <a:chExt cx="23412" cy="18153"/>
            </a:xfrm>
            <a:solidFill>
              <a:srgbClr val="355464"/>
            </a:solidFill>
          </p:grpSpPr>
          <p:sp>
            <p:nvSpPr>
              <p:cNvPr id="103" name="Freeform 17667">
                <a:extLst>
                  <a:ext uri="{FF2B5EF4-FFF2-40B4-BE49-F238E27FC236}">
                    <a16:creationId xmlns:a16="http://schemas.microsoft.com/office/drawing/2014/main" id="{6D8508A2-ECB9-CCCD-41BB-C0DBAD02EEC4}"/>
                  </a:ext>
                </a:extLst>
              </p:cNvPr>
              <p:cNvSpPr/>
              <p:nvPr/>
            </p:nvSpPr>
            <p:spPr>
              <a:xfrm>
                <a:off x="4057832" y="938850"/>
                <a:ext cx="19273" cy="14920"/>
              </a:xfrm>
              <a:custGeom>
                <a:avLst/>
                <a:gdLst>
                  <a:gd name="connsiteX0" fmla="*/ 7813 w 19273"/>
                  <a:gd name="connsiteY0" fmla="*/ 5412 h 14920"/>
                  <a:gd name="connsiteX1" fmla="*/ 8678 w 19273"/>
                  <a:gd name="connsiteY1" fmla="*/ 5412 h 14920"/>
                  <a:gd name="connsiteX2" fmla="*/ 9542 w 19273"/>
                  <a:gd name="connsiteY2" fmla="*/ 4547 h 14920"/>
                  <a:gd name="connsiteX3" fmla="*/ 18184 w 19273"/>
                  <a:gd name="connsiteY3" fmla="*/ 7140 h 14920"/>
                  <a:gd name="connsiteX4" fmla="*/ 6949 w 19273"/>
                  <a:gd name="connsiteY4" fmla="*/ 14921 h 14920"/>
                  <a:gd name="connsiteX5" fmla="*/ 6949 w 19273"/>
                  <a:gd name="connsiteY5" fmla="*/ 5412 h 14920"/>
                  <a:gd name="connsiteX6" fmla="*/ 6949 w 19273"/>
                  <a:gd name="connsiteY6" fmla="*/ 5412 h 14920"/>
                  <a:gd name="connsiteX7" fmla="*/ 6949 w 19273"/>
                  <a:gd name="connsiteY7" fmla="*/ 5412 h 14920"/>
                  <a:gd name="connsiteX8" fmla="*/ 6949 w 19273"/>
                  <a:gd name="connsiteY8" fmla="*/ 5412 h 14920"/>
                  <a:gd name="connsiteX9" fmla="*/ 6949 w 19273"/>
                  <a:gd name="connsiteY9" fmla="*/ 5412 h 14920"/>
                  <a:gd name="connsiteX10" fmla="*/ 7813 w 19273"/>
                  <a:gd name="connsiteY10" fmla="*/ 5412 h 14920"/>
                  <a:gd name="connsiteX11" fmla="*/ 7813 w 19273"/>
                  <a:gd name="connsiteY11" fmla="*/ 14921 h 14920"/>
                  <a:gd name="connsiteX12" fmla="*/ 2628 w 19273"/>
                  <a:gd name="connsiteY12" fmla="*/ 14056 h 14920"/>
                  <a:gd name="connsiteX13" fmla="*/ 6949 w 19273"/>
                  <a:gd name="connsiteY13" fmla="*/ 5412 h 14920"/>
                  <a:gd name="connsiteX14" fmla="*/ 9542 w 19273"/>
                  <a:gd name="connsiteY14" fmla="*/ 3683 h 14920"/>
                  <a:gd name="connsiteX15" fmla="*/ 15592 w 19273"/>
                  <a:gd name="connsiteY15" fmla="*/ 225 h 14920"/>
                  <a:gd name="connsiteX16" fmla="*/ 19049 w 19273"/>
                  <a:gd name="connsiteY16" fmla="*/ 6276 h 14920"/>
                  <a:gd name="connsiteX17" fmla="*/ 9542 w 19273"/>
                  <a:gd name="connsiteY17" fmla="*/ 3683 h 14920"/>
                  <a:gd name="connsiteX18" fmla="*/ 2628 w 19273"/>
                  <a:gd name="connsiteY18" fmla="*/ 14056 h 14920"/>
                  <a:gd name="connsiteX19" fmla="*/ 899 w 19273"/>
                  <a:gd name="connsiteY19" fmla="*/ 8005 h 14920"/>
                  <a:gd name="connsiteX20" fmla="*/ 6949 w 19273"/>
                  <a:gd name="connsiteY20" fmla="*/ 6276 h 14920"/>
                  <a:gd name="connsiteX21" fmla="*/ 2628 w 19273"/>
                  <a:gd name="connsiteY21" fmla="*/ 14056 h 14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9273" h="14920">
                    <a:moveTo>
                      <a:pt x="7813" y="5412"/>
                    </a:moveTo>
                    <a:cubicBezTo>
                      <a:pt x="8678" y="5412"/>
                      <a:pt x="8678" y="5412"/>
                      <a:pt x="8678" y="5412"/>
                    </a:cubicBezTo>
                    <a:cubicBezTo>
                      <a:pt x="8678" y="5412"/>
                      <a:pt x="9542" y="4547"/>
                      <a:pt x="9542" y="4547"/>
                    </a:cubicBezTo>
                    <a:lnTo>
                      <a:pt x="18184" y="7140"/>
                    </a:lnTo>
                    <a:cubicBezTo>
                      <a:pt x="16456" y="12327"/>
                      <a:pt x="12135" y="14921"/>
                      <a:pt x="6949" y="14921"/>
                    </a:cubicBezTo>
                    <a:lnTo>
                      <a:pt x="6949" y="5412"/>
                    </a:lnTo>
                    <a:close/>
                    <a:moveTo>
                      <a:pt x="6949" y="5412"/>
                    </a:moveTo>
                    <a:cubicBezTo>
                      <a:pt x="6949" y="5412"/>
                      <a:pt x="6085" y="5412"/>
                      <a:pt x="6949" y="5412"/>
                    </a:cubicBezTo>
                    <a:cubicBezTo>
                      <a:pt x="6085" y="5412"/>
                      <a:pt x="6085" y="5412"/>
                      <a:pt x="6949" y="5412"/>
                    </a:cubicBezTo>
                    <a:cubicBezTo>
                      <a:pt x="6085" y="5412"/>
                      <a:pt x="6949" y="5412"/>
                      <a:pt x="6949" y="5412"/>
                    </a:cubicBezTo>
                    <a:cubicBezTo>
                      <a:pt x="6949" y="5412"/>
                      <a:pt x="7813" y="5412"/>
                      <a:pt x="7813" y="5412"/>
                    </a:cubicBezTo>
                    <a:lnTo>
                      <a:pt x="7813" y="14921"/>
                    </a:lnTo>
                    <a:cubicBezTo>
                      <a:pt x="6949" y="14921"/>
                      <a:pt x="4356" y="14921"/>
                      <a:pt x="2628" y="14056"/>
                    </a:cubicBezTo>
                    <a:lnTo>
                      <a:pt x="6949" y="5412"/>
                    </a:lnTo>
                    <a:close/>
                    <a:moveTo>
                      <a:pt x="9542" y="3683"/>
                    </a:moveTo>
                    <a:cubicBezTo>
                      <a:pt x="10406" y="1089"/>
                      <a:pt x="12999" y="-640"/>
                      <a:pt x="15592" y="225"/>
                    </a:cubicBezTo>
                    <a:cubicBezTo>
                      <a:pt x="18184" y="1089"/>
                      <a:pt x="19913" y="3683"/>
                      <a:pt x="19049" y="6276"/>
                    </a:cubicBezTo>
                    <a:lnTo>
                      <a:pt x="9542" y="3683"/>
                    </a:lnTo>
                    <a:close/>
                    <a:moveTo>
                      <a:pt x="2628" y="14056"/>
                    </a:moveTo>
                    <a:cubicBezTo>
                      <a:pt x="35" y="13192"/>
                      <a:pt x="-829" y="9734"/>
                      <a:pt x="899" y="8005"/>
                    </a:cubicBezTo>
                    <a:cubicBezTo>
                      <a:pt x="1764" y="5412"/>
                      <a:pt x="5221" y="4547"/>
                      <a:pt x="6949" y="6276"/>
                    </a:cubicBezTo>
                    <a:lnTo>
                      <a:pt x="2628" y="14056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04" name="Freeform 17668">
                <a:extLst>
                  <a:ext uri="{FF2B5EF4-FFF2-40B4-BE49-F238E27FC236}">
                    <a16:creationId xmlns:a16="http://schemas.microsoft.com/office/drawing/2014/main" id="{9D6F6DCD-DF44-AE3D-95B0-4D81035FE8A6}"/>
                  </a:ext>
                </a:extLst>
              </p:cNvPr>
              <p:cNvSpPr/>
              <p:nvPr/>
            </p:nvSpPr>
            <p:spPr>
              <a:xfrm>
                <a:off x="4055197" y="937346"/>
                <a:ext cx="23412" cy="18153"/>
              </a:xfrm>
              <a:custGeom>
                <a:avLst/>
                <a:gdLst>
                  <a:gd name="connsiteX0" fmla="*/ 9585 w 23412"/>
                  <a:gd name="connsiteY0" fmla="*/ 18154 h 18153"/>
                  <a:gd name="connsiteX1" fmla="*/ 9585 w 23412"/>
                  <a:gd name="connsiteY1" fmla="*/ 18154 h 18153"/>
                  <a:gd name="connsiteX2" fmla="*/ 7856 w 23412"/>
                  <a:gd name="connsiteY2" fmla="*/ 18154 h 18153"/>
                  <a:gd name="connsiteX3" fmla="*/ 6128 w 23412"/>
                  <a:gd name="connsiteY3" fmla="*/ 18154 h 18153"/>
                  <a:gd name="connsiteX4" fmla="*/ 6128 w 23412"/>
                  <a:gd name="connsiteY4" fmla="*/ 18154 h 18153"/>
                  <a:gd name="connsiteX5" fmla="*/ 1806 w 23412"/>
                  <a:gd name="connsiteY5" fmla="*/ 16425 h 18153"/>
                  <a:gd name="connsiteX6" fmla="*/ 1806 w 23412"/>
                  <a:gd name="connsiteY6" fmla="*/ 16425 h 18153"/>
                  <a:gd name="connsiteX7" fmla="*/ 942 w 23412"/>
                  <a:gd name="connsiteY7" fmla="*/ 8645 h 18153"/>
                  <a:gd name="connsiteX8" fmla="*/ 5263 w 23412"/>
                  <a:gd name="connsiteY8" fmla="*/ 5187 h 18153"/>
                  <a:gd name="connsiteX9" fmla="*/ 9585 w 23412"/>
                  <a:gd name="connsiteY9" fmla="*/ 5187 h 18153"/>
                  <a:gd name="connsiteX10" fmla="*/ 10449 w 23412"/>
                  <a:gd name="connsiteY10" fmla="*/ 5187 h 18153"/>
                  <a:gd name="connsiteX11" fmla="*/ 11313 w 23412"/>
                  <a:gd name="connsiteY11" fmla="*/ 3458 h 18153"/>
                  <a:gd name="connsiteX12" fmla="*/ 11313 w 23412"/>
                  <a:gd name="connsiteY12" fmla="*/ 2593 h 18153"/>
                  <a:gd name="connsiteX13" fmla="*/ 11313 w 23412"/>
                  <a:gd name="connsiteY13" fmla="*/ 2593 h 18153"/>
                  <a:gd name="connsiteX14" fmla="*/ 13042 w 23412"/>
                  <a:gd name="connsiteY14" fmla="*/ 865 h 18153"/>
                  <a:gd name="connsiteX15" fmla="*/ 18227 w 23412"/>
                  <a:gd name="connsiteY15" fmla="*/ 0 h 18153"/>
                  <a:gd name="connsiteX16" fmla="*/ 22549 w 23412"/>
                  <a:gd name="connsiteY16" fmla="*/ 3458 h 18153"/>
                  <a:gd name="connsiteX17" fmla="*/ 23413 w 23412"/>
                  <a:gd name="connsiteY17" fmla="*/ 6051 h 18153"/>
                  <a:gd name="connsiteX18" fmla="*/ 23413 w 23412"/>
                  <a:gd name="connsiteY18" fmla="*/ 6051 h 18153"/>
                  <a:gd name="connsiteX19" fmla="*/ 22549 w 23412"/>
                  <a:gd name="connsiteY19" fmla="*/ 7780 h 18153"/>
                  <a:gd name="connsiteX20" fmla="*/ 22549 w 23412"/>
                  <a:gd name="connsiteY20" fmla="*/ 7780 h 18153"/>
                  <a:gd name="connsiteX21" fmla="*/ 21684 w 23412"/>
                  <a:gd name="connsiteY21" fmla="*/ 10373 h 18153"/>
                  <a:gd name="connsiteX22" fmla="*/ 21684 w 23412"/>
                  <a:gd name="connsiteY22" fmla="*/ 10373 h 18153"/>
                  <a:gd name="connsiteX23" fmla="*/ 11313 w 23412"/>
                  <a:gd name="connsiteY23" fmla="*/ 18154 h 18153"/>
                  <a:gd name="connsiteX24" fmla="*/ 11313 w 23412"/>
                  <a:gd name="connsiteY24" fmla="*/ 18154 h 18153"/>
                  <a:gd name="connsiteX25" fmla="*/ 9585 w 23412"/>
                  <a:gd name="connsiteY25" fmla="*/ 18154 h 18153"/>
                  <a:gd name="connsiteX26" fmla="*/ 9585 w 23412"/>
                  <a:gd name="connsiteY26" fmla="*/ 18154 h 18153"/>
                  <a:gd name="connsiteX27" fmla="*/ 12178 w 23412"/>
                  <a:gd name="connsiteY27" fmla="*/ 8645 h 18153"/>
                  <a:gd name="connsiteX28" fmla="*/ 12178 w 23412"/>
                  <a:gd name="connsiteY28" fmla="*/ 13831 h 18153"/>
                  <a:gd name="connsiteX29" fmla="*/ 18227 w 23412"/>
                  <a:gd name="connsiteY29" fmla="*/ 9509 h 18153"/>
                  <a:gd name="connsiteX30" fmla="*/ 12178 w 23412"/>
                  <a:gd name="connsiteY30" fmla="*/ 8645 h 18153"/>
                  <a:gd name="connsiteX31" fmla="*/ 12178 w 23412"/>
                  <a:gd name="connsiteY31" fmla="*/ 8645 h 18153"/>
                  <a:gd name="connsiteX32" fmla="*/ 12178 w 23412"/>
                  <a:gd name="connsiteY32" fmla="*/ 8645 h 18153"/>
                  <a:gd name="connsiteX33" fmla="*/ 5263 w 23412"/>
                  <a:gd name="connsiteY33" fmla="*/ 9509 h 18153"/>
                  <a:gd name="connsiteX34" fmla="*/ 5263 w 23412"/>
                  <a:gd name="connsiteY34" fmla="*/ 9509 h 18153"/>
                  <a:gd name="connsiteX35" fmla="*/ 4399 w 23412"/>
                  <a:gd name="connsiteY35" fmla="*/ 11238 h 18153"/>
                  <a:gd name="connsiteX36" fmla="*/ 5263 w 23412"/>
                  <a:gd name="connsiteY36" fmla="*/ 9509 h 18153"/>
                  <a:gd name="connsiteX37" fmla="*/ 16499 w 23412"/>
                  <a:gd name="connsiteY37" fmla="*/ 4322 h 18153"/>
                  <a:gd name="connsiteX38" fmla="*/ 18227 w 23412"/>
                  <a:gd name="connsiteY38" fmla="*/ 5187 h 18153"/>
                  <a:gd name="connsiteX39" fmla="*/ 17363 w 23412"/>
                  <a:gd name="connsiteY39" fmla="*/ 4322 h 18153"/>
                  <a:gd name="connsiteX40" fmla="*/ 16499 w 23412"/>
                  <a:gd name="connsiteY40" fmla="*/ 4322 h 181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23412" h="18153">
                    <a:moveTo>
                      <a:pt x="9585" y="18154"/>
                    </a:moveTo>
                    <a:cubicBezTo>
                      <a:pt x="9585" y="18154"/>
                      <a:pt x="9585" y="18154"/>
                      <a:pt x="9585" y="18154"/>
                    </a:cubicBezTo>
                    <a:lnTo>
                      <a:pt x="7856" y="18154"/>
                    </a:lnTo>
                    <a:cubicBezTo>
                      <a:pt x="6992" y="18154"/>
                      <a:pt x="6992" y="18154"/>
                      <a:pt x="6128" y="18154"/>
                    </a:cubicBezTo>
                    <a:lnTo>
                      <a:pt x="6128" y="18154"/>
                    </a:lnTo>
                    <a:lnTo>
                      <a:pt x="1806" y="16425"/>
                    </a:lnTo>
                    <a:lnTo>
                      <a:pt x="1806" y="16425"/>
                    </a:lnTo>
                    <a:cubicBezTo>
                      <a:pt x="78" y="14696"/>
                      <a:pt x="-786" y="11238"/>
                      <a:pt x="942" y="8645"/>
                    </a:cubicBezTo>
                    <a:cubicBezTo>
                      <a:pt x="1806" y="6916"/>
                      <a:pt x="3535" y="6051"/>
                      <a:pt x="5263" y="5187"/>
                    </a:cubicBezTo>
                    <a:cubicBezTo>
                      <a:pt x="6992" y="4322"/>
                      <a:pt x="8720" y="4322"/>
                      <a:pt x="9585" y="5187"/>
                    </a:cubicBezTo>
                    <a:lnTo>
                      <a:pt x="10449" y="5187"/>
                    </a:lnTo>
                    <a:cubicBezTo>
                      <a:pt x="10449" y="4322"/>
                      <a:pt x="10449" y="4322"/>
                      <a:pt x="11313" y="3458"/>
                    </a:cubicBezTo>
                    <a:lnTo>
                      <a:pt x="11313" y="2593"/>
                    </a:lnTo>
                    <a:lnTo>
                      <a:pt x="11313" y="2593"/>
                    </a:lnTo>
                    <a:cubicBezTo>
                      <a:pt x="12178" y="1729"/>
                      <a:pt x="12178" y="865"/>
                      <a:pt x="13042" y="865"/>
                    </a:cubicBezTo>
                    <a:cubicBezTo>
                      <a:pt x="14770" y="0"/>
                      <a:pt x="16499" y="0"/>
                      <a:pt x="18227" y="0"/>
                    </a:cubicBezTo>
                    <a:cubicBezTo>
                      <a:pt x="19956" y="865"/>
                      <a:pt x="21684" y="1729"/>
                      <a:pt x="22549" y="3458"/>
                    </a:cubicBezTo>
                    <a:cubicBezTo>
                      <a:pt x="23413" y="4322"/>
                      <a:pt x="23413" y="5187"/>
                      <a:pt x="23413" y="6051"/>
                    </a:cubicBezTo>
                    <a:lnTo>
                      <a:pt x="23413" y="6051"/>
                    </a:lnTo>
                    <a:lnTo>
                      <a:pt x="22549" y="7780"/>
                    </a:lnTo>
                    <a:cubicBezTo>
                      <a:pt x="22549" y="7780"/>
                      <a:pt x="22549" y="7780"/>
                      <a:pt x="22549" y="7780"/>
                    </a:cubicBezTo>
                    <a:lnTo>
                      <a:pt x="21684" y="10373"/>
                    </a:lnTo>
                    <a:lnTo>
                      <a:pt x="21684" y="10373"/>
                    </a:lnTo>
                    <a:cubicBezTo>
                      <a:pt x="19956" y="14696"/>
                      <a:pt x="15634" y="17289"/>
                      <a:pt x="11313" y="18154"/>
                    </a:cubicBezTo>
                    <a:lnTo>
                      <a:pt x="11313" y="18154"/>
                    </a:lnTo>
                    <a:lnTo>
                      <a:pt x="9585" y="18154"/>
                    </a:lnTo>
                    <a:cubicBezTo>
                      <a:pt x="10449" y="18154"/>
                      <a:pt x="9585" y="18154"/>
                      <a:pt x="9585" y="18154"/>
                    </a:cubicBezTo>
                    <a:close/>
                    <a:moveTo>
                      <a:pt x="12178" y="8645"/>
                    </a:moveTo>
                    <a:lnTo>
                      <a:pt x="12178" y="13831"/>
                    </a:lnTo>
                    <a:cubicBezTo>
                      <a:pt x="14770" y="12967"/>
                      <a:pt x="16499" y="12102"/>
                      <a:pt x="18227" y="9509"/>
                    </a:cubicBezTo>
                    <a:lnTo>
                      <a:pt x="12178" y="8645"/>
                    </a:lnTo>
                    <a:cubicBezTo>
                      <a:pt x="13042" y="8645"/>
                      <a:pt x="13042" y="8645"/>
                      <a:pt x="12178" y="8645"/>
                    </a:cubicBezTo>
                    <a:cubicBezTo>
                      <a:pt x="13042" y="8645"/>
                      <a:pt x="12178" y="8645"/>
                      <a:pt x="12178" y="8645"/>
                    </a:cubicBezTo>
                    <a:close/>
                    <a:moveTo>
                      <a:pt x="5263" y="9509"/>
                    </a:moveTo>
                    <a:cubicBezTo>
                      <a:pt x="5263" y="9509"/>
                      <a:pt x="5263" y="9509"/>
                      <a:pt x="5263" y="9509"/>
                    </a:cubicBezTo>
                    <a:cubicBezTo>
                      <a:pt x="4399" y="10373"/>
                      <a:pt x="4399" y="11238"/>
                      <a:pt x="4399" y="11238"/>
                    </a:cubicBezTo>
                    <a:lnTo>
                      <a:pt x="5263" y="9509"/>
                    </a:lnTo>
                    <a:close/>
                    <a:moveTo>
                      <a:pt x="16499" y="4322"/>
                    </a:moveTo>
                    <a:lnTo>
                      <a:pt x="18227" y="5187"/>
                    </a:lnTo>
                    <a:cubicBezTo>
                      <a:pt x="18227" y="5187"/>
                      <a:pt x="17363" y="5187"/>
                      <a:pt x="17363" y="4322"/>
                    </a:cubicBezTo>
                    <a:cubicBezTo>
                      <a:pt x="16499" y="4322"/>
                      <a:pt x="16499" y="4322"/>
                      <a:pt x="16499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4" name="Graphic 16831">
              <a:extLst>
                <a:ext uri="{FF2B5EF4-FFF2-40B4-BE49-F238E27FC236}">
                  <a16:creationId xmlns:a16="http://schemas.microsoft.com/office/drawing/2014/main" id="{7C1837B4-B312-ADB6-080A-70BFE3983FB9}"/>
                </a:ext>
              </a:extLst>
            </p:cNvPr>
            <p:cNvGrpSpPr/>
            <p:nvPr/>
          </p:nvGrpSpPr>
          <p:grpSpPr>
            <a:xfrm>
              <a:off x="3773528" y="901039"/>
              <a:ext cx="84696" cy="83851"/>
              <a:chOff x="3773528" y="901039"/>
              <a:chExt cx="84696" cy="83851"/>
            </a:xfrm>
            <a:solidFill>
              <a:srgbClr val="355464"/>
            </a:solidFill>
          </p:grpSpPr>
          <p:sp>
            <p:nvSpPr>
              <p:cNvPr id="101" name="Freeform 17670">
                <a:extLst>
                  <a:ext uri="{FF2B5EF4-FFF2-40B4-BE49-F238E27FC236}">
                    <a16:creationId xmlns:a16="http://schemas.microsoft.com/office/drawing/2014/main" id="{84C2525C-DA7B-FFAB-0F3D-D11A0D8F62A6}"/>
                  </a:ext>
                </a:extLst>
              </p:cNvPr>
              <p:cNvSpPr/>
              <p:nvPr/>
            </p:nvSpPr>
            <p:spPr>
              <a:xfrm>
                <a:off x="3775256" y="901039"/>
                <a:ext cx="81239" cy="81258"/>
              </a:xfrm>
              <a:custGeom>
                <a:avLst/>
                <a:gdLst>
                  <a:gd name="connsiteX0" fmla="*/ 40620 w 81239"/>
                  <a:gd name="connsiteY0" fmla="*/ 10373 h 81258"/>
                  <a:gd name="connsiteX1" fmla="*/ 9507 w 81239"/>
                  <a:gd name="connsiteY1" fmla="*/ 41494 h 81258"/>
                  <a:gd name="connsiteX2" fmla="*/ 0 w 81239"/>
                  <a:gd name="connsiteY2" fmla="*/ 41494 h 81258"/>
                  <a:gd name="connsiteX3" fmla="*/ 39756 w 81239"/>
                  <a:gd name="connsiteY3" fmla="*/ 1729 h 81258"/>
                  <a:gd name="connsiteX4" fmla="*/ 40620 w 81239"/>
                  <a:gd name="connsiteY4" fmla="*/ 10373 h 81258"/>
                  <a:gd name="connsiteX5" fmla="*/ 70869 w 81239"/>
                  <a:gd name="connsiteY5" fmla="*/ 40629 h 81258"/>
                  <a:gd name="connsiteX6" fmla="*/ 39756 w 81239"/>
                  <a:gd name="connsiteY6" fmla="*/ 9509 h 81258"/>
                  <a:gd name="connsiteX7" fmla="*/ 39756 w 81239"/>
                  <a:gd name="connsiteY7" fmla="*/ 0 h 81258"/>
                  <a:gd name="connsiteX8" fmla="*/ 79511 w 81239"/>
                  <a:gd name="connsiteY8" fmla="*/ 39765 h 81258"/>
                  <a:gd name="connsiteX9" fmla="*/ 70869 w 81239"/>
                  <a:gd name="connsiteY9" fmla="*/ 39765 h 81258"/>
                  <a:gd name="connsiteX10" fmla="*/ 40620 w 81239"/>
                  <a:gd name="connsiteY10" fmla="*/ 71750 h 81258"/>
                  <a:gd name="connsiteX11" fmla="*/ 71733 w 81239"/>
                  <a:gd name="connsiteY11" fmla="*/ 40629 h 81258"/>
                  <a:gd name="connsiteX12" fmla="*/ 81240 w 81239"/>
                  <a:gd name="connsiteY12" fmla="*/ 40629 h 81258"/>
                  <a:gd name="connsiteX13" fmla="*/ 41484 w 81239"/>
                  <a:gd name="connsiteY13" fmla="*/ 80394 h 81258"/>
                  <a:gd name="connsiteX14" fmla="*/ 41484 w 81239"/>
                  <a:gd name="connsiteY14" fmla="*/ 71750 h 81258"/>
                  <a:gd name="connsiteX15" fmla="*/ 9507 w 81239"/>
                  <a:gd name="connsiteY15" fmla="*/ 40629 h 81258"/>
                  <a:gd name="connsiteX16" fmla="*/ 40620 w 81239"/>
                  <a:gd name="connsiteY16" fmla="*/ 71750 h 81258"/>
                  <a:gd name="connsiteX17" fmla="*/ 40620 w 81239"/>
                  <a:gd name="connsiteY17" fmla="*/ 81259 h 81258"/>
                  <a:gd name="connsiteX18" fmla="*/ 864 w 81239"/>
                  <a:gd name="connsiteY18" fmla="*/ 41494 h 81258"/>
                  <a:gd name="connsiteX19" fmla="*/ 9507 w 81239"/>
                  <a:gd name="connsiteY19" fmla="*/ 41494 h 81258"/>
                  <a:gd name="connsiteX20" fmla="*/ 40620 w 81239"/>
                  <a:gd name="connsiteY20" fmla="*/ 5187 h 81258"/>
                  <a:gd name="connsiteX21" fmla="*/ 40620 w 81239"/>
                  <a:gd name="connsiteY21" fmla="*/ 864 h 81258"/>
                  <a:gd name="connsiteX22" fmla="*/ 40620 w 81239"/>
                  <a:gd name="connsiteY22" fmla="*/ 864 h 81258"/>
                  <a:gd name="connsiteX23" fmla="*/ 40620 w 81239"/>
                  <a:gd name="connsiteY23" fmla="*/ 5187 h 8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81239" h="81258">
                    <a:moveTo>
                      <a:pt x="40620" y="10373"/>
                    </a:moveTo>
                    <a:cubicBezTo>
                      <a:pt x="23335" y="10373"/>
                      <a:pt x="9507" y="24205"/>
                      <a:pt x="9507" y="41494"/>
                    </a:cubicBezTo>
                    <a:lnTo>
                      <a:pt x="0" y="41494"/>
                    </a:lnTo>
                    <a:cubicBezTo>
                      <a:pt x="0" y="19882"/>
                      <a:pt x="18149" y="1729"/>
                      <a:pt x="39756" y="1729"/>
                    </a:cubicBezTo>
                    <a:lnTo>
                      <a:pt x="40620" y="10373"/>
                    </a:lnTo>
                    <a:close/>
                    <a:moveTo>
                      <a:pt x="70869" y="40629"/>
                    </a:moveTo>
                    <a:cubicBezTo>
                      <a:pt x="70869" y="23340"/>
                      <a:pt x="57041" y="9509"/>
                      <a:pt x="39756" y="9509"/>
                    </a:cubicBezTo>
                    <a:lnTo>
                      <a:pt x="39756" y="0"/>
                    </a:lnTo>
                    <a:cubicBezTo>
                      <a:pt x="62226" y="0"/>
                      <a:pt x="79511" y="18154"/>
                      <a:pt x="79511" y="39765"/>
                    </a:cubicBezTo>
                    <a:lnTo>
                      <a:pt x="70869" y="39765"/>
                    </a:lnTo>
                    <a:close/>
                    <a:moveTo>
                      <a:pt x="40620" y="71750"/>
                    </a:moveTo>
                    <a:cubicBezTo>
                      <a:pt x="57905" y="71750"/>
                      <a:pt x="71733" y="57918"/>
                      <a:pt x="71733" y="40629"/>
                    </a:cubicBezTo>
                    <a:lnTo>
                      <a:pt x="81240" y="40629"/>
                    </a:lnTo>
                    <a:cubicBezTo>
                      <a:pt x="81240" y="63105"/>
                      <a:pt x="63091" y="80394"/>
                      <a:pt x="41484" y="80394"/>
                    </a:cubicBezTo>
                    <a:lnTo>
                      <a:pt x="41484" y="71750"/>
                    </a:lnTo>
                    <a:close/>
                    <a:moveTo>
                      <a:pt x="9507" y="40629"/>
                    </a:moveTo>
                    <a:cubicBezTo>
                      <a:pt x="9507" y="57918"/>
                      <a:pt x="23335" y="71750"/>
                      <a:pt x="40620" y="71750"/>
                    </a:cubicBezTo>
                    <a:lnTo>
                      <a:pt x="40620" y="81259"/>
                    </a:lnTo>
                    <a:cubicBezTo>
                      <a:pt x="18149" y="81259"/>
                      <a:pt x="864" y="63105"/>
                      <a:pt x="864" y="41494"/>
                    </a:cubicBezTo>
                    <a:lnTo>
                      <a:pt x="9507" y="41494"/>
                    </a:lnTo>
                    <a:close/>
                    <a:moveTo>
                      <a:pt x="40620" y="5187"/>
                    </a:moveTo>
                    <a:lnTo>
                      <a:pt x="40620" y="864"/>
                    </a:lnTo>
                    <a:lnTo>
                      <a:pt x="40620" y="864"/>
                    </a:lnTo>
                    <a:lnTo>
                      <a:pt x="40620" y="518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02" name="Freeform 17671">
                <a:extLst>
                  <a:ext uri="{FF2B5EF4-FFF2-40B4-BE49-F238E27FC236}">
                    <a16:creationId xmlns:a16="http://schemas.microsoft.com/office/drawing/2014/main" id="{2336B34B-1EF3-2D7C-DC01-CF0517BE5331}"/>
                  </a:ext>
                </a:extLst>
              </p:cNvPr>
              <p:cNvSpPr/>
              <p:nvPr/>
            </p:nvSpPr>
            <p:spPr>
              <a:xfrm>
                <a:off x="3773528" y="901039"/>
                <a:ext cx="84696" cy="83851"/>
              </a:xfrm>
              <a:custGeom>
                <a:avLst/>
                <a:gdLst>
                  <a:gd name="connsiteX0" fmla="*/ 44077 w 84696"/>
                  <a:gd name="connsiteY0" fmla="*/ 83852 h 83851"/>
                  <a:gd name="connsiteX1" fmla="*/ 39756 w 84696"/>
                  <a:gd name="connsiteY1" fmla="*/ 83852 h 83851"/>
                  <a:gd name="connsiteX2" fmla="*/ 0 w 84696"/>
                  <a:gd name="connsiteY2" fmla="*/ 44087 h 83851"/>
                  <a:gd name="connsiteX3" fmla="*/ 0 w 84696"/>
                  <a:gd name="connsiteY3" fmla="*/ 44087 h 83851"/>
                  <a:gd name="connsiteX4" fmla="*/ 0 w 84696"/>
                  <a:gd name="connsiteY4" fmla="*/ 39765 h 83851"/>
                  <a:gd name="connsiteX5" fmla="*/ 39756 w 84696"/>
                  <a:gd name="connsiteY5" fmla="*/ 0 h 83851"/>
                  <a:gd name="connsiteX6" fmla="*/ 39756 w 84696"/>
                  <a:gd name="connsiteY6" fmla="*/ 0 h 83851"/>
                  <a:gd name="connsiteX7" fmla="*/ 44077 w 84696"/>
                  <a:gd name="connsiteY7" fmla="*/ 0 h 83851"/>
                  <a:gd name="connsiteX8" fmla="*/ 84697 w 84696"/>
                  <a:gd name="connsiteY8" fmla="*/ 39765 h 83851"/>
                  <a:gd name="connsiteX9" fmla="*/ 84697 w 84696"/>
                  <a:gd name="connsiteY9" fmla="*/ 39765 h 83851"/>
                  <a:gd name="connsiteX10" fmla="*/ 84697 w 84696"/>
                  <a:gd name="connsiteY10" fmla="*/ 44087 h 83851"/>
                  <a:gd name="connsiteX11" fmla="*/ 44077 w 84696"/>
                  <a:gd name="connsiteY11" fmla="*/ 83852 h 83851"/>
                  <a:gd name="connsiteX12" fmla="*/ 44077 w 84696"/>
                  <a:gd name="connsiteY12" fmla="*/ 83852 h 83851"/>
                  <a:gd name="connsiteX13" fmla="*/ 44077 w 84696"/>
                  <a:gd name="connsiteY13" fmla="*/ 74343 h 83851"/>
                  <a:gd name="connsiteX14" fmla="*/ 44077 w 84696"/>
                  <a:gd name="connsiteY14" fmla="*/ 79530 h 83851"/>
                  <a:gd name="connsiteX15" fmla="*/ 79511 w 84696"/>
                  <a:gd name="connsiteY15" fmla="*/ 44087 h 83851"/>
                  <a:gd name="connsiteX16" fmla="*/ 74326 w 84696"/>
                  <a:gd name="connsiteY16" fmla="*/ 44087 h 83851"/>
                  <a:gd name="connsiteX17" fmla="*/ 44077 w 84696"/>
                  <a:gd name="connsiteY17" fmla="*/ 74343 h 83851"/>
                  <a:gd name="connsiteX18" fmla="*/ 4321 w 84696"/>
                  <a:gd name="connsiteY18" fmla="*/ 43223 h 83851"/>
                  <a:gd name="connsiteX19" fmla="*/ 39756 w 84696"/>
                  <a:gd name="connsiteY19" fmla="*/ 78665 h 83851"/>
                  <a:gd name="connsiteX20" fmla="*/ 39756 w 84696"/>
                  <a:gd name="connsiteY20" fmla="*/ 73479 h 83851"/>
                  <a:gd name="connsiteX21" fmla="*/ 8643 w 84696"/>
                  <a:gd name="connsiteY21" fmla="*/ 42358 h 83851"/>
                  <a:gd name="connsiteX22" fmla="*/ 4321 w 84696"/>
                  <a:gd name="connsiteY22" fmla="*/ 42358 h 83851"/>
                  <a:gd name="connsiteX23" fmla="*/ 13828 w 84696"/>
                  <a:gd name="connsiteY23" fmla="*/ 40629 h 83851"/>
                  <a:gd name="connsiteX24" fmla="*/ 42348 w 84696"/>
                  <a:gd name="connsiteY24" fmla="*/ 69156 h 83851"/>
                  <a:gd name="connsiteX25" fmla="*/ 70869 w 84696"/>
                  <a:gd name="connsiteY25" fmla="*/ 40629 h 83851"/>
                  <a:gd name="connsiteX26" fmla="*/ 42348 w 84696"/>
                  <a:gd name="connsiteY26" fmla="*/ 12102 h 83851"/>
                  <a:gd name="connsiteX27" fmla="*/ 42348 w 84696"/>
                  <a:gd name="connsiteY27" fmla="*/ 12102 h 83851"/>
                  <a:gd name="connsiteX28" fmla="*/ 13828 w 84696"/>
                  <a:gd name="connsiteY28" fmla="*/ 40629 h 83851"/>
                  <a:gd name="connsiteX29" fmla="*/ 75190 w 84696"/>
                  <a:gd name="connsiteY29" fmla="*/ 38900 h 83851"/>
                  <a:gd name="connsiteX30" fmla="*/ 80375 w 84696"/>
                  <a:gd name="connsiteY30" fmla="*/ 38900 h 83851"/>
                  <a:gd name="connsiteX31" fmla="*/ 44941 w 84696"/>
                  <a:gd name="connsiteY31" fmla="*/ 3458 h 83851"/>
                  <a:gd name="connsiteX32" fmla="*/ 44941 w 84696"/>
                  <a:gd name="connsiteY32" fmla="*/ 8645 h 83851"/>
                  <a:gd name="connsiteX33" fmla="*/ 75190 w 84696"/>
                  <a:gd name="connsiteY33" fmla="*/ 38900 h 83851"/>
                  <a:gd name="connsiteX34" fmla="*/ 4321 w 84696"/>
                  <a:gd name="connsiteY34" fmla="*/ 38900 h 83851"/>
                  <a:gd name="connsiteX35" fmla="*/ 9507 w 84696"/>
                  <a:gd name="connsiteY35" fmla="*/ 38900 h 83851"/>
                  <a:gd name="connsiteX36" fmla="*/ 40620 w 84696"/>
                  <a:gd name="connsiteY36" fmla="*/ 8645 h 83851"/>
                  <a:gd name="connsiteX37" fmla="*/ 40620 w 84696"/>
                  <a:gd name="connsiteY37" fmla="*/ 3458 h 83851"/>
                  <a:gd name="connsiteX38" fmla="*/ 4321 w 84696"/>
                  <a:gd name="connsiteY38" fmla="*/ 38900 h 8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84696" h="83851">
                    <a:moveTo>
                      <a:pt x="44077" y="83852"/>
                    </a:moveTo>
                    <a:lnTo>
                      <a:pt x="39756" y="83852"/>
                    </a:lnTo>
                    <a:cubicBezTo>
                      <a:pt x="18149" y="82988"/>
                      <a:pt x="864" y="65698"/>
                      <a:pt x="0" y="44087"/>
                    </a:cubicBezTo>
                    <a:lnTo>
                      <a:pt x="0" y="44087"/>
                    </a:lnTo>
                    <a:lnTo>
                      <a:pt x="0" y="39765"/>
                    </a:lnTo>
                    <a:cubicBezTo>
                      <a:pt x="864" y="19018"/>
                      <a:pt x="18149" y="864"/>
                      <a:pt x="39756" y="0"/>
                    </a:cubicBezTo>
                    <a:lnTo>
                      <a:pt x="39756" y="0"/>
                    </a:lnTo>
                    <a:lnTo>
                      <a:pt x="44077" y="0"/>
                    </a:lnTo>
                    <a:cubicBezTo>
                      <a:pt x="65683" y="864"/>
                      <a:pt x="82968" y="18154"/>
                      <a:pt x="84697" y="39765"/>
                    </a:cubicBezTo>
                    <a:lnTo>
                      <a:pt x="84697" y="39765"/>
                    </a:lnTo>
                    <a:lnTo>
                      <a:pt x="84697" y="44087"/>
                    </a:lnTo>
                    <a:cubicBezTo>
                      <a:pt x="83833" y="64834"/>
                      <a:pt x="65683" y="82123"/>
                      <a:pt x="44077" y="83852"/>
                    </a:cubicBezTo>
                    <a:lnTo>
                      <a:pt x="44077" y="83852"/>
                    </a:lnTo>
                    <a:close/>
                    <a:moveTo>
                      <a:pt x="44077" y="74343"/>
                    </a:moveTo>
                    <a:lnTo>
                      <a:pt x="44077" y="79530"/>
                    </a:lnTo>
                    <a:cubicBezTo>
                      <a:pt x="63090" y="78665"/>
                      <a:pt x="78647" y="63105"/>
                      <a:pt x="79511" y="44087"/>
                    </a:cubicBezTo>
                    <a:lnTo>
                      <a:pt x="74326" y="44087"/>
                    </a:lnTo>
                    <a:cubicBezTo>
                      <a:pt x="74326" y="59647"/>
                      <a:pt x="60498" y="72614"/>
                      <a:pt x="44077" y="74343"/>
                    </a:cubicBezTo>
                    <a:close/>
                    <a:moveTo>
                      <a:pt x="4321" y="43223"/>
                    </a:moveTo>
                    <a:cubicBezTo>
                      <a:pt x="5185" y="62241"/>
                      <a:pt x="20742" y="77801"/>
                      <a:pt x="39756" y="78665"/>
                    </a:cubicBezTo>
                    <a:lnTo>
                      <a:pt x="39756" y="73479"/>
                    </a:lnTo>
                    <a:cubicBezTo>
                      <a:pt x="23335" y="72614"/>
                      <a:pt x="10371" y="58783"/>
                      <a:pt x="8643" y="42358"/>
                    </a:cubicBezTo>
                    <a:lnTo>
                      <a:pt x="4321" y="42358"/>
                    </a:lnTo>
                    <a:close/>
                    <a:moveTo>
                      <a:pt x="13828" y="40629"/>
                    </a:moveTo>
                    <a:cubicBezTo>
                      <a:pt x="13828" y="56189"/>
                      <a:pt x="26792" y="69156"/>
                      <a:pt x="42348" y="69156"/>
                    </a:cubicBezTo>
                    <a:cubicBezTo>
                      <a:pt x="57905" y="69156"/>
                      <a:pt x="70869" y="56189"/>
                      <a:pt x="70869" y="40629"/>
                    </a:cubicBezTo>
                    <a:cubicBezTo>
                      <a:pt x="70869" y="25069"/>
                      <a:pt x="57905" y="12102"/>
                      <a:pt x="42348" y="12102"/>
                    </a:cubicBezTo>
                    <a:lnTo>
                      <a:pt x="42348" y="12102"/>
                    </a:lnTo>
                    <a:cubicBezTo>
                      <a:pt x="26792" y="12967"/>
                      <a:pt x="13828" y="25934"/>
                      <a:pt x="13828" y="40629"/>
                    </a:cubicBezTo>
                    <a:close/>
                    <a:moveTo>
                      <a:pt x="75190" y="38900"/>
                    </a:moveTo>
                    <a:lnTo>
                      <a:pt x="80375" y="38900"/>
                    </a:lnTo>
                    <a:cubicBezTo>
                      <a:pt x="79511" y="19882"/>
                      <a:pt x="63955" y="4322"/>
                      <a:pt x="44941" y="3458"/>
                    </a:cubicBezTo>
                    <a:lnTo>
                      <a:pt x="44941" y="8645"/>
                    </a:lnTo>
                    <a:cubicBezTo>
                      <a:pt x="61362" y="9509"/>
                      <a:pt x="74326" y="22476"/>
                      <a:pt x="75190" y="38900"/>
                    </a:cubicBezTo>
                    <a:close/>
                    <a:moveTo>
                      <a:pt x="4321" y="38900"/>
                    </a:moveTo>
                    <a:lnTo>
                      <a:pt x="9507" y="38900"/>
                    </a:lnTo>
                    <a:cubicBezTo>
                      <a:pt x="10371" y="22476"/>
                      <a:pt x="24199" y="9509"/>
                      <a:pt x="40620" y="8645"/>
                    </a:cubicBezTo>
                    <a:lnTo>
                      <a:pt x="40620" y="3458"/>
                    </a:lnTo>
                    <a:cubicBezTo>
                      <a:pt x="20742" y="4322"/>
                      <a:pt x="5185" y="19882"/>
                      <a:pt x="4321" y="38900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5" name="Graphic 16831">
              <a:extLst>
                <a:ext uri="{FF2B5EF4-FFF2-40B4-BE49-F238E27FC236}">
                  <a16:creationId xmlns:a16="http://schemas.microsoft.com/office/drawing/2014/main" id="{E7ED7A4F-BD3F-40D7-866B-170BE66D6CA2}"/>
                </a:ext>
              </a:extLst>
            </p:cNvPr>
            <p:cNvGrpSpPr/>
            <p:nvPr/>
          </p:nvGrpSpPr>
          <p:grpSpPr>
            <a:xfrm>
              <a:off x="3753650" y="880292"/>
              <a:ext cx="123588" cy="123616"/>
              <a:chOff x="3753650" y="880292"/>
              <a:chExt cx="123588" cy="123616"/>
            </a:xfrm>
            <a:solidFill>
              <a:srgbClr val="355464"/>
            </a:solidFill>
          </p:grpSpPr>
          <p:sp>
            <p:nvSpPr>
              <p:cNvPr id="99" name="Freeform 17673">
                <a:extLst>
                  <a:ext uri="{FF2B5EF4-FFF2-40B4-BE49-F238E27FC236}">
                    <a16:creationId xmlns:a16="http://schemas.microsoft.com/office/drawing/2014/main" id="{FDC74ACF-8C60-FDB7-E616-184AF82F4AE3}"/>
                  </a:ext>
                </a:extLst>
              </p:cNvPr>
              <p:cNvSpPr/>
              <p:nvPr/>
            </p:nvSpPr>
            <p:spPr>
              <a:xfrm>
                <a:off x="3755379" y="882021"/>
                <a:ext cx="120131" cy="120159"/>
              </a:xfrm>
              <a:custGeom>
                <a:avLst/>
                <a:gdLst>
                  <a:gd name="connsiteX0" fmla="*/ 59633 w 120131"/>
                  <a:gd name="connsiteY0" fmla="*/ 9509 h 120159"/>
                  <a:gd name="connsiteX1" fmla="*/ 9507 w 120131"/>
                  <a:gd name="connsiteY1" fmla="*/ 59647 h 120159"/>
                  <a:gd name="connsiteX2" fmla="*/ 0 w 120131"/>
                  <a:gd name="connsiteY2" fmla="*/ 59647 h 120159"/>
                  <a:gd name="connsiteX3" fmla="*/ 59633 w 120131"/>
                  <a:gd name="connsiteY3" fmla="*/ 0 h 120159"/>
                  <a:gd name="connsiteX4" fmla="*/ 59633 w 120131"/>
                  <a:gd name="connsiteY4" fmla="*/ 9509 h 120159"/>
                  <a:gd name="connsiteX5" fmla="*/ 110624 w 120131"/>
                  <a:gd name="connsiteY5" fmla="*/ 59647 h 120159"/>
                  <a:gd name="connsiteX6" fmla="*/ 60498 w 120131"/>
                  <a:gd name="connsiteY6" fmla="*/ 9509 h 120159"/>
                  <a:gd name="connsiteX7" fmla="*/ 60498 w 120131"/>
                  <a:gd name="connsiteY7" fmla="*/ 0 h 120159"/>
                  <a:gd name="connsiteX8" fmla="*/ 120131 w 120131"/>
                  <a:gd name="connsiteY8" fmla="*/ 59647 h 120159"/>
                  <a:gd name="connsiteX9" fmla="*/ 110624 w 120131"/>
                  <a:gd name="connsiteY9" fmla="*/ 59647 h 120159"/>
                  <a:gd name="connsiteX10" fmla="*/ 59633 w 120131"/>
                  <a:gd name="connsiteY10" fmla="*/ 110650 h 120159"/>
                  <a:gd name="connsiteX11" fmla="*/ 109760 w 120131"/>
                  <a:gd name="connsiteY11" fmla="*/ 60512 h 120159"/>
                  <a:gd name="connsiteX12" fmla="*/ 119267 w 120131"/>
                  <a:gd name="connsiteY12" fmla="*/ 60512 h 120159"/>
                  <a:gd name="connsiteX13" fmla="*/ 59633 w 120131"/>
                  <a:gd name="connsiteY13" fmla="*/ 120159 h 120159"/>
                  <a:gd name="connsiteX14" fmla="*/ 59633 w 120131"/>
                  <a:gd name="connsiteY14" fmla="*/ 110650 h 120159"/>
                  <a:gd name="connsiteX15" fmla="*/ 9507 w 120131"/>
                  <a:gd name="connsiteY15" fmla="*/ 59647 h 120159"/>
                  <a:gd name="connsiteX16" fmla="*/ 59633 w 120131"/>
                  <a:gd name="connsiteY16" fmla="*/ 109786 h 120159"/>
                  <a:gd name="connsiteX17" fmla="*/ 59633 w 120131"/>
                  <a:gd name="connsiteY17" fmla="*/ 119295 h 120159"/>
                  <a:gd name="connsiteX18" fmla="*/ 0 w 120131"/>
                  <a:gd name="connsiteY18" fmla="*/ 59647 h 120159"/>
                  <a:gd name="connsiteX19" fmla="*/ 9507 w 120131"/>
                  <a:gd name="connsiteY19" fmla="*/ 59647 h 1201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20131" h="120159">
                    <a:moveTo>
                      <a:pt x="59633" y="9509"/>
                    </a:moveTo>
                    <a:cubicBezTo>
                      <a:pt x="31977" y="9509"/>
                      <a:pt x="9507" y="31985"/>
                      <a:pt x="9507" y="59647"/>
                    </a:cubicBezTo>
                    <a:lnTo>
                      <a:pt x="0" y="59647"/>
                    </a:lnTo>
                    <a:cubicBezTo>
                      <a:pt x="0" y="26798"/>
                      <a:pt x="26792" y="0"/>
                      <a:pt x="59633" y="0"/>
                    </a:cubicBezTo>
                    <a:lnTo>
                      <a:pt x="59633" y="9509"/>
                    </a:lnTo>
                    <a:close/>
                    <a:moveTo>
                      <a:pt x="110624" y="59647"/>
                    </a:moveTo>
                    <a:cubicBezTo>
                      <a:pt x="110624" y="31985"/>
                      <a:pt x="88154" y="9509"/>
                      <a:pt x="60498" y="9509"/>
                    </a:cubicBezTo>
                    <a:lnTo>
                      <a:pt x="60498" y="0"/>
                    </a:lnTo>
                    <a:cubicBezTo>
                      <a:pt x="93339" y="0"/>
                      <a:pt x="120131" y="26798"/>
                      <a:pt x="120131" y="59647"/>
                    </a:cubicBezTo>
                    <a:lnTo>
                      <a:pt x="110624" y="59647"/>
                    </a:lnTo>
                    <a:close/>
                    <a:moveTo>
                      <a:pt x="59633" y="110650"/>
                    </a:moveTo>
                    <a:cubicBezTo>
                      <a:pt x="87290" y="110650"/>
                      <a:pt x="109760" y="88174"/>
                      <a:pt x="109760" y="60512"/>
                    </a:cubicBezTo>
                    <a:lnTo>
                      <a:pt x="119267" y="60512"/>
                    </a:lnTo>
                    <a:cubicBezTo>
                      <a:pt x="119267" y="93361"/>
                      <a:pt x="92475" y="120159"/>
                      <a:pt x="59633" y="120159"/>
                    </a:cubicBezTo>
                    <a:lnTo>
                      <a:pt x="59633" y="110650"/>
                    </a:lnTo>
                    <a:close/>
                    <a:moveTo>
                      <a:pt x="9507" y="59647"/>
                    </a:moveTo>
                    <a:cubicBezTo>
                      <a:pt x="9507" y="87310"/>
                      <a:pt x="31977" y="109786"/>
                      <a:pt x="59633" y="109786"/>
                    </a:cubicBezTo>
                    <a:lnTo>
                      <a:pt x="59633" y="119295"/>
                    </a:lnTo>
                    <a:cubicBezTo>
                      <a:pt x="26792" y="119295"/>
                      <a:pt x="0" y="92497"/>
                      <a:pt x="0" y="59647"/>
                    </a:cubicBezTo>
                    <a:lnTo>
                      <a:pt x="9507" y="5964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100" name="Freeform 17674">
                <a:extLst>
                  <a:ext uri="{FF2B5EF4-FFF2-40B4-BE49-F238E27FC236}">
                    <a16:creationId xmlns:a16="http://schemas.microsoft.com/office/drawing/2014/main" id="{AE92AB06-6B5F-9C29-D769-FD14F265AD04}"/>
                  </a:ext>
                </a:extLst>
              </p:cNvPr>
              <p:cNvSpPr/>
              <p:nvPr/>
            </p:nvSpPr>
            <p:spPr>
              <a:xfrm>
                <a:off x="3753650" y="880292"/>
                <a:ext cx="123588" cy="123616"/>
              </a:xfrm>
              <a:custGeom>
                <a:avLst/>
                <a:gdLst>
                  <a:gd name="connsiteX0" fmla="*/ 63955 w 123588"/>
                  <a:gd name="connsiteY0" fmla="*/ 123617 h 123616"/>
                  <a:gd name="connsiteX1" fmla="*/ 59633 w 123588"/>
                  <a:gd name="connsiteY1" fmla="*/ 123617 h 123616"/>
                  <a:gd name="connsiteX2" fmla="*/ 0 w 123588"/>
                  <a:gd name="connsiteY2" fmla="*/ 63970 h 123616"/>
                  <a:gd name="connsiteX3" fmla="*/ 0 w 123588"/>
                  <a:gd name="connsiteY3" fmla="*/ 63970 h 123616"/>
                  <a:gd name="connsiteX4" fmla="*/ 0 w 123588"/>
                  <a:gd name="connsiteY4" fmla="*/ 59647 h 123616"/>
                  <a:gd name="connsiteX5" fmla="*/ 59633 w 123588"/>
                  <a:gd name="connsiteY5" fmla="*/ 0 h 123616"/>
                  <a:gd name="connsiteX6" fmla="*/ 59633 w 123588"/>
                  <a:gd name="connsiteY6" fmla="*/ 0 h 123616"/>
                  <a:gd name="connsiteX7" fmla="*/ 63955 w 123588"/>
                  <a:gd name="connsiteY7" fmla="*/ 0 h 123616"/>
                  <a:gd name="connsiteX8" fmla="*/ 123588 w 123588"/>
                  <a:gd name="connsiteY8" fmla="*/ 59647 h 123616"/>
                  <a:gd name="connsiteX9" fmla="*/ 123588 w 123588"/>
                  <a:gd name="connsiteY9" fmla="*/ 59647 h 123616"/>
                  <a:gd name="connsiteX10" fmla="*/ 123588 w 123588"/>
                  <a:gd name="connsiteY10" fmla="*/ 63970 h 123616"/>
                  <a:gd name="connsiteX11" fmla="*/ 63955 w 123588"/>
                  <a:gd name="connsiteY11" fmla="*/ 123617 h 123616"/>
                  <a:gd name="connsiteX12" fmla="*/ 63955 w 123588"/>
                  <a:gd name="connsiteY12" fmla="*/ 123617 h 123616"/>
                  <a:gd name="connsiteX13" fmla="*/ 4321 w 123588"/>
                  <a:gd name="connsiteY13" fmla="*/ 63970 h 123616"/>
                  <a:gd name="connsiteX14" fmla="*/ 59633 w 123588"/>
                  <a:gd name="connsiteY14" fmla="*/ 119295 h 123616"/>
                  <a:gd name="connsiteX15" fmla="*/ 59633 w 123588"/>
                  <a:gd name="connsiteY15" fmla="*/ 114108 h 123616"/>
                  <a:gd name="connsiteX16" fmla="*/ 9507 w 123588"/>
                  <a:gd name="connsiteY16" fmla="*/ 63970 h 123616"/>
                  <a:gd name="connsiteX17" fmla="*/ 4321 w 123588"/>
                  <a:gd name="connsiteY17" fmla="*/ 63970 h 123616"/>
                  <a:gd name="connsiteX18" fmla="*/ 63955 w 123588"/>
                  <a:gd name="connsiteY18" fmla="*/ 114108 h 123616"/>
                  <a:gd name="connsiteX19" fmla="*/ 63955 w 123588"/>
                  <a:gd name="connsiteY19" fmla="*/ 119295 h 123616"/>
                  <a:gd name="connsiteX20" fmla="*/ 119267 w 123588"/>
                  <a:gd name="connsiteY20" fmla="*/ 63970 h 123616"/>
                  <a:gd name="connsiteX21" fmla="*/ 114081 w 123588"/>
                  <a:gd name="connsiteY21" fmla="*/ 63970 h 123616"/>
                  <a:gd name="connsiteX22" fmla="*/ 63955 w 123588"/>
                  <a:gd name="connsiteY22" fmla="*/ 114108 h 123616"/>
                  <a:gd name="connsiteX23" fmla="*/ 13828 w 123588"/>
                  <a:gd name="connsiteY23" fmla="*/ 61376 h 123616"/>
                  <a:gd name="connsiteX24" fmla="*/ 62226 w 123588"/>
                  <a:gd name="connsiteY24" fmla="*/ 109786 h 123616"/>
                  <a:gd name="connsiteX25" fmla="*/ 110624 w 123588"/>
                  <a:gd name="connsiteY25" fmla="*/ 61376 h 123616"/>
                  <a:gd name="connsiteX26" fmla="*/ 62226 w 123588"/>
                  <a:gd name="connsiteY26" fmla="*/ 12967 h 123616"/>
                  <a:gd name="connsiteX27" fmla="*/ 13828 w 123588"/>
                  <a:gd name="connsiteY27" fmla="*/ 61376 h 123616"/>
                  <a:gd name="connsiteX28" fmla="*/ 114081 w 123588"/>
                  <a:gd name="connsiteY28" fmla="*/ 59647 h 123616"/>
                  <a:gd name="connsiteX29" fmla="*/ 119267 w 123588"/>
                  <a:gd name="connsiteY29" fmla="*/ 59647 h 123616"/>
                  <a:gd name="connsiteX30" fmla="*/ 63955 w 123588"/>
                  <a:gd name="connsiteY30" fmla="*/ 4322 h 123616"/>
                  <a:gd name="connsiteX31" fmla="*/ 63955 w 123588"/>
                  <a:gd name="connsiteY31" fmla="*/ 9509 h 123616"/>
                  <a:gd name="connsiteX32" fmla="*/ 114081 w 123588"/>
                  <a:gd name="connsiteY32" fmla="*/ 59647 h 123616"/>
                  <a:gd name="connsiteX33" fmla="*/ 4321 w 123588"/>
                  <a:gd name="connsiteY33" fmla="*/ 59647 h 123616"/>
                  <a:gd name="connsiteX34" fmla="*/ 9507 w 123588"/>
                  <a:gd name="connsiteY34" fmla="*/ 59647 h 123616"/>
                  <a:gd name="connsiteX35" fmla="*/ 59633 w 123588"/>
                  <a:gd name="connsiteY35" fmla="*/ 9509 h 123616"/>
                  <a:gd name="connsiteX36" fmla="*/ 59633 w 123588"/>
                  <a:gd name="connsiteY36" fmla="*/ 4322 h 123616"/>
                  <a:gd name="connsiteX37" fmla="*/ 4321 w 123588"/>
                  <a:gd name="connsiteY37" fmla="*/ 59647 h 1236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23588" h="123616">
                    <a:moveTo>
                      <a:pt x="63955" y="123617"/>
                    </a:moveTo>
                    <a:lnTo>
                      <a:pt x="59633" y="123617"/>
                    </a:lnTo>
                    <a:cubicBezTo>
                      <a:pt x="26792" y="122752"/>
                      <a:pt x="864" y="95954"/>
                      <a:pt x="0" y="63970"/>
                    </a:cubicBezTo>
                    <a:lnTo>
                      <a:pt x="0" y="63970"/>
                    </a:lnTo>
                    <a:lnTo>
                      <a:pt x="0" y="59647"/>
                    </a:lnTo>
                    <a:cubicBezTo>
                      <a:pt x="864" y="26798"/>
                      <a:pt x="27656" y="864"/>
                      <a:pt x="59633" y="0"/>
                    </a:cubicBezTo>
                    <a:lnTo>
                      <a:pt x="59633" y="0"/>
                    </a:lnTo>
                    <a:lnTo>
                      <a:pt x="63955" y="0"/>
                    </a:lnTo>
                    <a:cubicBezTo>
                      <a:pt x="96796" y="864"/>
                      <a:pt x="122724" y="27663"/>
                      <a:pt x="123588" y="59647"/>
                    </a:cubicBezTo>
                    <a:lnTo>
                      <a:pt x="123588" y="59647"/>
                    </a:lnTo>
                    <a:lnTo>
                      <a:pt x="123588" y="63970"/>
                    </a:lnTo>
                    <a:cubicBezTo>
                      <a:pt x="122724" y="96819"/>
                      <a:pt x="96796" y="122752"/>
                      <a:pt x="63955" y="123617"/>
                    </a:cubicBezTo>
                    <a:lnTo>
                      <a:pt x="63955" y="123617"/>
                    </a:lnTo>
                    <a:close/>
                    <a:moveTo>
                      <a:pt x="4321" y="63970"/>
                    </a:moveTo>
                    <a:cubicBezTo>
                      <a:pt x="5185" y="94225"/>
                      <a:pt x="29385" y="118430"/>
                      <a:pt x="59633" y="119295"/>
                    </a:cubicBezTo>
                    <a:lnTo>
                      <a:pt x="59633" y="114108"/>
                    </a:lnTo>
                    <a:cubicBezTo>
                      <a:pt x="31977" y="113243"/>
                      <a:pt x="10371" y="90768"/>
                      <a:pt x="9507" y="63970"/>
                    </a:cubicBezTo>
                    <a:lnTo>
                      <a:pt x="4321" y="63970"/>
                    </a:lnTo>
                    <a:close/>
                    <a:moveTo>
                      <a:pt x="63955" y="114108"/>
                    </a:moveTo>
                    <a:lnTo>
                      <a:pt x="63955" y="119295"/>
                    </a:lnTo>
                    <a:cubicBezTo>
                      <a:pt x="94204" y="118430"/>
                      <a:pt x="118403" y="94225"/>
                      <a:pt x="119267" y="63970"/>
                    </a:cubicBezTo>
                    <a:lnTo>
                      <a:pt x="114081" y="63970"/>
                    </a:lnTo>
                    <a:cubicBezTo>
                      <a:pt x="113217" y="91632"/>
                      <a:pt x="91611" y="113243"/>
                      <a:pt x="63955" y="114108"/>
                    </a:cubicBezTo>
                    <a:close/>
                    <a:moveTo>
                      <a:pt x="13828" y="61376"/>
                    </a:moveTo>
                    <a:cubicBezTo>
                      <a:pt x="13828" y="88174"/>
                      <a:pt x="35434" y="109786"/>
                      <a:pt x="62226" y="109786"/>
                    </a:cubicBezTo>
                    <a:cubicBezTo>
                      <a:pt x="89018" y="109786"/>
                      <a:pt x="110624" y="88174"/>
                      <a:pt x="110624" y="61376"/>
                    </a:cubicBezTo>
                    <a:cubicBezTo>
                      <a:pt x="110624" y="34578"/>
                      <a:pt x="89018" y="12967"/>
                      <a:pt x="62226" y="12967"/>
                    </a:cubicBezTo>
                    <a:cubicBezTo>
                      <a:pt x="35434" y="13831"/>
                      <a:pt x="13828" y="35443"/>
                      <a:pt x="13828" y="61376"/>
                    </a:cubicBezTo>
                    <a:close/>
                    <a:moveTo>
                      <a:pt x="114081" y="59647"/>
                    </a:moveTo>
                    <a:lnTo>
                      <a:pt x="119267" y="59647"/>
                    </a:lnTo>
                    <a:cubicBezTo>
                      <a:pt x="118403" y="29391"/>
                      <a:pt x="94204" y="5187"/>
                      <a:pt x="63955" y="4322"/>
                    </a:cubicBezTo>
                    <a:lnTo>
                      <a:pt x="63955" y="9509"/>
                    </a:lnTo>
                    <a:cubicBezTo>
                      <a:pt x="91611" y="10373"/>
                      <a:pt x="113217" y="31985"/>
                      <a:pt x="114081" y="59647"/>
                    </a:cubicBezTo>
                    <a:close/>
                    <a:moveTo>
                      <a:pt x="4321" y="59647"/>
                    </a:moveTo>
                    <a:lnTo>
                      <a:pt x="9507" y="59647"/>
                    </a:lnTo>
                    <a:cubicBezTo>
                      <a:pt x="10371" y="31985"/>
                      <a:pt x="32842" y="10373"/>
                      <a:pt x="59633" y="9509"/>
                    </a:cubicBezTo>
                    <a:lnTo>
                      <a:pt x="59633" y="4322"/>
                    </a:lnTo>
                    <a:cubicBezTo>
                      <a:pt x="29385" y="5187"/>
                      <a:pt x="5185" y="29391"/>
                      <a:pt x="4321" y="5964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6" name="Graphic 16831">
              <a:extLst>
                <a:ext uri="{FF2B5EF4-FFF2-40B4-BE49-F238E27FC236}">
                  <a16:creationId xmlns:a16="http://schemas.microsoft.com/office/drawing/2014/main" id="{05B624E8-8DBD-888E-1BA3-99ECAB1B8C5E}"/>
                </a:ext>
              </a:extLst>
            </p:cNvPr>
            <p:cNvGrpSpPr/>
            <p:nvPr/>
          </p:nvGrpSpPr>
          <p:grpSpPr>
            <a:xfrm>
              <a:off x="4024161" y="901039"/>
              <a:ext cx="81239" cy="83851"/>
              <a:chOff x="4024161" y="901039"/>
              <a:chExt cx="81239" cy="83851"/>
            </a:xfrm>
            <a:solidFill>
              <a:srgbClr val="355464"/>
            </a:solidFill>
          </p:grpSpPr>
          <p:sp>
            <p:nvSpPr>
              <p:cNvPr id="97" name="Freeform 17676">
                <a:extLst>
                  <a:ext uri="{FF2B5EF4-FFF2-40B4-BE49-F238E27FC236}">
                    <a16:creationId xmlns:a16="http://schemas.microsoft.com/office/drawing/2014/main" id="{4B324DB7-52B2-2955-47D5-0496392A9395}"/>
                  </a:ext>
                </a:extLst>
              </p:cNvPr>
              <p:cNvSpPr/>
              <p:nvPr/>
            </p:nvSpPr>
            <p:spPr>
              <a:xfrm>
                <a:off x="4026430" y="901039"/>
                <a:ext cx="77242" cy="82123"/>
              </a:xfrm>
              <a:custGeom>
                <a:avLst/>
                <a:gdLst>
                  <a:gd name="connsiteX0" fmla="*/ 36623 w 77242"/>
                  <a:gd name="connsiteY0" fmla="*/ 10373 h 82123"/>
                  <a:gd name="connsiteX1" fmla="*/ 9831 w 77242"/>
                  <a:gd name="connsiteY1" fmla="*/ 26798 h 82123"/>
                  <a:gd name="connsiteX2" fmla="*/ 1188 w 77242"/>
                  <a:gd name="connsiteY2" fmla="*/ 22476 h 82123"/>
                  <a:gd name="connsiteX3" fmla="*/ 36623 w 77242"/>
                  <a:gd name="connsiteY3" fmla="*/ 864 h 82123"/>
                  <a:gd name="connsiteX4" fmla="*/ 36623 w 77242"/>
                  <a:gd name="connsiteY4" fmla="*/ 10373 h 82123"/>
                  <a:gd name="connsiteX5" fmla="*/ 67736 w 77242"/>
                  <a:gd name="connsiteY5" fmla="*/ 40629 h 82123"/>
                  <a:gd name="connsiteX6" fmla="*/ 36623 w 77242"/>
                  <a:gd name="connsiteY6" fmla="*/ 9509 h 82123"/>
                  <a:gd name="connsiteX7" fmla="*/ 36623 w 77242"/>
                  <a:gd name="connsiteY7" fmla="*/ 0 h 82123"/>
                  <a:gd name="connsiteX8" fmla="*/ 76379 w 77242"/>
                  <a:gd name="connsiteY8" fmla="*/ 39765 h 82123"/>
                  <a:gd name="connsiteX9" fmla="*/ 67736 w 77242"/>
                  <a:gd name="connsiteY9" fmla="*/ 39765 h 82123"/>
                  <a:gd name="connsiteX10" fmla="*/ 36623 w 77242"/>
                  <a:gd name="connsiteY10" fmla="*/ 71750 h 82123"/>
                  <a:gd name="connsiteX11" fmla="*/ 67736 w 77242"/>
                  <a:gd name="connsiteY11" fmla="*/ 40629 h 82123"/>
                  <a:gd name="connsiteX12" fmla="*/ 77243 w 77242"/>
                  <a:gd name="connsiteY12" fmla="*/ 40629 h 82123"/>
                  <a:gd name="connsiteX13" fmla="*/ 37487 w 77242"/>
                  <a:gd name="connsiteY13" fmla="*/ 80394 h 82123"/>
                  <a:gd name="connsiteX14" fmla="*/ 37487 w 77242"/>
                  <a:gd name="connsiteY14" fmla="*/ 71750 h 82123"/>
                  <a:gd name="connsiteX15" fmla="*/ 8967 w 77242"/>
                  <a:gd name="connsiteY15" fmla="*/ 53596 h 82123"/>
                  <a:gd name="connsiteX16" fmla="*/ 37487 w 77242"/>
                  <a:gd name="connsiteY16" fmla="*/ 72614 h 82123"/>
                  <a:gd name="connsiteX17" fmla="*/ 37487 w 77242"/>
                  <a:gd name="connsiteY17" fmla="*/ 82123 h 82123"/>
                  <a:gd name="connsiteX18" fmla="*/ 324 w 77242"/>
                  <a:gd name="connsiteY18" fmla="*/ 57918 h 82123"/>
                  <a:gd name="connsiteX19" fmla="*/ 8967 w 77242"/>
                  <a:gd name="connsiteY19" fmla="*/ 53596 h 82123"/>
                  <a:gd name="connsiteX20" fmla="*/ 9831 w 77242"/>
                  <a:gd name="connsiteY20" fmla="*/ 26798 h 82123"/>
                  <a:gd name="connsiteX21" fmla="*/ 3781 w 77242"/>
                  <a:gd name="connsiteY21" fmla="*/ 28527 h 82123"/>
                  <a:gd name="connsiteX22" fmla="*/ 2053 w 77242"/>
                  <a:gd name="connsiteY22" fmla="*/ 22476 h 82123"/>
                  <a:gd name="connsiteX23" fmla="*/ 9831 w 77242"/>
                  <a:gd name="connsiteY23" fmla="*/ 26798 h 82123"/>
                  <a:gd name="connsiteX24" fmla="*/ 324 w 77242"/>
                  <a:gd name="connsiteY24" fmla="*/ 57054 h 82123"/>
                  <a:gd name="connsiteX25" fmla="*/ 2917 w 77242"/>
                  <a:gd name="connsiteY25" fmla="*/ 51003 h 82123"/>
                  <a:gd name="connsiteX26" fmla="*/ 8967 w 77242"/>
                  <a:gd name="connsiteY26" fmla="*/ 53596 h 82123"/>
                  <a:gd name="connsiteX27" fmla="*/ 324 w 77242"/>
                  <a:gd name="connsiteY27" fmla="*/ 57054 h 821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77242" h="82123">
                    <a:moveTo>
                      <a:pt x="36623" y="10373"/>
                    </a:moveTo>
                    <a:cubicBezTo>
                      <a:pt x="24523" y="10373"/>
                      <a:pt x="15016" y="17289"/>
                      <a:pt x="9831" y="26798"/>
                    </a:cubicBezTo>
                    <a:lnTo>
                      <a:pt x="1188" y="22476"/>
                    </a:lnTo>
                    <a:cubicBezTo>
                      <a:pt x="8102" y="10373"/>
                      <a:pt x="21066" y="864"/>
                      <a:pt x="36623" y="864"/>
                    </a:cubicBezTo>
                    <a:lnTo>
                      <a:pt x="36623" y="10373"/>
                    </a:lnTo>
                    <a:close/>
                    <a:moveTo>
                      <a:pt x="67736" y="40629"/>
                    </a:moveTo>
                    <a:cubicBezTo>
                      <a:pt x="67736" y="23340"/>
                      <a:pt x="53908" y="9509"/>
                      <a:pt x="36623" y="9509"/>
                    </a:cubicBezTo>
                    <a:lnTo>
                      <a:pt x="36623" y="0"/>
                    </a:lnTo>
                    <a:cubicBezTo>
                      <a:pt x="59093" y="0"/>
                      <a:pt x="76379" y="18154"/>
                      <a:pt x="76379" y="39765"/>
                    </a:cubicBezTo>
                    <a:lnTo>
                      <a:pt x="67736" y="39765"/>
                    </a:lnTo>
                    <a:close/>
                    <a:moveTo>
                      <a:pt x="36623" y="71750"/>
                    </a:moveTo>
                    <a:cubicBezTo>
                      <a:pt x="53908" y="71750"/>
                      <a:pt x="67736" y="57918"/>
                      <a:pt x="67736" y="40629"/>
                    </a:cubicBezTo>
                    <a:lnTo>
                      <a:pt x="77243" y="40629"/>
                    </a:lnTo>
                    <a:cubicBezTo>
                      <a:pt x="77243" y="63105"/>
                      <a:pt x="59093" y="80394"/>
                      <a:pt x="37487" y="80394"/>
                    </a:cubicBezTo>
                    <a:lnTo>
                      <a:pt x="37487" y="71750"/>
                    </a:lnTo>
                    <a:close/>
                    <a:moveTo>
                      <a:pt x="8967" y="53596"/>
                    </a:moveTo>
                    <a:cubicBezTo>
                      <a:pt x="14152" y="64834"/>
                      <a:pt x="24523" y="72614"/>
                      <a:pt x="37487" y="72614"/>
                    </a:cubicBezTo>
                    <a:lnTo>
                      <a:pt x="37487" y="82123"/>
                    </a:lnTo>
                    <a:cubicBezTo>
                      <a:pt x="21066" y="82123"/>
                      <a:pt x="7238" y="71750"/>
                      <a:pt x="324" y="57918"/>
                    </a:cubicBezTo>
                    <a:lnTo>
                      <a:pt x="8967" y="53596"/>
                    </a:lnTo>
                    <a:close/>
                    <a:moveTo>
                      <a:pt x="9831" y="26798"/>
                    </a:moveTo>
                    <a:cubicBezTo>
                      <a:pt x="8967" y="29391"/>
                      <a:pt x="5510" y="30256"/>
                      <a:pt x="3781" y="28527"/>
                    </a:cubicBezTo>
                    <a:cubicBezTo>
                      <a:pt x="1188" y="27662"/>
                      <a:pt x="324" y="24205"/>
                      <a:pt x="2053" y="22476"/>
                    </a:cubicBezTo>
                    <a:lnTo>
                      <a:pt x="9831" y="26798"/>
                    </a:lnTo>
                    <a:close/>
                    <a:moveTo>
                      <a:pt x="324" y="57054"/>
                    </a:moveTo>
                    <a:cubicBezTo>
                      <a:pt x="-540" y="54461"/>
                      <a:pt x="324" y="51867"/>
                      <a:pt x="2917" y="51003"/>
                    </a:cubicBezTo>
                    <a:cubicBezTo>
                      <a:pt x="5510" y="50138"/>
                      <a:pt x="8102" y="51003"/>
                      <a:pt x="8967" y="53596"/>
                    </a:cubicBezTo>
                    <a:lnTo>
                      <a:pt x="324" y="5705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8" name="Freeform 17677">
                <a:extLst>
                  <a:ext uri="{FF2B5EF4-FFF2-40B4-BE49-F238E27FC236}">
                    <a16:creationId xmlns:a16="http://schemas.microsoft.com/office/drawing/2014/main" id="{2078E88B-4E75-4A05-F0D2-DB122AF73A83}"/>
                  </a:ext>
                </a:extLst>
              </p:cNvPr>
              <p:cNvSpPr/>
              <p:nvPr/>
            </p:nvSpPr>
            <p:spPr>
              <a:xfrm>
                <a:off x="4024161" y="901904"/>
                <a:ext cx="81239" cy="82987"/>
              </a:xfrm>
              <a:custGeom>
                <a:avLst/>
                <a:gdLst>
                  <a:gd name="connsiteX0" fmla="*/ 41484 w 81239"/>
                  <a:gd name="connsiteY0" fmla="*/ 82988 h 82987"/>
                  <a:gd name="connsiteX1" fmla="*/ 37163 w 81239"/>
                  <a:gd name="connsiteY1" fmla="*/ 82988 h 82987"/>
                  <a:gd name="connsiteX2" fmla="*/ 1728 w 81239"/>
                  <a:gd name="connsiteY2" fmla="*/ 59647 h 82987"/>
                  <a:gd name="connsiteX3" fmla="*/ 1728 w 81239"/>
                  <a:gd name="connsiteY3" fmla="*/ 59647 h 82987"/>
                  <a:gd name="connsiteX4" fmla="*/ 864 w 81239"/>
                  <a:gd name="connsiteY4" fmla="*/ 57918 h 82987"/>
                  <a:gd name="connsiteX5" fmla="*/ 864 w 81239"/>
                  <a:gd name="connsiteY5" fmla="*/ 57918 h 82987"/>
                  <a:gd name="connsiteX6" fmla="*/ 0 w 81239"/>
                  <a:gd name="connsiteY6" fmla="*/ 56189 h 82987"/>
                  <a:gd name="connsiteX7" fmla="*/ 0 w 81239"/>
                  <a:gd name="connsiteY7" fmla="*/ 56189 h 82987"/>
                  <a:gd name="connsiteX8" fmla="*/ 4321 w 81239"/>
                  <a:gd name="connsiteY8" fmla="*/ 49274 h 82987"/>
                  <a:gd name="connsiteX9" fmla="*/ 9507 w 81239"/>
                  <a:gd name="connsiteY9" fmla="*/ 49274 h 82987"/>
                  <a:gd name="connsiteX10" fmla="*/ 12099 w 81239"/>
                  <a:gd name="connsiteY10" fmla="*/ 51003 h 82987"/>
                  <a:gd name="connsiteX11" fmla="*/ 12099 w 81239"/>
                  <a:gd name="connsiteY11" fmla="*/ 51003 h 82987"/>
                  <a:gd name="connsiteX12" fmla="*/ 12964 w 81239"/>
                  <a:gd name="connsiteY12" fmla="*/ 52732 h 82987"/>
                  <a:gd name="connsiteX13" fmla="*/ 12964 w 81239"/>
                  <a:gd name="connsiteY13" fmla="*/ 52732 h 82987"/>
                  <a:gd name="connsiteX14" fmla="*/ 12964 w 81239"/>
                  <a:gd name="connsiteY14" fmla="*/ 52732 h 82987"/>
                  <a:gd name="connsiteX15" fmla="*/ 38891 w 81239"/>
                  <a:gd name="connsiteY15" fmla="*/ 70021 h 82987"/>
                  <a:gd name="connsiteX16" fmla="*/ 67412 w 81239"/>
                  <a:gd name="connsiteY16" fmla="*/ 41494 h 82987"/>
                  <a:gd name="connsiteX17" fmla="*/ 38891 w 81239"/>
                  <a:gd name="connsiteY17" fmla="*/ 12967 h 82987"/>
                  <a:gd name="connsiteX18" fmla="*/ 13828 w 81239"/>
                  <a:gd name="connsiteY18" fmla="*/ 28527 h 82987"/>
                  <a:gd name="connsiteX19" fmla="*/ 12964 w 81239"/>
                  <a:gd name="connsiteY19" fmla="*/ 30256 h 82987"/>
                  <a:gd name="connsiteX20" fmla="*/ 12964 w 81239"/>
                  <a:gd name="connsiteY20" fmla="*/ 30256 h 82987"/>
                  <a:gd name="connsiteX21" fmla="*/ 10371 w 81239"/>
                  <a:gd name="connsiteY21" fmla="*/ 31985 h 82987"/>
                  <a:gd name="connsiteX22" fmla="*/ 5185 w 81239"/>
                  <a:gd name="connsiteY22" fmla="*/ 31120 h 82987"/>
                  <a:gd name="connsiteX23" fmla="*/ 1728 w 81239"/>
                  <a:gd name="connsiteY23" fmla="*/ 24205 h 82987"/>
                  <a:gd name="connsiteX24" fmla="*/ 1728 w 81239"/>
                  <a:gd name="connsiteY24" fmla="*/ 24205 h 82987"/>
                  <a:gd name="connsiteX25" fmla="*/ 2593 w 81239"/>
                  <a:gd name="connsiteY25" fmla="*/ 22476 h 82987"/>
                  <a:gd name="connsiteX26" fmla="*/ 2593 w 81239"/>
                  <a:gd name="connsiteY26" fmla="*/ 22476 h 82987"/>
                  <a:gd name="connsiteX27" fmla="*/ 3457 w 81239"/>
                  <a:gd name="connsiteY27" fmla="*/ 20747 h 82987"/>
                  <a:gd name="connsiteX28" fmla="*/ 3457 w 81239"/>
                  <a:gd name="connsiteY28" fmla="*/ 20747 h 82987"/>
                  <a:gd name="connsiteX29" fmla="*/ 37163 w 81239"/>
                  <a:gd name="connsiteY29" fmla="*/ 0 h 82987"/>
                  <a:gd name="connsiteX30" fmla="*/ 37163 w 81239"/>
                  <a:gd name="connsiteY30" fmla="*/ 0 h 82987"/>
                  <a:gd name="connsiteX31" fmla="*/ 41484 w 81239"/>
                  <a:gd name="connsiteY31" fmla="*/ 0 h 82987"/>
                  <a:gd name="connsiteX32" fmla="*/ 81240 w 81239"/>
                  <a:gd name="connsiteY32" fmla="*/ 39765 h 82987"/>
                  <a:gd name="connsiteX33" fmla="*/ 81240 w 81239"/>
                  <a:gd name="connsiteY33" fmla="*/ 39765 h 82987"/>
                  <a:gd name="connsiteX34" fmla="*/ 81240 w 81239"/>
                  <a:gd name="connsiteY34" fmla="*/ 44087 h 82987"/>
                  <a:gd name="connsiteX35" fmla="*/ 41484 w 81239"/>
                  <a:gd name="connsiteY35" fmla="*/ 82988 h 82987"/>
                  <a:gd name="connsiteX36" fmla="*/ 41484 w 81239"/>
                  <a:gd name="connsiteY36" fmla="*/ 82988 h 82987"/>
                  <a:gd name="connsiteX37" fmla="*/ 41484 w 81239"/>
                  <a:gd name="connsiteY37" fmla="*/ 73479 h 82987"/>
                  <a:gd name="connsiteX38" fmla="*/ 41484 w 81239"/>
                  <a:gd name="connsiteY38" fmla="*/ 78665 h 82987"/>
                  <a:gd name="connsiteX39" fmla="*/ 76919 w 81239"/>
                  <a:gd name="connsiteY39" fmla="*/ 43223 h 82987"/>
                  <a:gd name="connsiteX40" fmla="*/ 71733 w 81239"/>
                  <a:gd name="connsiteY40" fmla="*/ 43223 h 82987"/>
                  <a:gd name="connsiteX41" fmla="*/ 41484 w 81239"/>
                  <a:gd name="connsiteY41" fmla="*/ 73479 h 82987"/>
                  <a:gd name="connsiteX42" fmla="*/ 5185 w 81239"/>
                  <a:gd name="connsiteY42" fmla="*/ 57054 h 82987"/>
                  <a:gd name="connsiteX43" fmla="*/ 36299 w 81239"/>
                  <a:gd name="connsiteY43" fmla="*/ 77801 h 82987"/>
                  <a:gd name="connsiteX44" fmla="*/ 36299 w 81239"/>
                  <a:gd name="connsiteY44" fmla="*/ 72614 h 82987"/>
                  <a:gd name="connsiteX45" fmla="*/ 9507 w 81239"/>
                  <a:gd name="connsiteY45" fmla="*/ 54461 h 82987"/>
                  <a:gd name="connsiteX46" fmla="*/ 5185 w 81239"/>
                  <a:gd name="connsiteY46" fmla="*/ 57054 h 82987"/>
                  <a:gd name="connsiteX47" fmla="*/ 6914 w 81239"/>
                  <a:gd name="connsiteY47" fmla="*/ 51867 h 82987"/>
                  <a:gd name="connsiteX48" fmla="*/ 6050 w 81239"/>
                  <a:gd name="connsiteY48" fmla="*/ 51867 h 82987"/>
                  <a:gd name="connsiteX49" fmla="*/ 5185 w 81239"/>
                  <a:gd name="connsiteY49" fmla="*/ 52732 h 82987"/>
                  <a:gd name="connsiteX50" fmla="*/ 6914 w 81239"/>
                  <a:gd name="connsiteY50" fmla="*/ 51867 h 82987"/>
                  <a:gd name="connsiteX51" fmla="*/ 71733 w 81239"/>
                  <a:gd name="connsiteY51" fmla="*/ 38036 h 82987"/>
                  <a:gd name="connsiteX52" fmla="*/ 76919 w 81239"/>
                  <a:gd name="connsiteY52" fmla="*/ 38036 h 82987"/>
                  <a:gd name="connsiteX53" fmla="*/ 41484 w 81239"/>
                  <a:gd name="connsiteY53" fmla="*/ 2593 h 82987"/>
                  <a:gd name="connsiteX54" fmla="*/ 41484 w 81239"/>
                  <a:gd name="connsiteY54" fmla="*/ 7780 h 82987"/>
                  <a:gd name="connsiteX55" fmla="*/ 71733 w 81239"/>
                  <a:gd name="connsiteY55" fmla="*/ 38036 h 82987"/>
                  <a:gd name="connsiteX56" fmla="*/ 6050 w 81239"/>
                  <a:gd name="connsiteY56" fmla="*/ 25069 h 82987"/>
                  <a:gd name="connsiteX57" fmla="*/ 6050 w 81239"/>
                  <a:gd name="connsiteY57" fmla="*/ 25069 h 82987"/>
                  <a:gd name="connsiteX58" fmla="*/ 7778 w 81239"/>
                  <a:gd name="connsiteY58" fmla="*/ 25934 h 82987"/>
                  <a:gd name="connsiteX59" fmla="*/ 6050 w 81239"/>
                  <a:gd name="connsiteY59" fmla="*/ 25069 h 82987"/>
                  <a:gd name="connsiteX60" fmla="*/ 6914 w 81239"/>
                  <a:gd name="connsiteY60" fmla="*/ 20747 h 82987"/>
                  <a:gd name="connsiteX61" fmla="*/ 11235 w 81239"/>
                  <a:gd name="connsiteY61" fmla="*/ 23340 h 82987"/>
                  <a:gd name="connsiteX62" fmla="*/ 37163 w 81239"/>
                  <a:gd name="connsiteY62" fmla="*/ 7780 h 82987"/>
                  <a:gd name="connsiteX63" fmla="*/ 37163 w 81239"/>
                  <a:gd name="connsiteY63" fmla="*/ 2593 h 82987"/>
                  <a:gd name="connsiteX64" fmla="*/ 6914 w 81239"/>
                  <a:gd name="connsiteY64" fmla="*/ 20747 h 82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</a:cxnLst>
                <a:rect l="l" t="t" r="r" b="b"/>
                <a:pathLst>
                  <a:path w="81239" h="82987">
                    <a:moveTo>
                      <a:pt x="41484" y="82988"/>
                    </a:moveTo>
                    <a:lnTo>
                      <a:pt x="37163" y="82988"/>
                    </a:lnTo>
                    <a:cubicBezTo>
                      <a:pt x="22471" y="82123"/>
                      <a:pt x="8643" y="73479"/>
                      <a:pt x="1728" y="59647"/>
                    </a:cubicBezTo>
                    <a:lnTo>
                      <a:pt x="1728" y="59647"/>
                    </a:lnTo>
                    <a:lnTo>
                      <a:pt x="864" y="57918"/>
                    </a:lnTo>
                    <a:cubicBezTo>
                      <a:pt x="864" y="57918"/>
                      <a:pt x="864" y="57918"/>
                      <a:pt x="864" y="57918"/>
                    </a:cubicBezTo>
                    <a:lnTo>
                      <a:pt x="0" y="56189"/>
                    </a:lnTo>
                    <a:lnTo>
                      <a:pt x="0" y="56189"/>
                    </a:lnTo>
                    <a:cubicBezTo>
                      <a:pt x="0" y="53596"/>
                      <a:pt x="864" y="50138"/>
                      <a:pt x="4321" y="49274"/>
                    </a:cubicBezTo>
                    <a:cubicBezTo>
                      <a:pt x="6050" y="48409"/>
                      <a:pt x="7778" y="48409"/>
                      <a:pt x="9507" y="49274"/>
                    </a:cubicBezTo>
                    <a:cubicBezTo>
                      <a:pt x="10371" y="49274"/>
                      <a:pt x="11235" y="50138"/>
                      <a:pt x="12099" y="51003"/>
                    </a:cubicBezTo>
                    <a:lnTo>
                      <a:pt x="12099" y="51003"/>
                    </a:lnTo>
                    <a:lnTo>
                      <a:pt x="12964" y="52732"/>
                    </a:lnTo>
                    <a:cubicBezTo>
                      <a:pt x="12964" y="52732"/>
                      <a:pt x="12964" y="52732"/>
                      <a:pt x="12964" y="52732"/>
                    </a:cubicBezTo>
                    <a:lnTo>
                      <a:pt x="12964" y="52732"/>
                    </a:lnTo>
                    <a:cubicBezTo>
                      <a:pt x="17285" y="63105"/>
                      <a:pt x="27656" y="70021"/>
                      <a:pt x="38891" y="70021"/>
                    </a:cubicBezTo>
                    <a:cubicBezTo>
                      <a:pt x="54448" y="70021"/>
                      <a:pt x="67412" y="57054"/>
                      <a:pt x="67412" y="41494"/>
                    </a:cubicBezTo>
                    <a:cubicBezTo>
                      <a:pt x="67412" y="25934"/>
                      <a:pt x="54448" y="12967"/>
                      <a:pt x="38891" y="12967"/>
                    </a:cubicBezTo>
                    <a:cubicBezTo>
                      <a:pt x="28520" y="12967"/>
                      <a:pt x="19014" y="19018"/>
                      <a:pt x="13828" y="28527"/>
                    </a:cubicBezTo>
                    <a:lnTo>
                      <a:pt x="12964" y="30256"/>
                    </a:lnTo>
                    <a:lnTo>
                      <a:pt x="12964" y="30256"/>
                    </a:lnTo>
                    <a:cubicBezTo>
                      <a:pt x="12099" y="31120"/>
                      <a:pt x="11235" y="31120"/>
                      <a:pt x="10371" y="31985"/>
                    </a:cubicBezTo>
                    <a:cubicBezTo>
                      <a:pt x="8643" y="32849"/>
                      <a:pt x="6914" y="31985"/>
                      <a:pt x="5185" y="31120"/>
                    </a:cubicBezTo>
                    <a:cubicBezTo>
                      <a:pt x="2593" y="29391"/>
                      <a:pt x="864" y="26798"/>
                      <a:pt x="1728" y="24205"/>
                    </a:cubicBezTo>
                    <a:lnTo>
                      <a:pt x="1728" y="24205"/>
                    </a:lnTo>
                    <a:lnTo>
                      <a:pt x="2593" y="22476"/>
                    </a:lnTo>
                    <a:cubicBezTo>
                      <a:pt x="2593" y="22476"/>
                      <a:pt x="2593" y="22476"/>
                      <a:pt x="2593" y="22476"/>
                    </a:cubicBezTo>
                    <a:lnTo>
                      <a:pt x="3457" y="20747"/>
                    </a:lnTo>
                    <a:lnTo>
                      <a:pt x="3457" y="20747"/>
                    </a:lnTo>
                    <a:cubicBezTo>
                      <a:pt x="10371" y="8645"/>
                      <a:pt x="23335" y="864"/>
                      <a:pt x="37163" y="0"/>
                    </a:cubicBezTo>
                    <a:lnTo>
                      <a:pt x="37163" y="0"/>
                    </a:lnTo>
                    <a:lnTo>
                      <a:pt x="41484" y="0"/>
                    </a:lnTo>
                    <a:cubicBezTo>
                      <a:pt x="63090" y="864"/>
                      <a:pt x="80375" y="18154"/>
                      <a:pt x="81240" y="39765"/>
                    </a:cubicBezTo>
                    <a:lnTo>
                      <a:pt x="81240" y="39765"/>
                    </a:lnTo>
                    <a:lnTo>
                      <a:pt x="81240" y="44087"/>
                    </a:lnTo>
                    <a:cubicBezTo>
                      <a:pt x="80375" y="63970"/>
                      <a:pt x="63090" y="81259"/>
                      <a:pt x="41484" y="82988"/>
                    </a:cubicBezTo>
                    <a:lnTo>
                      <a:pt x="41484" y="82988"/>
                    </a:lnTo>
                    <a:close/>
                    <a:moveTo>
                      <a:pt x="41484" y="73479"/>
                    </a:moveTo>
                    <a:lnTo>
                      <a:pt x="41484" y="78665"/>
                    </a:lnTo>
                    <a:cubicBezTo>
                      <a:pt x="60498" y="77801"/>
                      <a:pt x="76054" y="62241"/>
                      <a:pt x="76919" y="43223"/>
                    </a:cubicBezTo>
                    <a:lnTo>
                      <a:pt x="71733" y="43223"/>
                    </a:lnTo>
                    <a:cubicBezTo>
                      <a:pt x="70869" y="58783"/>
                      <a:pt x="57905" y="71750"/>
                      <a:pt x="41484" y="73479"/>
                    </a:cubicBezTo>
                    <a:close/>
                    <a:moveTo>
                      <a:pt x="5185" y="57054"/>
                    </a:moveTo>
                    <a:cubicBezTo>
                      <a:pt x="11235" y="69156"/>
                      <a:pt x="23335" y="76936"/>
                      <a:pt x="36299" y="77801"/>
                    </a:cubicBezTo>
                    <a:lnTo>
                      <a:pt x="36299" y="72614"/>
                    </a:lnTo>
                    <a:cubicBezTo>
                      <a:pt x="25063" y="71750"/>
                      <a:pt x="14692" y="64834"/>
                      <a:pt x="9507" y="54461"/>
                    </a:cubicBezTo>
                    <a:lnTo>
                      <a:pt x="5185" y="57054"/>
                    </a:lnTo>
                    <a:close/>
                    <a:moveTo>
                      <a:pt x="6914" y="51867"/>
                    </a:moveTo>
                    <a:cubicBezTo>
                      <a:pt x="6914" y="51867"/>
                      <a:pt x="6050" y="51867"/>
                      <a:pt x="6050" y="51867"/>
                    </a:cubicBezTo>
                    <a:cubicBezTo>
                      <a:pt x="6050" y="51867"/>
                      <a:pt x="5185" y="51867"/>
                      <a:pt x="5185" y="52732"/>
                    </a:cubicBezTo>
                    <a:lnTo>
                      <a:pt x="6914" y="51867"/>
                    </a:lnTo>
                    <a:close/>
                    <a:moveTo>
                      <a:pt x="71733" y="38036"/>
                    </a:moveTo>
                    <a:lnTo>
                      <a:pt x="76919" y="38036"/>
                    </a:lnTo>
                    <a:cubicBezTo>
                      <a:pt x="76054" y="19018"/>
                      <a:pt x="60498" y="3458"/>
                      <a:pt x="41484" y="2593"/>
                    </a:cubicBezTo>
                    <a:lnTo>
                      <a:pt x="41484" y="7780"/>
                    </a:lnTo>
                    <a:cubicBezTo>
                      <a:pt x="57905" y="8645"/>
                      <a:pt x="70869" y="21611"/>
                      <a:pt x="71733" y="38036"/>
                    </a:cubicBezTo>
                    <a:close/>
                    <a:moveTo>
                      <a:pt x="6050" y="25069"/>
                    </a:moveTo>
                    <a:cubicBezTo>
                      <a:pt x="6050" y="25069"/>
                      <a:pt x="6050" y="25934"/>
                      <a:pt x="6050" y="25069"/>
                    </a:cubicBezTo>
                    <a:cubicBezTo>
                      <a:pt x="6914" y="25934"/>
                      <a:pt x="7778" y="25934"/>
                      <a:pt x="7778" y="25934"/>
                    </a:cubicBezTo>
                    <a:lnTo>
                      <a:pt x="6050" y="25069"/>
                    </a:lnTo>
                    <a:close/>
                    <a:moveTo>
                      <a:pt x="6914" y="20747"/>
                    </a:moveTo>
                    <a:lnTo>
                      <a:pt x="11235" y="23340"/>
                    </a:lnTo>
                    <a:cubicBezTo>
                      <a:pt x="17285" y="14696"/>
                      <a:pt x="26792" y="8645"/>
                      <a:pt x="37163" y="7780"/>
                    </a:cubicBezTo>
                    <a:lnTo>
                      <a:pt x="37163" y="2593"/>
                    </a:lnTo>
                    <a:cubicBezTo>
                      <a:pt x="24199" y="3458"/>
                      <a:pt x="12964" y="9509"/>
                      <a:pt x="6914" y="2074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7" name="Graphic 16831">
              <a:extLst>
                <a:ext uri="{FF2B5EF4-FFF2-40B4-BE49-F238E27FC236}">
                  <a16:creationId xmlns:a16="http://schemas.microsoft.com/office/drawing/2014/main" id="{A33053CA-68D8-DDEE-1FAB-914615780EB3}"/>
                </a:ext>
              </a:extLst>
            </p:cNvPr>
            <p:cNvGrpSpPr/>
            <p:nvPr/>
          </p:nvGrpSpPr>
          <p:grpSpPr>
            <a:xfrm>
              <a:off x="4003419" y="880292"/>
              <a:ext cx="123588" cy="124481"/>
              <a:chOff x="4003419" y="880292"/>
              <a:chExt cx="123588" cy="124481"/>
            </a:xfrm>
            <a:solidFill>
              <a:srgbClr val="355464"/>
            </a:solidFill>
          </p:grpSpPr>
          <p:sp>
            <p:nvSpPr>
              <p:cNvPr id="95" name="Freeform 17679">
                <a:extLst>
                  <a:ext uri="{FF2B5EF4-FFF2-40B4-BE49-F238E27FC236}">
                    <a16:creationId xmlns:a16="http://schemas.microsoft.com/office/drawing/2014/main" id="{B1DA8103-7A85-F63F-92AC-0017D081D498}"/>
                  </a:ext>
                </a:extLst>
              </p:cNvPr>
              <p:cNvSpPr/>
              <p:nvPr/>
            </p:nvSpPr>
            <p:spPr>
              <a:xfrm>
                <a:off x="4005148" y="881157"/>
                <a:ext cx="119267" cy="121023"/>
              </a:xfrm>
              <a:custGeom>
                <a:avLst/>
                <a:gdLst>
                  <a:gd name="connsiteX0" fmla="*/ 58769 w 119267"/>
                  <a:gd name="connsiteY0" fmla="*/ 10373 h 121023"/>
                  <a:gd name="connsiteX1" fmla="*/ 9507 w 119267"/>
                  <a:gd name="connsiteY1" fmla="*/ 48409 h 121023"/>
                  <a:gd name="connsiteX2" fmla="*/ 0 w 119267"/>
                  <a:gd name="connsiteY2" fmla="*/ 45816 h 121023"/>
                  <a:gd name="connsiteX3" fmla="*/ 57905 w 119267"/>
                  <a:gd name="connsiteY3" fmla="*/ 0 h 121023"/>
                  <a:gd name="connsiteX4" fmla="*/ 57905 w 119267"/>
                  <a:gd name="connsiteY4" fmla="*/ 10373 h 121023"/>
                  <a:gd name="connsiteX5" fmla="*/ 109760 w 119267"/>
                  <a:gd name="connsiteY5" fmla="*/ 60512 h 121023"/>
                  <a:gd name="connsiteX6" fmla="*/ 58769 w 119267"/>
                  <a:gd name="connsiteY6" fmla="*/ 10373 h 121023"/>
                  <a:gd name="connsiteX7" fmla="*/ 58769 w 119267"/>
                  <a:gd name="connsiteY7" fmla="*/ 865 h 121023"/>
                  <a:gd name="connsiteX8" fmla="*/ 119267 w 119267"/>
                  <a:gd name="connsiteY8" fmla="*/ 60512 h 121023"/>
                  <a:gd name="connsiteX9" fmla="*/ 109760 w 119267"/>
                  <a:gd name="connsiteY9" fmla="*/ 60512 h 121023"/>
                  <a:gd name="connsiteX10" fmla="*/ 58769 w 119267"/>
                  <a:gd name="connsiteY10" fmla="*/ 111515 h 121023"/>
                  <a:gd name="connsiteX11" fmla="*/ 109760 w 119267"/>
                  <a:gd name="connsiteY11" fmla="*/ 60512 h 121023"/>
                  <a:gd name="connsiteX12" fmla="*/ 119267 w 119267"/>
                  <a:gd name="connsiteY12" fmla="*/ 60512 h 121023"/>
                  <a:gd name="connsiteX13" fmla="*/ 58769 w 119267"/>
                  <a:gd name="connsiteY13" fmla="*/ 121024 h 121023"/>
                  <a:gd name="connsiteX14" fmla="*/ 58769 w 119267"/>
                  <a:gd name="connsiteY14" fmla="*/ 111515 h 121023"/>
                  <a:gd name="connsiteX15" fmla="*/ 11235 w 119267"/>
                  <a:gd name="connsiteY15" fmla="*/ 77801 h 121023"/>
                  <a:gd name="connsiteX16" fmla="*/ 58769 w 119267"/>
                  <a:gd name="connsiteY16" fmla="*/ 111515 h 121023"/>
                  <a:gd name="connsiteX17" fmla="*/ 58769 w 119267"/>
                  <a:gd name="connsiteY17" fmla="*/ 121024 h 121023"/>
                  <a:gd name="connsiteX18" fmla="*/ 2593 w 119267"/>
                  <a:gd name="connsiteY18" fmla="*/ 80394 h 121023"/>
                  <a:gd name="connsiteX19" fmla="*/ 11235 w 119267"/>
                  <a:gd name="connsiteY19" fmla="*/ 77801 h 121023"/>
                  <a:gd name="connsiteX20" fmla="*/ 10371 w 119267"/>
                  <a:gd name="connsiteY20" fmla="*/ 48409 h 121023"/>
                  <a:gd name="connsiteX21" fmla="*/ 4321 w 119267"/>
                  <a:gd name="connsiteY21" fmla="*/ 51867 h 121023"/>
                  <a:gd name="connsiteX22" fmla="*/ 864 w 119267"/>
                  <a:gd name="connsiteY22" fmla="*/ 45816 h 121023"/>
                  <a:gd name="connsiteX23" fmla="*/ 10371 w 119267"/>
                  <a:gd name="connsiteY23" fmla="*/ 48409 h 121023"/>
                  <a:gd name="connsiteX24" fmla="*/ 2593 w 119267"/>
                  <a:gd name="connsiteY24" fmla="*/ 80394 h 121023"/>
                  <a:gd name="connsiteX25" fmla="*/ 5186 w 119267"/>
                  <a:gd name="connsiteY25" fmla="*/ 74343 h 121023"/>
                  <a:gd name="connsiteX26" fmla="*/ 11235 w 119267"/>
                  <a:gd name="connsiteY26" fmla="*/ 76936 h 121023"/>
                  <a:gd name="connsiteX27" fmla="*/ 2593 w 119267"/>
                  <a:gd name="connsiteY27" fmla="*/ 80394 h 121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19267" h="121023">
                    <a:moveTo>
                      <a:pt x="58769" y="10373"/>
                    </a:moveTo>
                    <a:cubicBezTo>
                      <a:pt x="34570" y="10373"/>
                      <a:pt x="15557" y="26798"/>
                      <a:pt x="9507" y="48409"/>
                    </a:cubicBezTo>
                    <a:lnTo>
                      <a:pt x="0" y="45816"/>
                    </a:lnTo>
                    <a:cubicBezTo>
                      <a:pt x="6914" y="19882"/>
                      <a:pt x="29385" y="0"/>
                      <a:pt x="57905" y="0"/>
                    </a:cubicBezTo>
                    <a:lnTo>
                      <a:pt x="57905" y="10373"/>
                    </a:lnTo>
                    <a:close/>
                    <a:moveTo>
                      <a:pt x="109760" y="60512"/>
                    </a:moveTo>
                    <a:cubicBezTo>
                      <a:pt x="109760" y="31985"/>
                      <a:pt x="87290" y="10373"/>
                      <a:pt x="58769" y="10373"/>
                    </a:cubicBezTo>
                    <a:lnTo>
                      <a:pt x="58769" y="865"/>
                    </a:lnTo>
                    <a:cubicBezTo>
                      <a:pt x="92475" y="865"/>
                      <a:pt x="119267" y="27663"/>
                      <a:pt x="119267" y="60512"/>
                    </a:cubicBezTo>
                    <a:lnTo>
                      <a:pt x="109760" y="60512"/>
                    </a:lnTo>
                    <a:close/>
                    <a:moveTo>
                      <a:pt x="58769" y="111515"/>
                    </a:moveTo>
                    <a:cubicBezTo>
                      <a:pt x="87290" y="111515"/>
                      <a:pt x="109760" y="89039"/>
                      <a:pt x="109760" y="60512"/>
                    </a:cubicBezTo>
                    <a:lnTo>
                      <a:pt x="119267" y="60512"/>
                    </a:lnTo>
                    <a:cubicBezTo>
                      <a:pt x="119267" y="94225"/>
                      <a:pt x="92475" y="121024"/>
                      <a:pt x="58769" y="121024"/>
                    </a:cubicBezTo>
                    <a:lnTo>
                      <a:pt x="58769" y="111515"/>
                    </a:lnTo>
                    <a:close/>
                    <a:moveTo>
                      <a:pt x="11235" y="77801"/>
                    </a:moveTo>
                    <a:cubicBezTo>
                      <a:pt x="18149" y="97683"/>
                      <a:pt x="37163" y="111515"/>
                      <a:pt x="58769" y="111515"/>
                    </a:cubicBezTo>
                    <a:lnTo>
                      <a:pt x="58769" y="121024"/>
                    </a:lnTo>
                    <a:cubicBezTo>
                      <a:pt x="32842" y="121024"/>
                      <a:pt x="10371" y="104599"/>
                      <a:pt x="2593" y="80394"/>
                    </a:cubicBezTo>
                    <a:lnTo>
                      <a:pt x="11235" y="77801"/>
                    </a:lnTo>
                    <a:close/>
                    <a:moveTo>
                      <a:pt x="10371" y="48409"/>
                    </a:moveTo>
                    <a:cubicBezTo>
                      <a:pt x="9507" y="51003"/>
                      <a:pt x="6914" y="52732"/>
                      <a:pt x="4321" y="51867"/>
                    </a:cubicBezTo>
                    <a:cubicBezTo>
                      <a:pt x="1729" y="51003"/>
                      <a:pt x="0" y="48409"/>
                      <a:pt x="864" y="45816"/>
                    </a:cubicBezTo>
                    <a:lnTo>
                      <a:pt x="10371" y="48409"/>
                    </a:lnTo>
                    <a:close/>
                    <a:moveTo>
                      <a:pt x="2593" y="80394"/>
                    </a:moveTo>
                    <a:cubicBezTo>
                      <a:pt x="1729" y="77801"/>
                      <a:pt x="3457" y="75208"/>
                      <a:pt x="5186" y="74343"/>
                    </a:cubicBezTo>
                    <a:cubicBezTo>
                      <a:pt x="7778" y="73479"/>
                      <a:pt x="10371" y="75208"/>
                      <a:pt x="11235" y="76936"/>
                    </a:cubicBezTo>
                    <a:lnTo>
                      <a:pt x="2593" y="80394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6" name="Freeform 17680">
                <a:extLst>
                  <a:ext uri="{FF2B5EF4-FFF2-40B4-BE49-F238E27FC236}">
                    <a16:creationId xmlns:a16="http://schemas.microsoft.com/office/drawing/2014/main" id="{0F2B41AA-4383-D30C-EB53-E7B7546247DD}"/>
                  </a:ext>
                </a:extLst>
              </p:cNvPr>
              <p:cNvSpPr/>
              <p:nvPr/>
            </p:nvSpPr>
            <p:spPr>
              <a:xfrm>
                <a:off x="4003419" y="880292"/>
                <a:ext cx="123588" cy="124481"/>
              </a:xfrm>
              <a:custGeom>
                <a:avLst/>
                <a:gdLst>
                  <a:gd name="connsiteX0" fmla="*/ 63091 w 123588"/>
                  <a:gd name="connsiteY0" fmla="*/ 124481 h 124481"/>
                  <a:gd name="connsiteX1" fmla="*/ 58769 w 123588"/>
                  <a:gd name="connsiteY1" fmla="*/ 124481 h 124481"/>
                  <a:gd name="connsiteX2" fmla="*/ 3457 w 123588"/>
                  <a:gd name="connsiteY2" fmla="*/ 84717 h 124481"/>
                  <a:gd name="connsiteX3" fmla="*/ 3457 w 123588"/>
                  <a:gd name="connsiteY3" fmla="*/ 84717 h 124481"/>
                  <a:gd name="connsiteX4" fmla="*/ 2593 w 123588"/>
                  <a:gd name="connsiteY4" fmla="*/ 82988 h 124481"/>
                  <a:gd name="connsiteX5" fmla="*/ 2593 w 123588"/>
                  <a:gd name="connsiteY5" fmla="*/ 82988 h 124481"/>
                  <a:gd name="connsiteX6" fmla="*/ 1728 w 123588"/>
                  <a:gd name="connsiteY6" fmla="*/ 81259 h 124481"/>
                  <a:gd name="connsiteX7" fmla="*/ 1728 w 123588"/>
                  <a:gd name="connsiteY7" fmla="*/ 81259 h 124481"/>
                  <a:gd name="connsiteX8" fmla="*/ 6050 w 123588"/>
                  <a:gd name="connsiteY8" fmla="*/ 74343 h 124481"/>
                  <a:gd name="connsiteX9" fmla="*/ 11235 w 123588"/>
                  <a:gd name="connsiteY9" fmla="*/ 74343 h 124481"/>
                  <a:gd name="connsiteX10" fmla="*/ 13828 w 123588"/>
                  <a:gd name="connsiteY10" fmla="*/ 76072 h 124481"/>
                  <a:gd name="connsiteX11" fmla="*/ 13828 w 123588"/>
                  <a:gd name="connsiteY11" fmla="*/ 76072 h 124481"/>
                  <a:gd name="connsiteX12" fmla="*/ 14692 w 123588"/>
                  <a:gd name="connsiteY12" fmla="*/ 77801 h 124481"/>
                  <a:gd name="connsiteX13" fmla="*/ 14692 w 123588"/>
                  <a:gd name="connsiteY13" fmla="*/ 77801 h 124481"/>
                  <a:gd name="connsiteX14" fmla="*/ 14692 w 123588"/>
                  <a:gd name="connsiteY14" fmla="*/ 77801 h 124481"/>
                  <a:gd name="connsiteX15" fmla="*/ 60498 w 123588"/>
                  <a:gd name="connsiteY15" fmla="*/ 109786 h 124481"/>
                  <a:gd name="connsiteX16" fmla="*/ 108896 w 123588"/>
                  <a:gd name="connsiteY16" fmla="*/ 61376 h 124481"/>
                  <a:gd name="connsiteX17" fmla="*/ 60498 w 123588"/>
                  <a:gd name="connsiteY17" fmla="*/ 12967 h 124481"/>
                  <a:gd name="connsiteX18" fmla="*/ 13828 w 123588"/>
                  <a:gd name="connsiteY18" fmla="*/ 49274 h 124481"/>
                  <a:gd name="connsiteX19" fmla="*/ 12964 w 123588"/>
                  <a:gd name="connsiteY19" fmla="*/ 51867 h 124481"/>
                  <a:gd name="connsiteX20" fmla="*/ 12964 w 123588"/>
                  <a:gd name="connsiteY20" fmla="*/ 51867 h 124481"/>
                  <a:gd name="connsiteX21" fmla="*/ 10371 w 123588"/>
                  <a:gd name="connsiteY21" fmla="*/ 54461 h 124481"/>
                  <a:gd name="connsiteX22" fmla="*/ 5186 w 123588"/>
                  <a:gd name="connsiteY22" fmla="*/ 55325 h 124481"/>
                  <a:gd name="connsiteX23" fmla="*/ 864 w 123588"/>
                  <a:gd name="connsiteY23" fmla="*/ 51867 h 124481"/>
                  <a:gd name="connsiteX24" fmla="*/ 0 w 123588"/>
                  <a:gd name="connsiteY24" fmla="*/ 49274 h 124481"/>
                  <a:gd name="connsiteX25" fmla="*/ 0 w 123588"/>
                  <a:gd name="connsiteY25" fmla="*/ 49274 h 124481"/>
                  <a:gd name="connsiteX26" fmla="*/ 864 w 123588"/>
                  <a:gd name="connsiteY26" fmla="*/ 46681 h 124481"/>
                  <a:gd name="connsiteX27" fmla="*/ 864 w 123588"/>
                  <a:gd name="connsiteY27" fmla="*/ 46681 h 124481"/>
                  <a:gd name="connsiteX28" fmla="*/ 1728 w 123588"/>
                  <a:gd name="connsiteY28" fmla="*/ 44952 h 124481"/>
                  <a:gd name="connsiteX29" fmla="*/ 1728 w 123588"/>
                  <a:gd name="connsiteY29" fmla="*/ 44952 h 124481"/>
                  <a:gd name="connsiteX30" fmla="*/ 58769 w 123588"/>
                  <a:gd name="connsiteY30" fmla="*/ 0 h 124481"/>
                  <a:gd name="connsiteX31" fmla="*/ 58769 w 123588"/>
                  <a:gd name="connsiteY31" fmla="*/ 0 h 124481"/>
                  <a:gd name="connsiteX32" fmla="*/ 63091 w 123588"/>
                  <a:gd name="connsiteY32" fmla="*/ 0 h 124481"/>
                  <a:gd name="connsiteX33" fmla="*/ 123588 w 123588"/>
                  <a:gd name="connsiteY33" fmla="*/ 59647 h 124481"/>
                  <a:gd name="connsiteX34" fmla="*/ 123588 w 123588"/>
                  <a:gd name="connsiteY34" fmla="*/ 59647 h 124481"/>
                  <a:gd name="connsiteX35" fmla="*/ 123588 w 123588"/>
                  <a:gd name="connsiteY35" fmla="*/ 63970 h 124481"/>
                  <a:gd name="connsiteX36" fmla="*/ 63091 w 123588"/>
                  <a:gd name="connsiteY36" fmla="*/ 124481 h 124481"/>
                  <a:gd name="connsiteX37" fmla="*/ 63091 w 123588"/>
                  <a:gd name="connsiteY37" fmla="*/ 124481 h 124481"/>
                  <a:gd name="connsiteX38" fmla="*/ 6914 w 123588"/>
                  <a:gd name="connsiteY38" fmla="*/ 82988 h 124481"/>
                  <a:gd name="connsiteX39" fmla="*/ 58769 w 123588"/>
                  <a:gd name="connsiteY39" fmla="*/ 119295 h 124481"/>
                  <a:gd name="connsiteX40" fmla="*/ 58769 w 123588"/>
                  <a:gd name="connsiteY40" fmla="*/ 114108 h 124481"/>
                  <a:gd name="connsiteX41" fmla="*/ 12100 w 123588"/>
                  <a:gd name="connsiteY41" fmla="*/ 80394 h 124481"/>
                  <a:gd name="connsiteX42" fmla="*/ 6914 w 123588"/>
                  <a:gd name="connsiteY42" fmla="*/ 82988 h 124481"/>
                  <a:gd name="connsiteX43" fmla="*/ 63091 w 123588"/>
                  <a:gd name="connsiteY43" fmla="*/ 114972 h 124481"/>
                  <a:gd name="connsiteX44" fmla="*/ 63091 w 123588"/>
                  <a:gd name="connsiteY44" fmla="*/ 120159 h 124481"/>
                  <a:gd name="connsiteX45" fmla="*/ 118403 w 123588"/>
                  <a:gd name="connsiteY45" fmla="*/ 64834 h 124481"/>
                  <a:gd name="connsiteX46" fmla="*/ 113217 w 123588"/>
                  <a:gd name="connsiteY46" fmla="*/ 64834 h 124481"/>
                  <a:gd name="connsiteX47" fmla="*/ 63091 w 123588"/>
                  <a:gd name="connsiteY47" fmla="*/ 114972 h 124481"/>
                  <a:gd name="connsiteX48" fmla="*/ 8643 w 123588"/>
                  <a:gd name="connsiteY48" fmla="*/ 77801 h 124481"/>
                  <a:gd name="connsiteX49" fmla="*/ 8643 w 123588"/>
                  <a:gd name="connsiteY49" fmla="*/ 77801 h 124481"/>
                  <a:gd name="connsiteX50" fmla="*/ 6914 w 123588"/>
                  <a:gd name="connsiteY50" fmla="*/ 78665 h 124481"/>
                  <a:gd name="connsiteX51" fmla="*/ 8643 w 123588"/>
                  <a:gd name="connsiteY51" fmla="*/ 77801 h 124481"/>
                  <a:gd name="connsiteX52" fmla="*/ 8643 w 123588"/>
                  <a:gd name="connsiteY52" fmla="*/ 77801 h 124481"/>
                  <a:gd name="connsiteX53" fmla="*/ 114081 w 123588"/>
                  <a:gd name="connsiteY53" fmla="*/ 59647 h 124481"/>
                  <a:gd name="connsiteX54" fmla="*/ 119267 w 123588"/>
                  <a:gd name="connsiteY54" fmla="*/ 59647 h 124481"/>
                  <a:gd name="connsiteX55" fmla="*/ 63955 w 123588"/>
                  <a:gd name="connsiteY55" fmla="*/ 4322 h 124481"/>
                  <a:gd name="connsiteX56" fmla="*/ 63955 w 123588"/>
                  <a:gd name="connsiteY56" fmla="*/ 9509 h 124481"/>
                  <a:gd name="connsiteX57" fmla="*/ 114081 w 123588"/>
                  <a:gd name="connsiteY57" fmla="*/ 59647 h 124481"/>
                  <a:gd name="connsiteX58" fmla="*/ 6050 w 123588"/>
                  <a:gd name="connsiteY58" fmla="*/ 50138 h 124481"/>
                  <a:gd name="connsiteX59" fmla="*/ 6914 w 123588"/>
                  <a:gd name="connsiteY59" fmla="*/ 50138 h 124481"/>
                  <a:gd name="connsiteX60" fmla="*/ 7778 w 123588"/>
                  <a:gd name="connsiteY60" fmla="*/ 50138 h 124481"/>
                  <a:gd name="connsiteX61" fmla="*/ 6050 w 123588"/>
                  <a:gd name="connsiteY61" fmla="*/ 50138 h 124481"/>
                  <a:gd name="connsiteX62" fmla="*/ 5186 w 123588"/>
                  <a:gd name="connsiteY62" fmla="*/ 45816 h 124481"/>
                  <a:gd name="connsiteX63" fmla="*/ 10371 w 123588"/>
                  <a:gd name="connsiteY63" fmla="*/ 46681 h 124481"/>
                  <a:gd name="connsiteX64" fmla="*/ 58769 w 123588"/>
                  <a:gd name="connsiteY64" fmla="*/ 8645 h 124481"/>
                  <a:gd name="connsiteX65" fmla="*/ 58769 w 123588"/>
                  <a:gd name="connsiteY65" fmla="*/ 3458 h 124481"/>
                  <a:gd name="connsiteX66" fmla="*/ 5186 w 123588"/>
                  <a:gd name="connsiteY66" fmla="*/ 45816 h 1244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</a:cxnLst>
                <a:rect l="l" t="t" r="r" b="b"/>
                <a:pathLst>
                  <a:path w="123588" h="124481">
                    <a:moveTo>
                      <a:pt x="63091" y="124481"/>
                    </a:moveTo>
                    <a:lnTo>
                      <a:pt x="58769" y="124481"/>
                    </a:lnTo>
                    <a:cubicBezTo>
                      <a:pt x="33706" y="123617"/>
                      <a:pt x="12100" y="108057"/>
                      <a:pt x="3457" y="84717"/>
                    </a:cubicBezTo>
                    <a:lnTo>
                      <a:pt x="3457" y="84717"/>
                    </a:lnTo>
                    <a:lnTo>
                      <a:pt x="2593" y="82988"/>
                    </a:lnTo>
                    <a:cubicBezTo>
                      <a:pt x="2593" y="82988"/>
                      <a:pt x="2593" y="82988"/>
                      <a:pt x="2593" y="82988"/>
                    </a:cubicBezTo>
                    <a:lnTo>
                      <a:pt x="1728" y="81259"/>
                    </a:lnTo>
                    <a:lnTo>
                      <a:pt x="1728" y="81259"/>
                    </a:lnTo>
                    <a:cubicBezTo>
                      <a:pt x="1728" y="78665"/>
                      <a:pt x="3457" y="76072"/>
                      <a:pt x="6050" y="74343"/>
                    </a:cubicBezTo>
                    <a:cubicBezTo>
                      <a:pt x="7778" y="73479"/>
                      <a:pt x="9507" y="73479"/>
                      <a:pt x="11235" y="74343"/>
                    </a:cubicBezTo>
                    <a:cubicBezTo>
                      <a:pt x="12100" y="75208"/>
                      <a:pt x="12964" y="75208"/>
                      <a:pt x="13828" y="76072"/>
                    </a:cubicBezTo>
                    <a:lnTo>
                      <a:pt x="13828" y="76072"/>
                    </a:lnTo>
                    <a:lnTo>
                      <a:pt x="14692" y="77801"/>
                    </a:lnTo>
                    <a:cubicBezTo>
                      <a:pt x="14692" y="77801"/>
                      <a:pt x="14692" y="77801"/>
                      <a:pt x="14692" y="77801"/>
                    </a:cubicBezTo>
                    <a:lnTo>
                      <a:pt x="14692" y="77801"/>
                    </a:lnTo>
                    <a:cubicBezTo>
                      <a:pt x="20742" y="96819"/>
                      <a:pt x="39756" y="109786"/>
                      <a:pt x="60498" y="109786"/>
                    </a:cubicBezTo>
                    <a:cubicBezTo>
                      <a:pt x="87290" y="109786"/>
                      <a:pt x="108896" y="88174"/>
                      <a:pt x="108896" y="61376"/>
                    </a:cubicBezTo>
                    <a:cubicBezTo>
                      <a:pt x="108896" y="34578"/>
                      <a:pt x="87290" y="12967"/>
                      <a:pt x="60498" y="12967"/>
                    </a:cubicBezTo>
                    <a:cubicBezTo>
                      <a:pt x="38027" y="12967"/>
                      <a:pt x="19014" y="27663"/>
                      <a:pt x="13828" y="49274"/>
                    </a:cubicBezTo>
                    <a:lnTo>
                      <a:pt x="12964" y="51867"/>
                    </a:lnTo>
                    <a:lnTo>
                      <a:pt x="12964" y="51867"/>
                    </a:lnTo>
                    <a:cubicBezTo>
                      <a:pt x="12100" y="52732"/>
                      <a:pt x="11235" y="53596"/>
                      <a:pt x="10371" y="54461"/>
                    </a:cubicBezTo>
                    <a:cubicBezTo>
                      <a:pt x="8643" y="55325"/>
                      <a:pt x="6914" y="55325"/>
                      <a:pt x="5186" y="55325"/>
                    </a:cubicBezTo>
                    <a:cubicBezTo>
                      <a:pt x="3457" y="54461"/>
                      <a:pt x="1728" y="53596"/>
                      <a:pt x="864" y="51867"/>
                    </a:cubicBezTo>
                    <a:cubicBezTo>
                      <a:pt x="0" y="51003"/>
                      <a:pt x="0" y="50138"/>
                      <a:pt x="0" y="49274"/>
                    </a:cubicBezTo>
                    <a:lnTo>
                      <a:pt x="0" y="49274"/>
                    </a:lnTo>
                    <a:lnTo>
                      <a:pt x="864" y="46681"/>
                    </a:lnTo>
                    <a:cubicBezTo>
                      <a:pt x="864" y="46681"/>
                      <a:pt x="864" y="46681"/>
                      <a:pt x="864" y="46681"/>
                    </a:cubicBezTo>
                    <a:lnTo>
                      <a:pt x="1728" y="44952"/>
                    </a:lnTo>
                    <a:lnTo>
                      <a:pt x="1728" y="44952"/>
                    </a:lnTo>
                    <a:cubicBezTo>
                      <a:pt x="9507" y="19018"/>
                      <a:pt x="31977" y="864"/>
                      <a:pt x="58769" y="0"/>
                    </a:cubicBezTo>
                    <a:lnTo>
                      <a:pt x="58769" y="0"/>
                    </a:lnTo>
                    <a:lnTo>
                      <a:pt x="63091" y="0"/>
                    </a:lnTo>
                    <a:cubicBezTo>
                      <a:pt x="95932" y="864"/>
                      <a:pt x="121860" y="27663"/>
                      <a:pt x="123588" y="59647"/>
                    </a:cubicBezTo>
                    <a:lnTo>
                      <a:pt x="123588" y="59647"/>
                    </a:lnTo>
                    <a:lnTo>
                      <a:pt x="123588" y="63970"/>
                    </a:lnTo>
                    <a:cubicBezTo>
                      <a:pt x="121860" y="96819"/>
                      <a:pt x="95932" y="122752"/>
                      <a:pt x="63091" y="124481"/>
                    </a:cubicBezTo>
                    <a:lnTo>
                      <a:pt x="63091" y="124481"/>
                    </a:lnTo>
                    <a:close/>
                    <a:moveTo>
                      <a:pt x="6914" y="82988"/>
                    </a:moveTo>
                    <a:cubicBezTo>
                      <a:pt x="14692" y="104599"/>
                      <a:pt x="35434" y="118430"/>
                      <a:pt x="58769" y="119295"/>
                    </a:cubicBezTo>
                    <a:lnTo>
                      <a:pt x="58769" y="114108"/>
                    </a:lnTo>
                    <a:cubicBezTo>
                      <a:pt x="38027" y="113243"/>
                      <a:pt x="19014" y="100277"/>
                      <a:pt x="12100" y="80394"/>
                    </a:cubicBezTo>
                    <a:lnTo>
                      <a:pt x="6914" y="82988"/>
                    </a:lnTo>
                    <a:close/>
                    <a:moveTo>
                      <a:pt x="63091" y="114972"/>
                    </a:moveTo>
                    <a:lnTo>
                      <a:pt x="63091" y="120159"/>
                    </a:lnTo>
                    <a:cubicBezTo>
                      <a:pt x="93339" y="119295"/>
                      <a:pt x="117538" y="94225"/>
                      <a:pt x="118403" y="64834"/>
                    </a:cubicBezTo>
                    <a:lnTo>
                      <a:pt x="113217" y="64834"/>
                    </a:lnTo>
                    <a:cubicBezTo>
                      <a:pt x="112353" y="91632"/>
                      <a:pt x="90747" y="114108"/>
                      <a:pt x="63091" y="114972"/>
                    </a:cubicBezTo>
                    <a:close/>
                    <a:moveTo>
                      <a:pt x="8643" y="77801"/>
                    </a:moveTo>
                    <a:cubicBezTo>
                      <a:pt x="8643" y="77801"/>
                      <a:pt x="7778" y="77801"/>
                      <a:pt x="8643" y="77801"/>
                    </a:cubicBezTo>
                    <a:cubicBezTo>
                      <a:pt x="7778" y="77801"/>
                      <a:pt x="6914" y="77801"/>
                      <a:pt x="6914" y="78665"/>
                    </a:cubicBezTo>
                    <a:lnTo>
                      <a:pt x="8643" y="77801"/>
                    </a:lnTo>
                    <a:cubicBezTo>
                      <a:pt x="8643" y="77801"/>
                      <a:pt x="8643" y="77801"/>
                      <a:pt x="8643" y="77801"/>
                    </a:cubicBezTo>
                    <a:close/>
                    <a:moveTo>
                      <a:pt x="114081" y="59647"/>
                    </a:moveTo>
                    <a:lnTo>
                      <a:pt x="119267" y="59647"/>
                    </a:lnTo>
                    <a:cubicBezTo>
                      <a:pt x="118403" y="29391"/>
                      <a:pt x="93339" y="5187"/>
                      <a:pt x="63955" y="4322"/>
                    </a:cubicBezTo>
                    <a:lnTo>
                      <a:pt x="63955" y="9509"/>
                    </a:lnTo>
                    <a:cubicBezTo>
                      <a:pt x="90747" y="10373"/>
                      <a:pt x="112353" y="31985"/>
                      <a:pt x="114081" y="59647"/>
                    </a:cubicBezTo>
                    <a:close/>
                    <a:moveTo>
                      <a:pt x="6050" y="50138"/>
                    </a:moveTo>
                    <a:cubicBezTo>
                      <a:pt x="6050" y="50138"/>
                      <a:pt x="6914" y="50138"/>
                      <a:pt x="6914" y="50138"/>
                    </a:cubicBezTo>
                    <a:cubicBezTo>
                      <a:pt x="6914" y="50138"/>
                      <a:pt x="7778" y="50138"/>
                      <a:pt x="7778" y="50138"/>
                    </a:cubicBezTo>
                    <a:lnTo>
                      <a:pt x="6050" y="50138"/>
                    </a:lnTo>
                    <a:close/>
                    <a:moveTo>
                      <a:pt x="5186" y="45816"/>
                    </a:moveTo>
                    <a:lnTo>
                      <a:pt x="10371" y="46681"/>
                    </a:lnTo>
                    <a:cubicBezTo>
                      <a:pt x="16421" y="25069"/>
                      <a:pt x="36299" y="9509"/>
                      <a:pt x="58769" y="8645"/>
                    </a:cubicBezTo>
                    <a:lnTo>
                      <a:pt x="58769" y="3458"/>
                    </a:lnTo>
                    <a:cubicBezTo>
                      <a:pt x="33706" y="5187"/>
                      <a:pt x="12100" y="21611"/>
                      <a:pt x="5186" y="4581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8" name="Graphic 16831">
              <a:extLst>
                <a:ext uri="{FF2B5EF4-FFF2-40B4-BE49-F238E27FC236}">
                  <a16:creationId xmlns:a16="http://schemas.microsoft.com/office/drawing/2014/main" id="{C565C644-24A1-9A29-1430-9DB670B45178}"/>
                </a:ext>
              </a:extLst>
            </p:cNvPr>
            <p:cNvGrpSpPr/>
            <p:nvPr/>
          </p:nvGrpSpPr>
          <p:grpSpPr>
            <a:xfrm>
              <a:off x="3808098" y="847968"/>
              <a:ext cx="52719" cy="101480"/>
              <a:chOff x="3808098" y="847968"/>
              <a:chExt cx="52719" cy="101480"/>
            </a:xfrm>
            <a:solidFill>
              <a:srgbClr val="355464"/>
            </a:solidFill>
          </p:grpSpPr>
          <p:sp>
            <p:nvSpPr>
              <p:cNvPr id="93" name="Freeform 17682">
                <a:extLst>
                  <a:ext uri="{FF2B5EF4-FFF2-40B4-BE49-F238E27FC236}">
                    <a16:creationId xmlns:a16="http://schemas.microsoft.com/office/drawing/2014/main" id="{1B60F76D-1145-FC20-FE9C-BB62CD4A4996}"/>
                  </a:ext>
                </a:extLst>
              </p:cNvPr>
              <p:cNvSpPr/>
              <p:nvPr/>
            </p:nvSpPr>
            <p:spPr>
              <a:xfrm>
                <a:off x="3810367" y="849712"/>
                <a:ext cx="48182" cy="97467"/>
              </a:xfrm>
              <a:custGeom>
                <a:avLst/>
                <a:gdLst>
                  <a:gd name="connsiteX0" fmla="*/ 324 w 48182"/>
                  <a:gd name="connsiteY0" fmla="*/ 90227 h 97467"/>
                  <a:gd name="connsiteX1" fmla="*/ 39215 w 48182"/>
                  <a:gd name="connsiteY1" fmla="*/ 2918 h 97467"/>
                  <a:gd name="connsiteX2" fmla="*/ 47858 w 48182"/>
                  <a:gd name="connsiteY2" fmla="*/ 6375 h 97467"/>
                  <a:gd name="connsiteX3" fmla="*/ 8967 w 48182"/>
                  <a:gd name="connsiteY3" fmla="*/ 94550 h 97467"/>
                  <a:gd name="connsiteX4" fmla="*/ 324 w 48182"/>
                  <a:gd name="connsiteY4" fmla="*/ 90227 h 97467"/>
                  <a:gd name="connsiteX5" fmla="*/ 39215 w 48182"/>
                  <a:gd name="connsiteY5" fmla="*/ 2918 h 97467"/>
                  <a:gd name="connsiteX6" fmla="*/ 45265 w 48182"/>
                  <a:gd name="connsiteY6" fmla="*/ 324 h 97467"/>
                  <a:gd name="connsiteX7" fmla="*/ 47858 w 48182"/>
                  <a:gd name="connsiteY7" fmla="*/ 6375 h 97467"/>
                  <a:gd name="connsiteX8" fmla="*/ 39215 w 48182"/>
                  <a:gd name="connsiteY8" fmla="*/ 2918 h 97467"/>
                  <a:gd name="connsiteX9" fmla="*/ 8967 w 48182"/>
                  <a:gd name="connsiteY9" fmla="*/ 94550 h 97467"/>
                  <a:gd name="connsiteX10" fmla="*/ 2917 w 48182"/>
                  <a:gd name="connsiteY10" fmla="*/ 97143 h 97467"/>
                  <a:gd name="connsiteX11" fmla="*/ 324 w 48182"/>
                  <a:gd name="connsiteY11" fmla="*/ 91092 h 97467"/>
                  <a:gd name="connsiteX12" fmla="*/ 8967 w 48182"/>
                  <a:gd name="connsiteY12" fmla="*/ 94550 h 9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48182" h="97467">
                    <a:moveTo>
                      <a:pt x="324" y="90227"/>
                    </a:moveTo>
                    <a:lnTo>
                      <a:pt x="39215" y="2918"/>
                    </a:lnTo>
                    <a:lnTo>
                      <a:pt x="47858" y="6375"/>
                    </a:lnTo>
                    <a:lnTo>
                      <a:pt x="8967" y="94550"/>
                    </a:lnTo>
                    <a:lnTo>
                      <a:pt x="324" y="90227"/>
                    </a:lnTo>
                    <a:close/>
                    <a:moveTo>
                      <a:pt x="39215" y="2918"/>
                    </a:moveTo>
                    <a:cubicBezTo>
                      <a:pt x="40080" y="324"/>
                      <a:pt x="42673" y="-540"/>
                      <a:pt x="45265" y="324"/>
                    </a:cubicBezTo>
                    <a:cubicBezTo>
                      <a:pt x="47858" y="1189"/>
                      <a:pt x="48722" y="3782"/>
                      <a:pt x="47858" y="6375"/>
                    </a:cubicBezTo>
                    <a:lnTo>
                      <a:pt x="39215" y="2918"/>
                    </a:lnTo>
                    <a:close/>
                    <a:moveTo>
                      <a:pt x="8967" y="94550"/>
                    </a:moveTo>
                    <a:cubicBezTo>
                      <a:pt x="8102" y="97143"/>
                      <a:pt x="5510" y="98007"/>
                      <a:pt x="2917" y="97143"/>
                    </a:cubicBezTo>
                    <a:cubicBezTo>
                      <a:pt x="324" y="96279"/>
                      <a:pt x="-540" y="93685"/>
                      <a:pt x="324" y="91092"/>
                    </a:cubicBezTo>
                    <a:lnTo>
                      <a:pt x="8967" y="9455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4" name="Freeform 17683">
                <a:extLst>
                  <a:ext uri="{FF2B5EF4-FFF2-40B4-BE49-F238E27FC236}">
                    <a16:creationId xmlns:a16="http://schemas.microsoft.com/office/drawing/2014/main" id="{028FC0F8-3ADF-0DBD-5783-95726B0EB98D}"/>
                  </a:ext>
                </a:extLst>
              </p:cNvPr>
              <p:cNvSpPr/>
              <p:nvPr/>
            </p:nvSpPr>
            <p:spPr>
              <a:xfrm>
                <a:off x="3808098" y="847968"/>
                <a:ext cx="52719" cy="101480"/>
              </a:xfrm>
              <a:custGeom>
                <a:avLst/>
                <a:gdLst>
                  <a:gd name="connsiteX0" fmla="*/ 6914 w 52719"/>
                  <a:gd name="connsiteY0" fmla="*/ 101480 h 101480"/>
                  <a:gd name="connsiteX1" fmla="*/ 4321 w 52719"/>
                  <a:gd name="connsiteY1" fmla="*/ 100616 h 101480"/>
                  <a:gd name="connsiteX2" fmla="*/ 864 w 52719"/>
                  <a:gd name="connsiteY2" fmla="*/ 97158 h 101480"/>
                  <a:gd name="connsiteX3" fmla="*/ 0 w 52719"/>
                  <a:gd name="connsiteY3" fmla="*/ 93700 h 101480"/>
                  <a:gd name="connsiteX4" fmla="*/ 0 w 52719"/>
                  <a:gd name="connsiteY4" fmla="*/ 93700 h 101480"/>
                  <a:gd name="connsiteX5" fmla="*/ 39756 w 52719"/>
                  <a:gd name="connsiteY5" fmla="*/ 3797 h 101480"/>
                  <a:gd name="connsiteX6" fmla="*/ 39756 w 52719"/>
                  <a:gd name="connsiteY6" fmla="*/ 3797 h 101480"/>
                  <a:gd name="connsiteX7" fmla="*/ 40620 w 52719"/>
                  <a:gd name="connsiteY7" fmla="*/ 2068 h 101480"/>
                  <a:gd name="connsiteX8" fmla="*/ 40620 w 52719"/>
                  <a:gd name="connsiteY8" fmla="*/ 2068 h 101480"/>
                  <a:gd name="connsiteX9" fmla="*/ 48398 w 52719"/>
                  <a:gd name="connsiteY9" fmla="*/ 339 h 101480"/>
                  <a:gd name="connsiteX10" fmla="*/ 52719 w 52719"/>
                  <a:gd name="connsiteY10" fmla="*/ 7255 h 101480"/>
                  <a:gd name="connsiteX11" fmla="*/ 52719 w 52719"/>
                  <a:gd name="connsiteY11" fmla="*/ 7255 h 101480"/>
                  <a:gd name="connsiteX12" fmla="*/ 51855 w 52719"/>
                  <a:gd name="connsiteY12" fmla="*/ 8984 h 101480"/>
                  <a:gd name="connsiteX13" fmla="*/ 51855 w 52719"/>
                  <a:gd name="connsiteY13" fmla="*/ 8984 h 101480"/>
                  <a:gd name="connsiteX14" fmla="*/ 12099 w 52719"/>
                  <a:gd name="connsiteY14" fmla="*/ 98887 h 101480"/>
                  <a:gd name="connsiteX15" fmla="*/ 12099 w 52719"/>
                  <a:gd name="connsiteY15" fmla="*/ 98887 h 101480"/>
                  <a:gd name="connsiteX16" fmla="*/ 9507 w 52719"/>
                  <a:gd name="connsiteY16" fmla="*/ 100616 h 101480"/>
                  <a:gd name="connsiteX17" fmla="*/ 6914 w 52719"/>
                  <a:gd name="connsiteY17" fmla="*/ 101480 h 101480"/>
                  <a:gd name="connsiteX18" fmla="*/ 5185 w 52719"/>
                  <a:gd name="connsiteY18" fmla="*/ 95429 h 101480"/>
                  <a:gd name="connsiteX19" fmla="*/ 5185 w 52719"/>
                  <a:gd name="connsiteY19" fmla="*/ 95429 h 101480"/>
                  <a:gd name="connsiteX20" fmla="*/ 6914 w 52719"/>
                  <a:gd name="connsiteY20" fmla="*/ 96293 h 101480"/>
                  <a:gd name="connsiteX21" fmla="*/ 5185 w 52719"/>
                  <a:gd name="connsiteY21" fmla="*/ 95429 h 101480"/>
                  <a:gd name="connsiteX22" fmla="*/ 6050 w 52719"/>
                  <a:gd name="connsiteY22" fmla="*/ 91107 h 101480"/>
                  <a:gd name="connsiteX23" fmla="*/ 10371 w 52719"/>
                  <a:gd name="connsiteY23" fmla="*/ 92836 h 101480"/>
                  <a:gd name="connsiteX24" fmla="*/ 46670 w 52719"/>
                  <a:gd name="connsiteY24" fmla="*/ 9848 h 101480"/>
                  <a:gd name="connsiteX25" fmla="*/ 42348 w 52719"/>
                  <a:gd name="connsiteY25" fmla="*/ 8119 h 101480"/>
                  <a:gd name="connsiteX26" fmla="*/ 6050 w 52719"/>
                  <a:gd name="connsiteY26" fmla="*/ 91107 h 101480"/>
                  <a:gd name="connsiteX27" fmla="*/ 45805 w 52719"/>
                  <a:gd name="connsiteY27" fmla="*/ 3797 h 101480"/>
                  <a:gd name="connsiteX28" fmla="*/ 47534 w 52719"/>
                  <a:gd name="connsiteY28" fmla="*/ 4661 h 101480"/>
                  <a:gd name="connsiteX29" fmla="*/ 46670 w 52719"/>
                  <a:gd name="connsiteY29" fmla="*/ 3797 h 101480"/>
                  <a:gd name="connsiteX30" fmla="*/ 45805 w 52719"/>
                  <a:gd name="connsiteY30" fmla="*/ 3797 h 1014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52719" h="101480">
                    <a:moveTo>
                      <a:pt x="6914" y="101480"/>
                    </a:moveTo>
                    <a:cubicBezTo>
                      <a:pt x="6050" y="101480"/>
                      <a:pt x="5185" y="101480"/>
                      <a:pt x="4321" y="100616"/>
                    </a:cubicBezTo>
                    <a:cubicBezTo>
                      <a:pt x="2593" y="99751"/>
                      <a:pt x="1728" y="98887"/>
                      <a:pt x="864" y="97158"/>
                    </a:cubicBezTo>
                    <a:cubicBezTo>
                      <a:pt x="864" y="96293"/>
                      <a:pt x="0" y="95429"/>
                      <a:pt x="0" y="93700"/>
                    </a:cubicBezTo>
                    <a:lnTo>
                      <a:pt x="0" y="93700"/>
                    </a:lnTo>
                    <a:lnTo>
                      <a:pt x="39756" y="3797"/>
                    </a:lnTo>
                    <a:cubicBezTo>
                      <a:pt x="39756" y="3797"/>
                      <a:pt x="39756" y="3797"/>
                      <a:pt x="39756" y="3797"/>
                    </a:cubicBezTo>
                    <a:lnTo>
                      <a:pt x="40620" y="2068"/>
                    </a:lnTo>
                    <a:lnTo>
                      <a:pt x="40620" y="2068"/>
                    </a:lnTo>
                    <a:cubicBezTo>
                      <a:pt x="42348" y="339"/>
                      <a:pt x="45805" y="-525"/>
                      <a:pt x="48398" y="339"/>
                    </a:cubicBezTo>
                    <a:cubicBezTo>
                      <a:pt x="50991" y="1204"/>
                      <a:pt x="52719" y="4661"/>
                      <a:pt x="52719" y="7255"/>
                    </a:cubicBezTo>
                    <a:lnTo>
                      <a:pt x="52719" y="7255"/>
                    </a:lnTo>
                    <a:lnTo>
                      <a:pt x="51855" y="8984"/>
                    </a:lnTo>
                    <a:lnTo>
                      <a:pt x="51855" y="8984"/>
                    </a:lnTo>
                    <a:lnTo>
                      <a:pt x="12099" y="98887"/>
                    </a:lnTo>
                    <a:lnTo>
                      <a:pt x="12099" y="98887"/>
                    </a:lnTo>
                    <a:cubicBezTo>
                      <a:pt x="11235" y="99751"/>
                      <a:pt x="10371" y="100616"/>
                      <a:pt x="9507" y="100616"/>
                    </a:cubicBezTo>
                    <a:cubicBezTo>
                      <a:pt x="8643" y="100616"/>
                      <a:pt x="7778" y="101480"/>
                      <a:pt x="6914" y="101480"/>
                    </a:cubicBezTo>
                    <a:close/>
                    <a:moveTo>
                      <a:pt x="5185" y="95429"/>
                    </a:moveTo>
                    <a:cubicBezTo>
                      <a:pt x="6050" y="96293"/>
                      <a:pt x="6050" y="96293"/>
                      <a:pt x="5185" y="95429"/>
                    </a:cubicBezTo>
                    <a:cubicBezTo>
                      <a:pt x="6050" y="96293"/>
                      <a:pt x="6914" y="96293"/>
                      <a:pt x="6914" y="96293"/>
                    </a:cubicBezTo>
                    <a:lnTo>
                      <a:pt x="5185" y="95429"/>
                    </a:lnTo>
                    <a:close/>
                    <a:moveTo>
                      <a:pt x="6050" y="91107"/>
                    </a:moveTo>
                    <a:lnTo>
                      <a:pt x="10371" y="92836"/>
                    </a:lnTo>
                    <a:lnTo>
                      <a:pt x="46670" y="9848"/>
                    </a:lnTo>
                    <a:lnTo>
                      <a:pt x="42348" y="8119"/>
                    </a:lnTo>
                    <a:lnTo>
                      <a:pt x="6050" y="91107"/>
                    </a:lnTo>
                    <a:close/>
                    <a:moveTo>
                      <a:pt x="45805" y="3797"/>
                    </a:moveTo>
                    <a:lnTo>
                      <a:pt x="47534" y="4661"/>
                    </a:lnTo>
                    <a:cubicBezTo>
                      <a:pt x="47534" y="4661"/>
                      <a:pt x="46670" y="3797"/>
                      <a:pt x="46670" y="3797"/>
                    </a:cubicBezTo>
                    <a:cubicBezTo>
                      <a:pt x="46670" y="3797"/>
                      <a:pt x="45805" y="3797"/>
                      <a:pt x="45805" y="379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69" name="Graphic 16831">
              <a:extLst>
                <a:ext uri="{FF2B5EF4-FFF2-40B4-BE49-F238E27FC236}">
                  <a16:creationId xmlns:a16="http://schemas.microsoft.com/office/drawing/2014/main" id="{31E3F80F-5176-4D8E-7F4C-AD0EC2C08D50}"/>
                </a:ext>
              </a:extLst>
            </p:cNvPr>
            <p:cNvGrpSpPr/>
            <p:nvPr/>
          </p:nvGrpSpPr>
          <p:grpSpPr>
            <a:xfrm>
              <a:off x="3887609" y="907090"/>
              <a:ext cx="112352" cy="54460"/>
              <a:chOff x="3887609" y="907090"/>
              <a:chExt cx="112352" cy="54460"/>
            </a:xfrm>
            <a:solidFill>
              <a:srgbClr val="355464"/>
            </a:solidFill>
          </p:grpSpPr>
          <p:sp>
            <p:nvSpPr>
              <p:cNvPr id="91" name="Freeform 17685">
                <a:extLst>
                  <a:ext uri="{FF2B5EF4-FFF2-40B4-BE49-F238E27FC236}">
                    <a16:creationId xmlns:a16="http://schemas.microsoft.com/office/drawing/2014/main" id="{99E41EFE-E19B-E29B-02B5-1572EB7A6AFC}"/>
                  </a:ext>
                </a:extLst>
              </p:cNvPr>
              <p:cNvSpPr/>
              <p:nvPr/>
            </p:nvSpPr>
            <p:spPr>
              <a:xfrm>
                <a:off x="3889818" y="908594"/>
                <a:ext cx="108640" cy="50363"/>
              </a:xfrm>
              <a:custGeom>
                <a:avLst/>
                <a:gdLst>
                  <a:gd name="connsiteX0" fmla="*/ 85081 w 108640"/>
                  <a:gd name="connsiteY0" fmla="*/ 38261 h 50363"/>
                  <a:gd name="connsiteX1" fmla="*/ 103230 w 108640"/>
                  <a:gd name="connsiteY1" fmla="*/ 34803 h 50363"/>
                  <a:gd name="connsiteX2" fmla="*/ 104959 w 108640"/>
                  <a:gd name="connsiteY2" fmla="*/ 44312 h 50363"/>
                  <a:gd name="connsiteX3" fmla="*/ 86809 w 108640"/>
                  <a:gd name="connsiteY3" fmla="*/ 47770 h 50363"/>
                  <a:gd name="connsiteX4" fmla="*/ 85081 w 108640"/>
                  <a:gd name="connsiteY4" fmla="*/ 38261 h 50363"/>
                  <a:gd name="connsiteX5" fmla="*/ 28040 w 108640"/>
                  <a:gd name="connsiteY5" fmla="*/ 40854 h 50363"/>
                  <a:gd name="connsiteX6" fmla="*/ 85945 w 108640"/>
                  <a:gd name="connsiteY6" fmla="*/ 38261 h 50363"/>
                  <a:gd name="connsiteX7" fmla="*/ 85945 w 108640"/>
                  <a:gd name="connsiteY7" fmla="*/ 47770 h 50363"/>
                  <a:gd name="connsiteX8" fmla="*/ 28040 w 108640"/>
                  <a:gd name="connsiteY8" fmla="*/ 50363 h 50363"/>
                  <a:gd name="connsiteX9" fmla="*/ 28040 w 108640"/>
                  <a:gd name="connsiteY9" fmla="*/ 40854 h 50363"/>
                  <a:gd name="connsiteX10" fmla="*/ 19398 w 108640"/>
                  <a:gd name="connsiteY10" fmla="*/ 34803 h 50363"/>
                  <a:gd name="connsiteX11" fmla="*/ 28040 w 108640"/>
                  <a:gd name="connsiteY11" fmla="*/ 40854 h 50363"/>
                  <a:gd name="connsiteX12" fmla="*/ 28040 w 108640"/>
                  <a:gd name="connsiteY12" fmla="*/ 50363 h 50363"/>
                  <a:gd name="connsiteX13" fmla="*/ 10755 w 108640"/>
                  <a:gd name="connsiteY13" fmla="*/ 38261 h 50363"/>
                  <a:gd name="connsiteX14" fmla="*/ 19398 w 108640"/>
                  <a:gd name="connsiteY14" fmla="*/ 34803 h 50363"/>
                  <a:gd name="connsiteX15" fmla="*/ 9027 w 108640"/>
                  <a:gd name="connsiteY15" fmla="*/ 6276 h 50363"/>
                  <a:gd name="connsiteX16" fmla="*/ 19398 w 108640"/>
                  <a:gd name="connsiteY16" fmla="*/ 34803 h 50363"/>
                  <a:gd name="connsiteX17" fmla="*/ 10755 w 108640"/>
                  <a:gd name="connsiteY17" fmla="*/ 38261 h 50363"/>
                  <a:gd name="connsiteX18" fmla="*/ 384 w 108640"/>
                  <a:gd name="connsiteY18" fmla="*/ 9734 h 50363"/>
                  <a:gd name="connsiteX19" fmla="*/ 9027 w 108640"/>
                  <a:gd name="connsiteY19" fmla="*/ 6276 h 50363"/>
                  <a:gd name="connsiteX20" fmla="*/ 20262 w 108640"/>
                  <a:gd name="connsiteY20" fmla="*/ 9734 h 50363"/>
                  <a:gd name="connsiteX21" fmla="*/ 5570 w 108640"/>
                  <a:gd name="connsiteY21" fmla="*/ 13192 h 50363"/>
                  <a:gd name="connsiteX22" fmla="*/ 3841 w 108640"/>
                  <a:gd name="connsiteY22" fmla="*/ 3683 h 50363"/>
                  <a:gd name="connsiteX23" fmla="*/ 18533 w 108640"/>
                  <a:gd name="connsiteY23" fmla="*/ 225 h 50363"/>
                  <a:gd name="connsiteX24" fmla="*/ 20262 w 108640"/>
                  <a:gd name="connsiteY24" fmla="*/ 9734 h 50363"/>
                  <a:gd name="connsiteX25" fmla="*/ 103230 w 108640"/>
                  <a:gd name="connsiteY25" fmla="*/ 34803 h 50363"/>
                  <a:gd name="connsiteX26" fmla="*/ 108416 w 108640"/>
                  <a:gd name="connsiteY26" fmla="*/ 38261 h 50363"/>
                  <a:gd name="connsiteX27" fmla="*/ 104959 w 108640"/>
                  <a:gd name="connsiteY27" fmla="*/ 43448 h 50363"/>
                  <a:gd name="connsiteX28" fmla="*/ 103230 w 108640"/>
                  <a:gd name="connsiteY28" fmla="*/ 34803 h 50363"/>
                  <a:gd name="connsiteX29" fmla="*/ 85945 w 108640"/>
                  <a:gd name="connsiteY29" fmla="*/ 42583 h 50363"/>
                  <a:gd name="connsiteX30" fmla="*/ 86809 w 108640"/>
                  <a:gd name="connsiteY30" fmla="*/ 46905 h 50363"/>
                  <a:gd name="connsiteX31" fmla="*/ 85945 w 108640"/>
                  <a:gd name="connsiteY31" fmla="*/ 46905 h 50363"/>
                  <a:gd name="connsiteX32" fmla="*/ 85945 w 108640"/>
                  <a:gd name="connsiteY32" fmla="*/ 42583 h 50363"/>
                  <a:gd name="connsiteX33" fmla="*/ 28040 w 108640"/>
                  <a:gd name="connsiteY33" fmla="*/ 45176 h 50363"/>
                  <a:gd name="connsiteX34" fmla="*/ 28040 w 108640"/>
                  <a:gd name="connsiteY34" fmla="*/ 49499 h 50363"/>
                  <a:gd name="connsiteX35" fmla="*/ 28040 w 108640"/>
                  <a:gd name="connsiteY35" fmla="*/ 49499 h 50363"/>
                  <a:gd name="connsiteX36" fmla="*/ 28040 w 108640"/>
                  <a:gd name="connsiteY36" fmla="*/ 45176 h 50363"/>
                  <a:gd name="connsiteX37" fmla="*/ 15076 w 108640"/>
                  <a:gd name="connsiteY37" fmla="*/ 36532 h 50363"/>
                  <a:gd name="connsiteX38" fmla="*/ 10755 w 108640"/>
                  <a:gd name="connsiteY38" fmla="*/ 38261 h 50363"/>
                  <a:gd name="connsiteX39" fmla="*/ 10755 w 108640"/>
                  <a:gd name="connsiteY39" fmla="*/ 38261 h 50363"/>
                  <a:gd name="connsiteX40" fmla="*/ 15076 w 108640"/>
                  <a:gd name="connsiteY40" fmla="*/ 36532 h 50363"/>
                  <a:gd name="connsiteX41" fmla="*/ 4705 w 108640"/>
                  <a:gd name="connsiteY41" fmla="*/ 8005 h 50363"/>
                  <a:gd name="connsiteX42" fmla="*/ 384 w 108640"/>
                  <a:gd name="connsiteY42" fmla="*/ 9734 h 50363"/>
                  <a:gd name="connsiteX43" fmla="*/ 384 w 108640"/>
                  <a:gd name="connsiteY43" fmla="*/ 6276 h 50363"/>
                  <a:gd name="connsiteX44" fmla="*/ 3841 w 108640"/>
                  <a:gd name="connsiteY44" fmla="*/ 3683 h 50363"/>
                  <a:gd name="connsiteX45" fmla="*/ 4705 w 108640"/>
                  <a:gd name="connsiteY45" fmla="*/ 8005 h 50363"/>
                  <a:gd name="connsiteX46" fmla="*/ 17669 w 108640"/>
                  <a:gd name="connsiteY46" fmla="*/ 225 h 50363"/>
                  <a:gd name="connsiteX47" fmla="*/ 23719 w 108640"/>
                  <a:gd name="connsiteY47" fmla="*/ 3683 h 50363"/>
                  <a:gd name="connsiteX48" fmla="*/ 20262 w 108640"/>
                  <a:gd name="connsiteY48" fmla="*/ 9734 h 50363"/>
                  <a:gd name="connsiteX49" fmla="*/ 17669 w 108640"/>
                  <a:gd name="connsiteY49" fmla="*/ 225 h 50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108640" h="50363">
                    <a:moveTo>
                      <a:pt x="85081" y="38261"/>
                    </a:moveTo>
                    <a:lnTo>
                      <a:pt x="103230" y="34803"/>
                    </a:lnTo>
                    <a:lnTo>
                      <a:pt x="104959" y="44312"/>
                    </a:lnTo>
                    <a:lnTo>
                      <a:pt x="86809" y="47770"/>
                    </a:lnTo>
                    <a:lnTo>
                      <a:pt x="85081" y="38261"/>
                    </a:lnTo>
                    <a:close/>
                    <a:moveTo>
                      <a:pt x="28040" y="40854"/>
                    </a:moveTo>
                    <a:lnTo>
                      <a:pt x="85945" y="38261"/>
                    </a:lnTo>
                    <a:lnTo>
                      <a:pt x="85945" y="47770"/>
                    </a:lnTo>
                    <a:lnTo>
                      <a:pt x="28040" y="50363"/>
                    </a:lnTo>
                    <a:lnTo>
                      <a:pt x="28040" y="40854"/>
                    </a:lnTo>
                    <a:close/>
                    <a:moveTo>
                      <a:pt x="19398" y="34803"/>
                    </a:moveTo>
                    <a:cubicBezTo>
                      <a:pt x="21126" y="38261"/>
                      <a:pt x="24583" y="40854"/>
                      <a:pt x="28040" y="40854"/>
                    </a:cubicBezTo>
                    <a:lnTo>
                      <a:pt x="28040" y="50363"/>
                    </a:lnTo>
                    <a:cubicBezTo>
                      <a:pt x="20262" y="50363"/>
                      <a:pt x="13348" y="46041"/>
                      <a:pt x="10755" y="38261"/>
                    </a:cubicBezTo>
                    <a:lnTo>
                      <a:pt x="19398" y="34803"/>
                    </a:lnTo>
                    <a:close/>
                    <a:moveTo>
                      <a:pt x="9027" y="6276"/>
                    </a:moveTo>
                    <a:lnTo>
                      <a:pt x="19398" y="34803"/>
                    </a:lnTo>
                    <a:lnTo>
                      <a:pt x="10755" y="38261"/>
                    </a:lnTo>
                    <a:lnTo>
                      <a:pt x="384" y="9734"/>
                    </a:lnTo>
                    <a:lnTo>
                      <a:pt x="9027" y="6276"/>
                    </a:lnTo>
                    <a:close/>
                    <a:moveTo>
                      <a:pt x="20262" y="9734"/>
                    </a:moveTo>
                    <a:lnTo>
                      <a:pt x="5570" y="13192"/>
                    </a:lnTo>
                    <a:lnTo>
                      <a:pt x="3841" y="3683"/>
                    </a:lnTo>
                    <a:lnTo>
                      <a:pt x="18533" y="225"/>
                    </a:lnTo>
                    <a:lnTo>
                      <a:pt x="20262" y="9734"/>
                    </a:lnTo>
                    <a:close/>
                    <a:moveTo>
                      <a:pt x="103230" y="34803"/>
                    </a:moveTo>
                    <a:cubicBezTo>
                      <a:pt x="105823" y="33939"/>
                      <a:pt x="108416" y="35667"/>
                      <a:pt x="108416" y="38261"/>
                    </a:cubicBezTo>
                    <a:cubicBezTo>
                      <a:pt x="109280" y="40854"/>
                      <a:pt x="107552" y="43448"/>
                      <a:pt x="104959" y="43448"/>
                    </a:cubicBezTo>
                    <a:lnTo>
                      <a:pt x="103230" y="34803"/>
                    </a:lnTo>
                    <a:close/>
                    <a:moveTo>
                      <a:pt x="85945" y="42583"/>
                    </a:moveTo>
                    <a:lnTo>
                      <a:pt x="86809" y="46905"/>
                    </a:lnTo>
                    <a:cubicBezTo>
                      <a:pt x="86809" y="46905"/>
                      <a:pt x="85945" y="46905"/>
                      <a:pt x="85945" y="46905"/>
                    </a:cubicBezTo>
                    <a:lnTo>
                      <a:pt x="85945" y="42583"/>
                    </a:lnTo>
                    <a:close/>
                    <a:moveTo>
                      <a:pt x="28040" y="45176"/>
                    </a:moveTo>
                    <a:lnTo>
                      <a:pt x="28040" y="49499"/>
                    </a:lnTo>
                    <a:cubicBezTo>
                      <a:pt x="28040" y="49499"/>
                      <a:pt x="28040" y="49499"/>
                      <a:pt x="28040" y="49499"/>
                    </a:cubicBezTo>
                    <a:lnTo>
                      <a:pt x="28040" y="45176"/>
                    </a:lnTo>
                    <a:close/>
                    <a:moveTo>
                      <a:pt x="15076" y="36532"/>
                    </a:moveTo>
                    <a:lnTo>
                      <a:pt x="10755" y="38261"/>
                    </a:lnTo>
                    <a:lnTo>
                      <a:pt x="10755" y="38261"/>
                    </a:lnTo>
                    <a:lnTo>
                      <a:pt x="15076" y="36532"/>
                    </a:lnTo>
                    <a:close/>
                    <a:moveTo>
                      <a:pt x="4705" y="8005"/>
                    </a:moveTo>
                    <a:lnTo>
                      <a:pt x="384" y="9734"/>
                    </a:lnTo>
                    <a:cubicBezTo>
                      <a:pt x="-480" y="8869"/>
                      <a:pt x="384" y="7140"/>
                      <a:pt x="384" y="6276"/>
                    </a:cubicBezTo>
                    <a:cubicBezTo>
                      <a:pt x="1248" y="5412"/>
                      <a:pt x="2113" y="4547"/>
                      <a:pt x="3841" y="3683"/>
                    </a:cubicBezTo>
                    <a:lnTo>
                      <a:pt x="4705" y="8005"/>
                    </a:lnTo>
                    <a:close/>
                    <a:moveTo>
                      <a:pt x="17669" y="225"/>
                    </a:moveTo>
                    <a:cubicBezTo>
                      <a:pt x="20262" y="-640"/>
                      <a:pt x="22855" y="1089"/>
                      <a:pt x="23719" y="3683"/>
                    </a:cubicBezTo>
                    <a:cubicBezTo>
                      <a:pt x="24583" y="6276"/>
                      <a:pt x="22855" y="8869"/>
                      <a:pt x="20262" y="9734"/>
                    </a:cubicBezTo>
                    <a:lnTo>
                      <a:pt x="17669" y="22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2" name="Freeform 17686">
                <a:extLst>
                  <a:ext uri="{FF2B5EF4-FFF2-40B4-BE49-F238E27FC236}">
                    <a16:creationId xmlns:a16="http://schemas.microsoft.com/office/drawing/2014/main" id="{53E5093D-0D2F-3DFC-2900-D1370CEB93F6}"/>
                  </a:ext>
                </a:extLst>
              </p:cNvPr>
              <p:cNvSpPr/>
              <p:nvPr/>
            </p:nvSpPr>
            <p:spPr>
              <a:xfrm>
                <a:off x="3887609" y="907090"/>
                <a:ext cx="112352" cy="54460"/>
              </a:xfrm>
              <a:custGeom>
                <a:avLst/>
                <a:gdLst>
                  <a:gd name="connsiteX0" fmla="*/ 28520 w 112352"/>
                  <a:gd name="connsiteY0" fmla="*/ 54461 h 54460"/>
                  <a:gd name="connsiteX1" fmla="*/ 28520 w 112352"/>
                  <a:gd name="connsiteY1" fmla="*/ 54461 h 54460"/>
                  <a:gd name="connsiteX2" fmla="*/ 12099 w 112352"/>
                  <a:gd name="connsiteY2" fmla="*/ 43223 h 54460"/>
                  <a:gd name="connsiteX3" fmla="*/ 12099 w 112352"/>
                  <a:gd name="connsiteY3" fmla="*/ 43223 h 54460"/>
                  <a:gd name="connsiteX4" fmla="*/ 12099 w 112352"/>
                  <a:gd name="connsiteY4" fmla="*/ 43223 h 54460"/>
                  <a:gd name="connsiteX5" fmla="*/ 12099 w 112352"/>
                  <a:gd name="connsiteY5" fmla="*/ 43223 h 54460"/>
                  <a:gd name="connsiteX6" fmla="*/ 10371 w 112352"/>
                  <a:gd name="connsiteY6" fmla="*/ 38900 h 54460"/>
                  <a:gd name="connsiteX7" fmla="*/ 10371 w 112352"/>
                  <a:gd name="connsiteY7" fmla="*/ 38900 h 54460"/>
                  <a:gd name="connsiteX8" fmla="*/ 0 w 112352"/>
                  <a:gd name="connsiteY8" fmla="*/ 10373 h 54460"/>
                  <a:gd name="connsiteX9" fmla="*/ 0 w 112352"/>
                  <a:gd name="connsiteY9" fmla="*/ 10373 h 54460"/>
                  <a:gd name="connsiteX10" fmla="*/ 864 w 112352"/>
                  <a:gd name="connsiteY10" fmla="*/ 6916 h 54460"/>
                  <a:gd name="connsiteX11" fmla="*/ 3457 w 112352"/>
                  <a:gd name="connsiteY11" fmla="*/ 4322 h 54460"/>
                  <a:gd name="connsiteX12" fmla="*/ 3457 w 112352"/>
                  <a:gd name="connsiteY12" fmla="*/ 4322 h 54460"/>
                  <a:gd name="connsiteX13" fmla="*/ 22471 w 112352"/>
                  <a:gd name="connsiteY13" fmla="*/ 0 h 54460"/>
                  <a:gd name="connsiteX14" fmla="*/ 22471 w 112352"/>
                  <a:gd name="connsiteY14" fmla="*/ 0 h 54460"/>
                  <a:gd name="connsiteX15" fmla="*/ 25063 w 112352"/>
                  <a:gd name="connsiteY15" fmla="*/ 865 h 54460"/>
                  <a:gd name="connsiteX16" fmla="*/ 28520 w 112352"/>
                  <a:gd name="connsiteY16" fmla="*/ 5187 h 54460"/>
                  <a:gd name="connsiteX17" fmla="*/ 25063 w 112352"/>
                  <a:gd name="connsiteY17" fmla="*/ 12967 h 54460"/>
                  <a:gd name="connsiteX18" fmla="*/ 25063 w 112352"/>
                  <a:gd name="connsiteY18" fmla="*/ 12967 h 54460"/>
                  <a:gd name="connsiteX19" fmla="*/ 15557 w 112352"/>
                  <a:gd name="connsiteY19" fmla="*/ 14696 h 54460"/>
                  <a:gd name="connsiteX20" fmla="*/ 23335 w 112352"/>
                  <a:gd name="connsiteY20" fmla="*/ 35443 h 54460"/>
                  <a:gd name="connsiteX21" fmla="*/ 30249 w 112352"/>
                  <a:gd name="connsiteY21" fmla="*/ 39765 h 54460"/>
                  <a:gd name="connsiteX22" fmla="*/ 87290 w 112352"/>
                  <a:gd name="connsiteY22" fmla="*/ 37172 h 54460"/>
                  <a:gd name="connsiteX23" fmla="*/ 107167 w 112352"/>
                  <a:gd name="connsiteY23" fmla="*/ 32849 h 54460"/>
                  <a:gd name="connsiteX24" fmla="*/ 107167 w 112352"/>
                  <a:gd name="connsiteY24" fmla="*/ 32849 h 54460"/>
                  <a:gd name="connsiteX25" fmla="*/ 109760 w 112352"/>
                  <a:gd name="connsiteY25" fmla="*/ 33714 h 54460"/>
                  <a:gd name="connsiteX26" fmla="*/ 112353 w 112352"/>
                  <a:gd name="connsiteY26" fmla="*/ 38036 h 54460"/>
                  <a:gd name="connsiteX27" fmla="*/ 111489 w 112352"/>
                  <a:gd name="connsiteY27" fmla="*/ 43223 h 54460"/>
                  <a:gd name="connsiteX28" fmla="*/ 108896 w 112352"/>
                  <a:gd name="connsiteY28" fmla="*/ 45816 h 54460"/>
                  <a:gd name="connsiteX29" fmla="*/ 108896 w 112352"/>
                  <a:gd name="connsiteY29" fmla="*/ 45816 h 54460"/>
                  <a:gd name="connsiteX30" fmla="*/ 90747 w 112352"/>
                  <a:gd name="connsiteY30" fmla="*/ 49274 h 54460"/>
                  <a:gd name="connsiteX31" fmla="*/ 90747 w 112352"/>
                  <a:gd name="connsiteY31" fmla="*/ 49274 h 54460"/>
                  <a:gd name="connsiteX32" fmla="*/ 89882 w 112352"/>
                  <a:gd name="connsiteY32" fmla="*/ 49274 h 54460"/>
                  <a:gd name="connsiteX33" fmla="*/ 89882 w 112352"/>
                  <a:gd name="connsiteY33" fmla="*/ 49274 h 54460"/>
                  <a:gd name="connsiteX34" fmla="*/ 86425 w 112352"/>
                  <a:gd name="connsiteY34" fmla="*/ 49274 h 54460"/>
                  <a:gd name="connsiteX35" fmla="*/ 86425 w 112352"/>
                  <a:gd name="connsiteY35" fmla="*/ 49274 h 54460"/>
                  <a:gd name="connsiteX36" fmla="*/ 28520 w 112352"/>
                  <a:gd name="connsiteY36" fmla="*/ 54461 h 54460"/>
                  <a:gd name="connsiteX37" fmla="*/ 32842 w 112352"/>
                  <a:gd name="connsiteY37" fmla="*/ 46681 h 54460"/>
                  <a:gd name="connsiteX38" fmla="*/ 32842 w 112352"/>
                  <a:gd name="connsiteY38" fmla="*/ 49274 h 54460"/>
                  <a:gd name="connsiteX39" fmla="*/ 86425 w 112352"/>
                  <a:gd name="connsiteY39" fmla="*/ 46681 h 54460"/>
                  <a:gd name="connsiteX40" fmla="*/ 86425 w 112352"/>
                  <a:gd name="connsiteY40" fmla="*/ 44087 h 54460"/>
                  <a:gd name="connsiteX41" fmla="*/ 85561 w 112352"/>
                  <a:gd name="connsiteY41" fmla="*/ 41494 h 54460"/>
                  <a:gd name="connsiteX42" fmla="*/ 32842 w 112352"/>
                  <a:gd name="connsiteY42" fmla="*/ 44087 h 54460"/>
                  <a:gd name="connsiteX43" fmla="*/ 32842 w 112352"/>
                  <a:gd name="connsiteY43" fmla="*/ 46681 h 54460"/>
                  <a:gd name="connsiteX44" fmla="*/ 15557 w 112352"/>
                  <a:gd name="connsiteY44" fmla="*/ 40629 h 54460"/>
                  <a:gd name="connsiteX45" fmla="*/ 27656 w 112352"/>
                  <a:gd name="connsiteY45" fmla="*/ 49274 h 54460"/>
                  <a:gd name="connsiteX46" fmla="*/ 27656 w 112352"/>
                  <a:gd name="connsiteY46" fmla="*/ 44087 h 54460"/>
                  <a:gd name="connsiteX47" fmla="*/ 19878 w 112352"/>
                  <a:gd name="connsiteY47" fmla="*/ 38900 h 54460"/>
                  <a:gd name="connsiteX48" fmla="*/ 15557 w 112352"/>
                  <a:gd name="connsiteY48" fmla="*/ 40629 h 54460"/>
                  <a:gd name="connsiteX49" fmla="*/ 90747 w 112352"/>
                  <a:gd name="connsiteY49" fmla="*/ 44087 h 54460"/>
                  <a:gd name="connsiteX50" fmla="*/ 91611 w 112352"/>
                  <a:gd name="connsiteY50" fmla="*/ 46681 h 54460"/>
                  <a:gd name="connsiteX51" fmla="*/ 105439 w 112352"/>
                  <a:gd name="connsiteY51" fmla="*/ 44087 h 54460"/>
                  <a:gd name="connsiteX52" fmla="*/ 104575 w 112352"/>
                  <a:gd name="connsiteY52" fmla="*/ 38900 h 54460"/>
                  <a:gd name="connsiteX53" fmla="*/ 90747 w 112352"/>
                  <a:gd name="connsiteY53" fmla="*/ 41494 h 54460"/>
                  <a:gd name="connsiteX54" fmla="*/ 90747 w 112352"/>
                  <a:gd name="connsiteY54" fmla="*/ 44087 h 54460"/>
                  <a:gd name="connsiteX55" fmla="*/ 108896 w 112352"/>
                  <a:gd name="connsiteY55" fmla="*/ 38900 h 54460"/>
                  <a:gd name="connsiteX56" fmla="*/ 108896 w 112352"/>
                  <a:gd name="connsiteY56" fmla="*/ 40629 h 54460"/>
                  <a:gd name="connsiteX57" fmla="*/ 108896 w 112352"/>
                  <a:gd name="connsiteY57" fmla="*/ 39765 h 54460"/>
                  <a:gd name="connsiteX58" fmla="*/ 108896 w 112352"/>
                  <a:gd name="connsiteY58" fmla="*/ 38900 h 54460"/>
                  <a:gd name="connsiteX59" fmla="*/ 6914 w 112352"/>
                  <a:gd name="connsiteY59" fmla="*/ 17289 h 54460"/>
                  <a:gd name="connsiteX60" fmla="*/ 13828 w 112352"/>
                  <a:gd name="connsiteY60" fmla="*/ 37172 h 54460"/>
                  <a:gd name="connsiteX61" fmla="*/ 18149 w 112352"/>
                  <a:gd name="connsiteY61" fmla="*/ 35443 h 54460"/>
                  <a:gd name="connsiteX62" fmla="*/ 11235 w 112352"/>
                  <a:gd name="connsiteY62" fmla="*/ 16425 h 54460"/>
                  <a:gd name="connsiteX63" fmla="*/ 6914 w 112352"/>
                  <a:gd name="connsiteY63" fmla="*/ 17289 h 54460"/>
                  <a:gd name="connsiteX64" fmla="*/ 9507 w 112352"/>
                  <a:gd name="connsiteY64" fmla="*/ 11238 h 54460"/>
                  <a:gd name="connsiteX65" fmla="*/ 9507 w 112352"/>
                  <a:gd name="connsiteY65" fmla="*/ 11238 h 54460"/>
                  <a:gd name="connsiteX66" fmla="*/ 9507 w 112352"/>
                  <a:gd name="connsiteY66" fmla="*/ 11238 h 54460"/>
                  <a:gd name="connsiteX67" fmla="*/ 9507 w 112352"/>
                  <a:gd name="connsiteY67" fmla="*/ 11238 h 54460"/>
                  <a:gd name="connsiteX68" fmla="*/ 9507 w 112352"/>
                  <a:gd name="connsiteY68" fmla="*/ 11238 h 54460"/>
                  <a:gd name="connsiteX69" fmla="*/ 12964 w 112352"/>
                  <a:gd name="connsiteY69" fmla="*/ 6051 h 54460"/>
                  <a:gd name="connsiteX70" fmla="*/ 14692 w 112352"/>
                  <a:gd name="connsiteY70" fmla="*/ 10373 h 54460"/>
                  <a:gd name="connsiteX71" fmla="*/ 19878 w 112352"/>
                  <a:gd name="connsiteY71" fmla="*/ 9509 h 54460"/>
                  <a:gd name="connsiteX72" fmla="*/ 19014 w 112352"/>
                  <a:gd name="connsiteY72" fmla="*/ 4322 h 54460"/>
                  <a:gd name="connsiteX73" fmla="*/ 12964 w 112352"/>
                  <a:gd name="connsiteY73" fmla="*/ 6051 h 54460"/>
                  <a:gd name="connsiteX74" fmla="*/ 23335 w 112352"/>
                  <a:gd name="connsiteY74" fmla="*/ 5187 h 54460"/>
                  <a:gd name="connsiteX75" fmla="*/ 24199 w 112352"/>
                  <a:gd name="connsiteY75" fmla="*/ 6916 h 54460"/>
                  <a:gd name="connsiteX76" fmla="*/ 24199 w 112352"/>
                  <a:gd name="connsiteY76" fmla="*/ 6051 h 54460"/>
                  <a:gd name="connsiteX77" fmla="*/ 23335 w 112352"/>
                  <a:gd name="connsiteY77" fmla="*/ 5187 h 54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12352" h="54460">
                    <a:moveTo>
                      <a:pt x="28520" y="54461"/>
                    </a:moveTo>
                    <a:lnTo>
                      <a:pt x="28520" y="54461"/>
                    </a:lnTo>
                    <a:cubicBezTo>
                      <a:pt x="21606" y="53596"/>
                      <a:pt x="14692" y="49274"/>
                      <a:pt x="12099" y="43223"/>
                    </a:cubicBezTo>
                    <a:lnTo>
                      <a:pt x="12099" y="43223"/>
                    </a:lnTo>
                    <a:lnTo>
                      <a:pt x="12099" y="43223"/>
                    </a:lnTo>
                    <a:lnTo>
                      <a:pt x="12099" y="43223"/>
                    </a:lnTo>
                    <a:lnTo>
                      <a:pt x="10371" y="38900"/>
                    </a:lnTo>
                    <a:lnTo>
                      <a:pt x="10371" y="38900"/>
                    </a:lnTo>
                    <a:lnTo>
                      <a:pt x="0" y="10373"/>
                    </a:lnTo>
                    <a:lnTo>
                      <a:pt x="0" y="10373"/>
                    </a:lnTo>
                    <a:cubicBezTo>
                      <a:pt x="0" y="9509"/>
                      <a:pt x="0" y="7780"/>
                      <a:pt x="864" y="6916"/>
                    </a:cubicBezTo>
                    <a:cubicBezTo>
                      <a:pt x="1728" y="6051"/>
                      <a:pt x="2593" y="5187"/>
                      <a:pt x="3457" y="4322"/>
                    </a:cubicBezTo>
                    <a:lnTo>
                      <a:pt x="3457" y="4322"/>
                    </a:lnTo>
                    <a:lnTo>
                      <a:pt x="22471" y="0"/>
                    </a:lnTo>
                    <a:lnTo>
                      <a:pt x="22471" y="0"/>
                    </a:lnTo>
                    <a:cubicBezTo>
                      <a:pt x="23335" y="0"/>
                      <a:pt x="24199" y="865"/>
                      <a:pt x="25063" y="865"/>
                    </a:cubicBezTo>
                    <a:cubicBezTo>
                      <a:pt x="26792" y="1729"/>
                      <a:pt x="27656" y="3458"/>
                      <a:pt x="28520" y="5187"/>
                    </a:cubicBezTo>
                    <a:cubicBezTo>
                      <a:pt x="29385" y="7780"/>
                      <a:pt x="27656" y="11238"/>
                      <a:pt x="25063" y="12967"/>
                    </a:cubicBezTo>
                    <a:lnTo>
                      <a:pt x="25063" y="12967"/>
                    </a:lnTo>
                    <a:lnTo>
                      <a:pt x="15557" y="14696"/>
                    </a:lnTo>
                    <a:lnTo>
                      <a:pt x="23335" y="35443"/>
                    </a:lnTo>
                    <a:cubicBezTo>
                      <a:pt x="24199" y="38036"/>
                      <a:pt x="26792" y="39765"/>
                      <a:pt x="30249" y="39765"/>
                    </a:cubicBezTo>
                    <a:lnTo>
                      <a:pt x="87290" y="37172"/>
                    </a:lnTo>
                    <a:lnTo>
                      <a:pt x="107167" y="32849"/>
                    </a:lnTo>
                    <a:lnTo>
                      <a:pt x="107167" y="32849"/>
                    </a:lnTo>
                    <a:cubicBezTo>
                      <a:pt x="108032" y="32849"/>
                      <a:pt x="108896" y="33714"/>
                      <a:pt x="109760" y="33714"/>
                    </a:cubicBezTo>
                    <a:cubicBezTo>
                      <a:pt x="111489" y="34578"/>
                      <a:pt x="112353" y="36307"/>
                      <a:pt x="112353" y="38036"/>
                    </a:cubicBezTo>
                    <a:cubicBezTo>
                      <a:pt x="112353" y="39765"/>
                      <a:pt x="112353" y="41494"/>
                      <a:pt x="111489" y="43223"/>
                    </a:cubicBezTo>
                    <a:cubicBezTo>
                      <a:pt x="110624" y="44087"/>
                      <a:pt x="109760" y="44952"/>
                      <a:pt x="108896" y="45816"/>
                    </a:cubicBezTo>
                    <a:lnTo>
                      <a:pt x="108896" y="45816"/>
                    </a:lnTo>
                    <a:lnTo>
                      <a:pt x="90747" y="49274"/>
                    </a:lnTo>
                    <a:lnTo>
                      <a:pt x="90747" y="49274"/>
                    </a:lnTo>
                    <a:lnTo>
                      <a:pt x="89882" y="49274"/>
                    </a:lnTo>
                    <a:lnTo>
                      <a:pt x="89882" y="49274"/>
                    </a:lnTo>
                    <a:lnTo>
                      <a:pt x="86425" y="49274"/>
                    </a:lnTo>
                    <a:lnTo>
                      <a:pt x="86425" y="49274"/>
                    </a:lnTo>
                    <a:lnTo>
                      <a:pt x="28520" y="54461"/>
                    </a:lnTo>
                    <a:close/>
                    <a:moveTo>
                      <a:pt x="32842" y="46681"/>
                    </a:moveTo>
                    <a:lnTo>
                      <a:pt x="32842" y="49274"/>
                    </a:lnTo>
                    <a:lnTo>
                      <a:pt x="86425" y="46681"/>
                    </a:lnTo>
                    <a:lnTo>
                      <a:pt x="86425" y="44087"/>
                    </a:lnTo>
                    <a:lnTo>
                      <a:pt x="85561" y="41494"/>
                    </a:lnTo>
                    <a:lnTo>
                      <a:pt x="32842" y="44087"/>
                    </a:lnTo>
                    <a:lnTo>
                      <a:pt x="32842" y="46681"/>
                    </a:lnTo>
                    <a:close/>
                    <a:moveTo>
                      <a:pt x="15557" y="40629"/>
                    </a:moveTo>
                    <a:cubicBezTo>
                      <a:pt x="18149" y="44952"/>
                      <a:pt x="22471" y="48409"/>
                      <a:pt x="27656" y="49274"/>
                    </a:cubicBezTo>
                    <a:lnTo>
                      <a:pt x="27656" y="44087"/>
                    </a:lnTo>
                    <a:cubicBezTo>
                      <a:pt x="24199" y="43223"/>
                      <a:pt x="21606" y="41494"/>
                      <a:pt x="19878" y="38900"/>
                    </a:cubicBezTo>
                    <a:lnTo>
                      <a:pt x="15557" y="40629"/>
                    </a:lnTo>
                    <a:close/>
                    <a:moveTo>
                      <a:pt x="90747" y="44087"/>
                    </a:moveTo>
                    <a:lnTo>
                      <a:pt x="91611" y="46681"/>
                    </a:lnTo>
                    <a:lnTo>
                      <a:pt x="105439" y="44087"/>
                    </a:lnTo>
                    <a:lnTo>
                      <a:pt x="104575" y="38900"/>
                    </a:lnTo>
                    <a:lnTo>
                      <a:pt x="90747" y="41494"/>
                    </a:lnTo>
                    <a:lnTo>
                      <a:pt x="90747" y="44087"/>
                    </a:lnTo>
                    <a:close/>
                    <a:moveTo>
                      <a:pt x="108896" y="38900"/>
                    </a:moveTo>
                    <a:lnTo>
                      <a:pt x="108896" y="40629"/>
                    </a:lnTo>
                    <a:cubicBezTo>
                      <a:pt x="108896" y="40629"/>
                      <a:pt x="108896" y="39765"/>
                      <a:pt x="108896" y="39765"/>
                    </a:cubicBezTo>
                    <a:cubicBezTo>
                      <a:pt x="108896" y="39765"/>
                      <a:pt x="108896" y="39765"/>
                      <a:pt x="108896" y="38900"/>
                    </a:cubicBezTo>
                    <a:close/>
                    <a:moveTo>
                      <a:pt x="6914" y="17289"/>
                    </a:moveTo>
                    <a:lnTo>
                      <a:pt x="13828" y="37172"/>
                    </a:lnTo>
                    <a:lnTo>
                      <a:pt x="18149" y="35443"/>
                    </a:lnTo>
                    <a:lnTo>
                      <a:pt x="11235" y="16425"/>
                    </a:lnTo>
                    <a:lnTo>
                      <a:pt x="6914" y="17289"/>
                    </a:lnTo>
                    <a:close/>
                    <a:moveTo>
                      <a:pt x="9507" y="11238"/>
                    </a:moveTo>
                    <a:lnTo>
                      <a:pt x="9507" y="11238"/>
                    </a:lnTo>
                    <a:lnTo>
                      <a:pt x="9507" y="11238"/>
                    </a:lnTo>
                    <a:lnTo>
                      <a:pt x="9507" y="11238"/>
                    </a:lnTo>
                    <a:lnTo>
                      <a:pt x="9507" y="11238"/>
                    </a:lnTo>
                    <a:close/>
                    <a:moveTo>
                      <a:pt x="12964" y="6051"/>
                    </a:moveTo>
                    <a:lnTo>
                      <a:pt x="14692" y="10373"/>
                    </a:lnTo>
                    <a:lnTo>
                      <a:pt x="19878" y="9509"/>
                    </a:lnTo>
                    <a:lnTo>
                      <a:pt x="19014" y="4322"/>
                    </a:lnTo>
                    <a:lnTo>
                      <a:pt x="12964" y="6051"/>
                    </a:lnTo>
                    <a:close/>
                    <a:moveTo>
                      <a:pt x="23335" y="5187"/>
                    </a:moveTo>
                    <a:lnTo>
                      <a:pt x="24199" y="6916"/>
                    </a:lnTo>
                    <a:cubicBezTo>
                      <a:pt x="24199" y="6916"/>
                      <a:pt x="24199" y="6051"/>
                      <a:pt x="24199" y="6051"/>
                    </a:cubicBezTo>
                    <a:cubicBezTo>
                      <a:pt x="23335" y="5187"/>
                      <a:pt x="23335" y="5187"/>
                      <a:pt x="23335" y="518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0" name="Graphic 16831">
              <a:extLst>
                <a:ext uri="{FF2B5EF4-FFF2-40B4-BE49-F238E27FC236}">
                  <a16:creationId xmlns:a16="http://schemas.microsoft.com/office/drawing/2014/main" id="{E315FED8-7506-11FA-9440-05963921498C}"/>
                </a:ext>
              </a:extLst>
            </p:cNvPr>
            <p:cNvGrpSpPr/>
            <p:nvPr/>
          </p:nvGrpSpPr>
          <p:grpSpPr>
            <a:xfrm>
              <a:off x="3988511" y="912277"/>
              <a:ext cx="92691" cy="52731"/>
              <a:chOff x="3988511" y="912277"/>
              <a:chExt cx="92691" cy="52731"/>
            </a:xfrm>
            <a:solidFill>
              <a:srgbClr val="355464"/>
            </a:solidFill>
          </p:grpSpPr>
          <p:sp>
            <p:nvSpPr>
              <p:cNvPr id="89" name="Freeform 17688">
                <a:extLst>
                  <a:ext uri="{FF2B5EF4-FFF2-40B4-BE49-F238E27FC236}">
                    <a16:creationId xmlns:a16="http://schemas.microsoft.com/office/drawing/2014/main" id="{14E11440-D82B-3C25-7EAB-1EF099580BE1}"/>
                  </a:ext>
                </a:extLst>
              </p:cNvPr>
              <p:cNvSpPr/>
              <p:nvPr/>
            </p:nvSpPr>
            <p:spPr>
              <a:xfrm>
                <a:off x="3990770" y="913142"/>
                <a:ext cx="86975" cy="48409"/>
              </a:xfrm>
              <a:custGeom>
                <a:avLst/>
                <a:gdLst>
                  <a:gd name="connsiteX0" fmla="*/ 18699 w 86975"/>
                  <a:gd name="connsiteY0" fmla="*/ 44087 h 48409"/>
                  <a:gd name="connsiteX1" fmla="*/ 18699 w 86975"/>
                  <a:gd name="connsiteY1" fmla="*/ 48409 h 48409"/>
                  <a:gd name="connsiteX2" fmla="*/ 18699 w 86975"/>
                  <a:gd name="connsiteY2" fmla="*/ 48409 h 48409"/>
                  <a:gd name="connsiteX3" fmla="*/ 18699 w 86975"/>
                  <a:gd name="connsiteY3" fmla="*/ 48409 h 48409"/>
                  <a:gd name="connsiteX4" fmla="*/ 18699 w 86975"/>
                  <a:gd name="connsiteY4" fmla="*/ 48409 h 48409"/>
                  <a:gd name="connsiteX5" fmla="*/ 18699 w 86975"/>
                  <a:gd name="connsiteY5" fmla="*/ 48409 h 48409"/>
                  <a:gd name="connsiteX6" fmla="*/ 18699 w 86975"/>
                  <a:gd name="connsiteY6" fmla="*/ 48409 h 48409"/>
                  <a:gd name="connsiteX7" fmla="*/ 17835 w 86975"/>
                  <a:gd name="connsiteY7" fmla="*/ 48409 h 48409"/>
                  <a:gd name="connsiteX8" fmla="*/ 16107 w 86975"/>
                  <a:gd name="connsiteY8" fmla="*/ 48409 h 48409"/>
                  <a:gd name="connsiteX9" fmla="*/ 10921 w 86975"/>
                  <a:gd name="connsiteY9" fmla="*/ 46681 h 48409"/>
                  <a:gd name="connsiteX10" fmla="*/ 550 w 86975"/>
                  <a:gd name="connsiteY10" fmla="*/ 34578 h 48409"/>
                  <a:gd name="connsiteX11" fmla="*/ 10057 w 86975"/>
                  <a:gd name="connsiteY11" fmla="*/ 32849 h 48409"/>
                  <a:gd name="connsiteX12" fmla="*/ 14378 w 86975"/>
                  <a:gd name="connsiteY12" fmla="*/ 38036 h 48409"/>
                  <a:gd name="connsiteX13" fmla="*/ 17835 w 86975"/>
                  <a:gd name="connsiteY13" fmla="*/ 38900 h 48409"/>
                  <a:gd name="connsiteX14" fmla="*/ 18699 w 86975"/>
                  <a:gd name="connsiteY14" fmla="*/ 38900 h 48409"/>
                  <a:gd name="connsiteX15" fmla="*/ 18699 w 86975"/>
                  <a:gd name="connsiteY15" fmla="*/ 38900 h 48409"/>
                  <a:gd name="connsiteX16" fmla="*/ 18699 w 86975"/>
                  <a:gd name="connsiteY16" fmla="*/ 38900 h 48409"/>
                  <a:gd name="connsiteX17" fmla="*/ 18699 w 86975"/>
                  <a:gd name="connsiteY17" fmla="*/ 38900 h 48409"/>
                  <a:gd name="connsiteX18" fmla="*/ 18699 w 86975"/>
                  <a:gd name="connsiteY18" fmla="*/ 38900 h 48409"/>
                  <a:gd name="connsiteX19" fmla="*/ 18699 w 86975"/>
                  <a:gd name="connsiteY19" fmla="*/ 38900 h 48409"/>
                  <a:gd name="connsiteX20" fmla="*/ 18699 w 86975"/>
                  <a:gd name="connsiteY20" fmla="*/ 38900 h 48409"/>
                  <a:gd name="connsiteX21" fmla="*/ 18699 w 86975"/>
                  <a:gd name="connsiteY21" fmla="*/ 44087 h 48409"/>
                  <a:gd name="connsiteX22" fmla="*/ 83518 w 86975"/>
                  <a:gd name="connsiteY22" fmla="*/ 33714 h 48409"/>
                  <a:gd name="connsiteX23" fmla="*/ 19564 w 86975"/>
                  <a:gd name="connsiteY23" fmla="*/ 48409 h 48409"/>
                  <a:gd name="connsiteX24" fmla="*/ 17835 w 86975"/>
                  <a:gd name="connsiteY24" fmla="*/ 38900 h 48409"/>
                  <a:gd name="connsiteX25" fmla="*/ 81790 w 86975"/>
                  <a:gd name="connsiteY25" fmla="*/ 24205 h 48409"/>
                  <a:gd name="connsiteX26" fmla="*/ 83518 w 86975"/>
                  <a:gd name="connsiteY26" fmla="*/ 33714 h 48409"/>
                  <a:gd name="connsiteX27" fmla="*/ 80061 w 86975"/>
                  <a:gd name="connsiteY27" fmla="*/ 3458 h 48409"/>
                  <a:gd name="connsiteX28" fmla="*/ 86976 w 86975"/>
                  <a:gd name="connsiteY28" fmla="*/ 27662 h 48409"/>
                  <a:gd name="connsiteX29" fmla="*/ 78333 w 86975"/>
                  <a:gd name="connsiteY29" fmla="*/ 30256 h 48409"/>
                  <a:gd name="connsiteX30" fmla="*/ 71419 w 86975"/>
                  <a:gd name="connsiteY30" fmla="*/ 6051 h 48409"/>
                  <a:gd name="connsiteX31" fmla="*/ 80061 w 86975"/>
                  <a:gd name="connsiteY31" fmla="*/ 3458 h 48409"/>
                  <a:gd name="connsiteX32" fmla="*/ 11786 w 86975"/>
                  <a:gd name="connsiteY32" fmla="*/ 14696 h 48409"/>
                  <a:gd name="connsiteX33" fmla="*/ 74876 w 86975"/>
                  <a:gd name="connsiteY33" fmla="*/ 0 h 48409"/>
                  <a:gd name="connsiteX34" fmla="*/ 76605 w 86975"/>
                  <a:gd name="connsiteY34" fmla="*/ 9509 h 48409"/>
                  <a:gd name="connsiteX35" fmla="*/ 13514 w 86975"/>
                  <a:gd name="connsiteY35" fmla="*/ 24205 h 48409"/>
                  <a:gd name="connsiteX36" fmla="*/ 11786 w 86975"/>
                  <a:gd name="connsiteY36" fmla="*/ 14696 h 48409"/>
                  <a:gd name="connsiteX37" fmla="*/ 550 w 86975"/>
                  <a:gd name="connsiteY37" fmla="*/ 35443 h 48409"/>
                  <a:gd name="connsiteX38" fmla="*/ 4871 w 86975"/>
                  <a:gd name="connsiteY38" fmla="*/ 19882 h 48409"/>
                  <a:gd name="connsiteX39" fmla="*/ 9193 w 86975"/>
                  <a:gd name="connsiteY39" fmla="*/ 16425 h 48409"/>
                  <a:gd name="connsiteX40" fmla="*/ 10921 w 86975"/>
                  <a:gd name="connsiteY40" fmla="*/ 15560 h 48409"/>
                  <a:gd name="connsiteX41" fmla="*/ 11786 w 86975"/>
                  <a:gd name="connsiteY41" fmla="*/ 15560 h 48409"/>
                  <a:gd name="connsiteX42" fmla="*/ 11786 w 86975"/>
                  <a:gd name="connsiteY42" fmla="*/ 15560 h 48409"/>
                  <a:gd name="connsiteX43" fmla="*/ 11786 w 86975"/>
                  <a:gd name="connsiteY43" fmla="*/ 15560 h 48409"/>
                  <a:gd name="connsiteX44" fmla="*/ 11786 w 86975"/>
                  <a:gd name="connsiteY44" fmla="*/ 15560 h 48409"/>
                  <a:gd name="connsiteX45" fmla="*/ 11786 w 86975"/>
                  <a:gd name="connsiteY45" fmla="*/ 15560 h 48409"/>
                  <a:gd name="connsiteX46" fmla="*/ 11786 w 86975"/>
                  <a:gd name="connsiteY46" fmla="*/ 15560 h 48409"/>
                  <a:gd name="connsiteX47" fmla="*/ 14378 w 86975"/>
                  <a:gd name="connsiteY47" fmla="*/ 19882 h 48409"/>
                  <a:gd name="connsiteX48" fmla="*/ 16971 w 86975"/>
                  <a:gd name="connsiteY48" fmla="*/ 24205 h 48409"/>
                  <a:gd name="connsiteX49" fmla="*/ 16971 w 86975"/>
                  <a:gd name="connsiteY49" fmla="*/ 24205 h 48409"/>
                  <a:gd name="connsiteX50" fmla="*/ 16971 w 86975"/>
                  <a:gd name="connsiteY50" fmla="*/ 24205 h 48409"/>
                  <a:gd name="connsiteX51" fmla="*/ 16971 w 86975"/>
                  <a:gd name="connsiteY51" fmla="*/ 24205 h 48409"/>
                  <a:gd name="connsiteX52" fmla="*/ 16971 w 86975"/>
                  <a:gd name="connsiteY52" fmla="*/ 24205 h 48409"/>
                  <a:gd name="connsiteX53" fmla="*/ 16971 w 86975"/>
                  <a:gd name="connsiteY53" fmla="*/ 24205 h 48409"/>
                  <a:gd name="connsiteX54" fmla="*/ 16971 w 86975"/>
                  <a:gd name="connsiteY54" fmla="*/ 24205 h 48409"/>
                  <a:gd name="connsiteX55" fmla="*/ 16107 w 86975"/>
                  <a:gd name="connsiteY55" fmla="*/ 25069 h 48409"/>
                  <a:gd name="connsiteX56" fmla="*/ 13514 w 86975"/>
                  <a:gd name="connsiteY56" fmla="*/ 26798 h 48409"/>
                  <a:gd name="connsiteX57" fmla="*/ 11786 w 86975"/>
                  <a:gd name="connsiteY57" fmla="*/ 33714 h 48409"/>
                  <a:gd name="connsiteX58" fmla="*/ 550 w 86975"/>
                  <a:gd name="connsiteY58" fmla="*/ 35443 h 48409"/>
                  <a:gd name="connsiteX59" fmla="*/ 18699 w 86975"/>
                  <a:gd name="connsiteY59" fmla="*/ 44087 h 48409"/>
                  <a:gd name="connsiteX60" fmla="*/ 19564 w 86975"/>
                  <a:gd name="connsiteY60" fmla="*/ 48409 h 48409"/>
                  <a:gd name="connsiteX61" fmla="*/ 18699 w 86975"/>
                  <a:gd name="connsiteY61" fmla="*/ 48409 h 48409"/>
                  <a:gd name="connsiteX62" fmla="*/ 18699 w 86975"/>
                  <a:gd name="connsiteY62" fmla="*/ 44087 h 48409"/>
                  <a:gd name="connsiteX63" fmla="*/ 82654 w 86975"/>
                  <a:gd name="connsiteY63" fmla="*/ 29391 h 48409"/>
                  <a:gd name="connsiteX64" fmla="*/ 86976 w 86975"/>
                  <a:gd name="connsiteY64" fmla="*/ 28527 h 48409"/>
                  <a:gd name="connsiteX65" fmla="*/ 86111 w 86975"/>
                  <a:gd name="connsiteY65" fmla="*/ 31985 h 48409"/>
                  <a:gd name="connsiteX66" fmla="*/ 83518 w 86975"/>
                  <a:gd name="connsiteY66" fmla="*/ 34578 h 48409"/>
                  <a:gd name="connsiteX67" fmla="*/ 82654 w 86975"/>
                  <a:gd name="connsiteY67" fmla="*/ 29391 h 48409"/>
                  <a:gd name="connsiteX68" fmla="*/ 75740 w 86975"/>
                  <a:gd name="connsiteY68" fmla="*/ 5187 h 48409"/>
                  <a:gd name="connsiteX69" fmla="*/ 74876 w 86975"/>
                  <a:gd name="connsiteY69" fmla="*/ 864 h 48409"/>
                  <a:gd name="connsiteX70" fmla="*/ 80061 w 86975"/>
                  <a:gd name="connsiteY70" fmla="*/ 4322 h 48409"/>
                  <a:gd name="connsiteX71" fmla="*/ 75740 w 86975"/>
                  <a:gd name="connsiteY71" fmla="*/ 5187 h 48409"/>
                  <a:gd name="connsiteX72" fmla="*/ 12650 w 86975"/>
                  <a:gd name="connsiteY72" fmla="*/ 19882 h 48409"/>
                  <a:gd name="connsiteX73" fmla="*/ 10057 w 86975"/>
                  <a:gd name="connsiteY73" fmla="*/ 15560 h 48409"/>
                  <a:gd name="connsiteX74" fmla="*/ 10921 w 86975"/>
                  <a:gd name="connsiteY74" fmla="*/ 15560 h 48409"/>
                  <a:gd name="connsiteX75" fmla="*/ 12650 w 86975"/>
                  <a:gd name="connsiteY75" fmla="*/ 19882 h 48409"/>
                  <a:gd name="connsiteX76" fmla="*/ 5736 w 86975"/>
                  <a:gd name="connsiteY76" fmla="*/ 34578 h 48409"/>
                  <a:gd name="connsiteX77" fmla="*/ 1414 w 86975"/>
                  <a:gd name="connsiteY77" fmla="*/ 35443 h 48409"/>
                  <a:gd name="connsiteX78" fmla="*/ 1414 w 86975"/>
                  <a:gd name="connsiteY78" fmla="*/ 35443 h 48409"/>
                  <a:gd name="connsiteX79" fmla="*/ 5736 w 86975"/>
                  <a:gd name="connsiteY79" fmla="*/ 34578 h 48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</a:cxnLst>
                <a:rect l="l" t="t" r="r" b="b"/>
                <a:pathLst>
                  <a:path w="86975" h="48409">
                    <a:moveTo>
                      <a:pt x="18699" y="44087"/>
                    </a:move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8699" y="48409"/>
                    </a:cubicBezTo>
                    <a:cubicBezTo>
                      <a:pt x="18699" y="48409"/>
                      <a:pt x="18699" y="48409"/>
                      <a:pt x="17835" y="48409"/>
                    </a:cubicBezTo>
                    <a:cubicBezTo>
                      <a:pt x="17835" y="48409"/>
                      <a:pt x="16971" y="48409"/>
                      <a:pt x="16107" y="48409"/>
                    </a:cubicBezTo>
                    <a:cubicBezTo>
                      <a:pt x="14378" y="48409"/>
                      <a:pt x="12650" y="47545"/>
                      <a:pt x="10921" y="46681"/>
                    </a:cubicBezTo>
                    <a:cubicBezTo>
                      <a:pt x="7464" y="44952"/>
                      <a:pt x="2279" y="41494"/>
                      <a:pt x="550" y="34578"/>
                    </a:cubicBezTo>
                    <a:lnTo>
                      <a:pt x="10057" y="32849"/>
                    </a:lnTo>
                    <a:cubicBezTo>
                      <a:pt x="10921" y="35443"/>
                      <a:pt x="12650" y="37171"/>
                      <a:pt x="14378" y="38036"/>
                    </a:cubicBezTo>
                    <a:cubicBezTo>
                      <a:pt x="15242" y="38900"/>
                      <a:pt x="16971" y="38900"/>
                      <a:pt x="17835" y="38900"/>
                    </a:cubicBezTo>
                    <a:cubicBezTo>
                      <a:pt x="17835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8900"/>
                      <a:pt x="18699" y="38900"/>
                      <a:pt x="18699" y="38900"/>
                    </a:cubicBezTo>
                    <a:cubicBezTo>
                      <a:pt x="18699" y="39765"/>
                      <a:pt x="18699" y="39765"/>
                      <a:pt x="18699" y="44087"/>
                    </a:cubicBezTo>
                    <a:close/>
                    <a:moveTo>
                      <a:pt x="83518" y="33714"/>
                    </a:moveTo>
                    <a:lnTo>
                      <a:pt x="19564" y="48409"/>
                    </a:lnTo>
                    <a:lnTo>
                      <a:pt x="17835" y="38900"/>
                    </a:lnTo>
                    <a:lnTo>
                      <a:pt x="81790" y="24205"/>
                    </a:lnTo>
                    <a:lnTo>
                      <a:pt x="83518" y="33714"/>
                    </a:lnTo>
                    <a:close/>
                    <a:moveTo>
                      <a:pt x="80061" y="3458"/>
                    </a:moveTo>
                    <a:lnTo>
                      <a:pt x="86976" y="27662"/>
                    </a:lnTo>
                    <a:lnTo>
                      <a:pt x="78333" y="30256"/>
                    </a:lnTo>
                    <a:lnTo>
                      <a:pt x="71419" y="6051"/>
                    </a:lnTo>
                    <a:lnTo>
                      <a:pt x="80061" y="3458"/>
                    </a:lnTo>
                    <a:close/>
                    <a:moveTo>
                      <a:pt x="11786" y="14696"/>
                    </a:moveTo>
                    <a:lnTo>
                      <a:pt x="74876" y="0"/>
                    </a:lnTo>
                    <a:lnTo>
                      <a:pt x="76605" y="9509"/>
                    </a:lnTo>
                    <a:lnTo>
                      <a:pt x="13514" y="24205"/>
                    </a:lnTo>
                    <a:lnTo>
                      <a:pt x="11786" y="14696"/>
                    </a:lnTo>
                    <a:close/>
                    <a:moveTo>
                      <a:pt x="550" y="35443"/>
                    </a:moveTo>
                    <a:cubicBezTo>
                      <a:pt x="-1178" y="28527"/>
                      <a:pt x="1414" y="23340"/>
                      <a:pt x="4871" y="19882"/>
                    </a:cubicBezTo>
                    <a:cubicBezTo>
                      <a:pt x="6600" y="18154"/>
                      <a:pt x="7464" y="17289"/>
                      <a:pt x="9193" y="16425"/>
                    </a:cubicBezTo>
                    <a:cubicBezTo>
                      <a:pt x="10057" y="16425"/>
                      <a:pt x="10057" y="15560"/>
                      <a:pt x="10921" y="15560"/>
                    </a:cubicBezTo>
                    <a:cubicBezTo>
                      <a:pt x="10921" y="15560"/>
                      <a:pt x="10921" y="15560"/>
                      <a:pt x="11786" y="15560"/>
                    </a:cubicBezTo>
                    <a:cubicBezTo>
                      <a:pt x="11786" y="15560"/>
                      <a:pt x="11786" y="15560"/>
                      <a:pt x="11786" y="15560"/>
                    </a:cubicBezTo>
                    <a:cubicBezTo>
                      <a:pt x="11786" y="15560"/>
                      <a:pt x="11786" y="15560"/>
                      <a:pt x="11786" y="15560"/>
                    </a:cubicBezTo>
                    <a:cubicBezTo>
                      <a:pt x="11786" y="15560"/>
                      <a:pt x="11786" y="15560"/>
                      <a:pt x="11786" y="15560"/>
                    </a:cubicBezTo>
                    <a:cubicBezTo>
                      <a:pt x="11786" y="15560"/>
                      <a:pt x="11786" y="15560"/>
                      <a:pt x="11786" y="15560"/>
                    </a:cubicBezTo>
                    <a:cubicBezTo>
                      <a:pt x="11786" y="15560"/>
                      <a:pt x="11786" y="15560"/>
                      <a:pt x="11786" y="15560"/>
                    </a:cubicBezTo>
                    <a:cubicBezTo>
                      <a:pt x="11786" y="15560"/>
                      <a:pt x="11786" y="15560"/>
                      <a:pt x="14378" y="19882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971" y="24205"/>
                      <a:pt x="16971" y="24205"/>
                    </a:cubicBezTo>
                    <a:cubicBezTo>
                      <a:pt x="16971" y="24205"/>
                      <a:pt x="16107" y="24205"/>
                      <a:pt x="16107" y="25069"/>
                    </a:cubicBezTo>
                    <a:cubicBezTo>
                      <a:pt x="15242" y="25934"/>
                      <a:pt x="14378" y="25934"/>
                      <a:pt x="13514" y="26798"/>
                    </a:cubicBezTo>
                    <a:cubicBezTo>
                      <a:pt x="11786" y="28527"/>
                      <a:pt x="10921" y="31120"/>
                      <a:pt x="11786" y="33714"/>
                    </a:cubicBezTo>
                    <a:lnTo>
                      <a:pt x="550" y="35443"/>
                    </a:lnTo>
                    <a:close/>
                    <a:moveTo>
                      <a:pt x="18699" y="44087"/>
                    </a:moveTo>
                    <a:lnTo>
                      <a:pt x="19564" y="48409"/>
                    </a:lnTo>
                    <a:cubicBezTo>
                      <a:pt x="19564" y="48409"/>
                      <a:pt x="18699" y="48409"/>
                      <a:pt x="18699" y="48409"/>
                    </a:cubicBezTo>
                    <a:lnTo>
                      <a:pt x="18699" y="44087"/>
                    </a:lnTo>
                    <a:close/>
                    <a:moveTo>
                      <a:pt x="82654" y="29391"/>
                    </a:moveTo>
                    <a:lnTo>
                      <a:pt x="86976" y="28527"/>
                    </a:lnTo>
                    <a:cubicBezTo>
                      <a:pt x="86976" y="29391"/>
                      <a:pt x="86976" y="31120"/>
                      <a:pt x="86111" y="31985"/>
                    </a:cubicBezTo>
                    <a:cubicBezTo>
                      <a:pt x="85247" y="32849"/>
                      <a:pt x="84383" y="33714"/>
                      <a:pt x="83518" y="34578"/>
                    </a:cubicBezTo>
                    <a:lnTo>
                      <a:pt x="82654" y="29391"/>
                    </a:lnTo>
                    <a:close/>
                    <a:moveTo>
                      <a:pt x="75740" y="5187"/>
                    </a:moveTo>
                    <a:lnTo>
                      <a:pt x="74876" y="864"/>
                    </a:lnTo>
                    <a:cubicBezTo>
                      <a:pt x="77469" y="0"/>
                      <a:pt x="80061" y="1729"/>
                      <a:pt x="80061" y="4322"/>
                    </a:cubicBezTo>
                    <a:lnTo>
                      <a:pt x="75740" y="5187"/>
                    </a:lnTo>
                    <a:close/>
                    <a:moveTo>
                      <a:pt x="12650" y="19882"/>
                    </a:moveTo>
                    <a:lnTo>
                      <a:pt x="10057" y="15560"/>
                    </a:lnTo>
                    <a:cubicBezTo>
                      <a:pt x="10057" y="15560"/>
                      <a:pt x="10921" y="15560"/>
                      <a:pt x="10921" y="15560"/>
                    </a:cubicBezTo>
                    <a:lnTo>
                      <a:pt x="12650" y="19882"/>
                    </a:lnTo>
                    <a:close/>
                    <a:moveTo>
                      <a:pt x="5736" y="34578"/>
                    </a:moveTo>
                    <a:lnTo>
                      <a:pt x="1414" y="35443"/>
                    </a:lnTo>
                    <a:lnTo>
                      <a:pt x="1414" y="35443"/>
                    </a:lnTo>
                    <a:lnTo>
                      <a:pt x="5736" y="34578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90" name="Freeform 17689">
                <a:extLst>
                  <a:ext uri="{FF2B5EF4-FFF2-40B4-BE49-F238E27FC236}">
                    <a16:creationId xmlns:a16="http://schemas.microsoft.com/office/drawing/2014/main" id="{A01316B9-0ACD-73DE-A707-B87DD6A04B0B}"/>
                  </a:ext>
                </a:extLst>
              </p:cNvPr>
              <p:cNvSpPr/>
              <p:nvPr/>
            </p:nvSpPr>
            <p:spPr>
              <a:xfrm>
                <a:off x="3988511" y="912277"/>
                <a:ext cx="92691" cy="52731"/>
              </a:xfrm>
              <a:custGeom>
                <a:avLst/>
                <a:gdLst>
                  <a:gd name="connsiteX0" fmla="*/ 20094 w 92691"/>
                  <a:gd name="connsiteY0" fmla="*/ 52732 h 52731"/>
                  <a:gd name="connsiteX1" fmla="*/ 20094 w 92691"/>
                  <a:gd name="connsiteY1" fmla="*/ 52732 h 52731"/>
                  <a:gd name="connsiteX2" fmla="*/ 18365 w 92691"/>
                  <a:gd name="connsiteY2" fmla="*/ 52732 h 52731"/>
                  <a:gd name="connsiteX3" fmla="*/ 18365 w 92691"/>
                  <a:gd name="connsiteY3" fmla="*/ 52732 h 52731"/>
                  <a:gd name="connsiteX4" fmla="*/ 17501 w 92691"/>
                  <a:gd name="connsiteY4" fmla="*/ 52732 h 52731"/>
                  <a:gd name="connsiteX5" fmla="*/ 12316 w 92691"/>
                  <a:gd name="connsiteY5" fmla="*/ 51003 h 52731"/>
                  <a:gd name="connsiteX6" fmla="*/ 1080 w 92691"/>
                  <a:gd name="connsiteY6" fmla="*/ 39765 h 52731"/>
                  <a:gd name="connsiteX7" fmla="*/ 1080 w 92691"/>
                  <a:gd name="connsiteY7" fmla="*/ 39765 h 52731"/>
                  <a:gd name="connsiteX8" fmla="*/ 216 w 92691"/>
                  <a:gd name="connsiteY8" fmla="*/ 35443 h 52731"/>
                  <a:gd name="connsiteX9" fmla="*/ 216 w 92691"/>
                  <a:gd name="connsiteY9" fmla="*/ 35443 h 52731"/>
                  <a:gd name="connsiteX10" fmla="*/ 216 w 92691"/>
                  <a:gd name="connsiteY10" fmla="*/ 35443 h 52731"/>
                  <a:gd name="connsiteX11" fmla="*/ 216 w 92691"/>
                  <a:gd name="connsiteY11" fmla="*/ 35443 h 52731"/>
                  <a:gd name="connsiteX12" fmla="*/ 5402 w 92691"/>
                  <a:gd name="connsiteY12" fmla="*/ 20747 h 52731"/>
                  <a:gd name="connsiteX13" fmla="*/ 9723 w 92691"/>
                  <a:gd name="connsiteY13" fmla="*/ 16425 h 52731"/>
                  <a:gd name="connsiteX14" fmla="*/ 9723 w 92691"/>
                  <a:gd name="connsiteY14" fmla="*/ 16425 h 52731"/>
                  <a:gd name="connsiteX15" fmla="*/ 9723 w 92691"/>
                  <a:gd name="connsiteY15" fmla="*/ 16425 h 52731"/>
                  <a:gd name="connsiteX16" fmla="*/ 11451 w 92691"/>
                  <a:gd name="connsiteY16" fmla="*/ 15560 h 52731"/>
                  <a:gd name="connsiteX17" fmla="*/ 11451 w 92691"/>
                  <a:gd name="connsiteY17" fmla="*/ 15560 h 52731"/>
                  <a:gd name="connsiteX18" fmla="*/ 76270 w 92691"/>
                  <a:gd name="connsiteY18" fmla="*/ 864 h 52731"/>
                  <a:gd name="connsiteX19" fmla="*/ 76270 w 92691"/>
                  <a:gd name="connsiteY19" fmla="*/ 864 h 52731"/>
                  <a:gd name="connsiteX20" fmla="*/ 78863 w 92691"/>
                  <a:gd name="connsiteY20" fmla="*/ 0 h 52731"/>
                  <a:gd name="connsiteX21" fmla="*/ 78863 w 92691"/>
                  <a:gd name="connsiteY21" fmla="*/ 0 h 52731"/>
                  <a:gd name="connsiteX22" fmla="*/ 84049 w 92691"/>
                  <a:gd name="connsiteY22" fmla="*/ 2593 h 52731"/>
                  <a:gd name="connsiteX23" fmla="*/ 84049 w 92691"/>
                  <a:gd name="connsiteY23" fmla="*/ 2593 h 52731"/>
                  <a:gd name="connsiteX24" fmla="*/ 84913 w 92691"/>
                  <a:gd name="connsiteY24" fmla="*/ 4322 h 52731"/>
                  <a:gd name="connsiteX25" fmla="*/ 84913 w 92691"/>
                  <a:gd name="connsiteY25" fmla="*/ 4322 h 52731"/>
                  <a:gd name="connsiteX26" fmla="*/ 85777 w 92691"/>
                  <a:gd name="connsiteY26" fmla="*/ 6916 h 52731"/>
                  <a:gd name="connsiteX27" fmla="*/ 85777 w 92691"/>
                  <a:gd name="connsiteY27" fmla="*/ 6916 h 52731"/>
                  <a:gd name="connsiteX28" fmla="*/ 92691 w 92691"/>
                  <a:gd name="connsiteY28" fmla="*/ 31120 h 52731"/>
                  <a:gd name="connsiteX29" fmla="*/ 92691 w 92691"/>
                  <a:gd name="connsiteY29" fmla="*/ 31120 h 52731"/>
                  <a:gd name="connsiteX30" fmla="*/ 91827 w 92691"/>
                  <a:gd name="connsiteY30" fmla="*/ 34578 h 52731"/>
                  <a:gd name="connsiteX31" fmla="*/ 89234 w 92691"/>
                  <a:gd name="connsiteY31" fmla="*/ 37171 h 52731"/>
                  <a:gd name="connsiteX32" fmla="*/ 89234 w 92691"/>
                  <a:gd name="connsiteY32" fmla="*/ 37171 h 52731"/>
                  <a:gd name="connsiteX33" fmla="*/ 84913 w 92691"/>
                  <a:gd name="connsiteY33" fmla="*/ 38036 h 52731"/>
                  <a:gd name="connsiteX34" fmla="*/ 84913 w 92691"/>
                  <a:gd name="connsiteY34" fmla="*/ 38036 h 52731"/>
                  <a:gd name="connsiteX35" fmla="*/ 22687 w 92691"/>
                  <a:gd name="connsiteY35" fmla="*/ 52732 h 52731"/>
                  <a:gd name="connsiteX36" fmla="*/ 22687 w 92691"/>
                  <a:gd name="connsiteY36" fmla="*/ 52732 h 52731"/>
                  <a:gd name="connsiteX37" fmla="*/ 20094 w 92691"/>
                  <a:gd name="connsiteY37" fmla="*/ 52732 h 52731"/>
                  <a:gd name="connsiteX38" fmla="*/ 6266 w 92691"/>
                  <a:gd name="connsiteY38" fmla="*/ 38036 h 52731"/>
                  <a:gd name="connsiteX39" fmla="*/ 14044 w 92691"/>
                  <a:gd name="connsiteY39" fmla="*/ 45816 h 52731"/>
                  <a:gd name="connsiteX40" fmla="*/ 18365 w 92691"/>
                  <a:gd name="connsiteY40" fmla="*/ 47545 h 52731"/>
                  <a:gd name="connsiteX41" fmla="*/ 18365 w 92691"/>
                  <a:gd name="connsiteY41" fmla="*/ 45816 h 52731"/>
                  <a:gd name="connsiteX42" fmla="*/ 17501 w 92691"/>
                  <a:gd name="connsiteY42" fmla="*/ 42358 h 52731"/>
                  <a:gd name="connsiteX43" fmla="*/ 15773 w 92691"/>
                  <a:gd name="connsiteY43" fmla="*/ 41494 h 52731"/>
                  <a:gd name="connsiteX44" fmla="*/ 10587 w 92691"/>
                  <a:gd name="connsiteY44" fmla="*/ 37171 h 52731"/>
                  <a:gd name="connsiteX45" fmla="*/ 6266 w 92691"/>
                  <a:gd name="connsiteY45" fmla="*/ 38036 h 52731"/>
                  <a:gd name="connsiteX46" fmla="*/ 23551 w 92691"/>
                  <a:gd name="connsiteY46" fmla="*/ 44952 h 52731"/>
                  <a:gd name="connsiteX47" fmla="*/ 24415 w 92691"/>
                  <a:gd name="connsiteY47" fmla="*/ 46680 h 52731"/>
                  <a:gd name="connsiteX48" fmla="*/ 79727 w 92691"/>
                  <a:gd name="connsiteY48" fmla="*/ 33714 h 52731"/>
                  <a:gd name="connsiteX49" fmla="*/ 77999 w 92691"/>
                  <a:gd name="connsiteY49" fmla="*/ 29391 h 52731"/>
                  <a:gd name="connsiteX50" fmla="*/ 23551 w 92691"/>
                  <a:gd name="connsiteY50" fmla="*/ 42358 h 52731"/>
                  <a:gd name="connsiteX51" fmla="*/ 23551 w 92691"/>
                  <a:gd name="connsiteY51" fmla="*/ 44952 h 52731"/>
                  <a:gd name="connsiteX52" fmla="*/ 20958 w 92691"/>
                  <a:gd name="connsiteY52" fmla="*/ 36307 h 52731"/>
                  <a:gd name="connsiteX53" fmla="*/ 20958 w 92691"/>
                  <a:gd name="connsiteY53" fmla="*/ 38036 h 52731"/>
                  <a:gd name="connsiteX54" fmla="*/ 75406 w 92691"/>
                  <a:gd name="connsiteY54" fmla="*/ 25069 h 52731"/>
                  <a:gd name="connsiteX55" fmla="*/ 71949 w 92691"/>
                  <a:gd name="connsiteY55" fmla="*/ 13831 h 52731"/>
                  <a:gd name="connsiteX56" fmla="*/ 17501 w 92691"/>
                  <a:gd name="connsiteY56" fmla="*/ 25934 h 52731"/>
                  <a:gd name="connsiteX57" fmla="*/ 20958 w 92691"/>
                  <a:gd name="connsiteY57" fmla="*/ 36307 h 52731"/>
                  <a:gd name="connsiteX58" fmla="*/ 20958 w 92691"/>
                  <a:gd name="connsiteY58" fmla="*/ 36307 h 52731"/>
                  <a:gd name="connsiteX59" fmla="*/ 14044 w 92691"/>
                  <a:gd name="connsiteY59" fmla="*/ 33714 h 52731"/>
                  <a:gd name="connsiteX60" fmla="*/ 14044 w 92691"/>
                  <a:gd name="connsiteY60" fmla="*/ 33714 h 52731"/>
                  <a:gd name="connsiteX61" fmla="*/ 17501 w 92691"/>
                  <a:gd name="connsiteY61" fmla="*/ 37171 h 52731"/>
                  <a:gd name="connsiteX62" fmla="*/ 18365 w 92691"/>
                  <a:gd name="connsiteY62" fmla="*/ 37171 h 52731"/>
                  <a:gd name="connsiteX63" fmla="*/ 18365 w 92691"/>
                  <a:gd name="connsiteY63" fmla="*/ 31985 h 52731"/>
                  <a:gd name="connsiteX64" fmla="*/ 15773 w 92691"/>
                  <a:gd name="connsiteY64" fmla="*/ 27662 h 52731"/>
                  <a:gd name="connsiteX65" fmla="*/ 14908 w 92691"/>
                  <a:gd name="connsiteY65" fmla="*/ 28527 h 52731"/>
                  <a:gd name="connsiteX66" fmla="*/ 14044 w 92691"/>
                  <a:gd name="connsiteY66" fmla="*/ 33714 h 52731"/>
                  <a:gd name="connsiteX67" fmla="*/ 12316 w 92691"/>
                  <a:gd name="connsiteY67" fmla="*/ 19882 h 52731"/>
                  <a:gd name="connsiteX68" fmla="*/ 8859 w 92691"/>
                  <a:gd name="connsiteY68" fmla="*/ 23340 h 52731"/>
                  <a:gd name="connsiteX69" fmla="*/ 4537 w 92691"/>
                  <a:gd name="connsiteY69" fmla="*/ 34578 h 52731"/>
                  <a:gd name="connsiteX70" fmla="*/ 9723 w 92691"/>
                  <a:gd name="connsiteY70" fmla="*/ 33714 h 52731"/>
                  <a:gd name="connsiteX71" fmla="*/ 12316 w 92691"/>
                  <a:gd name="connsiteY71" fmla="*/ 26798 h 52731"/>
                  <a:gd name="connsiteX72" fmla="*/ 14044 w 92691"/>
                  <a:gd name="connsiteY72" fmla="*/ 25069 h 52731"/>
                  <a:gd name="connsiteX73" fmla="*/ 13180 w 92691"/>
                  <a:gd name="connsiteY73" fmla="*/ 21611 h 52731"/>
                  <a:gd name="connsiteX74" fmla="*/ 12316 w 92691"/>
                  <a:gd name="connsiteY74" fmla="*/ 19882 h 52731"/>
                  <a:gd name="connsiteX75" fmla="*/ 83184 w 92691"/>
                  <a:gd name="connsiteY75" fmla="*/ 32849 h 52731"/>
                  <a:gd name="connsiteX76" fmla="*/ 80592 w 92691"/>
                  <a:gd name="connsiteY76" fmla="*/ 33714 h 52731"/>
                  <a:gd name="connsiteX77" fmla="*/ 83184 w 92691"/>
                  <a:gd name="connsiteY77" fmla="*/ 32849 h 52731"/>
                  <a:gd name="connsiteX78" fmla="*/ 83184 w 92691"/>
                  <a:gd name="connsiteY78" fmla="*/ 32849 h 52731"/>
                  <a:gd name="connsiteX79" fmla="*/ 82320 w 92691"/>
                  <a:gd name="connsiteY79" fmla="*/ 28527 h 52731"/>
                  <a:gd name="connsiteX80" fmla="*/ 82320 w 92691"/>
                  <a:gd name="connsiteY80" fmla="*/ 28527 h 52731"/>
                  <a:gd name="connsiteX81" fmla="*/ 82320 w 92691"/>
                  <a:gd name="connsiteY81" fmla="*/ 28527 h 52731"/>
                  <a:gd name="connsiteX82" fmla="*/ 82320 w 92691"/>
                  <a:gd name="connsiteY82" fmla="*/ 28527 h 52731"/>
                  <a:gd name="connsiteX83" fmla="*/ 82320 w 92691"/>
                  <a:gd name="connsiteY83" fmla="*/ 28527 h 52731"/>
                  <a:gd name="connsiteX84" fmla="*/ 85777 w 92691"/>
                  <a:gd name="connsiteY84" fmla="*/ 25069 h 52731"/>
                  <a:gd name="connsiteX85" fmla="*/ 86641 w 92691"/>
                  <a:gd name="connsiteY85" fmla="*/ 26798 h 52731"/>
                  <a:gd name="connsiteX86" fmla="*/ 86641 w 92691"/>
                  <a:gd name="connsiteY86" fmla="*/ 26798 h 52731"/>
                  <a:gd name="connsiteX87" fmla="*/ 85777 w 92691"/>
                  <a:gd name="connsiteY87" fmla="*/ 25069 h 52731"/>
                  <a:gd name="connsiteX88" fmla="*/ 77999 w 92691"/>
                  <a:gd name="connsiteY88" fmla="*/ 12967 h 52731"/>
                  <a:gd name="connsiteX89" fmla="*/ 81456 w 92691"/>
                  <a:gd name="connsiteY89" fmla="*/ 24205 h 52731"/>
                  <a:gd name="connsiteX90" fmla="*/ 86641 w 92691"/>
                  <a:gd name="connsiteY90" fmla="*/ 23340 h 52731"/>
                  <a:gd name="connsiteX91" fmla="*/ 82320 w 92691"/>
                  <a:gd name="connsiteY91" fmla="*/ 7780 h 52731"/>
                  <a:gd name="connsiteX92" fmla="*/ 82320 w 92691"/>
                  <a:gd name="connsiteY92" fmla="*/ 7780 h 52731"/>
                  <a:gd name="connsiteX93" fmla="*/ 83184 w 92691"/>
                  <a:gd name="connsiteY93" fmla="*/ 12102 h 52731"/>
                  <a:gd name="connsiteX94" fmla="*/ 77999 w 92691"/>
                  <a:gd name="connsiteY94" fmla="*/ 12967 h 52731"/>
                  <a:gd name="connsiteX95" fmla="*/ 18365 w 92691"/>
                  <a:gd name="connsiteY95" fmla="*/ 20747 h 52731"/>
                  <a:gd name="connsiteX96" fmla="*/ 19230 w 92691"/>
                  <a:gd name="connsiteY96" fmla="*/ 21611 h 52731"/>
                  <a:gd name="connsiteX97" fmla="*/ 72813 w 92691"/>
                  <a:gd name="connsiteY97" fmla="*/ 9509 h 52731"/>
                  <a:gd name="connsiteX98" fmla="*/ 71949 w 92691"/>
                  <a:gd name="connsiteY98" fmla="*/ 5187 h 52731"/>
                  <a:gd name="connsiteX99" fmla="*/ 76270 w 92691"/>
                  <a:gd name="connsiteY99" fmla="*/ 4322 h 52731"/>
                  <a:gd name="connsiteX100" fmla="*/ 76270 w 92691"/>
                  <a:gd name="connsiteY100" fmla="*/ 4322 h 52731"/>
                  <a:gd name="connsiteX101" fmla="*/ 17501 w 92691"/>
                  <a:gd name="connsiteY101" fmla="*/ 18154 h 52731"/>
                  <a:gd name="connsiteX102" fmla="*/ 18365 w 92691"/>
                  <a:gd name="connsiteY102" fmla="*/ 19882 h 52731"/>
                  <a:gd name="connsiteX103" fmla="*/ 18365 w 92691"/>
                  <a:gd name="connsiteY103" fmla="*/ 20747 h 52731"/>
                  <a:gd name="connsiteX104" fmla="*/ 18365 w 92691"/>
                  <a:gd name="connsiteY104" fmla="*/ 20747 h 52731"/>
                  <a:gd name="connsiteX105" fmla="*/ 76270 w 92691"/>
                  <a:gd name="connsiteY105" fmla="*/ 8645 h 52731"/>
                  <a:gd name="connsiteX106" fmla="*/ 76270 w 92691"/>
                  <a:gd name="connsiteY106" fmla="*/ 8645 h 52731"/>
                  <a:gd name="connsiteX107" fmla="*/ 76270 w 92691"/>
                  <a:gd name="connsiteY107" fmla="*/ 8645 h 52731"/>
                  <a:gd name="connsiteX108" fmla="*/ 76270 w 92691"/>
                  <a:gd name="connsiteY108" fmla="*/ 8645 h 52731"/>
                  <a:gd name="connsiteX109" fmla="*/ 76270 w 92691"/>
                  <a:gd name="connsiteY109" fmla="*/ 8645 h 527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</a:cxnLst>
                <a:rect l="l" t="t" r="r" b="b"/>
                <a:pathLst>
                  <a:path w="92691" h="52731">
                    <a:moveTo>
                      <a:pt x="20094" y="52732"/>
                    </a:moveTo>
                    <a:lnTo>
                      <a:pt x="20094" y="52732"/>
                    </a:lnTo>
                    <a:lnTo>
                      <a:pt x="18365" y="52732"/>
                    </a:lnTo>
                    <a:lnTo>
                      <a:pt x="18365" y="52732"/>
                    </a:lnTo>
                    <a:cubicBezTo>
                      <a:pt x="18365" y="52732"/>
                      <a:pt x="18365" y="52732"/>
                      <a:pt x="17501" y="52732"/>
                    </a:cubicBezTo>
                    <a:cubicBezTo>
                      <a:pt x="15773" y="52732"/>
                      <a:pt x="14044" y="51867"/>
                      <a:pt x="12316" y="51003"/>
                    </a:cubicBezTo>
                    <a:cubicBezTo>
                      <a:pt x="8859" y="49274"/>
                      <a:pt x="3673" y="46680"/>
                      <a:pt x="1080" y="39765"/>
                    </a:cubicBezTo>
                    <a:lnTo>
                      <a:pt x="1080" y="39765"/>
                    </a:lnTo>
                    <a:lnTo>
                      <a:pt x="216" y="35443"/>
                    </a:lnTo>
                    <a:lnTo>
                      <a:pt x="216" y="35443"/>
                    </a:lnTo>
                    <a:lnTo>
                      <a:pt x="216" y="35443"/>
                    </a:lnTo>
                    <a:lnTo>
                      <a:pt x="216" y="35443"/>
                    </a:lnTo>
                    <a:cubicBezTo>
                      <a:pt x="-648" y="30256"/>
                      <a:pt x="1080" y="25069"/>
                      <a:pt x="5402" y="20747"/>
                    </a:cubicBezTo>
                    <a:cubicBezTo>
                      <a:pt x="7130" y="19018"/>
                      <a:pt x="8859" y="17289"/>
                      <a:pt x="9723" y="16425"/>
                    </a:cubicBezTo>
                    <a:cubicBezTo>
                      <a:pt x="9723" y="16425"/>
                      <a:pt x="9723" y="16425"/>
                      <a:pt x="9723" y="16425"/>
                    </a:cubicBezTo>
                    <a:lnTo>
                      <a:pt x="9723" y="16425"/>
                    </a:lnTo>
                    <a:lnTo>
                      <a:pt x="11451" y="15560"/>
                    </a:lnTo>
                    <a:lnTo>
                      <a:pt x="11451" y="15560"/>
                    </a:lnTo>
                    <a:lnTo>
                      <a:pt x="76270" y="864"/>
                    </a:lnTo>
                    <a:cubicBezTo>
                      <a:pt x="76270" y="864"/>
                      <a:pt x="76270" y="864"/>
                      <a:pt x="76270" y="864"/>
                    </a:cubicBezTo>
                    <a:lnTo>
                      <a:pt x="78863" y="0"/>
                    </a:lnTo>
                    <a:lnTo>
                      <a:pt x="78863" y="0"/>
                    </a:lnTo>
                    <a:cubicBezTo>
                      <a:pt x="80592" y="0"/>
                      <a:pt x="82320" y="864"/>
                      <a:pt x="84049" y="2593"/>
                    </a:cubicBezTo>
                    <a:lnTo>
                      <a:pt x="84049" y="2593"/>
                    </a:lnTo>
                    <a:lnTo>
                      <a:pt x="84913" y="4322"/>
                    </a:lnTo>
                    <a:cubicBezTo>
                      <a:pt x="84913" y="4322"/>
                      <a:pt x="84913" y="4322"/>
                      <a:pt x="84913" y="4322"/>
                    </a:cubicBezTo>
                    <a:lnTo>
                      <a:pt x="85777" y="6916"/>
                    </a:lnTo>
                    <a:lnTo>
                      <a:pt x="85777" y="6916"/>
                    </a:lnTo>
                    <a:lnTo>
                      <a:pt x="92691" y="31120"/>
                    </a:lnTo>
                    <a:lnTo>
                      <a:pt x="92691" y="31120"/>
                    </a:lnTo>
                    <a:cubicBezTo>
                      <a:pt x="92691" y="31985"/>
                      <a:pt x="92691" y="33714"/>
                      <a:pt x="91827" y="34578"/>
                    </a:cubicBezTo>
                    <a:cubicBezTo>
                      <a:pt x="90963" y="35443"/>
                      <a:pt x="90098" y="36307"/>
                      <a:pt x="89234" y="37171"/>
                    </a:cubicBezTo>
                    <a:lnTo>
                      <a:pt x="89234" y="37171"/>
                    </a:lnTo>
                    <a:lnTo>
                      <a:pt x="84913" y="38036"/>
                    </a:lnTo>
                    <a:lnTo>
                      <a:pt x="84913" y="38036"/>
                    </a:lnTo>
                    <a:lnTo>
                      <a:pt x="22687" y="52732"/>
                    </a:lnTo>
                    <a:cubicBezTo>
                      <a:pt x="22687" y="52732"/>
                      <a:pt x="22687" y="52732"/>
                      <a:pt x="22687" y="52732"/>
                    </a:cubicBezTo>
                    <a:lnTo>
                      <a:pt x="20094" y="52732"/>
                    </a:lnTo>
                    <a:close/>
                    <a:moveTo>
                      <a:pt x="6266" y="38036"/>
                    </a:moveTo>
                    <a:cubicBezTo>
                      <a:pt x="7994" y="42358"/>
                      <a:pt x="11451" y="44952"/>
                      <a:pt x="14044" y="45816"/>
                    </a:cubicBezTo>
                    <a:cubicBezTo>
                      <a:pt x="15773" y="46680"/>
                      <a:pt x="16637" y="46680"/>
                      <a:pt x="18365" y="47545"/>
                    </a:cubicBezTo>
                    <a:lnTo>
                      <a:pt x="18365" y="45816"/>
                    </a:lnTo>
                    <a:lnTo>
                      <a:pt x="17501" y="42358"/>
                    </a:lnTo>
                    <a:cubicBezTo>
                      <a:pt x="16637" y="42358"/>
                      <a:pt x="16637" y="42358"/>
                      <a:pt x="15773" y="41494"/>
                    </a:cubicBezTo>
                    <a:cubicBezTo>
                      <a:pt x="13180" y="40629"/>
                      <a:pt x="11451" y="38900"/>
                      <a:pt x="10587" y="37171"/>
                    </a:cubicBezTo>
                    <a:lnTo>
                      <a:pt x="6266" y="38036"/>
                    </a:lnTo>
                    <a:close/>
                    <a:moveTo>
                      <a:pt x="23551" y="44952"/>
                    </a:moveTo>
                    <a:lnTo>
                      <a:pt x="24415" y="46680"/>
                    </a:lnTo>
                    <a:lnTo>
                      <a:pt x="79727" y="33714"/>
                    </a:lnTo>
                    <a:lnTo>
                      <a:pt x="77999" y="29391"/>
                    </a:lnTo>
                    <a:lnTo>
                      <a:pt x="23551" y="42358"/>
                    </a:lnTo>
                    <a:cubicBezTo>
                      <a:pt x="23551" y="42358"/>
                      <a:pt x="23551" y="44087"/>
                      <a:pt x="23551" y="44952"/>
                    </a:cubicBezTo>
                    <a:close/>
                    <a:moveTo>
                      <a:pt x="20958" y="36307"/>
                    </a:moveTo>
                    <a:lnTo>
                      <a:pt x="20958" y="38036"/>
                    </a:lnTo>
                    <a:lnTo>
                      <a:pt x="75406" y="25069"/>
                    </a:lnTo>
                    <a:lnTo>
                      <a:pt x="71949" y="13831"/>
                    </a:lnTo>
                    <a:lnTo>
                      <a:pt x="17501" y="25934"/>
                    </a:lnTo>
                    <a:lnTo>
                      <a:pt x="20958" y="36307"/>
                    </a:lnTo>
                    <a:lnTo>
                      <a:pt x="20958" y="36307"/>
                    </a:lnTo>
                    <a:close/>
                    <a:moveTo>
                      <a:pt x="14044" y="33714"/>
                    </a:moveTo>
                    <a:lnTo>
                      <a:pt x="14044" y="33714"/>
                    </a:lnTo>
                    <a:cubicBezTo>
                      <a:pt x="14044" y="35443"/>
                      <a:pt x="15773" y="36307"/>
                      <a:pt x="17501" y="37171"/>
                    </a:cubicBezTo>
                    <a:cubicBezTo>
                      <a:pt x="17501" y="37171"/>
                      <a:pt x="18365" y="37171"/>
                      <a:pt x="18365" y="37171"/>
                    </a:cubicBezTo>
                    <a:lnTo>
                      <a:pt x="18365" y="31985"/>
                    </a:lnTo>
                    <a:lnTo>
                      <a:pt x="15773" y="27662"/>
                    </a:lnTo>
                    <a:cubicBezTo>
                      <a:pt x="15773" y="27662"/>
                      <a:pt x="14908" y="28527"/>
                      <a:pt x="14908" y="28527"/>
                    </a:cubicBezTo>
                    <a:cubicBezTo>
                      <a:pt x="14044" y="30256"/>
                      <a:pt x="14044" y="31985"/>
                      <a:pt x="14044" y="33714"/>
                    </a:cubicBezTo>
                    <a:close/>
                    <a:moveTo>
                      <a:pt x="12316" y="19882"/>
                    </a:moveTo>
                    <a:cubicBezTo>
                      <a:pt x="11451" y="20747"/>
                      <a:pt x="9723" y="21611"/>
                      <a:pt x="8859" y="23340"/>
                    </a:cubicBezTo>
                    <a:cubicBezTo>
                      <a:pt x="7130" y="25934"/>
                      <a:pt x="4537" y="29391"/>
                      <a:pt x="4537" y="34578"/>
                    </a:cubicBezTo>
                    <a:lnTo>
                      <a:pt x="9723" y="33714"/>
                    </a:lnTo>
                    <a:cubicBezTo>
                      <a:pt x="9723" y="31120"/>
                      <a:pt x="10587" y="29391"/>
                      <a:pt x="12316" y="26798"/>
                    </a:cubicBezTo>
                    <a:cubicBezTo>
                      <a:pt x="13180" y="25934"/>
                      <a:pt x="13180" y="25934"/>
                      <a:pt x="14044" y="25069"/>
                    </a:cubicBezTo>
                    <a:lnTo>
                      <a:pt x="13180" y="21611"/>
                    </a:lnTo>
                    <a:cubicBezTo>
                      <a:pt x="13180" y="20747"/>
                      <a:pt x="12316" y="19882"/>
                      <a:pt x="12316" y="19882"/>
                    </a:cubicBezTo>
                    <a:close/>
                    <a:moveTo>
                      <a:pt x="83184" y="32849"/>
                    </a:moveTo>
                    <a:lnTo>
                      <a:pt x="80592" y="33714"/>
                    </a:lnTo>
                    <a:lnTo>
                      <a:pt x="83184" y="32849"/>
                    </a:lnTo>
                    <a:lnTo>
                      <a:pt x="83184" y="32849"/>
                    </a:lnTo>
                    <a:close/>
                    <a:moveTo>
                      <a:pt x="82320" y="28527"/>
                    </a:moveTo>
                    <a:lnTo>
                      <a:pt x="82320" y="28527"/>
                    </a:lnTo>
                    <a:lnTo>
                      <a:pt x="82320" y="28527"/>
                    </a:lnTo>
                    <a:lnTo>
                      <a:pt x="82320" y="28527"/>
                    </a:lnTo>
                    <a:lnTo>
                      <a:pt x="82320" y="28527"/>
                    </a:lnTo>
                    <a:close/>
                    <a:moveTo>
                      <a:pt x="85777" y="25069"/>
                    </a:moveTo>
                    <a:lnTo>
                      <a:pt x="86641" y="26798"/>
                    </a:lnTo>
                    <a:lnTo>
                      <a:pt x="86641" y="26798"/>
                    </a:lnTo>
                    <a:lnTo>
                      <a:pt x="85777" y="25069"/>
                    </a:lnTo>
                    <a:close/>
                    <a:moveTo>
                      <a:pt x="77999" y="12967"/>
                    </a:moveTo>
                    <a:lnTo>
                      <a:pt x="81456" y="24205"/>
                    </a:lnTo>
                    <a:lnTo>
                      <a:pt x="86641" y="23340"/>
                    </a:lnTo>
                    <a:lnTo>
                      <a:pt x="82320" y="7780"/>
                    </a:lnTo>
                    <a:lnTo>
                      <a:pt x="82320" y="7780"/>
                    </a:lnTo>
                    <a:lnTo>
                      <a:pt x="83184" y="12102"/>
                    </a:lnTo>
                    <a:lnTo>
                      <a:pt x="77999" y="12967"/>
                    </a:lnTo>
                    <a:close/>
                    <a:moveTo>
                      <a:pt x="18365" y="20747"/>
                    </a:moveTo>
                    <a:lnTo>
                      <a:pt x="19230" y="21611"/>
                    </a:lnTo>
                    <a:lnTo>
                      <a:pt x="72813" y="9509"/>
                    </a:lnTo>
                    <a:lnTo>
                      <a:pt x="71949" y="5187"/>
                    </a:lnTo>
                    <a:lnTo>
                      <a:pt x="76270" y="4322"/>
                    </a:lnTo>
                    <a:lnTo>
                      <a:pt x="76270" y="4322"/>
                    </a:lnTo>
                    <a:lnTo>
                      <a:pt x="17501" y="18154"/>
                    </a:lnTo>
                    <a:lnTo>
                      <a:pt x="18365" y="19882"/>
                    </a:lnTo>
                    <a:cubicBezTo>
                      <a:pt x="17501" y="19882"/>
                      <a:pt x="18365" y="20747"/>
                      <a:pt x="18365" y="20747"/>
                    </a:cubicBezTo>
                    <a:lnTo>
                      <a:pt x="18365" y="20747"/>
                    </a:lnTo>
                    <a:close/>
                    <a:moveTo>
                      <a:pt x="76270" y="8645"/>
                    </a:moveTo>
                    <a:lnTo>
                      <a:pt x="76270" y="8645"/>
                    </a:lnTo>
                    <a:lnTo>
                      <a:pt x="76270" y="8645"/>
                    </a:lnTo>
                    <a:lnTo>
                      <a:pt x="76270" y="8645"/>
                    </a:lnTo>
                    <a:lnTo>
                      <a:pt x="76270" y="864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1" name="Graphic 16831">
              <a:extLst>
                <a:ext uri="{FF2B5EF4-FFF2-40B4-BE49-F238E27FC236}">
                  <a16:creationId xmlns:a16="http://schemas.microsoft.com/office/drawing/2014/main" id="{47B51796-D4BA-6F02-EB10-1B5AFE588240}"/>
                </a:ext>
              </a:extLst>
            </p:cNvPr>
            <p:cNvGrpSpPr/>
            <p:nvPr/>
          </p:nvGrpSpPr>
          <p:grpSpPr>
            <a:xfrm>
              <a:off x="3854768" y="807678"/>
              <a:ext cx="254954" cy="113243"/>
              <a:chOff x="3854768" y="807678"/>
              <a:chExt cx="254954" cy="113243"/>
            </a:xfrm>
            <a:solidFill>
              <a:srgbClr val="355464"/>
            </a:solidFill>
          </p:grpSpPr>
          <p:sp>
            <p:nvSpPr>
              <p:cNvPr id="87" name="Freeform 17691">
                <a:extLst>
                  <a:ext uri="{FF2B5EF4-FFF2-40B4-BE49-F238E27FC236}">
                    <a16:creationId xmlns:a16="http://schemas.microsoft.com/office/drawing/2014/main" id="{2D804C86-46A8-747A-E5F2-95B3ABB5EDC0}"/>
                  </a:ext>
                </a:extLst>
              </p:cNvPr>
              <p:cNvSpPr/>
              <p:nvPr/>
            </p:nvSpPr>
            <p:spPr>
              <a:xfrm>
                <a:off x="3862114" y="809628"/>
                <a:ext cx="245880" cy="109024"/>
              </a:xfrm>
              <a:custGeom>
                <a:avLst/>
                <a:gdLst>
                  <a:gd name="connsiteX0" fmla="*/ 25495 w 245880"/>
                  <a:gd name="connsiteY0" fmla="*/ 68071 h 109024"/>
                  <a:gd name="connsiteX1" fmla="*/ 32410 w 245880"/>
                  <a:gd name="connsiteY1" fmla="*/ 85360 h 109024"/>
                  <a:gd name="connsiteX2" fmla="*/ 33274 w 245880"/>
                  <a:gd name="connsiteY2" fmla="*/ 89682 h 109024"/>
                  <a:gd name="connsiteX3" fmla="*/ 33274 w 245880"/>
                  <a:gd name="connsiteY3" fmla="*/ 90547 h 109024"/>
                  <a:gd name="connsiteX4" fmla="*/ 33274 w 245880"/>
                  <a:gd name="connsiteY4" fmla="*/ 90547 h 109024"/>
                  <a:gd name="connsiteX5" fmla="*/ 33274 w 245880"/>
                  <a:gd name="connsiteY5" fmla="*/ 90547 h 109024"/>
                  <a:gd name="connsiteX6" fmla="*/ 33274 w 245880"/>
                  <a:gd name="connsiteY6" fmla="*/ 90547 h 109024"/>
                  <a:gd name="connsiteX7" fmla="*/ 33274 w 245880"/>
                  <a:gd name="connsiteY7" fmla="*/ 90547 h 109024"/>
                  <a:gd name="connsiteX8" fmla="*/ 33274 w 245880"/>
                  <a:gd name="connsiteY8" fmla="*/ 90547 h 109024"/>
                  <a:gd name="connsiteX9" fmla="*/ 33274 w 245880"/>
                  <a:gd name="connsiteY9" fmla="*/ 90547 h 109024"/>
                  <a:gd name="connsiteX10" fmla="*/ 28952 w 245880"/>
                  <a:gd name="connsiteY10" fmla="*/ 90547 h 109024"/>
                  <a:gd name="connsiteX11" fmla="*/ 24631 w 245880"/>
                  <a:gd name="connsiteY11" fmla="*/ 90547 h 109024"/>
                  <a:gd name="connsiteX12" fmla="*/ 24631 w 245880"/>
                  <a:gd name="connsiteY12" fmla="*/ 90547 h 109024"/>
                  <a:gd name="connsiteX13" fmla="*/ 24631 w 245880"/>
                  <a:gd name="connsiteY13" fmla="*/ 90547 h 109024"/>
                  <a:gd name="connsiteX14" fmla="*/ 24631 w 245880"/>
                  <a:gd name="connsiteY14" fmla="*/ 90547 h 109024"/>
                  <a:gd name="connsiteX15" fmla="*/ 24631 w 245880"/>
                  <a:gd name="connsiteY15" fmla="*/ 90547 h 109024"/>
                  <a:gd name="connsiteX16" fmla="*/ 24631 w 245880"/>
                  <a:gd name="connsiteY16" fmla="*/ 90547 h 109024"/>
                  <a:gd name="connsiteX17" fmla="*/ 24631 w 245880"/>
                  <a:gd name="connsiteY17" fmla="*/ 90547 h 109024"/>
                  <a:gd name="connsiteX18" fmla="*/ 24631 w 245880"/>
                  <a:gd name="connsiteY18" fmla="*/ 89682 h 109024"/>
                  <a:gd name="connsiteX19" fmla="*/ 23767 w 245880"/>
                  <a:gd name="connsiteY19" fmla="*/ 86224 h 109024"/>
                  <a:gd name="connsiteX20" fmla="*/ 17717 w 245880"/>
                  <a:gd name="connsiteY20" fmla="*/ 69800 h 109024"/>
                  <a:gd name="connsiteX21" fmla="*/ 25495 w 245880"/>
                  <a:gd name="connsiteY21" fmla="*/ 68071 h 109024"/>
                  <a:gd name="connsiteX22" fmla="*/ 5618 w 245880"/>
                  <a:gd name="connsiteY22" fmla="*/ 44731 h 109024"/>
                  <a:gd name="connsiteX23" fmla="*/ 9075 w 245880"/>
                  <a:gd name="connsiteY23" fmla="*/ 42137 h 109024"/>
                  <a:gd name="connsiteX24" fmla="*/ 9075 w 245880"/>
                  <a:gd name="connsiteY24" fmla="*/ 42137 h 109024"/>
                  <a:gd name="connsiteX25" fmla="*/ 9075 w 245880"/>
                  <a:gd name="connsiteY25" fmla="*/ 42137 h 109024"/>
                  <a:gd name="connsiteX26" fmla="*/ 9075 w 245880"/>
                  <a:gd name="connsiteY26" fmla="*/ 42137 h 109024"/>
                  <a:gd name="connsiteX27" fmla="*/ 9075 w 245880"/>
                  <a:gd name="connsiteY27" fmla="*/ 42137 h 109024"/>
                  <a:gd name="connsiteX28" fmla="*/ 9075 w 245880"/>
                  <a:gd name="connsiteY28" fmla="*/ 42137 h 109024"/>
                  <a:gd name="connsiteX29" fmla="*/ 9075 w 245880"/>
                  <a:gd name="connsiteY29" fmla="*/ 43002 h 109024"/>
                  <a:gd name="connsiteX30" fmla="*/ 9939 w 245880"/>
                  <a:gd name="connsiteY30" fmla="*/ 44731 h 109024"/>
                  <a:gd name="connsiteX31" fmla="*/ 14260 w 245880"/>
                  <a:gd name="connsiteY31" fmla="*/ 50782 h 109024"/>
                  <a:gd name="connsiteX32" fmla="*/ 24631 w 245880"/>
                  <a:gd name="connsiteY32" fmla="*/ 68071 h 109024"/>
                  <a:gd name="connsiteX33" fmla="*/ 15989 w 245880"/>
                  <a:gd name="connsiteY33" fmla="*/ 72393 h 109024"/>
                  <a:gd name="connsiteX34" fmla="*/ 6482 w 245880"/>
                  <a:gd name="connsiteY34" fmla="*/ 55968 h 109024"/>
                  <a:gd name="connsiteX35" fmla="*/ 2161 w 245880"/>
                  <a:gd name="connsiteY35" fmla="*/ 50782 h 109024"/>
                  <a:gd name="connsiteX36" fmla="*/ 1296 w 245880"/>
                  <a:gd name="connsiteY36" fmla="*/ 49053 h 109024"/>
                  <a:gd name="connsiteX37" fmla="*/ 1296 w 245880"/>
                  <a:gd name="connsiteY37" fmla="*/ 49053 h 109024"/>
                  <a:gd name="connsiteX38" fmla="*/ 1296 w 245880"/>
                  <a:gd name="connsiteY38" fmla="*/ 49053 h 109024"/>
                  <a:gd name="connsiteX39" fmla="*/ 1296 w 245880"/>
                  <a:gd name="connsiteY39" fmla="*/ 49053 h 109024"/>
                  <a:gd name="connsiteX40" fmla="*/ 1296 w 245880"/>
                  <a:gd name="connsiteY40" fmla="*/ 49053 h 109024"/>
                  <a:gd name="connsiteX41" fmla="*/ 1296 w 245880"/>
                  <a:gd name="connsiteY41" fmla="*/ 49053 h 109024"/>
                  <a:gd name="connsiteX42" fmla="*/ 1296 w 245880"/>
                  <a:gd name="connsiteY42" fmla="*/ 49053 h 109024"/>
                  <a:gd name="connsiteX43" fmla="*/ 5618 w 245880"/>
                  <a:gd name="connsiteY43" fmla="*/ 44731 h 109024"/>
                  <a:gd name="connsiteX44" fmla="*/ 22038 w 245880"/>
                  <a:gd name="connsiteY44" fmla="*/ 25713 h 109024"/>
                  <a:gd name="connsiteX45" fmla="*/ 12532 w 245880"/>
                  <a:gd name="connsiteY45" fmla="*/ 43002 h 109024"/>
                  <a:gd name="connsiteX46" fmla="*/ 9075 w 245880"/>
                  <a:gd name="connsiteY46" fmla="*/ 47324 h 109024"/>
                  <a:gd name="connsiteX47" fmla="*/ 8210 w 245880"/>
                  <a:gd name="connsiteY47" fmla="*/ 48188 h 109024"/>
                  <a:gd name="connsiteX48" fmla="*/ 8210 w 245880"/>
                  <a:gd name="connsiteY48" fmla="*/ 48188 h 109024"/>
                  <a:gd name="connsiteX49" fmla="*/ 8210 w 245880"/>
                  <a:gd name="connsiteY49" fmla="*/ 48188 h 109024"/>
                  <a:gd name="connsiteX50" fmla="*/ 8210 w 245880"/>
                  <a:gd name="connsiteY50" fmla="*/ 48188 h 109024"/>
                  <a:gd name="connsiteX51" fmla="*/ 8210 w 245880"/>
                  <a:gd name="connsiteY51" fmla="*/ 48188 h 109024"/>
                  <a:gd name="connsiteX52" fmla="*/ 8210 w 245880"/>
                  <a:gd name="connsiteY52" fmla="*/ 48188 h 109024"/>
                  <a:gd name="connsiteX53" fmla="*/ 8210 w 245880"/>
                  <a:gd name="connsiteY53" fmla="*/ 48188 h 109024"/>
                  <a:gd name="connsiteX54" fmla="*/ 4753 w 245880"/>
                  <a:gd name="connsiteY54" fmla="*/ 44731 h 109024"/>
                  <a:gd name="connsiteX55" fmla="*/ 1296 w 245880"/>
                  <a:gd name="connsiteY55" fmla="*/ 41273 h 109024"/>
                  <a:gd name="connsiteX56" fmla="*/ 1296 w 245880"/>
                  <a:gd name="connsiteY56" fmla="*/ 41273 h 109024"/>
                  <a:gd name="connsiteX57" fmla="*/ 1296 w 245880"/>
                  <a:gd name="connsiteY57" fmla="*/ 41273 h 109024"/>
                  <a:gd name="connsiteX58" fmla="*/ 1296 w 245880"/>
                  <a:gd name="connsiteY58" fmla="*/ 41273 h 109024"/>
                  <a:gd name="connsiteX59" fmla="*/ 1296 w 245880"/>
                  <a:gd name="connsiteY59" fmla="*/ 41273 h 109024"/>
                  <a:gd name="connsiteX60" fmla="*/ 1296 w 245880"/>
                  <a:gd name="connsiteY60" fmla="*/ 41273 h 109024"/>
                  <a:gd name="connsiteX61" fmla="*/ 1296 w 245880"/>
                  <a:gd name="connsiteY61" fmla="*/ 41273 h 109024"/>
                  <a:gd name="connsiteX62" fmla="*/ 2161 w 245880"/>
                  <a:gd name="connsiteY62" fmla="*/ 40408 h 109024"/>
                  <a:gd name="connsiteX63" fmla="*/ 4753 w 245880"/>
                  <a:gd name="connsiteY63" fmla="*/ 36950 h 109024"/>
                  <a:gd name="connsiteX64" fmla="*/ 13396 w 245880"/>
                  <a:gd name="connsiteY64" fmla="*/ 21390 h 109024"/>
                  <a:gd name="connsiteX65" fmla="*/ 22038 w 245880"/>
                  <a:gd name="connsiteY65" fmla="*/ 25713 h 109024"/>
                  <a:gd name="connsiteX66" fmla="*/ 59201 w 245880"/>
                  <a:gd name="connsiteY66" fmla="*/ 10152 h 109024"/>
                  <a:gd name="connsiteX67" fmla="*/ 35002 w 245880"/>
                  <a:gd name="connsiteY67" fmla="*/ 11881 h 109024"/>
                  <a:gd name="connsiteX68" fmla="*/ 22038 w 245880"/>
                  <a:gd name="connsiteY68" fmla="*/ 25713 h 109024"/>
                  <a:gd name="connsiteX69" fmla="*/ 13396 w 245880"/>
                  <a:gd name="connsiteY69" fmla="*/ 21390 h 109024"/>
                  <a:gd name="connsiteX70" fmla="*/ 30681 w 245880"/>
                  <a:gd name="connsiteY70" fmla="*/ 3237 h 109024"/>
                  <a:gd name="connsiteX71" fmla="*/ 60930 w 245880"/>
                  <a:gd name="connsiteY71" fmla="*/ 1508 h 109024"/>
                  <a:gd name="connsiteX72" fmla="*/ 59201 w 245880"/>
                  <a:gd name="connsiteY72" fmla="*/ 10152 h 109024"/>
                  <a:gd name="connsiteX73" fmla="*/ 115378 w 245880"/>
                  <a:gd name="connsiteY73" fmla="*/ 45595 h 109024"/>
                  <a:gd name="connsiteX74" fmla="*/ 98957 w 245880"/>
                  <a:gd name="connsiteY74" fmla="*/ 35222 h 109024"/>
                  <a:gd name="connsiteX75" fmla="*/ 95500 w 245880"/>
                  <a:gd name="connsiteY75" fmla="*/ 30035 h 109024"/>
                  <a:gd name="connsiteX76" fmla="*/ 92907 w 245880"/>
                  <a:gd name="connsiteY76" fmla="*/ 25713 h 109024"/>
                  <a:gd name="connsiteX77" fmla="*/ 85129 w 245880"/>
                  <a:gd name="connsiteY77" fmla="*/ 18797 h 109024"/>
                  <a:gd name="connsiteX78" fmla="*/ 60066 w 245880"/>
                  <a:gd name="connsiteY78" fmla="*/ 11017 h 109024"/>
                  <a:gd name="connsiteX79" fmla="*/ 61794 w 245880"/>
                  <a:gd name="connsiteY79" fmla="*/ 1508 h 109024"/>
                  <a:gd name="connsiteX80" fmla="*/ 89450 w 245880"/>
                  <a:gd name="connsiteY80" fmla="*/ 10152 h 109024"/>
                  <a:gd name="connsiteX81" fmla="*/ 100686 w 245880"/>
                  <a:gd name="connsiteY81" fmla="*/ 20526 h 109024"/>
                  <a:gd name="connsiteX82" fmla="*/ 103278 w 245880"/>
                  <a:gd name="connsiteY82" fmla="*/ 25713 h 109024"/>
                  <a:gd name="connsiteX83" fmla="*/ 105871 w 245880"/>
                  <a:gd name="connsiteY83" fmla="*/ 30035 h 109024"/>
                  <a:gd name="connsiteX84" fmla="*/ 118835 w 245880"/>
                  <a:gd name="connsiteY84" fmla="*/ 38679 h 109024"/>
                  <a:gd name="connsiteX85" fmla="*/ 115378 w 245880"/>
                  <a:gd name="connsiteY85" fmla="*/ 45595 h 109024"/>
                  <a:gd name="connsiteX86" fmla="*/ 169826 w 245880"/>
                  <a:gd name="connsiteY86" fmla="*/ 29170 h 109024"/>
                  <a:gd name="connsiteX87" fmla="*/ 162912 w 245880"/>
                  <a:gd name="connsiteY87" fmla="*/ 33493 h 109024"/>
                  <a:gd name="connsiteX88" fmla="*/ 152541 w 245880"/>
                  <a:gd name="connsiteY88" fmla="*/ 42137 h 109024"/>
                  <a:gd name="connsiteX89" fmla="*/ 136984 w 245880"/>
                  <a:gd name="connsiteY89" fmla="*/ 48188 h 109024"/>
                  <a:gd name="connsiteX90" fmla="*/ 114514 w 245880"/>
                  <a:gd name="connsiteY90" fmla="*/ 44731 h 109024"/>
                  <a:gd name="connsiteX91" fmla="*/ 117971 w 245880"/>
                  <a:gd name="connsiteY91" fmla="*/ 36086 h 109024"/>
                  <a:gd name="connsiteX92" fmla="*/ 135256 w 245880"/>
                  <a:gd name="connsiteY92" fmla="*/ 38679 h 109024"/>
                  <a:gd name="connsiteX93" fmla="*/ 146491 w 245880"/>
                  <a:gd name="connsiteY93" fmla="*/ 33493 h 109024"/>
                  <a:gd name="connsiteX94" fmla="*/ 155998 w 245880"/>
                  <a:gd name="connsiteY94" fmla="*/ 25713 h 109024"/>
                  <a:gd name="connsiteX95" fmla="*/ 166369 w 245880"/>
                  <a:gd name="connsiteY95" fmla="*/ 18797 h 109024"/>
                  <a:gd name="connsiteX96" fmla="*/ 169826 w 245880"/>
                  <a:gd name="connsiteY96" fmla="*/ 29170 h 109024"/>
                  <a:gd name="connsiteX97" fmla="*/ 228595 w 245880"/>
                  <a:gd name="connsiteY97" fmla="*/ 29170 h 109024"/>
                  <a:gd name="connsiteX98" fmla="*/ 197482 w 245880"/>
                  <a:gd name="connsiteY98" fmla="*/ 26577 h 109024"/>
                  <a:gd name="connsiteX99" fmla="*/ 169826 w 245880"/>
                  <a:gd name="connsiteY99" fmla="*/ 29170 h 109024"/>
                  <a:gd name="connsiteX100" fmla="*/ 167233 w 245880"/>
                  <a:gd name="connsiteY100" fmla="*/ 19661 h 109024"/>
                  <a:gd name="connsiteX101" fmla="*/ 196618 w 245880"/>
                  <a:gd name="connsiteY101" fmla="*/ 17068 h 109024"/>
                  <a:gd name="connsiteX102" fmla="*/ 229459 w 245880"/>
                  <a:gd name="connsiteY102" fmla="*/ 19661 h 109024"/>
                  <a:gd name="connsiteX103" fmla="*/ 228595 w 245880"/>
                  <a:gd name="connsiteY103" fmla="*/ 29170 h 109024"/>
                  <a:gd name="connsiteX104" fmla="*/ 236373 w 245880"/>
                  <a:gd name="connsiteY104" fmla="*/ 42137 h 109024"/>
                  <a:gd name="connsiteX105" fmla="*/ 235509 w 245880"/>
                  <a:gd name="connsiteY105" fmla="*/ 34357 h 109024"/>
                  <a:gd name="connsiteX106" fmla="*/ 228595 w 245880"/>
                  <a:gd name="connsiteY106" fmla="*/ 29170 h 109024"/>
                  <a:gd name="connsiteX107" fmla="*/ 230324 w 245880"/>
                  <a:gd name="connsiteY107" fmla="*/ 19661 h 109024"/>
                  <a:gd name="connsiteX108" fmla="*/ 244152 w 245880"/>
                  <a:gd name="connsiteY108" fmla="*/ 30035 h 109024"/>
                  <a:gd name="connsiteX109" fmla="*/ 245880 w 245880"/>
                  <a:gd name="connsiteY109" fmla="*/ 42137 h 109024"/>
                  <a:gd name="connsiteX110" fmla="*/ 236373 w 245880"/>
                  <a:gd name="connsiteY110" fmla="*/ 42137 h 109024"/>
                  <a:gd name="connsiteX111" fmla="*/ 236373 w 245880"/>
                  <a:gd name="connsiteY111" fmla="*/ 41273 h 109024"/>
                  <a:gd name="connsiteX112" fmla="*/ 236373 w 245880"/>
                  <a:gd name="connsiteY112" fmla="*/ 41273 h 109024"/>
                  <a:gd name="connsiteX113" fmla="*/ 236373 w 245880"/>
                  <a:gd name="connsiteY113" fmla="*/ 41273 h 109024"/>
                  <a:gd name="connsiteX114" fmla="*/ 236373 w 245880"/>
                  <a:gd name="connsiteY114" fmla="*/ 41273 h 109024"/>
                  <a:gd name="connsiteX115" fmla="*/ 245016 w 245880"/>
                  <a:gd name="connsiteY115" fmla="*/ 43866 h 109024"/>
                  <a:gd name="connsiteX116" fmla="*/ 236373 w 245880"/>
                  <a:gd name="connsiteY116" fmla="*/ 50782 h 109024"/>
                  <a:gd name="connsiteX117" fmla="*/ 236373 w 245880"/>
                  <a:gd name="connsiteY117" fmla="*/ 41273 h 109024"/>
                  <a:gd name="connsiteX118" fmla="*/ 185382 w 245880"/>
                  <a:gd name="connsiteY118" fmla="*/ 55104 h 109024"/>
                  <a:gd name="connsiteX119" fmla="*/ 236373 w 245880"/>
                  <a:gd name="connsiteY119" fmla="*/ 42137 h 109024"/>
                  <a:gd name="connsiteX120" fmla="*/ 235509 w 245880"/>
                  <a:gd name="connsiteY120" fmla="*/ 51646 h 109024"/>
                  <a:gd name="connsiteX121" fmla="*/ 190568 w 245880"/>
                  <a:gd name="connsiteY121" fmla="*/ 62884 h 109024"/>
                  <a:gd name="connsiteX122" fmla="*/ 185382 w 245880"/>
                  <a:gd name="connsiteY122" fmla="*/ 55104 h 109024"/>
                  <a:gd name="connsiteX123" fmla="*/ 154269 w 245880"/>
                  <a:gd name="connsiteY123" fmla="*/ 104378 h 109024"/>
                  <a:gd name="connsiteX124" fmla="*/ 149948 w 245880"/>
                  <a:gd name="connsiteY124" fmla="*/ 102649 h 109024"/>
                  <a:gd name="connsiteX125" fmla="*/ 149948 w 245880"/>
                  <a:gd name="connsiteY125" fmla="*/ 102649 h 109024"/>
                  <a:gd name="connsiteX126" fmla="*/ 149948 w 245880"/>
                  <a:gd name="connsiteY126" fmla="*/ 102649 h 109024"/>
                  <a:gd name="connsiteX127" fmla="*/ 149948 w 245880"/>
                  <a:gd name="connsiteY127" fmla="*/ 102649 h 109024"/>
                  <a:gd name="connsiteX128" fmla="*/ 149948 w 245880"/>
                  <a:gd name="connsiteY128" fmla="*/ 102649 h 109024"/>
                  <a:gd name="connsiteX129" fmla="*/ 149948 w 245880"/>
                  <a:gd name="connsiteY129" fmla="*/ 102649 h 109024"/>
                  <a:gd name="connsiteX130" fmla="*/ 150812 w 245880"/>
                  <a:gd name="connsiteY130" fmla="*/ 101784 h 109024"/>
                  <a:gd name="connsiteX131" fmla="*/ 152541 w 245880"/>
                  <a:gd name="connsiteY131" fmla="*/ 98327 h 109024"/>
                  <a:gd name="connsiteX132" fmla="*/ 159455 w 245880"/>
                  <a:gd name="connsiteY132" fmla="*/ 85360 h 109024"/>
                  <a:gd name="connsiteX133" fmla="*/ 185382 w 245880"/>
                  <a:gd name="connsiteY133" fmla="*/ 55104 h 109024"/>
                  <a:gd name="connsiteX134" fmla="*/ 190568 w 245880"/>
                  <a:gd name="connsiteY134" fmla="*/ 62884 h 109024"/>
                  <a:gd name="connsiteX135" fmla="*/ 167233 w 245880"/>
                  <a:gd name="connsiteY135" fmla="*/ 90547 h 109024"/>
                  <a:gd name="connsiteX136" fmla="*/ 160319 w 245880"/>
                  <a:gd name="connsiteY136" fmla="*/ 102649 h 109024"/>
                  <a:gd name="connsiteX137" fmla="*/ 158590 w 245880"/>
                  <a:gd name="connsiteY137" fmla="*/ 106107 h 109024"/>
                  <a:gd name="connsiteX138" fmla="*/ 158590 w 245880"/>
                  <a:gd name="connsiteY138" fmla="*/ 106971 h 109024"/>
                  <a:gd name="connsiteX139" fmla="*/ 158590 w 245880"/>
                  <a:gd name="connsiteY139" fmla="*/ 106971 h 109024"/>
                  <a:gd name="connsiteX140" fmla="*/ 158590 w 245880"/>
                  <a:gd name="connsiteY140" fmla="*/ 106971 h 109024"/>
                  <a:gd name="connsiteX141" fmla="*/ 158590 w 245880"/>
                  <a:gd name="connsiteY141" fmla="*/ 106971 h 109024"/>
                  <a:gd name="connsiteX142" fmla="*/ 158590 w 245880"/>
                  <a:gd name="connsiteY142" fmla="*/ 106971 h 109024"/>
                  <a:gd name="connsiteX143" fmla="*/ 158590 w 245880"/>
                  <a:gd name="connsiteY143" fmla="*/ 106971 h 109024"/>
                  <a:gd name="connsiteX144" fmla="*/ 154269 w 245880"/>
                  <a:gd name="connsiteY144" fmla="*/ 104378 h 109024"/>
                  <a:gd name="connsiteX145" fmla="*/ 33274 w 245880"/>
                  <a:gd name="connsiteY145" fmla="*/ 91411 h 109024"/>
                  <a:gd name="connsiteX146" fmla="*/ 28952 w 245880"/>
                  <a:gd name="connsiteY146" fmla="*/ 95733 h 109024"/>
                  <a:gd name="connsiteX147" fmla="*/ 24631 w 245880"/>
                  <a:gd name="connsiteY147" fmla="*/ 91411 h 109024"/>
                  <a:gd name="connsiteX148" fmla="*/ 33274 w 245880"/>
                  <a:gd name="connsiteY148" fmla="*/ 91411 h 109024"/>
                  <a:gd name="connsiteX149" fmla="*/ 21174 w 245880"/>
                  <a:gd name="connsiteY149" fmla="*/ 69800 h 109024"/>
                  <a:gd name="connsiteX150" fmla="*/ 25495 w 245880"/>
                  <a:gd name="connsiteY150" fmla="*/ 68071 h 109024"/>
                  <a:gd name="connsiteX151" fmla="*/ 25495 w 245880"/>
                  <a:gd name="connsiteY151" fmla="*/ 68071 h 109024"/>
                  <a:gd name="connsiteX152" fmla="*/ 21174 w 245880"/>
                  <a:gd name="connsiteY152" fmla="*/ 69800 h 109024"/>
                  <a:gd name="connsiteX153" fmla="*/ 5618 w 245880"/>
                  <a:gd name="connsiteY153" fmla="*/ 44731 h 109024"/>
                  <a:gd name="connsiteX154" fmla="*/ 1296 w 245880"/>
                  <a:gd name="connsiteY154" fmla="*/ 48188 h 109024"/>
                  <a:gd name="connsiteX155" fmla="*/ 1296 w 245880"/>
                  <a:gd name="connsiteY155" fmla="*/ 42137 h 109024"/>
                  <a:gd name="connsiteX156" fmla="*/ 5618 w 245880"/>
                  <a:gd name="connsiteY156" fmla="*/ 44731 h 109024"/>
                  <a:gd name="connsiteX157" fmla="*/ 60930 w 245880"/>
                  <a:gd name="connsiteY157" fmla="*/ 5830 h 109024"/>
                  <a:gd name="connsiteX158" fmla="*/ 60066 w 245880"/>
                  <a:gd name="connsiteY158" fmla="*/ 10152 h 109024"/>
                  <a:gd name="connsiteX159" fmla="*/ 60066 w 245880"/>
                  <a:gd name="connsiteY159" fmla="*/ 10152 h 109024"/>
                  <a:gd name="connsiteX160" fmla="*/ 60930 w 245880"/>
                  <a:gd name="connsiteY160" fmla="*/ 5830 h 109024"/>
                  <a:gd name="connsiteX161" fmla="*/ 229459 w 245880"/>
                  <a:gd name="connsiteY161" fmla="*/ 24848 h 109024"/>
                  <a:gd name="connsiteX162" fmla="*/ 228595 w 245880"/>
                  <a:gd name="connsiteY162" fmla="*/ 29170 h 109024"/>
                  <a:gd name="connsiteX163" fmla="*/ 228595 w 245880"/>
                  <a:gd name="connsiteY163" fmla="*/ 29170 h 109024"/>
                  <a:gd name="connsiteX164" fmla="*/ 229459 w 245880"/>
                  <a:gd name="connsiteY164" fmla="*/ 24848 h 109024"/>
                  <a:gd name="connsiteX165" fmla="*/ 240695 w 245880"/>
                  <a:gd name="connsiteY165" fmla="*/ 43002 h 109024"/>
                  <a:gd name="connsiteX166" fmla="*/ 245016 w 245880"/>
                  <a:gd name="connsiteY166" fmla="*/ 43002 h 109024"/>
                  <a:gd name="connsiteX167" fmla="*/ 245016 w 245880"/>
                  <a:gd name="connsiteY167" fmla="*/ 43866 h 109024"/>
                  <a:gd name="connsiteX168" fmla="*/ 240695 w 245880"/>
                  <a:gd name="connsiteY168" fmla="*/ 43002 h 109024"/>
                  <a:gd name="connsiteX169" fmla="*/ 236373 w 245880"/>
                  <a:gd name="connsiteY169" fmla="*/ 46460 h 109024"/>
                  <a:gd name="connsiteX170" fmla="*/ 236373 w 245880"/>
                  <a:gd name="connsiteY170" fmla="*/ 50782 h 109024"/>
                  <a:gd name="connsiteX171" fmla="*/ 236373 w 245880"/>
                  <a:gd name="connsiteY171" fmla="*/ 50782 h 109024"/>
                  <a:gd name="connsiteX172" fmla="*/ 236373 w 245880"/>
                  <a:gd name="connsiteY172" fmla="*/ 46460 h 109024"/>
                  <a:gd name="connsiteX173" fmla="*/ 187975 w 245880"/>
                  <a:gd name="connsiteY173" fmla="*/ 58562 h 109024"/>
                  <a:gd name="connsiteX174" fmla="*/ 190568 w 245880"/>
                  <a:gd name="connsiteY174" fmla="*/ 62020 h 109024"/>
                  <a:gd name="connsiteX175" fmla="*/ 190568 w 245880"/>
                  <a:gd name="connsiteY175" fmla="*/ 62020 h 109024"/>
                  <a:gd name="connsiteX176" fmla="*/ 187975 w 245880"/>
                  <a:gd name="connsiteY176" fmla="*/ 58562 h 109024"/>
                  <a:gd name="connsiteX177" fmla="*/ 158590 w 245880"/>
                  <a:gd name="connsiteY177" fmla="*/ 106107 h 109024"/>
                  <a:gd name="connsiteX178" fmla="*/ 152541 w 245880"/>
                  <a:gd name="connsiteY178" fmla="*/ 108700 h 109024"/>
                  <a:gd name="connsiteX179" fmla="*/ 149948 w 245880"/>
                  <a:gd name="connsiteY179" fmla="*/ 102649 h 109024"/>
                  <a:gd name="connsiteX180" fmla="*/ 158590 w 245880"/>
                  <a:gd name="connsiteY180" fmla="*/ 106107 h 109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</a:cxnLst>
                <a:rect l="l" t="t" r="r" b="b"/>
                <a:pathLst>
                  <a:path w="245880" h="109024">
                    <a:moveTo>
                      <a:pt x="25495" y="68071"/>
                    </a:moveTo>
                    <a:cubicBezTo>
                      <a:pt x="28952" y="76715"/>
                      <a:pt x="31545" y="81902"/>
                      <a:pt x="32410" y="85360"/>
                    </a:cubicBezTo>
                    <a:cubicBezTo>
                      <a:pt x="33274" y="87089"/>
                      <a:pt x="33274" y="88818"/>
                      <a:pt x="33274" y="89682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33274" y="90547"/>
                    </a:cubicBezTo>
                    <a:cubicBezTo>
                      <a:pt x="33274" y="90547"/>
                      <a:pt x="33274" y="90547"/>
                      <a:pt x="28952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90547"/>
                    </a:cubicBezTo>
                    <a:cubicBezTo>
                      <a:pt x="24631" y="90547"/>
                      <a:pt x="24631" y="90547"/>
                      <a:pt x="24631" y="89682"/>
                    </a:cubicBezTo>
                    <a:cubicBezTo>
                      <a:pt x="24631" y="88818"/>
                      <a:pt x="24631" y="87953"/>
                      <a:pt x="23767" y="86224"/>
                    </a:cubicBezTo>
                    <a:cubicBezTo>
                      <a:pt x="22903" y="82767"/>
                      <a:pt x="21174" y="77580"/>
                      <a:pt x="17717" y="69800"/>
                    </a:cubicBezTo>
                    <a:lnTo>
                      <a:pt x="25495" y="68071"/>
                    </a:lnTo>
                    <a:close/>
                    <a:moveTo>
                      <a:pt x="5618" y="44731"/>
                    </a:move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2137"/>
                    </a:cubicBezTo>
                    <a:cubicBezTo>
                      <a:pt x="9075" y="42137"/>
                      <a:pt x="9075" y="42137"/>
                      <a:pt x="9075" y="43002"/>
                    </a:cubicBezTo>
                    <a:cubicBezTo>
                      <a:pt x="9075" y="43002"/>
                      <a:pt x="9939" y="43866"/>
                      <a:pt x="9939" y="44731"/>
                    </a:cubicBezTo>
                    <a:cubicBezTo>
                      <a:pt x="10803" y="46460"/>
                      <a:pt x="12532" y="48188"/>
                      <a:pt x="14260" y="50782"/>
                    </a:cubicBezTo>
                    <a:cubicBezTo>
                      <a:pt x="17717" y="55968"/>
                      <a:pt x="22038" y="62020"/>
                      <a:pt x="24631" y="68071"/>
                    </a:cubicBezTo>
                    <a:lnTo>
                      <a:pt x="15989" y="72393"/>
                    </a:lnTo>
                    <a:cubicBezTo>
                      <a:pt x="13396" y="66342"/>
                      <a:pt x="9939" y="61155"/>
                      <a:pt x="6482" y="55968"/>
                    </a:cubicBezTo>
                    <a:cubicBezTo>
                      <a:pt x="4753" y="53375"/>
                      <a:pt x="3889" y="51646"/>
                      <a:pt x="2161" y="50782"/>
                    </a:cubicBezTo>
                    <a:cubicBezTo>
                      <a:pt x="1296" y="49917"/>
                      <a:pt x="1296" y="49917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9053"/>
                      <a:pt x="1296" y="49053"/>
                      <a:pt x="1296" y="49053"/>
                    </a:cubicBezTo>
                    <a:cubicBezTo>
                      <a:pt x="1296" y="48188"/>
                      <a:pt x="1296" y="48188"/>
                      <a:pt x="5618" y="44731"/>
                    </a:cubicBezTo>
                    <a:close/>
                    <a:moveTo>
                      <a:pt x="22038" y="25713"/>
                    </a:moveTo>
                    <a:cubicBezTo>
                      <a:pt x="18581" y="33493"/>
                      <a:pt x="15124" y="38679"/>
                      <a:pt x="12532" y="43002"/>
                    </a:cubicBezTo>
                    <a:cubicBezTo>
                      <a:pt x="11667" y="44731"/>
                      <a:pt x="9939" y="46460"/>
                      <a:pt x="9075" y="47324"/>
                    </a:cubicBezTo>
                    <a:cubicBezTo>
                      <a:pt x="9075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8210" y="48188"/>
                    </a:cubicBezTo>
                    <a:cubicBezTo>
                      <a:pt x="8210" y="48188"/>
                      <a:pt x="8210" y="48188"/>
                      <a:pt x="4753" y="44731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1296" y="41273"/>
                    </a:cubicBezTo>
                    <a:cubicBezTo>
                      <a:pt x="1296" y="41273"/>
                      <a:pt x="1296" y="41273"/>
                      <a:pt x="2161" y="40408"/>
                    </a:cubicBezTo>
                    <a:cubicBezTo>
                      <a:pt x="3025" y="39544"/>
                      <a:pt x="3889" y="38679"/>
                      <a:pt x="4753" y="36950"/>
                    </a:cubicBezTo>
                    <a:cubicBezTo>
                      <a:pt x="7346" y="33493"/>
                      <a:pt x="9939" y="28306"/>
                      <a:pt x="13396" y="21390"/>
                    </a:cubicBezTo>
                    <a:lnTo>
                      <a:pt x="22038" y="25713"/>
                    </a:lnTo>
                    <a:close/>
                    <a:moveTo>
                      <a:pt x="59201" y="10152"/>
                    </a:moveTo>
                    <a:cubicBezTo>
                      <a:pt x="48830" y="8424"/>
                      <a:pt x="41052" y="9288"/>
                      <a:pt x="35002" y="11881"/>
                    </a:cubicBezTo>
                    <a:cubicBezTo>
                      <a:pt x="28952" y="14475"/>
                      <a:pt x="25495" y="18797"/>
                      <a:pt x="22038" y="25713"/>
                    </a:cubicBezTo>
                    <a:lnTo>
                      <a:pt x="13396" y="21390"/>
                    </a:lnTo>
                    <a:cubicBezTo>
                      <a:pt x="16853" y="12746"/>
                      <a:pt x="22903" y="6695"/>
                      <a:pt x="30681" y="3237"/>
                    </a:cubicBezTo>
                    <a:cubicBezTo>
                      <a:pt x="38459" y="-221"/>
                      <a:pt x="48830" y="-1085"/>
                      <a:pt x="60930" y="1508"/>
                    </a:cubicBezTo>
                    <a:lnTo>
                      <a:pt x="59201" y="10152"/>
                    </a:lnTo>
                    <a:close/>
                    <a:moveTo>
                      <a:pt x="115378" y="45595"/>
                    </a:moveTo>
                    <a:cubicBezTo>
                      <a:pt x="106735" y="42137"/>
                      <a:pt x="101550" y="38679"/>
                      <a:pt x="98957" y="35222"/>
                    </a:cubicBezTo>
                    <a:cubicBezTo>
                      <a:pt x="97229" y="33493"/>
                      <a:pt x="96364" y="31764"/>
                      <a:pt x="95500" y="30035"/>
                    </a:cubicBezTo>
                    <a:cubicBezTo>
                      <a:pt x="94636" y="28306"/>
                      <a:pt x="93771" y="26577"/>
                      <a:pt x="92907" y="25713"/>
                    </a:cubicBezTo>
                    <a:cubicBezTo>
                      <a:pt x="91179" y="23119"/>
                      <a:pt x="89450" y="20526"/>
                      <a:pt x="85129" y="18797"/>
                    </a:cubicBezTo>
                    <a:cubicBezTo>
                      <a:pt x="80808" y="16204"/>
                      <a:pt x="73029" y="13610"/>
                      <a:pt x="60066" y="11017"/>
                    </a:cubicBezTo>
                    <a:lnTo>
                      <a:pt x="61794" y="1508"/>
                    </a:lnTo>
                    <a:cubicBezTo>
                      <a:pt x="74758" y="4101"/>
                      <a:pt x="83400" y="6695"/>
                      <a:pt x="89450" y="10152"/>
                    </a:cubicBezTo>
                    <a:cubicBezTo>
                      <a:pt x="95500" y="13610"/>
                      <a:pt x="98957" y="17068"/>
                      <a:pt x="100686" y="20526"/>
                    </a:cubicBezTo>
                    <a:cubicBezTo>
                      <a:pt x="101550" y="22255"/>
                      <a:pt x="102414" y="23984"/>
                      <a:pt x="103278" y="25713"/>
                    </a:cubicBezTo>
                    <a:cubicBezTo>
                      <a:pt x="104142" y="27441"/>
                      <a:pt x="105007" y="28306"/>
                      <a:pt x="105871" y="30035"/>
                    </a:cubicBezTo>
                    <a:cubicBezTo>
                      <a:pt x="108464" y="32628"/>
                      <a:pt x="111921" y="35222"/>
                      <a:pt x="118835" y="38679"/>
                    </a:cubicBezTo>
                    <a:lnTo>
                      <a:pt x="115378" y="45595"/>
                    </a:lnTo>
                    <a:close/>
                    <a:moveTo>
                      <a:pt x="169826" y="29170"/>
                    </a:moveTo>
                    <a:cubicBezTo>
                      <a:pt x="168097" y="29170"/>
                      <a:pt x="166369" y="30899"/>
                      <a:pt x="162912" y="33493"/>
                    </a:cubicBezTo>
                    <a:cubicBezTo>
                      <a:pt x="160319" y="36086"/>
                      <a:pt x="156862" y="39544"/>
                      <a:pt x="152541" y="42137"/>
                    </a:cubicBezTo>
                    <a:cubicBezTo>
                      <a:pt x="148219" y="44731"/>
                      <a:pt x="143034" y="47324"/>
                      <a:pt x="136984" y="48188"/>
                    </a:cubicBezTo>
                    <a:cubicBezTo>
                      <a:pt x="130934" y="49053"/>
                      <a:pt x="123156" y="48188"/>
                      <a:pt x="114514" y="44731"/>
                    </a:cubicBezTo>
                    <a:lnTo>
                      <a:pt x="117971" y="36086"/>
                    </a:lnTo>
                    <a:cubicBezTo>
                      <a:pt x="124885" y="38679"/>
                      <a:pt x="130934" y="39544"/>
                      <a:pt x="135256" y="38679"/>
                    </a:cubicBezTo>
                    <a:cubicBezTo>
                      <a:pt x="139577" y="37815"/>
                      <a:pt x="143034" y="36086"/>
                      <a:pt x="146491" y="33493"/>
                    </a:cubicBezTo>
                    <a:cubicBezTo>
                      <a:pt x="149948" y="30899"/>
                      <a:pt x="152541" y="28306"/>
                      <a:pt x="155998" y="25713"/>
                    </a:cubicBezTo>
                    <a:cubicBezTo>
                      <a:pt x="158590" y="23119"/>
                      <a:pt x="162048" y="19661"/>
                      <a:pt x="166369" y="18797"/>
                    </a:cubicBezTo>
                    <a:lnTo>
                      <a:pt x="169826" y="29170"/>
                    </a:lnTo>
                    <a:close/>
                    <a:moveTo>
                      <a:pt x="228595" y="29170"/>
                    </a:moveTo>
                    <a:cubicBezTo>
                      <a:pt x="220817" y="27441"/>
                      <a:pt x="209582" y="26577"/>
                      <a:pt x="197482" y="26577"/>
                    </a:cubicBezTo>
                    <a:cubicBezTo>
                      <a:pt x="186247" y="26577"/>
                      <a:pt x="175876" y="27441"/>
                      <a:pt x="169826" y="29170"/>
                    </a:cubicBezTo>
                    <a:lnTo>
                      <a:pt x="167233" y="19661"/>
                    </a:lnTo>
                    <a:cubicBezTo>
                      <a:pt x="174147" y="17933"/>
                      <a:pt x="185382" y="17068"/>
                      <a:pt x="196618" y="17068"/>
                    </a:cubicBezTo>
                    <a:cubicBezTo>
                      <a:pt x="207853" y="17068"/>
                      <a:pt x="220817" y="17933"/>
                      <a:pt x="229459" y="19661"/>
                    </a:cubicBezTo>
                    <a:lnTo>
                      <a:pt x="228595" y="29170"/>
                    </a:lnTo>
                    <a:close/>
                    <a:moveTo>
                      <a:pt x="236373" y="42137"/>
                    </a:moveTo>
                    <a:cubicBezTo>
                      <a:pt x="236373" y="39544"/>
                      <a:pt x="236373" y="36950"/>
                      <a:pt x="235509" y="34357"/>
                    </a:cubicBezTo>
                    <a:cubicBezTo>
                      <a:pt x="234645" y="32628"/>
                      <a:pt x="232916" y="30035"/>
                      <a:pt x="228595" y="29170"/>
                    </a:cubicBezTo>
                    <a:lnTo>
                      <a:pt x="230324" y="19661"/>
                    </a:lnTo>
                    <a:cubicBezTo>
                      <a:pt x="238102" y="21390"/>
                      <a:pt x="241559" y="24848"/>
                      <a:pt x="244152" y="30035"/>
                    </a:cubicBezTo>
                    <a:cubicBezTo>
                      <a:pt x="245880" y="34357"/>
                      <a:pt x="245880" y="39544"/>
                      <a:pt x="245880" y="42137"/>
                    </a:cubicBezTo>
                    <a:lnTo>
                      <a:pt x="236373" y="42137"/>
                    </a:lnTo>
                    <a:close/>
                    <a:moveTo>
                      <a:pt x="236373" y="41273"/>
                    </a:moveTo>
                    <a:cubicBezTo>
                      <a:pt x="236373" y="41273"/>
                      <a:pt x="236373" y="41273"/>
                      <a:pt x="236373" y="41273"/>
                    </a:cubicBezTo>
                    <a:cubicBezTo>
                      <a:pt x="236373" y="41273"/>
                      <a:pt x="236373" y="41273"/>
                      <a:pt x="236373" y="41273"/>
                    </a:cubicBezTo>
                    <a:cubicBezTo>
                      <a:pt x="236373" y="42137"/>
                      <a:pt x="236373" y="42137"/>
                      <a:pt x="236373" y="41273"/>
                    </a:cubicBezTo>
                    <a:lnTo>
                      <a:pt x="245016" y="43866"/>
                    </a:lnTo>
                    <a:cubicBezTo>
                      <a:pt x="244152" y="48188"/>
                      <a:pt x="240695" y="50782"/>
                      <a:pt x="236373" y="50782"/>
                    </a:cubicBezTo>
                    <a:lnTo>
                      <a:pt x="236373" y="41273"/>
                    </a:lnTo>
                    <a:close/>
                    <a:moveTo>
                      <a:pt x="185382" y="55104"/>
                    </a:moveTo>
                    <a:cubicBezTo>
                      <a:pt x="203532" y="42137"/>
                      <a:pt x="227731" y="41273"/>
                      <a:pt x="236373" y="42137"/>
                    </a:cubicBezTo>
                    <a:lnTo>
                      <a:pt x="235509" y="51646"/>
                    </a:lnTo>
                    <a:cubicBezTo>
                      <a:pt x="226867" y="51646"/>
                      <a:pt x="205260" y="52511"/>
                      <a:pt x="190568" y="62884"/>
                    </a:cubicBezTo>
                    <a:lnTo>
                      <a:pt x="185382" y="55104"/>
                    </a:lnTo>
                    <a:close/>
                    <a:moveTo>
                      <a:pt x="154269" y="104378"/>
                    </a:move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2649"/>
                      <a:pt x="149948" y="102649"/>
                    </a:cubicBezTo>
                    <a:cubicBezTo>
                      <a:pt x="149948" y="102649"/>
                      <a:pt x="149948" y="101784"/>
                      <a:pt x="150812" y="101784"/>
                    </a:cubicBezTo>
                    <a:cubicBezTo>
                      <a:pt x="150812" y="100920"/>
                      <a:pt x="151676" y="99191"/>
                      <a:pt x="152541" y="98327"/>
                    </a:cubicBezTo>
                    <a:cubicBezTo>
                      <a:pt x="154269" y="94869"/>
                      <a:pt x="156862" y="90547"/>
                      <a:pt x="159455" y="85360"/>
                    </a:cubicBezTo>
                    <a:cubicBezTo>
                      <a:pt x="165505" y="75851"/>
                      <a:pt x="174147" y="62884"/>
                      <a:pt x="185382" y="55104"/>
                    </a:cubicBezTo>
                    <a:lnTo>
                      <a:pt x="190568" y="62884"/>
                    </a:lnTo>
                    <a:cubicBezTo>
                      <a:pt x="181061" y="69800"/>
                      <a:pt x="172419" y="81038"/>
                      <a:pt x="167233" y="90547"/>
                    </a:cubicBezTo>
                    <a:cubicBezTo>
                      <a:pt x="164640" y="94869"/>
                      <a:pt x="162048" y="99191"/>
                      <a:pt x="160319" y="102649"/>
                    </a:cubicBezTo>
                    <a:cubicBezTo>
                      <a:pt x="159455" y="104378"/>
                      <a:pt x="158590" y="105242"/>
                      <a:pt x="158590" y="106107"/>
                    </a:cubicBezTo>
                    <a:cubicBezTo>
                      <a:pt x="158590" y="106107"/>
                      <a:pt x="158590" y="106971"/>
                      <a:pt x="158590" y="106971"/>
                    </a:cubicBezTo>
                    <a:cubicBezTo>
                      <a:pt x="158590" y="106971"/>
                      <a:pt x="158590" y="106971"/>
                      <a:pt x="158590" y="106971"/>
                    </a:cubicBezTo>
                    <a:cubicBezTo>
                      <a:pt x="158590" y="106971"/>
                      <a:pt x="158590" y="106971"/>
                      <a:pt x="158590" y="106971"/>
                    </a:cubicBezTo>
                    <a:cubicBezTo>
                      <a:pt x="158590" y="106971"/>
                      <a:pt x="158590" y="106971"/>
                      <a:pt x="158590" y="106971"/>
                    </a:cubicBezTo>
                    <a:cubicBezTo>
                      <a:pt x="158590" y="106971"/>
                      <a:pt x="158590" y="106971"/>
                      <a:pt x="158590" y="106971"/>
                    </a:cubicBezTo>
                    <a:lnTo>
                      <a:pt x="158590" y="106971"/>
                    </a:lnTo>
                    <a:cubicBezTo>
                      <a:pt x="158590" y="106107"/>
                      <a:pt x="158590" y="106107"/>
                      <a:pt x="154269" y="104378"/>
                    </a:cubicBezTo>
                    <a:close/>
                    <a:moveTo>
                      <a:pt x="33274" y="91411"/>
                    </a:moveTo>
                    <a:cubicBezTo>
                      <a:pt x="33274" y="94004"/>
                      <a:pt x="31545" y="95733"/>
                      <a:pt x="28952" y="95733"/>
                    </a:cubicBezTo>
                    <a:cubicBezTo>
                      <a:pt x="26360" y="95733"/>
                      <a:pt x="24631" y="94004"/>
                      <a:pt x="24631" y="91411"/>
                    </a:cubicBezTo>
                    <a:lnTo>
                      <a:pt x="33274" y="91411"/>
                    </a:lnTo>
                    <a:close/>
                    <a:moveTo>
                      <a:pt x="21174" y="69800"/>
                    </a:moveTo>
                    <a:lnTo>
                      <a:pt x="25495" y="68071"/>
                    </a:lnTo>
                    <a:lnTo>
                      <a:pt x="25495" y="68071"/>
                    </a:lnTo>
                    <a:lnTo>
                      <a:pt x="21174" y="69800"/>
                    </a:lnTo>
                    <a:close/>
                    <a:moveTo>
                      <a:pt x="5618" y="44731"/>
                    </a:moveTo>
                    <a:lnTo>
                      <a:pt x="1296" y="48188"/>
                    </a:lnTo>
                    <a:cubicBezTo>
                      <a:pt x="-432" y="46460"/>
                      <a:pt x="-432" y="43866"/>
                      <a:pt x="1296" y="42137"/>
                    </a:cubicBezTo>
                    <a:lnTo>
                      <a:pt x="5618" y="44731"/>
                    </a:lnTo>
                    <a:close/>
                    <a:moveTo>
                      <a:pt x="60930" y="5830"/>
                    </a:moveTo>
                    <a:lnTo>
                      <a:pt x="60066" y="10152"/>
                    </a:lnTo>
                    <a:lnTo>
                      <a:pt x="60066" y="10152"/>
                    </a:lnTo>
                    <a:lnTo>
                      <a:pt x="60930" y="5830"/>
                    </a:lnTo>
                    <a:close/>
                    <a:moveTo>
                      <a:pt x="229459" y="24848"/>
                    </a:moveTo>
                    <a:lnTo>
                      <a:pt x="228595" y="29170"/>
                    </a:lnTo>
                    <a:lnTo>
                      <a:pt x="228595" y="29170"/>
                    </a:lnTo>
                    <a:lnTo>
                      <a:pt x="229459" y="24848"/>
                    </a:lnTo>
                    <a:close/>
                    <a:moveTo>
                      <a:pt x="240695" y="43002"/>
                    </a:moveTo>
                    <a:lnTo>
                      <a:pt x="245016" y="43002"/>
                    </a:lnTo>
                    <a:cubicBezTo>
                      <a:pt x="245016" y="43002"/>
                      <a:pt x="245016" y="43002"/>
                      <a:pt x="245016" y="43866"/>
                    </a:cubicBezTo>
                    <a:lnTo>
                      <a:pt x="240695" y="43002"/>
                    </a:lnTo>
                    <a:close/>
                    <a:moveTo>
                      <a:pt x="236373" y="46460"/>
                    </a:moveTo>
                    <a:lnTo>
                      <a:pt x="236373" y="50782"/>
                    </a:lnTo>
                    <a:cubicBezTo>
                      <a:pt x="236373" y="50782"/>
                      <a:pt x="236373" y="50782"/>
                      <a:pt x="236373" y="50782"/>
                    </a:cubicBezTo>
                    <a:lnTo>
                      <a:pt x="236373" y="46460"/>
                    </a:lnTo>
                    <a:close/>
                    <a:moveTo>
                      <a:pt x="187975" y="58562"/>
                    </a:moveTo>
                    <a:lnTo>
                      <a:pt x="190568" y="62020"/>
                    </a:lnTo>
                    <a:lnTo>
                      <a:pt x="190568" y="62020"/>
                    </a:lnTo>
                    <a:lnTo>
                      <a:pt x="187975" y="58562"/>
                    </a:lnTo>
                    <a:close/>
                    <a:moveTo>
                      <a:pt x="158590" y="106107"/>
                    </a:moveTo>
                    <a:cubicBezTo>
                      <a:pt x="157726" y="108700"/>
                      <a:pt x="155134" y="109565"/>
                      <a:pt x="152541" y="108700"/>
                    </a:cubicBezTo>
                    <a:cubicBezTo>
                      <a:pt x="149948" y="107836"/>
                      <a:pt x="149084" y="105242"/>
                      <a:pt x="149948" y="102649"/>
                    </a:cubicBezTo>
                    <a:lnTo>
                      <a:pt x="158590" y="10610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8" name="Freeform 17692">
                <a:extLst>
                  <a:ext uri="{FF2B5EF4-FFF2-40B4-BE49-F238E27FC236}">
                    <a16:creationId xmlns:a16="http://schemas.microsoft.com/office/drawing/2014/main" id="{F0EE0FE9-7529-1003-9ADC-5AAB195228D3}"/>
                  </a:ext>
                </a:extLst>
              </p:cNvPr>
              <p:cNvSpPr/>
              <p:nvPr/>
            </p:nvSpPr>
            <p:spPr>
              <a:xfrm>
                <a:off x="3854768" y="807678"/>
                <a:ext cx="254954" cy="113243"/>
              </a:xfrm>
              <a:custGeom>
                <a:avLst/>
                <a:gdLst>
                  <a:gd name="connsiteX0" fmla="*/ 161615 w 254954"/>
                  <a:gd name="connsiteY0" fmla="*/ 113243 h 113243"/>
                  <a:gd name="connsiteX1" fmla="*/ 159023 w 254954"/>
                  <a:gd name="connsiteY1" fmla="*/ 112379 h 113243"/>
                  <a:gd name="connsiteX2" fmla="*/ 154701 w 254954"/>
                  <a:gd name="connsiteY2" fmla="*/ 103734 h 113243"/>
                  <a:gd name="connsiteX3" fmla="*/ 154701 w 254954"/>
                  <a:gd name="connsiteY3" fmla="*/ 102870 h 113243"/>
                  <a:gd name="connsiteX4" fmla="*/ 155566 w 254954"/>
                  <a:gd name="connsiteY4" fmla="*/ 101141 h 113243"/>
                  <a:gd name="connsiteX5" fmla="*/ 155566 w 254954"/>
                  <a:gd name="connsiteY5" fmla="*/ 101141 h 113243"/>
                  <a:gd name="connsiteX6" fmla="*/ 157294 w 254954"/>
                  <a:gd name="connsiteY6" fmla="*/ 97683 h 113243"/>
                  <a:gd name="connsiteX7" fmla="*/ 164208 w 254954"/>
                  <a:gd name="connsiteY7" fmla="*/ 84716 h 113243"/>
                  <a:gd name="connsiteX8" fmla="*/ 189271 w 254954"/>
                  <a:gd name="connsiteY8" fmla="*/ 55325 h 113243"/>
                  <a:gd name="connsiteX9" fmla="*/ 189271 w 254954"/>
                  <a:gd name="connsiteY9" fmla="*/ 55325 h 113243"/>
                  <a:gd name="connsiteX10" fmla="*/ 190136 w 254954"/>
                  <a:gd name="connsiteY10" fmla="*/ 54461 h 113243"/>
                  <a:gd name="connsiteX11" fmla="*/ 191000 w 254954"/>
                  <a:gd name="connsiteY11" fmla="*/ 54461 h 113243"/>
                  <a:gd name="connsiteX12" fmla="*/ 192729 w 254954"/>
                  <a:gd name="connsiteY12" fmla="*/ 52732 h 113243"/>
                  <a:gd name="connsiteX13" fmla="*/ 192729 w 254954"/>
                  <a:gd name="connsiteY13" fmla="*/ 52732 h 113243"/>
                  <a:gd name="connsiteX14" fmla="*/ 240262 w 254954"/>
                  <a:gd name="connsiteY14" fmla="*/ 40629 h 113243"/>
                  <a:gd name="connsiteX15" fmla="*/ 239398 w 254954"/>
                  <a:gd name="connsiteY15" fmla="*/ 36307 h 113243"/>
                  <a:gd name="connsiteX16" fmla="*/ 235077 w 254954"/>
                  <a:gd name="connsiteY16" fmla="*/ 32849 h 113243"/>
                  <a:gd name="connsiteX17" fmla="*/ 233348 w 254954"/>
                  <a:gd name="connsiteY17" fmla="*/ 32849 h 113243"/>
                  <a:gd name="connsiteX18" fmla="*/ 233348 w 254954"/>
                  <a:gd name="connsiteY18" fmla="*/ 32849 h 113243"/>
                  <a:gd name="connsiteX19" fmla="*/ 204828 w 254954"/>
                  <a:gd name="connsiteY19" fmla="*/ 31120 h 113243"/>
                  <a:gd name="connsiteX20" fmla="*/ 178036 w 254954"/>
                  <a:gd name="connsiteY20" fmla="*/ 33714 h 113243"/>
                  <a:gd name="connsiteX21" fmla="*/ 178036 w 254954"/>
                  <a:gd name="connsiteY21" fmla="*/ 33714 h 113243"/>
                  <a:gd name="connsiteX22" fmla="*/ 171986 w 254954"/>
                  <a:gd name="connsiteY22" fmla="*/ 38036 h 113243"/>
                  <a:gd name="connsiteX23" fmla="*/ 170258 w 254954"/>
                  <a:gd name="connsiteY23" fmla="*/ 39765 h 113243"/>
                  <a:gd name="connsiteX24" fmla="*/ 161615 w 254954"/>
                  <a:gd name="connsiteY24" fmla="*/ 46680 h 113243"/>
                  <a:gd name="connsiteX25" fmla="*/ 145195 w 254954"/>
                  <a:gd name="connsiteY25" fmla="*/ 53596 h 113243"/>
                  <a:gd name="connsiteX26" fmla="*/ 124452 w 254954"/>
                  <a:gd name="connsiteY26" fmla="*/ 51003 h 113243"/>
                  <a:gd name="connsiteX27" fmla="*/ 124452 w 254954"/>
                  <a:gd name="connsiteY27" fmla="*/ 51003 h 113243"/>
                  <a:gd name="connsiteX28" fmla="*/ 122724 w 254954"/>
                  <a:gd name="connsiteY28" fmla="*/ 50138 h 113243"/>
                  <a:gd name="connsiteX29" fmla="*/ 122724 w 254954"/>
                  <a:gd name="connsiteY29" fmla="*/ 50138 h 113243"/>
                  <a:gd name="connsiteX30" fmla="*/ 120996 w 254954"/>
                  <a:gd name="connsiteY30" fmla="*/ 49274 h 113243"/>
                  <a:gd name="connsiteX31" fmla="*/ 120996 w 254954"/>
                  <a:gd name="connsiteY31" fmla="*/ 49274 h 113243"/>
                  <a:gd name="connsiteX32" fmla="*/ 105439 w 254954"/>
                  <a:gd name="connsiteY32" fmla="*/ 38900 h 113243"/>
                  <a:gd name="connsiteX33" fmla="*/ 101118 w 254954"/>
                  <a:gd name="connsiteY33" fmla="*/ 32849 h 113243"/>
                  <a:gd name="connsiteX34" fmla="*/ 100253 w 254954"/>
                  <a:gd name="connsiteY34" fmla="*/ 31120 h 113243"/>
                  <a:gd name="connsiteX35" fmla="*/ 98525 w 254954"/>
                  <a:gd name="connsiteY35" fmla="*/ 28527 h 113243"/>
                  <a:gd name="connsiteX36" fmla="*/ 91611 w 254954"/>
                  <a:gd name="connsiteY36" fmla="*/ 21611 h 113243"/>
                  <a:gd name="connsiteX37" fmla="*/ 70005 w 254954"/>
                  <a:gd name="connsiteY37" fmla="*/ 14696 h 113243"/>
                  <a:gd name="connsiteX38" fmla="*/ 70005 w 254954"/>
                  <a:gd name="connsiteY38" fmla="*/ 14696 h 113243"/>
                  <a:gd name="connsiteX39" fmla="*/ 66548 w 254954"/>
                  <a:gd name="connsiteY39" fmla="*/ 13831 h 113243"/>
                  <a:gd name="connsiteX40" fmla="*/ 44077 w 254954"/>
                  <a:gd name="connsiteY40" fmla="*/ 15560 h 113243"/>
                  <a:gd name="connsiteX41" fmla="*/ 31977 w 254954"/>
                  <a:gd name="connsiteY41" fmla="*/ 28527 h 113243"/>
                  <a:gd name="connsiteX42" fmla="*/ 31113 w 254954"/>
                  <a:gd name="connsiteY42" fmla="*/ 30256 h 113243"/>
                  <a:gd name="connsiteX43" fmla="*/ 31113 w 254954"/>
                  <a:gd name="connsiteY43" fmla="*/ 30256 h 113243"/>
                  <a:gd name="connsiteX44" fmla="*/ 22471 w 254954"/>
                  <a:gd name="connsiteY44" fmla="*/ 45816 h 113243"/>
                  <a:gd name="connsiteX45" fmla="*/ 21606 w 254954"/>
                  <a:gd name="connsiteY45" fmla="*/ 46680 h 113243"/>
                  <a:gd name="connsiteX46" fmla="*/ 24199 w 254954"/>
                  <a:gd name="connsiteY46" fmla="*/ 51003 h 113243"/>
                  <a:gd name="connsiteX47" fmla="*/ 33706 w 254954"/>
                  <a:gd name="connsiteY47" fmla="*/ 66563 h 113243"/>
                  <a:gd name="connsiteX48" fmla="*/ 33706 w 254954"/>
                  <a:gd name="connsiteY48" fmla="*/ 66563 h 113243"/>
                  <a:gd name="connsiteX49" fmla="*/ 33706 w 254954"/>
                  <a:gd name="connsiteY49" fmla="*/ 66563 h 113243"/>
                  <a:gd name="connsiteX50" fmla="*/ 33706 w 254954"/>
                  <a:gd name="connsiteY50" fmla="*/ 66563 h 113243"/>
                  <a:gd name="connsiteX51" fmla="*/ 35434 w 254954"/>
                  <a:gd name="connsiteY51" fmla="*/ 70885 h 113243"/>
                  <a:gd name="connsiteX52" fmla="*/ 35434 w 254954"/>
                  <a:gd name="connsiteY52" fmla="*/ 70885 h 113243"/>
                  <a:gd name="connsiteX53" fmla="*/ 35434 w 254954"/>
                  <a:gd name="connsiteY53" fmla="*/ 70885 h 113243"/>
                  <a:gd name="connsiteX54" fmla="*/ 35434 w 254954"/>
                  <a:gd name="connsiteY54" fmla="*/ 70885 h 113243"/>
                  <a:gd name="connsiteX55" fmla="*/ 41484 w 254954"/>
                  <a:gd name="connsiteY55" fmla="*/ 87310 h 113243"/>
                  <a:gd name="connsiteX56" fmla="*/ 42348 w 254954"/>
                  <a:gd name="connsiteY56" fmla="*/ 91632 h 113243"/>
                  <a:gd name="connsiteX57" fmla="*/ 42348 w 254954"/>
                  <a:gd name="connsiteY57" fmla="*/ 91632 h 113243"/>
                  <a:gd name="connsiteX58" fmla="*/ 42348 w 254954"/>
                  <a:gd name="connsiteY58" fmla="*/ 93361 h 113243"/>
                  <a:gd name="connsiteX59" fmla="*/ 35434 w 254954"/>
                  <a:gd name="connsiteY59" fmla="*/ 100277 h 113243"/>
                  <a:gd name="connsiteX60" fmla="*/ 28520 w 254954"/>
                  <a:gd name="connsiteY60" fmla="*/ 93361 h 113243"/>
                  <a:gd name="connsiteX61" fmla="*/ 27656 w 254954"/>
                  <a:gd name="connsiteY61" fmla="*/ 89903 h 113243"/>
                  <a:gd name="connsiteX62" fmla="*/ 21606 w 254954"/>
                  <a:gd name="connsiteY62" fmla="*/ 74343 h 113243"/>
                  <a:gd name="connsiteX63" fmla="*/ 12099 w 254954"/>
                  <a:gd name="connsiteY63" fmla="*/ 58783 h 113243"/>
                  <a:gd name="connsiteX64" fmla="*/ 7778 w 254954"/>
                  <a:gd name="connsiteY64" fmla="*/ 53596 h 113243"/>
                  <a:gd name="connsiteX65" fmla="*/ 6050 w 254954"/>
                  <a:gd name="connsiteY65" fmla="*/ 51867 h 113243"/>
                  <a:gd name="connsiteX66" fmla="*/ 6050 w 254954"/>
                  <a:gd name="connsiteY66" fmla="*/ 51867 h 113243"/>
                  <a:gd name="connsiteX67" fmla="*/ 5186 w 254954"/>
                  <a:gd name="connsiteY67" fmla="*/ 51003 h 113243"/>
                  <a:gd name="connsiteX68" fmla="*/ 5186 w 254954"/>
                  <a:gd name="connsiteY68" fmla="*/ 51003 h 113243"/>
                  <a:gd name="connsiteX69" fmla="*/ 4321 w 254954"/>
                  <a:gd name="connsiteY69" fmla="*/ 46680 h 113243"/>
                  <a:gd name="connsiteX70" fmla="*/ 0 w 254954"/>
                  <a:gd name="connsiteY70" fmla="*/ 46680 h 113243"/>
                  <a:gd name="connsiteX71" fmla="*/ 7778 w 254954"/>
                  <a:gd name="connsiteY71" fmla="*/ 42358 h 113243"/>
                  <a:gd name="connsiteX72" fmla="*/ 8643 w 254954"/>
                  <a:gd name="connsiteY72" fmla="*/ 41494 h 113243"/>
                  <a:gd name="connsiteX73" fmla="*/ 11235 w 254954"/>
                  <a:gd name="connsiteY73" fmla="*/ 38036 h 113243"/>
                  <a:gd name="connsiteX74" fmla="*/ 19878 w 254954"/>
                  <a:gd name="connsiteY74" fmla="*/ 22476 h 113243"/>
                  <a:gd name="connsiteX75" fmla="*/ 20742 w 254954"/>
                  <a:gd name="connsiteY75" fmla="*/ 20747 h 113243"/>
                  <a:gd name="connsiteX76" fmla="*/ 20742 w 254954"/>
                  <a:gd name="connsiteY76" fmla="*/ 20747 h 113243"/>
                  <a:gd name="connsiteX77" fmla="*/ 38027 w 254954"/>
                  <a:gd name="connsiteY77" fmla="*/ 3458 h 113243"/>
                  <a:gd name="connsiteX78" fmla="*/ 67412 w 254954"/>
                  <a:gd name="connsiteY78" fmla="*/ 864 h 113243"/>
                  <a:gd name="connsiteX79" fmla="*/ 67412 w 254954"/>
                  <a:gd name="connsiteY79" fmla="*/ 864 h 113243"/>
                  <a:gd name="connsiteX80" fmla="*/ 69140 w 254954"/>
                  <a:gd name="connsiteY80" fmla="*/ 864 h 113243"/>
                  <a:gd name="connsiteX81" fmla="*/ 70005 w 254954"/>
                  <a:gd name="connsiteY81" fmla="*/ 864 h 113243"/>
                  <a:gd name="connsiteX82" fmla="*/ 70005 w 254954"/>
                  <a:gd name="connsiteY82" fmla="*/ 864 h 113243"/>
                  <a:gd name="connsiteX83" fmla="*/ 98525 w 254954"/>
                  <a:gd name="connsiteY83" fmla="*/ 9509 h 113243"/>
                  <a:gd name="connsiteX84" fmla="*/ 110624 w 254954"/>
                  <a:gd name="connsiteY84" fmla="*/ 20747 h 113243"/>
                  <a:gd name="connsiteX85" fmla="*/ 112353 w 254954"/>
                  <a:gd name="connsiteY85" fmla="*/ 24205 h 113243"/>
                  <a:gd name="connsiteX86" fmla="*/ 113217 w 254954"/>
                  <a:gd name="connsiteY86" fmla="*/ 25934 h 113243"/>
                  <a:gd name="connsiteX87" fmla="*/ 115810 w 254954"/>
                  <a:gd name="connsiteY87" fmla="*/ 29391 h 113243"/>
                  <a:gd name="connsiteX88" fmla="*/ 127910 w 254954"/>
                  <a:gd name="connsiteY88" fmla="*/ 37172 h 113243"/>
                  <a:gd name="connsiteX89" fmla="*/ 127910 w 254954"/>
                  <a:gd name="connsiteY89" fmla="*/ 37172 h 113243"/>
                  <a:gd name="connsiteX90" fmla="*/ 144330 w 254954"/>
                  <a:gd name="connsiteY90" fmla="*/ 39765 h 113243"/>
                  <a:gd name="connsiteX91" fmla="*/ 154701 w 254954"/>
                  <a:gd name="connsiteY91" fmla="*/ 35443 h 113243"/>
                  <a:gd name="connsiteX92" fmla="*/ 161615 w 254954"/>
                  <a:gd name="connsiteY92" fmla="*/ 29391 h 113243"/>
                  <a:gd name="connsiteX93" fmla="*/ 164208 w 254954"/>
                  <a:gd name="connsiteY93" fmla="*/ 27663 h 113243"/>
                  <a:gd name="connsiteX94" fmla="*/ 173715 w 254954"/>
                  <a:gd name="connsiteY94" fmla="*/ 20747 h 113243"/>
                  <a:gd name="connsiteX95" fmla="*/ 173715 w 254954"/>
                  <a:gd name="connsiteY95" fmla="*/ 20747 h 113243"/>
                  <a:gd name="connsiteX96" fmla="*/ 175444 w 254954"/>
                  <a:gd name="connsiteY96" fmla="*/ 19882 h 113243"/>
                  <a:gd name="connsiteX97" fmla="*/ 175444 w 254954"/>
                  <a:gd name="connsiteY97" fmla="*/ 19882 h 113243"/>
                  <a:gd name="connsiteX98" fmla="*/ 178036 w 254954"/>
                  <a:gd name="connsiteY98" fmla="*/ 19018 h 113243"/>
                  <a:gd name="connsiteX99" fmla="*/ 178036 w 254954"/>
                  <a:gd name="connsiteY99" fmla="*/ 19018 h 113243"/>
                  <a:gd name="connsiteX100" fmla="*/ 205692 w 254954"/>
                  <a:gd name="connsiteY100" fmla="*/ 17289 h 113243"/>
                  <a:gd name="connsiteX101" fmla="*/ 238534 w 254954"/>
                  <a:gd name="connsiteY101" fmla="*/ 19882 h 113243"/>
                  <a:gd name="connsiteX102" fmla="*/ 239398 w 254954"/>
                  <a:gd name="connsiteY102" fmla="*/ 19882 h 113243"/>
                  <a:gd name="connsiteX103" fmla="*/ 240262 w 254954"/>
                  <a:gd name="connsiteY103" fmla="*/ 19882 h 113243"/>
                  <a:gd name="connsiteX104" fmla="*/ 240262 w 254954"/>
                  <a:gd name="connsiteY104" fmla="*/ 19882 h 113243"/>
                  <a:gd name="connsiteX105" fmla="*/ 253226 w 254954"/>
                  <a:gd name="connsiteY105" fmla="*/ 31120 h 113243"/>
                  <a:gd name="connsiteX106" fmla="*/ 254955 w 254954"/>
                  <a:gd name="connsiteY106" fmla="*/ 42358 h 113243"/>
                  <a:gd name="connsiteX107" fmla="*/ 254955 w 254954"/>
                  <a:gd name="connsiteY107" fmla="*/ 42358 h 113243"/>
                  <a:gd name="connsiteX108" fmla="*/ 254955 w 254954"/>
                  <a:gd name="connsiteY108" fmla="*/ 43223 h 113243"/>
                  <a:gd name="connsiteX109" fmla="*/ 254955 w 254954"/>
                  <a:gd name="connsiteY109" fmla="*/ 43223 h 113243"/>
                  <a:gd name="connsiteX110" fmla="*/ 254091 w 254954"/>
                  <a:gd name="connsiteY110" fmla="*/ 46680 h 113243"/>
                  <a:gd name="connsiteX111" fmla="*/ 254091 w 254954"/>
                  <a:gd name="connsiteY111" fmla="*/ 46680 h 113243"/>
                  <a:gd name="connsiteX112" fmla="*/ 254091 w 254954"/>
                  <a:gd name="connsiteY112" fmla="*/ 47545 h 113243"/>
                  <a:gd name="connsiteX113" fmla="*/ 254091 w 254954"/>
                  <a:gd name="connsiteY113" fmla="*/ 47545 h 113243"/>
                  <a:gd name="connsiteX114" fmla="*/ 246312 w 254954"/>
                  <a:gd name="connsiteY114" fmla="*/ 54461 h 113243"/>
                  <a:gd name="connsiteX115" fmla="*/ 246312 w 254954"/>
                  <a:gd name="connsiteY115" fmla="*/ 54461 h 113243"/>
                  <a:gd name="connsiteX116" fmla="*/ 241991 w 254954"/>
                  <a:gd name="connsiteY116" fmla="*/ 54461 h 113243"/>
                  <a:gd name="connsiteX117" fmla="*/ 200507 w 254954"/>
                  <a:gd name="connsiteY117" fmla="*/ 65699 h 113243"/>
                  <a:gd name="connsiteX118" fmla="*/ 200507 w 254954"/>
                  <a:gd name="connsiteY118" fmla="*/ 65699 h 113243"/>
                  <a:gd name="connsiteX119" fmla="*/ 198778 w 254954"/>
                  <a:gd name="connsiteY119" fmla="*/ 67427 h 113243"/>
                  <a:gd name="connsiteX120" fmla="*/ 198778 w 254954"/>
                  <a:gd name="connsiteY120" fmla="*/ 67427 h 113243"/>
                  <a:gd name="connsiteX121" fmla="*/ 178036 w 254954"/>
                  <a:gd name="connsiteY121" fmla="*/ 92497 h 113243"/>
                  <a:gd name="connsiteX122" fmla="*/ 171986 w 254954"/>
                  <a:gd name="connsiteY122" fmla="*/ 104599 h 113243"/>
                  <a:gd name="connsiteX123" fmla="*/ 170258 w 254954"/>
                  <a:gd name="connsiteY123" fmla="*/ 108057 h 113243"/>
                  <a:gd name="connsiteX124" fmla="*/ 169394 w 254954"/>
                  <a:gd name="connsiteY124" fmla="*/ 108921 h 113243"/>
                  <a:gd name="connsiteX125" fmla="*/ 161615 w 254954"/>
                  <a:gd name="connsiteY125" fmla="*/ 113243 h 113243"/>
                  <a:gd name="connsiteX126" fmla="*/ 159887 w 254954"/>
                  <a:gd name="connsiteY126" fmla="*/ 108057 h 113243"/>
                  <a:gd name="connsiteX127" fmla="*/ 159887 w 254954"/>
                  <a:gd name="connsiteY127" fmla="*/ 108057 h 113243"/>
                  <a:gd name="connsiteX128" fmla="*/ 161615 w 254954"/>
                  <a:gd name="connsiteY128" fmla="*/ 108921 h 113243"/>
                  <a:gd name="connsiteX129" fmla="*/ 159887 w 254954"/>
                  <a:gd name="connsiteY129" fmla="*/ 108057 h 113243"/>
                  <a:gd name="connsiteX130" fmla="*/ 164208 w 254954"/>
                  <a:gd name="connsiteY130" fmla="*/ 105463 h 113243"/>
                  <a:gd name="connsiteX131" fmla="*/ 165072 w 254954"/>
                  <a:gd name="connsiteY131" fmla="*/ 105463 h 113243"/>
                  <a:gd name="connsiteX132" fmla="*/ 166801 w 254954"/>
                  <a:gd name="connsiteY132" fmla="*/ 102870 h 113243"/>
                  <a:gd name="connsiteX133" fmla="*/ 173715 w 254954"/>
                  <a:gd name="connsiteY133" fmla="*/ 90768 h 113243"/>
                  <a:gd name="connsiteX134" fmla="*/ 196186 w 254954"/>
                  <a:gd name="connsiteY134" fmla="*/ 63970 h 113243"/>
                  <a:gd name="connsiteX135" fmla="*/ 193593 w 254954"/>
                  <a:gd name="connsiteY135" fmla="*/ 59647 h 113243"/>
                  <a:gd name="connsiteX136" fmla="*/ 170258 w 254954"/>
                  <a:gd name="connsiteY136" fmla="*/ 87310 h 113243"/>
                  <a:gd name="connsiteX137" fmla="*/ 163344 w 254954"/>
                  <a:gd name="connsiteY137" fmla="*/ 100277 h 113243"/>
                  <a:gd name="connsiteX138" fmla="*/ 161615 w 254954"/>
                  <a:gd name="connsiteY138" fmla="*/ 103734 h 113243"/>
                  <a:gd name="connsiteX139" fmla="*/ 164208 w 254954"/>
                  <a:gd name="connsiteY139" fmla="*/ 104599 h 113243"/>
                  <a:gd name="connsiteX140" fmla="*/ 164208 w 254954"/>
                  <a:gd name="connsiteY140" fmla="*/ 104599 h 113243"/>
                  <a:gd name="connsiteX141" fmla="*/ 164208 w 254954"/>
                  <a:gd name="connsiteY141" fmla="*/ 105463 h 113243"/>
                  <a:gd name="connsiteX142" fmla="*/ 34570 w 254954"/>
                  <a:gd name="connsiteY142" fmla="*/ 95954 h 113243"/>
                  <a:gd name="connsiteX143" fmla="*/ 36299 w 254954"/>
                  <a:gd name="connsiteY143" fmla="*/ 95954 h 113243"/>
                  <a:gd name="connsiteX144" fmla="*/ 34570 w 254954"/>
                  <a:gd name="connsiteY144" fmla="*/ 95954 h 113243"/>
                  <a:gd name="connsiteX145" fmla="*/ 32842 w 254954"/>
                  <a:gd name="connsiteY145" fmla="*/ 90768 h 113243"/>
                  <a:gd name="connsiteX146" fmla="*/ 35434 w 254954"/>
                  <a:gd name="connsiteY146" fmla="*/ 90768 h 113243"/>
                  <a:gd name="connsiteX147" fmla="*/ 38027 w 254954"/>
                  <a:gd name="connsiteY147" fmla="*/ 90768 h 113243"/>
                  <a:gd name="connsiteX148" fmla="*/ 37163 w 254954"/>
                  <a:gd name="connsiteY148" fmla="*/ 87310 h 113243"/>
                  <a:gd name="connsiteX149" fmla="*/ 31977 w 254954"/>
                  <a:gd name="connsiteY149" fmla="*/ 71750 h 113243"/>
                  <a:gd name="connsiteX150" fmla="*/ 27656 w 254954"/>
                  <a:gd name="connsiteY150" fmla="*/ 73479 h 113243"/>
                  <a:gd name="connsiteX151" fmla="*/ 32842 w 254954"/>
                  <a:gd name="connsiteY151" fmla="*/ 88174 h 113243"/>
                  <a:gd name="connsiteX152" fmla="*/ 32842 w 254954"/>
                  <a:gd name="connsiteY152" fmla="*/ 90768 h 113243"/>
                  <a:gd name="connsiteX153" fmla="*/ 12099 w 254954"/>
                  <a:gd name="connsiteY153" fmla="*/ 50138 h 113243"/>
                  <a:gd name="connsiteX154" fmla="*/ 12099 w 254954"/>
                  <a:gd name="connsiteY154" fmla="*/ 50138 h 113243"/>
                  <a:gd name="connsiteX155" fmla="*/ 16421 w 254954"/>
                  <a:gd name="connsiteY155" fmla="*/ 56189 h 113243"/>
                  <a:gd name="connsiteX156" fmla="*/ 25063 w 254954"/>
                  <a:gd name="connsiteY156" fmla="*/ 70885 h 113243"/>
                  <a:gd name="connsiteX157" fmla="*/ 29385 w 254954"/>
                  <a:gd name="connsiteY157" fmla="*/ 69156 h 113243"/>
                  <a:gd name="connsiteX158" fmla="*/ 19878 w 254954"/>
                  <a:gd name="connsiteY158" fmla="*/ 53596 h 113243"/>
                  <a:gd name="connsiteX159" fmla="*/ 18149 w 254954"/>
                  <a:gd name="connsiteY159" fmla="*/ 51003 h 113243"/>
                  <a:gd name="connsiteX160" fmla="*/ 17285 w 254954"/>
                  <a:gd name="connsiteY160" fmla="*/ 51867 h 113243"/>
                  <a:gd name="connsiteX161" fmla="*/ 15557 w 254954"/>
                  <a:gd name="connsiteY161" fmla="*/ 52732 h 113243"/>
                  <a:gd name="connsiteX162" fmla="*/ 12099 w 254954"/>
                  <a:gd name="connsiteY162" fmla="*/ 50138 h 113243"/>
                  <a:gd name="connsiteX163" fmla="*/ 12099 w 254954"/>
                  <a:gd name="connsiteY163" fmla="*/ 50138 h 113243"/>
                  <a:gd name="connsiteX164" fmla="*/ 197050 w 254954"/>
                  <a:gd name="connsiteY164" fmla="*/ 58783 h 113243"/>
                  <a:gd name="connsiteX165" fmla="*/ 198778 w 254954"/>
                  <a:gd name="connsiteY165" fmla="*/ 60512 h 113243"/>
                  <a:gd name="connsiteX166" fmla="*/ 241127 w 254954"/>
                  <a:gd name="connsiteY166" fmla="*/ 50138 h 113243"/>
                  <a:gd name="connsiteX167" fmla="*/ 241127 w 254954"/>
                  <a:gd name="connsiteY167" fmla="*/ 45816 h 113243"/>
                  <a:gd name="connsiteX168" fmla="*/ 240262 w 254954"/>
                  <a:gd name="connsiteY168" fmla="*/ 45816 h 113243"/>
                  <a:gd name="connsiteX169" fmla="*/ 240262 w 254954"/>
                  <a:gd name="connsiteY169" fmla="*/ 44952 h 113243"/>
                  <a:gd name="connsiteX170" fmla="*/ 195321 w 254954"/>
                  <a:gd name="connsiteY170" fmla="*/ 56189 h 113243"/>
                  <a:gd name="connsiteX171" fmla="*/ 197050 w 254954"/>
                  <a:gd name="connsiteY171" fmla="*/ 58783 h 113243"/>
                  <a:gd name="connsiteX172" fmla="*/ 197050 w 254954"/>
                  <a:gd name="connsiteY172" fmla="*/ 58783 h 113243"/>
                  <a:gd name="connsiteX173" fmla="*/ 246312 w 254954"/>
                  <a:gd name="connsiteY173" fmla="*/ 48409 h 113243"/>
                  <a:gd name="connsiteX174" fmla="*/ 246312 w 254954"/>
                  <a:gd name="connsiteY174" fmla="*/ 50138 h 113243"/>
                  <a:gd name="connsiteX175" fmla="*/ 249769 w 254954"/>
                  <a:gd name="connsiteY175" fmla="*/ 47545 h 113243"/>
                  <a:gd name="connsiteX176" fmla="*/ 246312 w 254954"/>
                  <a:gd name="connsiteY176" fmla="*/ 46680 h 113243"/>
                  <a:gd name="connsiteX177" fmla="*/ 246312 w 254954"/>
                  <a:gd name="connsiteY177" fmla="*/ 48409 h 113243"/>
                  <a:gd name="connsiteX178" fmla="*/ 126181 w 254954"/>
                  <a:gd name="connsiteY178" fmla="*/ 46680 h 113243"/>
                  <a:gd name="connsiteX179" fmla="*/ 145195 w 254954"/>
                  <a:gd name="connsiteY179" fmla="*/ 49274 h 113243"/>
                  <a:gd name="connsiteX180" fmla="*/ 159887 w 254954"/>
                  <a:gd name="connsiteY180" fmla="*/ 43223 h 113243"/>
                  <a:gd name="connsiteX181" fmla="*/ 167665 w 254954"/>
                  <a:gd name="connsiteY181" fmla="*/ 36307 h 113243"/>
                  <a:gd name="connsiteX182" fmla="*/ 169394 w 254954"/>
                  <a:gd name="connsiteY182" fmla="*/ 34578 h 113243"/>
                  <a:gd name="connsiteX183" fmla="*/ 174579 w 254954"/>
                  <a:gd name="connsiteY183" fmla="*/ 30256 h 113243"/>
                  <a:gd name="connsiteX184" fmla="*/ 173715 w 254954"/>
                  <a:gd name="connsiteY184" fmla="*/ 25069 h 113243"/>
                  <a:gd name="connsiteX185" fmla="*/ 165937 w 254954"/>
                  <a:gd name="connsiteY185" fmla="*/ 30256 h 113243"/>
                  <a:gd name="connsiteX186" fmla="*/ 164208 w 254954"/>
                  <a:gd name="connsiteY186" fmla="*/ 32849 h 113243"/>
                  <a:gd name="connsiteX187" fmla="*/ 156430 w 254954"/>
                  <a:gd name="connsiteY187" fmla="*/ 38900 h 113243"/>
                  <a:gd name="connsiteX188" fmla="*/ 144330 w 254954"/>
                  <a:gd name="connsiteY188" fmla="*/ 44087 h 113243"/>
                  <a:gd name="connsiteX189" fmla="*/ 127910 w 254954"/>
                  <a:gd name="connsiteY189" fmla="*/ 42358 h 113243"/>
                  <a:gd name="connsiteX190" fmla="*/ 126181 w 254954"/>
                  <a:gd name="connsiteY190" fmla="*/ 46680 h 113243"/>
                  <a:gd name="connsiteX191" fmla="*/ 70005 w 254954"/>
                  <a:gd name="connsiteY191" fmla="*/ 10373 h 113243"/>
                  <a:gd name="connsiteX192" fmla="*/ 93339 w 254954"/>
                  <a:gd name="connsiteY192" fmla="*/ 17289 h 113243"/>
                  <a:gd name="connsiteX193" fmla="*/ 101982 w 254954"/>
                  <a:gd name="connsiteY193" fmla="*/ 25069 h 113243"/>
                  <a:gd name="connsiteX194" fmla="*/ 103710 w 254954"/>
                  <a:gd name="connsiteY194" fmla="*/ 27663 h 113243"/>
                  <a:gd name="connsiteX195" fmla="*/ 104575 w 254954"/>
                  <a:gd name="connsiteY195" fmla="*/ 29391 h 113243"/>
                  <a:gd name="connsiteX196" fmla="*/ 108032 w 254954"/>
                  <a:gd name="connsiteY196" fmla="*/ 34578 h 113243"/>
                  <a:gd name="connsiteX197" fmla="*/ 121860 w 254954"/>
                  <a:gd name="connsiteY197" fmla="*/ 44087 h 113243"/>
                  <a:gd name="connsiteX198" fmla="*/ 123588 w 254954"/>
                  <a:gd name="connsiteY198" fmla="*/ 39765 h 113243"/>
                  <a:gd name="connsiteX199" fmla="*/ 111489 w 254954"/>
                  <a:gd name="connsiteY199" fmla="*/ 31985 h 113243"/>
                  <a:gd name="connsiteX200" fmla="*/ 108032 w 254954"/>
                  <a:gd name="connsiteY200" fmla="*/ 27663 h 113243"/>
                  <a:gd name="connsiteX201" fmla="*/ 107167 w 254954"/>
                  <a:gd name="connsiteY201" fmla="*/ 25934 h 113243"/>
                  <a:gd name="connsiteX202" fmla="*/ 105439 w 254954"/>
                  <a:gd name="connsiteY202" fmla="*/ 22476 h 113243"/>
                  <a:gd name="connsiteX203" fmla="*/ 95068 w 254954"/>
                  <a:gd name="connsiteY203" fmla="*/ 12967 h 113243"/>
                  <a:gd name="connsiteX204" fmla="*/ 70869 w 254954"/>
                  <a:gd name="connsiteY204" fmla="*/ 5187 h 113243"/>
                  <a:gd name="connsiteX205" fmla="*/ 70005 w 254954"/>
                  <a:gd name="connsiteY205" fmla="*/ 10373 h 113243"/>
                  <a:gd name="connsiteX206" fmla="*/ 16421 w 254954"/>
                  <a:gd name="connsiteY206" fmla="*/ 44087 h 113243"/>
                  <a:gd name="connsiteX207" fmla="*/ 16421 w 254954"/>
                  <a:gd name="connsiteY207" fmla="*/ 44087 h 113243"/>
                  <a:gd name="connsiteX208" fmla="*/ 16421 w 254954"/>
                  <a:gd name="connsiteY208" fmla="*/ 44087 h 113243"/>
                  <a:gd name="connsiteX209" fmla="*/ 12099 w 254954"/>
                  <a:gd name="connsiteY209" fmla="*/ 43223 h 113243"/>
                  <a:gd name="connsiteX210" fmla="*/ 12099 w 254954"/>
                  <a:gd name="connsiteY210" fmla="*/ 43223 h 113243"/>
                  <a:gd name="connsiteX211" fmla="*/ 16421 w 254954"/>
                  <a:gd name="connsiteY211" fmla="*/ 40629 h 113243"/>
                  <a:gd name="connsiteX212" fmla="*/ 18149 w 254954"/>
                  <a:gd name="connsiteY212" fmla="*/ 43223 h 113243"/>
                  <a:gd name="connsiteX213" fmla="*/ 25928 w 254954"/>
                  <a:gd name="connsiteY213" fmla="*/ 28527 h 113243"/>
                  <a:gd name="connsiteX214" fmla="*/ 21606 w 254954"/>
                  <a:gd name="connsiteY214" fmla="*/ 26798 h 113243"/>
                  <a:gd name="connsiteX215" fmla="*/ 13828 w 254954"/>
                  <a:gd name="connsiteY215" fmla="*/ 40629 h 113243"/>
                  <a:gd name="connsiteX216" fmla="*/ 12099 w 254954"/>
                  <a:gd name="connsiteY216" fmla="*/ 43223 h 113243"/>
                  <a:gd name="connsiteX217" fmla="*/ 248905 w 254954"/>
                  <a:gd name="connsiteY217" fmla="*/ 42358 h 113243"/>
                  <a:gd name="connsiteX218" fmla="*/ 251498 w 254954"/>
                  <a:gd name="connsiteY218" fmla="*/ 42358 h 113243"/>
                  <a:gd name="connsiteX219" fmla="*/ 249769 w 254954"/>
                  <a:gd name="connsiteY219" fmla="*/ 32849 h 113243"/>
                  <a:gd name="connsiteX220" fmla="*/ 240262 w 254954"/>
                  <a:gd name="connsiteY220" fmla="*/ 24205 h 113243"/>
                  <a:gd name="connsiteX221" fmla="*/ 239398 w 254954"/>
                  <a:gd name="connsiteY221" fmla="*/ 29391 h 113243"/>
                  <a:gd name="connsiteX222" fmla="*/ 245448 w 254954"/>
                  <a:gd name="connsiteY222" fmla="*/ 35443 h 113243"/>
                  <a:gd name="connsiteX223" fmla="*/ 246312 w 254954"/>
                  <a:gd name="connsiteY223" fmla="*/ 41494 h 113243"/>
                  <a:gd name="connsiteX224" fmla="*/ 247177 w 254954"/>
                  <a:gd name="connsiteY224" fmla="*/ 41494 h 113243"/>
                  <a:gd name="connsiteX225" fmla="*/ 247177 w 254954"/>
                  <a:gd name="connsiteY225" fmla="*/ 42358 h 113243"/>
                  <a:gd name="connsiteX226" fmla="*/ 248905 w 254954"/>
                  <a:gd name="connsiteY226" fmla="*/ 42358 h 113243"/>
                  <a:gd name="connsiteX227" fmla="*/ 205692 w 254954"/>
                  <a:gd name="connsiteY227" fmla="*/ 26798 h 113243"/>
                  <a:gd name="connsiteX228" fmla="*/ 233348 w 254954"/>
                  <a:gd name="connsiteY228" fmla="*/ 28527 h 113243"/>
                  <a:gd name="connsiteX229" fmla="*/ 234213 w 254954"/>
                  <a:gd name="connsiteY229" fmla="*/ 23340 h 113243"/>
                  <a:gd name="connsiteX230" fmla="*/ 203964 w 254954"/>
                  <a:gd name="connsiteY230" fmla="*/ 21611 h 113243"/>
                  <a:gd name="connsiteX231" fmla="*/ 177172 w 254954"/>
                  <a:gd name="connsiteY231" fmla="*/ 23340 h 113243"/>
                  <a:gd name="connsiteX232" fmla="*/ 178036 w 254954"/>
                  <a:gd name="connsiteY232" fmla="*/ 28527 h 113243"/>
                  <a:gd name="connsiteX233" fmla="*/ 203964 w 254954"/>
                  <a:gd name="connsiteY233" fmla="*/ 26798 h 113243"/>
                  <a:gd name="connsiteX234" fmla="*/ 205692 w 254954"/>
                  <a:gd name="connsiteY234" fmla="*/ 26798 h 113243"/>
                  <a:gd name="connsiteX235" fmla="*/ 24199 w 254954"/>
                  <a:gd name="connsiteY235" fmla="*/ 22476 h 113243"/>
                  <a:gd name="connsiteX236" fmla="*/ 28520 w 254954"/>
                  <a:gd name="connsiteY236" fmla="*/ 24205 h 113243"/>
                  <a:gd name="connsiteX237" fmla="*/ 41484 w 254954"/>
                  <a:gd name="connsiteY237" fmla="*/ 11238 h 113243"/>
                  <a:gd name="connsiteX238" fmla="*/ 64819 w 254954"/>
                  <a:gd name="connsiteY238" fmla="*/ 9509 h 113243"/>
                  <a:gd name="connsiteX239" fmla="*/ 65683 w 254954"/>
                  <a:gd name="connsiteY239" fmla="*/ 4322 h 113243"/>
                  <a:gd name="connsiteX240" fmla="*/ 39756 w 254954"/>
                  <a:gd name="connsiteY240" fmla="*/ 6916 h 113243"/>
                  <a:gd name="connsiteX241" fmla="*/ 24199 w 254954"/>
                  <a:gd name="connsiteY241" fmla="*/ 22476 h 1132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</a:cxnLst>
                <a:rect l="l" t="t" r="r" b="b"/>
                <a:pathLst>
                  <a:path w="254954" h="113243">
                    <a:moveTo>
                      <a:pt x="161615" y="113243"/>
                    </a:moveTo>
                    <a:cubicBezTo>
                      <a:pt x="160751" y="113243"/>
                      <a:pt x="159887" y="113243"/>
                      <a:pt x="159023" y="112379"/>
                    </a:cubicBezTo>
                    <a:cubicBezTo>
                      <a:pt x="155566" y="110650"/>
                      <a:pt x="153837" y="107192"/>
                      <a:pt x="154701" y="103734"/>
                    </a:cubicBezTo>
                    <a:lnTo>
                      <a:pt x="154701" y="102870"/>
                    </a:lnTo>
                    <a:lnTo>
                      <a:pt x="155566" y="101141"/>
                    </a:lnTo>
                    <a:lnTo>
                      <a:pt x="155566" y="101141"/>
                    </a:lnTo>
                    <a:cubicBezTo>
                      <a:pt x="155566" y="100277"/>
                      <a:pt x="156430" y="99412"/>
                      <a:pt x="157294" y="97683"/>
                    </a:cubicBezTo>
                    <a:cubicBezTo>
                      <a:pt x="159023" y="93361"/>
                      <a:pt x="161615" y="89039"/>
                      <a:pt x="164208" y="84716"/>
                    </a:cubicBezTo>
                    <a:cubicBezTo>
                      <a:pt x="171986" y="71750"/>
                      <a:pt x="180629" y="62241"/>
                      <a:pt x="189271" y="55325"/>
                    </a:cubicBezTo>
                    <a:lnTo>
                      <a:pt x="189271" y="55325"/>
                    </a:lnTo>
                    <a:lnTo>
                      <a:pt x="190136" y="54461"/>
                    </a:lnTo>
                    <a:cubicBezTo>
                      <a:pt x="190136" y="54461"/>
                      <a:pt x="190136" y="54461"/>
                      <a:pt x="191000" y="54461"/>
                    </a:cubicBezTo>
                    <a:lnTo>
                      <a:pt x="192729" y="52732"/>
                    </a:lnTo>
                    <a:lnTo>
                      <a:pt x="192729" y="52732"/>
                    </a:lnTo>
                    <a:cubicBezTo>
                      <a:pt x="210014" y="41494"/>
                      <a:pt x="231620" y="39765"/>
                      <a:pt x="240262" y="40629"/>
                    </a:cubicBezTo>
                    <a:cubicBezTo>
                      <a:pt x="240262" y="38900"/>
                      <a:pt x="240262" y="38036"/>
                      <a:pt x="239398" y="36307"/>
                    </a:cubicBezTo>
                    <a:cubicBezTo>
                      <a:pt x="238534" y="34578"/>
                      <a:pt x="237670" y="33714"/>
                      <a:pt x="235077" y="32849"/>
                    </a:cubicBezTo>
                    <a:lnTo>
                      <a:pt x="233348" y="32849"/>
                    </a:lnTo>
                    <a:lnTo>
                      <a:pt x="233348" y="32849"/>
                    </a:lnTo>
                    <a:cubicBezTo>
                      <a:pt x="226435" y="31985"/>
                      <a:pt x="216063" y="31120"/>
                      <a:pt x="204828" y="31120"/>
                    </a:cubicBezTo>
                    <a:cubicBezTo>
                      <a:pt x="193593" y="31120"/>
                      <a:pt x="183222" y="31985"/>
                      <a:pt x="178036" y="33714"/>
                    </a:cubicBezTo>
                    <a:lnTo>
                      <a:pt x="178036" y="33714"/>
                    </a:lnTo>
                    <a:cubicBezTo>
                      <a:pt x="177172" y="33714"/>
                      <a:pt x="175444" y="35443"/>
                      <a:pt x="171986" y="38036"/>
                    </a:cubicBezTo>
                    <a:lnTo>
                      <a:pt x="170258" y="39765"/>
                    </a:lnTo>
                    <a:cubicBezTo>
                      <a:pt x="167665" y="42358"/>
                      <a:pt x="165072" y="44952"/>
                      <a:pt x="161615" y="46680"/>
                    </a:cubicBezTo>
                    <a:cubicBezTo>
                      <a:pt x="156430" y="50138"/>
                      <a:pt x="151244" y="52732"/>
                      <a:pt x="145195" y="53596"/>
                    </a:cubicBezTo>
                    <a:cubicBezTo>
                      <a:pt x="138281" y="54461"/>
                      <a:pt x="131367" y="53596"/>
                      <a:pt x="124452" y="51003"/>
                    </a:cubicBezTo>
                    <a:lnTo>
                      <a:pt x="124452" y="51003"/>
                    </a:lnTo>
                    <a:lnTo>
                      <a:pt x="122724" y="50138"/>
                    </a:lnTo>
                    <a:cubicBezTo>
                      <a:pt x="122724" y="50138"/>
                      <a:pt x="122724" y="50138"/>
                      <a:pt x="122724" y="50138"/>
                    </a:cubicBezTo>
                    <a:lnTo>
                      <a:pt x="120996" y="49274"/>
                    </a:lnTo>
                    <a:lnTo>
                      <a:pt x="120996" y="49274"/>
                    </a:lnTo>
                    <a:cubicBezTo>
                      <a:pt x="114081" y="46680"/>
                      <a:pt x="108896" y="43223"/>
                      <a:pt x="105439" y="38900"/>
                    </a:cubicBezTo>
                    <a:cubicBezTo>
                      <a:pt x="103710" y="36307"/>
                      <a:pt x="101982" y="34578"/>
                      <a:pt x="101118" y="32849"/>
                    </a:cubicBezTo>
                    <a:lnTo>
                      <a:pt x="100253" y="31120"/>
                    </a:lnTo>
                    <a:cubicBezTo>
                      <a:pt x="99389" y="30256"/>
                      <a:pt x="99389" y="29391"/>
                      <a:pt x="98525" y="28527"/>
                    </a:cubicBezTo>
                    <a:cubicBezTo>
                      <a:pt x="96796" y="25934"/>
                      <a:pt x="95068" y="24205"/>
                      <a:pt x="91611" y="21611"/>
                    </a:cubicBezTo>
                    <a:cubicBezTo>
                      <a:pt x="86425" y="19018"/>
                      <a:pt x="79511" y="16425"/>
                      <a:pt x="70005" y="14696"/>
                    </a:cubicBezTo>
                    <a:lnTo>
                      <a:pt x="70005" y="14696"/>
                    </a:lnTo>
                    <a:lnTo>
                      <a:pt x="66548" y="13831"/>
                    </a:lnTo>
                    <a:cubicBezTo>
                      <a:pt x="57041" y="12102"/>
                      <a:pt x="50127" y="12967"/>
                      <a:pt x="44077" y="15560"/>
                    </a:cubicBezTo>
                    <a:cubicBezTo>
                      <a:pt x="38891" y="18154"/>
                      <a:pt x="35434" y="22476"/>
                      <a:pt x="31977" y="28527"/>
                    </a:cubicBezTo>
                    <a:lnTo>
                      <a:pt x="31113" y="30256"/>
                    </a:lnTo>
                    <a:lnTo>
                      <a:pt x="31113" y="30256"/>
                    </a:lnTo>
                    <a:cubicBezTo>
                      <a:pt x="28520" y="36307"/>
                      <a:pt x="25928" y="41494"/>
                      <a:pt x="22471" y="45816"/>
                    </a:cubicBezTo>
                    <a:cubicBezTo>
                      <a:pt x="22471" y="46680"/>
                      <a:pt x="21606" y="46680"/>
                      <a:pt x="21606" y="46680"/>
                    </a:cubicBezTo>
                    <a:cubicBezTo>
                      <a:pt x="22471" y="47545"/>
                      <a:pt x="23335" y="49274"/>
                      <a:pt x="24199" y="51003"/>
                    </a:cubicBezTo>
                    <a:cubicBezTo>
                      <a:pt x="28520" y="57054"/>
                      <a:pt x="31113" y="62241"/>
                      <a:pt x="33706" y="66563"/>
                    </a:cubicBezTo>
                    <a:lnTo>
                      <a:pt x="33706" y="66563"/>
                    </a:lnTo>
                    <a:lnTo>
                      <a:pt x="33706" y="66563"/>
                    </a:lnTo>
                    <a:lnTo>
                      <a:pt x="33706" y="66563"/>
                    </a:lnTo>
                    <a:lnTo>
                      <a:pt x="35434" y="70885"/>
                    </a:lnTo>
                    <a:lnTo>
                      <a:pt x="35434" y="70885"/>
                    </a:lnTo>
                    <a:lnTo>
                      <a:pt x="35434" y="70885"/>
                    </a:lnTo>
                    <a:lnTo>
                      <a:pt x="35434" y="70885"/>
                    </a:lnTo>
                    <a:cubicBezTo>
                      <a:pt x="38027" y="76936"/>
                      <a:pt x="39756" y="82123"/>
                      <a:pt x="41484" y="87310"/>
                    </a:cubicBezTo>
                    <a:cubicBezTo>
                      <a:pt x="42348" y="89039"/>
                      <a:pt x="42348" y="90768"/>
                      <a:pt x="42348" y="91632"/>
                    </a:cubicBezTo>
                    <a:lnTo>
                      <a:pt x="42348" y="91632"/>
                    </a:lnTo>
                    <a:lnTo>
                      <a:pt x="42348" y="93361"/>
                    </a:lnTo>
                    <a:cubicBezTo>
                      <a:pt x="42348" y="96819"/>
                      <a:pt x="38891" y="100277"/>
                      <a:pt x="35434" y="100277"/>
                    </a:cubicBezTo>
                    <a:cubicBezTo>
                      <a:pt x="31977" y="100277"/>
                      <a:pt x="28520" y="97683"/>
                      <a:pt x="28520" y="93361"/>
                    </a:cubicBezTo>
                    <a:cubicBezTo>
                      <a:pt x="28520" y="92497"/>
                      <a:pt x="28520" y="91632"/>
                      <a:pt x="27656" y="89903"/>
                    </a:cubicBezTo>
                    <a:cubicBezTo>
                      <a:pt x="26792" y="87310"/>
                      <a:pt x="25063" y="82123"/>
                      <a:pt x="21606" y="74343"/>
                    </a:cubicBezTo>
                    <a:cubicBezTo>
                      <a:pt x="19014" y="68292"/>
                      <a:pt x="14692" y="62241"/>
                      <a:pt x="12099" y="58783"/>
                    </a:cubicBezTo>
                    <a:cubicBezTo>
                      <a:pt x="10371" y="56189"/>
                      <a:pt x="9507" y="54461"/>
                      <a:pt x="7778" y="53596"/>
                    </a:cubicBezTo>
                    <a:lnTo>
                      <a:pt x="6050" y="51867"/>
                    </a:lnTo>
                    <a:cubicBezTo>
                      <a:pt x="6050" y="51867"/>
                      <a:pt x="6050" y="51867"/>
                      <a:pt x="6050" y="51867"/>
                    </a:cubicBezTo>
                    <a:lnTo>
                      <a:pt x="5186" y="51003"/>
                    </a:lnTo>
                    <a:lnTo>
                      <a:pt x="5186" y="51003"/>
                    </a:lnTo>
                    <a:cubicBezTo>
                      <a:pt x="4321" y="49274"/>
                      <a:pt x="4321" y="48409"/>
                      <a:pt x="4321" y="46680"/>
                    </a:cubicBezTo>
                    <a:lnTo>
                      <a:pt x="0" y="46680"/>
                    </a:lnTo>
                    <a:lnTo>
                      <a:pt x="7778" y="42358"/>
                    </a:lnTo>
                    <a:lnTo>
                      <a:pt x="8643" y="41494"/>
                    </a:lnTo>
                    <a:cubicBezTo>
                      <a:pt x="9507" y="40629"/>
                      <a:pt x="10371" y="39765"/>
                      <a:pt x="11235" y="38036"/>
                    </a:cubicBezTo>
                    <a:cubicBezTo>
                      <a:pt x="12964" y="35443"/>
                      <a:pt x="16421" y="30256"/>
                      <a:pt x="19878" y="22476"/>
                    </a:cubicBezTo>
                    <a:lnTo>
                      <a:pt x="20742" y="20747"/>
                    </a:lnTo>
                    <a:lnTo>
                      <a:pt x="20742" y="20747"/>
                    </a:lnTo>
                    <a:cubicBezTo>
                      <a:pt x="25063" y="12102"/>
                      <a:pt x="31113" y="6916"/>
                      <a:pt x="38027" y="3458"/>
                    </a:cubicBezTo>
                    <a:cubicBezTo>
                      <a:pt x="45805" y="0"/>
                      <a:pt x="55312" y="-864"/>
                      <a:pt x="67412" y="864"/>
                    </a:cubicBezTo>
                    <a:lnTo>
                      <a:pt x="67412" y="864"/>
                    </a:lnTo>
                    <a:lnTo>
                      <a:pt x="69140" y="864"/>
                    </a:lnTo>
                    <a:cubicBezTo>
                      <a:pt x="69140" y="864"/>
                      <a:pt x="70005" y="864"/>
                      <a:pt x="70005" y="864"/>
                    </a:cubicBezTo>
                    <a:lnTo>
                      <a:pt x="70005" y="864"/>
                    </a:lnTo>
                    <a:cubicBezTo>
                      <a:pt x="82968" y="3458"/>
                      <a:pt x="91611" y="6051"/>
                      <a:pt x="98525" y="9509"/>
                    </a:cubicBezTo>
                    <a:cubicBezTo>
                      <a:pt x="105439" y="12967"/>
                      <a:pt x="108896" y="17289"/>
                      <a:pt x="110624" y="20747"/>
                    </a:cubicBezTo>
                    <a:cubicBezTo>
                      <a:pt x="111489" y="21611"/>
                      <a:pt x="112353" y="23340"/>
                      <a:pt x="112353" y="24205"/>
                    </a:cubicBezTo>
                    <a:lnTo>
                      <a:pt x="113217" y="25934"/>
                    </a:lnTo>
                    <a:cubicBezTo>
                      <a:pt x="114081" y="27663"/>
                      <a:pt x="114946" y="28527"/>
                      <a:pt x="115810" y="29391"/>
                    </a:cubicBezTo>
                    <a:cubicBezTo>
                      <a:pt x="117539" y="31120"/>
                      <a:pt x="120131" y="33714"/>
                      <a:pt x="127910" y="37172"/>
                    </a:cubicBezTo>
                    <a:lnTo>
                      <a:pt x="127910" y="37172"/>
                    </a:lnTo>
                    <a:cubicBezTo>
                      <a:pt x="133959" y="39765"/>
                      <a:pt x="139145" y="40629"/>
                      <a:pt x="144330" y="39765"/>
                    </a:cubicBezTo>
                    <a:cubicBezTo>
                      <a:pt x="147787" y="38900"/>
                      <a:pt x="151244" y="38036"/>
                      <a:pt x="154701" y="35443"/>
                    </a:cubicBezTo>
                    <a:cubicBezTo>
                      <a:pt x="157294" y="33714"/>
                      <a:pt x="159023" y="31985"/>
                      <a:pt x="161615" y="29391"/>
                    </a:cubicBezTo>
                    <a:lnTo>
                      <a:pt x="164208" y="27663"/>
                    </a:lnTo>
                    <a:cubicBezTo>
                      <a:pt x="166801" y="25069"/>
                      <a:pt x="170258" y="22476"/>
                      <a:pt x="173715" y="20747"/>
                    </a:cubicBezTo>
                    <a:lnTo>
                      <a:pt x="173715" y="20747"/>
                    </a:lnTo>
                    <a:lnTo>
                      <a:pt x="175444" y="19882"/>
                    </a:lnTo>
                    <a:cubicBezTo>
                      <a:pt x="175444" y="19882"/>
                      <a:pt x="175444" y="19882"/>
                      <a:pt x="175444" y="19882"/>
                    </a:cubicBezTo>
                    <a:lnTo>
                      <a:pt x="178036" y="19018"/>
                    </a:lnTo>
                    <a:lnTo>
                      <a:pt x="178036" y="19018"/>
                    </a:lnTo>
                    <a:cubicBezTo>
                      <a:pt x="184950" y="18154"/>
                      <a:pt x="194457" y="17289"/>
                      <a:pt x="205692" y="17289"/>
                    </a:cubicBezTo>
                    <a:cubicBezTo>
                      <a:pt x="218656" y="17289"/>
                      <a:pt x="230756" y="18154"/>
                      <a:pt x="238534" y="19882"/>
                    </a:cubicBezTo>
                    <a:cubicBezTo>
                      <a:pt x="238534" y="19882"/>
                      <a:pt x="239398" y="19882"/>
                      <a:pt x="239398" y="19882"/>
                    </a:cubicBezTo>
                    <a:lnTo>
                      <a:pt x="240262" y="19882"/>
                    </a:lnTo>
                    <a:lnTo>
                      <a:pt x="240262" y="19882"/>
                    </a:lnTo>
                    <a:cubicBezTo>
                      <a:pt x="248041" y="22476"/>
                      <a:pt x="251498" y="26798"/>
                      <a:pt x="253226" y="31120"/>
                    </a:cubicBezTo>
                    <a:cubicBezTo>
                      <a:pt x="254955" y="34578"/>
                      <a:pt x="254955" y="38036"/>
                      <a:pt x="254955" y="42358"/>
                    </a:cubicBezTo>
                    <a:lnTo>
                      <a:pt x="254955" y="42358"/>
                    </a:lnTo>
                    <a:lnTo>
                      <a:pt x="254955" y="43223"/>
                    </a:lnTo>
                    <a:lnTo>
                      <a:pt x="254955" y="43223"/>
                    </a:lnTo>
                    <a:lnTo>
                      <a:pt x="254091" y="46680"/>
                    </a:lnTo>
                    <a:lnTo>
                      <a:pt x="254091" y="46680"/>
                    </a:lnTo>
                    <a:lnTo>
                      <a:pt x="254091" y="47545"/>
                    </a:lnTo>
                    <a:lnTo>
                      <a:pt x="254091" y="47545"/>
                    </a:lnTo>
                    <a:cubicBezTo>
                      <a:pt x="252362" y="51003"/>
                      <a:pt x="249769" y="53596"/>
                      <a:pt x="246312" y="54461"/>
                    </a:cubicBezTo>
                    <a:lnTo>
                      <a:pt x="246312" y="54461"/>
                    </a:lnTo>
                    <a:lnTo>
                      <a:pt x="241991" y="54461"/>
                    </a:lnTo>
                    <a:cubicBezTo>
                      <a:pt x="235077" y="54461"/>
                      <a:pt x="215199" y="55325"/>
                      <a:pt x="200507" y="65699"/>
                    </a:cubicBezTo>
                    <a:lnTo>
                      <a:pt x="200507" y="65699"/>
                    </a:lnTo>
                    <a:lnTo>
                      <a:pt x="198778" y="67427"/>
                    </a:lnTo>
                    <a:lnTo>
                      <a:pt x="198778" y="67427"/>
                    </a:lnTo>
                    <a:cubicBezTo>
                      <a:pt x="190136" y="74343"/>
                      <a:pt x="182358" y="84716"/>
                      <a:pt x="178036" y="92497"/>
                    </a:cubicBezTo>
                    <a:cubicBezTo>
                      <a:pt x="175444" y="95954"/>
                      <a:pt x="173715" y="100277"/>
                      <a:pt x="171986" y="104599"/>
                    </a:cubicBezTo>
                    <a:cubicBezTo>
                      <a:pt x="171122" y="106328"/>
                      <a:pt x="171122" y="107192"/>
                      <a:pt x="170258" y="108057"/>
                    </a:cubicBezTo>
                    <a:lnTo>
                      <a:pt x="169394" y="108921"/>
                    </a:lnTo>
                    <a:cubicBezTo>
                      <a:pt x="166801" y="112379"/>
                      <a:pt x="164208" y="113243"/>
                      <a:pt x="161615" y="113243"/>
                    </a:cubicBezTo>
                    <a:close/>
                    <a:moveTo>
                      <a:pt x="159887" y="108057"/>
                    </a:moveTo>
                    <a:cubicBezTo>
                      <a:pt x="160751" y="108921"/>
                      <a:pt x="160751" y="108921"/>
                      <a:pt x="159887" y="108057"/>
                    </a:cubicBezTo>
                    <a:cubicBezTo>
                      <a:pt x="160751" y="108921"/>
                      <a:pt x="161615" y="108921"/>
                      <a:pt x="161615" y="108921"/>
                    </a:cubicBezTo>
                    <a:lnTo>
                      <a:pt x="159887" y="108057"/>
                    </a:lnTo>
                    <a:close/>
                    <a:moveTo>
                      <a:pt x="164208" y="105463"/>
                    </a:moveTo>
                    <a:lnTo>
                      <a:pt x="165072" y="105463"/>
                    </a:lnTo>
                    <a:cubicBezTo>
                      <a:pt x="165072" y="104599"/>
                      <a:pt x="165937" y="103734"/>
                      <a:pt x="166801" y="102870"/>
                    </a:cubicBezTo>
                    <a:cubicBezTo>
                      <a:pt x="168529" y="98548"/>
                      <a:pt x="171122" y="94225"/>
                      <a:pt x="173715" y="90768"/>
                    </a:cubicBezTo>
                    <a:cubicBezTo>
                      <a:pt x="178900" y="82988"/>
                      <a:pt x="186679" y="71750"/>
                      <a:pt x="196186" y="63970"/>
                    </a:cubicBezTo>
                    <a:lnTo>
                      <a:pt x="193593" y="59647"/>
                    </a:lnTo>
                    <a:cubicBezTo>
                      <a:pt x="184950" y="65699"/>
                      <a:pt x="177172" y="75208"/>
                      <a:pt x="170258" y="87310"/>
                    </a:cubicBezTo>
                    <a:cubicBezTo>
                      <a:pt x="167665" y="91632"/>
                      <a:pt x="165937" y="95954"/>
                      <a:pt x="163344" y="100277"/>
                    </a:cubicBezTo>
                    <a:cubicBezTo>
                      <a:pt x="162480" y="101141"/>
                      <a:pt x="162480" y="102870"/>
                      <a:pt x="161615" y="103734"/>
                    </a:cubicBezTo>
                    <a:cubicBezTo>
                      <a:pt x="162480" y="103734"/>
                      <a:pt x="162480" y="104599"/>
                      <a:pt x="164208" y="104599"/>
                    </a:cubicBezTo>
                    <a:lnTo>
                      <a:pt x="164208" y="104599"/>
                    </a:lnTo>
                    <a:cubicBezTo>
                      <a:pt x="163344" y="104599"/>
                      <a:pt x="163344" y="104599"/>
                      <a:pt x="164208" y="105463"/>
                    </a:cubicBezTo>
                    <a:close/>
                    <a:moveTo>
                      <a:pt x="34570" y="95954"/>
                    </a:moveTo>
                    <a:cubicBezTo>
                      <a:pt x="35434" y="95954"/>
                      <a:pt x="36299" y="95954"/>
                      <a:pt x="36299" y="95954"/>
                    </a:cubicBezTo>
                    <a:lnTo>
                      <a:pt x="34570" y="95954"/>
                    </a:lnTo>
                    <a:close/>
                    <a:moveTo>
                      <a:pt x="32842" y="90768"/>
                    </a:moveTo>
                    <a:lnTo>
                      <a:pt x="35434" y="90768"/>
                    </a:lnTo>
                    <a:cubicBezTo>
                      <a:pt x="36299" y="90768"/>
                      <a:pt x="37163" y="90768"/>
                      <a:pt x="38027" y="90768"/>
                    </a:cubicBezTo>
                    <a:cubicBezTo>
                      <a:pt x="38027" y="89903"/>
                      <a:pt x="38027" y="89039"/>
                      <a:pt x="37163" y="87310"/>
                    </a:cubicBezTo>
                    <a:cubicBezTo>
                      <a:pt x="36299" y="82988"/>
                      <a:pt x="34570" y="77801"/>
                      <a:pt x="31977" y="71750"/>
                    </a:cubicBezTo>
                    <a:lnTo>
                      <a:pt x="27656" y="73479"/>
                    </a:lnTo>
                    <a:cubicBezTo>
                      <a:pt x="31113" y="80394"/>
                      <a:pt x="31977" y="85581"/>
                      <a:pt x="32842" y="88174"/>
                    </a:cubicBezTo>
                    <a:cubicBezTo>
                      <a:pt x="32842" y="89903"/>
                      <a:pt x="32842" y="90768"/>
                      <a:pt x="32842" y="90768"/>
                    </a:cubicBezTo>
                    <a:close/>
                    <a:moveTo>
                      <a:pt x="12099" y="50138"/>
                    </a:moveTo>
                    <a:lnTo>
                      <a:pt x="12099" y="50138"/>
                    </a:lnTo>
                    <a:cubicBezTo>
                      <a:pt x="13828" y="51867"/>
                      <a:pt x="14692" y="53596"/>
                      <a:pt x="16421" y="56189"/>
                    </a:cubicBezTo>
                    <a:cubicBezTo>
                      <a:pt x="19014" y="59647"/>
                      <a:pt x="22471" y="65699"/>
                      <a:pt x="25063" y="70885"/>
                    </a:cubicBezTo>
                    <a:lnTo>
                      <a:pt x="29385" y="69156"/>
                    </a:lnTo>
                    <a:cubicBezTo>
                      <a:pt x="26792" y="64834"/>
                      <a:pt x="24199" y="59647"/>
                      <a:pt x="19878" y="53596"/>
                    </a:cubicBezTo>
                    <a:cubicBezTo>
                      <a:pt x="19014" y="52732"/>
                      <a:pt x="18149" y="51867"/>
                      <a:pt x="18149" y="51003"/>
                    </a:cubicBezTo>
                    <a:lnTo>
                      <a:pt x="17285" y="51867"/>
                    </a:lnTo>
                    <a:cubicBezTo>
                      <a:pt x="17285" y="51867"/>
                      <a:pt x="16421" y="52732"/>
                      <a:pt x="15557" y="52732"/>
                    </a:cubicBezTo>
                    <a:cubicBezTo>
                      <a:pt x="15557" y="52732"/>
                      <a:pt x="15557" y="52732"/>
                      <a:pt x="12099" y="50138"/>
                    </a:cubicBezTo>
                    <a:lnTo>
                      <a:pt x="12099" y="50138"/>
                    </a:lnTo>
                    <a:close/>
                    <a:moveTo>
                      <a:pt x="197050" y="58783"/>
                    </a:moveTo>
                    <a:lnTo>
                      <a:pt x="198778" y="60512"/>
                    </a:lnTo>
                    <a:cubicBezTo>
                      <a:pt x="214335" y="50138"/>
                      <a:pt x="234213" y="50138"/>
                      <a:pt x="241127" y="50138"/>
                    </a:cubicBezTo>
                    <a:lnTo>
                      <a:pt x="241127" y="45816"/>
                    </a:lnTo>
                    <a:lnTo>
                      <a:pt x="240262" y="45816"/>
                    </a:lnTo>
                    <a:lnTo>
                      <a:pt x="240262" y="44952"/>
                    </a:lnTo>
                    <a:cubicBezTo>
                      <a:pt x="231620" y="44952"/>
                      <a:pt x="211742" y="45816"/>
                      <a:pt x="195321" y="56189"/>
                    </a:cubicBezTo>
                    <a:lnTo>
                      <a:pt x="197050" y="58783"/>
                    </a:lnTo>
                    <a:lnTo>
                      <a:pt x="197050" y="58783"/>
                    </a:lnTo>
                    <a:close/>
                    <a:moveTo>
                      <a:pt x="246312" y="48409"/>
                    </a:moveTo>
                    <a:lnTo>
                      <a:pt x="246312" y="50138"/>
                    </a:lnTo>
                    <a:cubicBezTo>
                      <a:pt x="248041" y="49274"/>
                      <a:pt x="248905" y="48409"/>
                      <a:pt x="249769" y="47545"/>
                    </a:cubicBezTo>
                    <a:lnTo>
                      <a:pt x="246312" y="46680"/>
                    </a:lnTo>
                    <a:lnTo>
                      <a:pt x="246312" y="48409"/>
                    </a:lnTo>
                    <a:close/>
                    <a:moveTo>
                      <a:pt x="126181" y="46680"/>
                    </a:moveTo>
                    <a:cubicBezTo>
                      <a:pt x="133095" y="49274"/>
                      <a:pt x="139145" y="50138"/>
                      <a:pt x="145195" y="49274"/>
                    </a:cubicBezTo>
                    <a:cubicBezTo>
                      <a:pt x="150380" y="48409"/>
                      <a:pt x="154701" y="46680"/>
                      <a:pt x="159887" y="43223"/>
                    </a:cubicBezTo>
                    <a:cubicBezTo>
                      <a:pt x="163344" y="40629"/>
                      <a:pt x="165937" y="38900"/>
                      <a:pt x="167665" y="36307"/>
                    </a:cubicBezTo>
                    <a:lnTo>
                      <a:pt x="169394" y="34578"/>
                    </a:lnTo>
                    <a:cubicBezTo>
                      <a:pt x="171986" y="32849"/>
                      <a:pt x="173715" y="31120"/>
                      <a:pt x="174579" y="30256"/>
                    </a:cubicBezTo>
                    <a:lnTo>
                      <a:pt x="173715" y="25069"/>
                    </a:lnTo>
                    <a:cubicBezTo>
                      <a:pt x="171122" y="25934"/>
                      <a:pt x="168529" y="28527"/>
                      <a:pt x="165937" y="30256"/>
                    </a:cubicBezTo>
                    <a:lnTo>
                      <a:pt x="164208" y="32849"/>
                    </a:lnTo>
                    <a:cubicBezTo>
                      <a:pt x="161615" y="35443"/>
                      <a:pt x="159887" y="37172"/>
                      <a:pt x="156430" y="38900"/>
                    </a:cubicBezTo>
                    <a:cubicBezTo>
                      <a:pt x="152109" y="41494"/>
                      <a:pt x="148652" y="43223"/>
                      <a:pt x="144330" y="44087"/>
                    </a:cubicBezTo>
                    <a:cubicBezTo>
                      <a:pt x="139145" y="44952"/>
                      <a:pt x="133959" y="44087"/>
                      <a:pt x="127910" y="42358"/>
                    </a:cubicBezTo>
                    <a:lnTo>
                      <a:pt x="126181" y="46680"/>
                    </a:lnTo>
                    <a:close/>
                    <a:moveTo>
                      <a:pt x="70005" y="10373"/>
                    </a:moveTo>
                    <a:cubicBezTo>
                      <a:pt x="80376" y="12102"/>
                      <a:pt x="88154" y="14696"/>
                      <a:pt x="93339" y="17289"/>
                    </a:cubicBezTo>
                    <a:cubicBezTo>
                      <a:pt x="98525" y="19882"/>
                      <a:pt x="100253" y="22476"/>
                      <a:pt x="101982" y="25069"/>
                    </a:cubicBezTo>
                    <a:cubicBezTo>
                      <a:pt x="102846" y="25934"/>
                      <a:pt x="102846" y="26798"/>
                      <a:pt x="103710" y="27663"/>
                    </a:cubicBezTo>
                    <a:lnTo>
                      <a:pt x="104575" y="29391"/>
                    </a:lnTo>
                    <a:cubicBezTo>
                      <a:pt x="105439" y="31120"/>
                      <a:pt x="106303" y="32849"/>
                      <a:pt x="108032" y="34578"/>
                    </a:cubicBezTo>
                    <a:cubicBezTo>
                      <a:pt x="111489" y="38036"/>
                      <a:pt x="115810" y="41494"/>
                      <a:pt x="121860" y="44087"/>
                    </a:cubicBezTo>
                    <a:lnTo>
                      <a:pt x="123588" y="39765"/>
                    </a:lnTo>
                    <a:cubicBezTo>
                      <a:pt x="118403" y="37172"/>
                      <a:pt x="114081" y="34578"/>
                      <a:pt x="111489" y="31985"/>
                    </a:cubicBezTo>
                    <a:cubicBezTo>
                      <a:pt x="110624" y="31120"/>
                      <a:pt x="109760" y="29391"/>
                      <a:pt x="108032" y="27663"/>
                    </a:cubicBezTo>
                    <a:lnTo>
                      <a:pt x="107167" y="25934"/>
                    </a:lnTo>
                    <a:cubicBezTo>
                      <a:pt x="106303" y="25069"/>
                      <a:pt x="106303" y="23340"/>
                      <a:pt x="105439" y="22476"/>
                    </a:cubicBezTo>
                    <a:cubicBezTo>
                      <a:pt x="103710" y="19018"/>
                      <a:pt x="101118" y="15560"/>
                      <a:pt x="95068" y="12967"/>
                    </a:cubicBezTo>
                    <a:cubicBezTo>
                      <a:pt x="89018" y="9509"/>
                      <a:pt x="81240" y="7780"/>
                      <a:pt x="70869" y="5187"/>
                    </a:cubicBezTo>
                    <a:lnTo>
                      <a:pt x="70005" y="10373"/>
                    </a:lnTo>
                    <a:close/>
                    <a:moveTo>
                      <a:pt x="16421" y="44087"/>
                    </a:moveTo>
                    <a:lnTo>
                      <a:pt x="16421" y="44087"/>
                    </a:lnTo>
                    <a:lnTo>
                      <a:pt x="16421" y="44087"/>
                    </a:lnTo>
                    <a:close/>
                    <a:moveTo>
                      <a:pt x="12099" y="43223"/>
                    </a:moveTo>
                    <a:lnTo>
                      <a:pt x="12099" y="43223"/>
                    </a:lnTo>
                    <a:lnTo>
                      <a:pt x="16421" y="40629"/>
                    </a:lnTo>
                    <a:lnTo>
                      <a:pt x="18149" y="43223"/>
                    </a:lnTo>
                    <a:cubicBezTo>
                      <a:pt x="20742" y="38900"/>
                      <a:pt x="23335" y="33714"/>
                      <a:pt x="25928" y="28527"/>
                    </a:cubicBezTo>
                    <a:lnTo>
                      <a:pt x="21606" y="26798"/>
                    </a:lnTo>
                    <a:cubicBezTo>
                      <a:pt x="18149" y="33714"/>
                      <a:pt x="15557" y="38036"/>
                      <a:pt x="13828" y="40629"/>
                    </a:cubicBezTo>
                    <a:cubicBezTo>
                      <a:pt x="13828" y="41494"/>
                      <a:pt x="12964" y="42358"/>
                      <a:pt x="12099" y="43223"/>
                    </a:cubicBezTo>
                    <a:close/>
                    <a:moveTo>
                      <a:pt x="248905" y="42358"/>
                    </a:moveTo>
                    <a:lnTo>
                      <a:pt x="251498" y="42358"/>
                    </a:lnTo>
                    <a:cubicBezTo>
                      <a:pt x="251498" y="38900"/>
                      <a:pt x="250634" y="35443"/>
                      <a:pt x="249769" y="32849"/>
                    </a:cubicBezTo>
                    <a:cubicBezTo>
                      <a:pt x="248041" y="28527"/>
                      <a:pt x="244584" y="25934"/>
                      <a:pt x="240262" y="24205"/>
                    </a:cubicBezTo>
                    <a:lnTo>
                      <a:pt x="239398" y="29391"/>
                    </a:lnTo>
                    <a:cubicBezTo>
                      <a:pt x="241991" y="30256"/>
                      <a:pt x="244584" y="31985"/>
                      <a:pt x="245448" y="35443"/>
                    </a:cubicBezTo>
                    <a:cubicBezTo>
                      <a:pt x="246312" y="37172"/>
                      <a:pt x="246312" y="38900"/>
                      <a:pt x="246312" y="41494"/>
                    </a:cubicBezTo>
                    <a:lnTo>
                      <a:pt x="247177" y="41494"/>
                    </a:lnTo>
                    <a:lnTo>
                      <a:pt x="247177" y="42358"/>
                    </a:lnTo>
                    <a:lnTo>
                      <a:pt x="248905" y="42358"/>
                    </a:lnTo>
                    <a:close/>
                    <a:moveTo>
                      <a:pt x="205692" y="26798"/>
                    </a:moveTo>
                    <a:cubicBezTo>
                      <a:pt x="216928" y="26798"/>
                      <a:pt x="226435" y="27663"/>
                      <a:pt x="233348" y="28527"/>
                    </a:cubicBezTo>
                    <a:lnTo>
                      <a:pt x="234213" y="23340"/>
                    </a:lnTo>
                    <a:cubicBezTo>
                      <a:pt x="226435" y="21611"/>
                      <a:pt x="216063" y="21611"/>
                      <a:pt x="203964" y="21611"/>
                    </a:cubicBezTo>
                    <a:cubicBezTo>
                      <a:pt x="192729" y="21611"/>
                      <a:pt x="183222" y="22476"/>
                      <a:pt x="177172" y="23340"/>
                    </a:cubicBezTo>
                    <a:lnTo>
                      <a:pt x="178036" y="28527"/>
                    </a:lnTo>
                    <a:cubicBezTo>
                      <a:pt x="184086" y="27663"/>
                      <a:pt x="193593" y="26798"/>
                      <a:pt x="203964" y="26798"/>
                    </a:cubicBezTo>
                    <a:cubicBezTo>
                      <a:pt x="205692" y="26798"/>
                      <a:pt x="205692" y="26798"/>
                      <a:pt x="205692" y="26798"/>
                    </a:cubicBezTo>
                    <a:close/>
                    <a:moveTo>
                      <a:pt x="24199" y="22476"/>
                    </a:moveTo>
                    <a:lnTo>
                      <a:pt x="28520" y="24205"/>
                    </a:lnTo>
                    <a:cubicBezTo>
                      <a:pt x="31977" y="18154"/>
                      <a:pt x="36299" y="13831"/>
                      <a:pt x="41484" y="11238"/>
                    </a:cubicBezTo>
                    <a:cubicBezTo>
                      <a:pt x="47534" y="8645"/>
                      <a:pt x="55312" y="7780"/>
                      <a:pt x="64819" y="9509"/>
                    </a:cubicBezTo>
                    <a:lnTo>
                      <a:pt x="65683" y="4322"/>
                    </a:lnTo>
                    <a:cubicBezTo>
                      <a:pt x="55312" y="2593"/>
                      <a:pt x="46670" y="3458"/>
                      <a:pt x="39756" y="6916"/>
                    </a:cubicBezTo>
                    <a:cubicBezTo>
                      <a:pt x="32842" y="10373"/>
                      <a:pt x="27656" y="15560"/>
                      <a:pt x="24199" y="22476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2" name="Graphic 16831">
              <a:extLst>
                <a:ext uri="{FF2B5EF4-FFF2-40B4-BE49-F238E27FC236}">
                  <a16:creationId xmlns:a16="http://schemas.microsoft.com/office/drawing/2014/main" id="{C9B926D9-E854-6BEF-DC8D-BFEF8E99458E}"/>
                </a:ext>
              </a:extLst>
            </p:cNvPr>
            <p:cNvGrpSpPr/>
            <p:nvPr/>
          </p:nvGrpSpPr>
          <p:grpSpPr>
            <a:xfrm>
              <a:off x="3944650" y="825607"/>
              <a:ext cx="106303" cy="57278"/>
              <a:chOff x="3944650" y="825607"/>
              <a:chExt cx="106303" cy="57278"/>
            </a:xfrm>
            <a:solidFill>
              <a:srgbClr val="355464"/>
            </a:solidFill>
          </p:grpSpPr>
          <p:sp>
            <p:nvSpPr>
              <p:cNvPr id="85" name="Freeform 17694">
                <a:extLst>
                  <a:ext uri="{FF2B5EF4-FFF2-40B4-BE49-F238E27FC236}">
                    <a16:creationId xmlns:a16="http://schemas.microsoft.com/office/drawing/2014/main" id="{3E71C6CA-DE8F-556D-A03F-3830E403C2AD}"/>
                  </a:ext>
                </a:extLst>
              </p:cNvPr>
              <p:cNvSpPr/>
              <p:nvPr/>
            </p:nvSpPr>
            <p:spPr>
              <a:xfrm>
                <a:off x="3948107" y="828195"/>
                <a:ext cx="101117" cy="52229"/>
              </a:xfrm>
              <a:custGeom>
                <a:avLst/>
                <a:gdLst>
                  <a:gd name="connsiteX0" fmla="*/ 77783 w 101117"/>
                  <a:gd name="connsiteY0" fmla="*/ 30486 h 52229"/>
                  <a:gd name="connsiteX1" fmla="*/ 91611 w 101117"/>
                  <a:gd name="connsiteY1" fmla="*/ 14061 h 52229"/>
                  <a:gd name="connsiteX2" fmla="*/ 91611 w 101117"/>
                  <a:gd name="connsiteY2" fmla="*/ 8010 h 52229"/>
                  <a:gd name="connsiteX3" fmla="*/ 91611 w 101117"/>
                  <a:gd name="connsiteY3" fmla="*/ 6281 h 52229"/>
                  <a:gd name="connsiteX4" fmla="*/ 91611 w 101117"/>
                  <a:gd name="connsiteY4" fmla="*/ 6281 h 52229"/>
                  <a:gd name="connsiteX5" fmla="*/ 91611 w 101117"/>
                  <a:gd name="connsiteY5" fmla="*/ 6281 h 52229"/>
                  <a:gd name="connsiteX6" fmla="*/ 91611 w 101117"/>
                  <a:gd name="connsiteY6" fmla="*/ 6281 h 52229"/>
                  <a:gd name="connsiteX7" fmla="*/ 91611 w 101117"/>
                  <a:gd name="connsiteY7" fmla="*/ 6281 h 52229"/>
                  <a:gd name="connsiteX8" fmla="*/ 91611 w 101117"/>
                  <a:gd name="connsiteY8" fmla="*/ 6281 h 52229"/>
                  <a:gd name="connsiteX9" fmla="*/ 91611 w 101117"/>
                  <a:gd name="connsiteY9" fmla="*/ 6281 h 52229"/>
                  <a:gd name="connsiteX10" fmla="*/ 95932 w 101117"/>
                  <a:gd name="connsiteY10" fmla="*/ 4552 h 52229"/>
                  <a:gd name="connsiteX11" fmla="*/ 100253 w 101117"/>
                  <a:gd name="connsiteY11" fmla="*/ 2823 h 52229"/>
                  <a:gd name="connsiteX12" fmla="*/ 100253 w 101117"/>
                  <a:gd name="connsiteY12" fmla="*/ 2823 h 52229"/>
                  <a:gd name="connsiteX13" fmla="*/ 100253 w 101117"/>
                  <a:gd name="connsiteY13" fmla="*/ 2823 h 52229"/>
                  <a:gd name="connsiteX14" fmla="*/ 100253 w 101117"/>
                  <a:gd name="connsiteY14" fmla="*/ 2823 h 52229"/>
                  <a:gd name="connsiteX15" fmla="*/ 100253 w 101117"/>
                  <a:gd name="connsiteY15" fmla="*/ 2823 h 52229"/>
                  <a:gd name="connsiteX16" fmla="*/ 100253 w 101117"/>
                  <a:gd name="connsiteY16" fmla="*/ 2823 h 52229"/>
                  <a:gd name="connsiteX17" fmla="*/ 100253 w 101117"/>
                  <a:gd name="connsiteY17" fmla="*/ 3688 h 52229"/>
                  <a:gd name="connsiteX18" fmla="*/ 100253 w 101117"/>
                  <a:gd name="connsiteY18" fmla="*/ 6281 h 52229"/>
                  <a:gd name="connsiteX19" fmla="*/ 99389 w 101117"/>
                  <a:gd name="connsiteY19" fmla="*/ 14926 h 52229"/>
                  <a:gd name="connsiteX20" fmla="*/ 81240 w 101117"/>
                  <a:gd name="connsiteY20" fmla="*/ 37401 h 52229"/>
                  <a:gd name="connsiteX21" fmla="*/ 77783 w 101117"/>
                  <a:gd name="connsiteY21" fmla="*/ 30486 h 52229"/>
                  <a:gd name="connsiteX22" fmla="*/ 45805 w 101117"/>
                  <a:gd name="connsiteY22" fmla="*/ 42588 h 52229"/>
                  <a:gd name="connsiteX23" fmla="*/ 63955 w 101117"/>
                  <a:gd name="connsiteY23" fmla="*/ 39130 h 52229"/>
                  <a:gd name="connsiteX24" fmla="*/ 70004 w 101117"/>
                  <a:gd name="connsiteY24" fmla="*/ 35673 h 52229"/>
                  <a:gd name="connsiteX25" fmla="*/ 77783 w 101117"/>
                  <a:gd name="connsiteY25" fmla="*/ 30486 h 52229"/>
                  <a:gd name="connsiteX26" fmla="*/ 82104 w 101117"/>
                  <a:gd name="connsiteY26" fmla="*/ 38266 h 52229"/>
                  <a:gd name="connsiteX27" fmla="*/ 74326 w 101117"/>
                  <a:gd name="connsiteY27" fmla="*/ 43453 h 52229"/>
                  <a:gd name="connsiteX28" fmla="*/ 67412 w 101117"/>
                  <a:gd name="connsiteY28" fmla="*/ 47775 h 52229"/>
                  <a:gd name="connsiteX29" fmla="*/ 45805 w 101117"/>
                  <a:gd name="connsiteY29" fmla="*/ 52097 h 52229"/>
                  <a:gd name="connsiteX30" fmla="*/ 45805 w 101117"/>
                  <a:gd name="connsiteY30" fmla="*/ 42588 h 52229"/>
                  <a:gd name="connsiteX31" fmla="*/ 8643 w 101117"/>
                  <a:gd name="connsiteY31" fmla="*/ 28757 h 52229"/>
                  <a:gd name="connsiteX32" fmla="*/ 9507 w 101117"/>
                  <a:gd name="connsiteY32" fmla="*/ 30486 h 52229"/>
                  <a:gd name="connsiteX33" fmla="*/ 15557 w 101117"/>
                  <a:gd name="connsiteY33" fmla="*/ 36537 h 52229"/>
                  <a:gd name="connsiteX34" fmla="*/ 46670 w 101117"/>
                  <a:gd name="connsiteY34" fmla="*/ 42588 h 52229"/>
                  <a:gd name="connsiteX35" fmla="*/ 47534 w 101117"/>
                  <a:gd name="connsiteY35" fmla="*/ 52097 h 52229"/>
                  <a:gd name="connsiteX36" fmla="*/ 11235 w 101117"/>
                  <a:gd name="connsiteY36" fmla="*/ 44317 h 52229"/>
                  <a:gd name="connsiteX37" fmla="*/ 2593 w 101117"/>
                  <a:gd name="connsiteY37" fmla="*/ 35673 h 52229"/>
                  <a:gd name="connsiteX38" fmla="*/ 864 w 101117"/>
                  <a:gd name="connsiteY38" fmla="*/ 25299 h 52229"/>
                  <a:gd name="connsiteX39" fmla="*/ 8643 w 101117"/>
                  <a:gd name="connsiteY39" fmla="*/ 28757 h 52229"/>
                  <a:gd name="connsiteX40" fmla="*/ 16421 w 101117"/>
                  <a:gd name="connsiteY40" fmla="*/ 14061 h 52229"/>
                  <a:gd name="connsiteX41" fmla="*/ 19014 w 101117"/>
                  <a:gd name="connsiteY41" fmla="*/ 17519 h 52229"/>
                  <a:gd name="connsiteX42" fmla="*/ 19014 w 101117"/>
                  <a:gd name="connsiteY42" fmla="*/ 17519 h 52229"/>
                  <a:gd name="connsiteX43" fmla="*/ 19014 w 101117"/>
                  <a:gd name="connsiteY43" fmla="*/ 17519 h 52229"/>
                  <a:gd name="connsiteX44" fmla="*/ 19014 w 101117"/>
                  <a:gd name="connsiteY44" fmla="*/ 17519 h 52229"/>
                  <a:gd name="connsiteX45" fmla="*/ 19014 w 101117"/>
                  <a:gd name="connsiteY45" fmla="*/ 17519 h 52229"/>
                  <a:gd name="connsiteX46" fmla="*/ 19014 w 101117"/>
                  <a:gd name="connsiteY46" fmla="*/ 17519 h 52229"/>
                  <a:gd name="connsiteX47" fmla="*/ 19014 w 101117"/>
                  <a:gd name="connsiteY47" fmla="*/ 17519 h 52229"/>
                  <a:gd name="connsiteX48" fmla="*/ 18149 w 101117"/>
                  <a:gd name="connsiteY48" fmla="*/ 18383 h 52229"/>
                  <a:gd name="connsiteX49" fmla="*/ 14692 w 101117"/>
                  <a:gd name="connsiteY49" fmla="*/ 20977 h 52229"/>
                  <a:gd name="connsiteX50" fmla="*/ 8643 w 101117"/>
                  <a:gd name="connsiteY50" fmla="*/ 27892 h 52229"/>
                  <a:gd name="connsiteX51" fmla="*/ 0 w 101117"/>
                  <a:gd name="connsiteY51" fmla="*/ 23570 h 52229"/>
                  <a:gd name="connsiteX52" fmla="*/ 8643 w 101117"/>
                  <a:gd name="connsiteY52" fmla="*/ 13197 h 52229"/>
                  <a:gd name="connsiteX53" fmla="*/ 12099 w 101117"/>
                  <a:gd name="connsiteY53" fmla="*/ 9739 h 52229"/>
                  <a:gd name="connsiteX54" fmla="*/ 12964 w 101117"/>
                  <a:gd name="connsiteY54" fmla="*/ 8874 h 52229"/>
                  <a:gd name="connsiteX55" fmla="*/ 12964 w 101117"/>
                  <a:gd name="connsiteY55" fmla="*/ 8874 h 52229"/>
                  <a:gd name="connsiteX56" fmla="*/ 12964 w 101117"/>
                  <a:gd name="connsiteY56" fmla="*/ 8874 h 52229"/>
                  <a:gd name="connsiteX57" fmla="*/ 12964 w 101117"/>
                  <a:gd name="connsiteY57" fmla="*/ 8874 h 52229"/>
                  <a:gd name="connsiteX58" fmla="*/ 12964 w 101117"/>
                  <a:gd name="connsiteY58" fmla="*/ 8874 h 52229"/>
                  <a:gd name="connsiteX59" fmla="*/ 12964 w 101117"/>
                  <a:gd name="connsiteY59" fmla="*/ 8874 h 52229"/>
                  <a:gd name="connsiteX60" fmla="*/ 12964 w 101117"/>
                  <a:gd name="connsiteY60" fmla="*/ 8874 h 52229"/>
                  <a:gd name="connsiteX61" fmla="*/ 16421 w 101117"/>
                  <a:gd name="connsiteY61" fmla="*/ 14061 h 52229"/>
                  <a:gd name="connsiteX62" fmla="*/ 92475 w 101117"/>
                  <a:gd name="connsiteY62" fmla="*/ 6281 h 52229"/>
                  <a:gd name="connsiteX63" fmla="*/ 95068 w 101117"/>
                  <a:gd name="connsiteY63" fmla="*/ 230 h 52229"/>
                  <a:gd name="connsiteX64" fmla="*/ 101118 w 101117"/>
                  <a:gd name="connsiteY64" fmla="*/ 2823 h 52229"/>
                  <a:gd name="connsiteX65" fmla="*/ 92475 w 101117"/>
                  <a:gd name="connsiteY65" fmla="*/ 6281 h 52229"/>
                  <a:gd name="connsiteX66" fmla="*/ 80376 w 101117"/>
                  <a:gd name="connsiteY66" fmla="*/ 34808 h 52229"/>
                  <a:gd name="connsiteX67" fmla="*/ 82968 w 101117"/>
                  <a:gd name="connsiteY67" fmla="*/ 39130 h 52229"/>
                  <a:gd name="connsiteX68" fmla="*/ 82968 w 101117"/>
                  <a:gd name="connsiteY68" fmla="*/ 39130 h 52229"/>
                  <a:gd name="connsiteX69" fmla="*/ 80376 w 101117"/>
                  <a:gd name="connsiteY69" fmla="*/ 34808 h 52229"/>
                  <a:gd name="connsiteX70" fmla="*/ 46670 w 101117"/>
                  <a:gd name="connsiteY70" fmla="*/ 46910 h 52229"/>
                  <a:gd name="connsiteX71" fmla="*/ 46670 w 101117"/>
                  <a:gd name="connsiteY71" fmla="*/ 42588 h 52229"/>
                  <a:gd name="connsiteX72" fmla="*/ 46670 w 101117"/>
                  <a:gd name="connsiteY72" fmla="*/ 42588 h 52229"/>
                  <a:gd name="connsiteX73" fmla="*/ 46670 w 101117"/>
                  <a:gd name="connsiteY73" fmla="*/ 46910 h 52229"/>
                  <a:gd name="connsiteX74" fmla="*/ 13828 w 101117"/>
                  <a:gd name="connsiteY74" fmla="*/ 9739 h 52229"/>
                  <a:gd name="connsiteX75" fmla="*/ 20742 w 101117"/>
                  <a:gd name="connsiteY75" fmla="*/ 10603 h 52229"/>
                  <a:gd name="connsiteX76" fmla="*/ 19878 w 101117"/>
                  <a:gd name="connsiteY76" fmla="*/ 17519 h 52229"/>
                  <a:gd name="connsiteX77" fmla="*/ 13828 w 101117"/>
                  <a:gd name="connsiteY77" fmla="*/ 9739 h 522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101117" h="52229">
                    <a:moveTo>
                      <a:pt x="77783" y="30486"/>
                    </a:moveTo>
                    <a:cubicBezTo>
                      <a:pt x="87290" y="24435"/>
                      <a:pt x="90747" y="18383"/>
                      <a:pt x="91611" y="14061"/>
                    </a:cubicBezTo>
                    <a:cubicBezTo>
                      <a:pt x="92475" y="11468"/>
                      <a:pt x="92475" y="9739"/>
                      <a:pt x="91611" y="8010"/>
                    </a:cubicBezTo>
                    <a:cubicBezTo>
                      <a:pt x="91611" y="7146"/>
                      <a:pt x="91611" y="7146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1611" y="6281"/>
                    </a:cubicBezTo>
                    <a:cubicBezTo>
                      <a:pt x="91611" y="6281"/>
                      <a:pt x="91611" y="6281"/>
                      <a:pt x="95932" y="4552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2823"/>
                      <a:pt x="100253" y="2823"/>
                    </a:cubicBezTo>
                    <a:cubicBezTo>
                      <a:pt x="100253" y="2823"/>
                      <a:pt x="100253" y="3688"/>
                      <a:pt x="100253" y="3688"/>
                    </a:cubicBezTo>
                    <a:cubicBezTo>
                      <a:pt x="100253" y="4552"/>
                      <a:pt x="100253" y="5417"/>
                      <a:pt x="100253" y="6281"/>
                    </a:cubicBezTo>
                    <a:cubicBezTo>
                      <a:pt x="100253" y="8874"/>
                      <a:pt x="100253" y="11468"/>
                      <a:pt x="99389" y="14926"/>
                    </a:cubicBezTo>
                    <a:cubicBezTo>
                      <a:pt x="97661" y="21841"/>
                      <a:pt x="92475" y="30486"/>
                      <a:pt x="81240" y="37401"/>
                    </a:cubicBezTo>
                    <a:lnTo>
                      <a:pt x="77783" y="30486"/>
                    </a:lnTo>
                    <a:close/>
                    <a:moveTo>
                      <a:pt x="45805" y="42588"/>
                    </a:moveTo>
                    <a:cubicBezTo>
                      <a:pt x="56176" y="41724"/>
                      <a:pt x="60498" y="40859"/>
                      <a:pt x="63955" y="39130"/>
                    </a:cubicBezTo>
                    <a:cubicBezTo>
                      <a:pt x="65683" y="38266"/>
                      <a:pt x="67412" y="37401"/>
                      <a:pt x="70004" y="35673"/>
                    </a:cubicBezTo>
                    <a:cubicBezTo>
                      <a:pt x="71733" y="33944"/>
                      <a:pt x="74326" y="32215"/>
                      <a:pt x="77783" y="30486"/>
                    </a:cubicBezTo>
                    <a:lnTo>
                      <a:pt x="82104" y="38266"/>
                    </a:lnTo>
                    <a:cubicBezTo>
                      <a:pt x="79511" y="39995"/>
                      <a:pt x="76919" y="41724"/>
                      <a:pt x="74326" y="43453"/>
                    </a:cubicBezTo>
                    <a:cubicBezTo>
                      <a:pt x="71733" y="45182"/>
                      <a:pt x="70004" y="46046"/>
                      <a:pt x="67412" y="47775"/>
                    </a:cubicBezTo>
                    <a:cubicBezTo>
                      <a:pt x="62226" y="50368"/>
                      <a:pt x="56176" y="52097"/>
                      <a:pt x="45805" y="52097"/>
                    </a:cubicBezTo>
                    <a:lnTo>
                      <a:pt x="45805" y="42588"/>
                    </a:lnTo>
                    <a:close/>
                    <a:moveTo>
                      <a:pt x="8643" y="28757"/>
                    </a:moveTo>
                    <a:cubicBezTo>
                      <a:pt x="8643" y="27892"/>
                      <a:pt x="8643" y="28757"/>
                      <a:pt x="9507" y="30486"/>
                    </a:cubicBezTo>
                    <a:cubicBezTo>
                      <a:pt x="10371" y="32215"/>
                      <a:pt x="12099" y="33944"/>
                      <a:pt x="15557" y="36537"/>
                    </a:cubicBezTo>
                    <a:cubicBezTo>
                      <a:pt x="21606" y="40859"/>
                      <a:pt x="31977" y="43453"/>
                      <a:pt x="46670" y="42588"/>
                    </a:cubicBezTo>
                    <a:lnTo>
                      <a:pt x="47534" y="52097"/>
                    </a:lnTo>
                    <a:cubicBezTo>
                      <a:pt x="31113" y="52962"/>
                      <a:pt x="19014" y="49504"/>
                      <a:pt x="11235" y="44317"/>
                    </a:cubicBezTo>
                    <a:cubicBezTo>
                      <a:pt x="6914" y="41724"/>
                      <a:pt x="4321" y="38266"/>
                      <a:pt x="2593" y="35673"/>
                    </a:cubicBezTo>
                    <a:cubicBezTo>
                      <a:pt x="864" y="33079"/>
                      <a:pt x="-864" y="28757"/>
                      <a:pt x="864" y="25299"/>
                    </a:cubicBezTo>
                    <a:lnTo>
                      <a:pt x="8643" y="28757"/>
                    </a:lnTo>
                    <a:close/>
                    <a:moveTo>
                      <a:pt x="16421" y="14061"/>
                    </a:move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9014" y="17519"/>
                      <a:pt x="19014" y="17519"/>
                    </a:cubicBezTo>
                    <a:cubicBezTo>
                      <a:pt x="19014" y="17519"/>
                      <a:pt x="18149" y="17519"/>
                      <a:pt x="18149" y="18383"/>
                    </a:cubicBezTo>
                    <a:cubicBezTo>
                      <a:pt x="17285" y="19248"/>
                      <a:pt x="16421" y="20112"/>
                      <a:pt x="14692" y="20977"/>
                    </a:cubicBezTo>
                    <a:cubicBezTo>
                      <a:pt x="12099" y="23570"/>
                      <a:pt x="9507" y="26164"/>
                      <a:pt x="8643" y="27892"/>
                    </a:cubicBezTo>
                    <a:lnTo>
                      <a:pt x="0" y="23570"/>
                    </a:lnTo>
                    <a:cubicBezTo>
                      <a:pt x="1728" y="19248"/>
                      <a:pt x="6050" y="15790"/>
                      <a:pt x="8643" y="13197"/>
                    </a:cubicBezTo>
                    <a:cubicBezTo>
                      <a:pt x="10371" y="11468"/>
                      <a:pt x="11235" y="10603"/>
                      <a:pt x="12099" y="9739"/>
                    </a:cubicBezTo>
                    <a:cubicBezTo>
                      <a:pt x="12964" y="9739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2964" y="8874"/>
                      <a:pt x="12964" y="8874"/>
                      <a:pt x="12964" y="8874"/>
                    </a:cubicBezTo>
                    <a:cubicBezTo>
                      <a:pt x="13828" y="9739"/>
                      <a:pt x="13828" y="9739"/>
                      <a:pt x="16421" y="14061"/>
                    </a:cubicBezTo>
                    <a:close/>
                    <a:moveTo>
                      <a:pt x="92475" y="6281"/>
                    </a:moveTo>
                    <a:cubicBezTo>
                      <a:pt x="91611" y="3688"/>
                      <a:pt x="93339" y="1094"/>
                      <a:pt x="95068" y="230"/>
                    </a:cubicBezTo>
                    <a:cubicBezTo>
                      <a:pt x="97661" y="-635"/>
                      <a:pt x="100253" y="1094"/>
                      <a:pt x="101118" y="2823"/>
                    </a:cubicBezTo>
                    <a:lnTo>
                      <a:pt x="92475" y="6281"/>
                    </a:lnTo>
                    <a:close/>
                    <a:moveTo>
                      <a:pt x="80376" y="34808"/>
                    </a:moveTo>
                    <a:lnTo>
                      <a:pt x="82968" y="39130"/>
                    </a:lnTo>
                    <a:lnTo>
                      <a:pt x="82968" y="39130"/>
                    </a:lnTo>
                    <a:lnTo>
                      <a:pt x="80376" y="34808"/>
                    </a:lnTo>
                    <a:close/>
                    <a:moveTo>
                      <a:pt x="46670" y="46910"/>
                    </a:moveTo>
                    <a:lnTo>
                      <a:pt x="46670" y="42588"/>
                    </a:lnTo>
                    <a:lnTo>
                      <a:pt x="46670" y="42588"/>
                    </a:lnTo>
                    <a:lnTo>
                      <a:pt x="46670" y="46910"/>
                    </a:lnTo>
                    <a:close/>
                    <a:moveTo>
                      <a:pt x="13828" y="9739"/>
                    </a:moveTo>
                    <a:cubicBezTo>
                      <a:pt x="15557" y="8010"/>
                      <a:pt x="19014" y="8874"/>
                      <a:pt x="20742" y="10603"/>
                    </a:cubicBezTo>
                    <a:cubicBezTo>
                      <a:pt x="22471" y="12332"/>
                      <a:pt x="21606" y="15790"/>
                      <a:pt x="19878" y="17519"/>
                    </a:cubicBezTo>
                    <a:lnTo>
                      <a:pt x="13828" y="9739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6" name="Freeform 17695">
                <a:extLst>
                  <a:ext uri="{FF2B5EF4-FFF2-40B4-BE49-F238E27FC236}">
                    <a16:creationId xmlns:a16="http://schemas.microsoft.com/office/drawing/2014/main" id="{987C3EED-8A7A-8A54-470D-A56DC50E8827}"/>
                  </a:ext>
                </a:extLst>
              </p:cNvPr>
              <p:cNvSpPr/>
              <p:nvPr/>
            </p:nvSpPr>
            <p:spPr>
              <a:xfrm>
                <a:off x="3944650" y="825607"/>
                <a:ext cx="106303" cy="57278"/>
              </a:xfrm>
              <a:custGeom>
                <a:avLst/>
                <a:gdLst>
                  <a:gd name="connsiteX0" fmla="*/ 44077 w 106303"/>
                  <a:gd name="connsiteY0" fmla="*/ 57279 h 57278"/>
                  <a:gd name="connsiteX1" fmla="*/ 12100 w 106303"/>
                  <a:gd name="connsiteY1" fmla="*/ 48634 h 57278"/>
                  <a:gd name="connsiteX2" fmla="*/ 2593 w 106303"/>
                  <a:gd name="connsiteY2" fmla="*/ 39125 h 57278"/>
                  <a:gd name="connsiteX3" fmla="*/ 0 w 106303"/>
                  <a:gd name="connsiteY3" fmla="*/ 28752 h 57278"/>
                  <a:gd name="connsiteX4" fmla="*/ 0 w 106303"/>
                  <a:gd name="connsiteY4" fmla="*/ 28752 h 57278"/>
                  <a:gd name="connsiteX5" fmla="*/ 864 w 106303"/>
                  <a:gd name="connsiteY5" fmla="*/ 27023 h 57278"/>
                  <a:gd name="connsiteX6" fmla="*/ 864 w 106303"/>
                  <a:gd name="connsiteY6" fmla="*/ 27023 h 57278"/>
                  <a:gd name="connsiteX7" fmla="*/ 1729 w 106303"/>
                  <a:gd name="connsiteY7" fmla="*/ 25294 h 57278"/>
                  <a:gd name="connsiteX8" fmla="*/ 1729 w 106303"/>
                  <a:gd name="connsiteY8" fmla="*/ 25294 h 57278"/>
                  <a:gd name="connsiteX9" fmla="*/ 9507 w 106303"/>
                  <a:gd name="connsiteY9" fmla="*/ 15785 h 57278"/>
                  <a:gd name="connsiteX10" fmla="*/ 13828 w 106303"/>
                  <a:gd name="connsiteY10" fmla="*/ 12327 h 57278"/>
                  <a:gd name="connsiteX11" fmla="*/ 13828 w 106303"/>
                  <a:gd name="connsiteY11" fmla="*/ 12327 h 57278"/>
                  <a:gd name="connsiteX12" fmla="*/ 16421 w 106303"/>
                  <a:gd name="connsiteY12" fmla="*/ 10598 h 57278"/>
                  <a:gd name="connsiteX13" fmla="*/ 16421 w 106303"/>
                  <a:gd name="connsiteY13" fmla="*/ 10598 h 57278"/>
                  <a:gd name="connsiteX14" fmla="*/ 20742 w 106303"/>
                  <a:gd name="connsiteY14" fmla="*/ 9734 h 57278"/>
                  <a:gd name="connsiteX15" fmla="*/ 25063 w 106303"/>
                  <a:gd name="connsiteY15" fmla="*/ 12327 h 57278"/>
                  <a:gd name="connsiteX16" fmla="*/ 25063 w 106303"/>
                  <a:gd name="connsiteY16" fmla="*/ 20107 h 57278"/>
                  <a:gd name="connsiteX17" fmla="*/ 25063 w 106303"/>
                  <a:gd name="connsiteY17" fmla="*/ 20107 h 57278"/>
                  <a:gd name="connsiteX18" fmla="*/ 23335 w 106303"/>
                  <a:gd name="connsiteY18" fmla="*/ 20972 h 57278"/>
                  <a:gd name="connsiteX19" fmla="*/ 23335 w 106303"/>
                  <a:gd name="connsiteY19" fmla="*/ 20972 h 57278"/>
                  <a:gd name="connsiteX20" fmla="*/ 22471 w 106303"/>
                  <a:gd name="connsiteY20" fmla="*/ 21836 h 57278"/>
                  <a:gd name="connsiteX21" fmla="*/ 19014 w 106303"/>
                  <a:gd name="connsiteY21" fmla="*/ 24430 h 57278"/>
                  <a:gd name="connsiteX22" fmla="*/ 13828 w 106303"/>
                  <a:gd name="connsiteY22" fmla="*/ 30481 h 57278"/>
                  <a:gd name="connsiteX23" fmla="*/ 13828 w 106303"/>
                  <a:gd name="connsiteY23" fmla="*/ 31345 h 57278"/>
                  <a:gd name="connsiteX24" fmla="*/ 19014 w 106303"/>
                  <a:gd name="connsiteY24" fmla="*/ 36532 h 57278"/>
                  <a:gd name="connsiteX25" fmla="*/ 46670 w 106303"/>
                  <a:gd name="connsiteY25" fmla="*/ 42583 h 57278"/>
                  <a:gd name="connsiteX26" fmla="*/ 50127 w 106303"/>
                  <a:gd name="connsiteY26" fmla="*/ 42583 h 57278"/>
                  <a:gd name="connsiteX27" fmla="*/ 50127 w 106303"/>
                  <a:gd name="connsiteY27" fmla="*/ 42583 h 57278"/>
                  <a:gd name="connsiteX28" fmla="*/ 65683 w 106303"/>
                  <a:gd name="connsiteY28" fmla="*/ 39125 h 57278"/>
                  <a:gd name="connsiteX29" fmla="*/ 70869 w 106303"/>
                  <a:gd name="connsiteY29" fmla="*/ 35667 h 57278"/>
                  <a:gd name="connsiteX30" fmla="*/ 71733 w 106303"/>
                  <a:gd name="connsiteY30" fmla="*/ 34803 h 57278"/>
                  <a:gd name="connsiteX31" fmla="*/ 76919 w 106303"/>
                  <a:gd name="connsiteY31" fmla="*/ 31345 h 57278"/>
                  <a:gd name="connsiteX32" fmla="*/ 76919 w 106303"/>
                  <a:gd name="connsiteY32" fmla="*/ 31345 h 57278"/>
                  <a:gd name="connsiteX33" fmla="*/ 78647 w 106303"/>
                  <a:gd name="connsiteY33" fmla="*/ 30481 h 57278"/>
                  <a:gd name="connsiteX34" fmla="*/ 79511 w 106303"/>
                  <a:gd name="connsiteY34" fmla="*/ 30481 h 57278"/>
                  <a:gd name="connsiteX35" fmla="*/ 79511 w 106303"/>
                  <a:gd name="connsiteY35" fmla="*/ 30481 h 57278"/>
                  <a:gd name="connsiteX36" fmla="*/ 92475 w 106303"/>
                  <a:gd name="connsiteY36" fmla="*/ 14921 h 57278"/>
                  <a:gd name="connsiteX37" fmla="*/ 92475 w 106303"/>
                  <a:gd name="connsiteY37" fmla="*/ 9734 h 57278"/>
                  <a:gd name="connsiteX38" fmla="*/ 92475 w 106303"/>
                  <a:gd name="connsiteY38" fmla="*/ 8869 h 57278"/>
                  <a:gd name="connsiteX39" fmla="*/ 92475 w 106303"/>
                  <a:gd name="connsiteY39" fmla="*/ 8869 h 57278"/>
                  <a:gd name="connsiteX40" fmla="*/ 92475 w 106303"/>
                  <a:gd name="connsiteY40" fmla="*/ 8869 h 57278"/>
                  <a:gd name="connsiteX41" fmla="*/ 96797 w 106303"/>
                  <a:gd name="connsiteY41" fmla="*/ 225 h 57278"/>
                  <a:gd name="connsiteX42" fmla="*/ 105439 w 106303"/>
                  <a:gd name="connsiteY42" fmla="*/ 3683 h 57278"/>
                  <a:gd name="connsiteX43" fmla="*/ 105439 w 106303"/>
                  <a:gd name="connsiteY43" fmla="*/ 3683 h 57278"/>
                  <a:gd name="connsiteX44" fmla="*/ 105439 w 106303"/>
                  <a:gd name="connsiteY44" fmla="*/ 4547 h 57278"/>
                  <a:gd name="connsiteX45" fmla="*/ 105439 w 106303"/>
                  <a:gd name="connsiteY45" fmla="*/ 4547 h 57278"/>
                  <a:gd name="connsiteX46" fmla="*/ 105439 w 106303"/>
                  <a:gd name="connsiteY46" fmla="*/ 5412 h 57278"/>
                  <a:gd name="connsiteX47" fmla="*/ 105439 w 106303"/>
                  <a:gd name="connsiteY47" fmla="*/ 5412 h 57278"/>
                  <a:gd name="connsiteX48" fmla="*/ 106303 w 106303"/>
                  <a:gd name="connsiteY48" fmla="*/ 7140 h 57278"/>
                  <a:gd name="connsiteX49" fmla="*/ 106303 w 106303"/>
                  <a:gd name="connsiteY49" fmla="*/ 7140 h 57278"/>
                  <a:gd name="connsiteX50" fmla="*/ 106303 w 106303"/>
                  <a:gd name="connsiteY50" fmla="*/ 8869 h 57278"/>
                  <a:gd name="connsiteX51" fmla="*/ 105439 w 106303"/>
                  <a:gd name="connsiteY51" fmla="*/ 18378 h 57278"/>
                  <a:gd name="connsiteX52" fmla="*/ 88154 w 106303"/>
                  <a:gd name="connsiteY52" fmla="*/ 41719 h 57278"/>
                  <a:gd name="connsiteX53" fmla="*/ 88154 w 106303"/>
                  <a:gd name="connsiteY53" fmla="*/ 41719 h 57278"/>
                  <a:gd name="connsiteX54" fmla="*/ 86425 w 106303"/>
                  <a:gd name="connsiteY54" fmla="*/ 42583 h 57278"/>
                  <a:gd name="connsiteX55" fmla="*/ 79511 w 106303"/>
                  <a:gd name="connsiteY55" fmla="*/ 46905 h 57278"/>
                  <a:gd name="connsiteX56" fmla="*/ 78647 w 106303"/>
                  <a:gd name="connsiteY56" fmla="*/ 47770 h 57278"/>
                  <a:gd name="connsiteX57" fmla="*/ 71733 w 106303"/>
                  <a:gd name="connsiteY57" fmla="*/ 52092 h 57278"/>
                  <a:gd name="connsiteX58" fmla="*/ 49263 w 106303"/>
                  <a:gd name="connsiteY58" fmla="*/ 57279 h 57278"/>
                  <a:gd name="connsiteX59" fmla="*/ 49263 w 106303"/>
                  <a:gd name="connsiteY59" fmla="*/ 57279 h 57278"/>
                  <a:gd name="connsiteX60" fmla="*/ 48398 w 106303"/>
                  <a:gd name="connsiteY60" fmla="*/ 57279 h 57278"/>
                  <a:gd name="connsiteX61" fmla="*/ 47534 w 106303"/>
                  <a:gd name="connsiteY61" fmla="*/ 57279 h 57278"/>
                  <a:gd name="connsiteX62" fmla="*/ 47534 w 106303"/>
                  <a:gd name="connsiteY62" fmla="*/ 57279 h 57278"/>
                  <a:gd name="connsiteX63" fmla="*/ 44077 w 106303"/>
                  <a:gd name="connsiteY63" fmla="*/ 57279 h 57278"/>
                  <a:gd name="connsiteX64" fmla="*/ 4321 w 106303"/>
                  <a:gd name="connsiteY64" fmla="*/ 30481 h 57278"/>
                  <a:gd name="connsiteX65" fmla="*/ 6050 w 106303"/>
                  <a:gd name="connsiteY65" fmla="*/ 36532 h 57278"/>
                  <a:gd name="connsiteX66" fmla="*/ 14692 w 106303"/>
                  <a:gd name="connsiteY66" fmla="*/ 44312 h 57278"/>
                  <a:gd name="connsiteX67" fmla="*/ 47534 w 106303"/>
                  <a:gd name="connsiteY67" fmla="*/ 52092 h 57278"/>
                  <a:gd name="connsiteX68" fmla="*/ 47534 w 106303"/>
                  <a:gd name="connsiteY68" fmla="*/ 46905 h 57278"/>
                  <a:gd name="connsiteX69" fmla="*/ 17285 w 106303"/>
                  <a:gd name="connsiteY69" fmla="*/ 39990 h 57278"/>
                  <a:gd name="connsiteX70" fmla="*/ 10371 w 106303"/>
                  <a:gd name="connsiteY70" fmla="*/ 33939 h 57278"/>
                  <a:gd name="connsiteX71" fmla="*/ 9507 w 106303"/>
                  <a:gd name="connsiteY71" fmla="*/ 33074 h 57278"/>
                  <a:gd name="connsiteX72" fmla="*/ 4321 w 106303"/>
                  <a:gd name="connsiteY72" fmla="*/ 30481 h 57278"/>
                  <a:gd name="connsiteX73" fmla="*/ 51855 w 106303"/>
                  <a:gd name="connsiteY73" fmla="*/ 49499 h 57278"/>
                  <a:gd name="connsiteX74" fmla="*/ 51855 w 106303"/>
                  <a:gd name="connsiteY74" fmla="*/ 52092 h 57278"/>
                  <a:gd name="connsiteX75" fmla="*/ 70869 w 106303"/>
                  <a:gd name="connsiteY75" fmla="*/ 47770 h 57278"/>
                  <a:gd name="connsiteX76" fmla="*/ 77783 w 106303"/>
                  <a:gd name="connsiteY76" fmla="*/ 43448 h 57278"/>
                  <a:gd name="connsiteX77" fmla="*/ 78647 w 106303"/>
                  <a:gd name="connsiteY77" fmla="*/ 42583 h 57278"/>
                  <a:gd name="connsiteX78" fmla="*/ 83833 w 106303"/>
                  <a:gd name="connsiteY78" fmla="*/ 39125 h 57278"/>
                  <a:gd name="connsiteX79" fmla="*/ 81240 w 106303"/>
                  <a:gd name="connsiteY79" fmla="*/ 34803 h 57278"/>
                  <a:gd name="connsiteX80" fmla="*/ 76054 w 106303"/>
                  <a:gd name="connsiteY80" fmla="*/ 38261 h 57278"/>
                  <a:gd name="connsiteX81" fmla="*/ 75190 w 106303"/>
                  <a:gd name="connsiteY81" fmla="*/ 39125 h 57278"/>
                  <a:gd name="connsiteX82" fmla="*/ 69140 w 106303"/>
                  <a:gd name="connsiteY82" fmla="*/ 42583 h 57278"/>
                  <a:gd name="connsiteX83" fmla="*/ 51855 w 106303"/>
                  <a:gd name="connsiteY83" fmla="*/ 46041 h 57278"/>
                  <a:gd name="connsiteX84" fmla="*/ 51855 w 106303"/>
                  <a:gd name="connsiteY84" fmla="*/ 49499 h 57278"/>
                  <a:gd name="connsiteX85" fmla="*/ 85561 w 106303"/>
                  <a:gd name="connsiteY85" fmla="*/ 35667 h 57278"/>
                  <a:gd name="connsiteX86" fmla="*/ 86425 w 106303"/>
                  <a:gd name="connsiteY86" fmla="*/ 37396 h 57278"/>
                  <a:gd name="connsiteX87" fmla="*/ 101982 w 106303"/>
                  <a:gd name="connsiteY87" fmla="*/ 17514 h 57278"/>
                  <a:gd name="connsiteX88" fmla="*/ 102846 w 106303"/>
                  <a:gd name="connsiteY88" fmla="*/ 9734 h 57278"/>
                  <a:gd name="connsiteX89" fmla="*/ 102846 w 106303"/>
                  <a:gd name="connsiteY89" fmla="*/ 8869 h 57278"/>
                  <a:gd name="connsiteX90" fmla="*/ 98525 w 106303"/>
                  <a:gd name="connsiteY90" fmla="*/ 10598 h 57278"/>
                  <a:gd name="connsiteX91" fmla="*/ 98525 w 106303"/>
                  <a:gd name="connsiteY91" fmla="*/ 10598 h 57278"/>
                  <a:gd name="connsiteX92" fmla="*/ 98525 w 106303"/>
                  <a:gd name="connsiteY92" fmla="*/ 17514 h 57278"/>
                  <a:gd name="connsiteX93" fmla="*/ 85561 w 106303"/>
                  <a:gd name="connsiteY93" fmla="*/ 34803 h 57278"/>
                  <a:gd name="connsiteX94" fmla="*/ 85561 w 106303"/>
                  <a:gd name="connsiteY94" fmla="*/ 35667 h 57278"/>
                  <a:gd name="connsiteX95" fmla="*/ 6050 w 106303"/>
                  <a:gd name="connsiteY95" fmla="*/ 26159 h 57278"/>
                  <a:gd name="connsiteX96" fmla="*/ 10371 w 106303"/>
                  <a:gd name="connsiteY96" fmla="*/ 27887 h 57278"/>
                  <a:gd name="connsiteX97" fmla="*/ 15557 w 106303"/>
                  <a:gd name="connsiteY97" fmla="*/ 21836 h 57278"/>
                  <a:gd name="connsiteX98" fmla="*/ 18149 w 106303"/>
                  <a:gd name="connsiteY98" fmla="*/ 19243 h 57278"/>
                  <a:gd name="connsiteX99" fmla="*/ 15557 w 106303"/>
                  <a:gd name="connsiteY99" fmla="*/ 14921 h 57278"/>
                  <a:gd name="connsiteX100" fmla="*/ 12100 w 106303"/>
                  <a:gd name="connsiteY100" fmla="*/ 17514 h 57278"/>
                  <a:gd name="connsiteX101" fmla="*/ 6050 w 106303"/>
                  <a:gd name="connsiteY101" fmla="*/ 26159 h 57278"/>
                  <a:gd name="connsiteX102" fmla="*/ 20742 w 106303"/>
                  <a:gd name="connsiteY102" fmla="*/ 14056 h 57278"/>
                  <a:gd name="connsiteX103" fmla="*/ 20742 w 106303"/>
                  <a:gd name="connsiteY103" fmla="*/ 14056 h 57278"/>
                  <a:gd name="connsiteX104" fmla="*/ 20742 w 106303"/>
                  <a:gd name="connsiteY104" fmla="*/ 14056 h 57278"/>
                  <a:gd name="connsiteX105" fmla="*/ 21606 w 106303"/>
                  <a:gd name="connsiteY105" fmla="*/ 15785 h 57278"/>
                  <a:gd name="connsiteX106" fmla="*/ 20742 w 106303"/>
                  <a:gd name="connsiteY106" fmla="*/ 14056 h 57278"/>
                  <a:gd name="connsiteX107" fmla="*/ 20742 w 106303"/>
                  <a:gd name="connsiteY107" fmla="*/ 14056 h 57278"/>
                  <a:gd name="connsiteX108" fmla="*/ 100253 w 106303"/>
                  <a:gd name="connsiteY108" fmla="*/ 4547 h 57278"/>
                  <a:gd name="connsiteX109" fmla="*/ 100253 w 106303"/>
                  <a:gd name="connsiteY109" fmla="*/ 4547 h 57278"/>
                  <a:gd name="connsiteX110" fmla="*/ 98525 w 106303"/>
                  <a:gd name="connsiteY110" fmla="*/ 5412 h 57278"/>
                  <a:gd name="connsiteX111" fmla="*/ 100253 w 106303"/>
                  <a:gd name="connsiteY111" fmla="*/ 4547 h 57278"/>
                  <a:gd name="connsiteX112" fmla="*/ 100253 w 106303"/>
                  <a:gd name="connsiteY112" fmla="*/ 4547 h 57278"/>
                  <a:gd name="connsiteX113" fmla="*/ 100253 w 106303"/>
                  <a:gd name="connsiteY113" fmla="*/ 4547 h 57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</a:cxnLst>
                <a:rect l="l" t="t" r="r" b="b"/>
                <a:pathLst>
                  <a:path w="106303" h="57278">
                    <a:moveTo>
                      <a:pt x="44077" y="57279"/>
                    </a:moveTo>
                    <a:cubicBezTo>
                      <a:pt x="31977" y="57279"/>
                      <a:pt x="20742" y="54685"/>
                      <a:pt x="12100" y="48634"/>
                    </a:cubicBezTo>
                    <a:cubicBezTo>
                      <a:pt x="7778" y="46041"/>
                      <a:pt x="4321" y="42583"/>
                      <a:pt x="2593" y="39125"/>
                    </a:cubicBezTo>
                    <a:cubicBezTo>
                      <a:pt x="0" y="35667"/>
                      <a:pt x="0" y="32210"/>
                      <a:pt x="0" y="28752"/>
                    </a:cubicBezTo>
                    <a:lnTo>
                      <a:pt x="0" y="28752"/>
                    </a:lnTo>
                    <a:lnTo>
                      <a:pt x="864" y="27023"/>
                    </a:lnTo>
                    <a:cubicBezTo>
                      <a:pt x="864" y="27023"/>
                      <a:pt x="864" y="27023"/>
                      <a:pt x="864" y="27023"/>
                    </a:cubicBezTo>
                    <a:lnTo>
                      <a:pt x="1729" y="25294"/>
                    </a:lnTo>
                    <a:lnTo>
                      <a:pt x="1729" y="25294"/>
                    </a:lnTo>
                    <a:cubicBezTo>
                      <a:pt x="3457" y="22701"/>
                      <a:pt x="6050" y="19243"/>
                      <a:pt x="9507" y="15785"/>
                    </a:cubicBezTo>
                    <a:cubicBezTo>
                      <a:pt x="11235" y="14056"/>
                      <a:pt x="12100" y="13192"/>
                      <a:pt x="13828" y="12327"/>
                    </a:cubicBezTo>
                    <a:lnTo>
                      <a:pt x="13828" y="12327"/>
                    </a:lnTo>
                    <a:lnTo>
                      <a:pt x="16421" y="10598"/>
                    </a:lnTo>
                    <a:lnTo>
                      <a:pt x="16421" y="10598"/>
                    </a:lnTo>
                    <a:cubicBezTo>
                      <a:pt x="18149" y="9734"/>
                      <a:pt x="19014" y="9734"/>
                      <a:pt x="20742" y="9734"/>
                    </a:cubicBezTo>
                    <a:cubicBezTo>
                      <a:pt x="22471" y="9734"/>
                      <a:pt x="24199" y="11463"/>
                      <a:pt x="25063" y="12327"/>
                    </a:cubicBezTo>
                    <a:cubicBezTo>
                      <a:pt x="26792" y="14921"/>
                      <a:pt x="26792" y="18378"/>
                      <a:pt x="25063" y="20107"/>
                    </a:cubicBezTo>
                    <a:lnTo>
                      <a:pt x="25063" y="20107"/>
                    </a:lnTo>
                    <a:lnTo>
                      <a:pt x="23335" y="20972"/>
                    </a:lnTo>
                    <a:cubicBezTo>
                      <a:pt x="23335" y="20972"/>
                      <a:pt x="23335" y="20972"/>
                      <a:pt x="23335" y="20972"/>
                    </a:cubicBezTo>
                    <a:lnTo>
                      <a:pt x="22471" y="21836"/>
                    </a:lnTo>
                    <a:cubicBezTo>
                      <a:pt x="21606" y="22701"/>
                      <a:pt x="20742" y="23565"/>
                      <a:pt x="19014" y="24430"/>
                    </a:cubicBezTo>
                    <a:cubicBezTo>
                      <a:pt x="16421" y="26159"/>
                      <a:pt x="14692" y="28752"/>
                      <a:pt x="13828" y="30481"/>
                    </a:cubicBezTo>
                    <a:cubicBezTo>
                      <a:pt x="13828" y="30481"/>
                      <a:pt x="13828" y="30481"/>
                      <a:pt x="13828" y="31345"/>
                    </a:cubicBezTo>
                    <a:cubicBezTo>
                      <a:pt x="14692" y="32210"/>
                      <a:pt x="15557" y="33939"/>
                      <a:pt x="19014" y="36532"/>
                    </a:cubicBezTo>
                    <a:cubicBezTo>
                      <a:pt x="23335" y="39125"/>
                      <a:pt x="31977" y="43448"/>
                      <a:pt x="46670" y="42583"/>
                    </a:cubicBezTo>
                    <a:lnTo>
                      <a:pt x="50127" y="42583"/>
                    </a:lnTo>
                    <a:lnTo>
                      <a:pt x="50127" y="42583"/>
                    </a:lnTo>
                    <a:cubicBezTo>
                      <a:pt x="58769" y="41719"/>
                      <a:pt x="63091" y="40854"/>
                      <a:pt x="65683" y="39125"/>
                    </a:cubicBezTo>
                    <a:cubicBezTo>
                      <a:pt x="67412" y="38261"/>
                      <a:pt x="69140" y="37396"/>
                      <a:pt x="70869" y="35667"/>
                    </a:cubicBezTo>
                    <a:lnTo>
                      <a:pt x="71733" y="34803"/>
                    </a:lnTo>
                    <a:cubicBezTo>
                      <a:pt x="73462" y="33939"/>
                      <a:pt x="75190" y="32210"/>
                      <a:pt x="76919" y="31345"/>
                    </a:cubicBezTo>
                    <a:lnTo>
                      <a:pt x="76919" y="31345"/>
                    </a:lnTo>
                    <a:lnTo>
                      <a:pt x="78647" y="30481"/>
                    </a:lnTo>
                    <a:cubicBezTo>
                      <a:pt x="78647" y="30481"/>
                      <a:pt x="78647" y="30481"/>
                      <a:pt x="79511" y="30481"/>
                    </a:cubicBezTo>
                    <a:lnTo>
                      <a:pt x="79511" y="30481"/>
                    </a:lnTo>
                    <a:cubicBezTo>
                      <a:pt x="86425" y="26159"/>
                      <a:pt x="90747" y="20972"/>
                      <a:pt x="92475" y="14921"/>
                    </a:cubicBezTo>
                    <a:cubicBezTo>
                      <a:pt x="93339" y="13192"/>
                      <a:pt x="93339" y="10598"/>
                      <a:pt x="92475" y="9734"/>
                    </a:cubicBezTo>
                    <a:cubicBezTo>
                      <a:pt x="92475" y="8869"/>
                      <a:pt x="92475" y="8869"/>
                      <a:pt x="92475" y="8869"/>
                    </a:cubicBezTo>
                    <a:lnTo>
                      <a:pt x="92475" y="8869"/>
                    </a:lnTo>
                    <a:lnTo>
                      <a:pt x="92475" y="8869"/>
                    </a:lnTo>
                    <a:cubicBezTo>
                      <a:pt x="91611" y="5412"/>
                      <a:pt x="93339" y="1089"/>
                      <a:pt x="96797" y="225"/>
                    </a:cubicBezTo>
                    <a:cubicBezTo>
                      <a:pt x="100253" y="-640"/>
                      <a:pt x="103710" y="1089"/>
                      <a:pt x="105439" y="3683"/>
                    </a:cubicBezTo>
                    <a:lnTo>
                      <a:pt x="105439" y="3683"/>
                    </a:lnTo>
                    <a:lnTo>
                      <a:pt x="105439" y="4547"/>
                    </a:lnTo>
                    <a:cubicBezTo>
                      <a:pt x="105439" y="4547"/>
                      <a:pt x="105439" y="4547"/>
                      <a:pt x="105439" y="4547"/>
                    </a:cubicBezTo>
                    <a:lnTo>
                      <a:pt x="105439" y="5412"/>
                    </a:lnTo>
                    <a:lnTo>
                      <a:pt x="105439" y="5412"/>
                    </a:lnTo>
                    <a:lnTo>
                      <a:pt x="106303" y="7140"/>
                    </a:lnTo>
                    <a:lnTo>
                      <a:pt x="106303" y="7140"/>
                    </a:lnTo>
                    <a:cubicBezTo>
                      <a:pt x="106303" y="8005"/>
                      <a:pt x="106303" y="8869"/>
                      <a:pt x="106303" y="8869"/>
                    </a:cubicBezTo>
                    <a:cubicBezTo>
                      <a:pt x="106303" y="12327"/>
                      <a:pt x="106303" y="14921"/>
                      <a:pt x="105439" y="18378"/>
                    </a:cubicBezTo>
                    <a:cubicBezTo>
                      <a:pt x="103710" y="24430"/>
                      <a:pt x="99389" y="33939"/>
                      <a:pt x="88154" y="41719"/>
                    </a:cubicBezTo>
                    <a:lnTo>
                      <a:pt x="88154" y="41719"/>
                    </a:lnTo>
                    <a:lnTo>
                      <a:pt x="86425" y="42583"/>
                    </a:lnTo>
                    <a:cubicBezTo>
                      <a:pt x="83833" y="44312"/>
                      <a:pt x="82104" y="45176"/>
                      <a:pt x="79511" y="46905"/>
                    </a:cubicBezTo>
                    <a:lnTo>
                      <a:pt x="78647" y="47770"/>
                    </a:lnTo>
                    <a:cubicBezTo>
                      <a:pt x="76054" y="49499"/>
                      <a:pt x="74326" y="50363"/>
                      <a:pt x="71733" y="52092"/>
                    </a:cubicBezTo>
                    <a:cubicBezTo>
                      <a:pt x="65683" y="54685"/>
                      <a:pt x="59634" y="56414"/>
                      <a:pt x="49263" y="57279"/>
                    </a:cubicBezTo>
                    <a:lnTo>
                      <a:pt x="49263" y="57279"/>
                    </a:lnTo>
                    <a:cubicBezTo>
                      <a:pt x="49263" y="57279"/>
                      <a:pt x="48398" y="57279"/>
                      <a:pt x="48398" y="57279"/>
                    </a:cubicBezTo>
                    <a:lnTo>
                      <a:pt x="47534" y="57279"/>
                    </a:lnTo>
                    <a:lnTo>
                      <a:pt x="47534" y="57279"/>
                    </a:lnTo>
                    <a:cubicBezTo>
                      <a:pt x="46670" y="57279"/>
                      <a:pt x="45805" y="57279"/>
                      <a:pt x="44077" y="57279"/>
                    </a:cubicBezTo>
                    <a:close/>
                    <a:moveTo>
                      <a:pt x="4321" y="30481"/>
                    </a:moveTo>
                    <a:cubicBezTo>
                      <a:pt x="4321" y="33074"/>
                      <a:pt x="5186" y="35667"/>
                      <a:pt x="6050" y="36532"/>
                    </a:cubicBezTo>
                    <a:cubicBezTo>
                      <a:pt x="7778" y="39125"/>
                      <a:pt x="10371" y="42583"/>
                      <a:pt x="14692" y="44312"/>
                    </a:cubicBezTo>
                    <a:cubicBezTo>
                      <a:pt x="23335" y="49499"/>
                      <a:pt x="34570" y="52092"/>
                      <a:pt x="47534" y="52092"/>
                    </a:cubicBezTo>
                    <a:lnTo>
                      <a:pt x="47534" y="46905"/>
                    </a:lnTo>
                    <a:cubicBezTo>
                      <a:pt x="31977" y="47770"/>
                      <a:pt x="22471" y="42583"/>
                      <a:pt x="17285" y="39990"/>
                    </a:cubicBezTo>
                    <a:cubicBezTo>
                      <a:pt x="13828" y="38261"/>
                      <a:pt x="12100" y="35667"/>
                      <a:pt x="10371" y="33939"/>
                    </a:cubicBezTo>
                    <a:cubicBezTo>
                      <a:pt x="10371" y="33074"/>
                      <a:pt x="9507" y="33074"/>
                      <a:pt x="9507" y="33074"/>
                    </a:cubicBezTo>
                    <a:lnTo>
                      <a:pt x="4321" y="30481"/>
                    </a:lnTo>
                    <a:close/>
                    <a:moveTo>
                      <a:pt x="51855" y="49499"/>
                    </a:moveTo>
                    <a:lnTo>
                      <a:pt x="51855" y="52092"/>
                    </a:lnTo>
                    <a:cubicBezTo>
                      <a:pt x="60498" y="51228"/>
                      <a:pt x="65683" y="50363"/>
                      <a:pt x="70869" y="47770"/>
                    </a:cubicBezTo>
                    <a:cubicBezTo>
                      <a:pt x="73462" y="46905"/>
                      <a:pt x="75190" y="45176"/>
                      <a:pt x="77783" y="43448"/>
                    </a:cubicBezTo>
                    <a:lnTo>
                      <a:pt x="78647" y="42583"/>
                    </a:lnTo>
                    <a:cubicBezTo>
                      <a:pt x="80376" y="41719"/>
                      <a:pt x="81240" y="40854"/>
                      <a:pt x="83833" y="39125"/>
                    </a:cubicBezTo>
                    <a:lnTo>
                      <a:pt x="81240" y="34803"/>
                    </a:lnTo>
                    <a:cubicBezTo>
                      <a:pt x="79511" y="35667"/>
                      <a:pt x="77783" y="37396"/>
                      <a:pt x="76054" y="38261"/>
                    </a:cubicBezTo>
                    <a:lnTo>
                      <a:pt x="75190" y="39125"/>
                    </a:lnTo>
                    <a:cubicBezTo>
                      <a:pt x="72597" y="40854"/>
                      <a:pt x="70869" y="41719"/>
                      <a:pt x="69140" y="42583"/>
                    </a:cubicBezTo>
                    <a:cubicBezTo>
                      <a:pt x="64819" y="44312"/>
                      <a:pt x="59634" y="46041"/>
                      <a:pt x="51855" y="46041"/>
                    </a:cubicBezTo>
                    <a:lnTo>
                      <a:pt x="51855" y="49499"/>
                    </a:lnTo>
                    <a:close/>
                    <a:moveTo>
                      <a:pt x="85561" y="35667"/>
                    </a:moveTo>
                    <a:lnTo>
                      <a:pt x="86425" y="37396"/>
                    </a:lnTo>
                    <a:cubicBezTo>
                      <a:pt x="96797" y="30481"/>
                      <a:pt x="101118" y="22701"/>
                      <a:pt x="101982" y="17514"/>
                    </a:cubicBezTo>
                    <a:cubicBezTo>
                      <a:pt x="102846" y="14921"/>
                      <a:pt x="102846" y="12327"/>
                      <a:pt x="102846" y="9734"/>
                    </a:cubicBezTo>
                    <a:cubicBezTo>
                      <a:pt x="102846" y="9734"/>
                      <a:pt x="102846" y="8869"/>
                      <a:pt x="102846" y="8869"/>
                    </a:cubicBezTo>
                    <a:lnTo>
                      <a:pt x="98525" y="10598"/>
                    </a:lnTo>
                    <a:cubicBezTo>
                      <a:pt x="98525" y="10598"/>
                      <a:pt x="98525" y="10598"/>
                      <a:pt x="98525" y="10598"/>
                    </a:cubicBezTo>
                    <a:cubicBezTo>
                      <a:pt x="98525" y="12327"/>
                      <a:pt x="98525" y="14056"/>
                      <a:pt x="98525" y="17514"/>
                    </a:cubicBezTo>
                    <a:cubicBezTo>
                      <a:pt x="97661" y="21836"/>
                      <a:pt x="94204" y="28752"/>
                      <a:pt x="85561" y="34803"/>
                    </a:cubicBezTo>
                    <a:lnTo>
                      <a:pt x="85561" y="35667"/>
                    </a:lnTo>
                    <a:close/>
                    <a:moveTo>
                      <a:pt x="6050" y="26159"/>
                    </a:moveTo>
                    <a:lnTo>
                      <a:pt x="10371" y="27887"/>
                    </a:lnTo>
                    <a:cubicBezTo>
                      <a:pt x="12100" y="25294"/>
                      <a:pt x="13828" y="23565"/>
                      <a:pt x="15557" y="21836"/>
                    </a:cubicBezTo>
                    <a:cubicBezTo>
                      <a:pt x="16421" y="20972"/>
                      <a:pt x="18149" y="20107"/>
                      <a:pt x="18149" y="19243"/>
                    </a:cubicBezTo>
                    <a:lnTo>
                      <a:pt x="15557" y="14921"/>
                    </a:lnTo>
                    <a:cubicBezTo>
                      <a:pt x="14692" y="15785"/>
                      <a:pt x="12964" y="16649"/>
                      <a:pt x="12100" y="17514"/>
                    </a:cubicBezTo>
                    <a:cubicBezTo>
                      <a:pt x="10371" y="20972"/>
                      <a:pt x="7778" y="23565"/>
                      <a:pt x="6050" y="26159"/>
                    </a:cubicBezTo>
                    <a:close/>
                    <a:moveTo>
                      <a:pt x="20742" y="14056"/>
                    </a:moveTo>
                    <a:cubicBezTo>
                      <a:pt x="21606" y="14921"/>
                      <a:pt x="21606" y="14921"/>
                      <a:pt x="20742" y="14056"/>
                    </a:cubicBezTo>
                    <a:lnTo>
                      <a:pt x="20742" y="14056"/>
                    </a:lnTo>
                    <a:lnTo>
                      <a:pt x="21606" y="15785"/>
                    </a:lnTo>
                    <a:cubicBezTo>
                      <a:pt x="22471" y="15785"/>
                      <a:pt x="22471" y="15785"/>
                      <a:pt x="20742" y="14056"/>
                    </a:cubicBezTo>
                    <a:cubicBezTo>
                      <a:pt x="21606" y="14921"/>
                      <a:pt x="21606" y="14921"/>
                      <a:pt x="20742" y="14056"/>
                    </a:cubicBezTo>
                    <a:close/>
                    <a:moveTo>
                      <a:pt x="100253" y="4547"/>
                    </a:moveTo>
                    <a:cubicBezTo>
                      <a:pt x="100253" y="4547"/>
                      <a:pt x="99389" y="4547"/>
                      <a:pt x="100253" y="4547"/>
                    </a:cubicBezTo>
                    <a:cubicBezTo>
                      <a:pt x="99389" y="4547"/>
                      <a:pt x="98525" y="4547"/>
                      <a:pt x="98525" y="5412"/>
                    </a:cubicBezTo>
                    <a:cubicBezTo>
                      <a:pt x="98525" y="5412"/>
                      <a:pt x="99389" y="5412"/>
                      <a:pt x="100253" y="4547"/>
                    </a:cubicBezTo>
                    <a:cubicBezTo>
                      <a:pt x="100253" y="4547"/>
                      <a:pt x="100253" y="4547"/>
                      <a:pt x="100253" y="4547"/>
                    </a:cubicBezTo>
                    <a:cubicBezTo>
                      <a:pt x="100253" y="4547"/>
                      <a:pt x="100253" y="4547"/>
                      <a:pt x="100253" y="4547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3" name="Graphic 16831">
              <a:extLst>
                <a:ext uri="{FF2B5EF4-FFF2-40B4-BE49-F238E27FC236}">
                  <a16:creationId xmlns:a16="http://schemas.microsoft.com/office/drawing/2014/main" id="{7F74ACA6-A189-AC26-423E-F59229E15A42}"/>
                </a:ext>
              </a:extLst>
            </p:cNvPr>
            <p:cNvGrpSpPr/>
            <p:nvPr/>
          </p:nvGrpSpPr>
          <p:grpSpPr>
            <a:xfrm>
              <a:off x="3812419" y="789525"/>
              <a:ext cx="90746" cy="74343"/>
              <a:chOff x="3812419" y="789525"/>
              <a:chExt cx="90746" cy="74343"/>
            </a:xfrm>
            <a:solidFill>
              <a:srgbClr val="355464"/>
            </a:solidFill>
          </p:grpSpPr>
          <p:sp>
            <p:nvSpPr>
              <p:cNvPr id="83" name="Freeform 17697">
                <a:extLst>
                  <a:ext uri="{FF2B5EF4-FFF2-40B4-BE49-F238E27FC236}">
                    <a16:creationId xmlns:a16="http://schemas.microsoft.com/office/drawing/2014/main" id="{280B972E-B930-B9C2-ED63-895C90F39AD1}"/>
                  </a:ext>
                </a:extLst>
              </p:cNvPr>
              <p:cNvSpPr/>
              <p:nvPr/>
            </p:nvSpPr>
            <p:spPr>
              <a:xfrm>
                <a:off x="3815518" y="791962"/>
                <a:ext cx="86783" cy="64125"/>
              </a:xfrm>
              <a:custGeom>
                <a:avLst/>
                <a:gdLst>
                  <a:gd name="connsiteX0" fmla="*/ 48756 w 86783"/>
                  <a:gd name="connsiteY0" fmla="*/ 7071 h 64125"/>
                  <a:gd name="connsiteX1" fmla="*/ 52213 w 86783"/>
                  <a:gd name="connsiteY1" fmla="*/ 4478 h 64125"/>
                  <a:gd name="connsiteX2" fmla="*/ 52213 w 86783"/>
                  <a:gd name="connsiteY2" fmla="*/ 4478 h 64125"/>
                  <a:gd name="connsiteX3" fmla="*/ 52213 w 86783"/>
                  <a:gd name="connsiteY3" fmla="*/ 4478 h 64125"/>
                  <a:gd name="connsiteX4" fmla="*/ 52213 w 86783"/>
                  <a:gd name="connsiteY4" fmla="*/ 4478 h 64125"/>
                  <a:gd name="connsiteX5" fmla="*/ 52213 w 86783"/>
                  <a:gd name="connsiteY5" fmla="*/ 4478 h 64125"/>
                  <a:gd name="connsiteX6" fmla="*/ 52213 w 86783"/>
                  <a:gd name="connsiteY6" fmla="*/ 4478 h 64125"/>
                  <a:gd name="connsiteX7" fmla="*/ 52213 w 86783"/>
                  <a:gd name="connsiteY7" fmla="*/ 4478 h 64125"/>
                  <a:gd name="connsiteX8" fmla="*/ 53942 w 86783"/>
                  <a:gd name="connsiteY8" fmla="*/ 6207 h 64125"/>
                  <a:gd name="connsiteX9" fmla="*/ 59991 w 86783"/>
                  <a:gd name="connsiteY9" fmla="*/ 11394 h 64125"/>
                  <a:gd name="connsiteX10" fmla="*/ 82462 w 86783"/>
                  <a:gd name="connsiteY10" fmla="*/ 19174 h 64125"/>
                  <a:gd name="connsiteX11" fmla="*/ 82462 w 86783"/>
                  <a:gd name="connsiteY11" fmla="*/ 28683 h 64125"/>
                  <a:gd name="connsiteX12" fmla="*/ 54806 w 86783"/>
                  <a:gd name="connsiteY12" fmla="*/ 19174 h 64125"/>
                  <a:gd name="connsiteX13" fmla="*/ 47028 w 86783"/>
                  <a:gd name="connsiteY13" fmla="*/ 13123 h 64125"/>
                  <a:gd name="connsiteX14" fmla="*/ 45299 w 86783"/>
                  <a:gd name="connsiteY14" fmla="*/ 11394 h 64125"/>
                  <a:gd name="connsiteX15" fmla="*/ 44435 w 86783"/>
                  <a:gd name="connsiteY15" fmla="*/ 10529 h 64125"/>
                  <a:gd name="connsiteX16" fmla="*/ 44435 w 86783"/>
                  <a:gd name="connsiteY16" fmla="*/ 10529 h 64125"/>
                  <a:gd name="connsiteX17" fmla="*/ 44435 w 86783"/>
                  <a:gd name="connsiteY17" fmla="*/ 10529 h 64125"/>
                  <a:gd name="connsiteX18" fmla="*/ 44435 w 86783"/>
                  <a:gd name="connsiteY18" fmla="*/ 10529 h 64125"/>
                  <a:gd name="connsiteX19" fmla="*/ 44435 w 86783"/>
                  <a:gd name="connsiteY19" fmla="*/ 10529 h 64125"/>
                  <a:gd name="connsiteX20" fmla="*/ 44435 w 86783"/>
                  <a:gd name="connsiteY20" fmla="*/ 10529 h 64125"/>
                  <a:gd name="connsiteX21" fmla="*/ 48756 w 86783"/>
                  <a:gd name="connsiteY21" fmla="*/ 7071 h 64125"/>
                  <a:gd name="connsiteX22" fmla="*/ 16779 w 86783"/>
                  <a:gd name="connsiteY22" fmla="*/ 11394 h 64125"/>
                  <a:gd name="connsiteX23" fmla="*/ 43571 w 86783"/>
                  <a:gd name="connsiteY23" fmla="*/ 156 h 64125"/>
                  <a:gd name="connsiteX24" fmla="*/ 50485 w 86783"/>
                  <a:gd name="connsiteY24" fmla="*/ 2749 h 64125"/>
                  <a:gd name="connsiteX25" fmla="*/ 52213 w 86783"/>
                  <a:gd name="connsiteY25" fmla="*/ 4478 h 64125"/>
                  <a:gd name="connsiteX26" fmla="*/ 53078 w 86783"/>
                  <a:gd name="connsiteY26" fmla="*/ 5343 h 64125"/>
                  <a:gd name="connsiteX27" fmla="*/ 53078 w 86783"/>
                  <a:gd name="connsiteY27" fmla="*/ 5343 h 64125"/>
                  <a:gd name="connsiteX28" fmla="*/ 53078 w 86783"/>
                  <a:gd name="connsiteY28" fmla="*/ 5343 h 64125"/>
                  <a:gd name="connsiteX29" fmla="*/ 53078 w 86783"/>
                  <a:gd name="connsiteY29" fmla="*/ 5343 h 64125"/>
                  <a:gd name="connsiteX30" fmla="*/ 53078 w 86783"/>
                  <a:gd name="connsiteY30" fmla="*/ 5343 h 64125"/>
                  <a:gd name="connsiteX31" fmla="*/ 53078 w 86783"/>
                  <a:gd name="connsiteY31" fmla="*/ 5343 h 64125"/>
                  <a:gd name="connsiteX32" fmla="*/ 48756 w 86783"/>
                  <a:gd name="connsiteY32" fmla="*/ 7071 h 64125"/>
                  <a:gd name="connsiteX33" fmla="*/ 44435 w 86783"/>
                  <a:gd name="connsiteY33" fmla="*/ 8800 h 64125"/>
                  <a:gd name="connsiteX34" fmla="*/ 44435 w 86783"/>
                  <a:gd name="connsiteY34" fmla="*/ 8800 h 64125"/>
                  <a:gd name="connsiteX35" fmla="*/ 44435 w 86783"/>
                  <a:gd name="connsiteY35" fmla="*/ 8800 h 64125"/>
                  <a:gd name="connsiteX36" fmla="*/ 44435 w 86783"/>
                  <a:gd name="connsiteY36" fmla="*/ 8800 h 64125"/>
                  <a:gd name="connsiteX37" fmla="*/ 44435 w 86783"/>
                  <a:gd name="connsiteY37" fmla="*/ 8800 h 64125"/>
                  <a:gd name="connsiteX38" fmla="*/ 44435 w 86783"/>
                  <a:gd name="connsiteY38" fmla="*/ 8800 h 64125"/>
                  <a:gd name="connsiteX39" fmla="*/ 44435 w 86783"/>
                  <a:gd name="connsiteY39" fmla="*/ 8800 h 64125"/>
                  <a:gd name="connsiteX40" fmla="*/ 44435 w 86783"/>
                  <a:gd name="connsiteY40" fmla="*/ 8800 h 64125"/>
                  <a:gd name="connsiteX41" fmla="*/ 42706 w 86783"/>
                  <a:gd name="connsiteY41" fmla="*/ 7936 h 64125"/>
                  <a:gd name="connsiteX42" fmla="*/ 22829 w 86783"/>
                  <a:gd name="connsiteY42" fmla="*/ 17445 h 64125"/>
                  <a:gd name="connsiteX43" fmla="*/ 16779 w 86783"/>
                  <a:gd name="connsiteY43" fmla="*/ 11394 h 64125"/>
                  <a:gd name="connsiteX44" fmla="*/ 6408 w 86783"/>
                  <a:gd name="connsiteY44" fmla="*/ 59803 h 64125"/>
                  <a:gd name="connsiteX45" fmla="*/ 2086 w 86783"/>
                  <a:gd name="connsiteY45" fmla="*/ 61532 h 64125"/>
                  <a:gd name="connsiteX46" fmla="*/ 2086 w 86783"/>
                  <a:gd name="connsiteY46" fmla="*/ 61532 h 64125"/>
                  <a:gd name="connsiteX47" fmla="*/ 2086 w 86783"/>
                  <a:gd name="connsiteY47" fmla="*/ 61532 h 64125"/>
                  <a:gd name="connsiteX48" fmla="*/ 2086 w 86783"/>
                  <a:gd name="connsiteY48" fmla="*/ 61532 h 64125"/>
                  <a:gd name="connsiteX49" fmla="*/ 2086 w 86783"/>
                  <a:gd name="connsiteY49" fmla="*/ 61532 h 64125"/>
                  <a:gd name="connsiteX50" fmla="*/ 2086 w 86783"/>
                  <a:gd name="connsiteY50" fmla="*/ 61532 h 64125"/>
                  <a:gd name="connsiteX51" fmla="*/ 2086 w 86783"/>
                  <a:gd name="connsiteY51" fmla="*/ 60668 h 64125"/>
                  <a:gd name="connsiteX52" fmla="*/ 1222 w 86783"/>
                  <a:gd name="connsiteY52" fmla="*/ 57210 h 64125"/>
                  <a:gd name="connsiteX53" fmla="*/ 358 w 86783"/>
                  <a:gd name="connsiteY53" fmla="*/ 45107 h 64125"/>
                  <a:gd name="connsiteX54" fmla="*/ 17643 w 86783"/>
                  <a:gd name="connsiteY54" fmla="*/ 12258 h 64125"/>
                  <a:gd name="connsiteX55" fmla="*/ 22829 w 86783"/>
                  <a:gd name="connsiteY55" fmla="*/ 20038 h 64125"/>
                  <a:gd name="connsiteX56" fmla="*/ 9001 w 86783"/>
                  <a:gd name="connsiteY56" fmla="*/ 45107 h 64125"/>
                  <a:gd name="connsiteX57" fmla="*/ 9865 w 86783"/>
                  <a:gd name="connsiteY57" fmla="*/ 55481 h 64125"/>
                  <a:gd name="connsiteX58" fmla="*/ 10729 w 86783"/>
                  <a:gd name="connsiteY58" fmla="*/ 58074 h 64125"/>
                  <a:gd name="connsiteX59" fmla="*/ 10729 w 86783"/>
                  <a:gd name="connsiteY59" fmla="*/ 58939 h 64125"/>
                  <a:gd name="connsiteX60" fmla="*/ 10729 w 86783"/>
                  <a:gd name="connsiteY60" fmla="*/ 58939 h 64125"/>
                  <a:gd name="connsiteX61" fmla="*/ 10729 w 86783"/>
                  <a:gd name="connsiteY61" fmla="*/ 58939 h 64125"/>
                  <a:gd name="connsiteX62" fmla="*/ 10729 w 86783"/>
                  <a:gd name="connsiteY62" fmla="*/ 58939 h 64125"/>
                  <a:gd name="connsiteX63" fmla="*/ 10729 w 86783"/>
                  <a:gd name="connsiteY63" fmla="*/ 58939 h 64125"/>
                  <a:gd name="connsiteX64" fmla="*/ 10729 w 86783"/>
                  <a:gd name="connsiteY64" fmla="*/ 58939 h 64125"/>
                  <a:gd name="connsiteX65" fmla="*/ 6408 w 86783"/>
                  <a:gd name="connsiteY65" fmla="*/ 59803 h 64125"/>
                  <a:gd name="connsiteX66" fmla="*/ 47892 w 86783"/>
                  <a:gd name="connsiteY66" fmla="*/ 63261 h 64125"/>
                  <a:gd name="connsiteX67" fmla="*/ 6408 w 86783"/>
                  <a:gd name="connsiteY67" fmla="*/ 64125 h 64125"/>
                  <a:gd name="connsiteX68" fmla="*/ 6408 w 86783"/>
                  <a:gd name="connsiteY68" fmla="*/ 54616 h 64125"/>
                  <a:gd name="connsiteX69" fmla="*/ 47892 w 86783"/>
                  <a:gd name="connsiteY69" fmla="*/ 53752 h 64125"/>
                  <a:gd name="connsiteX70" fmla="*/ 47892 w 86783"/>
                  <a:gd name="connsiteY70" fmla="*/ 63261 h 64125"/>
                  <a:gd name="connsiteX71" fmla="*/ 82462 w 86783"/>
                  <a:gd name="connsiteY71" fmla="*/ 19174 h 64125"/>
                  <a:gd name="connsiteX72" fmla="*/ 86783 w 86783"/>
                  <a:gd name="connsiteY72" fmla="*/ 24361 h 64125"/>
                  <a:gd name="connsiteX73" fmla="*/ 81598 w 86783"/>
                  <a:gd name="connsiteY73" fmla="*/ 28683 h 64125"/>
                  <a:gd name="connsiteX74" fmla="*/ 82462 w 86783"/>
                  <a:gd name="connsiteY74" fmla="*/ 19174 h 64125"/>
                  <a:gd name="connsiteX75" fmla="*/ 48756 w 86783"/>
                  <a:gd name="connsiteY75" fmla="*/ 7071 h 64125"/>
                  <a:gd name="connsiteX76" fmla="*/ 45299 w 86783"/>
                  <a:gd name="connsiteY76" fmla="*/ 9665 h 64125"/>
                  <a:gd name="connsiteX77" fmla="*/ 44435 w 86783"/>
                  <a:gd name="connsiteY77" fmla="*/ 8800 h 64125"/>
                  <a:gd name="connsiteX78" fmla="*/ 48756 w 86783"/>
                  <a:gd name="connsiteY78" fmla="*/ 7071 h 64125"/>
                  <a:gd name="connsiteX79" fmla="*/ 20236 w 86783"/>
                  <a:gd name="connsiteY79" fmla="*/ 14852 h 64125"/>
                  <a:gd name="connsiteX80" fmla="*/ 22829 w 86783"/>
                  <a:gd name="connsiteY80" fmla="*/ 18309 h 64125"/>
                  <a:gd name="connsiteX81" fmla="*/ 22829 w 86783"/>
                  <a:gd name="connsiteY81" fmla="*/ 18309 h 64125"/>
                  <a:gd name="connsiteX82" fmla="*/ 20236 w 86783"/>
                  <a:gd name="connsiteY82" fmla="*/ 14852 h 64125"/>
                  <a:gd name="connsiteX83" fmla="*/ 6408 w 86783"/>
                  <a:gd name="connsiteY83" fmla="*/ 59803 h 64125"/>
                  <a:gd name="connsiteX84" fmla="*/ 6408 w 86783"/>
                  <a:gd name="connsiteY84" fmla="*/ 64125 h 64125"/>
                  <a:gd name="connsiteX85" fmla="*/ 2086 w 86783"/>
                  <a:gd name="connsiteY85" fmla="*/ 61532 h 64125"/>
                  <a:gd name="connsiteX86" fmla="*/ 6408 w 86783"/>
                  <a:gd name="connsiteY86" fmla="*/ 59803 h 64125"/>
                  <a:gd name="connsiteX87" fmla="*/ 47892 w 86783"/>
                  <a:gd name="connsiteY87" fmla="*/ 53752 h 64125"/>
                  <a:gd name="connsiteX88" fmla="*/ 53078 w 86783"/>
                  <a:gd name="connsiteY88" fmla="*/ 58074 h 64125"/>
                  <a:gd name="connsiteX89" fmla="*/ 48756 w 86783"/>
                  <a:gd name="connsiteY89" fmla="*/ 63261 h 64125"/>
                  <a:gd name="connsiteX90" fmla="*/ 47892 w 86783"/>
                  <a:gd name="connsiteY90" fmla="*/ 53752 h 641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</a:cxnLst>
                <a:rect l="l" t="t" r="r" b="b"/>
                <a:pathLst>
                  <a:path w="86783" h="64125">
                    <a:moveTo>
                      <a:pt x="48756" y="7071"/>
                    </a:move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2213" y="4478"/>
                      <a:pt x="52213" y="4478"/>
                    </a:cubicBezTo>
                    <a:cubicBezTo>
                      <a:pt x="52213" y="4478"/>
                      <a:pt x="53078" y="5343"/>
                      <a:pt x="53942" y="6207"/>
                    </a:cubicBezTo>
                    <a:cubicBezTo>
                      <a:pt x="55670" y="7936"/>
                      <a:pt x="57399" y="9665"/>
                      <a:pt x="59991" y="11394"/>
                    </a:cubicBezTo>
                    <a:cubicBezTo>
                      <a:pt x="65177" y="14852"/>
                      <a:pt x="72955" y="19174"/>
                      <a:pt x="82462" y="19174"/>
                    </a:cubicBezTo>
                    <a:lnTo>
                      <a:pt x="82462" y="28683"/>
                    </a:lnTo>
                    <a:cubicBezTo>
                      <a:pt x="70363" y="28683"/>
                      <a:pt x="61720" y="23496"/>
                      <a:pt x="54806" y="19174"/>
                    </a:cubicBezTo>
                    <a:cubicBezTo>
                      <a:pt x="51349" y="16581"/>
                      <a:pt x="48756" y="14852"/>
                      <a:pt x="47028" y="13123"/>
                    </a:cubicBezTo>
                    <a:cubicBezTo>
                      <a:pt x="46163" y="12258"/>
                      <a:pt x="45299" y="11394"/>
                      <a:pt x="45299" y="11394"/>
                    </a:cubicBezTo>
                    <a:cubicBezTo>
                      <a:pt x="45299" y="11394"/>
                      <a:pt x="45299" y="10529"/>
                      <a:pt x="44435" y="10529"/>
                    </a:cubicBezTo>
                    <a:cubicBezTo>
                      <a:pt x="44435" y="10529"/>
                      <a:pt x="44435" y="10529"/>
                      <a:pt x="44435" y="10529"/>
                    </a:cubicBezTo>
                    <a:cubicBezTo>
                      <a:pt x="44435" y="10529"/>
                      <a:pt x="44435" y="10529"/>
                      <a:pt x="44435" y="10529"/>
                    </a:cubicBezTo>
                    <a:cubicBezTo>
                      <a:pt x="44435" y="10529"/>
                      <a:pt x="44435" y="10529"/>
                      <a:pt x="44435" y="10529"/>
                    </a:cubicBezTo>
                    <a:cubicBezTo>
                      <a:pt x="44435" y="10529"/>
                      <a:pt x="44435" y="10529"/>
                      <a:pt x="44435" y="10529"/>
                    </a:cubicBezTo>
                    <a:cubicBezTo>
                      <a:pt x="44435" y="10529"/>
                      <a:pt x="44435" y="10529"/>
                      <a:pt x="44435" y="10529"/>
                    </a:cubicBezTo>
                    <a:cubicBezTo>
                      <a:pt x="45299" y="10529"/>
                      <a:pt x="45299" y="10529"/>
                      <a:pt x="48756" y="7071"/>
                    </a:cubicBezTo>
                    <a:close/>
                    <a:moveTo>
                      <a:pt x="16779" y="11394"/>
                    </a:moveTo>
                    <a:cubicBezTo>
                      <a:pt x="28878" y="1885"/>
                      <a:pt x="37521" y="-709"/>
                      <a:pt x="43571" y="156"/>
                    </a:cubicBezTo>
                    <a:cubicBezTo>
                      <a:pt x="47028" y="156"/>
                      <a:pt x="48756" y="1885"/>
                      <a:pt x="50485" y="2749"/>
                    </a:cubicBezTo>
                    <a:cubicBezTo>
                      <a:pt x="51349" y="3614"/>
                      <a:pt x="51349" y="3614"/>
                      <a:pt x="52213" y="4478"/>
                    </a:cubicBezTo>
                    <a:cubicBezTo>
                      <a:pt x="52213" y="4478"/>
                      <a:pt x="52213" y="5343"/>
                      <a:pt x="53078" y="5343"/>
                    </a:cubicBezTo>
                    <a:cubicBezTo>
                      <a:pt x="53078" y="5343"/>
                      <a:pt x="53078" y="5343"/>
                      <a:pt x="53078" y="5343"/>
                    </a:cubicBezTo>
                    <a:cubicBezTo>
                      <a:pt x="53078" y="5343"/>
                      <a:pt x="53078" y="5343"/>
                      <a:pt x="53078" y="5343"/>
                    </a:cubicBezTo>
                    <a:cubicBezTo>
                      <a:pt x="53078" y="5343"/>
                      <a:pt x="53078" y="5343"/>
                      <a:pt x="53078" y="5343"/>
                    </a:cubicBezTo>
                    <a:cubicBezTo>
                      <a:pt x="53078" y="5343"/>
                      <a:pt x="53078" y="5343"/>
                      <a:pt x="53078" y="5343"/>
                    </a:cubicBezTo>
                    <a:cubicBezTo>
                      <a:pt x="53078" y="5343"/>
                      <a:pt x="53078" y="5343"/>
                      <a:pt x="53078" y="5343"/>
                    </a:cubicBezTo>
                    <a:cubicBezTo>
                      <a:pt x="53078" y="5343"/>
                      <a:pt x="53078" y="5343"/>
                      <a:pt x="48756" y="7071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4435" y="8800"/>
                      <a:pt x="44435" y="8800"/>
                    </a:cubicBezTo>
                    <a:cubicBezTo>
                      <a:pt x="44435" y="8800"/>
                      <a:pt x="43571" y="8800"/>
                      <a:pt x="42706" y="7936"/>
                    </a:cubicBezTo>
                    <a:cubicBezTo>
                      <a:pt x="40114" y="7936"/>
                      <a:pt x="34064" y="8800"/>
                      <a:pt x="22829" y="17445"/>
                    </a:cubicBezTo>
                    <a:lnTo>
                      <a:pt x="16779" y="11394"/>
                    </a:lnTo>
                    <a:close/>
                    <a:moveTo>
                      <a:pt x="6408" y="59803"/>
                    </a:move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1532"/>
                      <a:pt x="2086" y="61532"/>
                    </a:cubicBezTo>
                    <a:cubicBezTo>
                      <a:pt x="2086" y="61532"/>
                      <a:pt x="2086" y="60668"/>
                      <a:pt x="2086" y="60668"/>
                    </a:cubicBezTo>
                    <a:cubicBezTo>
                      <a:pt x="2086" y="59803"/>
                      <a:pt x="1222" y="58074"/>
                      <a:pt x="1222" y="57210"/>
                    </a:cubicBezTo>
                    <a:cubicBezTo>
                      <a:pt x="358" y="53752"/>
                      <a:pt x="-506" y="49430"/>
                      <a:pt x="358" y="45107"/>
                    </a:cubicBezTo>
                    <a:cubicBezTo>
                      <a:pt x="358" y="34734"/>
                      <a:pt x="4679" y="22632"/>
                      <a:pt x="17643" y="12258"/>
                    </a:cubicBezTo>
                    <a:lnTo>
                      <a:pt x="22829" y="20038"/>
                    </a:lnTo>
                    <a:cubicBezTo>
                      <a:pt x="12458" y="27818"/>
                      <a:pt x="9001" y="37327"/>
                      <a:pt x="9001" y="45107"/>
                    </a:cubicBezTo>
                    <a:cubicBezTo>
                      <a:pt x="9001" y="49430"/>
                      <a:pt x="9865" y="52888"/>
                      <a:pt x="9865" y="55481"/>
                    </a:cubicBezTo>
                    <a:cubicBezTo>
                      <a:pt x="9865" y="56345"/>
                      <a:pt x="10729" y="58074"/>
                      <a:pt x="10729" y="58074"/>
                    </a:cubicBezTo>
                    <a:cubicBezTo>
                      <a:pt x="10729" y="58074"/>
                      <a:pt x="10729" y="58939"/>
                      <a:pt x="10729" y="58939"/>
                    </a:cubicBezTo>
                    <a:cubicBezTo>
                      <a:pt x="10729" y="58939"/>
                      <a:pt x="10729" y="58939"/>
                      <a:pt x="10729" y="58939"/>
                    </a:cubicBezTo>
                    <a:cubicBezTo>
                      <a:pt x="10729" y="58939"/>
                      <a:pt x="10729" y="58939"/>
                      <a:pt x="10729" y="58939"/>
                    </a:cubicBezTo>
                    <a:cubicBezTo>
                      <a:pt x="10729" y="58939"/>
                      <a:pt x="10729" y="58939"/>
                      <a:pt x="10729" y="58939"/>
                    </a:cubicBezTo>
                    <a:cubicBezTo>
                      <a:pt x="10729" y="58939"/>
                      <a:pt x="10729" y="58939"/>
                      <a:pt x="10729" y="58939"/>
                    </a:cubicBezTo>
                    <a:cubicBezTo>
                      <a:pt x="10729" y="58939"/>
                      <a:pt x="10729" y="58939"/>
                      <a:pt x="10729" y="58939"/>
                    </a:cubicBezTo>
                    <a:cubicBezTo>
                      <a:pt x="10729" y="58074"/>
                      <a:pt x="10729" y="58074"/>
                      <a:pt x="6408" y="59803"/>
                    </a:cubicBezTo>
                    <a:close/>
                    <a:moveTo>
                      <a:pt x="47892" y="63261"/>
                    </a:moveTo>
                    <a:lnTo>
                      <a:pt x="6408" y="64125"/>
                    </a:lnTo>
                    <a:lnTo>
                      <a:pt x="6408" y="54616"/>
                    </a:lnTo>
                    <a:lnTo>
                      <a:pt x="47892" y="53752"/>
                    </a:lnTo>
                    <a:lnTo>
                      <a:pt x="47892" y="63261"/>
                    </a:lnTo>
                    <a:close/>
                    <a:moveTo>
                      <a:pt x="82462" y="19174"/>
                    </a:moveTo>
                    <a:cubicBezTo>
                      <a:pt x="85055" y="19174"/>
                      <a:pt x="86783" y="21767"/>
                      <a:pt x="86783" y="24361"/>
                    </a:cubicBezTo>
                    <a:cubicBezTo>
                      <a:pt x="86783" y="26954"/>
                      <a:pt x="84191" y="28683"/>
                      <a:pt x="81598" y="28683"/>
                    </a:cubicBezTo>
                    <a:lnTo>
                      <a:pt x="82462" y="19174"/>
                    </a:lnTo>
                    <a:close/>
                    <a:moveTo>
                      <a:pt x="48756" y="7071"/>
                    </a:moveTo>
                    <a:lnTo>
                      <a:pt x="45299" y="9665"/>
                    </a:lnTo>
                    <a:cubicBezTo>
                      <a:pt x="45299" y="9665"/>
                      <a:pt x="44435" y="8800"/>
                      <a:pt x="44435" y="8800"/>
                    </a:cubicBezTo>
                    <a:lnTo>
                      <a:pt x="48756" y="7071"/>
                    </a:lnTo>
                    <a:close/>
                    <a:moveTo>
                      <a:pt x="20236" y="14852"/>
                    </a:moveTo>
                    <a:lnTo>
                      <a:pt x="22829" y="18309"/>
                    </a:lnTo>
                    <a:lnTo>
                      <a:pt x="22829" y="18309"/>
                    </a:lnTo>
                    <a:lnTo>
                      <a:pt x="20236" y="14852"/>
                    </a:lnTo>
                    <a:close/>
                    <a:moveTo>
                      <a:pt x="6408" y="59803"/>
                    </a:moveTo>
                    <a:lnTo>
                      <a:pt x="6408" y="64125"/>
                    </a:lnTo>
                    <a:cubicBezTo>
                      <a:pt x="4679" y="64125"/>
                      <a:pt x="2951" y="63261"/>
                      <a:pt x="2086" y="61532"/>
                    </a:cubicBezTo>
                    <a:lnTo>
                      <a:pt x="6408" y="59803"/>
                    </a:lnTo>
                    <a:close/>
                    <a:moveTo>
                      <a:pt x="47892" y="53752"/>
                    </a:moveTo>
                    <a:cubicBezTo>
                      <a:pt x="50485" y="53752"/>
                      <a:pt x="53078" y="55481"/>
                      <a:pt x="53078" y="58074"/>
                    </a:cubicBezTo>
                    <a:cubicBezTo>
                      <a:pt x="53078" y="60668"/>
                      <a:pt x="51349" y="63261"/>
                      <a:pt x="48756" y="63261"/>
                    </a:cubicBezTo>
                    <a:lnTo>
                      <a:pt x="47892" y="53752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4" name="Freeform 17698">
                <a:extLst>
                  <a:ext uri="{FF2B5EF4-FFF2-40B4-BE49-F238E27FC236}">
                    <a16:creationId xmlns:a16="http://schemas.microsoft.com/office/drawing/2014/main" id="{A6E0C219-3C80-0ECE-478B-2E1D0B43DE9E}"/>
                  </a:ext>
                </a:extLst>
              </p:cNvPr>
              <p:cNvSpPr/>
              <p:nvPr/>
            </p:nvSpPr>
            <p:spPr>
              <a:xfrm>
                <a:off x="3812419" y="789525"/>
                <a:ext cx="90746" cy="74343"/>
              </a:xfrm>
              <a:custGeom>
                <a:avLst/>
                <a:gdLst>
                  <a:gd name="connsiteX0" fmla="*/ 16421 w 90746"/>
                  <a:gd name="connsiteY0" fmla="*/ 74343 h 74343"/>
                  <a:gd name="connsiteX1" fmla="*/ 14692 w 90746"/>
                  <a:gd name="connsiteY1" fmla="*/ 69156 h 74343"/>
                  <a:gd name="connsiteX2" fmla="*/ 10371 w 90746"/>
                  <a:gd name="connsiteY2" fmla="*/ 69156 h 74343"/>
                  <a:gd name="connsiteX3" fmla="*/ 10371 w 90746"/>
                  <a:gd name="connsiteY3" fmla="*/ 69156 h 74343"/>
                  <a:gd name="connsiteX4" fmla="*/ 7778 w 90746"/>
                  <a:gd name="connsiteY4" fmla="*/ 69156 h 74343"/>
                  <a:gd name="connsiteX5" fmla="*/ 7778 w 90746"/>
                  <a:gd name="connsiteY5" fmla="*/ 69156 h 74343"/>
                  <a:gd name="connsiteX6" fmla="*/ 3457 w 90746"/>
                  <a:gd name="connsiteY6" fmla="*/ 65698 h 74343"/>
                  <a:gd name="connsiteX7" fmla="*/ 3457 w 90746"/>
                  <a:gd name="connsiteY7" fmla="*/ 64834 h 74343"/>
                  <a:gd name="connsiteX8" fmla="*/ 2593 w 90746"/>
                  <a:gd name="connsiteY8" fmla="*/ 63105 h 74343"/>
                  <a:gd name="connsiteX9" fmla="*/ 2593 w 90746"/>
                  <a:gd name="connsiteY9" fmla="*/ 63105 h 74343"/>
                  <a:gd name="connsiteX10" fmla="*/ 1728 w 90746"/>
                  <a:gd name="connsiteY10" fmla="*/ 59647 h 74343"/>
                  <a:gd name="connsiteX11" fmla="*/ 0 w 90746"/>
                  <a:gd name="connsiteY11" fmla="*/ 46681 h 74343"/>
                  <a:gd name="connsiteX12" fmla="*/ 16421 w 90746"/>
                  <a:gd name="connsiteY12" fmla="*/ 13831 h 74343"/>
                  <a:gd name="connsiteX13" fmla="*/ 16421 w 90746"/>
                  <a:gd name="connsiteY13" fmla="*/ 13831 h 74343"/>
                  <a:gd name="connsiteX14" fmla="*/ 16421 w 90746"/>
                  <a:gd name="connsiteY14" fmla="*/ 13831 h 74343"/>
                  <a:gd name="connsiteX15" fmla="*/ 18149 w 90746"/>
                  <a:gd name="connsiteY15" fmla="*/ 12102 h 74343"/>
                  <a:gd name="connsiteX16" fmla="*/ 18149 w 90746"/>
                  <a:gd name="connsiteY16" fmla="*/ 12102 h 74343"/>
                  <a:gd name="connsiteX17" fmla="*/ 45805 w 90746"/>
                  <a:gd name="connsiteY17" fmla="*/ 0 h 74343"/>
                  <a:gd name="connsiteX18" fmla="*/ 53584 w 90746"/>
                  <a:gd name="connsiteY18" fmla="*/ 3458 h 74343"/>
                  <a:gd name="connsiteX19" fmla="*/ 55312 w 90746"/>
                  <a:gd name="connsiteY19" fmla="*/ 5187 h 74343"/>
                  <a:gd name="connsiteX20" fmla="*/ 64819 w 90746"/>
                  <a:gd name="connsiteY20" fmla="*/ 864 h 74343"/>
                  <a:gd name="connsiteX21" fmla="*/ 57041 w 90746"/>
                  <a:gd name="connsiteY21" fmla="*/ 7780 h 74343"/>
                  <a:gd name="connsiteX22" fmla="*/ 57041 w 90746"/>
                  <a:gd name="connsiteY22" fmla="*/ 7780 h 74343"/>
                  <a:gd name="connsiteX23" fmla="*/ 63090 w 90746"/>
                  <a:gd name="connsiteY23" fmla="*/ 12967 h 74343"/>
                  <a:gd name="connsiteX24" fmla="*/ 83833 w 90746"/>
                  <a:gd name="connsiteY24" fmla="*/ 19882 h 74343"/>
                  <a:gd name="connsiteX25" fmla="*/ 86425 w 90746"/>
                  <a:gd name="connsiteY25" fmla="*/ 19882 h 74343"/>
                  <a:gd name="connsiteX26" fmla="*/ 86425 w 90746"/>
                  <a:gd name="connsiteY26" fmla="*/ 19882 h 74343"/>
                  <a:gd name="connsiteX27" fmla="*/ 90747 w 90746"/>
                  <a:gd name="connsiteY27" fmla="*/ 26798 h 74343"/>
                  <a:gd name="connsiteX28" fmla="*/ 89018 w 90746"/>
                  <a:gd name="connsiteY28" fmla="*/ 31985 h 74343"/>
                  <a:gd name="connsiteX29" fmla="*/ 86425 w 90746"/>
                  <a:gd name="connsiteY29" fmla="*/ 33714 h 74343"/>
                  <a:gd name="connsiteX30" fmla="*/ 86425 w 90746"/>
                  <a:gd name="connsiteY30" fmla="*/ 33714 h 74343"/>
                  <a:gd name="connsiteX31" fmla="*/ 83833 w 90746"/>
                  <a:gd name="connsiteY31" fmla="*/ 33714 h 74343"/>
                  <a:gd name="connsiteX32" fmla="*/ 83833 w 90746"/>
                  <a:gd name="connsiteY32" fmla="*/ 33714 h 74343"/>
                  <a:gd name="connsiteX33" fmla="*/ 82104 w 90746"/>
                  <a:gd name="connsiteY33" fmla="*/ 33714 h 74343"/>
                  <a:gd name="connsiteX34" fmla="*/ 55312 w 90746"/>
                  <a:gd name="connsiteY34" fmla="*/ 24205 h 74343"/>
                  <a:gd name="connsiteX35" fmla="*/ 47534 w 90746"/>
                  <a:gd name="connsiteY35" fmla="*/ 18154 h 74343"/>
                  <a:gd name="connsiteX36" fmla="*/ 45805 w 90746"/>
                  <a:gd name="connsiteY36" fmla="*/ 16425 h 74343"/>
                  <a:gd name="connsiteX37" fmla="*/ 45805 w 90746"/>
                  <a:gd name="connsiteY37" fmla="*/ 16425 h 74343"/>
                  <a:gd name="connsiteX38" fmla="*/ 44941 w 90746"/>
                  <a:gd name="connsiteY38" fmla="*/ 15560 h 74343"/>
                  <a:gd name="connsiteX39" fmla="*/ 44077 w 90746"/>
                  <a:gd name="connsiteY39" fmla="*/ 15560 h 74343"/>
                  <a:gd name="connsiteX40" fmla="*/ 44077 w 90746"/>
                  <a:gd name="connsiteY40" fmla="*/ 13831 h 74343"/>
                  <a:gd name="connsiteX41" fmla="*/ 27656 w 90746"/>
                  <a:gd name="connsiteY41" fmla="*/ 21611 h 74343"/>
                  <a:gd name="connsiteX42" fmla="*/ 27656 w 90746"/>
                  <a:gd name="connsiteY42" fmla="*/ 21611 h 74343"/>
                  <a:gd name="connsiteX43" fmla="*/ 24199 w 90746"/>
                  <a:gd name="connsiteY43" fmla="*/ 24205 h 74343"/>
                  <a:gd name="connsiteX44" fmla="*/ 12964 w 90746"/>
                  <a:gd name="connsiteY44" fmla="*/ 46681 h 74343"/>
                  <a:gd name="connsiteX45" fmla="*/ 13828 w 90746"/>
                  <a:gd name="connsiteY45" fmla="*/ 55325 h 74343"/>
                  <a:gd name="connsiteX46" fmla="*/ 50127 w 90746"/>
                  <a:gd name="connsiteY46" fmla="*/ 54461 h 74343"/>
                  <a:gd name="connsiteX47" fmla="*/ 50127 w 90746"/>
                  <a:gd name="connsiteY47" fmla="*/ 54461 h 74343"/>
                  <a:gd name="connsiteX48" fmla="*/ 52719 w 90746"/>
                  <a:gd name="connsiteY48" fmla="*/ 54461 h 74343"/>
                  <a:gd name="connsiteX49" fmla="*/ 52719 w 90746"/>
                  <a:gd name="connsiteY49" fmla="*/ 54461 h 74343"/>
                  <a:gd name="connsiteX50" fmla="*/ 55312 w 90746"/>
                  <a:gd name="connsiteY50" fmla="*/ 56189 h 74343"/>
                  <a:gd name="connsiteX51" fmla="*/ 57905 w 90746"/>
                  <a:gd name="connsiteY51" fmla="*/ 61376 h 74343"/>
                  <a:gd name="connsiteX52" fmla="*/ 56176 w 90746"/>
                  <a:gd name="connsiteY52" fmla="*/ 66563 h 74343"/>
                  <a:gd name="connsiteX53" fmla="*/ 53584 w 90746"/>
                  <a:gd name="connsiteY53" fmla="*/ 68292 h 74343"/>
                  <a:gd name="connsiteX54" fmla="*/ 53584 w 90746"/>
                  <a:gd name="connsiteY54" fmla="*/ 68292 h 74343"/>
                  <a:gd name="connsiteX55" fmla="*/ 50991 w 90746"/>
                  <a:gd name="connsiteY55" fmla="*/ 68292 h 74343"/>
                  <a:gd name="connsiteX56" fmla="*/ 50991 w 90746"/>
                  <a:gd name="connsiteY56" fmla="*/ 68292 h 74343"/>
                  <a:gd name="connsiteX57" fmla="*/ 15556 w 90746"/>
                  <a:gd name="connsiteY57" fmla="*/ 69156 h 74343"/>
                  <a:gd name="connsiteX58" fmla="*/ 15556 w 90746"/>
                  <a:gd name="connsiteY58" fmla="*/ 74343 h 74343"/>
                  <a:gd name="connsiteX59" fmla="*/ 12099 w 90746"/>
                  <a:gd name="connsiteY59" fmla="*/ 63970 h 74343"/>
                  <a:gd name="connsiteX60" fmla="*/ 12099 w 90746"/>
                  <a:gd name="connsiteY60" fmla="*/ 64834 h 74343"/>
                  <a:gd name="connsiteX61" fmla="*/ 12964 w 90746"/>
                  <a:gd name="connsiteY61" fmla="*/ 64834 h 74343"/>
                  <a:gd name="connsiteX62" fmla="*/ 12099 w 90746"/>
                  <a:gd name="connsiteY62" fmla="*/ 63970 h 74343"/>
                  <a:gd name="connsiteX63" fmla="*/ 12099 w 90746"/>
                  <a:gd name="connsiteY63" fmla="*/ 63970 h 74343"/>
                  <a:gd name="connsiteX64" fmla="*/ 16421 w 90746"/>
                  <a:gd name="connsiteY64" fmla="*/ 59647 h 74343"/>
                  <a:gd name="connsiteX65" fmla="*/ 16421 w 90746"/>
                  <a:gd name="connsiteY65" fmla="*/ 59647 h 74343"/>
                  <a:gd name="connsiteX66" fmla="*/ 16421 w 90746"/>
                  <a:gd name="connsiteY66" fmla="*/ 63970 h 74343"/>
                  <a:gd name="connsiteX67" fmla="*/ 49262 w 90746"/>
                  <a:gd name="connsiteY67" fmla="*/ 63105 h 74343"/>
                  <a:gd name="connsiteX68" fmla="*/ 49262 w 90746"/>
                  <a:gd name="connsiteY68" fmla="*/ 57918 h 74343"/>
                  <a:gd name="connsiteX69" fmla="*/ 16421 w 90746"/>
                  <a:gd name="connsiteY69" fmla="*/ 59647 h 74343"/>
                  <a:gd name="connsiteX70" fmla="*/ 16421 w 90746"/>
                  <a:gd name="connsiteY70" fmla="*/ 59647 h 74343"/>
                  <a:gd name="connsiteX71" fmla="*/ 53584 w 90746"/>
                  <a:gd name="connsiteY71" fmla="*/ 59647 h 74343"/>
                  <a:gd name="connsiteX72" fmla="*/ 53584 w 90746"/>
                  <a:gd name="connsiteY72" fmla="*/ 61376 h 74343"/>
                  <a:gd name="connsiteX73" fmla="*/ 53584 w 90746"/>
                  <a:gd name="connsiteY73" fmla="*/ 60512 h 74343"/>
                  <a:gd name="connsiteX74" fmla="*/ 53584 w 90746"/>
                  <a:gd name="connsiteY74" fmla="*/ 59647 h 74343"/>
                  <a:gd name="connsiteX75" fmla="*/ 19878 w 90746"/>
                  <a:gd name="connsiteY75" fmla="*/ 17289 h 74343"/>
                  <a:gd name="connsiteX76" fmla="*/ 5185 w 90746"/>
                  <a:gd name="connsiteY76" fmla="*/ 46681 h 74343"/>
                  <a:gd name="connsiteX77" fmla="*/ 6050 w 90746"/>
                  <a:gd name="connsiteY77" fmla="*/ 58783 h 74343"/>
                  <a:gd name="connsiteX78" fmla="*/ 6914 w 90746"/>
                  <a:gd name="connsiteY78" fmla="*/ 61376 h 74343"/>
                  <a:gd name="connsiteX79" fmla="*/ 7778 w 90746"/>
                  <a:gd name="connsiteY79" fmla="*/ 61376 h 74343"/>
                  <a:gd name="connsiteX80" fmla="*/ 7778 w 90746"/>
                  <a:gd name="connsiteY80" fmla="*/ 56189 h 74343"/>
                  <a:gd name="connsiteX81" fmla="*/ 11235 w 90746"/>
                  <a:gd name="connsiteY81" fmla="*/ 56189 h 74343"/>
                  <a:gd name="connsiteX82" fmla="*/ 10371 w 90746"/>
                  <a:gd name="connsiteY82" fmla="*/ 47545 h 74343"/>
                  <a:gd name="connsiteX83" fmla="*/ 23335 w 90746"/>
                  <a:gd name="connsiteY83" fmla="*/ 21611 h 74343"/>
                  <a:gd name="connsiteX84" fmla="*/ 19878 w 90746"/>
                  <a:gd name="connsiteY84" fmla="*/ 17289 h 74343"/>
                  <a:gd name="connsiteX85" fmla="*/ 50991 w 90746"/>
                  <a:gd name="connsiteY85" fmla="*/ 12967 h 74343"/>
                  <a:gd name="connsiteX86" fmla="*/ 51855 w 90746"/>
                  <a:gd name="connsiteY86" fmla="*/ 13831 h 74343"/>
                  <a:gd name="connsiteX87" fmla="*/ 58769 w 90746"/>
                  <a:gd name="connsiteY87" fmla="*/ 19882 h 74343"/>
                  <a:gd name="connsiteX88" fmla="*/ 82968 w 90746"/>
                  <a:gd name="connsiteY88" fmla="*/ 28527 h 74343"/>
                  <a:gd name="connsiteX89" fmla="*/ 82968 w 90746"/>
                  <a:gd name="connsiteY89" fmla="*/ 23340 h 74343"/>
                  <a:gd name="connsiteX90" fmla="*/ 61362 w 90746"/>
                  <a:gd name="connsiteY90" fmla="*/ 15560 h 74343"/>
                  <a:gd name="connsiteX91" fmla="*/ 54448 w 90746"/>
                  <a:gd name="connsiteY91" fmla="*/ 10373 h 74343"/>
                  <a:gd name="connsiteX92" fmla="*/ 54448 w 90746"/>
                  <a:gd name="connsiteY92" fmla="*/ 10373 h 74343"/>
                  <a:gd name="connsiteX93" fmla="*/ 51855 w 90746"/>
                  <a:gd name="connsiteY93" fmla="*/ 11238 h 74343"/>
                  <a:gd name="connsiteX94" fmla="*/ 50991 w 90746"/>
                  <a:gd name="connsiteY94" fmla="*/ 12967 h 74343"/>
                  <a:gd name="connsiteX95" fmla="*/ 88154 w 90746"/>
                  <a:gd name="connsiteY95" fmla="*/ 25934 h 74343"/>
                  <a:gd name="connsiteX96" fmla="*/ 88154 w 90746"/>
                  <a:gd name="connsiteY96" fmla="*/ 27663 h 74343"/>
                  <a:gd name="connsiteX97" fmla="*/ 88154 w 90746"/>
                  <a:gd name="connsiteY97" fmla="*/ 26798 h 74343"/>
                  <a:gd name="connsiteX98" fmla="*/ 88154 w 90746"/>
                  <a:gd name="connsiteY98" fmla="*/ 25934 h 74343"/>
                  <a:gd name="connsiteX99" fmla="*/ 25063 w 90746"/>
                  <a:gd name="connsiteY99" fmla="*/ 16425 h 74343"/>
                  <a:gd name="connsiteX100" fmla="*/ 26792 w 90746"/>
                  <a:gd name="connsiteY100" fmla="*/ 18154 h 74343"/>
                  <a:gd name="connsiteX101" fmla="*/ 46670 w 90746"/>
                  <a:gd name="connsiteY101" fmla="*/ 9509 h 74343"/>
                  <a:gd name="connsiteX102" fmla="*/ 47534 w 90746"/>
                  <a:gd name="connsiteY102" fmla="*/ 9509 h 74343"/>
                  <a:gd name="connsiteX103" fmla="*/ 50991 w 90746"/>
                  <a:gd name="connsiteY103" fmla="*/ 7780 h 74343"/>
                  <a:gd name="connsiteX104" fmla="*/ 52719 w 90746"/>
                  <a:gd name="connsiteY104" fmla="*/ 6051 h 74343"/>
                  <a:gd name="connsiteX105" fmla="*/ 47534 w 90746"/>
                  <a:gd name="connsiteY105" fmla="*/ 4322 h 74343"/>
                  <a:gd name="connsiteX106" fmla="*/ 24199 w 90746"/>
                  <a:gd name="connsiteY106" fmla="*/ 13831 h 74343"/>
                  <a:gd name="connsiteX107" fmla="*/ 25063 w 90746"/>
                  <a:gd name="connsiteY107" fmla="*/ 16425 h 74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</a:cxnLst>
                <a:rect l="l" t="t" r="r" b="b"/>
                <a:pathLst>
                  <a:path w="90746" h="74343">
                    <a:moveTo>
                      <a:pt x="16421" y="74343"/>
                    </a:moveTo>
                    <a:lnTo>
                      <a:pt x="14692" y="69156"/>
                    </a:lnTo>
                    <a:lnTo>
                      <a:pt x="10371" y="69156"/>
                    </a:lnTo>
                    <a:cubicBezTo>
                      <a:pt x="10371" y="69156"/>
                      <a:pt x="10371" y="69156"/>
                      <a:pt x="10371" y="69156"/>
                    </a:cubicBezTo>
                    <a:lnTo>
                      <a:pt x="7778" y="69156"/>
                    </a:lnTo>
                    <a:lnTo>
                      <a:pt x="7778" y="69156"/>
                    </a:lnTo>
                    <a:cubicBezTo>
                      <a:pt x="6050" y="68292"/>
                      <a:pt x="4321" y="67427"/>
                      <a:pt x="3457" y="65698"/>
                    </a:cubicBezTo>
                    <a:lnTo>
                      <a:pt x="3457" y="64834"/>
                    </a:lnTo>
                    <a:lnTo>
                      <a:pt x="2593" y="63105"/>
                    </a:lnTo>
                    <a:lnTo>
                      <a:pt x="2593" y="63105"/>
                    </a:lnTo>
                    <a:cubicBezTo>
                      <a:pt x="2593" y="62241"/>
                      <a:pt x="1728" y="61376"/>
                      <a:pt x="1728" y="59647"/>
                    </a:cubicBezTo>
                    <a:cubicBezTo>
                      <a:pt x="864" y="55325"/>
                      <a:pt x="0" y="51003"/>
                      <a:pt x="0" y="46681"/>
                    </a:cubicBezTo>
                    <a:cubicBezTo>
                      <a:pt x="0" y="37172"/>
                      <a:pt x="3457" y="24205"/>
                      <a:pt x="16421" y="13831"/>
                    </a:cubicBezTo>
                    <a:lnTo>
                      <a:pt x="16421" y="13831"/>
                    </a:lnTo>
                    <a:lnTo>
                      <a:pt x="16421" y="13831"/>
                    </a:lnTo>
                    <a:cubicBezTo>
                      <a:pt x="17285" y="12967"/>
                      <a:pt x="17285" y="12967"/>
                      <a:pt x="18149" y="12102"/>
                    </a:cubicBezTo>
                    <a:lnTo>
                      <a:pt x="18149" y="12102"/>
                    </a:lnTo>
                    <a:cubicBezTo>
                      <a:pt x="29385" y="3458"/>
                      <a:pt x="38891" y="0"/>
                      <a:pt x="45805" y="0"/>
                    </a:cubicBezTo>
                    <a:cubicBezTo>
                      <a:pt x="49262" y="0"/>
                      <a:pt x="51855" y="1729"/>
                      <a:pt x="53584" y="3458"/>
                    </a:cubicBezTo>
                    <a:cubicBezTo>
                      <a:pt x="54448" y="4322"/>
                      <a:pt x="54448" y="4322"/>
                      <a:pt x="55312" y="5187"/>
                    </a:cubicBezTo>
                    <a:lnTo>
                      <a:pt x="64819" y="864"/>
                    </a:lnTo>
                    <a:lnTo>
                      <a:pt x="57041" y="7780"/>
                    </a:lnTo>
                    <a:cubicBezTo>
                      <a:pt x="57041" y="7780"/>
                      <a:pt x="57041" y="7780"/>
                      <a:pt x="57041" y="7780"/>
                    </a:cubicBezTo>
                    <a:cubicBezTo>
                      <a:pt x="57905" y="8645"/>
                      <a:pt x="60498" y="11238"/>
                      <a:pt x="63090" y="12967"/>
                    </a:cubicBezTo>
                    <a:cubicBezTo>
                      <a:pt x="70004" y="17289"/>
                      <a:pt x="76919" y="19882"/>
                      <a:pt x="83833" y="19882"/>
                    </a:cubicBezTo>
                    <a:lnTo>
                      <a:pt x="86425" y="19882"/>
                    </a:lnTo>
                    <a:lnTo>
                      <a:pt x="86425" y="19882"/>
                    </a:lnTo>
                    <a:cubicBezTo>
                      <a:pt x="89018" y="20747"/>
                      <a:pt x="90747" y="23340"/>
                      <a:pt x="90747" y="26798"/>
                    </a:cubicBezTo>
                    <a:cubicBezTo>
                      <a:pt x="90747" y="28527"/>
                      <a:pt x="89882" y="30256"/>
                      <a:pt x="89018" y="31985"/>
                    </a:cubicBezTo>
                    <a:cubicBezTo>
                      <a:pt x="88154" y="32849"/>
                      <a:pt x="87290" y="32849"/>
                      <a:pt x="86425" y="33714"/>
                    </a:cubicBezTo>
                    <a:lnTo>
                      <a:pt x="86425" y="33714"/>
                    </a:lnTo>
                    <a:lnTo>
                      <a:pt x="83833" y="33714"/>
                    </a:lnTo>
                    <a:cubicBezTo>
                      <a:pt x="83833" y="33714"/>
                      <a:pt x="83833" y="33714"/>
                      <a:pt x="83833" y="33714"/>
                    </a:cubicBezTo>
                    <a:lnTo>
                      <a:pt x="82104" y="33714"/>
                    </a:lnTo>
                    <a:cubicBezTo>
                      <a:pt x="70869" y="32849"/>
                      <a:pt x="61362" y="28527"/>
                      <a:pt x="55312" y="24205"/>
                    </a:cubicBezTo>
                    <a:cubicBezTo>
                      <a:pt x="52719" y="22476"/>
                      <a:pt x="50127" y="19882"/>
                      <a:pt x="47534" y="18154"/>
                    </a:cubicBezTo>
                    <a:cubicBezTo>
                      <a:pt x="46670" y="17289"/>
                      <a:pt x="46670" y="17289"/>
                      <a:pt x="45805" y="16425"/>
                    </a:cubicBezTo>
                    <a:lnTo>
                      <a:pt x="45805" y="16425"/>
                    </a:lnTo>
                    <a:lnTo>
                      <a:pt x="44941" y="15560"/>
                    </a:lnTo>
                    <a:lnTo>
                      <a:pt x="44077" y="15560"/>
                    </a:lnTo>
                    <a:lnTo>
                      <a:pt x="44077" y="13831"/>
                    </a:lnTo>
                    <a:cubicBezTo>
                      <a:pt x="42348" y="13831"/>
                      <a:pt x="37163" y="14696"/>
                      <a:pt x="27656" y="21611"/>
                    </a:cubicBezTo>
                    <a:lnTo>
                      <a:pt x="27656" y="21611"/>
                    </a:lnTo>
                    <a:lnTo>
                      <a:pt x="24199" y="24205"/>
                    </a:lnTo>
                    <a:cubicBezTo>
                      <a:pt x="16421" y="30256"/>
                      <a:pt x="12964" y="38036"/>
                      <a:pt x="12964" y="46681"/>
                    </a:cubicBezTo>
                    <a:cubicBezTo>
                      <a:pt x="12964" y="50138"/>
                      <a:pt x="12964" y="52732"/>
                      <a:pt x="13828" y="55325"/>
                    </a:cubicBezTo>
                    <a:lnTo>
                      <a:pt x="50127" y="54461"/>
                    </a:lnTo>
                    <a:cubicBezTo>
                      <a:pt x="50127" y="54461"/>
                      <a:pt x="50127" y="54461"/>
                      <a:pt x="50127" y="54461"/>
                    </a:cubicBezTo>
                    <a:lnTo>
                      <a:pt x="52719" y="54461"/>
                    </a:lnTo>
                    <a:lnTo>
                      <a:pt x="52719" y="54461"/>
                    </a:lnTo>
                    <a:cubicBezTo>
                      <a:pt x="53584" y="54461"/>
                      <a:pt x="54448" y="55325"/>
                      <a:pt x="55312" y="56189"/>
                    </a:cubicBezTo>
                    <a:cubicBezTo>
                      <a:pt x="57041" y="57054"/>
                      <a:pt x="57041" y="58783"/>
                      <a:pt x="57905" y="61376"/>
                    </a:cubicBezTo>
                    <a:cubicBezTo>
                      <a:pt x="57905" y="63105"/>
                      <a:pt x="57041" y="64834"/>
                      <a:pt x="56176" y="66563"/>
                    </a:cubicBezTo>
                    <a:cubicBezTo>
                      <a:pt x="55312" y="67427"/>
                      <a:pt x="54448" y="68292"/>
                      <a:pt x="53584" y="68292"/>
                    </a:cubicBezTo>
                    <a:lnTo>
                      <a:pt x="53584" y="68292"/>
                    </a:lnTo>
                    <a:lnTo>
                      <a:pt x="50991" y="68292"/>
                    </a:lnTo>
                    <a:cubicBezTo>
                      <a:pt x="50991" y="68292"/>
                      <a:pt x="50991" y="68292"/>
                      <a:pt x="50991" y="68292"/>
                    </a:cubicBezTo>
                    <a:lnTo>
                      <a:pt x="15556" y="69156"/>
                    </a:lnTo>
                    <a:lnTo>
                      <a:pt x="15556" y="74343"/>
                    </a:lnTo>
                    <a:close/>
                    <a:moveTo>
                      <a:pt x="12099" y="63970"/>
                    </a:moveTo>
                    <a:lnTo>
                      <a:pt x="12099" y="64834"/>
                    </a:lnTo>
                    <a:lnTo>
                      <a:pt x="12964" y="64834"/>
                    </a:lnTo>
                    <a:lnTo>
                      <a:pt x="12099" y="63970"/>
                    </a:lnTo>
                    <a:lnTo>
                      <a:pt x="12099" y="63970"/>
                    </a:lnTo>
                    <a:close/>
                    <a:moveTo>
                      <a:pt x="16421" y="59647"/>
                    </a:moveTo>
                    <a:lnTo>
                      <a:pt x="16421" y="59647"/>
                    </a:lnTo>
                    <a:lnTo>
                      <a:pt x="16421" y="63970"/>
                    </a:lnTo>
                    <a:lnTo>
                      <a:pt x="49262" y="63105"/>
                    </a:lnTo>
                    <a:lnTo>
                      <a:pt x="49262" y="57918"/>
                    </a:lnTo>
                    <a:lnTo>
                      <a:pt x="16421" y="59647"/>
                    </a:lnTo>
                    <a:lnTo>
                      <a:pt x="16421" y="59647"/>
                    </a:lnTo>
                    <a:close/>
                    <a:moveTo>
                      <a:pt x="53584" y="59647"/>
                    </a:moveTo>
                    <a:lnTo>
                      <a:pt x="53584" y="61376"/>
                    </a:lnTo>
                    <a:cubicBezTo>
                      <a:pt x="53584" y="61376"/>
                      <a:pt x="53584" y="60512"/>
                      <a:pt x="53584" y="60512"/>
                    </a:cubicBezTo>
                    <a:cubicBezTo>
                      <a:pt x="53584" y="60512"/>
                      <a:pt x="53584" y="60512"/>
                      <a:pt x="53584" y="59647"/>
                    </a:cubicBezTo>
                    <a:close/>
                    <a:moveTo>
                      <a:pt x="19878" y="17289"/>
                    </a:moveTo>
                    <a:cubicBezTo>
                      <a:pt x="7778" y="26798"/>
                      <a:pt x="5185" y="38036"/>
                      <a:pt x="5185" y="46681"/>
                    </a:cubicBezTo>
                    <a:cubicBezTo>
                      <a:pt x="5185" y="51003"/>
                      <a:pt x="5185" y="54461"/>
                      <a:pt x="6050" y="58783"/>
                    </a:cubicBezTo>
                    <a:cubicBezTo>
                      <a:pt x="6050" y="59647"/>
                      <a:pt x="6914" y="60512"/>
                      <a:pt x="6914" y="61376"/>
                    </a:cubicBezTo>
                    <a:cubicBezTo>
                      <a:pt x="6914" y="61376"/>
                      <a:pt x="7778" y="61376"/>
                      <a:pt x="7778" y="61376"/>
                    </a:cubicBezTo>
                    <a:lnTo>
                      <a:pt x="7778" y="56189"/>
                    </a:lnTo>
                    <a:lnTo>
                      <a:pt x="11235" y="56189"/>
                    </a:lnTo>
                    <a:cubicBezTo>
                      <a:pt x="10371" y="53596"/>
                      <a:pt x="10371" y="51003"/>
                      <a:pt x="10371" y="47545"/>
                    </a:cubicBezTo>
                    <a:cubicBezTo>
                      <a:pt x="10371" y="37172"/>
                      <a:pt x="14692" y="28527"/>
                      <a:pt x="23335" y="21611"/>
                    </a:cubicBezTo>
                    <a:lnTo>
                      <a:pt x="19878" y="17289"/>
                    </a:lnTo>
                    <a:close/>
                    <a:moveTo>
                      <a:pt x="50991" y="12967"/>
                    </a:moveTo>
                    <a:cubicBezTo>
                      <a:pt x="50991" y="12967"/>
                      <a:pt x="51855" y="13831"/>
                      <a:pt x="51855" y="13831"/>
                    </a:cubicBezTo>
                    <a:cubicBezTo>
                      <a:pt x="54448" y="15560"/>
                      <a:pt x="56176" y="18154"/>
                      <a:pt x="58769" y="19882"/>
                    </a:cubicBezTo>
                    <a:cubicBezTo>
                      <a:pt x="63955" y="23340"/>
                      <a:pt x="72597" y="27663"/>
                      <a:pt x="82968" y="28527"/>
                    </a:cubicBezTo>
                    <a:lnTo>
                      <a:pt x="82968" y="23340"/>
                    </a:lnTo>
                    <a:cubicBezTo>
                      <a:pt x="76054" y="22476"/>
                      <a:pt x="68276" y="19882"/>
                      <a:pt x="61362" y="15560"/>
                    </a:cubicBezTo>
                    <a:cubicBezTo>
                      <a:pt x="58769" y="13831"/>
                      <a:pt x="56176" y="11238"/>
                      <a:pt x="54448" y="10373"/>
                    </a:cubicBezTo>
                    <a:cubicBezTo>
                      <a:pt x="54448" y="10373"/>
                      <a:pt x="54448" y="10373"/>
                      <a:pt x="54448" y="10373"/>
                    </a:cubicBezTo>
                    <a:cubicBezTo>
                      <a:pt x="53584" y="10373"/>
                      <a:pt x="52719" y="11238"/>
                      <a:pt x="51855" y="11238"/>
                    </a:cubicBezTo>
                    <a:lnTo>
                      <a:pt x="50991" y="12967"/>
                    </a:lnTo>
                    <a:close/>
                    <a:moveTo>
                      <a:pt x="88154" y="25934"/>
                    </a:moveTo>
                    <a:lnTo>
                      <a:pt x="88154" y="27663"/>
                    </a:lnTo>
                    <a:cubicBezTo>
                      <a:pt x="88154" y="27663"/>
                      <a:pt x="88154" y="26798"/>
                      <a:pt x="88154" y="26798"/>
                    </a:cubicBezTo>
                    <a:cubicBezTo>
                      <a:pt x="88154" y="25934"/>
                      <a:pt x="88154" y="25934"/>
                      <a:pt x="88154" y="25934"/>
                    </a:cubicBezTo>
                    <a:close/>
                    <a:moveTo>
                      <a:pt x="25063" y="16425"/>
                    </a:moveTo>
                    <a:lnTo>
                      <a:pt x="26792" y="18154"/>
                    </a:lnTo>
                    <a:cubicBezTo>
                      <a:pt x="37163" y="10373"/>
                      <a:pt x="43213" y="9509"/>
                      <a:pt x="46670" y="9509"/>
                    </a:cubicBezTo>
                    <a:cubicBezTo>
                      <a:pt x="46670" y="9509"/>
                      <a:pt x="47534" y="9509"/>
                      <a:pt x="47534" y="9509"/>
                    </a:cubicBezTo>
                    <a:lnTo>
                      <a:pt x="50991" y="7780"/>
                    </a:lnTo>
                    <a:cubicBezTo>
                      <a:pt x="51855" y="6916"/>
                      <a:pt x="51855" y="6916"/>
                      <a:pt x="52719" y="6051"/>
                    </a:cubicBezTo>
                    <a:cubicBezTo>
                      <a:pt x="51855" y="5187"/>
                      <a:pt x="50127" y="4322"/>
                      <a:pt x="47534" y="4322"/>
                    </a:cubicBezTo>
                    <a:cubicBezTo>
                      <a:pt x="41484" y="3458"/>
                      <a:pt x="33706" y="6916"/>
                      <a:pt x="24199" y="13831"/>
                    </a:cubicBezTo>
                    <a:lnTo>
                      <a:pt x="25063" y="16425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4" name="Graphic 16831">
              <a:extLst>
                <a:ext uri="{FF2B5EF4-FFF2-40B4-BE49-F238E27FC236}">
                  <a16:creationId xmlns:a16="http://schemas.microsoft.com/office/drawing/2014/main" id="{5707638E-87BF-DC9E-5996-20AA430636C2}"/>
                </a:ext>
              </a:extLst>
            </p:cNvPr>
            <p:cNvGrpSpPr/>
            <p:nvPr/>
          </p:nvGrpSpPr>
          <p:grpSpPr>
            <a:xfrm>
              <a:off x="3877238" y="784338"/>
              <a:ext cx="24423" cy="31984"/>
              <a:chOff x="3877238" y="784338"/>
              <a:chExt cx="24423" cy="31984"/>
            </a:xfrm>
            <a:solidFill>
              <a:srgbClr val="355464"/>
            </a:solidFill>
          </p:grpSpPr>
          <p:sp>
            <p:nvSpPr>
              <p:cNvPr id="81" name="Freeform 17700">
                <a:extLst>
                  <a:ext uri="{FF2B5EF4-FFF2-40B4-BE49-F238E27FC236}">
                    <a16:creationId xmlns:a16="http://schemas.microsoft.com/office/drawing/2014/main" id="{E19AD88A-89D8-14B6-D35C-6579B1AE79F3}"/>
                  </a:ext>
                </a:extLst>
              </p:cNvPr>
              <p:cNvSpPr/>
              <p:nvPr/>
            </p:nvSpPr>
            <p:spPr>
              <a:xfrm>
                <a:off x="3881560" y="785202"/>
                <a:ext cx="19013" cy="28562"/>
              </a:xfrm>
              <a:custGeom>
                <a:avLst/>
                <a:gdLst>
                  <a:gd name="connsiteX0" fmla="*/ 8643 w 19013"/>
                  <a:gd name="connsiteY0" fmla="*/ 13831 h 28562"/>
                  <a:gd name="connsiteX1" fmla="*/ 8643 w 19013"/>
                  <a:gd name="connsiteY1" fmla="*/ 13831 h 28562"/>
                  <a:gd name="connsiteX2" fmla="*/ 9507 w 19013"/>
                  <a:gd name="connsiteY2" fmla="*/ 16425 h 28562"/>
                  <a:gd name="connsiteX3" fmla="*/ 11235 w 19013"/>
                  <a:gd name="connsiteY3" fmla="*/ 19882 h 28562"/>
                  <a:gd name="connsiteX4" fmla="*/ 12099 w 19013"/>
                  <a:gd name="connsiteY4" fmla="*/ 20747 h 28562"/>
                  <a:gd name="connsiteX5" fmla="*/ 12099 w 19013"/>
                  <a:gd name="connsiteY5" fmla="*/ 20747 h 28562"/>
                  <a:gd name="connsiteX6" fmla="*/ 12099 w 19013"/>
                  <a:gd name="connsiteY6" fmla="*/ 20747 h 28562"/>
                  <a:gd name="connsiteX7" fmla="*/ 12099 w 19013"/>
                  <a:gd name="connsiteY7" fmla="*/ 20747 h 28562"/>
                  <a:gd name="connsiteX8" fmla="*/ 12099 w 19013"/>
                  <a:gd name="connsiteY8" fmla="*/ 20747 h 28562"/>
                  <a:gd name="connsiteX9" fmla="*/ 12099 w 19013"/>
                  <a:gd name="connsiteY9" fmla="*/ 20747 h 28562"/>
                  <a:gd name="connsiteX10" fmla="*/ 12099 w 19013"/>
                  <a:gd name="connsiteY10" fmla="*/ 20747 h 28562"/>
                  <a:gd name="connsiteX11" fmla="*/ 7778 w 19013"/>
                  <a:gd name="connsiteY11" fmla="*/ 23340 h 28562"/>
                  <a:gd name="connsiteX12" fmla="*/ 3457 w 19013"/>
                  <a:gd name="connsiteY12" fmla="*/ 25934 h 28562"/>
                  <a:gd name="connsiteX13" fmla="*/ 3457 w 19013"/>
                  <a:gd name="connsiteY13" fmla="*/ 25934 h 28562"/>
                  <a:gd name="connsiteX14" fmla="*/ 3457 w 19013"/>
                  <a:gd name="connsiteY14" fmla="*/ 25934 h 28562"/>
                  <a:gd name="connsiteX15" fmla="*/ 3457 w 19013"/>
                  <a:gd name="connsiteY15" fmla="*/ 25934 h 28562"/>
                  <a:gd name="connsiteX16" fmla="*/ 3457 w 19013"/>
                  <a:gd name="connsiteY16" fmla="*/ 25934 h 28562"/>
                  <a:gd name="connsiteX17" fmla="*/ 3457 w 19013"/>
                  <a:gd name="connsiteY17" fmla="*/ 25934 h 28562"/>
                  <a:gd name="connsiteX18" fmla="*/ 3457 w 19013"/>
                  <a:gd name="connsiteY18" fmla="*/ 25934 h 28562"/>
                  <a:gd name="connsiteX19" fmla="*/ 2593 w 19013"/>
                  <a:gd name="connsiteY19" fmla="*/ 25069 h 28562"/>
                  <a:gd name="connsiteX20" fmla="*/ 864 w 19013"/>
                  <a:gd name="connsiteY20" fmla="*/ 20747 h 28562"/>
                  <a:gd name="connsiteX21" fmla="*/ 0 w 19013"/>
                  <a:gd name="connsiteY21" fmla="*/ 15560 h 28562"/>
                  <a:gd name="connsiteX22" fmla="*/ 1728 w 19013"/>
                  <a:gd name="connsiteY22" fmla="*/ 8645 h 28562"/>
                  <a:gd name="connsiteX23" fmla="*/ 8643 w 19013"/>
                  <a:gd name="connsiteY23" fmla="*/ 13831 h 28562"/>
                  <a:gd name="connsiteX24" fmla="*/ 15556 w 19013"/>
                  <a:gd name="connsiteY24" fmla="*/ 9509 h 28562"/>
                  <a:gd name="connsiteX25" fmla="*/ 12099 w 19013"/>
                  <a:gd name="connsiteY25" fmla="*/ 10373 h 28562"/>
                  <a:gd name="connsiteX26" fmla="*/ 8643 w 19013"/>
                  <a:gd name="connsiteY26" fmla="*/ 13831 h 28562"/>
                  <a:gd name="connsiteX27" fmla="*/ 864 w 19013"/>
                  <a:gd name="connsiteY27" fmla="*/ 7780 h 28562"/>
                  <a:gd name="connsiteX28" fmla="*/ 6050 w 19013"/>
                  <a:gd name="connsiteY28" fmla="*/ 2593 h 28562"/>
                  <a:gd name="connsiteX29" fmla="*/ 13828 w 19013"/>
                  <a:gd name="connsiteY29" fmla="*/ 0 h 28562"/>
                  <a:gd name="connsiteX30" fmla="*/ 15556 w 19013"/>
                  <a:gd name="connsiteY30" fmla="*/ 9509 h 28562"/>
                  <a:gd name="connsiteX31" fmla="*/ 11235 w 19013"/>
                  <a:gd name="connsiteY31" fmla="*/ 21611 h 28562"/>
                  <a:gd name="connsiteX32" fmla="*/ 9507 w 19013"/>
                  <a:gd name="connsiteY32" fmla="*/ 27663 h 28562"/>
                  <a:gd name="connsiteX33" fmla="*/ 3457 w 19013"/>
                  <a:gd name="connsiteY33" fmla="*/ 25934 h 28562"/>
                  <a:gd name="connsiteX34" fmla="*/ 11235 w 19013"/>
                  <a:gd name="connsiteY34" fmla="*/ 21611 h 28562"/>
                  <a:gd name="connsiteX35" fmla="*/ 4321 w 19013"/>
                  <a:gd name="connsiteY35" fmla="*/ 11238 h 28562"/>
                  <a:gd name="connsiteX36" fmla="*/ 7778 w 19013"/>
                  <a:gd name="connsiteY36" fmla="*/ 13831 h 28562"/>
                  <a:gd name="connsiteX37" fmla="*/ 7778 w 19013"/>
                  <a:gd name="connsiteY37" fmla="*/ 13831 h 28562"/>
                  <a:gd name="connsiteX38" fmla="*/ 4321 w 19013"/>
                  <a:gd name="connsiteY38" fmla="*/ 11238 h 28562"/>
                  <a:gd name="connsiteX39" fmla="*/ 13828 w 19013"/>
                  <a:gd name="connsiteY39" fmla="*/ 0 h 28562"/>
                  <a:gd name="connsiteX40" fmla="*/ 19014 w 19013"/>
                  <a:gd name="connsiteY40" fmla="*/ 3458 h 28562"/>
                  <a:gd name="connsiteX41" fmla="*/ 15556 w 19013"/>
                  <a:gd name="connsiteY41" fmla="*/ 8645 h 28562"/>
                  <a:gd name="connsiteX42" fmla="*/ 13828 w 19013"/>
                  <a:gd name="connsiteY42" fmla="*/ 0 h 285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19013" h="28562">
                    <a:moveTo>
                      <a:pt x="8643" y="13831"/>
                    </a:moveTo>
                    <a:cubicBezTo>
                      <a:pt x="8643" y="13831"/>
                      <a:pt x="8643" y="12967"/>
                      <a:pt x="8643" y="13831"/>
                    </a:cubicBezTo>
                    <a:cubicBezTo>
                      <a:pt x="8643" y="14696"/>
                      <a:pt x="9507" y="15560"/>
                      <a:pt x="9507" y="16425"/>
                    </a:cubicBezTo>
                    <a:cubicBezTo>
                      <a:pt x="9507" y="17289"/>
                      <a:pt x="10371" y="19018"/>
                      <a:pt x="11235" y="19882"/>
                    </a:cubicBezTo>
                    <a:cubicBezTo>
                      <a:pt x="11235" y="19882"/>
                      <a:pt x="11235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12099" y="20747"/>
                    </a:cubicBezTo>
                    <a:cubicBezTo>
                      <a:pt x="12099" y="20747"/>
                      <a:pt x="12099" y="20747"/>
                      <a:pt x="7778" y="23340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934"/>
                      <a:pt x="3457" y="25934"/>
                    </a:cubicBezTo>
                    <a:cubicBezTo>
                      <a:pt x="3457" y="25934"/>
                      <a:pt x="3457" y="25069"/>
                      <a:pt x="2593" y="25069"/>
                    </a:cubicBezTo>
                    <a:cubicBezTo>
                      <a:pt x="1728" y="24205"/>
                      <a:pt x="1728" y="22476"/>
                      <a:pt x="864" y="20747"/>
                    </a:cubicBezTo>
                    <a:cubicBezTo>
                      <a:pt x="0" y="19018"/>
                      <a:pt x="0" y="17289"/>
                      <a:pt x="0" y="15560"/>
                    </a:cubicBezTo>
                    <a:cubicBezTo>
                      <a:pt x="0" y="13831"/>
                      <a:pt x="0" y="11238"/>
                      <a:pt x="1728" y="8645"/>
                    </a:cubicBezTo>
                    <a:lnTo>
                      <a:pt x="8643" y="13831"/>
                    </a:lnTo>
                    <a:close/>
                    <a:moveTo>
                      <a:pt x="15556" y="9509"/>
                    </a:moveTo>
                    <a:cubicBezTo>
                      <a:pt x="13828" y="9509"/>
                      <a:pt x="12099" y="10373"/>
                      <a:pt x="12099" y="10373"/>
                    </a:cubicBezTo>
                    <a:cubicBezTo>
                      <a:pt x="11235" y="11238"/>
                      <a:pt x="10371" y="12102"/>
                      <a:pt x="8643" y="13831"/>
                    </a:cubicBezTo>
                    <a:lnTo>
                      <a:pt x="864" y="7780"/>
                    </a:lnTo>
                    <a:cubicBezTo>
                      <a:pt x="2593" y="6051"/>
                      <a:pt x="4321" y="4322"/>
                      <a:pt x="6050" y="2593"/>
                    </a:cubicBezTo>
                    <a:cubicBezTo>
                      <a:pt x="8643" y="864"/>
                      <a:pt x="10371" y="0"/>
                      <a:pt x="13828" y="0"/>
                    </a:cubicBezTo>
                    <a:lnTo>
                      <a:pt x="15556" y="9509"/>
                    </a:lnTo>
                    <a:close/>
                    <a:moveTo>
                      <a:pt x="11235" y="21611"/>
                    </a:moveTo>
                    <a:cubicBezTo>
                      <a:pt x="12964" y="24205"/>
                      <a:pt x="12099" y="26798"/>
                      <a:pt x="9507" y="27663"/>
                    </a:cubicBezTo>
                    <a:cubicBezTo>
                      <a:pt x="6914" y="29391"/>
                      <a:pt x="4321" y="28527"/>
                      <a:pt x="3457" y="25934"/>
                    </a:cubicBezTo>
                    <a:lnTo>
                      <a:pt x="11235" y="21611"/>
                    </a:lnTo>
                    <a:close/>
                    <a:moveTo>
                      <a:pt x="4321" y="11238"/>
                    </a:moveTo>
                    <a:lnTo>
                      <a:pt x="7778" y="13831"/>
                    </a:lnTo>
                    <a:cubicBezTo>
                      <a:pt x="7778" y="13831"/>
                      <a:pt x="7778" y="13831"/>
                      <a:pt x="7778" y="13831"/>
                    </a:cubicBezTo>
                    <a:lnTo>
                      <a:pt x="4321" y="11238"/>
                    </a:lnTo>
                    <a:close/>
                    <a:moveTo>
                      <a:pt x="13828" y="0"/>
                    </a:moveTo>
                    <a:cubicBezTo>
                      <a:pt x="16421" y="0"/>
                      <a:pt x="19014" y="1729"/>
                      <a:pt x="19014" y="3458"/>
                    </a:cubicBezTo>
                    <a:cubicBezTo>
                      <a:pt x="19014" y="6051"/>
                      <a:pt x="17285" y="8645"/>
                      <a:pt x="15556" y="8645"/>
                    </a:cubicBezTo>
                    <a:lnTo>
                      <a:pt x="13828" y="0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2" name="Freeform 17701">
                <a:extLst>
                  <a:ext uri="{FF2B5EF4-FFF2-40B4-BE49-F238E27FC236}">
                    <a16:creationId xmlns:a16="http://schemas.microsoft.com/office/drawing/2014/main" id="{5B502990-6A96-DDB8-C416-117E58676C72}"/>
                  </a:ext>
                </a:extLst>
              </p:cNvPr>
              <p:cNvSpPr/>
              <p:nvPr/>
            </p:nvSpPr>
            <p:spPr>
              <a:xfrm>
                <a:off x="3877238" y="784338"/>
                <a:ext cx="24423" cy="31984"/>
              </a:xfrm>
              <a:custGeom>
                <a:avLst/>
                <a:gdLst>
                  <a:gd name="connsiteX0" fmla="*/ 11235 w 24423"/>
                  <a:gd name="connsiteY0" fmla="*/ 31985 h 31984"/>
                  <a:gd name="connsiteX1" fmla="*/ 9507 w 24423"/>
                  <a:gd name="connsiteY1" fmla="*/ 31985 h 31984"/>
                  <a:gd name="connsiteX2" fmla="*/ 5185 w 24423"/>
                  <a:gd name="connsiteY2" fmla="*/ 29391 h 31984"/>
                  <a:gd name="connsiteX3" fmla="*/ 5185 w 24423"/>
                  <a:gd name="connsiteY3" fmla="*/ 29391 h 31984"/>
                  <a:gd name="connsiteX4" fmla="*/ 3457 w 24423"/>
                  <a:gd name="connsiteY4" fmla="*/ 26798 h 31984"/>
                  <a:gd name="connsiteX5" fmla="*/ 3457 w 24423"/>
                  <a:gd name="connsiteY5" fmla="*/ 26798 h 31984"/>
                  <a:gd name="connsiteX6" fmla="*/ 1728 w 24423"/>
                  <a:gd name="connsiteY6" fmla="*/ 22476 h 31984"/>
                  <a:gd name="connsiteX7" fmla="*/ 0 w 24423"/>
                  <a:gd name="connsiteY7" fmla="*/ 16425 h 31984"/>
                  <a:gd name="connsiteX8" fmla="*/ 864 w 24423"/>
                  <a:gd name="connsiteY8" fmla="*/ 10373 h 31984"/>
                  <a:gd name="connsiteX9" fmla="*/ 864 w 24423"/>
                  <a:gd name="connsiteY9" fmla="*/ 10373 h 31984"/>
                  <a:gd name="connsiteX10" fmla="*/ 1728 w 24423"/>
                  <a:gd name="connsiteY10" fmla="*/ 8645 h 31984"/>
                  <a:gd name="connsiteX11" fmla="*/ 1728 w 24423"/>
                  <a:gd name="connsiteY11" fmla="*/ 8645 h 31984"/>
                  <a:gd name="connsiteX12" fmla="*/ 1728 w 24423"/>
                  <a:gd name="connsiteY12" fmla="*/ 8645 h 31984"/>
                  <a:gd name="connsiteX13" fmla="*/ 6914 w 24423"/>
                  <a:gd name="connsiteY13" fmla="*/ 2593 h 31984"/>
                  <a:gd name="connsiteX14" fmla="*/ 12964 w 24423"/>
                  <a:gd name="connsiteY14" fmla="*/ 0 h 31984"/>
                  <a:gd name="connsiteX15" fmla="*/ 12964 w 24423"/>
                  <a:gd name="connsiteY15" fmla="*/ 0 h 31984"/>
                  <a:gd name="connsiteX16" fmla="*/ 15556 w 24423"/>
                  <a:gd name="connsiteY16" fmla="*/ 0 h 31984"/>
                  <a:gd name="connsiteX17" fmla="*/ 15556 w 24423"/>
                  <a:gd name="connsiteY17" fmla="*/ 0 h 31984"/>
                  <a:gd name="connsiteX18" fmla="*/ 18149 w 24423"/>
                  <a:gd name="connsiteY18" fmla="*/ 0 h 31984"/>
                  <a:gd name="connsiteX19" fmla="*/ 18149 w 24423"/>
                  <a:gd name="connsiteY19" fmla="*/ 0 h 31984"/>
                  <a:gd name="connsiteX20" fmla="*/ 24199 w 24423"/>
                  <a:gd name="connsiteY20" fmla="*/ 6051 h 31984"/>
                  <a:gd name="connsiteX21" fmla="*/ 20742 w 24423"/>
                  <a:gd name="connsiteY21" fmla="*/ 12967 h 31984"/>
                  <a:gd name="connsiteX22" fmla="*/ 20742 w 24423"/>
                  <a:gd name="connsiteY22" fmla="*/ 12967 h 31984"/>
                  <a:gd name="connsiteX23" fmla="*/ 18149 w 24423"/>
                  <a:gd name="connsiteY23" fmla="*/ 12967 h 31984"/>
                  <a:gd name="connsiteX24" fmla="*/ 18149 w 24423"/>
                  <a:gd name="connsiteY24" fmla="*/ 12967 h 31984"/>
                  <a:gd name="connsiteX25" fmla="*/ 18149 w 24423"/>
                  <a:gd name="connsiteY25" fmla="*/ 12967 h 31984"/>
                  <a:gd name="connsiteX26" fmla="*/ 15556 w 24423"/>
                  <a:gd name="connsiteY26" fmla="*/ 13831 h 31984"/>
                  <a:gd name="connsiteX27" fmla="*/ 14692 w 24423"/>
                  <a:gd name="connsiteY27" fmla="*/ 14696 h 31984"/>
                  <a:gd name="connsiteX28" fmla="*/ 13828 w 24423"/>
                  <a:gd name="connsiteY28" fmla="*/ 15560 h 31984"/>
                  <a:gd name="connsiteX29" fmla="*/ 14692 w 24423"/>
                  <a:gd name="connsiteY29" fmla="*/ 17289 h 31984"/>
                  <a:gd name="connsiteX30" fmla="*/ 15556 w 24423"/>
                  <a:gd name="connsiteY30" fmla="*/ 19882 h 31984"/>
                  <a:gd name="connsiteX31" fmla="*/ 16421 w 24423"/>
                  <a:gd name="connsiteY31" fmla="*/ 20747 h 31984"/>
                  <a:gd name="connsiteX32" fmla="*/ 16421 w 24423"/>
                  <a:gd name="connsiteY32" fmla="*/ 20747 h 31984"/>
                  <a:gd name="connsiteX33" fmla="*/ 18149 w 24423"/>
                  <a:gd name="connsiteY33" fmla="*/ 23340 h 31984"/>
                  <a:gd name="connsiteX34" fmla="*/ 17285 w 24423"/>
                  <a:gd name="connsiteY34" fmla="*/ 23340 h 31984"/>
                  <a:gd name="connsiteX35" fmla="*/ 17285 w 24423"/>
                  <a:gd name="connsiteY35" fmla="*/ 25069 h 31984"/>
                  <a:gd name="connsiteX36" fmla="*/ 13828 w 24423"/>
                  <a:gd name="connsiteY36" fmla="*/ 29391 h 31984"/>
                  <a:gd name="connsiteX37" fmla="*/ 11235 w 24423"/>
                  <a:gd name="connsiteY37" fmla="*/ 31985 h 31984"/>
                  <a:gd name="connsiteX38" fmla="*/ 13828 w 24423"/>
                  <a:gd name="connsiteY38" fmla="*/ 25934 h 31984"/>
                  <a:gd name="connsiteX39" fmla="*/ 12099 w 24423"/>
                  <a:gd name="connsiteY39" fmla="*/ 26798 h 31984"/>
                  <a:gd name="connsiteX40" fmla="*/ 13828 w 24423"/>
                  <a:gd name="connsiteY40" fmla="*/ 25934 h 31984"/>
                  <a:gd name="connsiteX41" fmla="*/ 13828 w 24423"/>
                  <a:gd name="connsiteY41" fmla="*/ 25934 h 31984"/>
                  <a:gd name="connsiteX42" fmla="*/ 6050 w 24423"/>
                  <a:gd name="connsiteY42" fmla="*/ 12102 h 31984"/>
                  <a:gd name="connsiteX43" fmla="*/ 6050 w 24423"/>
                  <a:gd name="connsiteY43" fmla="*/ 15560 h 31984"/>
                  <a:gd name="connsiteX44" fmla="*/ 6914 w 24423"/>
                  <a:gd name="connsiteY44" fmla="*/ 20747 h 31984"/>
                  <a:gd name="connsiteX45" fmla="*/ 8643 w 24423"/>
                  <a:gd name="connsiteY45" fmla="*/ 24205 h 31984"/>
                  <a:gd name="connsiteX46" fmla="*/ 10371 w 24423"/>
                  <a:gd name="connsiteY46" fmla="*/ 23340 h 31984"/>
                  <a:gd name="connsiteX47" fmla="*/ 12099 w 24423"/>
                  <a:gd name="connsiteY47" fmla="*/ 22476 h 31984"/>
                  <a:gd name="connsiteX48" fmla="*/ 12964 w 24423"/>
                  <a:gd name="connsiteY48" fmla="*/ 21611 h 31984"/>
                  <a:gd name="connsiteX49" fmla="*/ 12099 w 24423"/>
                  <a:gd name="connsiteY49" fmla="*/ 19018 h 31984"/>
                  <a:gd name="connsiteX50" fmla="*/ 11235 w 24423"/>
                  <a:gd name="connsiteY50" fmla="*/ 16425 h 31984"/>
                  <a:gd name="connsiteX51" fmla="*/ 6050 w 24423"/>
                  <a:gd name="connsiteY51" fmla="*/ 12102 h 31984"/>
                  <a:gd name="connsiteX52" fmla="*/ 10371 w 24423"/>
                  <a:gd name="connsiteY52" fmla="*/ 10373 h 31984"/>
                  <a:gd name="connsiteX53" fmla="*/ 12099 w 24423"/>
                  <a:gd name="connsiteY53" fmla="*/ 12102 h 31984"/>
                  <a:gd name="connsiteX54" fmla="*/ 14692 w 24423"/>
                  <a:gd name="connsiteY54" fmla="*/ 10373 h 31984"/>
                  <a:gd name="connsiteX55" fmla="*/ 17285 w 24423"/>
                  <a:gd name="connsiteY55" fmla="*/ 9509 h 31984"/>
                  <a:gd name="connsiteX56" fmla="*/ 16421 w 24423"/>
                  <a:gd name="connsiteY56" fmla="*/ 4322 h 31984"/>
                  <a:gd name="connsiteX57" fmla="*/ 12099 w 24423"/>
                  <a:gd name="connsiteY57" fmla="*/ 6051 h 31984"/>
                  <a:gd name="connsiteX58" fmla="*/ 8643 w 24423"/>
                  <a:gd name="connsiteY58" fmla="*/ 8645 h 31984"/>
                  <a:gd name="connsiteX59" fmla="*/ 10371 w 24423"/>
                  <a:gd name="connsiteY59" fmla="*/ 10373 h 31984"/>
                  <a:gd name="connsiteX60" fmla="*/ 20742 w 24423"/>
                  <a:gd name="connsiteY60" fmla="*/ 4322 h 31984"/>
                  <a:gd name="connsiteX61" fmla="*/ 20742 w 24423"/>
                  <a:gd name="connsiteY61" fmla="*/ 6051 h 31984"/>
                  <a:gd name="connsiteX62" fmla="*/ 20742 w 24423"/>
                  <a:gd name="connsiteY62" fmla="*/ 5187 h 31984"/>
                  <a:gd name="connsiteX63" fmla="*/ 20742 w 24423"/>
                  <a:gd name="connsiteY63" fmla="*/ 4322 h 3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24423" h="31984">
                    <a:moveTo>
                      <a:pt x="11235" y="31985"/>
                    </a:moveTo>
                    <a:cubicBezTo>
                      <a:pt x="10371" y="31985"/>
                      <a:pt x="10371" y="31985"/>
                      <a:pt x="9507" y="31985"/>
                    </a:cubicBezTo>
                    <a:cubicBezTo>
                      <a:pt x="7778" y="31985"/>
                      <a:pt x="6914" y="30256"/>
                      <a:pt x="5185" y="29391"/>
                    </a:cubicBezTo>
                    <a:lnTo>
                      <a:pt x="5185" y="29391"/>
                    </a:lnTo>
                    <a:lnTo>
                      <a:pt x="3457" y="26798"/>
                    </a:lnTo>
                    <a:lnTo>
                      <a:pt x="3457" y="26798"/>
                    </a:lnTo>
                    <a:cubicBezTo>
                      <a:pt x="2593" y="25934"/>
                      <a:pt x="2593" y="24205"/>
                      <a:pt x="1728" y="22476"/>
                    </a:cubicBezTo>
                    <a:cubicBezTo>
                      <a:pt x="864" y="19882"/>
                      <a:pt x="864" y="18154"/>
                      <a:pt x="0" y="16425"/>
                    </a:cubicBezTo>
                    <a:cubicBezTo>
                      <a:pt x="0" y="13831"/>
                      <a:pt x="0" y="12102"/>
                      <a:pt x="864" y="10373"/>
                    </a:cubicBezTo>
                    <a:lnTo>
                      <a:pt x="864" y="10373"/>
                    </a:lnTo>
                    <a:lnTo>
                      <a:pt x="1728" y="8645"/>
                    </a:lnTo>
                    <a:cubicBezTo>
                      <a:pt x="1728" y="8645"/>
                      <a:pt x="1728" y="8645"/>
                      <a:pt x="1728" y="8645"/>
                    </a:cubicBezTo>
                    <a:lnTo>
                      <a:pt x="1728" y="8645"/>
                    </a:lnTo>
                    <a:cubicBezTo>
                      <a:pt x="3457" y="6916"/>
                      <a:pt x="5185" y="4322"/>
                      <a:pt x="6914" y="2593"/>
                    </a:cubicBezTo>
                    <a:cubicBezTo>
                      <a:pt x="8643" y="1729"/>
                      <a:pt x="10371" y="0"/>
                      <a:pt x="12964" y="0"/>
                    </a:cubicBezTo>
                    <a:lnTo>
                      <a:pt x="12964" y="0"/>
                    </a:lnTo>
                    <a:lnTo>
                      <a:pt x="15556" y="0"/>
                    </a:lnTo>
                    <a:cubicBezTo>
                      <a:pt x="15556" y="0"/>
                      <a:pt x="15556" y="0"/>
                      <a:pt x="15556" y="0"/>
                    </a:cubicBezTo>
                    <a:lnTo>
                      <a:pt x="18149" y="0"/>
                    </a:lnTo>
                    <a:lnTo>
                      <a:pt x="18149" y="0"/>
                    </a:lnTo>
                    <a:cubicBezTo>
                      <a:pt x="20742" y="864"/>
                      <a:pt x="23335" y="2593"/>
                      <a:pt x="24199" y="6051"/>
                    </a:cubicBezTo>
                    <a:cubicBezTo>
                      <a:pt x="25063" y="8645"/>
                      <a:pt x="23335" y="12102"/>
                      <a:pt x="20742" y="12967"/>
                    </a:cubicBezTo>
                    <a:lnTo>
                      <a:pt x="20742" y="12967"/>
                    </a:lnTo>
                    <a:lnTo>
                      <a:pt x="18149" y="12967"/>
                    </a:lnTo>
                    <a:cubicBezTo>
                      <a:pt x="18149" y="12967"/>
                      <a:pt x="18149" y="12967"/>
                      <a:pt x="18149" y="12967"/>
                    </a:cubicBezTo>
                    <a:lnTo>
                      <a:pt x="18149" y="12967"/>
                    </a:lnTo>
                    <a:cubicBezTo>
                      <a:pt x="16421" y="12967"/>
                      <a:pt x="15556" y="13831"/>
                      <a:pt x="15556" y="13831"/>
                    </a:cubicBezTo>
                    <a:cubicBezTo>
                      <a:pt x="15556" y="13831"/>
                      <a:pt x="14692" y="14696"/>
                      <a:pt x="14692" y="14696"/>
                    </a:cubicBezTo>
                    <a:lnTo>
                      <a:pt x="13828" y="15560"/>
                    </a:lnTo>
                    <a:cubicBezTo>
                      <a:pt x="13828" y="15560"/>
                      <a:pt x="13828" y="16425"/>
                      <a:pt x="14692" y="17289"/>
                    </a:cubicBezTo>
                    <a:cubicBezTo>
                      <a:pt x="14692" y="18154"/>
                      <a:pt x="15556" y="19018"/>
                      <a:pt x="15556" y="19882"/>
                    </a:cubicBezTo>
                    <a:lnTo>
                      <a:pt x="16421" y="20747"/>
                    </a:lnTo>
                    <a:cubicBezTo>
                      <a:pt x="16421" y="20747"/>
                      <a:pt x="16421" y="20747"/>
                      <a:pt x="16421" y="20747"/>
                    </a:cubicBezTo>
                    <a:lnTo>
                      <a:pt x="18149" y="23340"/>
                    </a:lnTo>
                    <a:lnTo>
                      <a:pt x="17285" y="23340"/>
                    </a:lnTo>
                    <a:cubicBezTo>
                      <a:pt x="17285" y="24205"/>
                      <a:pt x="17285" y="25069"/>
                      <a:pt x="17285" y="25069"/>
                    </a:cubicBezTo>
                    <a:cubicBezTo>
                      <a:pt x="16421" y="26798"/>
                      <a:pt x="15556" y="28527"/>
                      <a:pt x="13828" y="29391"/>
                    </a:cubicBezTo>
                    <a:cubicBezTo>
                      <a:pt x="13828" y="31120"/>
                      <a:pt x="12964" y="31985"/>
                      <a:pt x="11235" y="31985"/>
                    </a:cubicBezTo>
                    <a:close/>
                    <a:moveTo>
                      <a:pt x="13828" y="25934"/>
                    </a:moveTo>
                    <a:lnTo>
                      <a:pt x="12099" y="26798"/>
                    </a:lnTo>
                    <a:cubicBezTo>
                      <a:pt x="12099" y="26798"/>
                      <a:pt x="12964" y="26798"/>
                      <a:pt x="13828" y="25934"/>
                    </a:cubicBezTo>
                    <a:cubicBezTo>
                      <a:pt x="12964" y="26798"/>
                      <a:pt x="13828" y="26798"/>
                      <a:pt x="13828" y="25934"/>
                    </a:cubicBezTo>
                    <a:close/>
                    <a:moveTo>
                      <a:pt x="6050" y="12102"/>
                    </a:moveTo>
                    <a:cubicBezTo>
                      <a:pt x="6050" y="12967"/>
                      <a:pt x="6050" y="13831"/>
                      <a:pt x="6050" y="15560"/>
                    </a:cubicBezTo>
                    <a:cubicBezTo>
                      <a:pt x="6050" y="17289"/>
                      <a:pt x="6914" y="19018"/>
                      <a:pt x="6914" y="20747"/>
                    </a:cubicBezTo>
                    <a:cubicBezTo>
                      <a:pt x="7778" y="22476"/>
                      <a:pt x="7778" y="23340"/>
                      <a:pt x="8643" y="24205"/>
                    </a:cubicBezTo>
                    <a:cubicBezTo>
                      <a:pt x="9507" y="24205"/>
                      <a:pt x="9507" y="23340"/>
                      <a:pt x="10371" y="23340"/>
                    </a:cubicBezTo>
                    <a:cubicBezTo>
                      <a:pt x="11235" y="23340"/>
                      <a:pt x="11235" y="22476"/>
                      <a:pt x="12099" y="22476"/>
                    </a:cubicBezTo>
                    <a:lnTo>
                      <a:pt x="12964" y="21611"/>
                    </a:lnTo>
                    <a:cubicBezTo>
                      <a:pt x="12964" y="20747"/>
                      <a:pt x="12099" y="19882"/>
                      <a:pt x="12099" y="19018"/>
                    </a:cubicBezTo>
                    <a:cubicBezTo>
                      <a:pt x="12099" y="18154"/>
                      <a:pt x="11235" y="17289"/>
                      <a:pt x="11235" y="16425"/>
                    </a:cubicBezTo>
                    <a:lnTo>
                      <a:pt x="6050" y="12102"/>
                    </a:lnTo>
                    <a:close/>
                    <a:moveTo>
                      <a:pt x="10371" y="10373"/>
                    </a:moveTo>
                    <a:lnTo>
                      <a:pt x="12099" y="12102"/>
                    </a:lnTo>
                    <a:cubicBezTo>
                      <a:pt x="12964" y="11238"/>
                      <a:pt x="13828" y="10373"/>
                      <a:pt x="14692" y="10373"/>
                    </a:cubicBezTo>
                    <a:cubicBezTo>
                      <a:pt x="15556" y="9509"/>
                      <a:pt x="16421" y="9509"/>
                      <a:pt x="17285" y="9509"/>
                    </a:cubicBezTo>
                    <a:lnTo>
                      <a:pt x="16421" y="4322"/>
                    </a:lnTo>
                    <a:cubicBezTo>
                      <a:pt x="14692" y="5187"/>
                      <a:pt x="12964" y="5187"/>
                      <a:pt x="12099" y="6051"/>
                    </a:cubicBezTo>
                    <a:cubicBezTo>
                      <a:pt x="11235" y="6916"/>
                      <a:pt x="9507" y="7780"/>
                      <a:pt x="8643" y="8645"/>
                    </a:cubicBezTo>
                    <a:lnTo>
                      <a:pt x="10371" y="10373"/>
                    </a:lnTo>
                    <a:close/>
                    <a:moveTo>
                      <a:pt x="20742" y="4322"/>
                    </a:moveTo>
                    <a:lnTo>
                      <a:pt x="20742" y="6051"/>
                    </a:lnTo>
                    <a:cubicBezTo>
                      <a:pt x="20742" y="6051"/>
                      <a:pt x="20742" y="5187"/>
                      <a:pt x="20742" y="5187"/>
                    </a:cubicBezTo>
                    <a:cubicBezTo>
                      <a:pt x="21606" y="5187"/>
                      <a:pt x="20742" y="4322"/>
                      <a:pt x="20742" y="4322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5" name="Graphic 16831">
              <a:extLst>
                <a:ext uri="{FF2B5EF4-FFF2-40B4-BE49-F238E27FC236}">
                  <a16:creationId xmlns:a16="http://schemas.microsoft.com/office/drawing/2014/main" id="{06E5BCB1-05F8-B566-B9F7-5BD3AC4C5591}"/>
                </a:ext>
              </a:extLst>
            </p:cNvPr>
            <p:cNvGrpSpPr/>
            <p:nvPr/>
          </p:nvGrpSpPr>
          <p:grpSpPr>
            <a:xfrm>
              <a:off x="3868596" y="789008"/>
              <a:ext cx="24198" cy="24721"/>
              <a:chOff x="3868596" y="789008"/>
              <a:chExt cx="24198" cy="24721"/>
            </a:xfrm>
            <a:solidFill>
              <a:srgbClr val="355464"/>
            </a:solidFill>
          </p:grpSpPr>
          <p:sp>
            <p:nvSpPr>
              <p:cNvPr id="79" name="Freeform 17703">
                <a:extLst>
                  <a:ext uri="{FF2B5EF4-FFF2-40B4-BE49-F238E27FC236}">
                    <a16:creationId xmlns:a16="http://schemas.microsoft.com/office/drawing/2014/main" id="{78FC62B0-8F9C-6452-A96E-B53C75F158AC}"/>
                  </a:ext>
                </a:extLst>
              </p:cNvPr>
              <p:cNvSpPr/>
              <p:nvPr/>
            </p:nvSpPr>
            <p:spPr>
              <a:xfrm>
                <a:off x="3870756" y="791686"/>
                <a:ext cx="20742" cy="19882"/>
              </a:xfrm>
              <a:custGeom>
                <a:avLst/>
                <a:gdLst>
                  <a:gd name="connsiteX0" fmla="*/ 18581 w 20742"/>
                  <a:gd name="connsiteY0" fmla="*/ 8212 h 19882"/>
                  <a:gd name="connsiteX1" fmla="*/ 8210 w 20742"/>
                  <a:gd name="connsiteY1" fmla="*/ 18586 h 19882"/>
                  <a:gd name="connsiteX2" fmla="*/ 1296 w 20742"/>
                  <a:gd name="connsiteY2" fmla="*/ 11670 h 19882"/>
                  <a:gd name="connsiteX3" fmla="*/ 11667 w 20742"/>
                  <a:gd name="connsiteY3" fmla="*/ 1297 h 19882"/>
                  <a:gd name="connsiteX4" fmla="*/ 18581 w 20742"/>
                  <a:gd name="connsiteY4" fmla="*/ 8212 h 19882"/>
                  <a:gd name="connsiteX5" fmla="*/ 8210 w 20742"/>
                  <a:gd name="connsiteY5" fmla="*/ 18586 h 19882"/>
                  <a:gd name="connsiteX6" fmla="*/ 1296 w 20742"/>
                  <a:gd name="connsiteY6" fmla="*/ 18586 h 19882"/>
                  <a:gd name="connsiteX7" fmla="*/ 1296 w 20742"/>
                  <a:gd name="connsiteY7" fmla="*/ 11670 h 19882"/>
                  <a:gd name="connsiteX8" fmla="*/ 8210 w 20742"/>
                  <a:gd name="connsiteY8" fmla="*/ 18586 h 19882"/>
                  <a:gd name="connsiteX9" fmla="*/ 12532 w 20742"/>
                  <a:gd name="connsiteY9" fmla="*/ 1297 h 19882"/>
                  <a:gd name="connsiteX10" fmla="*/ 19446 w 20742"/>
                  <a:gd name="connsiteY10" fmla="*/ 1297 h 19882"/>
                  <a:gd name="connsiteX11" fmla="*/ 19446 w 20742"/>
                  <a:gd name="connsiteY11" fmla="*/ 8212 h 19882"/>
                  <a:gd name="connsiteX12" fmla="*/ 12532 w 20742"/>
                  <a:gd name="connsiteY12" fmla="*/ 1297 h 198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0742" h="19882">
                    <a:moveTo>
                      <a:pt x="18581" y="8212"/>
                    </a:moveTo>
                    <a:lnTo>
                      <a:pt x="8210" y="18586"/>
                    </a:lnTo>
                    <a:lnTo>
                      <a:pt x="1296" y="11670"/>
                    </a:lnTo>
                    <a:lnTo>
                      <a:pt x="11667" y="1297"/>
                    </a:lnTo>
                    <a:lnTo>
                      <a:pt x="18581" y="8212"/>
                    </a:lnTo>
                    <a:close/>
                    <a:moveTo>
                      <a:pt x="8210" y="18586"/>
                    </a:moveTo>
                    <a:cubicBezTo>
                      <a:pt x="6482" y="20315"/>
                      <a:pt x="3025" y="20315"/>
                      <a:pt x="1296" y="18586"/>
                    </a:cubicBezTo>
                    <a:cubicBezTo>
                      <a:pt x="-432" y="16857"/>
                      <a:pt x="-432" y="13399"/>
                      <a:pt x="1296" y="11670"/>
                    </a:cubicBezTo>
                    <a:lnTo>
                      <a:pt x="8210" y="18586"/>
                    </a:lnTo>
                    <a:close/>
                    <a:moveTo>
                      <a:pt x="12532" y="1297"/>
                    </a:moveTo>
                    <a:cubicBezTo>
                      <a:pt x="14260" y="-432"/>
                      <a:pt x="17717" y="-432"/>
                      <a:pt x="19446" y="1297"/>
                    </a:cubicBezTo>
                    <a:cubicBezTo>
                      <a:pt x="21174" y="3026"/>
                      <a:pt x="21174" y="6483"/>
                      <a:pt x="19446" y="8212"/>
                    </a:cubicBezTo>
                    <a:lnTo>
                      <a:pt x="12532" y="1297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80" name="Freeform 17704">
                <a:extLst>
                  <a:ext uri="{FF2B5EF4-FFF2-40B4-BE49-F238E27FC236}">
                    <a16:creationId xmlns:a16="http://schemas.microsoft.com/office/drawing/2014/main" id="{6F3AFCE0-8C16-A5FA-4D51-1D4EE4757208}"/>
                  </a:ext>
                </a:extLst>
              </p:cNvPr>
              <p:cNvSpPr/>
              <p:nvPr/>
            </p:nvSpPr>
            <p:spPr>
              <a:xfrm>
                <a:off x="3868596" y="789008"/>
                <a:ext cx="24198" cy="24721"/>
              </a:xfrm>
              <a:custGeom>
                <a:avLst/>
                <a:gdLst>
                  <a:gd name="connsiteX0" fmla="*/ 6914 w 24198"/>
                  <a:gd name="connsiteY0" fmla="*/ 24722 h 24721"/>
                  <a:gd name="connsiteX1" fmla="*/ 1728 w 24198"/>
                  <a:gd name="connsiteY1" fmla="*/ 22993 h 24721"/>
                  <a:gd name="connsiteX2" fmla="*/ 0 w 24198"/>
                  <a:gd name="connsiteY2" fmla="*/ 17806 h 24721"/>
                  <a:gd name="connsiteX3" fmla="*/ 864 w 24198"/>
                  <a:gd name="connsiteY3" fmla="*/ 14348 h 24721"/>
                  <a:gd name="connsiteX4" fmla="*/ 864 w 24198"/>
                  <a:gd name="connsiteY4" fmla="*/ 14348 h 24721"/>
                  <a:gd name="connsiteX5" fmla="*/ 14692 w 24198"/>
                  <a:gd name="connsiteY5" fmla="*/ 517 h 24721"/>
                  <a:gd name="connsiteX6" fmla="*/ 14692 w 24198"/>
                  <a:gd name="connsiteY6" fmla="*/ 517 h 24721"/>
                  <a:gd name="connsiteX7" fmla="*/ 22471 w 24198"/>
                  <a:gd name="connsiteY7" fmla="*/ 2246 h 24721"/>
                  <a:gd name="connsiteX8" fmla="*/ 24199 w 24198"/>
                  <a:gd name="connsiteY8" fmla="*/ 7433 h 24721"/>
                  <a:gd name="connsiteX9" fmla="*/ 23335 w 24198"/>
                  <a:gd name="connsiteY9" fmla="*/ 10890 h 24721"/>
                  <a:gd name="connsiteX10" fmla="*/ 23335 w 24198"/>
                  <a:gd name="connsiteY10" fmla="*/ 10890 h 24721"/>
                  <a:gd name="connsiteX11" fmla="*/ 9507 w 24198"/>
                  <a:gd name="connsiteY11" fmla="*/ 24722 h 24721"/>
                  <a:gd name="connsiteX12" fmla="*/ 9507 w 24198"/>
                  <a:gd name="connsiteY12" fmla="*/ 24722 h 24721"/>
                  <a:gd name="connsiteX13" fmla="*/ 6914 w 24198"/>
                  <a:gd name="connsiteY13" fmla="*/ 24722 h 24721"/>
                  <a:gd name="connsiteX14" fmla="*/ 4321 w 24198"/>
                  <a:gd name="connsiteY14" fmla="*/ 18671 h 24721"/>
                  <a:gd name="connsiteX15" fmla="*/ 4321 w 24198"/>
                  <a:gd name="connsiteY15" fmla="*/ 18671 h 24721"/>
                  <a:gd name="connsiteX16" fmla="*/ 6050 w 24198"/>
                  <a:gd name="connsiteY16" fmla="*/ 20399 h 24721"/>
                  <a:gd name="connsiteX17" fmla="*/ 4321 w 24198"/>
                  <a:gd name="connsiteY17" fmla="*/ 18671 h 24721"/>
                  <a:gd name="connsiteX18" fmla="*/ 6914 w 24198"/>
                  <a:gd name="connsiteY18" fmla="*/ 14348 h 24721"/>
                  <a:gd name="connsiteX19" fmla="*/ 10371 w 24198"/>
                  <a:gd name="connsiteY19" fmla="*/ 17806 h 24721"/>
                  <a:gd name="connsiteX20" fmla="*/ 18149 w 24198"/>
                  <a:gd name="connsiteY20" fmla="*/ 10026 h 24721"/>
                  <a:gd name="connsiteX21" fmla="*/ 14692 w 24198"/>
                  <a:gd name="connsiteY21" fmla="*/ 6568 h 24721"/>
                  <a:gd name="connsiteX22" fmla="*/ 6914 w 24198"/>
                  <a:gd name="connsiteY22" fmla="*/ 14348 h 24721"/>
                  <a:gd name="connsiteX23" fmla="*/ 19014 w 24198"/>
                  <a:gd name="connsiteY23" fmla="*/ 4839 h 24721"/>
                  <a:gd name="connsiteX24" fmla="*/ 20742 w 24198"/>
                  <a:gd name="connsiteY24" fmla="*/ 6568 h 24721"/>
                  <a:gd name="connsiteX25" fmla="*/ 19014 w 24198"/>
                  <a:gd name="connsiteY25" fmla="*/ 4839 h 24721"/>
                  <a:gd name="connsiteX26" fmla="*/ 19014 w 24198"/>
                  <a:gd name="connsiteY26" fmla="*/ 4839 h 247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4198" h="24721">
                    <a:moveTo>
                      <a:pt x="6914" y="24722"/>
                    </a:moveTo>
                    <a:cubicBezTo>
                      <a:pt x="5185" y="24722"/>
                      <a:pt x="3457" y="23857"/>
                      <a:pt x="1728" y="22993"/>
                    </a:cubicBezTo>
                    <a:cubicBezTo>
                      <a:pt x="0" y="21264"/>
                      <a:pt x="0" y="19535"/>
                      <a:pt x="0" y="17806"/>
                    </a:cubicBezTo>
                    <a:cubicBezTo>
                      <a:pt x="0" y="16942"/>
                      <a:pt x="0" y="16077"/>
                      <a:pt x="864" y="14348"/>
                    </a:cubicBezTo>
                    <a:lnTo>
                      <a:pt x="864" y="14348"/>
                    </a:lnTo>
                    <a:lnTo>
                      <a:pt x="14692" y="517"/>
                    </a:lnTo>
                    <a:lnTo>
                      <a:pt x="14692" y="517"/>
                    </a:lnTo>
                    <a:cubicBezTo>
                      <a:pt x="17285" y="-347"/>
                      <a:pt x="20742" y="-347"/>
                      <a:pt x="22471" y="2246"/>
                    </a:cubicBezTo>
                    <a:cubicBezTo>
                      <a:pt x="24199" y="3975"/>
                      <a:pt x="24199" y="5704"/>
                      <a:pt x="24199" y="7433"/>
                    </a:cubicBezTo>
                    <a:cubicBezTo>
                      <a:pt x="24199" y="8297"/>
                      <a:pt x="24199" y="9162"/>
                      <a:pt x="23335" y="10890"/>
                    </a:cubicBezTo>
                    <a:lnTo>
                      <a:pt x="23335" y="10890"/>
                    </a:lnTo>
                    <a:lnTo>
                      <a:pt x="9507" y="24722"/>
                    </a:lnTo>
                    <a:lnTo>
                      <a:pt x="9507" y="24722"/>
                    </a:lnTo>
                    <a:cubicBezTo>
                      <a:pt x="9507" y="24722"/>
                      <a:pt x="7778" y="24722"/>
                      <a:pt x="6914" y="24722"/>
                    </a:cubicBezTo>
                    <a:close/>
                    <a:moveTo>
                      <a:pt x="4321" y="18671"/>
                    </a:moveTo>
                    <a:cubicBezTo>
                      <a:pt x="5185" y="19535"/>
                      <a:pt x="5185" y="19535"/>
                      <a:pt x="4321" y="18671"/>
                    </a:cubicBezTo>
                    <a:cubicBezTo>
                      <a:pt x="5185" y="19535"/>
                      <a:pt x="5185" y="19535"/>
                      <a:pt x="6050" y="20399"/>
                    </a:cubicBezTo>
                    <a:lnTo>
                      <a:pt x="4321" y="18671"/>
                    </a:lnTo>
                    <a:close/>
                    <a:moveTo>
                      <a:pt x="6914" y="14348"/>
                    </a:moveTo>
                    <a:lnTo>
                      <a:pt x="10371" y="17806"/>
                    </a:lnTo>
                    <a:lnTo>
                      <a:pt x="18149" y="10026"/>
                    </a:lnTo>
                    <a:lnTo>
                      <a:pt x="14692" y="6568"/>
                    </a:lnTo>
                    <a:lnTo>
                      <a:pt x="6914" y="14348"/>
                    </a:lnTo>
                    <a:close/>
                    <a:moveTo>
                      <a:pt x="19014" y="4839"/>
                    </a:moveTo>
                    <a:lnTo>
                      <a:pt x="20742" y="6568"/>
                    </a:lnTo>
                    <a:cubicBezTo>
                      <a:pt x="19878" y="5704"/>
                      <a:pt x="19878" y="5704"/>
                      <a:pt x="19014" y="4839"/>
                    </a:cubicBezTo>
                    <a:cubicBezTo>
                      <a:pt x="19014" y="5704"/>
                      <a:pt x="19014" y="4839"/>
                      <a:pt x="19014" y="4839"/>
                    </a:cubicBez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  <p:grpSp>
          <p:nvGrpSpPr>
            <p:cNvPr id="76" name="Graphic 16831">
              <a:extLst>
                <a:ext uri="{FF2B5EF4-FFF2-40B4-BE49-F238E27FC236}">
                  <a16:creationId xmlns:a16="http://schemas.microsoft.com/office/drawing/2014/main" id="{2651E8E6-E270-2A4A-FD50-BEB4610C0841}"/>
                </a:ext>
              </a:extLst>
            </p:cNvPr>
            <p:cNvGrpSpPr/>
            <p:nvPr/>
          </p:nvGrpSpPr>
          <p:grpSpPr>
            <a:xfrm>
              <a:off x="3921315" y="886045"/>
              <a:ext cx="63090" cy="38334"/>
              <a:chOff x="3921315" y="886045"/>
              <a:chExt cx="63090" cy="38334"/>
            </a:xfrm>
            <a:solidFill>
              <a:srgbClr val="355464"/>
            </a:solidFill>
          </p:grpSpPr>
          <p:sp>
            <p:nvSpPr>
              <p:cNvPr id="77" name="Freeform 17706">
                <a:extLst>
                  <a:ext uri="{FF2B5EF4-FFF2-40B4-BE49-F238E27FC236}">
                    <a16:creationId xmlns:a16="http://schemas.microsoft.com/office/drawing/2014/main" id="{02E1004E-6088-3E0B-8FB0-CB541870112E}"/>
                  </a:ext>
                </a:extLst>
              </p:cNvPr>
              <p:cNvSpPr/>
              <p:nvPr/>
            </p:nvSpPr>
            <p:spPr>
              <a:xfrm>
                <a:off x="3923044" y="888872"/>
                <a:ext cx="57265" cy="33139"/>
              </a:xfrm>
              <a:custGeom>
                <a:avLst/>
                <a:gdLst>
                  <a:gd name="connsiteX0" fmla="*/ 0 w 57265"/>
                  <a:gd name="connsiteY0" fmla="*/ 10439 h 33139"/>
                  <a:gd name="connsiteX1" fmla="*/ 31977 w 57265"/>
                  <a:gd name="connsiteY1" fmla="*/ 1794 h 33139"/>
                  <a:gd name="connsiteX2" fmla="*/ 57041 w 57265"/>
                  <a:gd name="connsiteY2" fmla="*/ 27728 h 33139"/>
                  <a:gd name="connsiteX3" fmla="*/ 47534 w 57265"/>
                  <a:gd name="connsiteY3" fmla="*/ 29457 h 33139"/>
                  <a:gd name="connsiteX4" fmla="*/ 28520 w 57265"/>
                  <a:gd name="connsiteY4" fmla="*/ 10439 h 33139"/>
                  <a:gd name="connsiteX5" fmla="*/ 7778 w 57265"/>
                  <a:gd name="connsiteY5" fmla="*/ 14761 h 33139"/>
                  <a:gd name="connsiteX6" fmla="*/ 0 w 57265"/>
                  <a:gd name="connsiteY6" fmla="*/ 10439 h 33139"/>
                  <a:gd name="connsiteX7" fmla="*/ 57041 w 57265"/>
                  <a:gd name="connsiteY7" fmla="*/ 27728 h 33139"/>
                  <a:gd name="connsiteX8" fmla="*/ 53584 w 57265"/>
                  <a:gd name="connsiteY8" fmla="*/ 32914 h 33139"/>
                  <a:gd name="connsiteX9" fmla="*/ 48398 w 57265"/>
                  <a:gd name="connsiteY9" fmla="*/ 29457 h 33139"/>
                  <a:gd name="connsiteX10" fmla="*/ 57041 w 57265"/>
                  <a:gd name="connsiteY10" fmla="*/ 27728 h 33139"/>
                  <a:gd name="connsiteX11" fmla="*/ 8643 w 57265"/>
                  <a:gd name="connsiteY11" fmla="*/ 14761 h 33139"/>
                  <a:gd name="connsiteX12" fmla="*/ 2593 w 57265"/>
                  <a:gd name="connsiteY12" fmla="*/ 16490 h 33139"/>
                  <a:gd name="connsiteX13" fmla="*/ 864 w 57265"/>
                  <a:gd name="connsiteY13" fmla="*/ 10439 h 33139"/>
                  <a:gd name="connsiteX14" fmla="*/ 8643 w 57265"/>
                  <a:gd name="connsiteY14" fmla="*/ 14761 h 33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7265" h="33139">
                    <a:moveTo>
                      <a:pt x="0" y="10439"/>
                    </a:moveTo>
                    <a:cubicBezTo>
                      <a:pt x="6914" y="-799"/>
                      <a:pt x="20742" y="-1664"/>
                      <a:pt x="31977" y="1794"/>
                    </a:cubicBezTo>
                    <a:cubicBezTo>
                      <a:pt x="43213" y="5252"/>
                      <a:pt x="54448" y="14761"/>
                      <a:pt x="57041" y="27728"/>
                    </a:cubicBezTo>
                    <a:lnTo>
                      <a:pt x="47534" y="29457"/>
                    </a:lnTo>
                    <a:cubicBezTo>
                      <a:pt x="45805" y="20812"/>
                      <a:pt x="38027" y="13896"/>
                      <a:pt x="28520" y="10439"/>
                    </a:cubicBezTo>
                    <a:cubicBezTo>
                      <a:pt x="19014" y="6981"/>
                      <a:pt x="11235" y="8710"/>
                      <a:pt x="7778" y="14761"/>
                    </a:cubicBezTo>
                    <a:lnTo>
                      <a:pt x="0" y="10439"/>
                    </a:lnTo>
                    <a:close/>
                    <a:moveTo>
                      <a:pt x="57041" y="27728"/>
                    </a:moveTo>
                    <a:cubicBezTo>
                      <a:pt x="57905" y="30321"/>
                      <a:pt x="56176" y="32914"/>
                      <a:pt x="53584" y="32914"/>
                    </a:cubicBezTo>
                    <a:cubicBezTo>
                      <a:pt x="50991" y="33779"/>
                      <a:pt x="48398" y="32050"/>
                      <a:pt x="48398" y="29457"/>
                    </a:cubicBezTo>
                    <a:lnTo>
                      <a:pt x="57041" y="27728"/>
                    </a:lnTo>
                    <a:close/>
                    <a:moveTo>
                      <a:pt x="8643" y="14761"/>
                    </a:moveTo>
                    <a:cubicBezTo>
                      <a:pt x="6914" y="17354"/>
                      <a:pt x="4321" y="17354"/>
                      <a:pt x="2593" y="16490"/>
                    </a:cubicBezTo>
                    <a:cubicBezTo>
                      <a:pt x="0" y="14761"/>
                      <a:pt x="0" y="12167"/>
                      <a:pt x="864" y="10439"/>
                    </a:cubicBezTo>
                    <a:lnTo>
                      <a:pt x="8643" y="14761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  <p:sp>
            <p:nvSpPr>
              <p:cNvPr id="78" name="Freeform 17707">
                <a:extLst>
                  <a:ext uri="{FF2B5EF4-FFF2-40B4-BE49-F238E27FC236}">
                    <a16:creationId xmlns:a16="http://schemas.microsoft.com/office/drawing/2014/main" id="{E96FF35B-F6E9-A22D-9B0D-C43279AEF318}"/>
                  </a:ext>
                </a:extLst>
              </p:cNvPr>
              <p:cNvSpPr/>
              <p:nvPr/>
            </p:nvSpPr>
            <p:spPr>
              <a:xfrm>
                <a:off x="3921315" y="886045"/>
                <a:ext cx="63090" cy="38334"/>
              </a:xfrm>
              <a:custGeom>
                <a:avLst/>
                <a:gdLst>
                  <a:gd name="connsiteX0" fmla="*/ 54448 w 63090"/>
                  <a:gd name="connsiteY0" fmla="*/ 38334 h 38334"/>
                  <a:gd name="connsiteX1" fmla="*/ 50991 w 63090"/>
                  <a:gd name="connsiteY1" fmla="*/ 37470 h 38334"/>
                  <a:gd name="connsiteX2" fmla="*/ 48398 w 63090"/>
                  <a:gd name="connsiteY2" fmla="*/ 34877 h 38334"/>
                  <a:gd name="connsiteX3" fmla="*/ 48398 w 63090"/>
                  <a:gd name="connsiteY3" fmla="*/ 34877 h 38334"/>
                  <a:gd name="connsiteX4" fmla="*/ 47534 w 63090"/>
                  <a:gd name="connsiteY4" fmla="*/ 32283 h 38334"/>
                  <a:gd name="connsiteX5" fmla="*/ 30249 w 63090"/>
                  <a:gd name="connsiteY5" fmla="*/ 14994 h 38334"/>
                  <a:gd name="connsiteX6" fmla="*/ 12100 w 63090"/>
                  <a:gd name="connsiteY6" fmla="*/ 18452 h 38334"/>
                  <a:gd name="connsiteX7" fmla="*/ 11235 w 63090"/>
                  <a:gd name="connsiteY7" fmla="*/ 20181 h 38334"/>
                  <a:gd name="connsiteX8" fmla="*/ 11235 w 63090"/>
                  <a:gd name="connsiteY8" fmla="*/ 20181 h 38334"/>
                  <a:gd name="connsiteX9" fmla="*/ 3457 w 63090"/>
                  <a:gd name="connsiteY9" fmla="*/ 21045 h 38334"/>
                  <a:gd name="connsiteX10" fmla="*/ 0 w 63090"/>
                  <a:gd name="connsiteY10" fmla="*/ 13265 h 38334"/>
                  <a:gd name="connsiteX11" fmla="*/ 0 w 63090"/>
                  <a:gd name="connsiteY11" fmla="*/ 13265 h 38334"/>
                  <a:gd name="connsiteX12" fmla="*/ 864 w 63090"/>
                  <a:gd name="connsiteY12" fmla="*/ 11536 h 38334"/>
                  <a:gd name="connsiteX13" fmla="*/ 864 w 63090"/>
                  <a:gd name="connsiteY13" fmla="*/ 11536 h 38334"/>
                  <a:gd name="connsiteX14" fmla="*/ 1728 w 63090"/>
                  <a:gd name="connsiteY14" fmla="*/ 9807 h 38334"/>
                  <a:gd name="connsiteX15" fmla="*/ 1728 w 63090"/>
                  <a:gd name="connsiteY15" fmla="*/ 9807 h 38334"/>
                  <a:gd name="connsiteX16" fmla="*/ 35434 w 63090"/>
                  <a:gd name="connsiteY16" fmla="*/ 2027 h 38334"/>
                  <a:gd name="connsiteX17" fmla="*/ 61362 w 63090"/>
                  <a:gd name="connsiteY17" fmla="*/ 27096 h 38334"/>
                  <a:gd name="connsiteX18" fmla="*/ 61362 w 63090"/>
                  <a:gd name="connsiteY18" fmla="*/ 27096 h 38334"/>
                  <a:gd name="connsiteX19" fmla="*/ 62226 w 63090"/>
                  <a:gd name="connsiteY19" fmla="*/ 29690 h 38334"/>
                  <a:gd name="connsiteX20" fmla="*/ 62226 w 63090"/>
                  <a:gd name="connsiteY20" fmla="*/ 29690 h 38334"/>
                  <a:gd name="connsiteX21" fmla="*/ 63091 w 63090"/>
                  <a:gd name="connsiteY21" fmla="*/ 32283 h 38334"/>
                  <a:gd name="connsiteX22" fmla="*/ 63091 w 63090"/>
                  <a:gd name="connsiteY22" fmla="*/ 32283 h 38334"/>
                  <a:gd name="connsiteX23" fmla="*/ 62226 w 63090"/>
                  <a:gd name="connsiteY23" fmla="*/ 34877 h 38334"/>
                  <a:gd name="connsiteX24" fmla="*/ 57905 w 63090"/>
                  <a:gd name="connsiteY24" fmla="*/ 37470 h 38334"/>
                  <a:gd name="connsiteX25" fmla="*/ 54448 w 63090"/>
                  <a:gd name="connsiteY25" fmla="*/ 38334 h 38334"/>
                  <a:gd name="connsiteX26" fmla="*/ 53584 w 63090"/>
                  <a:gd name="connsiteY26" fmla="*/ 34012 h 38334"/>
                  <a:gd name="connsiteX27" fmla="*/ 54448 w 63090"/>
                  <a:gd name="connsiteY27" fmla="*/ 34012 h 38334"/>
                  <a:gd name="connsiteX28" fmla="*/ 55312 w 63090"/>
                  <a:gd name="connsiteY28" fmla="*/ 34012 h 38334"/>
                  <a:gd name="connsiteX29" fmla="*/ 53584 w 63090"/>
                  <a:gd name="connsiteY29" fmla="*/ 34012 h 38334"/>
                  <a:gd name="connsiteX30" fmla="*/ 22471 w 63090"/>
                  <a:gd name="connsiteY30" fmla="*/ 9807 h 38334"/>
                  <a:gd name="connsiteX31" fmla="*/ 31977 w 63090"/>
                  <a:gd name="connsiteY31" fmla="*/ 11536 h 38334"/>
                  <a:gd name="connsiteX32" fmla="*/ 51855 w 63090"/>
                  <a:gd name="connsiteY32" fmla="*/ 29690 h 38334"/>
                  <a:gd name="connsiteX33" fmla="*/ 57041 w 63090"/>
                  <a:gd name="connsiteY33" fmla="*/ 28825 h 38334"/>
                  <a:gd name="connsiteX34" fmla="*/ 33706 w 63090"/>
                  <a:gd name="connsiteY34" fmla="*/ 7214 h 38334"/>
                  <a:gd name="connsiteX35" fmla="*/ 6050 w 63090"/>
                  <a:gd name="connsiteY35" fmla="*/ 12401 h 38334"/>
                  <a:gd name="connsiteX36" fmla="*/ 10371 w 63090"/>
                  <a:gd name="connsiteY36" fmla="*/ 14994 h 38334"/>
                  <a:gd name="connsiteX37" fmla="*/ 22471 w 63090"/>
                  <a:gd name="connsiteY37" fmla="*/ 9807 h 38334"/>
                  <a:gd name="connsiteX38" fmla="*/ 4321 w 63090"/>
                  <a:gd name="connsiteY38" fmla="*/ 16723 h 38334"/>
                  <a:gd name="connsiteX39" fmla="*/ 4321 w 63090"/>
                  <a:gd name="connsiteY39" fmla="*/ 16723 h 38334"/>
                  <a:gd name="connsiteX40" fmla="*/ 6050 w 63090"/>
                  <a:gd name="connsiteY40" fmla="*/ 17587 h 38334"/>
                  <a:gd name="connsiteX41" fmla="*/ 4321 w 63090"/>
                  <a:gd name="connsiteY41" fmla="*/ 16723 h 383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3090" h="38334">
                    <a:moveTo>
                      <a:pt x="54448" y="38334"/>
                    </a:moveTo>
                    <a:cubicBezTo>
                      <a:pt x="52720" y="38334"/>
                      <a:pt x="51855" y="38334"/>
                      <a:pt x="50991" y="37470"/>
                    </a:cubicBezTo>
                    <a:cubicBezTo>
                      <a:pt x="50127" y="36605"/>
                      <a:pt x="49262" y="35741"/>
                      <a:pt x="48398" y="34877"/>
                    </a:cubicBezTo>
                    <a:lnTo>
                      <a:pt x="48398" y="34877"/>
                    </a:lnTo>
                    <a:lnTo>
                      <a:pt x="47534" y="32283"/>
                    </a:lnTo>
                    <a:cubicBezTo>
                      <a:pt x="45805" y="25367"/>
                      <a:pt x="38891" y="18452"/>
                      <a:pt x="30249" y="14994"/>
                    </a:cubicBezTo>
                    <a:cubicBezTo>
                      <a:pt x="22471" y="12401"/>
                      <a:pt x="14692" y="13265"/>
                      <a:pt x="12100" y="18452"/>
                    </a:cubicBezTo>
                    <a:lnTo>
                      <a:pt x="11235" y="20181"/>
                    </a:lnTo>
                    <a:lnTo>
                      <a:pt x="11235" y="20181"/>
                    </a:lnTo>
                    <a:cubicBezTo>
                      <a:pt x="8643" y="21910"/>
                      <a:pt x="6050" y="22774"/>
                      <a:pt x="3457" y="21045"/>
                    </a:cubicBezTo>
                    <a:cubicBezTo>
                      <a:pt x="864" y="19316"/>
                      <a:pt x="0" y="16723"/>
                      <a:pt x="0" y="13265"/>
                    </a:cubicBezTo>
                    <a:lnTo>
                      <a:pt x="0" y="13265"/>
                    </a:lnTo>
                    <a:lnTo>
                      <a:pt x="864" y="11536"/>
                    </a:lnTo>
                    <a:cubicBezTo>
                      <a:pt x="864" y="11536"/>
                      <a:pt x="864" y="11536"/>
                      <a:pt x="864" y="11536"/>
                    </a:cubicBezTo>
                    <a:lnTo>
                      <a:pt x="1728" y="9807"/>
                    </a:lnTo>
                    <a:lnTo>
                      <a:pt x="1728" y="9807"/>
                    </a:lnTo>
                    <a:cubicBezTo>
                      <a:pt x="9507" y="-1431"/>
                      <a:pt x="24199" y="-1431"/>
                      <a:pt x="35434" y="2027"/>
                    </a:cubicBezTo>
                    <a:cubicBezTo>
                      <a:pt x="44941" y="5485"/>
                      <a:pt x="57905" y="14130"/>
                      <a:pt x="61362" y="27096"/>
                    </a:cubicBezTo>
                    <a:lnTo>
                      <a:pt x="61362" y="27096"/>
                    </a:lnTo>
                    <a:lnTo>
                      <a:pt x="62226" y="29690"/>
                    </a:lnTo>
                    <a:cubicBezTo>
                      <a:pt x="62226" y="29690"/>
                      <a:pt x="62226" y="29690"/>
                      <a:pt x="62226" y="29690"/>
                    </a:cubicBezTo>
                    <a:lnTo>
                      <a:pt x="63091" y="32283"/>
                    </a:lnTo>
                    <a:lnTo>
                      <a:pt x="63091" y="32283"/>
                    </a:lnTo>
                    <a:cubicBezTo>
                      <a:pt x="63091" y="33148"/>
                      <a:pt x="62226" y="34012"/>
                      <a:pt x="62226" y="34877"/>
                    </a:cubicBezTo>
                    <a:cubicBezTo>
                      <a:pt x="61362" y="36605"/>
                      <a:pt x="59634" y="37470"/>
                      <a:pt x="57905" y="37470"/>
                    </a:cubicBezTo>
                    <a:cubicBezTo>
                      <a:pt x="55312" y="38334"/>
                      <a:pt x="54448" y="38334"/>
                      <a:pt x="54448" y="38334"/>
                    </a:cubicBezTo>
                    <a:close/>
                    <a:moveTo>
                      <a:pt x="53584" y="34012"/>
                    </a:moveTo>
                    <a:cubicBezTo>
                      <a:pt x="53584" y="34012"/>
                      <a:pt x="54448" y="34012"/>
                      <a:pt x="54448" y="34012"/>
                    </a:cubicBezTo>
                    <a:cubicBezTo>
                      <a:pt x="54448" y="34012"/>
                      <a:pt x="55312" y="34012"/>
                      <a:pt x="55312" y="34012"/>
                    </a:cubicBezTo>
                    <a:lnTo>
                      <a:pt x="53584" y="34012"/>
                    </a:lnTo>
                    <a:close/>
                    <a:moveTo>
                      <a:pt x="22471" y="9807"/>
                    </a:moveTo>
                    <a:cubicBezTo>
                      <a:pt x="25063" y="9807"/>
                      <a:pt x="28520" y="10672"/>
                      <a:pt x="31977" y="11536"/>
                    </a:cubicBezTo>
                    <a:cubicBezTo>
                      <a:pt x="41484" y="14994"/>
                      <a:pt x="49262" y="21910"/>
                      <a:pt x="51855" y="29690"/>
                    </a:cubicBezTo>
                    <a:lnTo>
                      <a:pt x="57041" y="28825"/>
                    </a:lnTo>
                    <a:cubicBezTo>
                      <a:pt x="53584" y="17587"/>
                      <a:pt x="42349" y="9807"/>
                      <a:pt x="33706" y="7214"/>
                    </a:cubicBezTo>
                    <a:cubicBezTo>
                      <a:pt x="25063" y="4621"/>
                      <a:pt x="12100" y="3756"/>
                      <a:pt x="6050" y="12401"/>
                    </a:cubicBezTo>
                    <a:lnTo>
                      <a:pt x="10371" y="14994"/>
                    </a:lnTo>
                    <a:cubicBezTo>
                      <a:pt x="12100" y="11536"/>
                      <a:pt x="16421" y="9807"/>
                      <a:pt x="22471" y="9807"/>
                    </a:cubicBezTo>
                    <a:close/>
                    <a:moveTo>
                      <a:pt x="4321" y="16723"/>
                    </a:moveTo>
                    <a:cubicBezTo>
                      <a:pt x="4321" y="16723"/>
                      <a:pt x="4321" y="17587"/>
                      <a:pt x="4321" y="16723"/>
                    </a:cubicBezTo>
                    <a:cubicBezTo>
                      <a:pt x="5186" y="17587"/>
                      <a:pt x="6050" y="17587"/>
                      <a:pt x="6050" y="17587"/>
                    </a:cubicBezTo>
                    <a:lnTo>
                      <a:pt x="4321" y="16723"/>
                    </a:lnTo>
                    <a:close/>
                  </a:path>
                </a:pathLst>
              </a:custGeom>
              <a:solidFill>
                <a:srgbClr val="355464"/>
              </a:solidFill>
              <a:ln w="863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lv-LV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2407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A3B54-6FE9-C9BA-1A48-A9836F2D26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CDCC53-7601-9182-2EF4-D72AC7868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Grozījumi Ceļu satiksmes drošības padomes nolikumā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AB8257-FBE1-11B0-8D9A-B3C6E196F81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42BCF5-CFC8-D8FD-95D5-E1BC3A3C4B22}"/>
              </a:ext>
            </a:extLst>
          </p:cNvPr>
          <p:cNvSpPr/>
          <p:nvPr/>
        </p:nvSpPr>
        <p:spPr>
          <a:xfrm>
            <a:off x="2799470" y="1349720"/>
            <a:ext cx="5887329" cy="3032366"/>
          </a:xfrm>
          <a:prstGeom prst="rect">
            <a:avLst/>
          </a:prstGeom>
          <a:solidFill>
            <a:srgbClr val="3554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CD4A5D-AAD7-3B3F-97D3-3D93A91A20F8}"/>
              </a:ext>
            </a:extLst>
          </p:cNvPr>
          <p:cNvSpPr/>
          <p:nvPr/>
        </p:nvSpPr>
        <p:spPr>
          <a:xfrm>
            <a:off x="2590800" y="1498539"/>
            <a:ext cx="5954806" cy="309609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Aktualizēti struktūrvienību nosaukumi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Pārskatīts ministriju un valsts institūciju pārstāvniecības līmenis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>
                <a:solidFill>
                  <a:schemeClr val="tx1"/>
                </a:solidFill>
              </a:rPr>
              <a:t>Precizējumi attiecībā uz nevalstiskā sektora pārstāvniecību:</a:t>
            </a:r>
          </a:p>
          <a:p>
            <a:pPr marL="285750" indent="792163">
              <a:buFontTx/>
              <a:buChar char="-"/>
            </a:pPr>
            <a:r>
              <a:rPr lang="lv-LV" dirty="0">
                <a:solidFill>
                  <a:schemeClr val="tx1"/>
                </a:solidFill>
              </a:rPr>
              <a:t>dzēstas neeksistējošas biedrības</a:t>
            </a:r>
          </a:p>
          <a:p>
            <a:pPr marL="285750" indent="792163">
              <a:buFontTx/>
              <a:buChar char="-"/>
            </a:pPr>
            <a:r>
              <a:rPr lang="lv-LV" dirty="0">
                <a:solidFill>
                  <a:schemeClr val="tx1"/>
                </a:solidFill>
              </a:rPr>
              <a:t>pārskatīts esošo NVO dalības līmenis un noteikti kritēriji NVO dalībai CSDP</a:t>
            </a:r>
          </a:p>
          <a:p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lv-LV" dirty="0">
              <a:solidFill>
                <a:schemeClr val="tx1"/>
              </a:solidFill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lv-LV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178B3D9-0AF3-11FC-767F-63137B1FB571}"/>
              </a:ext>
            </a:extLst>
          </p:cNvPr>
          <p:cNvSpPr/>
          <p:nvPr/>
        </p:nvSpPr>
        <p:spPr>
          <a:xfrm>
            <a:off x="613801" y="2139732"/>
            <a:ext cx="1539688" cy="150523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b="1" dirty="0">
                <a:solidFill>
                  <a:schemeClr val="tx1"/>
                </a:solidFill>
              </a:rPr>
              <a:t>Padomes sastāvs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EA33C08-EF02-8D90-1BA7-D68BCDBBF6A2}"/>
              </a:ext>
            </a:extLst>
          </p:cNvPr>
          <p:cNvCxnSpPr>
            <a:stCxn id="7" idx="4"/>
          </p:cNvCxnSpPr>
          <p:nvPr/>
        </p:nvCxnSpPr>
        <p:spPr>
          <a:xfrm>
            <a:off x="1383645" y="3644962"/>
            <a:ext cx="1207155" cy="9496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6532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85FC34-FE0A-D8F0-A128-299E92EB84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3600A-4558-076E-F29D-59283457A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Kritēriji NVO dalībai CSDP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345FD3-D0F1-770A-4CE0-E2BF68E5A4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195161" y="4800596"/>
            <a:ext cx="429296" cy="228600"/>
          </a:xfrm>
        </p:spPr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5</a:t>
            </a:fld>
            <a:endParaRPr lang="en-US" altLang="lv-LV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F7EADDF-A3EB-9107-5B19-1ED3497B9FE2}"/>
              </a:ext>
            </a:extLst>
          </p:cNvPr>
          <p:cNvGrpSpPr/>
          <p:nvPr/>
        </p:nvGrpSpPr>
        <p:grpSpPr>
          <a:xfrm>
            <a:off x="3692489" y="1525652"/>
            <a:ext cx="2702664" cy="2805342"/>
            <a:chOff x="3033889" y="1080934"/>
            <a:chExt cx="3076223" cy="328253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7C7499B-E53D-8D8B-9E70-559F0470668B}"/>
                </a:ext>
              </a:extLst>
            </p:cNvPr>
            <p:cNvCxnSpPr/>
            <p:nvPr/>
          </p:nvCxnSpPr>
          <p:spPr>
            <a:xfrm flipV="1">
              <a:off x="3770009" y="3006542"/>
              <a:ext cx="308441" cy="17839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B2DCAC-00A3-0009-A3EA-9701B9108726}"/>
                </a:ext>
              </a:extLst>
            </p:cNvPr>
            <p:cNvCxnSpPr/>
            <p:nvPr/>
          </p:nvCxnSpPr>
          <p:spPr>
            <a:xfrm>
              <a:off x="3770009" y="2223602"/>
              <a:ext cx="308441" cy="17839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C7F58440-FA86-824C-306D-66C815D90848}"/>
                </a:ext>
              </a:extLst>
            </p:cNvPr>
            <p:cNvCxnSpPr/>
            <p:nvPr/>
          </p:nvCxnSpPr>
          <p:spPr>
            <a:xfrm flipH="1" flipV="1">
              <a:off x="5060887" y="3006542"/>
              <a:ext cx="308441" cy="17839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CF8FB6A-5BC6-6E4B-96BE-50D97622EB13}"/>
                </a:ext>
              </a:extLst>
            </p:cNvPr>
            <p:cNvCxnSpPr/>
            <p:nvPr/>
          </p:nvCxnSpPr>
          <p:spPr>
            <a:xfrm flipH="1">
              <a:off x="5060887" y="2223602"/>
              <a:ext cx="308441" cy="178398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27265D99-3100-3C03-5DA2-10FC696FD121}"/>
                </a:ext>
              </a:extLst>
            </p:cNvPr>
            <p:cNvCxnSpPr>
              <a:cxnSpLocks/>
              <a:stCxn id="28" idx="0"/>
              <a:endCxn id="19" idx="4"/>
            </p:cNvCxnSpPr>
            <p:nvPr/>
          </p:nvCxnSpPr>
          <p:spPr>
            <a:xfrm flipV="1">
              <a:off x="4572001" y="3310582"/>
              <a:ext cx="29308" cy="24998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1C32348-95AC-1239-766C-F9DB9A0BF59C}"/>
                </a:ext>
              </a:extLst>
            </p:cNvPr>
            <p:cNvCxnSpPr>
              <a:cxnSpLocks/>
              <a:stCxn id="30" idx="4"/>
              <a:endCxn id="19" idx="0"/>
            </p:cNvCxnSpPr>
            <p:nvPr/>
          </p:nvCxnSpPr>
          <p:spPr>
            <a:xfrm>
              <a:off x="4572001" y="1883830"/>
              <a:ext cx="29308" cy="249986"/>
            </a:xfrm>
            <a:prstGeom prst="line">
              <a:avLst/>
            </a:pr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0" name="Oval 19">
              <a:extLst>
                <a:ext uri="{FF2B5EF4-FFF2-40B4-BE49-F238E27FC236}">
                  <a16:creationId xmlns:a16="http://schemas.microsoft.com/office/drawing/2014/main" id="{C9CC22E6-A837-5A94-493B-2BC00F2EDE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553" y="1080934"/>
              <a:ext cx="802895" cy="802896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28" name="Oval 20">
              <a:extLst>
                <a:ext uri="{FF2B5EF4-FFF2-40B4-BE49-F238E27FC236}">
                  <a16:creationId xmlns:a16="http://schemas.microsoft.com/office/drawing/2014/main" id="{03AFED20-05E8-5B9E-1B0A-ECF2A070A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0553" y="3560568"/>
              <a:ext cx="802895" cy="802896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>
                <a:latin typeface="+mn-lt"/>
              </a:endParaRPr>
            </a:p>
          </p:txBody>
        </p:sp>
        <p:sp>
          <p:nvSpPr>
            <p:cNvPr id="26" name="Oval 14">
              <a:extLst>
                <a:ext uri="{FF2B5EF4-FFF2-40B4-BE49-F238E27FC236}">
                  <a16:creationId xmlns:a16="http://schemas.microsoft.com/office/drawing/2014/main" id="{8FB11C2E-0A3C-AF3E-38BD-EAE0C33D91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889" y="1657130"/>
              <a:ext cx="802895" cy="802896"/>
            </a:xfrm>
            <a:prstGeom prst="ellipse">
              <a:avLst/>
            </a:prstGeom>
            <a:solidFill>
              <a:srgbClr val="7ADFE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82D7A607-C98F-D7D3-2F27-F5E12F500BF3}"/>
                </a:ext>
              </a:extLst>
            </p:cNvPr>
            <p:cNvGrpSpPr/>
            <p:nvPr/>
          </p:nvGrpSpPr>
          <p:grpSpPr>
            <a:xfrm>
              <a:off x="5307217" y="2984374"/>
              <a:ext cx="802895" cy="802895"/>
              <a:chOff x="3995459" y="7121636"/>
              <a:chExt cx="837454" cy="837454"/>
            </a:xfrm>
          </p:grpSpPr>
          <p:sp>
            <p:nvSpPr>
              <p:cNvPr id="24" name="Oval 18">
                <a:extLst>
                  <a:ext uri="{FF2B5EF4-FFF2-40B4-BE49-F238E27FC236}">
                    <a16:creationId xmlns:a16="http://schemas.microsoft.com/office/drawing/2014/main" id="{2861B92D-C5EB-6FED-A4EA-7CE004FB7D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5459" y="7121636"/>
                <a:ext cx="837454" cy="837454"/>
              </a:xfrm>
              <a:prstGeom prst="ellipse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/>
              </a:p>
            </p:txBody>
          </p:sp>
          <p:sp>
            <p:nvSpPr>
              <p:cNvPr id="25" name="Freeform 42">
                <a:extLst>
                  <a:ext uri="{FF2B5EF4-FFF2-40B4-BE49-F238E27FC236}">
                    <a16:creationId xmlns:a16="http://schemas.microsoft.com/office/drawing/2014/main" id="{BE9E6AAC-EE46-D874-0674-F819A0ADC1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68022" y="7251929"/>
                <a:ext cx="492328" cy="576868"/>
              </a:xfrm>
              <a:custGeom>
                <a:avLst/>
                <a:gdLst>
                  <a:gd name="T0" fmla="*/ 122 w 419"/>
                  <a:gd name="T1" fmla="*/ 141 h 491"/>
                  <a:gd name="T2" fmla="*/ 156 w 419"/>
                  <a:gd name="T3" fmla="*/ 239 h 491"/>
                  <a:gd name="T4" fmla="*/ 169 w 419"/>
                  <a:gd name="T5" fmla="*/ 276 h 491"/>
                  <a:gd name="T6" fmla="*/ 194 w 419"/>
                  <a:gd name="T7" fmla="*/ 293 h 491"/>
                  <a:gd name="T8" fmla="*/ 220 w 419"/>
                  <a:gd name="T9" fmla="*/ 276 h 491"/>
                  <a:gd name="T10" fmla="*/ 233 w 419"/>
                  <a:gd name="T11" fmla="*/ 239 h 491"/>
                  <a:gd name="T12" fmla="*/ 266 w 419"/>
                  <a:gd name="T13" fmla="*/ 141 h 491"/>
                  <a:gd name="T14" fmla="*/ 194 w 419"/>
                  <a:gd name="T15" fmla="*/ 283 h 491"/>
                  <a:gd name="T16" fmla="*/ 207 w 419"/>
                  <a:gd name="T17" fmla="*/ 276 h 491"/>
                  <a:gd name="T18" fmla="*/ 223 w 419"/>
                  <a:gd name="T19" fmla="*/ 263 h 491"/>
                  <a:gd name="T20" fmla="*/ 169 w 419"/>
                  <a:gd name="T21" fmla="*/ 266 h 491"/>
                  <a:gd name="T22" fmla="*/ 165 w 419"/>
                  <a:gd name="T23" fmla="*/ 244 h 491"/>
                  <a:gd name="T24" fmla="*/ 223 w 419"/>
                  <a:gd name="T25" fmla="*/ 263 h 491"/>
                  <a:gd name="T26" fmla="*/ 223 w 419"/>
                  <a:gd name="T27" fmla="*/ 235 h 491"/>
                  <a:gd name="T28" fmla="*/ 199 w 419"/>
                  <a:gd name="T29" fmla="*/ 168 h 491"/>
                  <a:gd name="T30" fmla="*/ 221 w 419"/>
                  <a:gd name="T31" fmla="*/ 134 h 491"/>
                  <a:gd name="T32" fmla="*/ 194 w 419"/>
                  <a:gd name="T33" fmla="*/ 159 h 491"/>
                  <a:gd name="T34" fmla="*/ 168 w 419"/>
                  <a:gd name="T35" fmla="*/ 134 h 491"/>
                  <a:gd name="T36" fmla="*/ 190 w 419"/>
                  <a:gd name="T37" fmla="*/ 168 h 491"/>
                  <a:gd name="T38" fmla="*/ 165 w 419"/>
                  <a:gd name="T39" fmla="*/ 235 h 491"/>
                  <a:gd name="T40" fmla="*/ 132 w 419"/>
                  <a:gd name="T41" fmla="*/ 141 h 491"/>
                  <a:gd name="T42" fmla="*/ 257 w 419"/>
                  <a:gd name="T43" fmla="*/ 141 h 491"/>
                  <a:gd name="T44" fmla="*/ 407 w 419"/>
                  <a:gd name="T45" fmla="*/ 250 h 491"/>
                  <a:gd name="T46" fmla="*/ 374 w 419"/>
                  <a:gd name="T47" fmla="*/ 183 h 491"/>
                  <a:gd name="T48" fmla="*/ 374 w 419"/>
                  <a:gd name="T49" fmla="*/ 118 h 491"/>
                  <a:gd name="T50" fmla="*/ 193 w 419"/>
                  <a:gd name="T51" fmla="*/ 0 h 491"/>
                  <a:gd name="T52" fmla="*/ 61 w 419"/>
                  <a:gd name="T53" fmla="*/ 288 h 491"/>
                  <a:gd name="T54" fmla="*/ 72 w 419"/>
                  <a:gd name="T55" fmla="*/ 454 h 491"/>
                  <a:gd name="T56" fmla="*/ 197 w 419"/>
                  <a:gd name="T57" fmla="*/ 491 h 491"/>
                  <a:gd name="T58" fmla="*/ 259 w 419"/>
                  <a:gd name="T59" fmla="*/ 480 h 491"/>
                  <a:gd name="T60" fmla="*/ 345 w 419"/>
                  <a:gd name="T61" fmla="*/ 413 h 491"/>
                  <a:gd name="T62" fmla="*/ 378 w 419"/>
                  <a:gd name="T63" fmla="*/ 391 h 491"/>
                  <a:gd name="T64" fmla="*/ 378 w 419"/>
                  <a:gd name="T65" fmla="*/ 360 h 491"/>
                  <a:gd name="T66" fmla="*/ 388 w 419"/>
                  <a:gd name="T67" fmla="*/ 339 h 491"/>
                  <a:gd name="T68" fmla="*/ 394 w 419"/>
                  <a:gd name="T69" fmla="*/ 319 h 491"/>
                  <a:gd name="T70" fmla="*/ 390 w 419"/>
                  <a:gd name="T71" fmla="*/ 304 h 491"/>
                  <a:gd name="T72" fmla="*/ 409 w 419"/>
                  <a:gd name="T73" fmla="*/ 289 h 491"/>
                  <a:gd name="T74" fmla="*/ 407 w 419"/>
                  <a:gd name="T75" fmla="*/ 250 h 491"/>
                  <a:gd name="T76" fmla="*/ 385 w 419"/>
                  <a:gd name="T77" fmla="*/ 286 h 491"/>
                  <a:gd name="T78" fmla="*/ 380 w 419"/>
                  <a:gd name="T79" fmla="*/ 307 h 491"/>
                  <a:gd name="T80" fmla="*/ 385 w 419"/>
                  <a:gd name="T81" fmla="*/ 317 h 491"/>
                  <a:gd name="T82" fmla="*/ 376 w 419"/>
                  <a:gd name="T83" fmla="*/ 331 h 491"/>
                  <a:gd name="T84" fmla="*/ 375 w 419"/>
                  <a:gd name="T85" fmla="*/ 344 h 491"/>
                  <a:gd name="T86" fmla="*/ 369 w 419"/>
                  <a:gd name="T87" fmla="*/ 365 h 491"/>
                  <a:gd name="T88" fmla="*/ 347 w 419"/>
                  <a:gd name="T89" fmla="*/ 404 h 491"/>
                  <a:gd name="T90" fmla="*/ 261 w 419"/>
                  <a:gd name="T91" fmla="*/ 386 h 491"/>
                  <a:gd name="T92" fmla="*/ 250 w 419"/>
                  <a:gd name="T93" fmla="*/ 476 h 491"/>
                  <a:gd name="T94" fmla="*/ 89 w 419"/>
                  <a:gd name="T95" fmla="*/ 307 h 491"/>
                  <a:gd name="T96" fmla="*/ 9 w 419"/>
                  <a:gd name="T97" fmla="*/ 167 h 491"/>
                  <a:gd name="T98" fmla="*/ 193 w 419"/>
                  <a:gd name="T99" fmla="*/ 9 h 491"/>
                  <a:gd name="T100" fmla="*/ 365 w 419"/>
                  <a:gd name="T101" fmla="*/ 120 h 491"/>
                  <a:gd name="T102" fmla="*/ 365 w 419"/>
                  <a:gd name="T103" fmla="*/ 180 h 491"/>
                  <a:gd name="T104" fmla="*/ 399 w 419"/>
                  <a:gd name="T105" fmla="*/ 255 h 491"/>
                  <a:gd name="T106" fmla="*/ 405 w 419"/>
                  <a:gd name="T107" fmla="*/ 281 h 4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419" h="491">
                    <a:moveTo>
                      <a:pt x="194" y="69"/>
                    </a:moveTo>
                    <a:cubicBezTo>
                      <a:pt x="155" y="69"/>
                      <a:pt x="122" y="101"/>
                      <a:pt x="122" y="141"/>
                    </a:cubicBezTo>
                    <a:cubicBezTo>
                      <a:pt x="122" y="161"/>
                      <a:pt x="130" y="180"/>
                      <a:pt x="144" y="195"/>
                    </a:cubicBezTo>
                    <a:cubicBezTo>
                      <a:pt x="148" y="199"/>
                      <a:pt x="156" y="210"/>
                      <a:pt x="156" y="239"/>
                    </a:cubicBezTo>
                    <a:cubicBezTo>
                      <a:pt x="156" y="263"/>
                      <a:pt x="156" y="263"/>
                      <a:pt x="156" y="263"/>
                    </a:cubicBezTo>
                    <a:cubicBezTo>
                      <a:pt x="156" y="270"/>
                      <a:pt x="162" y="276"/>
                      <a:pt x="169" y="276"/>
                    </a:cubicBezTo>
                    <a:cubicBezTo>
                      <a:pt x="172" y="276"/>
                      <a:pt x="172" y="276"/>
                      <a:pt x="172" y="276"/>
                    </a:cubicBezTo>
                    <a:cubicBezTo>
                      <a:pt x="174" y="285"/>
                      <a:pt x="183" y="293"/>
                      <a:pt x="194" y="293"/>
                    </a:cubicBezTo>
                    <a:cubicBezTo>
                      <a:pt x="205" y="293"/>
                      <a:pt x="214" y="285"/>
                      <a:pt x="217" y="276"/>
                    </a:cubicBezTo>
                    <a:cubicBezTo>
                      <a:pt x="220" y="276"/>
                      <a:pt x="220" y="276"/>
                      <a:pt x="220" y="276"/>
                    </a:cubicBezTo>
                    <a:cubicBezTo>
                      <a:pt x="227" y="276"/>
                      <a:pt x="233" y="270"/>
                      <a:pt x="233" y="263"/>
                    </a:cubicBezTo>
                    <a:cubicBezTo>
                      <a:pt x="233" y="239"/>
                      <a:pt x="233" y="239"/>
                      <a:pt x="233" y="239"/>
                    </a:cubicBezTo>
                    <a:cubicBezTo>
                      <a:pt x="233" y="210"/>
                      <a:pt x="241" y="199"/>
                      <a:pt x="244" y="195"/>
                    </a:cubicBezTo>
                    <a:cubicBezTo>
                      <a:pt x="258" y="180"/>
                      <a:pt x="266" y="161"/>
                      <a:pt x="266" y="141"/>
                    </a:cubicBezTo>
                    <a:cubicBezTo>
                      <a:pt x="266" y="101"/>
                      <a:pt x="234" y="69"/>
                      <a:pt x="194" y="69"/>
                    </a:cubicBezTo>
                    <a:close/>
                    <a:moveTo>
                      <a:pt x="194" y="283"/>
                    </a:moveTo>
                    <a:cubicBezTo>
                      <a:pt x="189" y="283"/>
                      <a:pt x="184" y="280"/>
                      <a:pt x="182" y="276"/>
                    </a:cubicBezTo>
                    <a:cubicBezTo>
                      <a:pt x="207" y="276"/>
                      <a:pt x="207" y="276"/>
                      <a:pt x="207" y="276"/>
                    </a:cubicBezTo>
                    <a:cubicBezTo>
                      <a:pt x="205" y="280"/>
                      <a:pt x="200" y="283"/>
                      <a:pt x="194" y="283"/>
                    </a:cubicBezTo>
                    <a:close/>
                    <a:moveTo>
                      <a:pt x="223" y="263"/>
                    </a:moveTo>
                    <a:cubicBezTo>
                      <a:pt x="223" y="265"/>
                      <a:pt x="222" y="266"/>
                      <a:pt x="220" y="266"/>
                    </a:cubicBezTo>
                    <a:cubicBezTo>
                      <a:pt x="169" y="266"/>
                      <a:pt x="169" y="266"/>
                      <a:pt x="169" y="266"/>
                    </a:cubicBezTo>
                    <a:cubicBezTo>
                      <a:pt x="167" y="266"/>
                      <a:pt x="165" y="265"/>
                      <a:pt x="165" y="263"/>
                    </a:cubicBezTo>
                    <a:cubicBezTo>
                      <a:pt x="165" y="244"/>
                      <a:pt x="165" y="244"/>
                      <a:pt x="165" y="244"/>
                    </a:cubicBezTo>
                    <a:cubicBezTo>
                      <a:pt x="223" y="244"/>
                      <a:pt x="223" y="244"/>
                      <a:pt x="223" y="244"/>
                    </a:cubicBezTo>
                    <a:lnTo>
                      <a:pt x="223" y="263"/>
                    </a:lnTo>
                    <a:close/>
                    <a:moveTo>
                      <a:pt x="237" y="188"/>
                    </a:moveTo>
                    <a:cubicBezTo>
                      <a:pt x="232" y="194"/>
                      <a:pt x="224" y="207"/>
                      <a:pt x="223" y="235"/>
                    </a:cubicBezTo>
                    <a:cubicBezTo>
                      <a:pt x="199" y="235"/>
                      <a:pt x="199" y="235"/>
                      <a:pt x="199" y="235"/>
                    </a:cubicBezTo>
                    <a:cubicBezTo>
                      <a:pt x="199" y="168"/>
                      <a:pt x="199" y="168"/>
                      <a:pt x="199" y="168"/>
                    </a:cubicBezTo>
                    <a:cubicBezTo>
                      <a:pt x="218" y="165"/>
                      <a:pt x="224" y="141"/>
                      <a:pt x="224" y="140"/>
                    </a:cubicBezTo>
                    <a:cubicBezTo>
                      <a:pt x="225" y="137"/>
                      <a:pt x="223" y="135"/>
                      <a:pt x="221" y="134"/>
                    </a:cubicBezTo>
                    <a:cubicBezTo>
                      <a:pt x="218" y="133"/>
                      <a:pt x="216" y="135"/>
                      <a:pt x="215" y="137"/>
                    </a:cubicBezTo>
                    <a:cubicBezTo>
                      <a:pt x="215" y="138"/>
                      <a:pt x="210" y="159"/>
                      <a:pt x="194" y="159"/>
                    </a:cubicBezTo>
                    <a:cubicBezTo>
                      <a:pt x="179" y="159"/>
                      <a:pt x="173" y="138"/>
                      <a:pt x="173" y="137"/>
                    </a:cubicBezTo>
                    <a:cubicBezTo>
                      <a:pt x="173" y="135"/>
                      <a:pt x="170" y="133"/>
                      <a:pt x="168" y="134"/>
                    </a:cubicBezTo>
                    <a:cubicBezTo>
                      <a:pt x="165" y="135"/>
                      <a:pt x="164" y="137"/>
                      <a:pt x="164" y="140"/>
                    </a:cubicBezTo>
                    <a:cubicBezTo>
                      <a:pt x="165" y="141"/>
                      <a:pt x="170" y="165"/>
                      <a:pt x="190" y="168"/>
                    </a:cubicBezTo>
                    <a:cubicBezTo>
                      <a:pt x="190" y="235"/>
                      <a:pt x="190" y="235"/>
                      <a:pt x="190" y="235"/>
                    </a:cubicBezTo>
                    <a:cubicBezTo>
                      <a:pt x="165" y="235"/>
                      <a:pt x="165" y="235"/>
                      <a:pt x="165" y="235"/>
                    </a:cubicBezTo>
                    <a:cubicBezTo>
                      <a:pt x="164" y="207"/>
                      <a:pt x="156" y="194"/>
                      <a:pt x="151" y="188"/>
                    </a:cubicBezTo>
                    <a:cubicBezTo>
                      <a:pt x="139" y="176"/>
                      <a:pt x="132" y="158"/>
                      <a:pt x="132" y="141"/>
                    </a:cubicBezTo>
                    <a:cubicBezTo>
                      <a:pt x="132" y="107"/>
                      <a:pt x="160" y="79"/>
                      <a:pt x="194" y="79"/>
                    </a:cubicBezTo>
                    <a:cubicBezTo>
                      <a:pt x="229" y="79"/>
                      <a:pt x="257" y="107"/>
                      <a:pt x="257" y="141"/>
                    </a:cubicBezTo>
                    <a:cubicBezTo>
                      <a:pt x="257" y="158"/>
                      <a:pt x="250" y="176"/>
                      <a:pt x="237" y="188"/>
                    </a:cubicBezTo>
                    <a:close/>
                    <a:moveTo>
                      <a:pt x="407" y="250"/>
                    </a:moveTo>
                    <a:cubicBezTo>
                      <a:pt x="395" y="232"/>
                      <a:pt x="374" y="197"/>
                      <a:pt x="372" y="188"/>
                    </a:cubicBezTo>
                    <a:cubicBezTo>
                      <a:pt x="373" y="187"/>
                      <a:pt x="373" y="185"/>
                      <a:pt x="374" y="183"/>
                    </a:cubicBezTo>
                    <a:cubicBezTo>
                      <a:pt x="376" y="176"/>
                      <a:pt x="379" y="166"/>
                      <a:pt x="379" y="158"/>
                    </a:cubicBezTo>
                    <a:cubicBezTo>
                      <a:pt x="379" y="146"/>
                      <a:pt x="377" y="129"/>
                      <a:pt x="374" y="118"/>
                    </a:cubicBezTo>
                    <a:cubicBezTo>
                      <a:pt x="373" y="112"/>
                      <a:pt x="364" y="83"/>
                      <a:pt x="338" y="55"/>
                    </a:cubicBezTo>
                    <a:cubicBezTo>
                      <a:pt x="303" y="18"/>
                      <a:pt x="255" y="0"/>
                      <a:pt x="193" y="0"/>
                    </a:cubicBezTo>
                    <a:cubicBezTo>
                      <a:pt x="65" y="0"/>
                      <a:pt x="0" y="56"/>
                      <a:pt x="0" y="167"/>
                    </a:cubicBezTo>
                    <a:cubicBezTo>
                      <a:pt x="0" y="231"/>
                      <a:pt x="37" y="266"/>
                      <a:pt x="61" y="288"/>
                    </a:cubicBezTo>
                    <a:cubicBezTo>
                      <a:pt x="70" y="297"/>
                      <a:pt x="78" y="304"/>
                      <a:pt x="80" y="310"/>
                    </a:cubicBezTo>
                    <a:cubicBezTo>
                      <a:pt x="97" y="376"/>
                      <a:pt x="82" y="429"/>
                      <a:pt x="72" y="454"/>
                    </a:cubicBezTo>
                    <a:cubicBezTo>
                      <a:pt x="71" y="456"/>
                      <a:pt x="72" y="459"/>
                      <a:pt x="74" y="460"/>
                    </a:cubicBezTo>
                    <a:cubicBezTo>
                      <a:pt x="112" y="480"/>
                      <a:pt x="154" y="491"/>
                      <a:pt x="197" y="491"/>
                    </a:cubicBezTo>
                    <a:cubicBezTo>
                      <a:pt x="217" y="491"/>
                      <a:pt x="236" y="489"/>
                      <a:pt x="256" y="484"/>
                    </a:cubicBezTo>
                    <a:cubicBezTo>
                      <a:pt x="258" y="484"/>
                      <a:pt x="259" y="482"/>
                      <a:pt x="259" y="480"/>
                    </a:cubicBezTo>
                    <a:cubicBezTo>
                      <a:pt x="259" y="438"/>
                      <a:pt x="260" y="406"/>
                      <a:pt x="262" y="396"/>
                    </a:cubicBezTo>
                    <a:cubicBezTo>
                      <a:pt x="280" y="401"/>
                      <a:pt x="335" y="413"/>
                      <a:pt x="345" y="413"/>
                    </a:cubicBezTo>
                    <a:cubicBezTo>
                      <a:pt x="346" y="413"/>
                      <a:pt x="347" y="413"/>
                      <a:pt x="347" y="413"/>
                    </a:cubicBezTo>
                    <a:cubicBezTo>
                      <a:pt x="355" y="413"/>
                      <a:pt x="374" y="413"/>
                      <a:pt x="378" y="391"/>
                    </a:cubicBezTo>
                    <a:cubicBezTo>
                      <a:pt x="381" y="380"/>
                      <a:pt x="380" y="370"/>
                      <a:pt x="379" y="364"/>
                    </a:cubicBezTo>
                    <a:cubicBezTo>
                      <a:pt x="379" y="362"/>
                      <a:pt x="378" y="360"/>
                      <a:pt x="378" y="360"/>
                    </a:cubicBezTo>
                    <a:cubicBezTo>
                      <a:pt x="379" y="356"/>
                      <a:pt x="382" y="352"/>
                      <a:pt x="384" y="348"/>
                    </a:cubicBezTo>
                    <a:cubicBezTo>
                      <a:pt x="386" y="344"/>
                      <a:pt x="387" y="342"/>
                      <a:pt x="388" y="339"/>
                    </a:cubicBezTo>
                    <a:cubicBezTo>
                      <a:pt x="388" y="337"/>
                      <a:pt x="387" y="333"/>
                      <a:pt x="386" y="330"/>
                    </a:cubicBezTo>
                    <a:cubicBezTo>
                      <a:pt x="389" y="327"/>
                      <a:pt x="393" y="323"/>
                      <a:pt x="394" y="319"/>
                    </a:cubicBezTo>
                    <a:cubicBezTo>
                      <a:pt x="394" y="315"/>
                      <a:pt x="392" y="310"/>
                      <a:pt x="390" y="305"/>
                    </a:cubicBezTo>
                    <a:cubicBezTo>
                      <a:pt x="390" y="305"/>
                      <a:pt x="390" y="305"/>
                      <a:pt x="390" y="304"/>
                    </a:cubicBezTo>
                    <a:cubicBezTo>
                      <a:pt x="390" y="303"/>
                      <a:pt x="390" y="299"/>
                      <a:pt x="390" y="294"/>
                    </a:cubicBezTo>
                    <a:cubicBezTo>
                      <a:pt x="396" y="293"/>
                      <a:pt x="406" y="291"/>
                      <a:pt x="409" y="289"/>
                    </a:cubicBezTo>
                    <a:cubicBezTo>
                      <a:pt x="415" y="286"/>
                      <a:pt x="419" y="277"/>
                      <a:pt x="419" y="272"/>
                    </a:cubicBezTo>
                    <a:cubicBezTo>
                      <a:pt x="419" y="270"/>
                      <a:pt x="418" y="270"/>
                      <a:pt x="407" y="250"/>
                    </a:cubicBezTo>
                    <a:close/>
                    <a:moveTo>
                      <a:pt x="405" y="281"/>
                    </a:moveTo>
                    <a:cubicBezTo>
                      <a:pt x="403" y="282"/>
                      <a:pt x="393" y="284"/>
                      <a:pt x="385" y="286"/>
                    </a:cubicBezTo>
                    <a:cubicBezTo>
                      <a:pt x="383" y="286"/>
                      <a:pt x="381" y="288"/>
                      <a:pt x="381" y="290"/>
                    </a:cubicBezTo>
                    <a:cubicBezTo>
                      <a:pt x="380" y="305"/>
                      <a:pt x="380" y="306"/>
                      <a:pt x="380" y="307"/>
                    </a:cubicBezTo>
                    <a:cubicBezTo>
                      <a:pt x="381" y="308"/>
                      <a:pt x="381" y="308"/>
                      <a:pt x="382" y="310"/>
                    </a:cubicBezTo>
                    <a:cubicBezTo>
                      <a:pt x="384" y="314"/>
                      <a:pt x="385" y="316"/>
                      <a:pt x="385" y="317"/>
                    </a:cubicBezTo>
                    <a:cubicBezTo>
                      <a:pt x="384" y="319"/>
                      <a:pt x="381" y="322"/>
                      <a:pt x="377" y="325"/>
                    </a:cubicBezTo>
                    <a:cubicBezTo>
                      <a:pt x="376" y="326"/>
                      <a:pt x="375" y="329"/>
                      <a:pt x="376" y="331"/>
                    </a:cubicBezTo>
                    <a:cubicBezTo>
                      <a:pt x="377" y="334"/>
                      <a:pt x="378" y="337"/>
                      <a:pt x="378" y="338"/>
                    </a:cubicBezTo>
                    <a:cubicBezTo>
                      <a:pt x="378" y="339"/>
                      <a:pt x="377" y="342"/>
                      <a:pt x="375" y="344"/>
                    </a:cubicBezTo>
                    <a:cubicBezTo>
                      <a:pt x="373" y="348"/>
                      <a:pt x="371" y="353"/>
                      <a:pt x="369" y="357"/>
                    </a:cubicBezTo>
                    <a:cubicBezTo>
                      <a:pt x="369" y="359"/>
                      <a:pt x="369" y="362"/>
                      <a:pt x="369" y="365"/>
                    </a:cubicBezTo>
                    <a:cubicBezTo>
                      <a:pt x="370" y="371"/>
                      <a:pt x="371" y="379"/>
                      <a:pt x="369" y="389"/>
                    </a:cubicBezTo>
                    <a:cubicBezTo>
                      <a:pt x="367" y="401"/>
                      <a:pt x="359" y="404"/>
                      <a:pt x="347" y="404"/>
                    </a:cubicBezTo>
                    <a:cubicBezTo>
                      <a:pt x="347" y="404"/>
                      <a:pt x="346" y="404"/>
                      <a:pt x="345" y="404"/>
                    </a:cubicBezTo>
                    <a:cubicBezTo>
                      <a:pt x="335" y="403"/>
                      <a:pt x="271" y="389"/>
                      <a:pt x="261" y="386"/>
                    </a:cubicBezTo>
                    <a:cubicBezTo>
                      <a:pt x="259" y="386"/>
                      <a:pt x="257" y="386"/>
                      <a:pt x="256" y="387"/>
                    </a:cubicBezTo>
                    <a:cubicBezTo>
                      <a:pt x="250" y="394"/>
                      <a:pt x="249" y="449"/>
                      <a:pt x="250" y="476"/>
                    </a:cubicBezTo>
                    <a:cubicBezTo>
                      <a:pt x="193" y="488"/>
                      <a:pt x="133" y="480"/>
                      <a:pt x="83" y="454"/>
                    </a:cubicBezTo>
                    <a:cubicBezTo>
                      <a:pt x="93" y="426"/>
                      <a:pt x="105" y="373"/>
                      <a:pt x="89" y="307"/>
                    </a:cubicBezTo>
                    <a:cubicBezTo>
                      <a:pt x="87" y="299"/>
                      <a:pt x="79" y="292"/>
                      <a:pt x="68" y="282"/>
                    </a:cubicBezTo>
                    <a:cubicBezTo>
                      <a:pt x="44" y="260"/>
                      <a:pt x="9" y="227"/>
                      <a:pt x="9" y="167"/>
                    </a:cubicBezTo>
                    <a:cubicBezTo>
                      <a:pt x="9" y="119"/>
                      <a:pt x="22" y="82"/>
                      <a:pt x="47" y="56"/>
                    </a:cubicBezTo>
                    <a:cubicBezTo>
                      <a:pt x="78" y="25"/>
                      <a:pt x="127" y="9"/>
                      <a:pt x="193" y="9"/>
                    </a:cubicBezTo>
                    <a:cubicBezTo>
                      <a:pt x="252" y="9"/>
                      <a:pt x="298" y="27"/>
                      <a:pt x="331" y="61"/>
                    </a:cubicBezTo>
                    <a:cubicBezTo>
                      <a:pt x="357" y="88"/>
                      <a:pt x="364" y="117"/>
                      <a:pt x="365" y="120"/>
                    </a:cubicBezTo>
                    <a:cubicBezTo>
                      <a:pt x="367" y="130"/>
                      <a:pt x="370" y="147"/>
                      <a:pt x="370" y="158"/>
                    </a:cubicBezTo>
                    <a:cubicBezTo>
                      <a:pt x="370" y="165"/>
                      <a:pt x="367" y="174"/>
                      <a:pt x="365" y="180"/>
                    </a:cubicBezTo>
                    <a:cubicBezTo>
                      <a:pt x="363" y="185"/>
                      <a:pt x="363" y="187"/>
                      <a:pt x="363" y="189"/>
                    </a:cubicBezTo>
                    <a:cubicBezTo>
                      <a:pt x="364" y="198"/>
                      <a:pt x="380" y="224"/>
                      <a:pt x="399" y="255"/>
                    </a:cubicBezTo>
                    <a:cubicBezTo>
                      <a:pt x="403" y="263"/>
                      <a:pt x="408" y="271"/>
                      <a:pt x="409" y="273"/>
                    </a:cubicBezTo>
                    <a:cubicBezTo>
                      <a:pt x="409" y="275"/>
                      <a:pt x="406" y="280"/>
                      <a:pt x="405" y="281"/>
                    </a:cubicBezTo>
                    <a:close/>
                  </a:path>
                </a:pathLst>
              </a:custGeom>
              <a:solidFill>
                <a:srgbClr val="355464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351" dirty="0">
                  <a:latin typeface="+mn-lt"/>
                </a:endParaRPr>
              </a:p>
            </p:txBody>
          </p:sp>
        </p:grp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F053CD22-5A68-BB53-0067-FE578232B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889" y="3010673"/>
              <a:ext cx="802895" cy="802896"/>
            </a:xfrm>
            <a:prstGeom prst="ellipse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>
          <p:nvSpPr>
            <p:cNvPr id="20" name="Oval 45">
              <a:extLst>
                <a:ext uri="{FF2B5EF4-FFF2-40B4-BE49-F238E27FC236}">
                  <a16:creationId xmlns:a16="http://schemas.microsoft.com/office/drawing/2014/main" id="{1B1C5E1F-F513-E25E-0233-4B0E1BB8AA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07217" y="1657130"/>
              <a:ext cx="802895" cy="802896"/>
            </a:xfrm>
            <a:prstGeom prst="ellipse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351" dirty="0"/>
            </a:p>
          </p:txBody>
        </p:sp>
        <p:sp useBgFill="1">
          <p:nvSpPr>
            <p:cNvPr id="19" name="Oval 18">
              <a:extLst>
                <a:ext uri="{FF2B5EF4-FFF2-40B4-BE49-F238E27FC236}">
                  <a16:creationId xmlns:a16="http://schemas.microsoft.com/office/drawing/2014/main" id="{C7D1B190-178B-8D25-D409-6CC5D6873ED3}"/>
                </a:ext>
              </a:extLst>
            </p:cNvPr>
            <p:cNvSpPr/>
            <p:nvPr/>
          </p:nvSpPr>
          <p:spPr>
            <a:xfrm>
              <a:off x="3982223" y="2133816"/>
              <a:ext cx="1238169" cy="1176767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9000"/>
                </a:lnSpc>
              </a:pPr>
              <a:r>
                <a:rPr lang="lv-LV" sz="1500" b="1" dirty="0">
                  <a:solidFill>
                    <a:schemeClr val="bg1"/>
                  </a:solidFill>
                </a:rPr>
                <a:t>CSDP</a:t>
              </a:r>
            </a:p>
            <a:p>
              <a:pPr algn="ctr">
                <a:lnSpc>
                  <a:spcPct val="89000"/>
                </a:lnSpc>
              </a:pPr>
              <a:r>
                <a:rPr lang="lv-LV" sz="1500" b="1" dirty="0">
                  <a:solidFill>
                    <a:schemeClr val="bg1"/>
                  </a:solidFill>
                </a:rPr>
                <a:t>loceklis</a:t>
              </a:r>
              <a:endParaRPr lang="en-US" sz="15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A7552104-E41D-629F-575F-E3AD0E9FC65A}"/>
              </a:ext>
            </a:extLst>
          </p:cNvPr>
          <p:cNvSpPr/>
          <p:nvPr/>
        </p:nvSpPr>
        <p:spPr>
          <a:xfrm>
            <a:off x="1034127" y="3259142"/>
            <a:ext cx="254740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lv-LV" sz="1400" dirty="0">
                <a:latin typeface="+mn-lt"/>
              </a:rPr>
              <a:t>Dalībnieku skaits</a:t>
            </a:r>
            <a:endParaRPr lang="en-US" sz="1400" dirty="0">
              <a:latin typeface="+mn-lt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B21631E5-191D-87D5-ADF7-FE24FCBFBA43}"/>
              </a:ext>
            </a:extLst>
          </p:cNvPr>
          <p:cNvSpPr/>
          <p:nvPr/>
        </p:nvSpPr>
        <p:spPr>
          <a:xfrm>
            <a:off x="1115166" y="1994423"/>
            <a:ext cx="24841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Aft>
                <a:spcPts val="200"/>
              </a:spcAft>
            </a:pPr>
            <a:r>
              <a:rPr lang="lv-LV" sz="1400" dirty="0">
                <a:latin typeface="+mn-lt"/>
              </a:rPr>
              <a:t>Pārstāvētā ceļu satiksmes dalībnieku grupa (velo, moto, auto u.tml.)</a:t>
            </a:r>
            <a:endParaRPr lang="en-US" sz="1400" dirty="0">
              <a:latin typeface="+mn-lt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7E8293-3099-26E0-1C60-F7F17236C05C}"/>
              </a:ext>
            </a:extLst>
          </p:cNvPr>
          <p:cNvSpPr/>
          <p:nvPr/>
        </p:nvSpPr>
        <p:spPr>
          <a:xfrm>
            <a:off x="6468768" y="2055220"/>
            <a:ext cx="2255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lv-LV" sz="1400" dirty="0">
                <a:latin typeface="+mn-lt"/>
              </a:rPr>
              <a:t>Konkurence/līdzvērtīgas organizācijas</a:t>
            </a:r>
            <a:endParaRPr lang="en-US" sz="1400" dirty="0">
              <a:latin typeface="+mn-lt"/>
            </a:endParaRPr>
          </a:p>
        </p:txBody>
      </p:sp>
      <p:pic>
        <p:nvPicPr>
          <p:cNvPr id="39" name="Graphic 38" descr="Family with boy outline">
            <a:extLst>
              <a:ext uri="{FF2B5EF4-FFF2-40B4-BE49-F238E27FC236}">
                <a16:creationId xmlns:a16="http://schemas.microsoft.com/office/drawing/2014/main" id="{3AA4A538-EE8A-13FB-CEB2-228E2109D7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22310" y="1590330"/>
            <a:ext cx="468769" cy="468769"/>
          </a:xfrm>
          <a:prstGeom prst="rect">
            <a:avLst/>
          </a:prstGeom>
        </p:spPr>
      </p:pic>
      <p:pic>
        <p:nvPicPr>
          <p:cNvPr id="41" name="Graphic 40" descr="Cycling outline">
            <a:extLst>
              <a:ext uri="{FF2B5EF4-FFF2-40B4-BE49-F238E27FC236}">
                <a16:creationId xmlns:a16="http://schemas.microsoft.com/office/drawing/2014/main" id="{19ADE9FD-D505-BACD-8111-5DBF7EAE5F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90373" y="3736989"/>
            <a:ext cx="493706" cy="493706"/>
          </a:xfrm>
          <a:prstGeom prst="rect">
            <a:avLst/>
          </a:prstGeom>
        </p:spPr>
      </p:pic>
      <p:pic>
        <p:nvPicPr>
          <p:cNvPr id="43" name="Graphic 42" descr="Captain female outline">
            <a:extLst>
              <a:ext uri="{FF2B5EF4-FFF2-40B4-BE49-F238E27FC236}">
                <a16:creationId xmlns:a16="http://schemas.microsoft.com/office/drawing/2014/main" id="{8EA90314-7AEB-A8F6-D91A-8CE26A0F9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758827" y="2092821"/>
            <a:ext cx="551628" cy="551628"/>
          </a:xfrm>
          <a:prstGeom prst="rect">
            <a:avLst/>
          </a:prstGeom>
        </p:spPr>
      </p:pic>
      <p:pic>
        <p:nvPicPr>
          <p:cNvPr id="45" name="Graphic 44" descr="Construction worker female outline">
            <a:extLst>
              <a:ext uri="{FF2B5EF4-FFF2-40B4-BE49-F238E27FC236}">
                <a16:creationId xmlns:a16="http://schemas.microsoft.com/office/drawing/2014/main" id="{AED12EB0-F01B-3F10-2F6B-5B8ADE684F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75616" y="3250174"/>
            <a:ext cx="514950" cy="514950"/>
          </a:xfrm>
          <a:prstGeom prst="rect">
            <a:avLst/>
          </a:prstGeom>
        </p:spPr>
      </p:pic>
      <p:pic>
        <p:nvPicPr>
          <p:cNvPr id="49" name="Graphic 48" descr="Mom with stroller outline">
            <a:extLst>
              <a:ext uri="{FF2B5EF4-FFF2-40B4-BE49-F238E27FC236}">
                <a16:creationId xmlns:a16="http://schemas.microsoft.com/office/drawing/2014/main" id="{0090144F-57DC-B5DD-8A8E-CE423EF569D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79155" y="2018085"/>
            <a:ext cx="570159" cy="57015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BFDBC7EF-ED4C-A2C1-1923-99451404223D}"/>
              </a:ext>
            </a:extLst>
          </p:cNvPr>
          <p:cNvSpPr/>
          <p:nvPr/>
        </p:nvSpPr>
        <p:spPr>
          <a:xfrm>
            <a:off x="6487985" y="3276384"/>
            <a:ext cx="22559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lv-LV" sz="1400" dirty="0">
                <a:latin typeface="+mn-lt"/>
              </a:rPr>
              <a:t>Dalība CSDP </a:t>
            </a:r>
            <a:r>
              <a:rPr lang="lv-LV" sz="1400" dirty="0" err="1">
                <a:latin typeface="+mn-lt"/>
              </a:rPr>
              <a:t>domnīcās</a:t>
            </a:r>
            <a:endParaRPr lang="en-US" sz="1400" dirty="0">
              <a:latin typeface="+mn-lt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52B25CE-5BCD-794F-61A3-50625825ACE3}"/>
              </a:ext>
            </a:extLst>
          </p:cNvPr>
          <p:cNvSpPr/>
          <p:nvPr/>
        </p:nvSpPr>
        <p:spPr>
          <a:xfrm>
            <a:off x="4052807" y="4423166"/>
            <a:ext cx="2910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lv-LV" sz="1400" dirty="0">
                <a:latin typeface="+mn-lt"/>
              </a:rPr>
              <a:t>Sadarbība ar starptautiskajām organizācijām (FIA, UNECE, ETSC u.c.)</a:t>
            </a:r>
            <a:endParaRPr lang="en-US" sz="1400" dirty="0">
              <a:latin typeface="+mn-lt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2CF15D-94B2-F29A-7CA9-5DE67F3604F2}"/>
              </a:ext>
            </a:extLst>
          </p:cNvPr>
          <p:cNvSpPr/>
          <p:nvPr/>
        </p:nvSpPr>
        <p:spPr>
          <a:xfrm>
            <a:off x="5267203" y="1108124"/>
            <a:ext cx="22559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200"/>
              </a:spcAft>
            </a:pPr>
            <a:r>
              <a:rPr lang="lv-LV" sz="1400" dirty="0">
                <a:latin typeface="+mn-lt"/>
              </a:rPr>
              <a:t>NVO pārstāvētais formāts – pašvaldību, privātais sektors</a:t>
            </a:r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27138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DF89BC9-7A6F-0608-C428-3BE1815AA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0" y="1485899"/>
            <a:ext cx="6026258" cy="3108731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endParaRPr lang="lv-LV" sz="1200" dirty="0"/>
          </a:p>
          <a:p>
            <a:pPr marL="285750" indent="-285750">
              <a:buFontTx/>
              <a:buChar char="-"/>
            </a:pPr>
            <a:r>
              <a:rPr lang="lv-LV" sz="1700" dirty="0"/>
              <a:t>Jaunie priekšlikumi līdz novembrim, izskata CSDP sēdē novembrī/decembrī, jārealizē gada ietvarā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Precizēti kritēriji pieteikumu izvērtēšanai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Noteiktas kategorijas – KAMPAŅA, UZRAUDZĪBA, PĒTNIECĪBA U.C.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Jānosaka mērķi un uzdevumi, KPI un vai ir alternatīvie risinājumi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Precizēts – līdzfinansējums (citi finansējuma avoti)</a:t>
            </a:r>
          </a:p>
          <a:p>
            <a:pPr marL="285750" indent="-285750">
              <a:buFontTx/>
              <a:buChar char="-"/>
            </a:pPr>
            <a:r>
              <a:rPr lang="lv-LV" sz="1700" dirty="0"/>
              <a:t> Atskaites – padomes sekretariātam un LTAB</a:t>
            </a:r>
          </a:p>
          <a:p>
            <a:endParaRPr lang="lv-LV" sz="1750" dirty="0"/>
          </a:p>
          <a:p>
            <a:pPr marL="285750" indent="-285750">
              <a:buFontTx/>
              <a:buChar char="-"/>
            </a:pPr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422279-116D-0E74-CFA4-8C6443E19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314" y="47656"/>
            <a:ext cx="6475709" cy="777482"/>
          </a:xfrm>
        </p:spPr>
        <p:txBody>
          <a:bodyPr>
            <a:normAutofit fontScale="90000"/>
          </a:bodyPr>
          <a:lstStyle/>
          <a:p>
            <a:r>
              <a:rPr lang="lv-LV" dirty="0"/>
              <a:t>Priekšlikumi ceļu satiksmes drošības uzlabošanai – CSDP finansējuma piešķiršana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5CF3CF-E0B5-89F4-1A13-73D015BD145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6</a:t>
            </a:fld>
            <a:endParaRPr lang="en-US" altLang="lv-LV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90D82EF-3F8B-2636-13A6-D6EBAD4C725B}"/>
              </a:ext>
            </a:extLst>
          </p:cNvPr>
          <p:cNvSpPr/>
          <p:nvPr/>
        </p:nvSpPr>
        <p:spPr>
          <a:xfrm>
            <a:off x="613801" y="2139732"/>
            <a:ext cx="1539688" cy="150523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900" b="1" dirty="0">
                <a:solidFill>
                  <a:schemeClr val="tx1"/>
                </a:solidFill>
              </a:rPr>
              <a:t>Plānotās izmaiņas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FE2F2C9-DCC9-393D-95CD-904092D5DBBD}"/>
              </a:ext>
            </a:extLst>
          </p:cNvPr>
          <p:cNvCxnSpPr>
            <a:stCxn id="5" idx="4"/>
          </p:cNvCxnSpPr>
          <p:nvPr/>
        </p:nvCxnSpPr>
        <p:spPr>
          <a:xfrm>
            <a:off x="1383645" y="3644962"/>
            <a:ext cx="1207155" cy="9496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4479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95DC83-DBC4-CD53-42CF-6923EC0BF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AE6B9C-CCA7-A3C6-6A2E-0DDB8FDA5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 u="sng" dirty="0"/>
          </a:p>
          <a:p>
            <a:r>
              <a:rPr lang="lv-LV" u="sng" dirty="0"/>
              <a:t>UZDEVUMS</a:t>
            </a:r>
            <a:r>
              <a:rPr lang="lv-LV" dirty="0"/>
              <a:t> CSD plāna 2021-2027 </a:t>
            </a:r>
            <a:r>
              <a:rPr lang="lv-LV" dirty="0" err="1"/>
              <a:t>vidusposma</a:t>
            </a:r>
            <a:r>
              <a:rPr lang="lv-LV" dirty="0"/>
              <a:t> </a:t>
            </a:r>
            <a:r>
              <a:rPr lang="lv-LV" dirty="0" err="1"/>
              <a:t>izvērtējumā</a:t>
            </a:r>
            <a:r>
              <a:rPr lang="lv-LV" dirty="0"/>
              <a:t>:  Izstrādāt vienotu mehānismu sadarbībai starp CSD pasākumos iesaistītajām pusēm</a:t>
            </a:r>
          </a:p>
          <a:p>
            <a:r>
              <a:rPr lang="lv-LV" u="sng" dirty="0"/>
              <a:t>RISINĀJUMS</a:t>
            </a:r>
            <a:r>
              <a:rPr lang="lv-LV" dirty="0"/>
              <a:t> -  precizēta CSDP </a:t>
            </a:r>
            <a:r>
              <a:rPr lang="lv-LV" dirty="0" err="1"/>
              <a:t>Domnīcas</a:t>
            </a:r>
            <a:r>
              <a:rPr lang="lv-LV" dirty="0"/>
              <a:t> darba organizācija: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v-LV" dirty="0"/>
              <a:t>CSDP </a:t>
            </a:r>
            <a:r>
              <a:rPr lang="lv-LV" dirty="0" err="1"/>
              <a:t>Domnīca</a:t>
            </a:r>
            <a:r>
              <a:rPr lang="lv-LV" dirty="0"/>
              <a:t> – pamats ceļu satiksmes drošības </a:t>
            </a:r>
            <a:r>
              <a:rPr lang="lv-LV"/>
              <a:t>iniciatīvu izvērtēšanā</a:t>
            </a:r>
            <a:endParaRPr lang="lv-LV" dirty="0"/>
          </a:p>
          <a:p>
            <a:endParaRPr lang="lv-LV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3B70A41-AB99-580C-D566-EB4A0A254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1314" y="47656"/>
            <a:ext cx="6475709" cy="777482"/>
          </a:xfrm>
        </p:spPr>
        <p:txBody>
          <a:bodyPr>
            <a:normAutofit/>
          </a:bodyPr>
          <a:lstStyle/>
          <a:p>
            <a:r>
              <a:rPr lang="lv-LV" dirty="0"/>
              <a:t>CSDP </a:t>
            </a:r>
            <a:r>
              <a:rPr lang="lv-LV" dirty="0" err="1"/>
              <a:t>domnīcas</a:t>
            </a:r>
            <a:r>
              <a:rPr lang="lv-LV" dirty="0"/>
              <a:t> darbs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9D44E3-F0BF-3A99-BC1D-C1FF64078F2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7</a:t>
            </a:fld>
            <a:endParaRPr lang="en-US" altLang="lv-LV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977D991-3554-C315-A5A0-B020DEE5400B}"/>
              </a:ext>
            </a:extLst>
          </p:cNvPr>
          <p:cNvSpPr/>
          <p:nvPr/>
        </p:nvSpPr>
        <p:spPr>
          <a:xfrm>
            <a:off x="613801" y="2139732"/>
            <a:ext cx="1539688" cy="1505230"/>
          </a:xfrm>
          <a:prstGeom prst="ellipse">
            <a:avLst/>
          </a:prstGeom>
          <a:solidFill>
            <a:schemeClr val="accent6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1900" b="1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F7DFE84-9A68-9622-7A40-6F22A3C91CB7}"/>
              </a:ext>
            </a:extLst>
          </p:cNvPr>
          <p:cNvCxnSpPr>
            <a:stCxn id="5" idx="4"/>
          </p:cNvCxnSpPr>
          <p:nvPr/>
        </p:nvCxnSpPr>
        <p:spPr>
          <a:xfrm>
            <a:off x="1383645" y="3644962"/>
            <a:ext cx="1207155" cy="949669"/>
          </a:xfrm>
          <a:prstGeom prst="line">
            <a:avLst/>
          </a:prstGeom>
          <a:ln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8" name="Graphic 7" descr="Head with gears outline">
            <a:extLst>
              <a:ext uri="{FF2B5EF4-FFF2-40B4-BE49-F238E27FC236}">
                <a16:creationId xmlns:a16="http://schemas.microsoft.com/office/drawing/2014/main" id="{602A7A34-BE82-05A7-A3BE-C3DE6BD0A2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6444" y="2354773"/>
            <a:ext cx="1023857" cy="102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6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9C32-6FE6-FF99-ED12-DD917ABB7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CSDP DOMNĪCA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E853CB-FBE5-244F-73B3-A1F1E0F29DC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1877EA0F-6BB9-6D44-BDE9-FC2A7AA0ACD8}" type="slidenum">
              <a:rPr lang="en-US" altLang="lv-LV" smtClean="0"/>
              <a:pPr>
                <a:defRPr/>
              </a:pPr>
              <a:t>8</a:t>
            </a:fld>
            <a:endParaRPr lang="en-US" altLang="lv-LV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0897083-0931-2EE6-57F3-C5C568B2F5B9}"/>
              </a:ext>
            </a:extLst>
          </p:cNvPr>
          <p:cNvCxnSpPr>
            <a:cxnSpLocks/>
          </p:cNvCxnSpPr>
          <p:nvPr/>
        </p:nvCxnSpPr>
        <p:spPr>
          <a:xfrm flipV="1">
            <a:off x="5298942" y="2184065"/>
            <a:ext cx="1869667" cy="1213667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845EA04-CD28-6417-FE30-90ACAEEDFC12}"/>
              </a:ext>
            </a:extLst>
          </p:cNvPr>
          <p:cNvCxnSpPr>
            <a:cxnSpLocks/>
          </p:cNvCxnSpPr>
          <p:nvPr/>
        </p:nvCxnSpPr>
        <p:spPr>
          <a:xfrm flipV="1">
            <a:off x="6836318" y="1538218"/>
            <a:ext cx="1786039" cy="812800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03E6BD6-C2E5-E6B2-BB44-0E143BEED248}"/>
              </a:ext>
            </a:extLst>
          </p:cNvPr>
          <p:cNvSpPr txBox="1"/>
          <p:nvPr/>
        </p:nvSpPr>
        <p:spPr>
          <a:xfrm>
            <a:off x="6202292" y="2718198"/>
            <a:ext cx="14159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latin typeface="+mn-lt"/>
              </a:rPr>
              <a:t>Risinājums</a:t>
            </a:r>
            <a:endParaRPr lang="en-US" sz="1800" dirty="0">
              <a:latin typeface="+mn-lt"/>
            </a:endParaRPr>
          </a:p>
          <a:p>
            <a:pPr algn="ctr"/>
            <a:r>
              <a:rPr lang="lv-LV" sz="1200" dirty="0">
                <a:latin typeface="+mn-lt"/>
              </a:rPr>
              <a:t>(iesniegts padomē/sagatavoti grozījumi NA)</a:t>
            </a:r>
            <a:endParaRPr lang="en-US" sz="1200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F80C8C4-DB00-EDEC-2EC0-09727E0C9137}"/>
              </a:ext>
            </a:extLst>
          </p:cNvPr>
          <p:cNvCxnSpPr>
            <a:cxnSpLocks/>
          </p:cNvCxnSpPr>
          <p:nvPr/>
        </p:nvCxnSpPr>
        <p:spPr>
          <a:xfrm>
            <a:off x="1134291" y="2341797"/>
            <a:ext cx="1231098" cy="73293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6407D9C-EF89-21AE-2E9D-08C0AEF2A7C8}"/>
              </a:ext>
            </a:extLst>
          </p:cNvPr>
          <p:cNvCxnSpPr>
            <a:cxnSpLocks/>
            <a:stCxn id="30" idx="1"/>
          </p:cNvCxnSpPr>
          <p:nvPr/>
        </p:nvCxnSpPr>
        <p:spPr>
          <a:xfrm flipH="1">
            <a:off x="2456496" y="2226789"/>
            <a:ext cx="1413453" cy="927808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0AF808E-E092-2793-CE63-73CE6CDAD42F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4143622" y="2241859"/>
            <a:ext cx="1120877" cy="940826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A5B1EF0-60C0-FBAA-B815-931B242E2DB5}"/>
              </a:ext>
            </a:extLst>
          </p:cNvPr>
          <p:cNvSpPr txBox="1"/>
          <p:nvPr/>
        </p:nvSpPr>
        <p:spPr>
          <a:xfrm>
            <a:off x="1845474" y="3407044"/>
            <a:ext cx="14159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latin typeface="+mn-lt"/>
              </a:rPr>
              <a:t>Iekļaut izskatīt </a:t>
            </a:r>
            <a:r>
              <a:rPr lang="lv-LV" sz="1800" dirty="0" err="1">
                <a:latin typeface="+mn-lt"/>
              </a:rPr>
              <a:t>domnīcā</a:t>
            </a:r>
            <a:r>
              <a:rPr lang="lv-LV" sz="1800" dirty="0">
                <a:latin typeface="+mn-lt"/>
              </a:rPr>
              <a:t> </a:t>
            </a:r>
            <a:endParaRPr lang="en-US" sz="1800" dirty="0">
              <a:latin typeface="+mn-lt"/>
            </a:endParaRPr>
          </a:p>
          <a:p>
            <a:pPr algn="ctr"/>
            <a:r>
              <a:rPr lang="lv-LV" sz="1200" dirty="0">
                <a:latin typeface="+mn-lt"/>
              </a:rPr>
              <a:t>(viedokļu, ideju apkopošana)</a:t>
            </a:r>
            <a:endParaRPr lang="en-US" sz="1200" dirty="0">
              <a:latin typeface="+mn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F911D4-BBAF-BB5B-50CF-9A5B609A61BA}"/>
              </a:ext>
            </a:extLst>
          </p:cNvPr>
          <p:cNvSpPr txBox="1"/>
          <p:nvPr/>
        </p:nvSpPr>
        <p:spPr>
          <a:xfrm>
            <a:off x="3384225" y="2571750"/>
            <a:ext cx="13747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latin typeface="+mn-lt"/>
              </a:rPr>
              <a:t>Diskusija </a:t>
            </a:r>
            <a:r>
              <a:rPr lang="lv-LV" sz="1800" dirty="0" err="1">
                <a:latin typeface="+mn-lt"/>
              </a:rPr>
              <a:t>domnīcā</a:t>
            </a:r>
            <a:endParaRPr lang="en-US" sz="1800" dirty="0">
              <a:latin typeface="+mn-lt"/>
            </a:endParaRPr>
          </a:p>
          <a:p>
            <a:pPr algn="ctr"/>
            <a:r>
              <a:rPr lang="lv-LV" sz="1200" dirty="0">
                <a:latin typeface="+mn-lt"/>
              </a:rPr>
              <a:t>(dažādi viedokļi – kopsavilkums)</a:t>
            </a:r>
            <a:endParaRPr lang="en-US" sz="1200" dirty="0">
              <a:latin typeface="+mn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1C18FA-F71B-AA02-F736-823EB3A9AB3A}"/>
              </a:ext>
            </a:extLst>
          </p:cNvPr>
          <p:cNvSpPr txBox="1"/>
          <p:nvPr/>
        </p:nvSpPr>
        <p:spPr>
          <a:xfrm>
            <a:off x="4812185" y="3551008"/>
            <a:ext cx="22937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latin typeface="+mn-lt"/>
              </a:rPr>
              <a:t>Viedoklis/risinājums</a:t>
            </a:r>
            <a:endParaRPr lang="en-US" sz="1800" dirty="0">
              <a:latin typeface="+mn-lt"/>
            </a:endParaRPr>
          </a:p>
          <a:p>
            <a:pPr algn="ctr"/>
            <a:r>
              <a:rPr lang="lv-LV" sz="1200" dirty="0">
                <a:latin typeface="+mn-lt"/>
              </a:rPr>
              <a:t>(sagatavots </a:t>
            </a:r>
            <a:r>
              <a:rPr lang="lv-LV" sz="1200" dirty="0" err="1">
                <a:latin typeface="+mn-lt"/>
              </a:rPr>
              <a:t>domnīcas</a:t>
            </a:r>
            <a:r>
              <a:rPr lang="lv-LV" sz="1200" dirty="0">
                <a:latin typeface="+mn-lt"/>
              </a:rPr>
              <a:t> neatkarīgais viedoklis)</a:t>
            </a:r>
            <a:endParaRPr lang="en-US" sz="1200" dirty="0">
              <a:latin typeface="+mn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5D7B959-926D-4053-6910-0A6D9FF0F7C8}"/>
              </a:ext>
            </a:extLst>
          </p:cNvPr>
          <p:cNvSpPr txBox="1"/>
          <p:nvPr/>
        </p:nvSpPr>
        <p:spPr>
          <a:xfrm>
            <a:off x="7769500" y="1922457"/>
            <a:ext cx="14159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latin typeface="+mn-lt"/>
              </a:rPr>
              <a:t>Rezultāts</a:t>
            </a:r>
            <a:endParaRPr lang="en-US" sz="1800" dirty="0">
              <a:latin typeface="+mn-lt"/>
            </a:endParaRPr>
          </a:p>
          <a:p>
            <a:pPr algn="ctr"/>
            <a:r>
              <a:rPr lang="lv-LV" sz="1200" dirty="0">
                <a:latin typeface="+mn-lt"/>
              </a:rPr>
              <a:t>(pieņemti grozījumi NA/uzsākts + realizēts projekts u.tml.)</a:t>
            </a:r>
            <a:endParaRPr lang="en-US" sz="1200" dirty="0"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85B4B6-C6B2-9BDA-7256-5E1AF532990F}"/>
              </a:ext>
            </a:extLst>
          </p:cNvPr>
          <p:cNvSpPr txBox="1"/>
          <p:nvPr/>
        </p:nvSpPr>
        <p:spPr>
          <a:xfrm>
            <a:off x="282231" y="2631165"/>
            <a:ext cx="1371022" cy="7386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lv-LV" sz="1800" dirty="0">
                <a:solidFill>
                  <a:srgbClr val="355464"/>
                </a:solidFill>
              </a:rPr>
              <a:t>Priekšlikums</a:t>
            </a:r>
          </a:p>
          <a:p>
            <a:pPr algn="ctr"/>
            <a:r>
              <a:rPr lang="lv-LV" sz="1200" dirty="0">
                <a:solidFill>
                  <a:srgbClr val="355464"/>
                </a:solidFill>
              </a:rPr>
              <a:t>(iniciatīva, ideja, </a:t>
            </a:r>
            <a:r>
              <a:rPr lang="lv-LV" sz="1200" dirty="0" err="1">
                <a:solidFill>
                  <a:srgbClr val="355464"/>
                </a:solidFill>
              </a:rPr>
              <a:t>problēmjautājums</a:t>
            </a:r>
            <a:r>
              <a:rPr lang="lv-LV" sz="1200" dirty="0">
                <a:solidFill>
                  <a:srgbClr val="355464"/>
                </a:solidFill>
              </a:rPr>
              <a:t>)</a:t>
            </a:r>
            <a:endParaRPr lang="en-US" sz="1200" dirty="0">
              <a:solidFill>
                <a:srgbClr val="355464"/>
              </a:solidFill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A797FA8-9140-0845-E614-83408FED1380}"/>
              </a:ext>
            </a:extLst>
          </p:cNvPr>
          <p:cNvGrpSpPr/>
          <p:nvPr/>
        </p:nvGrpSpPr>
        <p:grpSpPr>
          <a:xfrm>
            <a:off x="492193" y="1937974"/>
            <a:ext cx="789244" cy="722897"/>
            <a:chOff x="6267238" y="2572004"/>
            <a:chExt cx="964115" cy="963693"/>
          </a:xfrm>
          <a:solidFill>
            <a:schemeClr val="accent1"/>
          </a:solidFill>
        </p:grpSpPr>
        <p:sp>
          <p:nvSpPr>
            <p:cNvPr id="18" name="Oval 94">
              <a:extLst>
                <a:ext uri="{FF2B5EF4-FFF2-40B4-BE49-F238E27FC236}">
                  <a16:creationId xmlns:a16="http://schemas.microsoft.com/office/drawing/2014/main" id="{D3A2FBA8-5890-8BE5-ED2A-7DAE30610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7238" y="2572004"/>
              <a:ext cx="964115" cy="9636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69C9089-C611-57BD-E51B-C1F515B32CC6}"/>
                </a:ext>
              </a:extLst>
            </p:cNvPr>
            <p:cNvGrpSpPr/>
            <p:nvPr/>
          </p:nvGrpSpPr>
          <p:grpSpPr>
            <a:xfrm>
              <a:off x="6554124" y="2729295"/>
              <a:ext cx="399126" cy="658142"/>
              <a:chOff x="6531329" y="2691707"/>
              <a:chExt cx="444716" cy="733318"/>
            </a:xfrm>
            <a:grpFill/>
          </p:grpSpPr>
          <p:sp>
            <p:nvSpPr>
              <p:cNvPr id="20" name="Freeform 95">
                <a:extLst>
                  <a:ext uri="{FF2B5EF4-FFF2-40B4-BE49-F238E27FC236}">
                    <a16:creationId xmlns:a16="http://schemas.microsoft.com/office/drawing/2014/main" id="{B8271133-66BC-2B95-FFE4-90B6E62955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283678"/>
                <a:ext cx="203371" cy="52742"/>
              </a:xfrm>
              <a:custGeom>
                <a:avLst/>
                <a:gdLst>
                  <a:gd name="T0" fmla="*/ 177 w 204"/>
                  <a:gd name="T1" fmla="*/ 0 h 53"/>
                  <a:gd name="T2" fmla="*/ 26 w 204"/>
                  <a:gd name="T3" fmla="*/ 0 h 53"/>
                  <a:gd name="T4" fmla="*/ 0 w 204"/>
                  <a:gd name="T5" fmla="*/ 26 h 53"/>
                  <a:gd name="T6" fmla="*/ 26 w 204"/>
                  <a:gd name="T7" fmla="*/ 53 h 53"/>
                  <a:gd name="T8" fmla="*/ 177 w 204"/>
                  <a:gd name="T9" fmla="*/ 53 h 53"/>
                  <a:gd name="T10" fmla="*/ 204 w 204"/>
                  <a:gd name="T11" fmla="*/ 26 h 53"/>
                  <a:gd name="T12" fmla="*/ 177 w 204"/>
                  <a:gd name="T13" fmla="*/ 0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3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6"/>
                    </a:cubicBezTo>
                    <a:cubicBezTo>
                      <a:pt x="0" y="41"/>
                      <a:pt x="12" y="53"/>
                      <a:pt x="26" y="53"/>
                    </a:cubicBezTo>
                    <a:cubicBezTo>
                      <a:pt x="177" y="53"/>
                      <a:pt x="177" y="53"/>
                      <a:pt x="177" y="53"/>
                    </a:cubicBezTo>
                    <a:cubicBezTo>
                      <a:pt x="192" y="53"/>
                      <a:pt x="204" y="41"/>
                      <a:pt x="204" y="26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1" name="Freeform 96">
                <a:extLst>
                  <a:ext uri="{FF2B5EF4-FFF2-40B4-BE49-F238E27FC236}">
                    <a16:creationId xmlns:a16="http://schemas.microsoft.com/office/drawing/2014/main" id="{11AE7A09-3237-6912-9A20-D841C85982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336419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2" name="Freeform 97">
                <a:extLst>
                  <a:ext uri="{FF2B5EF4-FFF2-40B4-BE49-F238E27FC236}">
                    <a16:creationId xmlns:a16="http://schemas.microsoft.com/office/drawing/2014/main" id="{2DCD30A9-C04E-22D4-6137-142A8DE86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87866" y="3390427"/>
                <a:ext cx="131643" cy="34598"/>
              </a:xfrm>
              <a:custGeom>
                <a:avLst/>
                <a:gdLst>
                  <a:gd name="T0" fmla="*/ 0 w 132"/>
                  <a:gd name="T1" fmla="*/ 0 h 35"/>
                  <a:gd name="T2" fmla="*/ 66 w 132"/>
                  <a:gd name="T3" fmla="*/ 35 h 35"/>
                  <a:gd name="T4" fmla="*/ 132 w 132"/>
                  <a:gd name="T5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32" h="35">
                    <a:moveTo>
                      <a:pt x="0" y="0"/>
                    </a:moveTo>
                    <a:cubicBezTo>
                      <a:pt x="0" y="19"/>
                      <a:pt x="29" y="35"/>
                      <a:pt x="66" y="35"/>
                    </a:cubicBezTo>
                    <a:cubicBezTo>
                      <a:pt x="102" y="35"/>
                      <a:pt x="132" y="19"/>
                      <a:pt x="132" y="0"/>
                    </a:cubicBezTo>
                  </a:path>
                </a:pathLst>
              </a:custGeom>
              <a:ln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  <p:sp>
            <p:nvSpPr>
              <p:cNvPr id="23" name="Freeform 98">
                <a:extLst>
                  <a:ext uri="{FF2B5EF4-FFF2-40B4-BE49-F238E27FC236}">
                    <a16:creationId xmlns:a16="http://schemas.microsoft.com/office/drawing/2014/main" id="{3192ED7C-D022-964E-F1B5-C429642ED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531329" y="2691707"/>
                <a:ext cx="444716" cy="537964"/>
              </a:xfrm>
              <a:custGeom>
                <a:avLst/>
                <a:gdLst>
                  <a:gd name="T0" fmla="*/ 223 w 446"/>
                  <a:gd name="T1" fmla="*/ 0 h 540"/>
                  <a:gd name="T2" fmla="*/ 0 w 446"/>
                  <a:gd name="T3" fmla="*/ 223 h 540"/>
                  <a:gd name="T4" fmla="*/ 62 w 446"/>
                  <a:gd name="T5" fmla="*/ 379 h 540"/>
                  <a:gd name="T6" fmla="*/ 94 w 446"/>
                  <a:gd name="T7" fmla="*/ 440 h 540"/>
                  <a:gd name="T8" fmla="*/ 94 w 446"/>
                  <a:gd name="T9" fmla="*/ 484 h 540"/>
                  <a:gd name="T10" fmla="*/ 150 w 446"/>
                  <a:gd name="T11" fmla="*/ 540 h 540"/>
                  <a:gd name="T12" fmla="*/ 296 w 446"/>
                  <a:gd name="T13" fmla="*/ 540 h 540"/>
                  <a:gd name="T14" fmla="*/ 352 w 446"/>
                  <a:gd name="T15" fmla="*/ 484 h 540"/>
                  <a:gd name="T16" fmla="*/ 352 w 446"/>
                  <a:gd name="T17" fmla="*/ 440 h 540"/>
                  <a:gd name="T18" fmla="*/ 383 w 446"/>
                  <a:gd name="T19" fmla="*/ 379 h 540"/>
                  <a:gd name="T20" fmla="*/ 446 w 446"/>
                  <a:gd name="T21" fmla="*/ 223 h 540"/>
                  <a:gd name="T22" fmla="*/ 223 w 446"/>
                  <a:gd name="T23" fmla="*/ 0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446" h="540">
                    <a:moveTo>
                      <a:pt x="223" y="0"/>
                    </a:moveTo>
                    <a:cubicBezTo>
                      <a:pt x="99" y="0"/>
                      <a:pt x="0" y="100"/>
                      <a:pt x="0" y="223"/>
                    </a:cubicBezTo>
                    <a:cubicBezTo>
                      <a:pt x="0" y="284"/>
                      <a:pt x="22" y="339"/>
                      <a:pt x="62" y="379"/>
                    </a:cubicBezTo>
                    <a:cubicBezTo>
                      <a:pt x="83" y="399"/>
                      <a:pt x="94" y="415"/>
                      <a:pt x="94" y="440"/>
                    </a:cubicBezTo>
                    <a:cubicBezTo>
                      <a:pt x="94" y="466"/>
                      <a:pt x="94" y="484"/>
                      <a:pt x="94" y="484"/>
                    </a:cubicBezTo>
                    <a:cubicBezTo>
                      <a:pt x="94" y="515"/>
                      <a:pt x="119" y="540"/>
                      <a:pt x="150" y="540"/>
                    </a:cubicBezTo>
                    <a:cubicBezTo>
                      <a:pt x="296" y="540"/>
                      <a:pt x="296" y="540"/>
                      <a:pt x="296" y="540"/>
                    </a:cubicBezTo>
                    <a:cubicBezTo>
                      <a:pt x="327" y="540"/>
                      <a:pt x="352" y="515"/>
                      <a:pt x="352" y="484"/>
                    </a:cubicBezTo>
                    <a:cubicBezTo>
                      <a:pt x="352" y="484"/>
                      <a:pt x="352" y="466"/>
                      <a:pt x="352" y="440"/>
                    </a:cubicBezTo>
                    <a:cubicBezTo>
                      <a:pt x="352" y="415"/>
                      <a:pt x="362" y="399"/>
                      <a:pt x="383" y="379"/>
                    </a:cubicBezTo>
                    <a:cubicBezTo>
                      <a:pt x="423" y="339"/>
                      <a:pt x="446" y="284"/>
                      <a:pt x="446" y="223"/>
                    </a:cubicBezTo>
                    <a:cubicBezTo>
                      <a:pt x="446" y="100"/>
                      <a:pt x="347" y="0"/>
                      <a:pt x="2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 dirty="0"/>
              </a:p>
            </p:txBody>
          </p:sp>
          <p:sp>
            <p:nvSpPr>
              <p:cNvPr id="24" name="Freeform 99">
                <a:extLst>
                  <a:ext uri="{FF2B5EF4-FFF2-40B4-BE49-F238E27FC236}">
                    <a16:creationId xmlns:a16="http://schemas.microsoft.com/office/drawing/2014/main" id="{0D216DA2-918C-B9A6-6FA4-B03E29104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52002" y="3229670"/>
                <a:ext cx="203371" cy="54007"/>
              </a:xfrm>
              <a:custGeom>
                <a:avLst/>
                <a:gdLst>
                  <a:gd name="T0" fmla="*/ 177 w 204"/>
                  <a:gd name="T1" fmla="*/ 0 h 54"/>
                  <a:gd name="T2" fmla="*/ 26 w 204"/>
                  <a:gd name="T3" fmla="*/ 0 h 54"/>
                  <a:gd name="T4" fmla="*/ 0 w 204"/>
                  <a:gd name="T5" fmla="*/ 27 h 54"/>
                  <a:gd name="T6" fmla="*/ 26 w 204"/>
                  <a:gd name="T7" fmla="*/ 54 h 54"/>
                  <a:gd name="T8" fmla="*/ 177 w 204"/>
                  <a:gd name="T9" fmla="*/ 54 h 54"/>
                  <a:gd name="T10" fmla="*/ 204 w 204"/>
                  <a:gd name="T11" fmla="*/ 27 h 54"/>
                  <a:gd name="T12" fmla="*/ 177 w 204"/>
                  <a:gd name="T13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4" h="54">
                    <a:moveTo>
                      <a:pt x="177" y="0"/>
                    </a:moveTo>
                    <a:cubicBezTo>
                      <a:pt x="26" y="0"/>
                      <a:pt x="26" y="0"/>
                      <a:pt x="26" y="0"/>
                    </a:cubicBezTo>
                    <a:cubicBezTo>
                      <a:pt x="12" y="0"/>
                      <a:pt x="0" y="12"/>
                      <a:pt x="0" y="27"/>
                    </a:cubicBezTo>
                    <a:cubicBezTo>
                      <a:pt x="0" y="42"/>
                      <a:pt x="12" y="54"/>
                      <a:pt x="26" y="54"/>
                    </a:cubicBezTo>
                    <a:cubicBezTo>
                      <a:pt x="177" y="54"/>
                      <a:pt x="177" y="54"/>
                      <a:pt x="177" y="54"/>
                    </a:cubicBezTo>
                    <a:cubicBezTo>
                      <a:pt x="192" y="54"/>
                      <a:pt x="204" y="42"/>
                      <a:pt x="204" y="27"/>
                    </a:cubicBezTo>
                    <a:cubicBezTo>
                      <a:pt x="204" y="12"/>
                      <a:pt x="192" y="0"/>
                      <a:pt x="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3200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C03A5C6-C7F9-8D1A-295C-9D0A38BBE3F5}"/>
              </a:ext>
            </a:extLst>
          </p:cNvPr>
          <p:cNvGrpSpPr/>
          <p:nvPr/>
        </p:nvGrpSpPr>
        <p:grpSpPr>
          <a:xfrm>
            <a:off x="2158812" y="2713287"/>
            <a:ext cx="789244" cy="722897"/>
            <a:chOff x="953977" y="2482884"/>
            <a:chExt cx="1097280" cy="1097280"/>
          </a:xfrm>
          <a:solidFill>
            <a:schemeClr val="accent2"/>
          </a:solidFill>
        </p:grpSpPr>
        <p:sp>
          <p:nvSpPr>
            <p:cNvPr id="26" name="Oval 94">
              <a:extLst>
                <a:ext uri="{FF2B5EF4-FFF2-40B4-BE49-F238E27FC236}">
                  <a16:creationId xmlns:a16="http://schemas.microsoft.com/office/drawing/2014/main" id="{1C3E8862-CF7D-41BE-66B0-2C9CA73DBD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977" y="2482884"/>
              <a:ext cx="1097280" cy="10972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4759A765-2734-F160-FDFC-D9A4A3BC01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7508" y="2866071"/>
              <a:ext cx="799254" cy="35614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D278756-48DA-66EC-366F-1C8AE1BF2E10}"/>
              </a:ext>
            </a:extLst>
          </p:cNvPr>
          <p:cNvGrpSpPr/>
          <p:nvPr/>
        </p:nvGrpSpPr>
        <p:grpSpPr>
          <a:xfrm>
            <a:off x="3676770" y="1859309"/>
            <a:ext cx="789244" cy="722897"/>
            <a:chOff x="2535767" y="2876550"/>
            <a:chExt cx="1097280" cy="1097280"/>
          </a:xfrm>
          <a:solidFill>
            <a:schemeClr val="accent3"/>
          </a:solidFill>
        </p:grpSpPr>
        <p:sp>
          <p:nvSpPr>
            <p:cNvPr id="29" name="Oval 94">
              <a:extLst>
                <a:ext uri="{FF2B5EF4-FFF2-40B4-BE49-F238E27FC236}">
                  <a16:creationId xmlns:a16="http://schemas.microsoft.com/office/drawing/2014/main" id="{98BD18ED-06DE-2997-95BB-44C48E7386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35767" y="2876550"/>
              <a:ext cx="1097280" cy="10972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>
                <a:solidFill>
                  <a:schemeClr val="bg1"/>
                </a:solidFill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B5DC4B5-59C3-3276-0593-E72A7CF28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04342" y="3066175"/>
              <a:ext cx="580149" cy="7363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CCA92E-09DC-BF57-21AC-8FE51FD3BECB}"/>
              </a:ext>
            </a:extLst>
          </p:cNvPr>
          <p:cNvGrpSpPr/>
          <p:nvPr/>
        </p:nvGrpSpPr>
        <p:grpSpPr>
          <a:xfrm>
            <a:off x="5127453" y="2823715"/>
            <a:ext cx="789244" cy="722897"/>
            <a:chOff x="3911601" y="2876550"/>
            <a:chExt cx="1097280" cy="1097280"/>
          </a:xfrm>
          <a:solidFill>
            <a:schemeClr val="accent1"/>
          </a:solidFill>
          <a:effectLst>
            <a:outerShdw blurRad="1899" sx="1000" sy="1000" algn="ctr" rotWithShape="0">
              <a:srgbClr val="000000"/>
            </a:outerShdw>
          </a:effectLst>
        </p:grpSpPr>
        <p:sp>
          <p:nvSpPr>
            <p:cNvPr id="32" name="Oval 94">
              <a:extLst>
                <a:ext uri="{FF2B5EF4-FFF2-40B4-BE49-F238E27FC236}">
                  <a16:creationId xmlns:a16="http://schemas.microsoft.com/office/drawing/2014/main" id="{AE66A7FD-A76A-9384-CF67-DC53FAA77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1601" y="2876550"/>
              <a:ext cx="1097280" cy="1097280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906B7242-189E-518D-092D-EC6A2BD9121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02135" y="3144144"/>
              <a:ext cx="730404" cy="554567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4389FE9-162A-9522-FB20-6C0D99AA1D6F}"/>
              </a:ext>
            </a:extLst>
          </p:cNvPr>
          <p:cNvGrpSpPr/>
          <p:nvPr/>
        </p:nvGrpSpPr>
        <p:grpSpPr>
          <a:xfrm>
            <a:off x="8059052" y="1221721"/>
            <a:ext cx="789244" cy="722897"/>
            <a:chOff x="7669318" y="2038350"/>
            <a:chExt cx="891964" cy="891964"/>
          </a:xfrm>
          <a:solidFill>
            <a:schemeClr val="accent6"/>
          </a:solidFill>
        </p:grpSpPr>
        <p:sp>
          <p:nvSpPr>
            <p:cNvPr id="35" name="Oval 12">
              <a:extLst>
                <a:ext uri="{FF2B5EF4-FFF2-40B4-BE49-F238E27FC236}">
                  <a16:creationId xmlns:a16="http://schemas.microsoft.com/office/drawing/2014/main" id="{EC04E957-4707-7F6D-5662-893A8AB807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69318" y="2038350"/>
              <a:ext cx="891964" cy="89196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EB44C2D5-BE02-51E2-8B95-B3298C6A6F0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09447" y="2295237"/>
              <a:ext cx="665470" cy="37819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D451BB3-95AF-02AF-58C3-54233D32D13E}"/>
              </a:ext>
            </a:extLst>
          </p:cNvPr>
          <p:cNvGrpSpPr/>
          <p:nvPr/>
        </p:nvGrpSpPr>
        <p:grpSpPr>
          <a:xfrm>
            <a:off x="6509377" y="2011436"/>
            <a:ext cx="789244" cy="722897"/>
            <a:chOff x="6019800" y="1352550"/>
            <a:chExt cx="891964" cy="891964"/>
          </a:xfrm>
          <a:solidFill>
            <a:schemeClr val="accent1"/>
          </a:solidFill>
        </p:grpSpPr>
        <p:sp>
          <p:nvSpPr>
            <p:cNvPr id="38" name="Oval 94">
              <a:extLst>
                <a:ext uri="{FF2B5EF4-FFF2-40B4-BE49-F238E27FC236}">
                  <a16:creationId xmlns:a16="http://schemas.microsoft.com/office/drawing/2014/main" id="{ABC3887E-B4C5-2EA8-C0E7-607DEEFFF9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9800" y="1352550"/>
              <a:ext cx="891964" cy="891964"/>
            </a:xfrm>
            <a:prstGeom prst="ellipse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US" sz="3200">
                <a:solidFill>
                  <a:schemeClr val="bg1"/>
                </a:solidFill>
              </a:endParaRP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768E7A1-26BF-AE90-65EB-B269A606D5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74317" y="1592792"/>
              <a:ext cx="582930" cy="411480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pic>
      </p:grpSp>
      <p:pic>
        <p:nvPicPr>
          <p:cNvPr id="49" name="Graphic 48" descr="Good Idea outline">
            <a:extLst>
              <a:ext uri="{FF2B5EF4-FFF2-40B4-BE49-F238E27FC236}">
                <a16:creationId xmlns:a16="http://schemas.microsoft.com/office/drawing/2014/main" id="{D2B9EFE3-7F40-2652-7D7D-1E3AB79A977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0203" y="1999103"/>
            <a:ext cx="600784" cy="600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07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F8D65-AC97-E50B-CDE6-692AB450E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1835532C-17D0-339C-96AA-0AB550A2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2647955"/>
            <a:ext cx="7772400" cy="960439"/>
          </a:xfrm>
        </p:spPr>
        <p:txBody>
          <a:bodyPr>
            <a:normAutofit/>
          </a:bodyPr>
          <a:lstStyle/>
          <a:p>
            <a:r>
              <a:rPr lang="lv-LV" altLang="lv-LV" sz="2800" dirty="0">
                <a:ea typeface="MS PGothic" panose="020B0600070205080204" pitchFamily="34" charset="-128"/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3140578598"/>
      </p:ext>
    </p:extLst>
  </p:cSld>
  <p:clrMapOvr>
    <a:masterClrMapping/>
  </p:clrMapOvr>
</p:sld>
</file>

<file path=ppt/theme/theme1.xml><?xml version="1.0" encoding="utf-8"?>
<a:theme xmlns:a="http://schemas.openxmlformats.org/drawingml/2006/main" name="89_Prezentacija_templateLV">
  <a:themeElements>
    <a:clrScheme name="Custom 1">
      <a:dk1>
        <a:srgbClr val="355464"/>
      </a:dk1>
      <a:lt1>
        <a:srgbClr val="FFFFFF"/>
      </a:lt1>
      <a:dk2>
        <a:srgbClr val="7ADFEA"/>
      </a:dk2>
      <a:lt2>
        <a:srgbClr val="C6ED9C"/>
      </a:lt2>
      <a:accent1>
        <a:srgbClr val="26C4E8"/>
      </a:accent1>
      <a:accent2>
        <a:srgbClr val="355464"/>
      </a:accent2>
      <a:accent3>
        <a:srgbClr val="DBEFC6"/>
      </a:accent3>
      <a:accent4>
        <a:srgbClr val="8CDEE8"/>
      </a:accent4>
      <a:accent5>
        <a:srgbClr val="729EB4"/>
      </a:accent5>
      <a:accent6>
        <a:srgbClr val="E7F94C"/>
      </a:accent6>
      <a:hlink>
        <a:srgbClr val="26C4E8"/>
      </a:hlink>
      <a:folHlink>
        <a:srgbClr val="AF0000"/>
      </a:folHlink>
    </a:clrScheme>
    <a:fontScheme name="Satiksmes Ministrija">
      <a:majorFont>
        <a:latin typeface="Verdana bold"/>
        <a:ea typeface="Calibri"/>
        <a:cs typeface="Calibri"/>
      </a:majorFont>
      <a:minorFont>
        <a:latin typeface="Verdana regular"/>
        <a:ea typeface="Helvetica"/>
        <a:cs typeface="Helvetic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29ef86d-0678-474b-a2d1-4b70d1db9477">
      <Terms xmlns="http://schemas.microsoft.com/office/infopath/2007/PartnerControls"/>
    </lcf76f155ced4ddcb4097134ff3c332f>
    <TaxCatchAll xmlns="a57d379d-1838-4fe5-9dd3-f55eabd60318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F10E7C4C39940B5A4614184529A47" ma:contentTypeVersion="18" ma:contentTypeDescription="Create a new document." ma:contentTypeScope="" ma:versionID="a61629a9ec085c9ef04dc86ea33f7def">
  <xsd:schema xmlns:xsd="http://www.w3.org/2001/XMLSchema" xmlns:xs="http://www.w3.org/2001/XMLSchema" xmlns:p="http://schemas.microsoft.com/office/2006/metadata/properties" xmlns:ns2="929ef86d-0678-474b-a2d1-4b70d1db9477" xmlns:ns3="a57d379d-1838-4fe5-9dd3-f55eabd60318" targetNamespace="http://schemas.microsoft.com/office/2006/metadata/properties" ma:root="true" ma:fieldsID="befcb401a800740fc74491140e5754a1" ns2:_="" ns3:_="">
    <xsd:import namespace="929ef86d-0678-474b-a2d1-4b70d1db9477"/>
    <xsd:import namespace="a57d379d-1838-4fe5-9dd3-f55eabd603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9ef86d-0678-474b-a2d1-4b70d1db94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02c859b-0546-4206-9cae-cfa997077b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7d379d-1838-4fe5-9dd3-f55eabd60318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c23498-8d43-4f6c-b49d-fc58ffadf4f7}" ma:internalName="TaxCatchAll" ma:showField="CatchAllData" ma:web="a57d379d-1838-4fe5-9dd3-f55eabd603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D3F67D5-3A88-46FD-B163-CB82B84B70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77B2EF8-A40A-4AA0-8CE3-794D8F14FB27}">
  <ds:schemaRefs>
    <ds:schemaRef ds:uri="http://schemas.microsoft.com/office/2006/metadata/properties"/>
    <ds:schemaRef ds:uri="http://schemas.microsoft.com/office/infopath/2007/PartnerControls"/>
    <ds:schemaRef ds:uri="929ef86d-0678-474b-a2d1-4b70d1db9477"/>
    <ds:schemaRef ds:uri="a57d379d-1838-4fe5-9dd3-f55eabd60318"/>
  </ds:schemaRefs>
</ds:datastoreItem>
</file>

<file path=customXml/itemProps3.xml><?xml version="1.0" encoding="utf-8"?>
<ds:datastoreItem xmlns:ds="http://schemas.openxmlformats.org/officeDocument/2006/customXml" ds:itemID="{D8AB998A-3168-47B7-BA95-E910BF7967A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9ef86d-0678-474b-a2d1-4b70d1db9477"/>
    <ds:schemaRef ds:uri="a57d379d-1838-4fe5-9dd3-f55eabd6031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89_Prezentacija_templateLV</Template>
  <TotalTime>2129</TotalTime>
  <Words>427</Words>
  <Application>Microsoft Office PowerPoint</Application>
  <PresentationFormat>On-screen Show (16:9)</PresentationFormat>
  <Paragraphs>83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MS PGothic</vt:lpstr>
      <vt:lpstr>Arial</vt:lpstr>
      <vt:lpstr>Calibri</vt:lpstr>
      <vt:lpstr>Times New Roman</vt:lpstr>
      <vt:lpstr>Verdana</vt:lpstr>
      <vt:lpstr>Verdana bold</vt:lpstr>
      <vt:lpstr>Verdana regular</vt:lpstr>
      <vt:lpstr>89_Prezentacija_templateLV</vt:lpstr>
      <vt:lpstr>Grozījumi Ceļu satiksmes drošības padomes nolikumā</vt:lpstr>
      <vt:lpstr>MK noteikumi «Ceļu satiksmes drošības padomes nolikums»</vt:lpstr>
      <vt:lpstr>Grozījumi Ceļu satiksmes drošības padomes nolikumā</vt:lpstr>
      <vt:lpstr>Grozījumi Ceļu satiksmes drošības padomes nolikumā</vt:lpstr>
      <vt:lpstr>Kritēriji NVO dalībai CSDP</vt:lpstr>
      <vt:lpstr>Priekšlikumi ceļu satiksmes drošības uzlabošanai – CSDP finansējuma piešķiršana</vt:lpstr>
      <vt:lpstr>CSDP domnīcas darbs</vt:lpstr>
      <vt:lpstr>CSDP DOMNĪCA</vt:lpstr>
      <vt:lpstr>Paldies par uzmanību!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Dagnija</dc:creator>
  <cp:lastModifiedBy>Jānis Kalniņš</cp:lastModifiedBy>
  <cp:revision>21</cp:revision>
  <dcterms:created xsi:type="dcterms:W3CDTF">2014-11-20T14:46:47Z</dcterms:created>
  <dcterms:modified xsi:type="dcterms:W3CDTF">2025-02-18T14:16:41Z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0x010100572F10E7C4C39940B5A4614184529A47</vt:lpwstr>
  </property>
  <property fmtid="{D5CDD505-2E9C-101B-9397-08002B2CF9AE}" pid="3" name="MediaServiceImageTags">
    <vt:lpwstr/>
  </property>
</Properties>
</file>