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Lst>
  <p:notesMasterIdLst>
    <p:notesMasterId r:id="rId19"/>
  </p:notesMasterIdLst>
  <p:sldIdLst>
    <p:sldId id="257" r:id="rId2"/>
    <p:sldId id="414" r:id="rId3"/>
    <p:sldId id="547" r:id="rId4"/>
    <p:sldId id="406" r:id="rId5"/>
    <p:sldId id="548" r:id="rId6"/>
    <p:sldId id="397" r:id="rId7"/>
    <p:sldId id="407" r:id="rId8"/>
    <p:sldId id="404" r:id="rId9"/>
    <p:sldId id="415" r:id="rId10"/>
    <p:sldId id="418" r:id="rId11"/>
    <p:sldId id="420" r:id="rId12"/>
    <p:sldId id="546" r:id="rId13"/>
    <p:sldId id="545" r:id="rId14"/>
    <p:sldId id="543" r:id="rId15"/>
    <p:sldId id="544" r:id="rId16"/>
    <p:sldId id="539" r:id="rId17"/>
    <p:sldId id="410" r:id="rId18"/>
  </p:sldIdLst>
  <p:sldSz cx="12192000" cy="6858000"/>
  <p:notesSz cx="6858000" cy="9144000"/>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vis Zingers" initials="AZ" lastIdx="2" clrIdx="0">
    <p:extLst>
      <p:ext uri="{19B8F6BF-5375-455C-9EA6-DF929625EA0E}">
        <p15:presenceInfo xmlns:p15="http://schemas.microsoft.com/office/powerpoint/2012/main" userId="S::alvis.zingers@csdd.gov.lv::6e1207d3-0b42-4429-a940-6b578e9de9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828"/>
    <a:srgbClr val="E3F0E8"/>
    <a:srgbClr val="365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74" autoAdjust="0"/>
    <p:restoredTop sz="94679"/>
  </p:normalViewPr>
  <p:slideViewPr>
    <p:cSldViewPr snapToGrid="0" showGuides="1">
      <p:cViewPr varScale="1">
        <p:scale>
          <a:sx n="78" d="100"/>
          <a:sy n="78" d="100"/>
        </p:scale>
        <p:origin x="102" y="4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67587-C8B4-E54E-9868-87EDDE184CE7}" type="datetimeFigureOut">
              <a:rPr lang="en-LV" smtClean="0"/>
              <a:t>03/04/2025</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6B251A-E77B-BA40-A636-2DD1FEE13B2E}" type="slidenum">
              <a:rPr lang="en-LV" smtClean="0"/>
              <a:t>‹#›</a:t>
            </a:fld>
            <a:endParaRPr lang="en-LV"/>
          </a:p>
        </p:txBody>
      </p:sp>
    </p:spTree>
    <p:extLst>
      <p:ext uri="{BB962C8B-B14F-4D97-AF65-F5344CB8AC3E}">
        <p14:creationId xmlns:p14="http://schemas.microsoft.com/office/powerpoint/2010/main" val="4127503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Manual Input 10">
            <a:extLst>
              <a:ext uri="{FF2B5EF4-FFF2-40B4-BE49-F238E27FC236}">
                <a16:creationId xmlns:a16="http://schemas.microsoft.com/office/drawing/2014/main" id="{D7ED1C68-6AEE-0738-44A7-FDF40E04CA06}"/>
              </a:ext>
            </a:extLst>
          </p:cNvPr>
          <p:cNvSpPr/>
          <p:nvPr userDrawn="1"/>
        </p:nvSpPr>
        <p:spPr>
          <a:xfrm rot="16200000" flipV="1">
            <a:off x="4810137" y="1105104"/>
            <a:ext cx="6861430" cy="4658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0 w 10000"/>
              <a:gd name="connsiteY0" fmla="*/ 6085 h 25586"/>
              <a:gd name="connsiteX1" fmla="*/ 10000 w 10000"/>
              <a:gd name="connsiteY1" fmla="*/ 0 h 25586"/>
              <a:gd name="connsiteX2" fmla="*/ 10000 w 10000"/>
              <a:gd name="connsiteY2" fmla="*/ 14842 h 25586"/>
              <a:gd name="connsiteX3" fmla="*/ 10 w 10000"/>
              <a:gd name="connsiteY3" fmla="*/ 25586 h 25586"/>
              <a:gd name="connsiteX4" fmla="*/ 0 w 10000"/>
              <a:gd name="connsiteY4" fmla="*/ 6085 h 25586"/>
              <a:gd name="connsiteX0" fmla="*/ 0 w 10000"/>
              <a:gd name="connsiteY0" fmla="*/ 6085 h 25624"/>
              <a:gd name="connsiteX1" fmla="*/ 10000 w 10000"/>
              <a:gd name="connsiteY1" fmla="*/ 0 h 25624"/>
              <a:gd name="connsiteX2" fmla="*/ 10000 w 10000"/>
              <a:gd name="connsiteY2" fmla="*/ 25624 h 25624"/>
              <a:gd name="connsiteX3" fmla="*/ 10 w 10000"/>
              <a:gd name="connsiteY3" fmla="*/ 25586 h 25624"/>
              <a:gd name="connsiteX4" fmla="*/ 0 w 10000"/>
              <a:gd name="connsiteY4" fmla="*/ 6085 h 25624"/>
              <a:gd name="connsiteX0" fmla="*/ 5 w 10005"/>
              <a:gd name="connsiteY0" fmla="*/ 6085 h 25624"/>
              <a:gd name="connsiteX1" fmla="*/ 10005 w 10005"/>
              <a:gd name="connsiteY1" fmla="*/ 0 h 25624"/>
              <a:gd name="connsiteX2" fmla="*/ 10005 w 10005"/>
              <a:gd name="connsiteY2" fmla="*/ 25624 h 25624"/>
              <a:gd name="connsiteX3" fmla="*/ 0 w 10005"/>
              <a:gd name="connsiteY3" fmla="*/ 25558 h 25624"/>
              <a:gd name="connsiteX4" fmla="*/ 5 w 10005"/>
              <a:gd name="connsiteY4" fmla="*/ 6085 h 2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25624">
                <a:moveTo>
                  <a:pt x="5" y="6085"/>
                </a:moveTo>
                <a:lnTo>
                  <a:pt x="10005" y="0"/>
                </a:lnTo>
                <a:lnTo>
                  <a:pt x="10005" y="25624"/>
                </a:lnTo>
                <a:lnTo>
                  <a:pt x="0" y="25558"/>
                </a:lnTo>
                <a:cubicBezTo>
                  <a:pt x="-3" y="19058"/>
                  <a:pt x="8" y="12585"/>
                  <a:pt x="5" y="608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Manual Input 10">
            <a:extLst>
              <a:ext uri="{FF2B5EF4-FFF2-40B4-BE49-F238E27FC236}">
                <a16:creationId xmlns:a16="http://schemas.microsoft.com/office/drawing/2014/main" id="{55779186-4E78-D549-A43A-28E28B76AA10}"/>
              </a:ext>
            </a:extLst>
          </p:cNvPr>
          <p:cNvSpPr/>
          <p:nvPr userDrawn="1"/>
        </p:nvSpPr>
        <p:spPr>
          <a:xfrm rot="16200000" flipV="1">
            <a:off x="876204" y="-876204"/>
            <a:ext cx="6873774" cy="86261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0 w 10000"/>
              <a:gd name="connsiteY0" fmla="*/ 6085 h 47409"/>
              <a:gd name="connsiteX1" fmla="*/ 10000 w 10000"/>
              <a:gd name="connsiteY1" fmla="*/ 0 h 47409"/>
              <a:gd name="connsiteX2" fmla="*/ 10000 w 10000"/>
              <a:gd name="connsiteY2" fmla="*/ 47409 h 47409"/>
              <a:gd name="connsiteX3" fmla="*/ 0 w 10000"/>
              <a:gd name="connsiteY3" fmla="*/ 14842 h 47409"/>
              <a:gd name="connsiteX4" fmla="*/ 0 w 10000"/>
              <a:gd name="connsiteY4" fmla="*/ 6085 h 47409"/>
              <a:gd name="connsiteX0" fmla="*/ 0 w 10000"/>
              <a:gd name="connsiteY0" fmla="*/ 6085 h 47464"/>
              <a:gd name="connsiteX1" fmla="*/ 10000 w 10000"/>
              <a:gd name="connsiteY1" fmla="*/ 0 h 47464"/>
              <a:gd name="connsiteX2" fmla="*/ 10000 w 10000"/>
              <a:gd name="connsiteY2" fmla="*/ 47409 h 47464"/>
              <a:gd name="connsiteX3" fmla="*/ 0 w 10000"/>
              <a:gd name="connsiteY3" fmla="*/ 47464 h 47464"/>
              <a:gd name="connsiteX4" fmla="*/ 0 w 10000"/>
              <a:gd name="connsiteY4" fmla="*/ 6085 h 47464"/>
              <a:gd name="connsiteX0" fmla="*/ 0 w 10000"/>
              <a:gd name="connsiteY0" fmla="*/ 6085 h 47466"/>
              <a:gd name="connsiteX1" fmla="*/ 10000 w 10000"/>
              <a:gd name="connsiteY1" fmla="*/ 0 h 47466"/>
              <a:gd name="connsiteX2" fmla="*/ 10000 w 10000"/>
              <a:gd name="connsiteY2" fmla="*/ 47466 h 47466"/>
              <a:gd name="connsiteX3" fmla="*/ 0 w 10000"/>
              <a:gd name="connsiteY3" fmla="*/ 47464 h 47466"/>
              <a:gd name="connsiteX4" fmla="*/ 0 w 10000"/>
              <a:gd name="connsiteY4" fmla="*/ 6085 h 47466"/>
              <a:gd name="connsiteX0" fmla="*/ 23 w 10023"/>
              <a:gd name="connsiteY0" fmla="*/ 6085 h 47466"/>
              <a:gd name="connsiteX1" fmla="*/ 10023 w 10023"/>
              <a:gd name="connsiteY1" fmla="*/ 0 h 47466"/>
              <a:gd name="connsiteX2" fmla="*/ 10023 w 10023"/>
              <a:gd name="connsiteY2" fmla="*/ 47466 h 47466"/>
              <a:gd name="connsiteX3" fmla="*/ 0 w 10023"/>
              <a:gd name="connsiteY3" fmla="*/ 47464 h 47466"/>
              <a:gd name="connsiteX4" fmla="*/ 23 w 10023"/>
              <a:gd name="connsiteY4" fmla="*/ 6085 h 4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47466">
                <a:moveTo>
                  <a:pt x="23" y="6085"/>
                </a:moveTo>
                <a:lnTo>
                  <a:pt x="10023" y="0"/>
                </a:lnTo>
                <a:lnTo>
                  <a:pt x="10023" y="47466"/>
                </a:lnTo>
                <a:lnTo>
                  <a:pt x="0" y="47464"/>
                </a:lnTo>
                <a:cubicBezTo>
                  <a:pt x="8" y="33671"/>
                  <a:pt x="15" y="19878"/>
                  <a:pt x="23" y="608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 name="Title 1">
            <a:extLst>
              <a:ext uri="{FF2B5EF4-FFF2-40B4-BE49-F238E27FC236}">
                <a16:creationId xmlns:a16="http://schemas.microsoft.com/office/drawing/2014/main" id="{9B4751A3-30F8-EFAF-E053-82EA110C12C1}"/>
              </a:ext>
            </a:extLst>
          </p:cNvPr>
          <p:cNvSpPr>
            <a:spLocks noGrp="1"/>
          </p:cNvSpPr>
          <p:nvPr userDrawn="1">
            <p:ph type="ctrTitle" hasCustomPrompt="1"/>
          </p:nvPr>
        </p:nvSpPr>
        <p:spPr>
          <a:xfrm>
            <a:off x="447502" y="3983869"/>
            <a:ext cx="7266708" cy="1546085"/>
          </a:xfrm>
        </p:spPr>
        <p:txBody>
          <a:bodyPr anchor="b">
            <a:normAutofit/>
          </a:bodyPr>
          <a:lstStyle>
            <a:lvl1pPr algn="l">
              <a:defRPr sz="4800">
                <a:solidFill>
                  <a:schemeClr val="bg1"/>
                </a:solidFill>
              </a:defRPr>
            </a:lvl1pPr>
          </a:lstStyle>
          <a:p>
            <a:r>
              <a:rPr lang="en-GB" dirty="0"/>
              <a:t>Presentation title in one or two lines</a:t>
            </a:r>
            <a:endParaRPr lang="en-LV" dirty="0"/>
          </a:p>
        </p:txBody>
      </p:sp>
      <p:sp>
        <p:nvSpPr>
          <p:cNvPr id="3" name="Subtitle 2">
            <a:extLst>
              <a:ext uri="{FF2B5EF4-FFF2-40B4-BE49-F238E27FC236}">
                <a16:creationId xmlns:a16="http://schemas.microsoft.com/office/drawing/2014/main" id="{5EB49229-583B-65E9-BA16-C737026A996B}"/>
              </a:ext>
            </a:extLst>
          </p:cNvPr>
          <p:cNvSpPr>
            <a:spLocks noGrp="1"/>
          </p:cNvSpPr>
          <p:nvPr userDrawn="1">
            <p:ph type="subTitle" idx="1" hasCustomPrompt="1"/>
          </p:nvPr>
        </p:nvSpPr>
        <p:spPr>
          <a:xfrm>
            <a:off x="447502" y="5564080"/>
            <a:ext cx="7125393" cy="780487"/>
          </a:xfrm>
        </p:spPr>
        <p:txBody>
          <a:bodyPr/>
          <a:lstStyle>
            <a:lvl1pPr marL="0" indent="0" algn="l">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Presentation subtitle</a:t>
            </a:r>
            <a:endParaRPr lang="en-LV" dirty="0"/>
          </a:p>
        </p:txBody>
      </p:sp>
      <p:pic>
        <p:nvPicPr>
          <p:cNvPr id="8" name="Picture 7" descr="A white text on a black background&#10;&#10;Description automatically generated">
            <a:extLst>
              <a:ext uri="{FF2B5EF4-FFF2-40B4-BE49-F238E27FC236}">
                <a16:creationId xmlns:a16="http://schemas.microsoft.com/office/drawing/2014/main" id="{2D3BDFC2-1CA1-005C-C337-175ED86E4BF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834" y="231928"/>
            <a:ext cx="2070337" cy="1142999"/>
          </a:xfrm>
          <a:prstGeom prst="rect">
            <a:avLst/>
          </a:prstGeom>
        </p:spPr>
      </p:pic>
      <p:sp>
        <p:nvSpPr>
          <p:cNvPr id="4" name="Text Placeholder 4">
            <a:extLst>
              <a:ext uri="{FF2B5EF4-FFF2-40B4-BE49-F238E27FC236}">
                <a16:creationId xmlns:a16="http://schemas.microsoft.com/office/drawing/2014/main" id="{241783E0-94E0-F483-A9F2-1C0BFAC77C62}"/>
              </a:ext>
            </a:extLst>
          </p:cNvPr>
          <p:cNvSpPr>
            <a:spLocks noGrp="1"/>
          </p:cNvSpPr>
          <p:nvPr>
            <p:ph type="body" sz="quarter" idx="12" hasCustomPrompt="1"/>
          </p:nvPr>
        </p:nvSpPr>
        <p:spPr>
          <a:xfrm>
            <a:off x="448222" y="3608695"/>
            <a:ext cx="7265988" cy="365310"/>
          </a:xfrm>
        </p:spPr>
        <p:txBody>
          <a:bodyPr anchor="ctr"/>
          <a:lstStyle>
            <a:lvl1pPr marL="0" indent="0">
              <a:buNone/>
              <a:defRPr sz="1200">
                <a:solidFill>
                  <a:schemeClr val="bg1"/>
                </a:solidFill>
              </a:defRPr>
            </a:lvl1pPr>
          </a:lstStyle>
          <a:p>
            <a:pPr lvl="0"/>
            <a:r>
              <a:rPr lang="en-GB" dirty="0"/>
              <a:t>Small description or date</a:t>
            </a:r>
          </a:p>
        </p:txBody>
      </p:sp>
    </p:spTree>
    <p:extLst>
      <p:ext uri="{BB962C8B-B14F-4D97-AF65-F5344CB8AC3E}">
        <p14:creationId xmlns:p14="http://schemas.microsoft.com/office/powerpoint/2010/main" val="10832939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51A3-30F8-EFAF-E053-82EA110C12C1}"/>
              </a:ext>
            </a:extLst>
          </p:cNvPr>
          <p:cNvSpPr>
            <a:spLocks noGrp="1"/>
          </p:cNvSpPr>
          <p:nvPr>
            <p:ph type="ctrTitle" hasCustomPrompt="1"/>
          </p:nvPr>
        </p:nvSpPr>
        <p:spPr>
          <a:xfrm>
            <a:off x="447502" y="3983868"/>
            <a:ext cx="7266708" cy="1546086"/>
          </a:xfrm>
        </p:spPr>
        <p:txBody>
          <a:bodyPr anchor="b">
            <a:normAutofit/>
          </a:bodyPr>
          <a:lstStyle>
            <a:lvl1pPr algn="l">
              <a:defRPr sz="4800"/>
            </a:lvl1pPr>
          </a:lstStyle>
          <a:p>
            <a:r>
              <a:rPr lang="en-GB" dirty="0"/>
              <a:t>Presentation title in one or two lines</a:t>
            </a:r>
            <a:endParaRPr lang="en-LV" dirty="0"/>
          </a:p>
        </p:txBody>
      </p:sp>
      <p:sp>
        <p:nvSpPr>
          <p:cNvPr id="3" name="Subtitle 2">
            <a:extLst>
              <a:ext uri="{FF2B5EF4-FFF2-40B4-BE49-F238E27FC236}">
                <a16:creationId xmlns:a16="http://schemas.microsoft.com/office/drawing/2014/main" id="{5EB49229-583B-65E9-BA16-C737026A996B}"/>
              </a:ext>
            </a:extLst>
          </p:cNvPr>
          <p:cNvSpPr>
            <a:spLocks noGrp="1"/>
          </p:cNvSpPr>
          <p:nvPr>
            <p:ph type="subTitle" idx="1" hasCustomPrompt="1"/>
          </p:nvPr>
        </p:nvSpPr>
        <p:spPr>
          <a:xfrm>
            <a:off x="447502" y="5564080"/>
            <a:ext cx="7125393" cy="780487"/>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Presentation subtitle</a:t>
            </a:r>
            <a:endParaRPr lang="en-LV" dirty="0"/>
          </a:p>
        </p:txBody>
      </p:sp>
      <p:sp>
        <p:nvSpPr>
          <p:cNvPr id="12" name="Manual Input 10">
            <a:extLst>
              <a:ext uri="{FF2B5EF4-FFF2-40B4-BE49-F238E27FC236}">
                <a16:creationId xmlns:a16="http://schemas.microsoft.com/office/drawing/2014/main" id="{D7ED1C68-6AEE-0738-44A7-FDF40E04CA06}"/>
              </a:ext>
            </a:extLst>
          </p:cNvPr>
          <p:cNvSpPr/>
          <p:nvPr userDrawn="1"/>
        </p:nvSpPr>
        <p:spPr>
          <a:xfrm rot="5400000" flipV="1">
            <a:off x="6434624" y="1100624"/>
            <a:ext cx="6858001" cy="46567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0 w 10000"/>
              <a:gd name="connsiteY0" fmla="*/ 6085 h 25586"/>
              <a:gd name="connsiteX1" fmla="*/ 10000 w 10000"/>
              <a:gd name="connsiteY1" fmla="*/ 0 h 25586"/>
              <a:gd name="connsiteX2" fmla="*/ 10000 w 10000"/>
              <a:gd name="connsiteY2" fmla="*/ 14842 h 25586"/>
              <a:gd name="connsiteX3" fmla="*/ 10 w 10000"/>
              <a:gd name="connsiteY3" fmla="*/ 25586 h 25586"/>
              <a:gd name="connsiteX4" fmla="*/ 0 w 10000"/>
              <a:gd name="connsiteY4" fmla="*/ 6085 h 25586"/>
              <a:gd name="connsiteX0" fmla="*/ 0 w 10000"/>
              <a:gd name="connsiteY0" fmla="*/ 6085 h 25624"/>
              <a:gd name="connsiteX1" fmla="*/ 10000 w 10000"/>
              <a:gd name="connsiteY1" fmla="*/ 0 h 25624"/>
              <a:gd name="connsiteX2" fmla="*/ 10000 w 10000"/>
              <a:gd name="connsiteY2" fmla="*/ 25624 h 25624"/>
              <a:gd name="connsiteX3" fmla="*/ 10 w 10000"/>
              <a:gd name="connsiteY3" fmla="*/ 25586 h 25624"/>
              <a:gd name="connsiteX4" fmla="*/ 0 w 10000"/>
              <a:gd name="connsiteY4" fmla="*/ 6085 h 25624"/>
              <a:gd name="connsiteX0" fmla="*/ 0 w 10000"/>
              <a:gd name="connsiteY0" fmla="*/ 6085 h 25624"/>
              <a:gd name="connsiteX1" fmla="*/ 10000 w 10000"/>
              <a:gd name="connsiteY1" fmla="*/ 0 h 25624"/>
              <a:gd name="connsiteX2" fmla="*/ 10000 w 10000"/>
              <a:gd name="connsiteY2" fmla="*/ 25624 h 25624"/>
              <a:gd name="connsiteX3" fmla="*/ 2 w 10000"/>
              <a:gd name="connsiteY3" fmla="*/ 25558 h 25624"/>
              <a:gd name="connsiteX4" fmla="*/ 0 w 10000"/>
              <a:gd name="connsiteY4" fmla="*/ 6085 h 2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5624">
                <a:moveTo>
                  <a:pt x="0" y="6085"/>
                </a:moveTo>
                <a:lnTo>
                  <a:pt x="10000" y="0"/>
                </a:lnTo>
                <a:lnTo>
                  <a:pt x="10000" y="25624"/>
                </a:lnTo>
                <a:lnTo>
                  <a:pt x="2" y="25558"/>
                </a:lnTo>
                <a:cubicBezTo>
                  <a:pt x="-1" y="19058"/>
                  <a:pt x="3" y="12585"/>
                  <a:pt x="0" y="608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Manual Input 10">
            <a:extLst>
              <a:ext uri="{FF2B5EF4-FFF2-40B4-BE49-F238E27FC236}">
                <a16:creationId xmlns:a16="http://schemas.microsoft.com/office/drawing/2014/main" id="{55779186-4E78-D549-A43A-28E28B76AA10}"/>
              </a:ext>
            </a:extLst>
          </p:cNvPr>
          <p:cNvSpPr/>
          <p:nvPr userDrawn="1"/>
        </p:nvSpPr>
        <p:spPr>
          <a:xfrm rot="5400000" flipV="1">
            <a:off x="7414352" y="2080352"/>
            <a:ext cx="6858001" cy="269729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842">
                <a:moveTo>
                  <a:pt x="0" y="6085"/>
                </a:moveTo>
                <a:lnTo>
                  <a:pt x="10000" y="0"/>
                </a:lnTo>
                <a:lnTo>
                  <a:pt x="10000" y="14842"/>
                </a:lnTo>
                <a:lnTo>
                  <a:pt x="0" y="14842"/>
                </a:lnTo>
                <a:lnTo>
                  <a:pt x="0" y="6085"/>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dirty="0"/>
          </a:p>
        </p:txBody>
      </p:sp>
      <p:pic>
        <p:nvPicPr>
          <p:cNvPr id="14" name="Picture 13" descr="A black background with green letters&#10;&#10;Description automatically generated">
            <a:extLst>
              <a:ext uri="{FF2B5EF4-FFF2-40B4-BE49-F238E27FC236}">
                <a16:creationId xmlns:a16="http://schemas.microsoft.com/office/drawing/2014/main" id="{80F9245B-803A-33F9-48F2-3DF3323919D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504" y="224396"/>
            <a:ext cx="2086641" cy="1152000"/>
          </a:xfrm>
          <a:prstGeom prst="rect">
            <a:avLst/>
          </a:prstGeom>
        </p:spPr>
      </p:pic>
      <p:sp>
        <p:nvSpPr>
          <p:cNvPr id="6" name="Text Placeholder 4">
            <a:extLst>
              <a:ext uri="{FF2B5EF4-FFF2-40B4-BE49-F238E27FC236}">
                <a16:creationId xmlns:a16="http://schemas.microsoft.com/office/drawing/2014/main" id="{CC26C8CB-8AEA-F025-D20C-D57AED79823B}"/>
              </a:ext>
            </a:extLst>
          </p:cNvPr>
          <p:cNvSpPr>
            <a:spLocks noGrp="1"/>
          </p:cNvSpPr>
          <p:nvPr>
            <p:ph type="body" sz="quarter" idx="12" hasCustomPrompt="1"/>
          </p:nvPr>
        </p:nvSpPr>
        <p:spPr>
          <a:xfrm>
            <a:off x="448222" y="3608695"/>
            <a:ext cx="7265988" cy="365310"/>
          </a:xfrm>
        </p:spPr>
        <p:txBody>
          <a:bodyPr anchor="ctr"/>
          <a:lstStyle>
            <a:lvl1pPr marL="0" indent="0">
              <a:buNone/>
              <a:defRPr sz="1200"/>
            </a:lvl1pPr>
          </a:lstStyle>
          <a:p>
            <a:pPr lvl="0"/>
            <a:r>
              <a:rPr lang="en-GB" dirty="0"/>
              <a:t>Small description or date</a:t>
            </a:r>
          </a:p>
        </p:txBody>
      </p:sp>
    </p:spTree>
    <p:extLst>
      <p:ext uri="{BB962C8B-B14F-4D97-AF65-F5344CB8AC3E}">
        <p14:creationId xmlns:p14="http://schemas.microsoft.com/office/powerpoint/2010/main" val="1027829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51A3-30F8-EFAF-E053-82EA110C12C1}"/>
              </a:ext>
            </a:extLst>
          </p:cNvPr>
          <p:cNvSpPr>
            <a:spLocks noGrp="1"/>
          </p:cNvSpPr>
          <p:nvPr>
            <p:ph type="ctrTitle" hasCustomPrompt="1"/>
          </p:nvPr>
        </p:nvSpPr>
        <p:spPr>
          <a:xfrm>
            <a:off x="447502" y="3983868"/>
            <a:ext cx="7266708" cy="1546086"/>
          </a:xfrm>
        </p:spPr>
        <p:txBody>
          <a:bodyPr anchor="b">
            <a:normAutofit/>
          </a:bodyPr>
          <a:lstStyle>
            <a:lvl1pPr algn="l">
              <a:defRPr sz="4800"/>
            </a:lvl1pPr>
          </a:lstStyle>
          <a:p>
            <a:r>
              <a:rPr lang="en-GB" dirty="0"/>
              <a:t>Presentation title in one or two lines</a:t>
            </a:r>
            <a:endParaRPr lang="en-LV" dirty="0"/>
          </a:p>
        </p:txBody>
      </p:sp>
      <p:sp>
        <p:nvSpPr>
          <p:cNvPr id="3" name="Subtitle 2">
            <a:extLst>
              <a:ext uri="{FF2B5EF4-FFF2-40B4-BE49-F238E27FC236}">
                <a16:creationId xmlns:a16="http://schemas.microsoft.com/office/drawing/2014/main" id="{5EB49229-583B-65E9-BA16-C737026A996B}"/>
              </a:ext>
            </a:extLst>
          </p:cNvPr>
          <p:cNvSpPr>
            <a:spLocks noGrp="1"/>
          </p:cNvSpPr>
          <p:nvPr>
            <p:ph type="subTitle" idx="1" hasCustomPrompt="1"/>
          </p:nvPr>
        </p:nvSpPr>
        <p:spPr>
          <a:xfrm>
            <a:off x="447502" y="5564080"/>
            <a:ext cx="7125393" cy="780487"/>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Presentation subtitle</a:t>
            </a:r>
            <a:endParaRPr lang="en-LV" dirty="0"/>
          </a:p>
        </p:txBody>
      </p:sp>
      <p:pic>
        <p:nvPicPr>
          <p:cNvPr id="14" name="Picture 13" descr="A black background with green letters&#10;&#10;Description automatically generated">
            <a:extLst>
              <a:ext uri="{FF2B5EF4-FFF2-40B4-BE49-F238E27FC236}">
                <a16:creationId xmlns:a16="http://schemas.microsoft.com/office/drawing/2014/main" id="{80F9245B-803A-33F9-48F2-3DF3323919D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504" y="224396"/>
            <a:ext cx="2086641" cy="1152000"/>
          </a:xfrm>
          <a:prstGeom prst="rect">
            <a:avLst/>
          </a:prstGeom>
        </p:spPr>
      </p:pic>
      <p:sp>
        <p:nvSpPr>
          <p:cNvPr id="13" name="Picture Placeholder 9">
            <a:extLst>
              <a:ext uri="{FF2B5EF4-FFF2-40B4-BE49-F238E27FC236}">
                <a16:creationId xmlns:a16="http://schemas.microsoft.com/office/drawing/2014/main" id="{54D89E86-ACB6-5B38-2E05-6E560167A059}"/>
              </a:ext>
            </a:extLst>
          </p:cNvPr>
          <p:cNvSpPr>
            <a:spLocks noGrp="1"/>
          </p:cNvSpPr>
          <p:nvPr>
            <p:ph type="pic" sz="quarter" idx="12"/>
          </p:nvPr>
        </p:nvSpPr>
        <p:spPr>
          <a:xfrm>
            <a:off x="7535864" y="-5286"/>
            <a:ext cx="4660210" cy="6863285"/>
          </a:xfrm>
          <a:custGeom>
            <a:avLst/>
            <a:gdLst>
              <a:gd name="connsiteX0" fmla="*/ 0 w 4656137"/>
              <a:gd name="connsiteY0" fmla="*/ 6858000 h 6858000"/>
              <a:gd name="connsiteX1" fmla="*/ 1164034 w 4656137"/>
              <a:gd name="connsiteY1" fmla="*/ 0 h 6858000"/>
              <a:gd name="connsiteX2" fmla="*/ 3492103 w 4656137"/>
              <a:gd name="connsiteY2" fmla="*/ 0 h 6858000"/>
              <a:gd name="connsiteX3" fmla="*/ 4656137 w 4656137"/>
              <a:gd name="connsiteY3" fmla="*/ 6858000 h 6858000"/>
              <a:gd name="connsiteX4" fmla="*/ 0 w 4656137"/>
              <a:gd name="connsiteY4" fmla="*/ 6858000 h 6858000"/>
              <a:gd name="connsiteX0" fmla="*/ 0 w 4660210"/>
              <a:gd name="connsiteY0" fmla="*/ 6863285 h 6863285"/>
              <a:gd name="connsiteX1" fmla="*/ 1164034 w 4660210"/>
              <a:gd name="connsiteY1" fmla="*/ 5285 h 6863285"/>
              <a:gd name="connsiteX2" fmla="*/ 4660210 w 4660210"/>
              <a:gd name="connsiteY2" fmla="*/ 0 h 6863285"/>
              <a:gd name="connsiteX3" fmla="*/ 4656137 w 4660210"/>
              <a:gd name="connsiteY3" fmla="*/ 6863285 h 6863285"/>
              <a:gd name="connsiteX4" fmla="*/ 0 w 4660210"/>
              <a:gd name="connsiteY4" fmla="*/ 6863285 h 6863285"/>
              <a:gd name="connsiteX0" fmla="*/ 0 w 4660210"/>
              <a:gd name="connsiteY0" fmla="*/ 6863285 h 6863285"/>
              <a:gd name="connsiteX1" fmla="*/ 1105893 w 4660210"/>
              <a:gd name="connsiteY1" fmla="*/ 10570 h 6863285"/>
              <a:gd name="connsiteX2" fmla="*/ 4660210 w 4660210"/>
              <a:gd name="connsiteY2" fmla="*/ 0 h 6863285"/>
              <a:gd name="connsiteX3" fmla="*/ 4656137 w 4660210"/>
              <a:gd name="connsiteY3" fmla="*/ 6863285 h 6863285"/>
              <a:gd name="connsiteX4" fmla="*/ 0 w 4660210"/>
              <a:gd name="connsiteY4" fmla="*/ 6863285 h 686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210" h="6863285">
                <a:moveTo>
                  <a:pt x="0" y="6863285"/>
                </a:moveTo>
                <a:lnTo>
                  <a:pt x="1105893" y="10570"/>
                </a:lnTo>
                <a:lnTo>
                  <a:pt x="4660210" y="0"/>
                </a:lnTo>
                <a:cubicBezTo>
                  <a:pt x="4658852" y="2287762"/>
                  <a:pt x="4657495" y="4575523"/>
                  <a:pt x="4656137" y="6863285"/>
                </a:cubicBezTo>
                <a:lnTo>
                  <a:pt x="0" y="6863285"/>
                </a:lnTo>
                <a:close/>
              </a:path>
            </a:pathLst>
          </a:custGeom>
        </p:spPr>
        <p:txBody>
          <a:bodyPr/>
          <a:lstStyle>
            <a:lvl1pPr marL="0" indent="0">
              <a:buNone/>
              <a:defRPr/>
            </a:lvl1pPr>
          </a:lstStyle>
          <a:p>
            <a:endParaRPr lang="en-LV" dirty="0"/>
          </a:p>
        </p:txBody>
      </p:sp>
      <p:sp>
        <p:nvSpPr>
          <p:cNvPr id="4" name="Text Placeholder 4">
            <a:extLst>
              <a:ext uri="{FF2B5EF4-FFF2-40B4-BE49-F238E27FC236}">
                <a16:creationId xmlns:a16="http://schemas.microsoft.com/office/drawing/2014/main" id="{A350CA44-F092-81C3-A287-35AB524F1476}"/>
              </a:ext>
            </a:extLst>
          </p:cNvPr>
          <p:cNvSpPr>
            <a:spLocks noGrp="1"/>
          </p:cNvSpPr>
          <p:nvPr>
            <p:ph type="body" sz="quarter" idx="13" hasCustomPrompt="1"/>
          </p:nvPr>
        </p:nvSpPr>
        <p:spPr>
          <a:xfrm>
            <a:off x="448222" y="3608695"/>
            <a:ext cx="7265988" cy="365310"/>
          </a:xfrm>
        </p:spPr>
        <p:txBody>
          <a:bodyPr anchor="ctr"/>
          <a:lstStyle>
            <a:lvl1pPr marL="0" indent="0">
              <a:buNone/>
              <a:defRPr sz="1200"/>
            </a:lvl1pPr>
          </a:lstStyle>
          <a:p>
            <a:pPr lvl="0"/>
            <a:r>
              <a:rPr lang="en-GB" dirty="0"/>
              <a:t>Small description or date</a:t>
            </a:r>
          </a:p>
        </p:txBody>
      </p:sp>
    </p:spTree>
    <p:extLst>
      <p:ext uri="{BB962C8B-B14F-4D97-AF65-F5344CB8AC3E}">
        <p14:creationId xmlns:p14="http://schemas.microsoft.com/office/powerpoint/2010/main" val="3612999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Manual Input 10">
            <a:extLst>
              <a:ext uri="{FF2B5EF4-FFF2-40B4-BE49-F238E27FC236}">
                <a16:creationId xmlns:a16="http://schemas.microsoft.com/office/drawing/2014/main" id="{D9CF7C07-36D5-4072-0ADF-86064DD15F09}"/>
              </a:ext>
            </a:extLst>
          </p:cNvPr>
          <p:cNvSpPr/>
          <p:nvPr userDrawn="1"/>
        </p:nvSpPr>
        <p:spPr>
          <a:xfrm rot="5400000" flipV="1">
            <a:off x="7402491" y="2065357"/>
            <a:ext cx="6858004" cy="272728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0 w 10000"/>
              <a:gd name="connsiteY0" fmla="*/ 6085 h 25586"/>
              <a:gd name="connsiteX1" fmla="*/ 10000 w 10000"/>
              <a:gd name="connsiteY1" fmla="*/ 0 h 25586"/>
              <a:gd name="connsiteX2" fmla="*/ 10000 w 10000"/>
              <a:gd name="connsiteY2" fmla="*/ 14842 h 25586"/>
              <a:gd name="connsiteX3" fmla="*/ 10 w 10000"/>
              <a:gd name="connsiteY3" fmla="*/ 25586 h 25586"/>
              <a:gd name="connsiteX4" fmla="*/ 0 w 10000"/>
              <a:gd name="connsiteY4" fmla="*/ 6085 h 25586"/>
              <a:gd name="connsiteX0" fmla="*/ 0 w 10000"/>
              <a:gd name="connsiteY0" fmla="*/ 6085 h 25624"/>
              <a:gd name="connsiteX1" fmla="*/ 10000 w 10000"/>
              <a:gd name="connsiteY1" fmla="*/ 0 h 25624"/>
              <a:gd name="connsiteX2" fmla="*/ 10000 w 10000"/>
              <a:gd name="connsiteY2" fmla="*/ 25624 h 25624"/>
              <a:gd name="connsiteX3" fmla="*/ 10 w 10000"/>
              <a:gd name="connsiteY3" fmla="*/ 25586 h 25624"/>
              <a:gd name="connsiteX4" fmla="*/ 0 w 10000"/>
              <a:gd name="connsiteY4" fmla="*/ 6085 h 25624"/>
              <a:gd name="connsiteX0" fmla="*/ 0 w 10000"/>
              <a:gd name="connsiteY0" fmla="*/ 6085 h 25624"/>
              <a:gd name="connsiteX1" fmla="*/ 10000 w 10000"/>
              <a:gd name="connsiteY1" fmla="*/ 0 h 25624"/>
              <a:gd name="connsiteX2" fmla="*/ 10000 w 10000"/>
              <a:gd name="connsiteY2" fmla="*/ 25624 h 25624"/>
              <a:gd name="connsiteX3" fmla="*/ 2 w 10000"/>
              <a:gd name="connsiteY3" fmla="*/ 25558 h 25624"/>
              <a:gd name="connsiteX4" fmla="*/ 0 w 10000"/>
              <a:gd name="connsiteY4" fmla="*/ 6085 h 25624"/>
              <a:gd name="connsiteX0" fmla="*/ 0 w 10000"/>
              <a:gd name="connsiteY0" fmla="*/ 6085 h 25624"/>
              <a:gd name="connsiteX1" fmla="*/ 10000 w 10000"/>
              <a:gd name="connsiteY1" fmla="*/ 0 h 25624"/>
              <a:gd name="connsiteX2" fmla="*/ 10000 w 10000"/>
              <a:gd name="connsiteY2" fmla="*/ 25624 h 25624"/>
              <a:gd name="connsiteX3" fmla="*/ 2 w 10000"/>
              <a:gd name="connsiteY3" fmla="*/ 11590 h 25624"/>
              <a:gd name="connsiteX4" fmla="*/ 0 w 10000"/>
              <a:gd name="connsiteY4" fmla="*/ 6085 h 25624"/>
              <a:gd name="connsiteX0" fmla="*/ 0 w 10000"/>
              <a:gd name="connsiteY0" fmla="*/ 6085 h 13533"/>
              <a:gd name="connsiteX1" fmla="*/ 10000 w 10000"/>
              <a:gd name="connsiteY1" fmla="*/ 0 h 13533"/>
              <a:gd name="connsiteX2" fmla="*/ 9990 w 10000"/>
              <a:gd name="connsiteY2" fmla="*/ 13533 h 13533"/>
              <a:gd name="connsiteX3" fmla="*/ 2 w 10000"/>
              <a:gd name="connsiteY3" fmla="*/ 11590 h 13533"/>
              <a:gd name="connsiteX4" fmla="*/ 0 w 10000"/>
              <a:gd name="connsiteY4" fmla="*/ 6085 h 13533"/>
              <a:gd name="connsiteX0" fmla="*/ 0 w 10000"/>
              <a:gd name="connsiteY0" fmla="*/ 6085 h 15007"/>
              <a:gd name="connsiteX1" fmla="*/ 10000 w 10000"/>
              <a:gd name="connsiteY1" fmla="*/ 0 h 15007"/>
              <a:gd name="connsiteX2" fmla="*/ 9990 w 10000"/>
              <a:gd name="connsiteY2" fmla="*/ 13533 h 15007"/>
              <a:gd name="connsiteX3" fmla="*/ 2 w 10000"/>
              <a:gd name="connsiteY3" fmla="*/ 15007 h 15007"/>
              <a:gd name="connsiteX4" fmla="*/ 0 w 10000"/>
              <a:gd name="connsiteY4" fmla="*/ 6085 h 15007"/>
              <a:gd name="connsiteX0" fmla="*/ 0 w 10000"/>
              <a:gd name="connsiteY0" fmla="*/ 6085 h 15007"/>
              <a:gd name="connsiteX1" fmla="*/ 10000 w 10000"/>
              <a:gd name="connsiteY1" fmla="*/ 0 h 15007"/>
              <a:gd name="connsiteX2" fmla="*/ 9980 w 10000"/>
              <a:gd name="connsiteY2" fmla="*/ 14922 h 15007"/>
              <a:gd name="connsiteX3" fmla="*/ 2 w 10000"/>
              <a:gd name="connsiteY3" fmla="*/ 15007 h 15007"/>
              <a:gd name="connsiteX4" fmla="*/ 0 w 10000"/>
              <a:gd name="connsiteY4" fmla="*/ 6085 h 15007"/>
              <a:gd name="connsiteX0" fmla="*/ 0 w 10000"/>
              <a:gd name="connsiteY0" fmla="*/ 6085 h 15007"/>
              <a:gd name="connsiteX1" fmla="*/ 10000 w 10000"/>
              <a:gd name="connsiteY1" fmla="*/ 0 h 15007"/>
              <a:gd name="connsiteX2" fmla="*/ 9990 w 10000"/>
              <a:gd name="connsiteY2" fmla="*/ 14960 h 15007"/>
              <a:gd name="connsiteX3" fmla="*/ 2 w 10000"/>
              <a:gd name="connsiteY3" fmla="*/ 15007 h 15007"/>
              <a:gd name="connsiteX4" fmla="*/ 0 w 10000"/>
              <a:gd name="connsiteY4" fmla="*/ 6085 h 15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5007">
                <a:moveTo>
                  <a:pt x="0" y="6085"/>
                </a:moveTo>
                <a:lnTo>
                  <a:pt x="10000" y="0"/>
                </a:lnTo>
                <a:cubicBezTo>
                  <a:pt x="9997" y="4511"/>
                  <a:pt x="9993" y="10449"/>
                  <a:pt x="9990" y="14960"/>
                </a:cubicBezTo>
                <a:lnTo>
                  <a:pt x="2" y="15007"/>
                </a:lnTo>
                <a:cubicBezTo>
                  <a:pt x="-1" y="8507"/>
                  <a:pt x="3" y="12585"/>
                  <a:pt x="0" y="608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 name="Title 1">
            <a:extLst>
              <a:ext uri="{FF2B5EF4-FFF2-40B4-BE49-F238E27FC236}">
                <a16:creationId xmlns:a16="http://schemas.microsoft.com/office/drawing/2014/main" id="{33B2602D-AD80-2485-9EF9-9998A3CA33AB}"/>
              </a:ext>
            </a:extLst>
          </p:cNvPr>
          <p:cNvSpPr>
            <a:spLocks noGrp="1"/>
          </p:cNvSpPr>
          <p:nvPr>
            <p:ph type="title" hasCustomPrompt="1"/>
          </p:nvPr>
        </p:nvSpPr>
        <p:spPr>
          <a:xfrm>
            <a:off x="447503" y="403226"/>
            <a:ext cx="9668048" cy="958848"/>
          </a:xfrm>
        </p:spPr>
        <p:txBody>
          <a:bodyPr>
            <a:normAutofit/>
          </a:bodyPr>
          <a:lstStyle>
            <a:lvl1pPr>
              <a:defRPr sz="3200">
                <a:solidFill>
                  <a:schemeClr val="tx1"/>
                </a:solidFill>
              </a:defRPr>
            </a:lvl1pPr>
          </a:lstStyle>
          <a:p>
            <a:r>
              <a:rPr lang="en-GB" dirty="0"/>
              <a:t>Presentation heading </a:t>
            </a:r>
            <a:br>
              <a:rPr lang="en-GB" dirty="0"/>
            </a:br>
            <a:r>
              <a:rPr lang="en-GB" dirty="0"/>
              <a:t>in one or wo lines</a:t>
            </a:r>
            <a:endParaRPr lang="en-LV" dirty="0"/>
          </a:p>
        </p:txBody>
      </p:sp>
      <p:sp>
        <p:nvSpPr>
          <p:cNvPr id="3" name="Content Placeholder 2">
            <a:extLst>
              <a:ext uri="{FF2B5EF4-FFF2-40B4-BE49-F238E27FC236}">
                <a16:creationId xmlns:a16="http://schemas.microsoft.com/office/drawing/2014/main" id="{7592B616-CECC-1AA5-3B33-9F0EA9FA262A}"/>
              </a:ext>
            </a:extLst>
          </p:cNvPr>
          <p:cNvSpPr>
            <a:spLocks noGrp="1"/>
          </p:cNvSpPr>
          <p:nvPr>
            <p:ph idx="1"/>
          </p:nvPr>
        </p:nvSpPr>
        <p:spPr>
          <a:xfrm>
            <a:off x="447503" y="1557868"/>
            <a:ext cx="9020348" cy="4798482"/>
          </a:xfrm>
        </p:spPr>
        <p:txBody>
          <a:bodyPr anchor="b">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10" name="Picture 9" descr="A black background with green letters&#10;&#10;Description automatically generated">
            <a:extLst>
              <a:ext uri="{FF2B5EF4-FFF2-40B4-BE49-F238E27FC236}">
                <a16:creationId xmlns:a16="http://schemas.microsoft.com/office/drawing/2014/main" id="{3B52F6C2-F011-8266-3428-DD6943B0DF19}"/>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10651287" y="5825467"/>
            <a:ext cx="1220392" cy="673758"/>
          </a:xfrm>
          <a:prstGeom prst="rect">
            <a:avLst/>
          </a:prstGeom>
        </p:spPr>
      </p:pic>
      <p:sp>
        <p:nvSpPr>
          <p:cNvPr id="5" name="Manual Input 10">
            <a:extLst>
              <a:ext uri="{FF2B5EF4-FFF2-40B4-BE49-F238E27FC236}">
                <a16:creationId xmlns:a16="http://schemas.microsoft.com/office/drawing/2014/main" id="{361E8284-AE82-198A-2961-5429944831B4}"/>
              </a:ext>
            </a:extLst>
          </p:cNvPr>
          <p:cNvSpPr/>
          <p:nvPr userDrawn="1"/>
        </p:nvSpPr>
        <p:spPr>
          <a:xfrm rot="5400000" flipV="1">
            <a:off x="7774217" y="2444794"/>
            <a:ext cx="6863482" cy="197253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10 w 10010"/>
              <a:gd name="connsiteY0" fmla="*/ 6085 h 14842"/>
              <a:gd name="connsiteX1" fmla="*/ 10010 w 10010"/>
              <a:gd name="connsiteY1" fmla="*/ 0 h 14842"/>
              <a:gd name="connsiteX2" fmla="*/ 10010 w 10010"/>
              <a:gd name="connsiteY2" fmla="*/ 14842 h 14842"/>
              <a:gd name="connsiteX3" fmla="*/ 0 w 10010"/>
              <a:gd name="connsiteY3" fmla="*/ 9660 h 14842"/>
              <a:gd name="connsiteX4" fmla="*/ 10 w 10010"/>
              <a:gd name="connsiteY4" fmla="*/ 6085 h 14842"/>
              <a:gd name="connsiteX0" fmla="*/ 10 w 10010"/>
              <a:gd name="connsiteY0" fmla="*/ 6085 h 9660"/>
              <a:gd name="connsiteX1" fmla="*/ 10010 w 10010"/>
              <a:gd name="connsiteY1" fmla="*/ 0 h 9660"/>
              <a:gd name="connsiteX2" fmla="*/ 10000 w 10010"/>
              <a:gd name="connsiteY2" fmla="*/ 7745 h 9660"/>
              <a:gd name="connsiteX3" fmla="*/ 0 w 10010"/>
              <a:gd name="connsiteY3" fmla="*/ 9660 h 9660"/>
              <a:gd name="connsiteX4" fmla="*/ 10 w 10010"/>
              <a:gd name="connsiteY4" fmla="*/ 6085 h 9660"/>
              <a:gd name="connsiteX0" fmla="*/ 1 w 9991"/>
              <a:gd name="connsiteY0" fmla="*/ 6299 h 11236"/>
              <a:gd name="connsiteX1" fmla="*/ 9991 w 9991"/>
              <a:gd name="connsiteY1" fmla="*/ 0 h 11236"/>
              <a:gd name="connsiteX2" fmla="*/ 9981 w 9991"/>
              <a:gd name="connsiteY2" fmla="*/ 8018 h 11236"/>
              <a:gd name="connsiteX3" fmla="*/ 2 w 9991"/>
              <a:gd name="connsiteY3" fmla="*/ 11236 h 11236"/>
              <a:gd name="connsiteX4" fmla="*/ 1 w 9991"/>
              <a:gd name="connsiteY4" fmla="*/ 6299 h 11236"/>
              <a:gd name="connsiteX0" fmla="*/ 1 w 10007"/>
              <a:gd name="connsiteY0" fmla="*/ 5606 h 10000"/>
              <a:gd name="connsiteX1" fmla="*/ 10000 w 10007"/>
              <a:gd name="connsiteY1" fmla="*/ 0 h 10000"/>
              <a:gd name="connsiteX2" fmla="*/ 10007 w 10007"/>
              <a:gd name="connsiteY2" fmla="*/ 9984 h 10000"/>
              <a:gd name="connsiteX3" fmla="*/ 2 w 10007"/>
              <a:gd name="connsiteY3" fmla="*/ 10000 h 10000"/>
              <a:gd name="connsiteX4" fmla="*/ 1 w 10007"/>
              <a:gd name="connsiteY4" fmla="*/ 560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7" h="10000">
                <a:moveTo>
                  <a:pt x="1" y="5606"/>
                </a:moveTo>
                <a:lnTo>
                  <a:pt x="10000" y="0"/>
                </a:lnTo>
                <a:cubicBezTo>
                  <a:pt x="9997" y="2379"/>
                  <a:pt x="10010" y="7605"/>
                  <a:pt x="10007" y="9984"/>
                </a:cubicBezTo>
                <a:lnTo>
                  <a:pt x="2" y="10000"/>
                </a:lnTo>
                <a:cubicBezTo>
                  <a:pt x="5" y="8902"/>
                  <a:pt x="-2" y="6704"/>
                  <a:pt x="1" y="5606"/>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dirty="0"/>
          </a:p>
        </p:txBody>
      </p:sp>
      <p:pic>
        <p:nvPicPr>
          <p:cNvPr id="8" name="Picture 7" descr="A white text on a black background&#10;&#10;Description automatically generated">
            <a:extLst>
              <a:ext uri="{FF2B5EF4-FFF2-40B4-BE49-F238E27FC236}">
                <a16:creationId xmlns:a16="http://schemas.microsoft.com/office/drawing/2014/main" id="{AA51BDAD-933E-BFC5-6938-1F1A79319CF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652298" y="5825746"/>
            <a:ext cx="1219381" cy="673200"/>
          </a:xfrm>
          <a:prstGeom prst="rect">
            <a:avLst/>
          </a:prstGeom>
        </p:spPr>
      </p:pic>
    </p:spTree>
    <p:extLst>
      <p:ext uri="{BB962C8B-B14F-4D97-AF65-F5344CB8AC3E}">
        <p14:creationId xmlns:p14="http://schemas.microsoft.com/office/powerpoint/2010/main" val="367990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8F5FEB6F-B8FF-291B-484A-6A90CB456207}"/>
              </a:ext>
            </a:extLst>
          </p:cNvPr>
          <p:cNvSpPr>
            <a:spLocks noGrp="1"/>
          </p:cNvSpPr>
          <p:nvPr>
            <p:ph type="pic" sz="quarter" idx="12"/>
          </p:nvPr>
        </p:nvSpPr>
        <p:spPr>
          <a:xfrm>
            <a:off x="7535864" y="-13505"/>
            <a:ext cx="4660210" cy="6871504"/>
          </a:xfrm>
          <a:custGeom>
            <a:avLst/>
            <a:gdLst>
              <a:gd name="connsiteX0" fmla="*/ 0 w 4656137"/>
              <a:gd name="connsiteY0" fmla="*/ 6858000 h 6858000"/>
              <a:gd name="connsiteX1" fmla="*/ 1164034 w 4656137"/>
              <a:gd name="connsiteY1" fmla="*/ 0 h 6858000"/>
              <a:gd name="connsiteX2" fmla="*/ 3492103 w 4656137"/>
              <a:gd name="connsiteY2" fmla="*/ 0 h 6858000"/>
              <a:gd name="connsiteX3" fmla="*/ 4656137 w 4656137"/>
              <a:gd name="connsiteY3" fmla="*/ 6858000 h 6858000"/>
              <a:gd name="connsiteX4" fmla="*/ 0 w 4656137"/>
              <a:gd name="connsiteY4" fmla="*/ 6858000 h 6858000"/>
              <a:gd name="connsiteX0" fmla="*/ 0 w 4660210"/>
              <a:gd name="connsiteY0" fmla="*/ 6863285 h 6863285"/>
              <a:gd name="connsiteX1" fmla="*/ 1164034 w 4660210"/>
              <a:gd name="connsiteY1" fmla="*/ 5285 h 6863285"/>
              <a:gd name="connsiteX2" fmla="*/ 4660210 w 4660210"/>
              <a:gd name="connsiteY2" fmla="*/ 0 h 6863285"/>
              <a:gd name="connsiteX3" fmla="*/ 4656137 w 4660210"/>
              <a:gd name="connsiteY3" fmla="*/ 6863285 h 6863285"/>
              <a:gd name="connsiteX4" fmla="*/ 0 w 4660210"/>
              <a:gd name="connsiteY4" fmla="*/ 6863285 h 6863285"/>
              <a:gd name="connsiteX0" fmla="*/ 0 w 4660210"/>
              <a:gd name="connsiteY0" fmla="*/ 6863285 h 6863285"/>
              <a:gd name="connsiteX1" fmla="*/ 1105893 w 4660210"/>
              <a:gd name="connsiteY1" fmla="*/ 10570 h 6863285"/>
              <a:gd name="connsiteX2" fmla="*/ 4660210 w 4660210"/>
              <a:gd name="connsiteY2" fmla="*/ 0 h 6863285"/>
              <a:gd name="connsiteX3" fmla="*/ 4656137 w 4660210"/>
              <a:gd name="connsiteY3" fmla="*/ 6863285 h 6863285"/>
              <a:gd name="connsiteX4" fmla="*/ 0 w 4660210"/>
              <a:gd name="connsiteY4" fmla="*/ 6863285 h 6863285"/>
              <a:gd name="connsiteX0" fmla="*/ 0 w 4660210"/>
              <a:gd name="connsiteY0" fmla="*/ 6871504 h 6871504"/>
              <a:gd name="connsiteX1" fmla="*/ 1105893 w 4660210"/>
              <a:gd name="connsiteY1" fmla="*/ 0 h 6871504"/>
              <a:gd name="connsiteX2" fmla="*/ 4660210 w 4660210"/>
              <a:gd name="connsiteY2" fmla="*/ 8219 h 6871504"/>
              <a:gd name="connsiteX3" fmla="*/ 4656137 w 4660210"/>
              <a:gd name="connsiteY3" fmla="*/ 6871504 h 6871504"/>
              <a:gd name="connsiteX4" fmla="*/ 0 w 4660210"/>
              <a:gd name="connsiteY4" fmla="*/ 6871504 h 6871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210" h="6871504">
                <a:moveTo>
                  <a:pt x="0" y="6871504"/>
                </a:moveTo>
                <a:lnTo>
                  <a:pt x="1105893" y="0"/>
                </a:lnTo>
                <a:lnTo>
                  <a:pt x="4660210" y="8219"/>
                </a:lnTo>
                <a:cubicBezTo>
                  <a:pt x="4658852" y="2295981"/>
                  <a:pt x="4657495" y="4583742"/>
                  <a:pt x="4656137" y="6871504"/>
                </a:cubicBezTo>
                <a:lnTo>
                  <a:pt x="0" y="6871504"/>
                </a:lnTo>
                <a:close/>
              </a:path>
            </a:pathLst>
          </a:custGeom>
        </p:spPr>
        <p:txBody>
          <a:bodyPr/>
          <a:lstStyle>
            <a:lvl1pPr marL="0" indent="0">
              <a:buNone/>
              <a:defRPr/>
            </a:lvl1pPr>
          </a:lstStyle>
          <a:p>
            <a:endParaRPr lang="en-LV" dirty="0"/>
          </a:p>
        </p:txBody>
      </p:sp>
      <p:sp>
        <p:nvSpPr>
          <p:cNvPr id="2" name="Title 1">
            <a:extLst>
              <a:ext uri="{FF2B5EF4-FFF2-40B4-BE49-F238E27FC236}">
                <a16:creationId xmlns:a16="http://schemas.microsoft.com/office/drawing/2014/main" id="{33B2602D-AD80-2485-9EF9-9998A3CA33AB}"/>
              </a:ext>
            </a:extLst>
          </p:cNvPr>
          <p:cNvSpPr>
            <a:spLocks noGrp="1"/>
          </p:cNvSpPr>
          <p:nvPr>
            <p:ph type="title" hasCustomPrompt="1"/>
          </p:nvPr>
        </p:nvSpPr>
        <p:spPr>
          <a:xfrm>
            <a:off x="447503" y="403226"/>
            <a:ext cx="7900630" cy="958848"/>
          </a:xfrm>
        </p:spPr>
        <p:txBody>
          <a:bodyPr>
            <a:normAutofit/>
          </a:bodyPr>
          <a:lstStyle>
            <a:lvl1pPr>
              <a:defRPr sz="3200">
                <a:solidFill>
                  <a:schemeClr val="tx1"/>
                </a:solidFill>
              </a:defRPr>
            </a:lvl1pPr>
          </a:lstStyle>
          <a:p>
            <a:r>
              <a:rPr lang="en-GB" dirty="0"/>
              <a:t>Presentation heading </a:t>
            </a:r>
            <a:br>
              <a:rPr lang="en-GB" dirty="0"/>
            </a:br>
            <a:r>
              <a:rPr lang="en-GB" dirty="0"/>
              <a:t>in one or wo lines</a:t>
            </a:r>
            <a:endParaRPr lang="en-LV" dirty="0"/>
          </a:p>
        </p:txBody>
      </p:sp>
      <p:sp>
        <p:nvSpPr>
          <p:cNvPr id="3" name="Content Placeholder 2">
            <a:extLst>
              <a:ext uri="{FF2B5EF4-FFF2-40B4-BE49-F238E27FC236}">
                <a16:creationId xmlns:a16="http://schemas.microsoft.com/office/drawing/2014/main" id="{7592B616-CECC-1AA5-3B33-9F0EA9FA262A}"/>
              </a:ext>
            </a:extLst>
          </p:cNvPr>
          <p:cNvSpPr>
            <a:spLocks noGrp="1"/>
          </p:cNvSpPr>
          <p:nvPr>
            <p:ph idx="1"/>
          </p:nvPr>
        </p:nvSpPr>
        <p:spPr>
          <a:xfrm>
            <a:off x="447503" y="1557868"/>
            <a:ext cx="7088361" cy="4798482"/>
          </a:xfrm>
        </p:spPr>
        <p:txBody>
          <a:bodyPr anchor="b">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1095504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73B0-EA79-BA37-5CA9-628DC8774B38}"/>
              </a:ext>
            </a:extLst>
          </p:cNvPr>
          <p:cNvSpPr>
            <a:spLocks noGrp="1"/>
          </p:cNvSpPr>
          <p:nvPr>
            <p:ph type="title" hasCustomPrompt="1"/>
          </p:nvPr>
        </p:nvSpPr>
        <p:spPr>
          <a:xfrm>
            <a:off x="447502" y="2345269"/>
            <a:ext cx="8349365" cy="2174871"/>
          </a:xfrm>
        </p:spPr>
        <p:txBody>
          <a:bodyPr anchor="ctr">
            <a:normAutofit/>
          </a:bodyPr>
          <a:lstStyle>
            <a:lvl1pPr>
              <a:defRPr sz="4800">
                <a:solidFill>
                  <a:schemeClr val="tx1"/>
                </a:solidFill>
              </a:defRPr>
            </a:lvl1pPr>
          </a:lstStyle>
          <a:p>
            <a:r>
              <a:rPr lang="en-GB" dirty="0"/>
              <a:t>Divider slide with text </a:t>
            </a:r>
            <a:br>
              <a:rPr lang="en-GB" dirty="0"/>
            </a:br>
            <a:r>
              <a:rPr lang="en-GB" dirty="0"/>
              <a:t>in one or more lines. </a:t>
            </a:r>
            <a:br>
              <a:rPr lang="en-GB" dirty="0"/>
            </a:br>
            <a:r>
              <a:rPr lang="en-GB" dirty="0"/>
              <a:t>Left aligned and cantered.</a:t>
            </a:r>
            <a:endParaRPr lang="en-LV" dirty="0"/>
          </a:p>
        </p:txBody>
      </p:sp>
      <p:pic>
        <p:nvPicPr>
          <p:cNvPr id="4" name="Picture 3" descr="A black background with green letters&#10;&#10;Description automatically generated">
            <a:extLst>
              <a:ext uri="{FF2B5EF4-FFF2-40B4-BE49-F238E27FC236}">
                <a16:creationId xmlns:a16="http://schemas.microsoft.com/office/drawing/2014/main" id="{5385D833-0E1E-5879-A0F7-A37C22EEEC06}"/>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10651287" y="5825467"/>
            <a:ext cx="1220392" cy="673758"/>
          </a:xfrm>
          <a:prstGeom prst="rect">
            <a:avLst/>
          </a:prstGeom>
        </p:spPr>
      </p:pic>
      <p:sp>
        <p:nvSpPr>
          <p:cNvPr id="3" name="Text Placeholder 4">
            <a:extLst>
              <a:ext uri="{FF2B5EF4-FFF2-40B4-BE49-F238E27FC236}">
                <a16:creationId xmlns:a16="http://schemas.microsoft.com/office/drawing/2014/main" id="{230F92CE-9B9E-153B-3677-EC5DF4517C5F}"/>
              </a:ext>
            </a:extLst>
          </p:cNvPr>
          <p:cNvSpPr>
            <a:spLocks noGrp="1"/>
          </p:cNvSpPr>
          <p:nvPr>
            <p:ph type="body" sz="quarter" idx="12" hasCustomPrompt="1"/>
          </p:nvPr>
        </p:nvSpPr>
        <p:spPr>
          <a:xfrm>
            <a:off x="447502" y="6068295"/>
            <a:ext cx="7265988" cy="365310"/>
          </a:xfrm>
        </p:spPr>
        <p:txBody>
          <a:bodyPr anchor="ctr"/>
          <a:lstStyle>
            <a:lvl1pPr marL="0" indent="0">
              <a:buNone/>
              <a:defRPr sz="1200"/>
            </a:lvl1pPr>
          </a:lstStyle>
          <a:p>
            <a:pPr lvl="0"/>
            <a:r>
              <a:rPr lang="en-GB" dirty="0"/>
              <a:t>Small description or date</a:t>
            </a:r>
          </a:p>
        </p:txBody>
      </p:sp>
    </p:spTree>
    <p:extLst>
      <p:ext uri="{BB962C8B-B14F-4D97-AF65-F5344CB8AC3E}">
        <p14:creationId xmlns:p14="http://schemas.microsoft.com/office/powerpoint/2010/main" val="2395587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51A3-30F8-EFAF-E053-82EA110C12C1}"/>
              </a:ext>
            </a:extLst>
          </p:cNvPr>
          <p:cNvSpPr>
            <a:spLocks noGrp="1"/>
          </p:cNvSpPr>
          <p:nvPr userDrawn="1">
            <p:ph type="ctrTitle" hasCustomPrompt="1"/>
          </p:nvPr>
        </p:nvSpPr>
        <p:spPr>
          <a:xfrm>
            <a:off x="447504" y="2634930"/>
            <a:ext cx="7266708" cy="1546085"/>
          </a:xfrm>
        </p:spPr>
        <p:txBody>
          <a:bodyPr anchor="ctr">
            <a:normAutofit/>
          </a:bodyPr>
          <a:lstStyle>
            <a:lvl1pPr algn="l">
              <a:defRPr sz="3600">
                <a:solidFill>
                  <a:schemeClr val="tx1"/>
                </a:solidFill>
              </a:defRPr>
            </a:lvl1pPr>
          </a:lstStyle>
          <a:p>
            <a:r>
              <a:rPr lang="en-GB" dirty="0"/>
              <a:t>Farewell text </a:t>
            </a:r>
            <a:br>
              <a:rPr lang="en-GB" dirty="0"/>
            </a:br>
            <a:r>
              <a:rPr lang="en-GB" dirty="0"/>
              <a:t>in one or two lines</a:t>
            </a:r>
            <a:endParaRPr lang="en-LV" dirty="0"/>
          </a:p>
        </p:txBody>
      </p:sp>
      <p:pic>
        <p:nvPicPr>
          <p:cNvPr id="4" name="Picture 3" descr="A black background with green letters&#10;&#10;Description automatically generated">
            <a:extLst>
              <a:ext uri="{FF2B5EF4-FFF2-40B4-BE49-F238E27FC236}">
                <a16:creationId xmlns:a16="http://schemas.microsoft.com/office/drawing/2014/main" id="{D18EC83C-8C93-B7F6-3825-45C0810CF7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504" y="224396"/>
            <a:ext cx="2086641" cy="1152000"/>
          </a:xfrm>
          <a:prstGeom prst="rect">
            <a:avLst/>
          </a:prstGeom>
        </p:spPr>
      </p:pic>
      <p:sp>
        <p:nvSpPr>
          <p:cNvPr id="7" name="Manual Input 10">
            <a:extLst>
              <a:ext uri="{FF2B5EF4-FFF2-40B4-BE49-F238E27FC236}">
                <a16:creationId xmlns:a16="http://schemas.microsoft.com/office/drawing/2014/main" id="{8F23FCF5-D4DE-C846-94C2-A245238782D1}"/>
              </a:ext>
            </a:extLst>
          </p:cNvPr>
          <p:cNvSpPr/>
          <p:nvPr userDrawn="1"/>
        </p:nvSpPr>
        <p:spPr>
          <a:xfrm rot="5400000" flipV="1">
            <a:off x="6434624" y="1100624"/>
            <a:ext cx="6858001" cy="46567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0 w 10000"/>
              <a:gd name="connsiteY0" fmla="*/ 6085 h 25586"/>
              <a:gd name="connsiteX1" fmla="*/ 10000 w 10000"/>
              <a:gd name="connsiteY1" fmla="*/ 0 h 25586"/>
              <a:gd name="connsiteX2" fmla="*/ 10000 w 10000"/>
              <a:gd name="connsiteY2" fmla="*/ 14842 h 25586"/>
              <a:gd name="connsiteX3" fmla="*/ 10 w 10000"/>
              <a:gd name="connsiteY3" fmla="*/ 25586 h 25586"/>
              <a:gd name="connsiteX4" fmla="*/ 0 w 10000"/>
              <a:gd name="connsiteY4" fmla="*/ 6085 h 25586"/>
              <a:gd name="connsiteX0" fmla="*/ 0 w 10000"/>
              <a:gd name="connsiteY0" fmla="*/ 6085 h 25624"/>
              <a:gd name="connsiteX1" fmla="*/ 10000 w 10000"/>
              <a:gd name="connsiteY1" fmla="*/ 0 h 25624"/>
              <a:gd name="connsiteX2" fmla="*/ 10000 w 10000"/>
              <a:gd name="connsiteY2" fmla="*/ 25624 h 25624"/>
              <a:gd name="connsiteX3" fmla="*/ 10 w 10000"/>
              <a:gd name="connsiteY3" fmla="*/ 25586 h 25624"/>
              <a:gd name="connsiteX4" fmla="*/ 0 w 10000"/>
              <a:gd name="connsiteY4" fmla="*/ 6085 h 25624"/>
              <a:gd name="connsiteX0" fmla="*/ 0 w 10000"/>
              <a:gd name="connsiteY0" fmla="*/ 6085 h 25624"/>
              <a:gd name="connsiteX1" fmla="*/ 10000 w 10000"/>
              <a:gd name="connsiteY1" fmla="*/ 0 h 25624"/>
              <a:gd name="connsiteX2" fmla="*/ 10000 w 10000"/>
              <a:gd name="connsiteY2" fmla="*/ 25624 h 25624"/>
              <a:gd name="connsiteX3" fmla="*/ 2 w 10000"/>
              <a:gd name="connsiteY3" fmla="*/ 25558 h 25624"/>
              <a:gd name="connsiteX4" fmla="*/ 0 w 10000"/>
              <a:gd name="connsiteY4" fmla="*/ 6085 h 2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5624">
                <a:moveTo>
                  <a:pt x="0" y="6085"/>
                </a:moveTo>
                <a:lnTo>
                  <a:pt x="10000" y="0"/>
                </a:lnTo>
                <a:lnTo>
                  <a:pt x="10000" y="25624"/>
                </a:lnTo>
                <a:lnTo>
                  <a:pt x="2" y="25558"/>
                </a:lnTo>
                <a:cubicBezTo>
                  <a:pt x="-1" y="19058"/>
                  <a:pt x="3" y="12585"/>
                  <a:pt x="0" y="608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9" name="Manual Input 10">
            <a:extLst>
              <a:ext uri="{FF2B5EF4-FFF2-40B4-BE49-F238E27FC236}">
                <a16:creationId xmlns:a16="http://schemas.microsoft.com/office/drawing/2014/main" id="{08C35EF9-6770-607F-4C51-0861C1493B96}"/>
              </a:ext>
            </a:extLst>
          </p:cNvPr>
          <p:cNvSpPr/>
          <p:nvPr userDrawn="1"/>
        </p:nvSpPr>
        <p:spPr>
          <a:xfrm rot="5400000" flipV="1">
            <a:off x="7414352" y="2080352"/>
            <a:ext cx="6858001" cy="269729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842">
                <a:moveTo>
                  <a:pt x="0" y="6085"/>
                </a:moveTo>
                <a:lnTo>
                  <a:pt x="10000" y="0"/>
                </a:lnTo>
                <a:lnTo>
                  <a:pt x="10000" y="14842"/>
                </a:lnTo>
                <a:lnTo>
                  <a:pt x="0" y="14842"/>
                </a:lnTo>
                <a:lnTo>
                  <a:pt x="0" y="6085"/>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4">
            <a:extLst>
              <a:ext uri="{FF2B5EF4-FFF2-40B4-BE49-F238E27FC236}">
                <a16:creationId xmlns:a16="http://schemas.microsoft.com/office/drawing/2014/main" id="{2D9FA6FC-2FAA-D482-CC60-978C76954D62}"/>
              </a:ext>
            </a:extLst>
          </p:cNvPr>
          <p:cNvSpPr>
            <a:spLocks noGrp="1"/>
          </p:cNvSpPr>
          <p:nvPr>
            <p:ph type="body" sz="quarter" idx="13" hasCustomPrompt="1"/>
          </p:nvPr>
        </p:nvSpPr>
        <p:spPr>
          <a:xfrm>
            <a:off x="447504" y="5441018"/>
            <a:ext cx="5648496" cy="960429"/>
          </a:xfrm>
        </p:spPr>
        <p:txBody>
          <a:bodyPr anchor="b"/>
          <a:lstStyle>
            <a:lvl1pPr marL="0" indent="0">
              <a:lnSpc>
                <a:spcPct val="100000"/>
              </a:lnSpc>
              <a:spcBef>
                <a:spcPts val="0"/>
              </a:spcBef>
              <a:buNone/>
              <a:defRPr sz="1200">
                <a:solidFill>
                  <a:schemeClr val="tx1"/>
                </a:solidFill>
              </a:defRPr>
            </a:lvl1pPr>
          </a:lstStyle>
          <a:p>
            <a:r>
              <a:rPr lang="en-LV" dirty="0"/>
              <a:t>Credentials</a:t>
            </a:r>
          </a:p>
          <a:p>
            <a:r>
              <a:rPr lang="en-LV" dirty="0"/>
              <a:t>Contact information</a:t>
            </a:r>
          </a:p>
          <a:p>
            <a:r>
              <a:rPr lang="en-LV" dirty="0"/>
              <a:t>Date &amp; other information</a:t>
            </a:r>
          </a:p>
          <a:p>
            <a:r>
              <a:rPr lang="en-LV" dirty="0"/>
              <a:t>Always anchored to the bottom </a:t>
            </a:r>
          </a:p>
        </p:txBody>
      </p:sp>
    </p:spTree>
    <p:extLst>
      <p:ext uri="{BB962C8B-B14F-4D97-AF65-F5344CB8AC3E}">
        <p14:creationId xmlns:p14="http://schemas.microsoft.com/office/powerpoint/2010/main" val="29125280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57C1E91-C0A7-7D38-E687-16DBE481AB6C}"/>
              </a:ext>
            </a:extLst>
          </p:cNvPr>
          <p:cNvSpPr>
            <a:spLocks noGrp="1"/>
          </p:cNvSpPr>
          <p:nvPr>
            <p:ph type="pic" sz="quarter" idx="12"/>
          </p:nvPr>
        </p:nvSpPr>
        <p:spPr>
          <a:xfrm>
            <a:off x="7535864" y="-5286"/>
            <a:ext cx="4660210" cy="6863285"/>
          </a:xfrm>
          <a:custGeom>
            <a:avLst/>
            <a:gdLst>
              <a:gd name="connsiteX0" fmla="*/ 0 w 4656137"/>
              <a:gd name="connsiteY0" fmla="*/ 6858000 h 6858000"/>
              <a:gd name="connsiteX1" fmla="*/ 1164034 w 4656137"/>
              <a:gd name="connsiteY1" fmla="*/ 0 h 6858000"/>
              <a:gd name="connsiteX2" fmla="*/ 3492103 w 4656137"/>
              <a:gd name="connsiteY2" fmla="*/ 0 h 6858000"/>
              <a:gd name="connsiteX3" fmla="*/ 4656137 w 4656137"/>
              <a:gd name="connsiteY3" fmla="*/ 6858000 h 6858000"/>
              <a:gd name="connsiteX4" fmla="*/ 0 w 4656137"/>
              <a:gd name="connsiteY4" fmla="*/ 6858000 h 6858000"/>
              <a:gd name="connsiteX0" fmla="*/ 0 w 4660210"/>
              <a:gd name="connsiteY0" fmla="*/ 6863285 h 6863285"/>
              <a:gd name="connsiteX1" fmla="*/ 1164034 w 4660210"/>
              <a:gd name="connsiteY1" fmla="*/ 5285 h 6863285"/>
              <a:gd name="connsiteX2" fmla="*/ 4660210 w 4660210"/>
              <a:gd name="connsiteY2" fmla="*/ 0 h 6863285"/>
              <a:gd name="connsiteX3" fmla="*/ 4656137 w 4660210"/>
              <a:gd name="connsiteY3" fmla="*/ 6863285 h 6863285"/>
              <a:gd name="connsiteX4" fmla="*/ 0 w 4660210"/>
              <a:gd name="connsiteY4" fmla="*/ 6863285 h 6863285"/>
              <a:gd name="connsiteX0" fmla="*/ 0 w 4660210"/>
              <a:gd name="connsiteY0" fmla="*/ 6863285 h 6863285"/>
              <a:gd name="connsiteX1" fmla="*/ 1105893 w 4660210"/>
              <a:gd name="connsiteY1" fmla="*/ 10570 h 6863285"/>
              <a:gd name="connsiteX2" fmla="*/ 4660210 w 4660210"/>
              <a:gd name="connsiteY2" fmla="*/ 0 h 6863285"/>
              <a:gd name="connsiteX3" fmla="*/ 4656137 w 4660210"/>
              <a:gd name="connsiteY3" fmla="*/ 6863285 h 6863285"/>
              <a:gd name="connsiteX4" fmla="*/ 0 w 4660210"/>
              <a:gd name="connsiteY4" fmla="*/ 6863285 h 6863285"/>
              <a:gd name="connsiteX0" fmla="*/ 0 w 4660210"/>
              <a:gd name="connsiteY0" fmla="*/ 6863285 h 6863285"/>
              <a:gd name="connsiteX1" fmla="*/ 1109068 w 4660210"/>
              <a:gd name="connsiteY1" fmla="*/ 1045 h 6863285"/>
              <a:gd name="connsiteX2" fmla="*/ 4660210 w 4660210"/>
              <a:gd name="connsiteY2" fmla="*/ 0 h 6863285"/>
              <a:gd name="connsiteX3" fmla="*/ 4656137 w 4660210"/>
              <a:gd name="connsiteY3" fmla="*/ 6863285 h 6863285"/>
              <a:gd name="connsiteX4" fmla="*/ 0 w 4660210"/>
              <a:gd name="connsiteY4" fmla="*/ 6863285 h 686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210" h="6863285">
                <a:moveTo>
                  <a:pt x="0" y="6863285"/>
                </a:moveTo>
                <a:lnTo>
                  <a:pt x="1109068" y="1045"/>
                </a:lnTo>
                <a:lnTo>
                  <a:pt x="4660210" y="0"/>
                </a:lnTo>
                <a:cubicBezTo>
                  <a:pt x="4658852" y="2287762"/>
                  <a:pt x="4657495" y="4575523"/>
                  <a:pt x="4656137" y="6863285"/>
                </a:cubicBezTo>
                <a:lnTo>
                  <a:pt x="0" y="6863285"/>
                </a:lnTo>
                <a:close/>
              </a:path>
            </a:pathLst>
          </a:custGeom>
        </p:spPr>
        <p:txBody>
          <a:bodyPr/>
          <a:lstStyle>
            <a:lvl1pPr marL="0" indent="0">
              <a:buNone/>
              <a:defRPr/>
            </a:lvl1pPr>
          </a:lstStyle>
          <a:p>
            <a:endParaRPr lang="en-LV" dirty="0"/>
          </a:p>
        </p:txBody>
      </p:sp>
      <p:sp>
        <p:nvSpPr>
          <p:cNvPr id="2" name="Title 1">
            <a:extLst>
              <a:ext uri="{FF2B5EF4-FFF2-40B4-BE49-F238E27FC236}">
                <a16:creationId xmlns:a16="http://schemas.microsoft.com/office/drawing/2014/main" id="{9B4751A3-30F8-EFAF-E053-82EA110C12C1}"/>
              </a:ext>
            </a:extLst>
          </p:cNvPr>
          <p:cNvSpPr>
            <a:spLocks noGrp="1"/>
          </p:cNvSpPr>
          <p:nvPr userDrawn="1">
            <p:ph type="ctrTitle" hasCustomPrompt="1"/>
          </p:nvPr>
        </p:nvSpPr>
        <p:spPr>
          <a:xfrm>
            <a:off x="447504" y="2634930"/>
            <a:ext cx="7266708" cy="1546085"/>
          </a:xfrm>
        </p:spPr>
        <p:txBody>
          <a:bodyPr anchor="ctr">
            <a:normAutofit/>
          </a:bodyPr>
          <a:lstStyle>
            <a:lvl1pPr algn="l">
              <a:defRPr sz="3600">
                <a:solidFill>
                  <a:schemeClr val="tx1"/>
                </a:solidFill>
              </a:defRPr>
            </a:lvl1pPr>
          </a:lstStyle>
          <a:p>
            <a:r>
              <a:rPr lang="en-GB" dirty="0"/>
              <a:t>Farewell text </a:t>
            </a:r>
            <a:br>
              <a:rPr lang="en-GB" dirty="0"/>
            </a:br>
            <a:r>
              <a:rPr lang="en-GB" dirty="0"/>
              <a:t>in one or two lines</a:t>
            </a:r>
            <a:endParaRPr lang="en-LV" dirty="0"/>
          </a:p>
        </p:txBody>
      </p:sp>
      <p:pic>
        <p:nvPicPr>
          <p:cNvPr id="3" name="Picture 2" descr="A black background with green letters&#10;&#10;Description automatically generated">
            <a:extLst>
              <a:ext uri="{FF2B5EF4-FFF2-40B4-BE49-F238E27FC236}">
                <a16:creationId xmlns:a16="http://schemas.microsoft.com/office/drawing/2014/main" id="{C06533D9-0968-C58F-9263-C9A978BE5BD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504" y="224396"/>
            <a:ext cx="2086641" cy="1152000"/>
          </a:xfrm>
          <a:prstGeom prst="rect">
            <a:avLst/>
          </a:prstGeom>
        </p:spPr>
      </p:pic>
      <p:sp>
        <p:nvSpPr>
          <p:cNvPr id="6" name="Text Placeholder 4">
            <a:extLst>
              <a:ext uri="{FF2B5EF4-FFF2-40B4-BE49-F238E27FC236}">
                <a16:creationId xmlns:a16="http://schemas.microsoft.com/office/drawing/2014/main" id="{565BC2A9-E5DC-8527-9B7F-0726FDC677EE}"/>
              </a:ext>
            </a:extLst>
          </p:cNvPr>
          <p:cNvSpPr>
            <a:spLocks noGrp="1"/>
          </p:cNvSpPr>
          <p:nvPr>
            <p:ph type="body" sz="quarter" idx="13" hasCustomPrompt="1"/>
          </p:nvPr>
        </p:nvSpPr>
        <p:spPr>
          <a:xfrm>
            <a:off x="447504" y="5441018"/>
            <a:ext cx="5648496" cy="960429"/>
          </a:xfrm>
        </p:spPr>
        <p:txBody>
          <a:bodyPr anchor="b"/>
          <a:lstStyle>
            <a:lvl1pPr marL="0" indent="0">
              <a:lnSpc>
                <a:spcPct val="100000"/>
              </a:lnSpc>
              <a:spcBef>
                <a:spcPts val="0"/>
              </a:spcBef>
              <a:buNone/>
              <a:defRPr sz="1200">
                <a:solidFill>
                  <a:schemeClr val="tx1"/>
                </a:solidFill>
              </a:defRPr>
            </a:lvl1pPr>
          </a:lstStyle>
          <a:p>
            <a:r>
              <a:rPr lang="en-LV" dirty="0"/>
              <a:t>Credentials</a:t>
            </a:r>
          </a:p>
          <a:p>
            <a:r>
              <a:rPr lang="en-LV" dirty="0"/>
              <a:t>Contact information</a:t>
            </a:r>
          </a:p>
          <a:p>
            <a:r>
              <a:rPr lang="en-LV" dirty="0"/>
              <a:t>Date &amp; other information</a:t>
            </a:r>
          </a:p>
          <a:p>
            <a:r>
              <a:rPr lang="en-LV" dirty="0"/>
              <a:t>Always anchored to the bottom </a:t>
            </a:r>
          </a:p>
        </p:txBody>
      </p:sp>
    </p:spTree>
    <p:extLst>
      <p:ext uri="{BB962C8B-B14F-4D97-AF65-F5344CB8AC3E}">
        <p14:creationId xmlns:p14="http://schemas.microsoft.com/office/powerpoint/2010/main" val="761210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602D-AD80-2485-9EF9-9998A3CA33AB}"/>
              </a:ext>
            </a:extLst>
          </p:cNvPr>
          <p:cNvSpPr>
            <a:spLocks noGrp="1"/>
          </p:cNvSpPr>
          <p:nvPr>
            <p:ph type="title" hasCustomPrompt="1"/>
          </p:nvPr>
        </p:nvSpPr>
        <p:spPr>
          <a:xfrm>
            <a:off x="447503" y="403226"/>
            <a:ext cx="5267497" cy="958848"/>
          </a:xfrm>
        </p:spPr>
        <p:txBody>
          <a:bodyPr>
            <a:normAutofit/>
          </a:bodyPr>
          <a:lstStyle>
            <a:lvl1pPr>
              <a:defRPr sz="3200">
                <a:solidFill>
                  <a:schemeClr val="tx1"/>
                </a:solidFill>
              </a:defRPr>
            </a:lvl1pPr>
          </a:lstStyle>
          <a:p>
            <a:r>
              <a:rPr lang="en-GB" dirty="0"/>
              <a:t>Presentation heading </a:t>
            </a:r>
            <a:br>
              <a:rPr lang="en-GB" dirty="0"/>
            </a:br>
            <a:r>
              <a:rPr lang="en-GB" dirty="0"/>
              <a:t>in one or wo lines</a:t>
            </a:r>
            <a:endParaRPr lang="en-LV" dirty="0"/>
          </a:p>
        </p:txBody>
      </p:sp>
      <p:sp>
        <p:nvSpPr>
          <p:cNvPr id="3" name="Content Placeholder 2">
            <a:extLst>
              <a:ext uri="{FF2B5EF4-FFF2-40B4-BE49-F238E27FC236}">
                <a16:creationId xmlns:a16="http://schemas.microsoft.com/office/drawing/2014/main" id="{7592B616-CECC-1AA5-3B33-9F0EA9FA262A}"/>
              </a:ext>
            </a:extLst>
          </p:cNvPr>
          <p:cNvSpPr>
            <a:spLocks noGrp="1"/>
          </p:cNvSpPr>
          <p:nvPr>
            <p:ph idx="1"/>
          </p:nvPr>
        </p:nvSpPr>
        <p:spPr>
          <a:xfrm>
            <a:off x="447503" y="1557868"/>
            <a:ext cx="5267497" cy="4798482"/>
          </a:xfrm>
        </p:spPr>
        <p:txBody>
          <a:bodyPr anchor="b">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8" name="Chart Placeholder 7">
            <a:extLst>
              <a:ext uri="{FF2B5EF4-FFF2-40B4-BE49-F238E27FC236}">
                <a16:creationId xmlns:a16="http://schemas.microsoft.com/office/drawing/2014/main" id="{F5CE622F-43F9-14C9-C3D4-D50D4ECC3B26}"/>
              </a:ext>
            </a:extLst>
          </p:cNvPr>
          <p:cNvSpPr>
            <a:spLocks noGrp="1"/>
          </p:cNvSpPr>
          <p:nvPr>
            <p:ph type="chart" sz="quarter" idx="10"/>
          </p:nvPr>
        </p:nvSpPr>
        <p:spPr>
          <a:xfrm>
            <a:off x="5935663" y="403226"/>
            <a:ext cx="5935662" cy="5252507"/>
          </a:xfrm>
        </p:spPr>
        <p:txBody>
          <a:bodyPr/>
          <a:lstStyle/>
          <a:p>
            <a:endParaRPr lang="en-LV"/>
          </a:p>
        </p:txBody>
      </p:sp>
      <p:pic>
        <p:nvPicPr>
          <p:cNvPr id="5" name="Picture 4" descr="A black background with green letters&#10;&#10;Description automatically generated">
            <a:extLst>
              <a:ext uri="{FF2B5EF4-FFF2-40B4-BE49-F238E27FC236}">
                <a16:creationId xmlns:a16="http://schemas.microsoft.com/office/drawing/2014/main" id="{150627B4-A065-A86F-91CB-F3156BA07C09}"/>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10651287" y="5825467"/>
            <a:ext cx="1220392" cy="673758"/>
          </a:xfrm>
          <a:prstGeom prst="rect">
            <a:avLst/>
          </a:prstGeom>
        </p:spPr>
      </p:pic>
    </p:spTree>
    <p:extLst>
      <p:ext uri="{BB962C8B-B14F-4D97-AF65-F5344CB8AC3E}">
        <p14:creationId xmlns:p14="http://schemas.microsoft.com/office/powerpoint/2010/main" val="3194633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chemeClr val="bg1"/>
        </a:solidFill>
        <a:effectLst/>
      </p:bgPr>
    </p:bg>
    <p:spTree>
      <p:nvGrpSpPr>
        <p:cNvPr id="1" name=""/>
        <p:cNvGrpSpPr/>
        <p:nvPr/>
      </p:nvGrpSpPr>
      <p:grpSpPr>
        <a:xfrm>
          <a:off x="0" y="0"/>
          <a:ext cx="0" cy="0"/>
          <a:chOff x="0" y="0"/>
          <a:chExt cx="0" cy="0"/>
        </a:xfrm>
      </p:grpSpPr>
      <p:pic>
        <p:nvPicPr>
          <p:cNvPr id="4" name="Picture 3" descr="A black background with green letters&#10;&#10;Description automatically generated">
            <a:extLst>
              <a:ext uri="{FF2B5EF4-FFF2-40B4-BE49-F238E27FC236}">
                <a16:creationId xmlns:a16="http://schemas.microsoft.com/office/drawing/2014/main" id="{5385D833-0E1E-5879-A0F7-A37C22EEEC06}"/>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10651287" y="5825467"/>
            <a:ext cx="1220392" cy="673758"/>
          </a:xfrm>
          <a:prstGeom prst="rect">
            <a:avLst/>
          </a:prstGeom>
        </p:spPr>
      </p:pic>
    </p:spTree>
    <p:extLst>
      <p:ext uri="{BB962C8B-B14F-4D97-AF65-F5344CB8AC3E}">
        <p14:creationId xmlns:p14="http://schemas.microsoft.com/office/powerpoint/2010/main" val="3793414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73B0-EA79-BA37-5CA9-628DC8774B38}"/>
              </a:ext>
            </a:extLst>
          </p:cNvPr>
          <p:cNvSpPr>
            <a:spLocks noGrp="1"/>
          </p:cNvSpPr>
          <p:nvPr>
            <p:ph type="title" hasCustomPrompt="1"/>
          </p:nvPr>
        </p:nvSpPr>
        <p:spPr>
          <a:xfrm>
            <a:off x="447502" y="2345269"/>
            <a:ext cx="8349365" cy="2174871"/>
          </a:xfrm>
        </p:spPr>
        <p:txBody>
          <a:bodyPr anchor="ctr">
            <a:normAutofit/>
          </a:bodyPr>
          <a:lstStyle>
            <a:lvl1pPr>
              <a:defRPr sz="4800">
                <a:solidFill>
                  <a:schemeClr val="tx1"/>
                </a:solidFill>
              </a:defRPr>
            </a:lvl1pPr>
          </a:lstStyle>
          <a:p>
            <a:r>
              <a:rPr lang="en-GB" dirty="0"/>
              <a:t>Divider slide with text </a:t>
            </a:r>
            <a:br>
              <a:rPr lang="en-GB" dirty="0"/>
            </a:br>
            <a:r>
              <a:rPr lang="en-GB" dirty="0"/>
              <a:t>in one or more lines. </a:t>
            </a:r>
            <a:br>
              <a:rPr lang="en-GB" dirty="0"/>
            </a:br>
            <a:r>
              <a:rPr lang="en-GB" dirty="0"/>
              <a:t>Left aligned and cantered.</a:t>
            </a:r>
            <a:endParaRPr lang="en-LV" dirty="0"/>
          </a:p>
        </p:txBody>
      </p:sp>
      <p:sp>
        <p:nvSpPr>
          <p:cNvPr id="5" name="Footer Placeholder 4">
            <a:extLst>
              <a:ext uri="{FF2B5EF4-FFF2-40B4-BE49-F238E27FC236}">
                <a16:creationId xmlns:a16="http://schemas.microsoft.com/office/drawing/2014/main" id="{E3304AE0-49FC-B40E-F5EA-DF6D8133DE22}"/>
              </a:ext>
            </a:extLst>
          </p:cNvPr>
          <p:cNvSpPr>
            <a:spLocks noGrp="1"/>
          </p:cNvSpPr>
          <p:nvPr>
            <p:ph type="ftr" sz="quarter" idx="11"/>
          </p:nvPr>
        </p:nvSpPr>
        <p:spPr>
          <a:xfrm>
            <a:off x="447502" y="6068480"/>
            <a:ext cx="4114800" cy="365125"/>
          </a:xfrm>
        </p:spPr>
        <p:txBody>
          <a:bodyPr/>
          <a:lstStyle>
            <a:lvl1pPr algn="l">
              <a:defRPr>
                <a:solidFill>
                  <a:schemeClr val="tx1"/>
                </a:solidFill>
                <a:latin typeface="Arial" panose="020B0604020202020204" pitchFamily="34" charset="0"/>
                <a:cs typeface="Arial" panose="020B0604020202020204" pitchFamily="34" charset="0"/>
              </a:defRPr>
            </a:lvl1pPr>
          </a:lstStyle>
          <a:p>
            <a:r>
              <a:rPr lang="en-LV"/>
              <a:t>Small description or date</a:t>
            </a:r>
            <a:endParaRPr lang="en-LV" dirty="0"/>
          </a:p>
        </p:txBody>
      </p:sp>
      <p:pic>
        <p:nvPicPr>
          <p:cNvPr id="3" name="Picture 2" descr="A black background with green letters&#10;&#10;Description automatically generated">
            <a:extLst>
              <a:ext uri="{FF2B5EF4-FFF2-40B4-BE49-F238E27FC236}">
                <a16:creationId xmlns:a16="http://schemas.microsoft.com/office/drawing/2014/main" id="{72764F1B-14FF-27BF-1808-45396D6D2CA4}"/>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10651287" y="5825467"/>
            <a:ext cx="1220392" cy="673758"/>
          </a:xfrm>
          <a:prstGeom prst="rect">
            <a:avLst/>
          </a:prstGeom>
        </p:spPr>
      </p:pic>
    </p:spTree>
    <p:extLst>
      <p:ext uri="{BB962C8B-B14F-4D97-AF65-F5344CB8AC3E}">
        <p14:creationId xmlns:p14="http://schemas.microsoft.com/office/powerpoint/2010/main" val="259875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Manual Input 10">
            <a:extLst>
              <a:ext uri="{FF2B5EF4-FFF2-40B4-BE49-F238E27FC236}">
                <a16:creationId xmlns:a16="http://schemas.microsoft.com/office/drawing/2014/main" id="{55779186-4E78-D549-A43A-28E28B76AA10}"/>
              </a:ext>
            </a:extLst>
          </p:cNvPr>
          <p:cNvSpPr/>
          <p:nvPr userDrawn="1"/>
        </p:nvSpPr>
        <p:spPr>
          <a:xfrm rot="16200000" flipV="1">
            <a:off x="896988" y="-896988"/>
            <a:ext cx="6873774" cy="86677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0 w 10000"/>
              <a:gd name="connsiteY0" fmla="*/ 6085 h 47409"/>
              <a:gd name="connsiteX1" fmla="*/ 10000 w 10000"/>
              <a:gd name="connsiteY1" fmla="*/ 0 h 47409"/>
              <a:gd name="connsiteX2" fmla="*/ 10000 w 10000"/>
              <a:gd name="connsiteY2" fmla="*/ 47409 h 47409"/>
              <a:gd name="connsiteX3" fmla="*/ 0 w 10000"/>
              <a:gd name="connsiteY3" fmla="*/ 14842 h 47409"/>
              <a:gd name="connsiteX4" fmla="*/ 0 w 10000"/>
              <a:gd name="connsiteY4" fmla="*/ 6085 h 47409"/>
              <a:gd name="connsiteX0" fmla="*/ 0 w 10000"/>
              <a:gd name="connsiteY0" fmla="*/ 6085 h 47464"/>
              <a:gd name="connsiteX1" fmla="*/ 10000 w 10000"/>
              <a:gd name="connsiteY1" fmla="*/ 0 h 47464"/>
              <a:gd name="connsiteX2" fmla="*/ 10000 w 10000"/>
              <a:gd name="connsiteY2" fmla="*/ 47409 h 47464"/>
              <a:gd name="connsiteX3" fmla="*/ 0 w 10000"/>
              <a:gd name="connsiteY3" fmla="*/ 47464 h 47464"/>
              <a:gd name="connsiteX4" fmla="*/ 0 w 10000"/>
              <a:gd name="connsiteY4" fmla="*/ 6085 h 47464"/>
              <a:gd name="connsiteX0" fmla="*/ 0 w 10000"/>
              <a:gd name="connsiteY0" fmla="*/ 6085 h 47466"/>
              <a:gd name="connsiteX1" fmla="*/ 10000 w 10000"/>
              <a:gd name="connsiteY1" fmla="*/ 0 h 47466"/>
              <a:gd name="connsiteX2" fmla="*/ 10000 w 10000"/>
              <a:gd name="connsiteY2" fmla="*/ 47466 h 47466"/>
              <a:gd name="connsiteX3" fmla="*/ 0 w 10000"/>
              <a:gd name="connsiteY3" fmla="*/ 47464 h 47466"/>
              <a:gd name="connsiteX4" fmla="*/ 0 w 10000"/>
              <a:gd name="connsiteY4" fmla="*/ 6085 h 47466"/>
              <a:gd name="connsiteX0" fmla="*/ 23 w 10023"/>
              <a:gd name="connsiteY0" fmla="*/ 6085 h 47466"/>
              <a:gd name="connsiteX1" fmla="*/ 10023 w 10023"/>
              <a:gd name="connsiteY1" fmla="*/ 0 h 47466"/>
              <a:gd name="connsiteX2" fmla="*/ 10023 w 10023"/>
              <a:gd name="connsiteY2" fmla="*/ 47466 h 47466"/>
              <a:gd name="connsiteX3" fmla="*/ 0 w 10023"/>
              <a:gd name="connsiteY3" fmla="*/ 47464 h 47466"/>
              <a:gd name="connsiteX4" fmla="*/ 23 w 10023"/>
              <a:gd name="connsiteY4" fmla="*/ 6085 h 4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47466">
                <a:moveTo>
                  <a:pt x="23" y="6085"/>
                </a:moveTo>
                <a:lnTo>
                  <a:pt x="10023" y="0"/>
                </a:lnTo>
                <a:lnTo>
                  <a:pt x="10023" y="47466"/>
                </a:lnTo>
                <a:lnTo>
                  <a:pt x="0" y="47464"/>
                </a:lnTo>
                <a:cubicBezTo>
                  <a:pt x="8" y="33671"/>
                  <a:pt x="15" y="19878"/>
                  <a:pt x="23" y="608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 name="Title 1">
            <a:extLst>
              <a:ext uri="{FF2B5EF4-FFF2-40B4-BE49-F238E27FC236}">
                <a16:creationId xmlns:a16="http://schemas.microsoft.com/office/drawing/2014/main" id="{9B4751A3-30F8-EFAF-E053-82EA110C12C1}"/>
              </a:ext>
            </a:extLst>
          </p:cNvPr>
          <p:cNvSpPr>
            <a:spLocks noGrp="1"/>
          </p:cNvSpPr>
          <p:nvPr userDrawn="1">
            <p:ph type="ctrTitle" hasCustomPrompt="1"/>
          </p:nvPr>
        </p:nvSpPr>
        <p:spPr>
          <a:xfrm>
            <a:off x="447502" y="3983869"/>
            <a:ext cx="7266708" cy="1546085"/>
          </a:xfrm>
        </p:spPr>
        <p:txBody>
          <a:bodyPr anchor="b">
            <a:normAutofit/>
          </a:bodyPr>
          <a:lstStyle>
            <a:lvl1pPr algn="l">
              <a:defRPr sz="4800">
                <a:solidFill>
                  <a:schemeClr val="bg1"/>
                </a:solidFill>
              </a:defRPr>
            </a:lvl1pPr>
          </a:lstStyle>
          <a:p>
            <a:r>
              <a:rPr lang="en-GB" dirty="0"/>
              <a:t>Presentation title in one or two lines</a:t>
            </a:r>
            <a:endParaRPr lang="en-LV" dirty="0"/>
          </a:p>
        </p:txBody>
      </p:sp>
      <p:sp>
        <p:nvSpPr>
          <p:cNvPr id="3" name="Subtitle 2">
            <a:extLst>
              <a:ext uri="{FF2B5EF4-FFF2-40B4-BE49-F238E27FC236}">
                <a16:creationId xmlns:a16="http://schemas.microsoft.com/office/drawing/2014/main" id="{5EB49229-583B-65E9-BA16-C737026A996B}"/>
              </a:ext>
            </a:extLst>
          </p:cNvPr>
          <p:cNvSpPr>
            <a:spLocks noGrp="1"/>
          </p:cNvSpPr>
          <p:nvPr userDrawn="1">
            <p:ph type="subTitle" idx="1" hasCustomPrompt="1"/>
          </p:nvPr>
        </p:nvSpPr>
        <p:spPr>
          <a:xfrm>
            <a:off x="447502" y="5564080"/>
            <a:ext cx="7125393" cy="780487"/>
          </a:xfrm>
        </p:spPr>
        <p:txBody>
          <a:bodyPr/>
          <a:lstStyle>
            <a:lvl1pPr marL="0" indent="0" algn="l">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Presentation subtitle</a:t>
            </a:r>
            <a:endParaRPr lang="en-LV" dirty="0"/>
          </a:p>
        </p:txBody>
      </p:sp>
      <p:pic>
        <p:nvPicPr>
          <p:cNvPr id="8" name="Picture 7" descr="A white text on a black background&#10;&#10;Description automatically generated">
            <a:extLst>
              <a:ext uri="{FF2B5EF4-FFF2-40B4-BE49-F238E27FC236}">
                <a16:creationId xmlns:a16="http://schemas.microsoft.com/office/drawing/2014/main" id="{2D3BDFC2-1CA1-005C-C337-175ED86E4BF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834" y="231928"/>
            <a:ext cx="2070337" cy="1142999"/>
          </a:xfrm>
          <a:prstGeom prst="rect">
            <a:avLst/>
          </a:prstGeom>
        </p:spPr>
      </p:pic>
      <p:sp>
        <p:nvSpPr>
          <p:cNvPr id="4" name="Picture Placeholder 9">
            <a:extLst>
              <a:ext uri="{FF2B5EF4-FFF2-40B4-BE49-F238E27FC236}">
                <a16:creationId xmlns:a16="http://schemas.microsoft.com/office/drawing/2014/main" id="{957C1E91-C0A7-7D38-E687-16DBE481AB6C}"/>
              </a:ext>
            </a:extLst>
          </p:cNvPr>
          <p:cNvSpPr>
            <a:spLocks noGrp="1"/>
          </p:cNvSpPr>
          <p:nvPr>
            <p:ph type="pic" sz="quarter" idx="12"/>
          </p:nvPr>
        </p:nvSpPr>
        <p:spPr>
          <a:xfrm>
            <a:off x="7535864" y="-5286"/>
            <a:ext cx="4660210" cy="6863285"/>
          </a:xfrm>
          <a:custGeom>
            <a:avLst/>
            <a:gdLst>
              <a:gd name="connsiteX0" fmla="*/ 0 w 4656137"/>
              <a:gd name="connsiteY0" fmla="*/ 6858000 h 6858000"/>
              <a:gd name="connsiteX1" fmla="*/ 1164034 w 4656137"/>
              <a:gd name="connsiteY1" fmla="*/ 0 h 6858000"/>
              <a:gd name="connsiteX2" fmla="*/ 3492103 w 4656137"/>
              <a:gd name="connsiteY2" fmla="*/ 0 h 6858000"/>
              <a:gd name="connsiteX3" fmla="*/ 4656137 w 4656137"/>
              <a:gd name="connsiteY3" fmla="*/ 6858000 h 6858000"/>
              <a:gd name="connsiteX4" fmla="*/ 0 w 4656137"/>
              <a:gd name="connsiteY4" fmla="*/ 6858000 h 6858000"/>
              <a:gd name="connsiteX0" fmla="*/ 0 w 4660210"/>
              <a:gd name="connsiteY0" fmla="*/ 6863285 h 6863285"/>
              <a:gd name="connsiteX1" fmla="*/ 1164034 w 4660210"/>
              <a:gd name="connsiteY1" fmla="*/ 5285 h 6863285"/>
              <a:gd name="connsiteX2" fmla="*/ 4660210 w 4660210"/>
              <a:gd name="connsiteY2" fmla="*/ 0 h 6863285"/>
              <a:gd name="connsiteX3" fmla="*/ 4656137 w 4660210"/>
              <a:gd name="connsiteY3" fmla="*/ 6863285 h 6863285"/>
              <a:gd name="connsiteX4" fmla="*/ 0 w 4660210"/>
              <a:gd name="connsiteY4" fmla="*/ 6863285 h 6863285"/>
              <a:gd name="connsiteX0" fmla="*/ 0 w 4660210"/>
              <a:gd name="connsiteY0" fmla="*/ 6863285 h 6863285"/>
              <a:gd name="connsiteX1" fmla="*/ 1105893 w 4660210"/>
              <a:gd name="connsiteY1" fmla="*/ 10570 h 6863285"/>
              <a:gd name="connsiteX2" fmla="*/ 4660210 w 4660210"/>
              <a:gd name="connsiteY2" fmla="*/ 0 h 6863285"/>
              <a:gd name="connsiteX3" fmla="*/ 4656137 w 4660210"/>
              <a:gd name="connsiteY3" fmla="*/ 6863285 h 6863285"/>
              <a:gd name="connsiteX4" fmla="*/ 0 w 4660210"/>
              <a:gd name="connsiteY4" fmla="*/ 6863285 h 6863285"/>
              <a:gd name="connsiteX0" fmla="*/ 0 w 4660210"/>
              <a:gd name="connsiteY0" fmla="*/ 6863285 h 6863285"/>
              <a:gd name="connsiteX1" fmla="*/ 1109068 w 4660210"/>
              <a:gd name="connsiteY1" fmla="*/ 1045 h 6863285"/>
              <a:gd name="connsiteX2" fmla="*/ 4660210 w 4660210"/>
              <a:gd name="connsiteY2" fmla="*/ 0 h 6863285"/>
              <a:gd name="connsiteX3" fmla="*/ 4656137 w 4660210"/>
              <a:gd name="connsiteY3" fmla="*/ 6863285 h 6863285"/>
              <a:gd name="connsiteX4" fmla="*/ 0 w 4660210"/>
              <a:gd name="connsiteY4" fmla="*/ 6863285 h 686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210" h="6863285">
                <a:moveTo>
                  <a:pt x="0" y="6863285"/>
                </a:moveTo>
                <a:lnTo>
                  <a:pt x="1109068" y="1045"/>
                </a:lnTo>
                <a:lnTo>
                  <a:pt x="4660210" y="0"/>
                </a:lnTo>
                <a:cubicBezTo>
                  <a:pt x="4658852" y="2287762"/>
                  <a:pt x="4657495" y="4575523"/>
                  <a:pt x="4656137" y="6863285"/>
                </a:cubicBezTo>
                <a:lnTo>
                  <a:pt x="0" y="6863285"/>
                </a:lnTo>
                <a:close/>
              </a:path>
            </a:pathLst>
          </a:custGeom>
        </p:spPr>
        <p:txBody>
          <a:bodyPr/>
          <a:lstStyle>
            <a:lvl1pPr marL="0" indent="0">
              <a:buNone/>
              <a:defRPr/>
            </a:lvl1pPr>
          </a:lstStyle>
          <a:p>
            <a:endParaRPr lang="en-LV" dirty="0"/>
          </a:p>
        </p:txBody>
      </p:sp>
      <p:sp>
        <p:nvSpPr>
          <p:cNvPr id="6" name="Text Placeholder 4">
            <a:extLst>
              <a:ext uri="{FF2B5EF4-FFF2-40B4-BE49-F238E27FC236}">
                <a16:creationId xmlns:a16="http://schemas.microsoft.com/office/drawing/2014/main" id="{3F7AB62D-B255-6A43-375B-763400964A52}"/>
              </a:ext>
            </a:extLst>
          </p:cNvPr>
          <p:cNvSpPr>
            <a:spLocks noGrp="1"/>
          </p:cNvSpPr>
          <p:nvPr>
            <p:ph type="body" sz="quarter" idx="13" hasCustomPrompt="1"/>
          </p:nvPr>
        </p:nvSpPr>
        <p:spPr>
          <a:xfrm>
            <a:off x="448222" y="3608695"/>
            <a:ext cx="7265988" cy="365310"/>
          </a:xfrm>
        </p:spPr>
        <p:txBody>
          <a:bodyPr anchor="ctr"/>
          <a:lstStyle>
            <a:lvl1pPr marL="0" indent="0">
              <a:buNone/>
              <a:defRPr sz="1200">
                <a:solidFill>
                  <a:schemeClr val="bg1"/>
                </a:solidFill>
              </a:defRPr>
            </a:lvl1pPr>
          </a:lstStyle>
          <a:p>
            <a:pPr lvl="0"/>
            <a:r>
              <a:rPr lang="en-GB" dirty="0"/>
              <a:t>Small description or date</a:t>
            </a:r>
          </a:p>
        </p:txBody>
      </p:sp>
    </p:spTree>
    <p:extLst>
      <p:ext uri="{BB962C8B-B14F-4D97-AF65-F5344CB8AC3E}">
        <p14:creationId xmlns:p14="http://schemas.microsoft.com/office/powerpoint/2010/main" val="3428706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73B0-EA79-BA37-5CA9-628DC8774B38}"/>
              </a:ext>
            </a:extLst>
          </p:cNvPr>
          <p:cNvSpPr>
            <a:spLocks noGrp="1"/>
          </p:cNvSpPr>
          <p:nvPr>
            <p:ph type="title" hasCustomPrompt="1"/>
          </p:nvPr>
        </p:nvSpPr>
        <p:spPr>
          <a:xfrm>
            <a:off x="447502" y="2345269"/>
            <a:ext cx="8349365" cy="2174871"/>
          </a:xfrm>
        </p:spPr>
        <p:txBody>
          <a:bodyPr anchor="ctr">
            <a:normAutofit/>
          </a:bodyPr>
          <a:lstStyle>
            <a:lvl1pPr>
              <a:defRPr sz="4800">
                <a:solidFill>
                  <a:schemeClr val="tx1"/>
                </a:solidFill>
              </a:defRPr>
            </a:lvl1pPr>
          </a:lstStyle>
          <a:p>
            <a:r>
              <a:rPr lang="en-GB" dirty="0"/>
              <a:t>Divider slide with text </a:t>
            </a:r>
            <a:br>
              <a:rPr lang="en-GB" dirty="0"/>
            </a:br>
            <a:r>
              <a:rPr lang="en-GB" dirty="0"/>
              <a:t>in one or more lines. </a:t>
            </a:r>
            <a:br>
              <a:rPr lang="en-GB" dirty="0"/>
            </a:br>
            <a:r>
              <a:rPr lang="en-GB" dirty="0"/>
              <a:t>Left aligned and cantered.</a:t>
            </a:r>
            <a:endParaRPr lang="en-LV" dirty="0"/>
          </a:p>
        </p:txBody>
      </p:sp>
      <p:sp>
        <p:nvSpPr>
          <p:cNvPr id="5" name="Footer Placeholder 4">
            <a:extLst>
              <a:ext uri="{FF2B5EF4-FFF2-40B4-BE49-F238E27FC236}">
                <a16:creationId xmlns:a16="http://schemas.microsoft.com/office/drawing/2014/main" id="{E3304AE0-49FC-B40E-F5EA-DF6D8133DE22}"/>
              </a:ext>
            </a:extLst>
          </p:cNvPr>
          <p:cNvSpPr>
            <a:spLocks noGrp="1"/>
          </p:cNvSpPr>
          <p:nvPr>
            <p:ph type="ftr" sz="quarter" idx="11"/>
          </p:nvPr>
        </p:nvSpPr>
        <p:spPr>
          <a:xfrm>
            <a:off x="447502" y="6068480"/>
            <a:ext cx="4114800" cy="365125"/>
          </a:xfrm>
        </p:spPr>
        <p:txBody>
          <a:bodyPr/>
          <a:lstStyle>
            <a:lvl1pPr algn="l">
              <a:defRPr>
                <a:solidFill>
                  <a:schemeClr val="tx1"/>
                </a:solidFill>
                <a:latin typeface="Arial" panose="020B0604020202020204" pitchFamily="34" charset="0"/>
                <a:cs typeface="Arial" panose="020B0604020202020204" pitchFamily="34" charset="0"/>
              </a:defRPr>
            </a:lvl1pPr>
          </a:lstStyle>
          <a:p>
            <a:r>
              <a:rPr lang="en-LV"/>
              <a:t>Small description or date</a:t>
            </a:r>
            <a:endParaRPr lang="en-LV" dirty="0"/>
          </a:p>
        </p:txBody>
      </p:sp>
      <p:pic>
        <p:nvPicPr>
          <p:cNvPr id="3" name="Picture 2" descr="A black background with green letters&#10;&#10;Description automatically generated">
            <a:extLst>
              <a:ext uri="{FF2B5EF4-FFF2-40B4-BE49-F238E27FC236}">
                <a16:creationId xmlns:a16="http://schemas.microsoft.com/office/drawing/2014/main" id="{72764F1B-14FF-27BF-1808-45396D6D2CA4}"/>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10651287" y="5825467"/>
            <a:ext cx="1220392" cy="673758"/>
          </a:xfrm>
          <a:prstGeom prst="rect">
            <a:avLst/>
          </a:prstGeom>
        </p:spPr>
      </p:pic>
    </p:spTree>
    <p:extLst>
      <p:ext uri="{BB962C8B-B14F-4D97-AF65-F5344CB8AC3E}">
        <p14:creationId xmlns:p14="http://schemas.microsoft.com/office/powerpoint/2010/main" val="1054176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73B0-EA79-BA37-5CA9-628DC8774B38}"/>
              </a:ext>
            </a:extLst>
          </p:cNvPr>
          <p:cNvSpPr>
            <a:spLocks noGrp="1"/>
          </p:cNvSpPr>
          <p:nvPr>
            <p:ph type="title" hasCustomPrompt="1"/>
          </p:nvPr>
        </p:nvSpPr>
        <p:spPr>
          <a:xfrm>
            <a:off x="447502" y="2345269"/>
            <a:ext cx="8349365" cy="2174871"/>
          </a:xfrm>
        </p:spPr>
        <p:txBody>
          <a:bodyPr anchor="ctr">
            <a:normAutofit/>
          </a:bodyPr>
          <a:lstStyle>
            <a:lvl1pPr>
              <a:defRPr sz="4800">
                <a:solidFill>
                  <a:schemeClr val="bg1"/>
                </a:solidFill>
              </a:defRPr>
            </a:lvl1pPr>
          </a:lstStyle>
          <a:p>
            <a:r>
              <a:rPr lang="en-GB" dirty="0"/>
              <a:t>Divider slide with text </a:t>
            </a:r>
            <a:br>
              <a:rPr lang="en-GB" dirty="0"/>
            </a:br>
            <a:r>
              <a:rPr lang="en-GB" dirty="0"/>
              <a:t>in one or more lines. </a:t>
            </a:r>
            <a:br>
              <a:rPr lang="en-GB" dirty="0"/>
            </a:br>
            <a:r>
              <a:rPr lang="en-GB" dirty="0"/>
              <a:t>Left aligned and cantered.</a:t>
            </a:r>
            <a:endParaRPr lang="en-LV" dirty="0"/>
          </a:p>
        </p:txBody>
      </p:sp>
      <p:sp>
        <p:nvSpPr>
          <p:cNvPr id="5" name="Footer Placeholder 4">
            <a:extLst>
              <a:ext uri="{FF2B5EF4-FFF2-40B4-BE49-F238E27FC236}">
                <a16:creationId xmlns:a16="http://schemas.microsoft.com/office/drawing/2014/main" id="{E3304AE0-49FC-B40E-F5EA-DF6D8133DE22}"/>
              </a:ext>
            </a:extLst>
          </p:cNvPr>
          <p:cNvSpPr>
            <a:spLocks noGrp="1"/>
          </p:cNvSpPr>
          <p:nvPr>
            <p:ph type="ftr" sz="quarter" idx="11"/>
          </p:nvPr>
        </p:nvSpPr>
        <p:spPr>
          <a:xfrm>
            <a:off x="447502" y="6068480"/>
            <a:ext cx="4114800" cy="365125"/>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LV"/>
              <a:t>Small description or date</a:t>
            </a:r>
            <a:endParaRPr lang="en-LV" dirty="0"/>
          </a:p>
        </p:txBody>
      </p:sp>
      <p:pic>
        <p:nvPicPr>
          <p:cNvPr id="4" name="Picture 3" descr="A white text on a black background&#10;&#10;Description automatically generated">
            <a:extLst>
              <a:ext uri="{FF2B5EF4-FFF2-40B4-BE49-F238E27FC236}">
                <a16:creationId xmlns:a16="http://schemas.microsoft.com/office/drawing/2014/main" id="{0B39B2A6-E8BF-383D-1A03-5478737D6CF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52298" y="5825746"/>
            <a:ext cx="1219381" cy="673200"/>
          </a:xfrm>
          <a:prstGeom prst="rect">
            <a:avLst/>
          </a:prstGeom>
        </p:spPr>
      </p:pic>
    </p:spTree>
    <p:extLst>
      <p:ext uri="{BB962C8B-B14F-4D97-AF65-F5344CB8AC3E}">
        <p14:creationId xmlns:p14="http://schemas.microsoft.com/office/powerpoint/2010/main" val="3015213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3F8D79-62EA-5ACB-D0DF-EDDA7EAC11E2}"/>
              </a:ext>
            </a:extLst>
          </p:cNvPr>
          <p:cNvSpPr>
            <a:spLocks noGrp="1"/>
          </p:cNvSpPr>
          <p:nvPr>
            <p:ph type="pic" sz="quarter" idx="10"/>
          </p:nvPr>
        </p:nvSpPr>
        <p:spPr>
          <a:xfrm>
            <a:off x="0" y="0"/>
            <a:ext cx="12192000" cy="6858000"/>
          </a:xfrm>
        </p:spPr>
        <p:txBody>
          <a:bodyPr/>
          <a:lstStyle/>
          <a:p>
            <a:endParaRPr lang="en-LV"/>
          </a:p>
        </p:txBody>
      </p:sp>
    </p:spTree>
    <p:extLst>
      <p:ext uri="{BB962C8B-B14F-4D97-AF65-F5344CB8AC3E}">
        <p14:creationId xmlns:p14="http://schemas.microsoft.com/office/powerpoint/2010/main" val="635697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3F8D79-62EA-5ACB-D0DF-EDDA7EAC11E2}"/>
              </a:ext>
            </a:extLst>
          </p:cNvPr>
          <p:cNvSpPr>
            <a:spLocks noGrp="1"/>
          </p:cNvSpPr>
          <p:nvPr>
            <p:ph type="pic" sz="quarter" idx="10"/>
          </p:nvPr>
        </p:nvSpPr>
        <p:spPr>
          <a:xfrm>
            <a:off x="0" y="0"/>
            <a:ext cx="6011333" cy="6858000"/>
          </a:xfrm>
        </p:spPr>
        <p:txBody>
          <a:bodyPr/>
          <a:lstStyle/>
          <a:p>
            <a:endParaRPr lang="en-LV"/>
          </a:p>
        </p:txBody>
      </p:sp>
      <p:sp>
        <p:nvSpPr>
          <p:cNvPr id="5" name="Picture Placeholder 4">
            <a:extLst>
              <a:ext uri="{FF2B5EF4-FFF2-40B4-BE49-F238E27FC236}">
                <a16:creationId xmlns:a16="http://schemas.microsoft.com/office/drawing/2014/main" id="{565F1F37-91E1-1248-7DFA-29D1D9D38F4E}"/>
              </a:ext>
            </a:extLst>
          </p:cNvPr>
          <p:cNvSpPr>
            <a:spLocks noGrp="1"/>
          </p:cNvSpPr>
          <p:nvPr>
            <p:ph type="pic" sz="quarter" idx="11"/>
          </p:nvPr>
        </p:nvSpPr>
        <p:spPr>
          <a:xfrm>
            <a:off x="6180138" y="0"/>
            <a:ext cx="6011862" cy="6858000"/>
          </a:xfrm>
        </p:spPr>
        <p:txBody>
          <a:bodyPr/>
          <a:lstStyle/>
          <a:p>
            <a:endParaRPr lang="en-LV"/>
          </a:p>
        </p:txBody>
      </p:sp>
    </p:spTree>
    <p:extLst>
      <p:ext uri="{BB962C8B-B14F-4D97-AF65-F5344CB8AC3E}">
        <p14:creationId xmlns:p14="http://schemas.microsoft.com/office/powerpoint/2010/main" val="2432216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960000" y="751933"/>
            <a:ext cx="10272000" cy="763600"/>
          </a:xfrm>
          <a:prstGeom prst="rect">
            <a:avLst/>
          </a:prstGeom>
        </p:spPr>
        <p:txBody>
          <a:bodyPr spcFirstLastPara="1" wrap="square" lIns="0" tIns="91425" rIns="91425" bIns="91425" anchor="t" anchorCtr="0">
            <a:noAutofit/>
          </a:bodyPr>
          <a:lstStyle>
            <a:lvl1pPr lvl="0" rtl="0">
              <a:spcBef>
                <a:spcPts val="0"/>
              </a:spcBef>
              <a:spcAft>
                <a:spcPts val="0"/>
              </a:spcAft>
              <a:buSzPts val="3000"/>
              <a:buFont typeface="Saira"/>
              <a:buNone/>
              <a:defRPr b="1">
                <a:latin typeface="Saira"/>
                <a:ea typeface="Saira"/>
                <a:cs typeface="Saira"/>
                <a:sym typeface="Saira"/>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4" name="Google Shape;44;p6"/>
          <p:cNvSpPr txBox="1">
            <a:spLocks noGrp="1"/>
          </p:cNvSpPr>
          <p:nvPr>
            <p:ph type="sldNum" idx="12"/>
          </p:nvPr>
        </p:nvSpPr>
        <p:spPr>
          <a:xfrm>
            <a:off x="11615900" y="6282400"/>
            <a:ext cx="576000" cy="57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fr" smtClean="0"/>
              <a:pPr algn="ctr"/>
              <a:t>‹#›</a:t>
            </a:fld>
            <a:endParaRPr lang="fr"/>
          </a:p>
        </p:txBody>
      </p:sp>
    </p:spTree>
    <p:extLst>
      <p:ext uri="{BB962C8B-B14F-4D97-AF65-F5344CB8AC3E}">
        <p14:creationId xmlns:p14="http://schemas.microsoft.com/office/powerpoint/2010/main" val="4123920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Manual Input 10">
            <a:extLst>
              <a:ext uri="{FF2B5EF4-FFF2-40B4-BE49-F238E27FC236}">
                <a16:creationId xmlns:a16="http://schemas.microsoft.com/office/drawing/2014/main" id="{64CA96CE-275C-48D4-E212-6ED5EE03794F}"/>
              </a:ext>
            </a:extLst>
          </p:cNvPr>
          <p:cNvSpPr/>
          <p:nvPr userDrawn="1"/>
        </p:nvSpPr>
        <p:spPr>
          <a:xfrm rot="16200000" flipV="1">
            <a:off x="5572549" y="1097720"/>
            <a:ext cx="6862160" cy="4658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0 w 10000"/>
              <a:gd name="connsiteY0" fmla="*/ 6085 h 25586"/>
              <a:gd name="connsiteX1" fmla="*/ 10000 w 10000"/>
              <a:gd name="connsiteY1" fmla="*/ 0 h 25586"/>
              <a:gd name="connsiteX2" fmla="*/ 10000 w 10000"/>
              <a:gd name="connsiteY2" fmla="*/ 14842 h 25586"/>
              <a:gd name="connsiteX3" fmla="*/ 10 w 10000"/>
              <a:gd name="connsiteY3" fmla="*/ 25586 h 25586"/>
              <a:gd name="connsiteX4" fmla="*/ 0 w 10000"/>
              <a:gd name="connsiteY4" fmla="*/ 6085 h 25586"/>
              <a:gd name="connsiteX0" fmla="*/ 0 w 10000"/>
              <a:gd name="connsiteY0" fmla="*/ 6085 h 25624"/>
              <a:gd name="connsiteX1" fmla="*/ 10000 w 10000"/>
              <a:gd name="connsiteY1" fmla="*/ 0 h 25624"/>
              <a:gd name="connsiteX2" fmla="*/ 10000 w 10000"/>
              <a:gd name="connsiteY2" fmla="*/ 25624 h 25624"/>
              <a:gd name="connsiteX3" fmla="*/ 10 w 10000"/>
              <a:gd name="connsiteY3" fmla="*/ 25586 h 25624"/>
              <a:gd name="connsiteX4" fmla="*/ 0 w 10000"/>
              <a:gd name="connsiteY4" fmla="*/ 6085 h 25624"/>
              <a:gd name="connsiteX0" fmla="*/ 5 w 10005"/>
              <a:gd name="connsiteY0" fmla="*/ 6085 h 25624"/>
              <a:gd name="connsiteX1" fmla="*/ 10005 w 10005"/>
              <a:gd name="connsiteY1" fmla="*/ 0 h 25624"/>
              <a:gd name="connsiteX2" fmla="*/ 10005 w 10005"/>
              <a:gd name="connsiteY2" fmla="*/ 25624 h 25624"/>
              <a:gd name="connsiteX3" fmla="*/ 0 w 10005"/>
              <a:gd name="connsiteY3" fmla="*/ 25558 h 25624"/>
              <a:gd name="connsiteX4" fmla="*/ 5 w 10005"/>
              <a:gd name="connsiteY4" fmla="*/ 6085 h 2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25624">
                <a:moveTo>
                  <a:pt x="5" y="6085"/>
                </a:moveTo>
                <a:lnTo>
                  <a:pt x="10005" y="0"/>
                </a:lnTo>
                <a:lnTo>
                  <a:pt x="10005" y="25624"/>
                </a:lnTo>
                <a:lnTo>
                  <a:pt x="0" y="25558"/>
                </a:lnTo>
                <a:cubicBezTo>
                  <a:pt x="-3" y="19058"/>
                  <a:pt x="8" y="12585"/>
                  <a:pt x="5" y="608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Manual Input 10">
            <a:extLst>
              <a:ext uri="{FF2B5EF4-FFF2-40B4-BE49-F238E27FC236}">
                <a16:creationId xmlns:a16="http://schemas.microsoft.com/office/drawing/2014/main" id="{247BA004-91B2-890F-DF2F-2F1BA430FC21}"/>
              </a:ext>
            </a:extLst>
          </p:cNvPr>
          <p:cNvSpPr/>
          <p:nvPr userDrawn="1"/>
        </p:nvSpPr>
        <p:spPr>
          <a:xfrm rot="16200000" flipV="1">
            <a:off x="1841599" y="-1854430"/>
            <a:ext cx="6860058" cy="1056891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0 w 10000"/>
              <a:gd name="connsiteY0" fmla="*/ 6085 h 47409"/>
              <a:gd name="connsiteX1" fmla="*/ 10000 w 10000"/>
              <a:gd name="connsiteY1" fmla="*/ 0 h 47409"/>
              <a:gd name="connsiteX2" fmla="*/ 10000 w 10000"/>
              <a:gd name="connsiteY2" fmla="*/ 47409 h 47409"/>
              <a:gd name="connsiteX3" fmla="*/ 0 w 10000"/>
              <a:gd name="connsiteY3" fmla="*/ 14842 h 47409"/>
              <a:gd name="connsiteX4" fmla="*/ 0 w 10000"/>
              <a:gd name="connsiteY4" fmla="*/ 6085 h 47409"/>
              <a:gd name="connsiteX0" fmla="*/ 0 w 10000"/>
              <a:gd name="connsiteY0" fmla="*/ 6085 h 47464"/>
              <a:gd name="connsiteX1" fmla="*/ 10000 w 10000"/>
              <a:gd name="connsiteY1" fmla="*/ 0 h 47464"/>
              <a:gd name="connsiteX2" fmla="*/ 10000 w 10000"/>
              <a:gd name="connsiteY2" fmla="*/ 47409 h 47464"/>
              <a:gd name="connsiteX3" fmla="*/ 0 w 10000"/>
              <a:gd name="connsiteY3" fmla="*/ 47464 h 47464"/>
              <a:gd name="connsiteX4" fmla="*/ 0 w 10000"/>
              <a:gd name="connsiteY4" fmla="*/ 6085 h 47464"/>
              <a:gd name="connsiteX0" fmla="*/ 0 w 10000"/>
              <a:gd name="connsiteY0" fmla="*/ 6085 h 47466"/>
              <a:gd name="connsiteX1" fmla="*/ 10000 w 10000"/>
              <a:gd name="connsiteY1" fmla="*/ 0 h 47466"/>
              <a:gd name="connsiteX2" fmla="*/ 10000 w 10000"/>
              <a:gd name="connsiteY2" fmla="*/ 47466 h 47466"/>
              <a:gd name="connsiteX3" fmla="*/ 0 w 10000"/>
              <a:gd name="connsiteY3" fmla="*/ 47464 h 47466"/>
              <a:gd name="connsiteX4" fmla="*/ 0 w 10000"/>
              <a:gd name="connsiteY4" fmla="*/ 6085 h 47466"/>
              <a:gd name="connsiteX0" fmla="*/ 23 w 10023"/>
              <a:gd name="connsiteY0" fmla="*/ 6085 h 47466"/>
              <a:gd name="connsiteX1" fmla="*/ 10023 w 10023"/>
              <a:gd name="connsiteY1" fmla="*/ 0 h 47466"/>
              <a:gd name="connsiteX2" fmla="*/ 10023 w 10023"/>
              <a:gd name="connsiteY2" fmla="*/ 47466 h 47466"/>
              <a:gd name="connsiteX3" fmla="*/ 0 w 10023"/>
              <a:gd name="connsiteY3" fmla="*/ 47464 h 47466"/>
              <a:gd name="connsiteX4" fmla="*/ 23 w 10023"/>
              <a:gd name="connsiteY4" fmla="*/ 6085 h 47466"/>
              <a:gd name="connsiteX0" fmla="*/ 3 w 10003"/>
              <a:gd name="connsiteY0" fmla="*/ 6085 h 58156"/>
              <a:gd name="connsiteX1" fmla="*/ 10003 w 10003"/>
              <a:gd name="connsiteY1" fmla="*/ 0 h 58156"/>
              <a:gd name="connsiteX2" fmla="*/ 10003 w 10003"/>
              <a:gd name="connsiteY2" fmla="*/ 47466 h 58156"/>
              <a:gd name="connsiteX3" fmla="*/ 6 w 10003"/>
              <a:gd name="connsiteY3" fmla="*/ 58156 h 58156"/>
              <a:gd name="connsiteX4" fmla="*/ 3 w 10003"/>
              <a:gd name="connsiteY4" fmla="*/ 6085 h 58156"/>
              <a:gd name="connsiteX0" fmla="*/ 3 w 10003"/>
              <a:gd name="connsiteY0" fmla="*/ 6085 h 58156"/>
              <a:gd name="connsiteX1" fmla="*/ 10003 w 10003"/>
              <a:gd name="connsiteY1" fmla="*/ 0 h 58156"/>
              <a:gd name="connsiteX2" fmla="*/ 10003 w 10003"/>
              <a:gd name="connsiteY2" fmla="*/ 58110 h 58156"/>
              <a:gd name="connsiteX3" fmla="*/ 6 w 10003"/>
              <a:gd name="connsiteY3" fmla="*/ 58156 h 58156"/>
              <a:gd name="connsiteX4" fmla="*/ 3 w 10003"/>
              <a:gd name="connsiteY4" fmla="*/ 6085 h 58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3" h="58156">
                <a:moveTo>
                  <a:pt x="3" y="6085"/>
                </a:moveTo>
                <a:lnTo>
                  <a:pt x="10003" y="0"/>
                </a:lnTo>
                <a:lnTo>
                  <a:pt x="10003" y="58110"/>
                </a:lnTo>
                <a:lnTo>
                  <a:pt x="6" y="58156"/>
                </a:lnTo>
                <a:cubicBezTo>
                  <a:pt x="14" y="44363"/>
                  <a:pt x="-5" y="19878"/>
                  <a:pt x="3" y="608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 name="Title 1">
            <a:extLst>
              <a:ext uri="{FF2B5EF4-FFF2-40B4-BE49-F238E27FC236}">
                <a16:creationId xmlns:a16="http://schemas.microsoft.com/office/drawing/2014/main" id="{33B2602D-AD80-2485-9EF9-9998A3CA33AB}"/>
              </a:ext>
            </a:extLst>
          </p:cNvPr>
          <p:cNvSpPr>
            <a:spLocks noGrp="1"/>
          </p:cNvSpPr>
          <p:nvPr>
            <p:ph type="title" hasCustomPrompt="1"/>
          </p:nvPr>
        </p:nvSpPr>
        <p:spPr>
          <a:xfrm>
            <a:off x="447503" y="403226"/>
            <a:ext cx="9668048" cy="958848"/>
          </a:xfrm>
        </p:spPr>
        <p:txBody>
          <a:bodyPr>
            <a:normAutofit/>
          </a:bodyPr>
          <a:lstStyle>
            <a:lvl1pPr>
              <a:defRPr sz="3200">
                <a:solidFill>
                  <a:schemeClr val="bg1"/>
                </a:solidFill>
              </a:defRPr>
            </a:lvl1pPr>
          </a:lstStyle>
          <a:p>
            <a:r>
              <a:rPr lang="en-GB" dirty="0"/>
              <a:t>Presentation heading </a:t>
            </a:r>
            <a:br>
              <a:rPr lang="en-GB" dirty="0"/>
            </a:br>
            <a:r>
              <a:rPr lang="en-GB" dirty="0"/>
              <a:t>in one or wo lines</a:t>
            </a:r>
            <a:endParaRPr lang="en-LV" dirty="0"/>
          </a:p>
        </p:txBody>
      </p:sp>
      <p:sp>
        <p:nvSpPr>
          <p:cNvPr id="3" name="Content Placeholder 2">
            <a:extLst>
              <a:ext uri="{FF2B5EF4-FFF2-40B4-BE49-F238E27FC236}">
                <a16:creationId xmlns:a16="http://schemas.microsoft.com/office/drawing/2014/main" id="{7592B616-CECC-1AA5-3B33-9F0EA9FA262A}"/>
              </a:ext>
            </a:extLst>
          </p:cNvPr>
          <p:cNvSpPr>
            <a:spLocks noGrp="1"/>
          </p:cNvSpPr>
          <p:nvPr>
            <p:ph idx="1"/>
          </p:nvPr>
        </p:nvSpPr>
        <p:spPr>
          <a:xfrm>
            <a:off x="447503" y="1557868"/>
            <a:ext cx="9020348" cy="4798482"/>
          </a:xfrm>
        </p:spPr>
        <p:txBody>
          <a:bodyPr anchor="b">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10" name="Picture 9" descr="A black background with green letters&#10;&#10;Description automatically generated">
            <a:extLst>
              <a:ext uri="{FF2B5EF4-FFF2-40B4-BE49-F238E27FC236}">
                <a16:creationId xmlns:a16="http://schemas.microsoft.com/office/drawing/2014/main" id="{3B52F6C2-F011-8266-3428-DD6943B0DF19}"/>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10651287" y="5825467"/>
            <a:ext cx="1220392" cy="673758"/>
          </a:xfrm>
          <a:prstGeom prst="rect">
            <a:avLst/>
          </a:prstGeom>
        </p:spPr>
      </p:pic>
    </p:spTree>
    <p:extLst>
      <p:ext uri="{BB962C8B-B14F-4D97-AF65-F5344CB8AC3E}">
        <p14:creationId xmlns:p14="http://schemas.microsoft.com/office/powerpoint/2010/main" val="858032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Manual Input 10">
            <a:extLst>
              <a:ext uri="{FF2B5EF4-FFF2-40B4-BE49-F238E27FC236}">
                <a16:creationId xmlns:a16="http://schemas.microsoft.com/office/drawing/2014/main" id="{5B65A2A8-274A-4FD1-9E09-C962416F3CE4}"/>
              </a:ext>
            </a:extLst>
          </p:cNvPr>
          <p:cNvSpPr/>
          <p:nvPr userDrawn="1"/>
        </p:nvSpPr>
        <p:spPr>
          <a:xfrm rot="16200000" flipV="1">
            <a:off x="896988" y="-896988"/>
            <a:ext cx="6873774" cy="86677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0 w 10000"/>
              <a:gd name="connsiteY0" fmla="*/ 6085 h 47409"/>
              <a:gd name="connsiteX1" fmla="*/ 10000 w 10000"/>
              <a:gd name="connsiteY1" fmla="*/ 0 h 47409"/>
              <a:gd name="connsiteX2" fmla="*/ 10000 w 10000"/>
              <a:gd name="connsiteY2" fmla="*/ 47409 h 47409"/>
              <a:gd name="connsiteX3" fmla="*/ 0 w 10000"/>
              <a:gd name="connsiteY3" fmla="*/ 14842 h 47409"/>
              <a:gd name="connsiteX4" fmla="*/ 0 w 10000"/>
              <a:gd name="connsiteY4" fmla="*/ 6085 h 47409"/>
              <a:gd name="connsiteX0" fmla="*/ 0 w 10000"/>
              <a:gd name="connsiteY0" fmla="*/ 6085 h 47464"/>
              <a:gd name="connsiteX1" fmla="*/ 10000 w 10000"/>
              <a:gd name="connsiteY1" fmla="*/ 0 h 47464"/>
              <a:gd name="connsiteX2" fmla="*/ 10000 w 10000"/>
              <a:gd name="connsiteY2" fmla="*/ 47409 h 47464"/>
              <a:gd name="connsiteX3" fmla="*/ 0 w 10000"/>
              <a:gd name="connsiteY3" fmla="*/ 47464 h 47464"/>
              <a:gd name="connsiteX4" fmla="*/ 0 w 10000"/>
              <a:gd name="connsiteY4" fmla="*/ 6085 h 47464"/>
              <a:gd name="connsiteX0" fmla="*/ 0 w 10000"/>
              <a:gd name="connsiteY0" fmla="*/ 6085 h 47466"/>
              <a:gd name="connsiteX1" fmla="*/ 10000 w 10000"/>
              <a:gd name="connsiteY1" fmla="*/ 0 h 47466"/>
              <a:gd name="connsiteX2" fmla="*/ 10000 w 10000"/>
              <a:gd name="connsiteY2" fmla="*/ 47466 h 47466"/>
              <a:gd name="connsiteX3" fmla="*/ 0 w 10000"/>
              <a:gd name="connsiteY3" fmla="*/ 47464 h 47466"/>
              <a:gd name="connsiteX4" fmla="*/ 0 w 10000"/>
              <a:gd name="connsiteY4" fmla="*/ 6085 h 47466"/>
              <a:gd name="connsiteX0" fmla="*/ 23 w 10023"/>
              <a:gd name="connsiteY0" fmla="*/ 6085 h 47466"/>
              <a:gd name="connsiteX1" fmla="*/ 10023 w 10023"/>
              <a:gd name="connsiteY1" fmla="*/ 0 h 47466"/>
              <a:gd name="connsiteX2" fmla="*/ 10023 w 10023"/>
              <a:gd name="connsiteY2" fmla="*/ 47466 h 47466"/>
              <a:gd name="connsiteX3" fmla="*/ 0 w 10023"/>
              <a:gd name="connsiteY3" fmla="*/ 47464 h 47466"/>
              <a:gd name="connsiteX4" fmla="*/ 23 w 10023"/>
              <a:gd name="connsiteY4" fmla="*/ 6085 h 4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47466">
                <a:moveTo>
                  <a:pt x="23" y="6085"/>
                </a:moveTo>
                <a:lnTo>
                  <a:pt x="10023" y="0"/>
                </a:lnTo>
                <a:lnTo>
                  <a:pt x="10023" y="47466"/>
                </a:lnTo>
                <a:lnTo>
                  <a:pt x="0" y="47464"/>
                </a:lnTo>
                <a:cubicBezTo>
                  <a:pt x="8" y="33671"/>
                  <a:pt x="15" y="19878"/>
                  <a:pt x="23" y="608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5" name="Picture Placeholder 9">
            <a:extLst>
              <a:ext uri="{FF2B5EF4-FFF2-40B4-BE49-F238E27FC236}">
                <a16:creationId xmlns:a16="http://schemas.microsoft.com/office/drawing/2014/main" id="{8F5FEB6F-B8FF-291B-484A-6A90CB456207}"/>
              </a:ext>
            </a:extLst>
          </p:cNvPr>
          <p:cNvSpPr>
            <a:spLocks noGrp="1"/>
          </p:cNvSpPr>
          <p:nvPr>
            <p:ph type="pic" sz="quarter" idx="12"/>
          </p:nvPr>
        </p:nvSpPr>
        <p:spPr>
          <a:xfrm>
            <a:off x="7535864" y="-5286"/>
            <a:ext cx="4660210" cy="6863285"/>
          </a:xfrm>
          <a:custGeom>
            <a:avLst/>
            <a:gdLst>
              <a:gd name="connsiteX0" fmla="*/ 0 w 4656137"/>
              <a:gd name="connsiteY0" fmla="*/ 6858000 h 6858000"/>
              <a:gd name="connsiteX1" fmla="*/ 1164034 w 4656137"/>
              <a:gd name="connsiteY1" fmla="*/ 0 h 6858000"/>
              <a:gd name="connsiteX2" fmla="*/ 3492103 w 4656137"/>
              <a:gd name="connsiteY2" fmla="*/ 0 h 6858000"/>
              <a:gd name="connsiteX3" fmla="*/ 4656137 w 4656137"/>
              <a:gd name="connsiteY3" fmla="*/ 6858000 h 6858000"/>
              <a:gd name="connsiteX4" fmla="*/ 0 w 4656137"/>
              <a:gd name="connsiteY4" fmla="*/ 6858000 h 6858000"/>
              <a:gd name="connsiteX0" fmla="*/ 0 w 4660210"/>
              <a:gd name="connsiteY0" fmla="*/ 6863285 h 6863285"/>
              <a:gd name="connsiteX1" fmla="*/ 1164034 w 4660210"/>
              <a:gd name="connsiteY1" fmla="*/ 5285 h 6863285"/>
              <a:gd name="connsiteX2" fmla="*/ 4660210 w 4660210"/>
              <a:gd name="connsiteY2" fmla="*/ 0 h 6863285"/>
              <a:gd name="connsiteX3" fmla="*/ 4656137 w 4660210"/>
              <a:gd name="connsiteY3" fmla="*/ 6863285 h 6863285"/>
              <a:gd name="connsiteX4" fmla="*/ 0 w 4660210"/>
              <a:gd name="connsiteY4" fmla="*/ 6863285 h 6863285"/>
              <a:gd name="connsiteX0" fmla="*/ 0 w 4660210"/>
              <a:gd name="connsiteY0" fmla="*/ 6863285 h 6863285"/>
              <a:gd name="connsiteX1" fmla="*/ 1105893 w 4660210"/>
              <a:gd name="connsiteY1" fmla="*/ 10570 h 6863285"/>
              <a:gd name="connsiteX2" fmla="*/ 4660210 w 4660210"/>
              <a:gd name="connsiteY2" fmla="*/ 0 h 6863285"/>
              <a:gd name="connsiteX3" fmla="*/ 4656137 w 4660210"/>
              <a:gd name="connsiteY3" fmla="*/ 6863285 h 6863285"/>
              <a:gd name="connsiteX4" fmla="*/ 0 w 4660210"/>
              <a:gd name="connsiteY4" fmla="*/ 6863285 h 6863285"/>
              <a:gd name="connsiteX0" fmla="*/ 0 w 4660210"/>
              <a:gd name="connsiteY0" fmla="*/ 6863285 h 6863285"/>
              <a:gd name="connsiteX1" fmla="*/ 1105893 w 4660210"/>
              <a:gd name="connsiteY1" fmla="*/ 1045 h 6863285"/>
              <a:gd name="connsiteX2" fmla="*/ 4660210 w 4660210"/>
              <a:gd name="connsiteY2" fmla="*/ 0 h 6863285"/>
              <a:gd name="connsiteX3" fmla="*/ 4656137 w 4660210"/>
              <a:gd name="connsiteY3" fmla="*/ 6863285 h 6863285"/>
              <a:gd name="connsiteX4" fmla="*/ 0 w 4660210"/>
              <a:gd name="connsiteY4" fmla="*/ 6863285 h 686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210" h="6863285">
                <a:moveTo>
                  <a:pt x="0" y="6863285"/>
                </a:moveTo>
                <a:lnTo>
                  <a:pt x="1105893" y="1045"/>
                </a:lnTo>
                <a:lnTo>
                  <a:pt x="4660210" y="0"/>
                </a:lnTo>
                <a:cubicBezTo>
                  <a:pt x="4658852" y="2287762"/>
                  <a:pt x="4657495" y="4575523"/>
                  <a:pt x="4656137" y="6863285"/>
                </a:cubicBezTo>
                <a:lnTo>
                  <a:pt x="0" y="6863285"/>
                </a:lnTo>
                <a:close/>
              </a:path>
            </a:pathLst>
          </a:custGeom>
        </p:spPr>
        <p:txBody>
          <a:bodyPr/>
          <a:lstStyle>
            <a:lvl1pPr marL="0" indent="0">
              <a:buNone/>
              <a:defRPr/>
            </a:lvl1pPr>
          </a:lstStyle>
          <a:p>
            <a:endParaRPr lang="en-LV" dirty="0"/>
          </a:p>
        </p:txBody>
      </p:sp>
      <p:sp>
        <p:nvSpPr>
          <p:cNvPr id="2" name="Title 1">
            <a:extLst>
              <a:ext uri="{FF2B5EF4-FFF2-40B4-BE49-F238E27FC236}">
                <a16:creationId xmlns:a16="http://schemas.microsoft.com/office/drawing/2014/main" id="{33B2602D-AD80-2485-9EF9-9998A3CA33AB}"/>
              </a:ext>
            </a:extLst>
          </p:cNvPr>
          <p:cNvSpPr>
            <a:spLocks noGrp="1"/>
          </p:cNvSpPr>
          <p:nvPr>
            <p:ph type="title" hasCustomPrompt="1"/>
          </p:nvPr>
        </p:nvSpPr>
        <p:spPr>
          <a:xfrm>
            <a:off x="447503" y="403226"/>
            <a:ext cx="7900630" cy="958848"/>
          </a:xfrm>
        </p:spPr>
        <p:txBody>
          <a:bodyPr>
            <a:normAutofit/>
          </a:bodyPr>
          <a:lstStyle>
            <a:lvl1pPr>
              <a:defRPr sz="3200">
                <a:solidFill>
                  <a:schemeClr val="bg1"/>
                </a:solidFill>
              </a:defRPr>
            </a:lvl1pPr>
          </a:lstStyle>
          <a:p>
            <a:r>
              <a:rPr lang="en-GB" dirty="0"/>
              <a:t>Presentation heading </a:t>
            </a:r>
            <a:br>
              <a:rPr lang="en-GB" dirty="0"/>
            </a:br>
            <a:r>
              <a:rPr lang="en-GB" dirty="0"/>
              <a:t>in one or wo lines</a:t>
            </a:r>
            <a:endParaRPr lang="en-LV" dirty="0"/>
          </a:p>
        </p:txBody>
      </p:sp>
      <p:sp>
        <p:nvSpPr>
          <p:cNvPr id="3" name="Content Placeholder 2">
            <a:extLst>
              <a:ext uri="{FF2B5EF4-FFF2-40B4-BE49-F238E27FC236}">
                <a16:creationId xmlns:a16="http://schemas.microsoft.com/office/drawing/2014/main" id="{7592B616-CECC-1AA5-3B33-9F0EA9FA262A}"/>
              </a:ext>
            </a:extLst>
          </p:cNvPr>
          <p:cNvSpPr>
            <a:spLocks noGrp="1"/>
          </p:cNvSpPr>
          <p:nvPr>
            <p:ph idx="1"/>
          </p:nvPr>
        </p:nvSpPr>
        <p:spPr>
          <a:xfrm>
            <a:off x="447503" y="1557868"/>
            <a:ext cx="7088361" cy="4798482"/>
          </a:xfrm>
        </p:spPr>
        <p:txBody>
          <a:bodyPr anchor="b">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3481907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73B0-EA79-BA37-5CA9-628DC8774B38}"/>
              </a:ext>
            </a:extLst>
          </p:cNvPr>
          <p:cNvSpPr>
            <a:spLocks noGrp="1"/>
          </p:cNvSpPr>
          <p:nvPr>
            <p:ph type="title" hasCustomPrompt="1"/>
          </p:nvPr>
        </p:nvSpPr>
        <p:spPr>
          <a:xfrm>
            <a:off x="447502" y="2345269"/>
            <a:ext cx="8349365" cy="2174871"/>
          </a:xfrm>
        </p:spPr>
        <p:txBody>
          <a:bodyPr anchor="ctr">
            <a:normAutofit/>
          </a:bodyPr>
          <a:lstStyle>
            <a:lvl1pPr>
              <a:defRPr sz="4800">
                <a:solidFill>
                  <a:schemeClr val="bg1"/>
                </a:solidFill>
              </a:defRPr>
            </a:lvl1pPr>
          </a:lstStyle>
          <a:p>
            <a:r>
              <a:rPr lang="en-GB" dirty="0"/>
              <a:t>Divider slide with text </a:t>
            </a:r>
            <a:br>
              <a:rPr lang="en-GB" dirty="0"/>
            </a:br>
            <a:r>
              <a:rPr lang="en-GB" dirty="0"/>
              <a:t>in one or more lines. </a:t>
            </a:r>
            <a:br>
              <a:rPr lang="en-GB" dirty="0"/>
            </a:br>
            <a:r>
              <a:rPr lang="en-GB" dirty="0"/>
              <a:t>Left aligned and cantered.</a:t>
            </a:r>
            <a:endParaRPr lang="en-LV" dirty="0"/>
          </a:p>
        </p:txBody>
      </p:sp>
      <p:pic>
        <p:nvPicPr>
          <p:cNvPr id="10" name="Picture 9" descr="A white text on a black background&#10;&#10;Description automatically generated">
            <a:extLst>
              <a:ext uri="{FF2B5EF4-FFF2-40B4-BE49-F238E27FC236}">
                <a16:creationId xmlns:a16="http://schemas.microsoft.com/office/drawing/2014/main" id="{42BCAD1F-4449-3C02-A4E1-B59EA39D7D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52298" y="5825746"/>
            <a:ext cx="1219381" cy="673200"/>
          </a:xfrm>
          <a:prstGeom prst="rect">
            <a:avLst/>
          </a:prstGeom>
        </p:spPr>
      </p:pic>
      <p:sp>
        <p:nvSpPr>
          <p:cNvPr id="3" name="Text Placeholder 4">
            <a:extLst>
              <a:ext uri="{FF2B5EF4-FFF2-40B4-BE49-F238E27FC236}">
                <a16:creationId xmlns:a16="http://schemas.microsoft.com/office/drawing/2014/main" id="{E34A0F8C-48D8-4E6B-26B2-0291A945CF4D}"/>
              </a:ext>
            </a:extLst>
          </p:cNvPr>
          <p:cNvSpPr>
            <a:spLocks noGrp="1"/>
          </p:cNvSpPr>
          <p:nvPr>
            <p:ph type="body" sz="quarter" idx="12" hasCustomPrompt="1"/>
          </p:nvPr>
        </p:nvSpPr>
        <p:spPr>
          <a:xfrm>
            <a:off x="447502" y="6068480"/>
            <a:ext cx="7265988" cy="365310"/>
          </a:xfrm>
        </p:spPr>
        <p:txBody>
          <a:bodyPr anchor="ctr"/>
          <a:lstStyle>
            <a:lvl1pPr marL="0" indent="0">
              <a:buNone/>
              <a:defRPr sz="1200">
                <a:solidFill>
                  <a:schemeClr val="bg1"/>
                </a:solidFill>
              </a:defRPr>
            </a:lvl1pPr>
          </a:lstStyle>
          <a:p>
            <a:pPr lvl="0"/>
            <a:r>
              <a:rPr lang="en-GB" dirty="0"/>
              <a:t>Small description or date</a:t>
            </a:r>
          </a:p>
        </p:txBody>
      </p:sp>
    </p:spTree>
    <p:extLst>
      <p:ext uri="{BB962C8B-B14F-4D97-AF65-F5344CB8AC3E}">
        <p14:creationId xmlns:p14="http://schemas.microsoft.com/office/powerpoint/2010/main" val="3248579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Manual Input 10">
            <a:extLst>
              <a:ext uri="{FF2B5EF4-FFF2-40B4-BE49-F238E27FC236}">
                <a16:creationId xmlns:a16="http://schemas.microsoft.com/office/drawing/2014/main" id="{5E5AE3BF-5347-E6A6-0D96-78C7EA612B73}"/>
              </a:ext>
            </a:extLst>
          </p:cNvPr>
          <p:cNvSpPr/>
          <p:nvPr userDrawn="1"/>
        </p:nvSpPr>
        <p:spPr>
          <a:xfrm rot="16200000" flipV="1">
            <a:off x="4810137" y="1105104"/>
            <a:ext cx="6861430" cy="4658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0 w 10000"/>
              <a:gd name="connsiteY0" fmla="*/ 6085 h 25586"/>
              <a:gd name="connsiteX1" fmla="*/ 10000 w 10000"/>
              <a:gd name="connsiteY1" fmla="*/ 0 h 25586"/>
              <a:gd name="connsiteX2" fmla="*/ 10000 w 10000"/>
              <a:gd name="connsiteY2" fmla="*/ 14842 h 25586"/>
              <a:gd name="connsiteX3" fmla="*/ 10 w 10000"/>
              <a:gd name="connsiteY3" fmla="*/ 25586 h 25586"/>
              <a:gd name="connsiteX4" fmla="*/ 0 w 10000"/>
              <a:gd name="connsiteY4" fmla="*/ 6085 h 25586"/>
              <a:gd name="connsiteX0" fmla="*/ 0 w 10000"/>
              <a:gd name="connsiteY0" fmla="*/ 6085 h 25624"/>
              <a:gd name="connsiteX1" fmla="*/ 10000 w 10000"/>
              <a:gd name="connsiteY1" fmla="*/ 0 h 25624"/>
              <a:gd name="connsiteX2" fmla="*/ 10000 w 10000"/>
              <a:gd name="connsiteY2" fmla="*/ 25624 h 25624"/>
              <a:gd name="connsiteX3" fmla="*/ 10 w 10000"/>
              <a:gd name="connsiteY3" fmla="*/ 25586 h 25624"/>
              <a:gd name="connsiteX4" fmla="*/ 0 w 10000"/>
              <a:gd name="connsiteY4" fmla="*/ 6085 h 25624"/>
              <a:gd name="connsiteX0" fmla="*/ 5 w 10005"/>
              <a:gd name="connsiteY0" fmla="*/ 6085 h 25624"/>
              <a:gd name="connsiteX1" fmla="*/ 10005 w 10005"/>
              <a:gd name="connsiteY1" fmla="*/ 0 h 25624"/>
              <a:gd name="connsiteX2" fmla="*/ 10005 w 10005"/>
              <a:gd name="connsiteY2" fmla="*/ 25624 h 25624"/>
              <a:gd name="connsiteX3" fmla="*/ 0 w 10005"/>
              <a:gd name="connsiteY3" fmla="*/ 25558 h 25624"/>
              <a:gd name="connsiteX4" fmla="*/ 5 w 10005"/>
              <a:gd name="connsiteY4" fmla="*/ 6085 h 2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25624">
                <a:moveTo>
                  <a:pt x="5" y="6085"/>
                </a:moveTo>
                <a:lnTo>
                  <a:pt x="10005" y="0"/>
                </a:lnTo>
                <a:lnTo>
                  <a:pt x="10005" y="25624"/>
                </a:lnTo>
                <a:lnTo>
                  <a:pt x="0" y="25558"/>
                </a:lnTo>
                <a:cubicBezTo>
                  <a:pt x="-3" y="19058"/>
                  <a:pt x="8" y="12585"/>
                  <a:pt x="5" y="608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 name="Manual Input 10">
            <a:extLst>
              <a:ext uri="{FF2B5EF4-FFF2-40B4-BE49-F238E27FC236}">
                <a16:creationId xmlns:a16="http://schemas.microsoft.com/office/drawing/2014/main" id="{10164665-F76E-7176-BD65-D17F585952AA}"/>
              </a:ext>
            </a:extLst>
          </p:cNvPr>
          <p:cNvSpPr/>
          <p:nvPr userDrawn="1"/>
        </p:nvSpPr>
        <p:spPr>
          <a:xfrm rot="16200000" flipV="1">
            <a:off x="876204" y="-876204"/>
            <a:ext cx="6873774" cy="86261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0 w 10000"/>
              <a:gd name="connsiteY0" fmla="*/ 6085 h 47409"/>
              <a:gd name="connsiteX1" fmla="*/ 10000 w 10000"/>
              <a:gd name="connsiteY1" fmla="*/ 0 h 47409"/>
              <a:gd name="connsiteX2" fmla="*/ 10000 w 10000"/>
              <a:gd name="connsiteY2" fmla="*/ 47409 h 47409"/>
              <a:gd name="connsiteX3" fmla="*/ 0 w 10000"/>
              <a:gd name="connsiteY3" fmla="*/ 14842 h 47409"/>
              <a:gd name="connsiteX4" fmla="*/ 0 w 10000"/>
              <a:gd name="connsiteY4" fmla="*/ 6085 h 47409"/>
              <a:gd name="connsiteX0" fmla="*/ 0 w 10000"/>
              <a:gd name="connsiteY0" fmla="*/ 6085 h 47464"/>
              <a:gd name="connsiteX1" fmla="*/ 10000 w 10000"/>
              <a:gd name="connsiteY1" fmla="*/ 0 h 47464"/>
              <a:gd name="connsiteX2" fmla="*/ 10000 w 10000"/>
              <a:gd name="connsiteY2" fmla="*/ 47409 h 47464"/>
              <a:gd name="connsiteX3" fmla="*/ 0 w 10000"/>
              <a:gd name="connsiteY3" fmla="*/ 47464 h 47464"/>
              <a:gd name="connsiteX4" fmla="*/ 0 w 10000"/>
              <a:gd name="connsiteY4" fmla="*/ 6085 h 47464"/>
              <a:gd name="connsiteX0" fmla="*/ 0 w 10000"/>
              <a:gd name="connsiteY0" fmla="*/ 6085 h 47466"/>
              <a:gd name="connsiteX1" fmla="*/ 10000 w 10000"/>
              <a:gd name="connsiteY1" fmla="*/ 0 h 47466"/>
              <a:gd name="connsiteX2" fmla="*/ 10000 w 10000"/>
              <a:gd name="connsiteY2" fmla="*/ 47466 h 47466"/>
              <a:gd name="connsiteX3" fmla="*/ 0 w 10000"/>
              <a:gd name="connsiteY3" fmla="*/ 47464 h 47466"/>
              <a:gd name="connsiteX4" fmla="*/ 0 w 10000"/>
              <a:gd name="connsiteY4" fmla="*/ 6085 h 47466"/>
              <a:gd name="connsiteX0" fmla="*/ 23 w 10023"/>
              <a:gd name="connsiteY0" fmla="*/ 6085 h 47466"/>
              <a:gd name="connsiteX1" fmla="*/ 10023 w 10023"/>
              <a:gd name="connsiteY1" fmla="*/ 0 h 47466"/>
              <a:gd name="connsiteX2" fmla="*/ 10023 w 10023"/>
              <a:gd name="connsiteY2" fmla="*/ 47466 h 47466"/>
              <a:gd name="connsiteX3" fmla="*/ 0 w 10023"/>
              <a:gd name="connsiteY3" fmla="*/ 47464 h 47466"/>
              <a:gd name="connsiteX4" fmla="*/ 23 w 10023"/>
              <a:gd name="connsiteY4" fmla="*/ 6085 h 4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47466">
                <a:moveTo>
                  <a:pt x="23" y="6085"/>
                </a:moveTo>
                <a:lnTo>
                  <a:pt x="10023" y="0"/>
                </a:lnTo>
                <a:lnTo>
                  <a:pt x="10023" y="47466"/>
                </a:lnTo>
                <a:lnTo>
                  <a:pt x="0" y="47464"/>
                </a:lnTo>
                <a:cubicBezTo>
                  <a:pt x="8" y="33671"/>
                  <a:pt x="15" y="19878"/>
                  <a:pt x="23" y="608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 name="Title 1">
            <a:extLst>
              <a:ext uri="{FF2B5EF4-FFF2-40B4-BE49-F238E27FC236}">
                <a16:creationId xmlns:a16="http://schemas.microsoft.com/office/drawing/2014/main" id="{9B4751A3-30F8-EFAF-E053-82EA110C12C1}"/>
              </a:ext>
            </a:extLst>
          </p:cNvPr>
          <p:cNvSpPr>
            <a:spLocks noGrp="1"/>
          </p:cNvSpPr>
          <p:nvPr userDrawn="1">
            <p:ph type="ctrTitle" hasCustomPrompt="1"/>
          </p:nvPr>
        </p:nvSpPr>
        <p:spPr>
          <a:xfrm>
            <a:off x="447504" y="2634930"/>
            <a:ext cx="7266708" cy="1546085"/>
          </a:xfrm>
        </p:spPr>
        <p:txBody>
          <a:bodyPr anchor="ctr">
            <a:normAutofit/>
          </a:bodyPr>
          <a:lstStyle>
            <a:lvl1pPr algn="l">
              <a:defRPr sz="3600">
                <a:solidFill>
                  <a:schemeClr val="bg1"/>
                </a:solidFill>
              </a:defRPr>
            </a:lvl1pPr>
          </a:lstStyle>
          <a:p>
            <a:r>
              <a:rPr lang="en-GB" dirty="0"/>
              <a:t>Farewell text </a:t>
            </a:r>
            <a:br>
              <a:rPr lang="en-GB" dirty="0"/>
            </a:br>
            <a:r>
              <a:rPr lang="en-GB" dirty="0"/>
              <a:t>in one or two lines</a:t>
            </a:r>
            <a:endParaRPr lang="en-LV" dirty="0"/>
          </a:p>
        </p:txBody>
      </p:sp>
      <p:pic>
        <p:nvPicPr>
          <p:cNvPr id="8" name="Picture 7" descr="A white text on a black background&#10;&#10;Description automatically generated">
            <a:extLst>
              <a:ext uri="{FF2B5EF4-FFF2-40B4-BE49-F238E27FC236}">
                <a16:creationId xmlns:a16="http://schemas.microsoft.com/office/drawing/2014/main" id="{2D3BDFC2-1CA1-005C-C337-175ED86E4BF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834" y="231928"/>
            <a:ext cx="2070337" cy="1142999"/>
          </a:xfrm>
          <a:prstGeom prst="rect">
            <a:avLst/>
          </a:prstGeom>
        </p:spPr>
      </p:pic>
      <p:sp>
        <p:nvSpPr>
          <p:cNvPr id="7" name="Text Placeholder 4">
            <a:extLst>
              <a:ext uri="{FF2B5EF4-FFF2-40B4-BE49-F238E27FC236}">
                <a16:creationId xmlns:a16="http://schemas.microsoft.com/office/drawing/2014/main" id="{4BAC310F-8E57-8CB4-0C68-E8399E12F317}"/>
              </a:ext>
            </a:extLst>
          </p:cNvPr>
          <p:cNvSpPr>
            <a:spLocks noGrp="1"/>
          </p:cNvSpPr>
          <p:nvPr>
            <p:ph type="body" sz="quarter" idx="13" hasCustomPrompt="1"/>
          </p:nvPr>
        </p:nvSpPr>
        <p:spPr>
          <a:xfrm>
            <a:off x="447504" y="5441018"/>
            <a:ext cx="5648496" cy="960429"/>
          </a:xfrm>
        </p:spPr>
        <p:txBody>
          <a:bodyPr anchor="b"/>
          <a:lstStyle>
            <a:lvl1pPr marL="0" indent="0">
              <a:lnSpc>
                <a:spcPct val="100000"/>
              </a:lnSpc>
              <a:spcBef>
                <a:spcPts val="0"/>
              </a:spcBef>
              <a:buNone/>
              <a:defRPr sz="1200">
                <a:solidFill>
                  <a:schemeClr val="bg1"/>
                </a:solidFill>
              </a:defRPr>
            </a:lvl1pPr>
          </a:lstStyle>
          <a:p>
            <a:r>
              <a:rPr lang="en-LV" dirty="0"/>
              <a:t>Credentials</a:t>
            </a:r>
          </a:p>
          <a:p>
            <a:r>
              <a:rPr lang="en-LV" dirty="0"/>
              <a:t>Contact information</a:t>
            </a:r>
          </a:p>
          <a:p>
            <a:r>
              <a:rPr lang="en-LV" dirty="0"/>
              <a:t>Date &amp; other information</a:t>
            </a:r>
          </a:p>
          <a:p>
            <a:r>
              <a:rPr lang="en-LV" dirty="0"/>
              <a:t>Always anchored to the bottom </a:t>
            </a:r>
          </a:p>
        </p:txBody>
      </p:sp>
    </p:spTree>
    <p:extLst>
      <p:ext uri="{BB962C8B-B14F-4D97-AF65-F5344CB8AC3E}">
        <p14:creationId xmlns:p14="http://schemas.microsoft.com/office/powerpoint/2010/main" val="2902900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Manual Input 10">
            <a:extLst>
              <a:ext uri="{FF2B5EF4-FFF2-40B4-BE49-F238E27FC236}">
                <a16:creationId xmlns:a16="http://schemas.microsoft.com/office/drawing/2014/main" id="{55779186-4E78-D549-A43A-28E28B76AA10}"/>
              </a:ext>
            </a:extLst>
          </p:cNvPr>
          <p:cNvSpPr/>
          <p:nvPr userDrawn="1"/>
        </p:nvSpPr>
        <p:spPr>
          <a:xfrm rot="16200000" flipV="1">
            <a:off x="896988" y="-896988"/>
            <a:ext cx="6873774" cy="86677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3 h 10000"/>
              <a:gd name="connsiteX0" fmla="*/ 0 w 10000"/>
              <a:gd name="connsiteY0" fmla="*/ 6085 h 14842"/>
              <a:gd name="connsiteX1" fmla="*/ 10000 w 10000"/>
              <a:gd name="connsiteY1" fmla="*/ 0 h 14842"/>
              <a:gd name="connsiteX2" fmla="*/ 10000 w 10000"/>
              <a:gd name="connsiteY2" fmla="*/ 14842 h 14842"/>
              <a:gd name="connsiteX3" fmla="*/ 0 w 10000"/>
              <a:gd name="connsiteY3" fmla="*/ 14842 h 14842"/>
              <a:gd name="connsiteX4" fmla="*/ 0 w 10000"/>
              <a:gd name="connsiteY4" fmla="*/ 6085 h 14842"/>
              <a:gd name="connsiteX0" fmla="*/ 0 w 10000"/>
              <a:gd name="connsiteY0" fmla="*/ 6085 h 47409"/>
              <a:gd name="connsiteX1" fmla="*/ 10000 w 10000"/>
              <a:gd name="connsiteY1" fmla="*/ 0 h 47409"/>
              <a:gd name="connsiteX2" fmla="*/ 10000 w 10000"/>
              <a:gd name="connsiteY2" fmla="*/ 47409 h 47409"/>
              <a:gd name="connsiteX3" fmla="*/ 0 w 10000"/>
              <a:gd name="connsiteY3" fmla="*/ 14842 h 47409"/>
              <a:gd name="connsiteX4" fmla="*/ 0 w 10000"/>
              <a:gd name="connsiteY4" fmla="*/ 6085 h 47409"/>
              <a:gd name="connsiteX0" fmla="*/ 0 w 10000"/>
              <a:gd name="connsiteY0" fmla="*/ 6085 h 47464"/>
              <a:gd name="connsiteX1" fmla="*/ 10000 w 10000"/>
              <a:gd name="connsiteY1" fmla="*/ 0 h 47464"/>
              <a:gd name="connsiteX2" fmla="*/ 10000 w 10000"/>
              <a:gd name="connsiteY2" fmla="*/ 47409 h 47464"/>
              <a:gd name="connsiteX3" fmla="*/ 0 w 10000"/>
              <a:gd name="connsiteY3" fmla="*/ 47464 h 47464"/>
              <a:gd name="connsiteX4" fmla="*/ 0 w 10000"/>
              <a:gd name="connsiteY4" fmla="*/ 6085 h 47464"/>
              <a:gd name="connsiteX0" fmla="*/ 0 w 10000"/>
              <a:gd name="connsiteY0" fmla="*/ 6085 h 47466"/>
              <a:gd name="connsiteX1" fmla="*/ 10000 w 10000"/>
              <a:gd name="connsiteY1" fmla="*/ 0 h 47466"/>
              <a:gd name="connsiteX2" fmla="*/ 10000 w 10000"/>
              <a:gd name="connsiteY2" fmla="*/ 47466 h 47466"/>
              <a:gd name="connsiteX3" fmla="*/ 0 w 10000"/>
              <a:gd name="connsiteY3" fmla="*/ 47464 h 47466"/>
              <a:gd name="connsiteX4" fmla="*/ 0 w 10000"/>
              <a:gd name="connsiteY4" fmla="*/ 6085 h 47466"/>
              <a:gd name="connsiteX0" fmla="*/ 23 w 10023"/>
              <a:gd name="connsiteY0" fmla="*/ 6085 h 47466"/>
              <a:gd name="connsiteX1" fmla="*/ 10023 w 10023"/>
              <a:gd name="connsiteY1" fmla="*/ 0 h 47466"/>
              <a:gd name="connsiteX2" fmla="*/ 10023 w 10023"/>
              <a:gd name="connsiteY2" fmla="*/ 47466 h 47466"/>
              <a:gd name="connsiteX3" fmla="*/ 0 w 10023"/>
              <a:gd name="connsiteY3" fmla="*/ 47464 h 47466"/>
              <a:gd name="connsiteX4" fmla="*/ 23 w 10023"/>
              <a:gd name="connsiteY4" fmla="*/ 6085 h 4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47466">
                <a:moveTo>
                  <a:pt x="23" y="6085"/>
                </a:moveTo>
                <a:lnTo>
                  <a:pt x="10023" y="0"/>
                </a:lnTo>
                <a:lnTo>
                  <a:pt x="10023" y="47466"/>
                </a:lnTo>
                <a:lnTo>
                  <a:pt x="0" y="47464"/>
                </a:lnTo>
                <a:cubicBezTo>
                  <a:pt x="8" y="33671"/>
                  <a:pt x="15" y="19878"/>
                  <a:pt x="23" y="608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Picture Placeholder 9">
            <a:extLst>
              <a:ext uri="{FF2B5EF4-FFF2-40B4-BE49-F238E27FC236}">
                <a16:creationId xmlns:a16="http://schemas.microsoft.com/office/drawing/2014/main" id="{957C1E91-C0A7-7D38-E687-16DBE481AB6C}"/>
              </a:ext>
            </a:extLst>
          </p:cNvPr>
          <p:cNvSpPr>
            <a:spLocks noGrp="1"/>
          </p:cNvSpPr>
          <p:nvPr>
            <p:ph type="pic" sz="quarter" idx="12"/>
          </p:nvPr>
        </p:nvSpPr>
        <p:spPr>
          <a:xfrm>
            <a:off x="7535864" y="-5286"/>
            <a:ext cx="4660210" cy="6863285"/>
          </a:xfrm>
          <a:custGeom>
            <a:avLst/>
            <a:gdLst>
              <a:gd name="connsiteX0" fmla="*/ 0 w 4656137"/>
              <a:gd name="connsiteY0" fmla="*/ 6858000 h 6858000"/>
              <a:gd name="connsiteX1" fmla="*/ 1164034 w 4656137"/>
              <a:gd name="connsiteY1" fmla="*/ 0 h 6858000"/>
              <a:gd name="connsiteX2" fmla="*/ 3492103 w 4656137"/>
              <a:gd name="connsiteY2" fmla="*/ 0 h 6858000"/>
              <a:gd name="connsiteX3" fmla="*/ 4656137 w 4656137"/>
              <a:gd name="connsiteY3" fmla="*/ 6858000 h 6858000"/>
              <a:gd name="connsiteX4" fmla="*/ 0 w 4656137"/>
              <a:gd name="connsiteY4" fmla="*/ 6858000 h 6858000"/>
              <a:gd name="connsiteX0" fmla="*/ 0 w 4660210"/>
              <a:gd name="connsiteY0" fmla="*/ 6863285 h 6863285"/>
              <a:gd name="connsiteX1" fmla="*/ 1164034 w 4660210"/>
              <a:gd name="connsiteY1" fmla="*/ 5285 h 6863285"/>
              <a:gd name="connsiteX2" fmla="*/ 4660210 w 4660210"/>
              <a:gd name="connsiteY2" fmla="*/ 0 h 6863285"/>
              <a:gd name="connsiteX3" fmla="*/ 4656137 w 4660210"/>
              <a:gd name="connsiteY3" fmla="*/ 6863285 h 6863285"/>
              <a:gd name="connsiteX4" fmla="*/ 0 w 4660210"/>
              <a:gd name="connsiteY4" fmla="*/ 6863285 h 6863285"/>
              <a:gd name="connsiteX0" fmla="*/ 0 w 4660210"/>
              <a:gd name="connsiteY0" fmla="*/ 6863285 h 6863285"/>
              <a:gd name="connsiteX1" fmla="*/ 1105893 w 4660210"/>
              <a:gd name="connsiteY1" fmla="*/ 10570 h 6863285"/>
              <a:gd name="connsiteX2" fmla="*/ 4660210 w 4660210"/>
              <a:gd name="connsiteY2" fmla="*/ 0 h 6863285"/>
              <a:gd name="connsiteX3" fmla="*/ 4656137 w 4660210"/>
              <a:gd name="connsiteY3" fmla="*/ 6863285 h 6863285"/>
              <a:gd name="connsiteX4" fmla="*/ 0 w 4660210"/>
              <a:gd name="connsiteY4" fmla="*/ 6863285 h 6863285"/>
              <a:gd name="connsiteX0" fmla="*/ 0 w 4660210"/>
              <a:gd name="connsiteY0" fmla="*/ 6863285 h 6863285"/>
              <a:gd name="connsiteX1" fmla="*/ 1109068 w 4660210"/>
              <a:gd name="connsiteY1" fmla="*/ 1045 h 6863285"/>
              <a:gd name="connsiteX2" fmla="*/ 4660210 w 4660210"/>
              <a:gd name="connsiteY2" fmla="*/ 0 h 6863285"/>
              <a:gd name="connsiteX3" fmla="*/ 4656137 w 4660210"/>
              <a:gd name="connsiteY3" fmla="*/ 6863285 h 6863285"/>
              <a:gd name="connsiteX4" fmla="*/ 0 w 4660210"/>
              <a:gd name="connsiteY4" fmla="*/ 6863285 h 686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210" h="6863285">
                <a:moveTo>
                  <a:pt x="0" y="6863285"/>
                </a:moveTo>
                <a:lnTo>
                  <a:pt x="1109068" y="1045"/>
                </a:lnTo>
                <a:lnTo>
                  <a:pt x="4660210" y="0"/>
                </a:lnTo>
                <a:cubicBezTo>
                  <a:pt x="4658852" y="2287762"/>
                  <a:pt x="4657495" y="4575523"/>
                  <a:pt x="4656137" y="6863285"/>
                </a:cubicBezTo>
                <a:lnTo>
                  <a:pt x="0" y="6863285"/>
                </a:lnTo>
                <a:close/>
              </a:path>
            </a:pathLst>
          </a:custGeom>
        </p:spPr>
        <p:txBody>
          <a:bodyPr/>
          <a:lstStyle>
            <a:lvl1pPr marL="0" indent="0">
              <a:buNone/>
              <a:defRPr/>
            </a:lvl1pPr>
          </a:lstStyle>
          <a:p>
            <a:endParaRPr lang="en-LV" dirty="0"/>
          </a:p>
        </p:txBody>
      </p:sp>
      <p:sp>
        <p:nvSpPr>
          <p:cNvPr id="2" name="Title 1">
            <a:extLst>
              <a:ext uri="{FF2B5EF4-FFF2-40B4-BE49-F238E27FC236}">
                <a16:creationId xmlns:a16="http://schemas.microsoft.com/office/drawing/2014/main" id="{9B4751A3-30F8-EFAF-E053-82EA110C12C1}"/>
              </a:ext>
            </a:extLst>
          </p:cNvPr>
          <p:cNvSpPr>
            <a:spLocks noGrp="1"/>
          </p:cNvSpPr>
          <p:nvPr userDrawn="1">
            <p:ph type="ctrTitle" hasCustomPrompt="1"/>
          </p:nvPr>
        </p:nvSpPr>
        <p:spPr>
          <a:xfrm>
            <a:off x="447504" y="2634930"/>
            <a:ext cx="7266708" cy="1546085"/>
          </a:xfrm>
        </p:spPr>
        <p:txBody>
          <a:bodyPr anchor="ctr">
            <a:normAutofit/>
          </a:bodyPr>
          <a:lstStyle>
            <a:lvl1pPr algn="l">
              <a:defRPr sz="3600">
                <a:solidFill>
                  <a:schemeClr val="bg1"/>
                </a:solidFill>
              </a:defRPr>
            </a:lvl1pPr>
          </a:lstStyle>
          <a:p>
            <a:r>
              <a:rPr lang="en-GB" dirty="0"/>
              <a:t>Farewell text </a:t>
            </a:r>
            <a:br>
              <a:rPr lang="en-GB" dirty="0"/>
            </a:br>
            <a:r>
              <a:rPr lang="en-GB" dirty="0"/>
              <a:t>in one or two lines</a:t>
            </a:r>
            <a:endParaRPr lang="en-LV" dirty="0"/>
          </a:p>
        </p:txBody>
      </p:sp>
      <p:pic>
        <p:nvPicPr>
          <p:cNvPr id="8" name="Picture 7" descr="A white text on a black background&#10;&#10;Description automatically generated">
            <a:extLst>
              <a:ext uri="{FF2B5EF4-FFF2-40B4-BE49-F238E27FC236}">
                <a16:creationId xmlns:a16="http://schemas.microsoft.com/office/drawing/2014/main" id="{2D3BDFC2-1CA1-005C-C337-175ED86E4BF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834" y="231928"/>
            <a:ext cx="2070337" cy="1142999"/>
          </a:xfrm>
          <a:prstGeom prst="rect">
            <a:avLst/>
          </a:prstGeom>
        </p:spPr>
      </p:pic>
      <p:sp>
        <p:nvSpPr>
          <p:cNvPr id="3" name="Text Placeholder 4">
            <a:extLst>
              <a:ext uri="{FF2B5EF4-FFF2-40B4-BE49-F238E27FC236}">
                <a16:creationId xmlns:a16="http://schemas.microsoft.com/office/drawing/2014/main" id="{94E9E1E1-1C27-AEF5-8A1E-024C06886ADA}"/>
              </a:ext>
            </a:extLst>
          </p:cNvPr>
          <p:cNvSpPr>
            <a:spLocks noGrp="1"/>
          </p:cNvSpPr>
          <p:nvPr>
            <p:ph type="body" sz="quarter" idx="13" hasCustomPrompt="1"/>
          </p:nvPr>
        </p:nvSpPr>
        <p:spPr>
          <a:xfrm>
            <a:off x="447504" y="5441018"/>
            <a:ext cx="5648496" cy="960429"/>
          </a:xfrm>
        </p:spPr>
        <p:txBody>
          <a:bodyPr anchor="b"/>
          <a:lstStyle>
            <a:lvl1pPr marL="0" indent="0">
              <a:lnSpc>
                <a:spcPct val="100000"/>
              </a:lnSpc>
              <a:spcBef>
                <a:spcPts val="0"/>
              </a:spcBef>
              <a:buNone/>
              <a:defRPr sz="1200">
                <a:solidFill>
                  <a:schemeClr val="bg1"/>
                </a:solidFill>
              </a:defRPr>
            </a:lvl1pPr>
          </a:lstStyle>
          <a:p>
            <a:r>
              <a:rPr lang="en-LV" dirty="0"/>
              <a:t>Credentials</a:t>
            </a:r>
          </a:p>
          <a:p>
            <a:r>
              <a:rPr lang="en-LV" dirty="0"/>
              <a:t>Contact information</a:t>
            </a:r>
          </a:p>
          <a:p>
            <a:r>
              <a:rPr lang="en-LV" dirty="0"/>
              <a:t>Date &amp; other information</a:t>
            </a:r>
          </a:p>
          <a:p>
            <a:r>
              <a:rPr lang="en-LV" dirty="0"/>
              <a:t>Always anchored to the bottom </a:t>
            </a:r>
          </a:p>
        </p:txBody>
      </p:sp>
    </p:spTree>
    <p:extLst>
      <p:ext uri="{BB962C8B-B14F-4D97-AF65-F5344CB8AC3E}">
        <p14:creationId xmlns:p14="http://schemas.microsoft.com/office/powerpoint/2010/main" val="1983483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602D-AD80-2485-9EF9-9998A3CA33AB}"/>
              </a:ext>
            </a:extLst>
          </p:cNvPr>
          <p:cNvSpPr>
            <a:spLocks noGrp="1"/>
          </p:cNvSpPr>
          <p:nvPr>
            <p:ph type="title" hasCustomPrompt="1"/>
          </p:nvPr>
        </p:nvSpPr>
        <p:spPr>
          <a:xfrm>
            <a:off x="447503" y="403226"/>
            <a:ext cx="5267497" cy="958848"/>
          </a:xfrm>
        </p:spPr>
        <p:txBody>
          <a:bodyPr>
            <a:normAutofit/>
          </a:bodyPr>
          <a:lstStyle>
            <a:lvl1pPr>
              <a:defRPr sz="3200">
                <a:solidFill>
                  <a:schemeClr val="bg1"/>
                </a:solidFill>
              </a:defRPr>
            </a:lvl1pPr>
          </a:lstStyle>
          <a:p>
            <a:r>
              <a:rPr lang="en-GB" dirty="0"/>
              <a:t>Presentation heading </a:t>
            </a:r>
            <a:br>
              <a:rPr lang="en-GB" dirty="0"/>
            </a:br>
            <a:r>
              <a:rPr lang="en-GB" dirty="0"/>
              <a:t>in one or wo lines</a:t>
            </a:r>
            <a:endParaRPr lang="en-LV" dirty="0"/>
          </a:p>
        </p:txBody>
      </p:sp>
      <p:sp>
        <p:nvSpPr>
          <p:cNvPr id="3" name="Content Placeholder 2">
            <a:extLst>
              <a:ext uri="{FF2B5EF4-FFF2-40B4-BE49-F238E27FC236}">
                <a16:creationId xmlns:a16="http://schemas.microsoft.com/office/drawing/2014/main" id="{7592B616-CECC-1AA5-3B33-9F0EA9FA262A}"/>
              </a:ext>
            </a:extLst>
          </p:cNvPr>
          <p:cNvSpPr>
            <a:spLocks noGrp="1"/>
          </p:cNvSpPr>
          <p:nvPr>
            <p:ph idx="1"/>
          </p:nvPr>
        </p:nvSpPr>
        <p:spPr>
          <a:xfrm>
            <a:off x="447503" y="1557868"/>
            <a:ext cx="5267497" cy="4798482"/>
          </a:xfrm>
        </p:spPr>
        <p:txBody>
          <a:bodyPr anchor="b">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4" name="Picture 3" descr="A white text on a black background&#10;&#10;Description automatically generated">
            <a:extLst>
              <a:ext uri="{FF2B5EF4-FFF2-40B4-BE49-F238E27FC236}">
                <a16:creationId xmlns:a16="http://schemas.microsoft.com/office/drawing/2014/main" id="{179EE661-228B-167B-CA04-78750D2F218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52298" y="5825746"/>
            <a:ext cx="1219381" cy="673200"/>
          </a:xfrm>
          <a:prstGeom prst="rect">
            <a:avLst/>
          </a:prstGeom>
        </p:spPr>
      </p:pic>
      <p:sp>
        <p:nvSpPr>
          <p:cNvPr id="8" name="Chart Placeholder 7">
            <a:extLst>
              <a:ext uri="{FF2B5EF4-FFF2-40B4-BE49-F238E27FC236}">
                <a16:creationId xmlns:a16="http://schemas.microsoft.com/office/drawing/2014/main" id="{F5CE622F-43F9-14C9-C3D4-D50D4ECC3B26}"/>
              </a:ext>
            </a:extLst>
          </p:cNvPr>
          <p:cNvSpPr>
            <a:spLocks noGrp="1"/>
          </p:cNvSpPr>
          <p:nvPr>
            <p:ph type="chart" sz="quarter" idx="10"/>
          </p:nvPr>
        </p:nvSpPr>
        <p:spPr>
          <a:xfrm>
            <a:off x="5935663" y="403226"/>
            <a:ext cx="5935662" cy="5252507"/>
          </a:xfrm>
        </p:spPr>
        <p:txBody>
          <a:bodyPr/>
          <a:lstStyle/>
          <a:p>
            <a:endParaRPr lang="en-LV"/>
          </a:p>
        </p:txBody>
      </p:sp>
    </p:spTree>
    <p:extLst>
      <p:ext uri="{BB962C8B-B14F-4D97-AF65-F5344CB8AC3E}">
        <p14:creationId xmlns:p14="http://schemas.microsoft.com/office/powerpoint/2010/main" val="4050909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1"/>
        </a:solidFill>
        <a:effectLst/>
      </p:bgPr>
    </p:bg>
    <p:spTree>
      <p:nvGrpSpPr>
        <p:cNvPr id="1" name=""/>
        <p:cNvGrpSpPr/>
        <p:nvPr/>
      </p:nvGrpSpPr>
      <p:grpSpPr>
        <a:xfrm>
          <a:off x="0" y="0"/>
          <a:ext cx="0" cy="0"/>
          <a:chOff x="0" y="0"/>
          <a:chExt cx="0" cy="0"/>
        </a:xfrm>
      </p:grpSpPr>
      <p:pic>
        <p:nvPicPr>
          <p:cNvPr id="10" name="Picture 9" descr="A white text on a black background&#10;&#10;Description automatically generated">
            <a:extLst>
              <a:ext uri="{FF2B5EF4-FFF2-40B4-BE49-F238E27FC236}">
                <a16:creationId xmlns:a16="http://schemas.microsoft.com/office/drawing/2014/main" id="{42BCAD1F-4449-3C02-A4E1-B59EA39D7D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52298" y="5825746"/>
            <a:ext cx="1219381" cy="673200"/>
          </a:xfrm>
          <a:prstGeom prst="rect">
            <a:avLst/>
          </a:prstGeom>
        </p:spPr>
      </p:pic>
    </p:spTree>
    <p:extLst>
      <p:ext uri="{BB962C8B-B14F-4D97-AF65-F5344CB8AC3E}">
        <p14:creationId xmlns:p14="http://schemas.microsoft.com/office/powerpoint/2010/main" val="984471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6F88C3-3F15-58AD-90F6-9AB1D4E1AEBC}"/>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GB" dirty="0"/>
              <a:t>Click to edit Master title style</a:t>
            </a:r>
            <a:endParaRPr lang="en-LV" dirty="0"/>
          </a:p>
        </p:txBody>
      </p:sp>
      <p:sp>
        <p:nvSpPr>
          <p:cNvPr id="3" name="Text Placeholder 2">
            <a:extLst>
              <a:ext uri="{FF2B5EF4-FFF2-40B4-BE49-F238E27FC236}">
                <a16:creationId xmlns:a16="http://schemas.microsoft.com/office/drawing/2014/main" id="{27398D8F-3F20-0EA2-3D4B-5930BD10E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4" name="Date Placeholder 3">
            <a:extLst>
              <a:ext uri="{FF2B5EF4-FFF2-40B4-BE49-F238E27FC236}">
                <a16:creationId xmlns:a16="http://schemas.microsoft.com/office/drawing/2014/main" id="{04501680-3EBA-B3A4-961B-F5E7D45728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81AC4-BACD-3D4B-95A6-B81DC865E6EE}" type="datetimeFigureOut">
              <a:rPr lang="en-LV" smtClean="0"/>
              <a:t>03/04/2025</a:t>
            </a:fld>
            <a:endParaRPr lang="en-LV"/>
          </a:p>
        </p:txBody>
      </p:sp>
      <p:sp>
        <p:nvSpPr>
          <p:cNvPr id="5" name="Footer Placeholder 4">
            <a:extLst>
              <a:ext uri="{FF2B5EF4-FFF2-40B4-BE49-F238E27FC236}">
                <a16:creationId xmlns:a16="http://schemas.microsoft.com/office/drawing/2014/main" id="{88A3B0F6-00BA-25A3-7B1F-E391E33B16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V"/>
          </a:p>
        </p:txBody>
      </p:sp>
      <p:sp>
        <p:nvSpPr>
          <p:cNvPr id="6" name="Slide Number Placeholder 5">
            <a:extLst>
              <a:ext uri="{FF2B5EF4-FFF2-40B4-BE49-F238E27FC236}">
                <a16:creationId xmlns:a16="http://schemas.microsoft.com/office/drawing/2014/main" id="{8415ADEB-5996-146C-FBD6-095DFD962F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DF862-E127-2A40-A41B-E744E62EFEB5}" type="slidenum">
              <a:rPr lang="en-LV" smtClean="0"/>
              <a:t>‹#›</a:t>
            </a:fld>
            <a:endParaRPr lang="en-LV"/>
          </a:p>
        </p:txBody>
      </p:sp>
    </p:spTree>
    <p:extLst>
      <p:ext uri="{BB962C8B-B14F-4D97-AF65-F5344CB8AC3E}">
        <p14:creationId xmlns:p14="http://schemas.microsoft.com/office/powerpoint/2010/main" val="251188768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Lst>
  <p:txStyles>
    <p:titleStyle>
      <a:lvl1pPr algn="l" defTabSz="914400" rtl="0" eaLnBrk="1" latinLnBrk="0" hangingPunct="1">
        <a:lnSpc>
          <a:spcPct val="90000"/>
        </a:lnSpc>
        <a:spcBef>
          <a:spcPct val="0"/>
        </a:spcBef>
        <a:buNone/>
        <a:defRPr sz="48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6886D-E4DD-3665-B0E7-F78D52845C6F}"/>
              </a:ext>
            </a:extLst>
          </p:cNvPr>
          <p:cNvSpPr>
            <a:spLocks noGrp="1"/>
          </p:cNvSpPr>
          <p:nvPr>
            <p:ph type="ctrTitle"/>
          </p:nvPr>
        </p:nvSpPr>
        <p:spPr>
          <a:xfrm>
            <a:off x="493684" y="3318851"/>
            <a:ext cx="7266708" cy="1546085"/>
          </a:xfrm>
        </p:spPr>
        <p:txBody>
          <a:bodyPr>
            <a:noAutofit/>
          </a:bodyPr>
          <a:lstStyle/>
          <a:p>
            <a:r>
              <a:rPr lang="lv-LV" sz="4400" dirty="0">
                <a:ea typeface="Roboto" panose="02000000000000000000" pitchFamily="2" charset="0"/>
              </a:rPr>
              <a:t>Izmaiņas pārkāpumu uzskaites </a:t>
            </a:r>
            <a:br>
              <a:rPr lang="lv-LV" sz="4400" dirty="0">
                <a:ea typeface="Roboto" panose="02000000000000000000" pitchFamily="2" charset="0"/>
              </a:rPr>
            </a:br>
            <a:r>
              <a:rPr lang="lv-LV" sz="4400" dirty="0">
                <a:ea typeface="Roboto" panose="02000000000000000000" pitchFamily="2" charset="0"/>
              </a:rPr>
              <a:t>punktu sistēmā</a:t>
            </a:r>
            <a:endParaRPr lang="en-LV" sz="4400" dirty="0"/>
          </a:p>
        </p:txBody>
      </p:sp>
      <p:pic>
        <p:nvPicPr>
          <p:cNvPr id="13" name="Picture Placeholder 12">
            <a:extLst>
              <a:ext uri="{FF2B5EF4-FFF2-40B4-BE49-F238E27FC236}">
                <a16:creationId xmlns:a16="http://schemas.microsoft.com/office/drawing/2014/main" id="{56975937-3243-43CB-B69E-0E871D64EB9B}"/>
              </a:ext>
            </a:extLst>
          </p:cNvPr>
          <p:cNvPicPr>
            <a:picLocks noGrp="1" noChangeAspect="1"/>
          </p:cNvPicPr>
          <p:nvPr>
            <p:ph type="pic" sz="quarter" idx="12"/>
          </p:nvPr>
        </p:nvPicPr>
        <p:blipFill>
          <a:blip r:embed="rId2"/>
          <a:srcRect l="27366" r="27366"/>
          <a:stretch/>
        </p:blipFill>
        <p:spPr>
          <a:xfrm>
            <a:off x="7535864" y="-5286"/>
            <a:ext cx="4660210" cy="6863285"/>
          </a:xfrm>
        </p:spPr>
      </p:pic>
    </p:spTree>
    <p:extLst>
      <p:ext uri="{BB962C8B-B14F-4D97-AF65-F5344CB8AC3E}">
        <p14:creationId xmlns:p14="http://schemas.microsoft.com/office/powerpoint/2010/main" val="42202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aisnstūris: ar noapaļotiem stūriem 6">
            <a:extLst>
              <a:ext uri="{FF2B5EF4-FFF2-40B4-BE49-F238E27FC236}">
                <a16:creationId xmlns:a16="http://schemas.microsoft.com/office/drawing/2014/main" id="{974CEC0E-7DC0-A457-63FB-68908C09CC82}"/>
              </a:ext>
            </a:extLst>
          </p:cNvPr>
          <p:cNvSpPr/>
          <p:nvPr/>
        </p:nvSpPr>
        <p:spPr>
          <a:xfrm>
            <a:off x="319086" y="1257300"/>
            <a:ext cx="8924925" cy="911725"/>
          </a:xfrm>
          <a:prstGeom prst="roundRect">
            <a:avLst>
              <a:gd name="adj" fmla="val 1658"/>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4714167D-965D-4B93-A960-DA6DBC8A2441}"/>
              </a:ext>
            </a:extLst>
          </p:cNvPr>
          <p:cNvGraphicFramePr>
            <a:graphicFrameLocks noGrp="1"/>
          </p:cNvGraphicFramePr>
          <p:nvPr>
            <p:ph idx="1"/>
            <p:extLst>
              <p:ext uri="{D42A27DB-BD31-4B8C-83A1-F6EECF244321}">
                <p14:modId xmlns:p14="http://schemas.microsoft.com/office/powerpoint/2010/main" val="1538710266"/>
              </p:ext>
            </p:extLst>
          </p:nvPr>
        </p:nvGraphicFramePr>
        <p:xfrm>
          <a:off x="400049" y="1377859"/>
          <a:ext cx="8763001" cy="5014938"/>
        </p:xfrm>
        <a:graphic>
          <a:graphicData uri="http://schemas.openxmlformats.org/drawingml/2006/table">
            <a:tbl>
              <a:tblPr firstRow="1" firstCol="1" bandRow="1"/>
              <a:tblGrid>
                <a:gridCol w="5853869">
                  <a:extLst>
                    <a:ext uri="{9D8B030D-6E8A-4147-A177-3AD203B41FA5}">
                      <a16:colId xmlns:a16="http://schemas.microsoft.com/office/drawing/2014/main" val="2421247995"/>
                    </a:ext>
                  </a:extLst>
                </a:gridCol>
                <a:gridCol w="1386099">
                  <a:extLst>
                    <a:ext uri="{9D8B030D-6E8A-4147-A177-3AD203B41FA5}">
                      <a16:colId xmlns:a16="http://schemas.microsoft.com/office/drawing/2014/main" val="108835253"/>
                    </a:ext>
                  </a:extLst>
                </a:gridCol>
                <a:gridCol w="1523033">
                  <a:extLst>
                    <a:ext uri="{9D8B030D-6E8A-4147-A177-3AD203B41FA5}">
                      <a16:colId xmlns:a16="http://schemas.microsoft.com/office/drawing/2014/main" val="3881685286"/>
                    </a:ext>
                  </a:extLst>
                </a:gridCol>
              </a:tblGrid>
              <a:tr h="348466">
                <a:tc>
                  <a:txBody>
                    <a:bodyPr/>
                    <a:lstStyle/>
                    <a:p>
                      <a:pPr>
                        <a:lnSpc>
                          <a:spcPct val="107000"/>
                        </a:lnSpc>
                        <a:spcAft>
                          <a:spcPts val="800"/>
                        </a:spcAft>
                      </a:pPr>
                      <a:r>
                        <a:rPr lang="lv-LV" sz="1800" kern="1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Punkti</a:t>
                      </a: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lv-LV"/>
                    </a:p>
                  </a:txBody>
                  <a:tcPr/>
                </a:tc>
                <a:extLst>
                  <a:ext uri="{0D108BD9-81ED-4DB2-BD59-A6C34878D82A}">
                    <a16:rowId xmlns:a16="http://schemas.microsoft.com/office/drawing/2014/main" val="349595201"/>
                  </a:ext>
                </a:extLst>
              </a:tr>
              <a:tr h="449025">
                <a:tc>
                  <a:txBody>
                    <a:bodyPr/>
                    <a:lstStyle/>
                    <a:p>
                      <a:pP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Pārkāpums</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Pašlaik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Plānots</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448389"/>
                  </a:ext>
                </a:extLst>
              </a:tr>
              <a:tr h="702826">
                <a:tc>
                  <a:txBody>
                    <a:bodyPr/>
                    <a:lstStyle/>
                    <a:p>
                      <a:pPr>
                        <a:lnSpc>
                          <a:spcPct val="107000"/>
                        </a:lnSpc>
                        <a:spcAft>
                          <a:spcPts val="800"/>
                        </a:spcAft>
                      </a:pPr>
                      <a:r>
                        <a:rPr lang="lv-LV" sz="1600" kern="0" dirty="0">
                          <a:solidFill>
                            <a:srgbClr val="414142"/>
                          </a:solidFill>
                          <a:effectLst/>
                          <a:latin typeface="Arial" panose="020B0604020202020204" pitchFamily="34" charset="0"/>
                          <a:ea typeface="Calibri" panose="020F0502020204030204" pitchFamily="34" charset="0"/>
                          <a:cs typeface="Arial" panose="020B0604020202020204" pitchFamily="34" charset="0"/>
                        </a:rPr>
                        <a:t>Par tālruņa, piezīmjdatora, planšetdatora vai </a:t>
                      </a:r>
                      <a:r>
                        <a:rPr lang="lv-LV" sz="1600" kern="0" dirty="0" err="1">
                          <a:solidFill>
                            <a:srgbClr val="414142"/>
                          </a:solidFill>
                          <a:effectLst/>
                          <a:latin typeface="Arial" panose="020B0604020202020204" pitchFamily="34" charset="0"/>
                          <a:ea typeface="Calibri" panose="020F0502020204030204" pitchFamily="34" charset="0"/>
                          <a:cs typeface="Arial" panose="020B0604020202020204" pitchFamily="34" charset="0"/>
                        </a:rPr>
                        <a:t>viedierīces</a:t>
                      </a:r>
                      <a:r>
                        <a:rPr lang="lv-LV" sz="1600" kern="0" dirty="0">
                          <a:solidFill>
                            <a:srgbClr val="414142"/>
                          </a:solidFill>
                          <a:effectLst/>
                          <a:latin typeface="Arial" panose="020B0604020202020204" pitchFamily="34" charset="0"/>
                          <a:ea typeface="Calibri" panose="020F0502020204030204" pitchFamily="34" charset="0"/>
                          <a:cs typeface="Arial" panose="020B0604020202020204" pitchFamily="34" charset="0"/>
                        </a:rPr>
                        <a:t> lietošanu braucot</a:t>
                      </a:r>
                      <a:endParaRPr lang="lv-LV" sz="1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2839522"/>
                  </a:ext>
                </a:extLst>
              </a:tr>
              <a:tr h="632536">
                <a:tc>
                  <a:txBody>
                    <a:bodyPr/>
                    <a:lstStyle/>
                    <a:p>
                      <a:pPr>
                        <a:lnSpc>
                          <a:spcPct val="107000"/>
                        </a:lnSpc>
                        <a:spcAft>
                          <a:spcPts val="800"/>
                        </a:spcAft>
                      </a:pPr>
                      <a:r>
                        <a:rPr lang="pt-BR" sz="1600" b="0" i="0" dirty="0">
                          <a:solidFill>
                            <a:srgbClr val="414142"/>
                          </a:solidFill>
                          <a:effectLst/>
                          <a:latin typeface="Arial" panose="020B0604020202020204" pitchFamily="34" charset="0"/>
                          <a:cs typeface="Arial" panose="020B0604020202020204" pitchFamily="34" charset="0"/>
                        </a:rPr>
                        <a:t>Par braukšanu no 1. decembra līdz 1. martam</a:t>
                      </a:r>
                      <a:r>
                        <a:rPr lang="lv-LV" sz="1600" b="0" i="0" dirty="0">
                          <a:solidFill>
                            <a:srgbClr val="414142"/>
                          </a:solidFill>
                          <a:effectLst/>
                          <a:latin typeface="Arial" panose="020B0604020202020204" pitchFamily="34" charset="0"/>
                          <a:cs typeface="Arial" panose="020B0604020202020204" pitchFamily="34" charset="0"/>
                        </a:rPr>
                        <a:t> ar automobili, kurš nav aprīkots ar ziemas riepām</a:t>
                      </a:r>
                      <a:endParaRPr lang="lv-LV" sz="1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5625724"/>
                  </a:ext>
                </a:extLst>
              </a:tr>
              <a:tr h="960695">
                <a:tc>
                  <a:txBody>
                    <a:bodyPr/>
                    <a:lstStyle/>
                    <a:p>
                      <a:pPr>
                        <a:lnSpc>
                          <a:spcPct val="107000"/>
                        </a:lnSpc>
                        <a:spcAft>
                          <a:spcPts val="800"/>
                        </a:spcAft>
                      </a:pPr>
                      <a:r>
                        <a:rPr lang="lv-LV" sz="1600" b="0" i="0" dirty="0">
                          <a:solidFill>
                            <a:srgbClr val="414142"/>
                          </a:solidFill>
                          <a:effectLst/>
                          <a:latin typeface="Arial" panose="020B0604020202020204" pitchFamily="34" charset="0"/>
                          <a:cs typeface="Arial" panose="020B0604020202020204" pitchFamily="34" charset="0"/>
                        </a:rPr>
                        <a:t>Par braukšanu ar automobili, kuram ir nepietiekams riepu protektora dziļums vai ir riepu bojājums, kas apdraud satiksmes drošību</a:t>
                      </a:r>
                      <a:endParaRPr lang="lv-LV" sz="1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6126959"/>
                  </a:ext>
                </a:extLst>
              </a:tr>
              <a:tr h="960695">
                <a:tc>
                  <a:txBody>
                    <a:bodyPr/>
                    <a:lstStyle/>
                    <a:p>
                      <a:pPr>
                        <a:lnSpc>
                          <a:spcPct val="107000"/>
                        </a:lnSpc>
                        <a:spcAft>
                          <a:spcPts val="800"/>
                        </a:spcAft>
                      </a:pPr>
                      <a:r>
                        <a:rPr lang="lv-LV" sz="1600" kern="0" dirty="0">
                          <a:solidFill>
                            <a:srgbClr val="414142"/>
                          </a:solidFill>
                          <a:effectLst/>
                          <a:latin typeface="Arial" panose="020B0604020202020204" pitchFamily="34" charset="0"/>
                          <a:ea typeface="Calibri" panose="020F0502020204030204" pitchFamily="34" charset="0"/>
                          <a:cs typeface="Arial" panose="020B0604020202020204" pitchFamily="34" charset="0"/>
                        </a:rPr>
                        <a:t>Par tāda transportlīdzekļa izmantošanu ceļu satiksmē, kuram noteiktajā termiņā nav veikta valsts tehniskā apskate</a:t>
                      </a:r>
                      <a:endParaRPr lang="lv-LV" sz="1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6261863"/>
                  </a:ext>
                </a:extLst>
              </a:tr>
              <a:tr h="960695">
                <a:tc>
                  <a:txBody>
                    <a:bodyPr/>
                    <a:lstStyle/>
                    <a:p>
                      <a:pPr>
                        <a:lnSpc>
                          <a:spcPct val="107000"/>
                        </a:lnSpc>
                        <a:spcAft>
                          <a:spcPts val="800"/>
                        </a:spcAft>
                      </a:pPr>
                      <a:r>
                        <a:rPr lang="lv-LV" sz="1600" kern="0" dirty="0">
                          <a:solidFill>
                            <a:srgbClr val="414142"/>
                          </a:solidFill>
                          <a:effectLst/>
                          <a:latin typeface="Arial" panose="020B0604020202020204" pitchFamily="34" charset="0"/>
                          <a:ea typeface="Calibri" panose="020F0502020204030204" pitchFamily="34" charset="0"/>
                          <a:cs typeface="Arial" panose="020B0604020202020204" pitchFamily="34" charset="0"/>
                        </a:rPr>
                        <a:t>Par tāda transportlīdzekļa izmantošanu ceļu satiksmē, par kuru nav veikta tā īpašnieka civiltiesiskās atbildības obligātā apdrošināšana</a:t>
                      </a:r>
                      <a:endParaRPr lang="lv-LV" sz="1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971327"/>
                  </a:ext>
                </a:extLst>
              </a:tr>
            </a:tbl>
          </a:graphicData>
        </a:graphic>
      </p:graphicFrame>
      <p:sp>
        <p:nvSpPr>
          <p:cNvPr id="5" name="Title 1">
            <a:extLst>
              <a:ext uri="{FF2B5EF4-FFF2-40B4-BE49-F238E27FC236}">
                <a16:creationId xmlns:a16="http://schemas.microsoft.com/office/drawing/2014/main" id="{1420B51D-90AA-EE33-6A54-690775C49BEA}"/>
              </a:ext>
            </a:extLst>
          </p:cNvPr>
          <p:cNvSpPr txBox="1">
            <a:spLocks/>
          </p:cNvSpPr>
          <p:nvPr/>
        </p:nvSpPr>
        <p:spPr>
          <a:xfrm>
            <a:off x="400049" y="583483"/>
            <a:ext cx="9451522" cy="10493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3000" dirty="0">
                <a:solidFill>
                  <a:srgbClr val="000000"/>
                </a:solidFill>
              </a:rPr>
              <a:t>Punktu skaita izmaiņas par pārkāpumiem </a:t>
            </a:r>
            <a:endParaRPr lang="lv-LV" sz="3000" dirty="0"/>
          </a:p>
        </p:txBody>
      </p:sp>
    </p:spTree>
    <p:extLst>
      <p:ext uri="{BB962C8B-B14F-4D97-AF65-F5344CB8AC3E}">
        <p14:creationId xmlns:p14="http://schemas.microsoft.com/office/powerpoint/2010/main" val="15704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427B40F-A790-D31E-73D2-F992238B4329}"/>
              </a:ext>
            </a:extLst>
          </p:cNvPr>
          <p:cNvSpPr>
            <a:spLocks noGrp="1"/>
          </p:cNvSpPr>
          <p:nvPr>
            <p:ph type="title"/>
          </p:nvPr>
        </p:nvSpPr>
        <p:spPr/>
        <p:txBody>
          <a:bodyPr>
            <a:noAutofit/>
          </a:bodyPr>
          <a:lstStyle/>
          <a:p>
            <a:r>
              <a:rPr lang="lv-LV" sz="3000" dirty="0"/>
              <a:t>Ar tehniskajiem līdzekļiem fiksēta pārkāpumu uzskaites sistēma</a:t>
            </a:r>
            <a:endParaRPr lang="en-US" sz="3000" dirty="0"/>
          </a:p>
        </p:txBody>
      </p:sp>
      <p:sp>
        <p:nvSpPr>
          <p:cNvPr id="3" name="Satura vietturis 2">
            <a:extLst>
              <a:ext uri="{FF2B5EF4-FFF2-40B4-BE49-F238E27FC236}">
                <a16:creationId xmlns:a16="http://schemas.microsoft.com/office/drawing/2014/main" id="{36AB84E1-51BC-98E8-C14D-E3F424248826}"/>
              </a:ext>
            </a:extLst>
          </p:cNvPr>
          <p:cNvSpPr>
            <a:spLocks noGrp="1"/>
          </p:cNvSpPr>
          <p:nvPr>
            <p:ph idx="1"/>
          </p:nvPr>
        </p:nvSpPr>
        <p:spPr>
          <a:xfrm>
            <a:off x="447503" y="1557868"/>
            <a:ext cx="9264908" cy="1730231"/>
          </a:xfrm>
        </p:spPr>
        <p:txBody>
          <a:bodyPr anchor="t"/>
          <a:lstStyle/>
          <a:p>
            <a:r>
              <a:rPr lang="lv-LV" sz="1800" dirty="0"/>
              <a:t>Viena turētāja transportlīdzeklim par katru ar tehniskajiem līdzekļiem fiksēto pārkāpumu piešķir noteiktus uzskaites punktus</a:t>
            </a:r>
          </a:p>
          <a:p>
            <a:endParaRPr lang="lv-LV" sz="1800" dirty="0"/>
          </a:p>
          <a:p>
            <a:r>
              <a:rPr lang="lv-LV" sz="1800" dirty="0"/>
              <a:t>Piešķirtie punkti palielina šī transportlīdzekļa turētāja soda apmēru par katru nākamo pārkāpumu pēc sekojoša algoritma:</a:t>
            </a:r>
          </a:p>
          <a:p>
            <a:endParaRPr lang="lv-LV" dirty="0"/>
          </a:p>
          <a:p>
            <a:endParaRPr lang="en-US" dirty="0"/>
          </a:p>
        </p:txBody>
      </p:sp>
      <p:sp>
        <p:nvSpPr>
          <p:cNvPr id="4" name="Taisnstūris: ar noapaļotiem stūriem 3">
            <a:extLst>
              <a:ext uri="{FF2B5EF4-FFF2-40B4-BE49-F238E27FC236}">
                <a16:creationId xmlns:a16="http://schemas.microsoft.com/office/drawing/2014/main" id="{C586C6D8-3C2B-D3C4-EE66-73DC88F6D7E1}"/>
              </a:ext>
            </a:extLst>
          </p:cNvPr>
          <p:cNvSpPr/>
          <p:nvPr/>
        </p:nvSpPr>
        <p:spPr>
          <a:xfrm>
            <a:off x="447503" y="3429000"/>
            <a:ext cx="8955989" cy="3206578"/>
          </a:xfrm>
          <a:prstGeom prst="roundRect">
            <a:avLst>
              <a:gd name="adj" fmla="val 3807"/>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upa 10">
            <a:extLst>
              <a:ext uri="{FF2B5EF4-FFF2-40B4-BE49-F238E27FC236}">
                <a16:creationId xmlns:a16="http://schemas.microsoft.com/office/drawing/2014/main" id="{5F7331A1-8A03-1575-AB5A-57F161E554AC}"/>
              </a:ext>
            </a:extLst>
          </p:cNvPr>
          <p:cNvGrpSpPr/>
          <p:nvPr/>
        </p:nvGrpSpPr>
        <p:grpSpPr>
          <a:xfrm>
            <a:off x="756422" y="3288099"/>
            <a:ext cx="3076833" cy="1189580"/>
            <a:chOff x="1062681" y="3288099"/>
            <a:chExt cx="3076833" cy="1189580"/>
          </a:xfrm>
        </p:grpSpPr>
        <p:sp>
          <p:nvSpPr>
            <p:cNvPr id="6" name="Virsraksts 1">
              <a:extLst>
                <a:ext uri="{FF2B5EF4-FFF2-40B4-BE49-F238E27FC236}">
                  <a16:creationId xmlns:a16="http://schemas.microsoft.com/office/drawing/2014/main" id="{49993FFF-1786-3F2A-28DF-8EF5A7B179CA}"/>
                </a:ext>
              </a:extLst>
            </p:cNvPr>
            <p:cNvSpPr txBox="1">
              <a:spLocks/>
            </p:cNvSpPr>
            <p:nvPr/>
          </p:nvSpPr>
          <p:spPr>
            <a:xfrm>
              <a:off x="1062681" y="3288099"/>
              <a:ext cx="3076833" cy="95884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dirty="0"/>
                <a:t>S = S</a:t>
              </a:r>
              <a:r>
                <a:rPr lang="lv-LV" baseline="-25000" dirty="0"/>
                <a:t>1</a:t>
              </a:r>
              <a:r>
                <a:rPr lang="lv-LV" dirty="0"/>
                <a:t>   (1 +     )</a:t>
              </a:r>
              <a:endParaRPr lang="en-US" dirty="0"/>
            </a:p>
          </p:txBody>
        </p:sp>
        <p:sp>
          <p:nvSpPr>
            <p:cNvPr id="7" name="Virsraksts 1">
              <a:extLst>
                <a:ext uri="{FF2B5EF4-FFF2-40B4-BE49-F238E27FC236}">
                  <a16:creationId xmlns:a16="http://schemas.microsoft.com/office/drawing/2014/main" id="{0BA67BF5-D1F2-20E0-6EBC-06E4B536DCBD}"/>
                </a:ext>
              </a:extLst>
            </p:cNvPr>
            <p:cNvSpPr txBox="1">
              <a:spLocks/>
            </p:cNvSpPr>
            <p:nvPr/>
          </p:nvSpPr>
          <p:spPr>
            <a:xfrm>
              <a:off x="2265489" y="3914228"/>
              <a:ext cx="359804" cy="357433"/>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dirty="0"/>
                <a:t>*</a:t>
              </a:r>
              <a:endParaRPr lang="en-US" dirty="0"/>
            </a:p>
          </p:txBody>
        </p:sp>
        <p:sp>
          <p:nvSpPr>
            <p:cNvPr id="8" name="Virsraksts 1">
              <a:extLst>
                <a:ext uri="{FF2B5EF4-FFF2-40B4-BE49-F238E27FC236}">
                  <a16:creationId xmlns:a16="http://schemas.microsoft.com/office/drawing/2014/main" id="{60D846E0-87F5-5064-FA70-DCD33662D9B8}"/>
                </a:ext>
              </a:extLst>
            </p:cNvPr>
            <p:cNvSpPr txBox="1">
              <a:spLocks/>
            </p:cNvSpPr>
            <p:nvPr/>
          </p:nvSpPr>
          <p:spPr>
            <a:xfrm>
              <a:off x="3318391" y="3511212"/>
              <a:ext cx="475133"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dirty="0"/>
                <a:t>P</a:t>
              </a:r>
              <a:endParaRPr lang="en-US" dirty="0"/>
            </a:p>
          </p:txBody>
        </p:sp>
        <p:sp>
          <p:nvSpPr>
            <p:cNvPr id="9" name="Virsraksts 1">
              <a:extLst>
                <a:ext uri="{FF2B5EF4-FFF2-40B4-BE49-F238E27FC236}">
                  <a16:creationId xmlns:a16="http://schemas.microsoft.com/office/drawing/2014/main" id="{95FEC00D-0068-B13A-5A2C-52690DE465D9}"/>
                </a:ext>
              </a:extLst>
            </p:cNvPr>
            <p:cNvSpPr txBox="1">
              <a:spLocks/>
            </p:cNvSpPr>
            <p:nvPr/>
          </p:nvSpPr>
          <p:spPr>
            <a:xfrm>
              <a:off x="3267464" y="3687150"/>
              <a:ext cx="475133"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b="0" i="0" dirty="0">
                  <a:solidFill>
                    <a:srgbClr val="474747"/>
                  </a:solidFill>
                  <a:effectLst/>
                  <a:latin typeface="Arial" panose="020B0604020202020204" pitchFamily="34" charset="0"/>
                </a:rPr>
                <a:t>—</a:t>
              </a:r>
              <a:endParaRPr lang="en-US" dirty="0"/>
            </a:p>
          </p:txBody>
        </p:sp>
        <p:sp>
          <p:nvSpPr>
            <p:cNvPr id="10" name="Virsraksts 1">
              <a:extLst>
                <a:ext uri="{FF2B5EF4-FFF2-40B4-BE49-F238E27FC236}">
                  <a16:creationId xmlns:a16="http://schemas.microsoft.com/office/drawing/2014/main" id="{4AE0A949-F884-459E-FE1E-0D65FEA09168}"/>
                </a:ext>
              </a:extLst>
            </p:cNvPr>
            <p:cNvSpPr txBox="1">
              <a:spLocks/>
            </p:cNvSpPr>
            <p:nvPr/>
          </p:nvSpPr>
          <p:spPr>
            <a:xfrm>
              <a:off x="3241207" y="3937761"/>
              <a:ext cx="601788" cy="53991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dirty="0"/>
                <a:t>10</a:t>
              </a:r>
              <a:endParaRPr lang="en-US" dirty="0"/>
            </a:p>
          </p:txBody>
        </p:sp>
      </p:grpSp>
      <p:sp>
        <p:nvSpPr>
          <p:cNvPr id="12" name="Satura vietturis 2">
            <a:extLst>
              <a:ext uri="{FF2B5EF4-FFF2-40B4-BE49-F238E27FC236}">
                <a16:creationId xmlns:a16="http://schemas.microsoft.com/office/drawing/2014/main" id="{8F3C8A7B-275F-4F0B-EA97-49D5C6215A7C}"/>
              </a:ext>
            </a:extLst>
          </p:cNvPr>
          <p:cNvSpPr txBox="1">
            <a:spLocks/>
          </p:cNvSpPr>
          <p:nvPr/>
        </p:nvSpPr>
        <p:spPr>
          <a:xfrm>
            <a:off x="756422" y="4559057"/>
            <a:ext cx="8031892" cy="20765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3100" b="1" dirty="0">
                <a:ea typeface="+mj-ea"/>
              </a:rPr>
              <a:t>S</a:t>
            </a:r>
            <a:r>
              <a:rPr lang="lv-LV" dirty="0"/>
              <a:t> – maksājamais naudas sods</a:t>
            </a:r>
          </a:p>
          <a:p>
            <a:pPr marL="0" indent="0">
              <a:buNone/>
            </a:pPr>
            <a:r>
              <a:rPr lang="lv-LV" sz="3100" b="1" dirty="0">
                <a:ea typeface="+mj-ea"/>
              </a:rPr>
              <a:t>S</a:t>
            </a:r>
            <a:r>
              <a:rPr lang="lv-LV" sz="3100" b="1" baseline="-25000" dirty="0">
                <a:ea typeface="+mj-ea"/>
              </a:rPr>
              <a:t>1</a:t>
            </a:r>
            <a:r>
              <a:rPr lang="lv-LV" dirty="0"/>
              <a:t> – CSL noteiktais naudas sods par konkrēto pārkāpumu</a:t>
            </a:r>
          </a:p>
          <a:p>
            <a:pPr marL="0" indent="0">
              <a:buNone/>
            </a:pPr>
            <a:r>
              <a:rPr lang="lv-LV" sz="3100" b="1" dirty="0">
                <a:ea typeface="+mj-ea"/>
              </a:rPr>
              <a:t>P</a:t>
            </a:r>
            <a:r>
              <a:rPr lang="lv-LV" dirty="0"/>
              <a:t> – pārkāpumu uzskaites punktu skaits, kas uzkrāts turētāja transportlīdzeklim</a:t>
            </a:r>
          </a:p>
          <a:p>
            <a:endParaRPr lang="lv-LV" dirty="0"/>
          </a:p>
          <a:p>
            <a:endParaRPr lang="en-US" dirty="0"/>
          </a:p>
        </p:txBody>
      </p:sp>
    </p:spTree>
    <p:extLst>
      <p:ext uri="{BB962C8B-B14F-4D97-AF65-F5344CB8AC3E}">
        <p14:creationId xmlns:p14="http://schemas.microsoft.com/office/powerpoint/2010/main" val="1682698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aisnstūris: ar noapaļotiem stūriem 20">
            <a:extLst>
              <a:ext uri="{FF2B5EF4-FFF2-40B4-BE49-F238E27FC236}">
                <a16:creationId xmlns:a16="http://schemas.microsoft.com/office/drawing/2014/main" id="{23A14764-AE13-3827-7698-E384DC848077}"/>
              </a:ext>
            </a:extLst>
          </p:cNvPr>
          <p:cNvSpPr/>
          <p:nvPr/>
        </p:nvSpPr>
        <p:spPr>
          <a:xfrm>
            <a:off x="442309" y="979121"/>
            <a:ext cx="5648497" cy="2790444"/>
          </a:xfrm>
          <a:prstGeom prst="roundRect">
            <a:avLst>
              <a:gd name="adj" fmla="val 3807"/>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Virsraksts 1">
            <a:extLst>
              <a:ext uri="{FF2B5EF4-FFF2-40B4-BE49-F238E27FC236}">
                <a16:creationId xmlns:a16="http://schemas.microsoft.com/office/drawing/2014/main" id="{6358B3CE-29A4-FA16-7F50-6DB3BC32531E}"/>
              </a:ext>
            </a:extLst>
          </p:cNvPr>
          <p:cNvSpPr txBox="1">
            <a:spLocks/>
          </p:cNvSpPr>
          <p:nvPr/>
        </p:nvSpPr>
        <p:spPr>
          <a:xfrm>
            <a:off x="447503" y="403226"/>
            <a:ext cx="9668048" cy="958848"/>
          </a:xfrm>
          <a:prstGeom prst="rect">
            <a:avLst/>
          </a:prstGeom>
        </p:spPr>
        <p:txBody>
          <a:bodyPr/>
          <a:lstStyle>
            <a:lvl1pPr algn="l" defTabSz="914400" rtl="0" eaLnBrk="1" latinLnBrk="0" hangingPunct="1">
              <a:lnSpc>
                <a:spcPct val="90000"/>
              </a:lnSpc>
              <a:spcBef>
                <a:spcPct val="0"/>
              </a:spcBef>
              <a:buNone/>
              <a:defRPr sz="4800" b="1" i="0" kern="1200">
                <a:solidFill>
                  <a:schemeClr val="tx1"/>
                </a:solidFill>
                <a:latin typeface="Arial" panose="020B0604020202020204" pitchFamily="34" charset="0"/>
                <a:ea typeface="+mj-ea"/>
                <a:cs typeface="Arial" panose="020B0604020202020204" pitchFamily="34" charset="0"/>
              </a:defRPr>
            </a:lvl1pPr>
          </a:lstStyle>
          <a:p>
            <a:r>
              <a:rPr lang="lv-LV" sz="3000" dirty="0"/>
              <a:t>Piemērs</a:t>
            </a:r>
            <a:endParaRPr lang="en-US" sz="3000" dirty="0"/>
          </a:p>
        </p:txBody>
      </p:sp>
      <p:sp>
        <p:nvSpPr>
          <p:cNvPr id="8" name="Satura vietturis 2">
            <a:extLst>
              <a:ext uri="{FF2B5EF4-FFF2-40B4-BE49-F238E27FC236}">
                <a16:creationId xmlns:a16="http://schemas.microsoft.com/office/drawing/2014/main" id="{D6380B56-3DAF-DD47-FDD7-17A7047854C1}"/>
              </a:ext>
            </a:extLst>
          </p:cNvPr>
          <p:cNvSpPr txBox="1">
            <a:spLocks/>
          </p:cNvSpPr>
          <p:nvPr/>
        </p:nvSpPr>
        <p:spPr>
          <a:xfrm>
            <a:off x="492403" y="1066533"/>
            <a:ext cx="5199535" cy="12471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buFont typeface="Arial" panose="020B0604020202020204" pitchFamily="34" charset="0"/>
              <a:buNone/>
            </a:pPr>
            <a:r>
              <a:rPr lang="lv-LV" sz="1800" dirty="0"/>
              <a:t>Ātruma pārsniegšana par 22 km/h</a:t>
            </a:r>
          </a:p>
          <a:p>
            <a:pPr lvl="1"/>
            <a:r>
              <a:rPr lang="lv-LV" sz="1800" dirty="0"/>
              <a:t>Naudas sods – 8 vienības (EUR 40)</a:t>
            </a:r>
          </a:p>
          <a:p>
            <a:pPr lvl="1"/>
            <a:r>
              <a:rPr lang="lv-LV" sz="1800" dirty="0"/>
              <a:t>Piešķir 2 tehnisko līdzekļu pārkāpuma (TLP) punktus</a:t>
            </a:r>
            <a:endParaRPr lang="en-US" sz="1800" dirty="0"/>
          </a:p>
        </p:txBody>
      </p:sp>
      <p:sp>
        <p:nvSpPr>
          <p:cNvPr id="34" name="Satura vietturis 2">
            <a:extLst>
              <a:ext uri="{FF2B5EF4-FFF2-40B4-BE49-F238E27FC236}">
                <a16:creationId xmlns:a16="http://schemas.microsoft.com/office/drawing/2014/main" id="{8714AC2F-31EC-7434-7EDA-388EA77B555B}"/>
              </a:ext>
            </a:extLst>
          </p:cNvPr>
          <p:cNvSpPr txBox="1">
            <a:spLocks/>
          </p:cNvSpPr>
          <p:nvPr/>
        </p:nvSpPr>
        <p:spPr>
          <a:xfrm>
            <a:off x="465497" y="1052036"/>
            <a:ext cx="408251" cy="3657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lv-LV" sz="2000" b="1" dirty="0"/>
              <a:t>1.</a:t>
            </a:r>
            <a:endParaRPr lang="lv-LV" sz="2000" dirty="0"/>
          </a:p>
        </p:txBody>
      </p:sp>
    </p:spTree>
    <p:extLst>
      <p:ext uri="{BB962C8B-B14F-4D97-AF65-F5344CB8AC3E}">
        <p14:creationId xmlns:p14="http://schemas.microsoft.com/office/powerpoint/2010/main" val="2591009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aisnstūris: ar noapaļotiem stūriem 20">
            <a:extLst>
              <a:ext uri="{FF2B5EF4-FFF2-40B4-BE49-F238E27FC236}">
                <a16:creationId xmlns:a16="http://schemas.microsoft.com/office/drawing/2014/main" id="{23A14764-AE13-3827-7698-E384DC848077}"/>
              </a:ext>
            </a:extLst>
          </p:cNvPr>
          <p:cNvSpPr/>
          <p:nvPr/>
        </p:nvSpPr>
        <p:spPr>
          <a:xfrm>
            <a:off x="442309" y="979121"/>
            <a:ext cx="5648497" cy="2790444"/>
          </a:xfrm>
          <a:prstGeom prst="roundRect">
            <a:avLst>
              <a:gd name="adj" fmla="val 3807"/>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aisnstūris: ar noapaļotiem stūriem 21">
            <a:extLst>
              <a:ext uri="{FF2B5EF4-FFF2-40B4-BE49-F238E27FC236}">
                <a16:creationId xmlns:a16="http://schemas.microsoft.com/office/drawing/2014/main" id="{8B269108-226C-81C7-38E8-400DC5EBD06A}"/>
              </a:ext>
            </a:extLst>
          </p:cNvPr>
          <p:cNvSpPr/>
          <p:nvPr/>
        </p:nvSpPr>
        <p:spPr>
          <a:xfrm>
            <a:off x="6251621" y="979121"/>
            <a:ext cx="5648497" cy="2790444"/>
          </a:xfrm>
          <a:prstGeom prst="roundRect">
            <a:avLst>
              <a:gd name="adj" fmla="val 3807"/>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Virsraksts 1">
            <a:extLst>
              <a:ext uri="{FF2B5EF4-FFF2-40B4-BE49-F238E27FC236}">
                <a16:creationId xmlns:a16="http://schemas.microsoft.com/office/drawing/2014/main" id="{6358B3CE-29A4-FA16-7F50-6DB3BC32531E}"/>
              </a:ext>
            </a:extLst>
          </p:cNvPr>
          <p:cNvSpPr txBox="1">
            <a:spLocks/>
          </p:cNvSpPr>
          <p:nvPr/>
        </p:nvSpPr>
        <p:spPr>
          <a:xfrm>
            <a:off x="447503" y="403226"/>
            <a:ext cx="9668048" cy="958848"/>
          </a:xfrm>
          <a:prstGeom prst="rect">
            <a:avLst/>
          </a:prstGeom>
        </p:spPr>
        <p:txBody>
          <a:bodyPr/>
          <a:lstStyle>
            <a:lvl1pPr algn="l" defTabSz="914400" rtl="0" eaLnBrk="1" latinLnBrk="0" hangingPunct="1">
              <a:lnSpc>
                <a:spcPct val="90000"/>
              </a:lnSpc>
              <a:spcBef>
                <a:spcPct val="0"/>
              </a:spcBef>
              <a:buNone/>
              <a:defRPr sz="4800" b="1" i="0" kern="1200">
                <a:solidFill>
                  <a:schemeClr val="tx1"/>
                </a:solidFill>
                <a:latin typeface="Arial" panose="020B0604020202020204" pitchFamily="34" charset="0"/>
                <a:ea typeface="+mj-ea"/>
                <a:cs typeface="Arial" panose="020B0604020202020204" pitchFamily="34" charset="0"/>
              </a:defRPr>
            </a:lvl1pPr>
          </a:lstStyle>
          <a:p>
            <a:r>
              <a:rPr lang="lv-LV" sz="3000" dirty="0"/>
              <a:t>Piemērs</a:t>
            </a:r>
            <a:endParaRPr lang="en-US" sz="3000" dirty="0"/>
          </a:p>
        </p:txBody>
      </p:sp>
      <p:sp>
        <p:nvSpPr>
          <p:cNvPr id="8" name="Satura vietturis 2">
            <a:extLst>
              <a:ext uri="{FF2B5EF4-FFF2-40B4-BE49-F238E27FC236}">
                <a16:creationId xmlns:a16="http://schemas.microsoft.com/office/drawing/2014/main" id="{D6380B56-3DAF-DD47-FDD7-17A7047854C1}"/>
              </a:ext>
            </a:extLst>
          </p:cNvPr>
          <p:cNvSpPr txBox="1">
            <a:spLocks/>
          </p:cNvSpPr>
          <p:nvPr/>
        </p:nvSpPr>
        <p:spPr>
          <a:xfrm>
            <a:off x="492403" y="1066533"/>
            <a:ext cx="5199535" cy="12471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buFont typeface="Arial" panose="020B0604020202020204" pitchFamily="34" charset="0"/>
              <a:buNone/>
            </a:pPr>
            <a:r>
              <a:rPr lang="lv-LV" sz="1800" dirty="0"/>
              <a:t>Ātruma pārsniegšana par 22 km/h</a:t>
            </a:r>
          </a:p>
          <a:p>
            <a:pPr lvl="1"/>
            <a:r>
              <a:rPr lang="lv-LV" sz="1800" dirty="0"/>
              <a:t>Naudas sods – 8 vienības (EUR 40)</a:t>
            </a:r>
          </a:p>
          <a:p>
            <a:pPr lvl="1"/>
            <a:r>
              <a:rPr lang="lv-LV" sz="1800" dirty="0"/>
              <a:t>Piešķir 2 tehnisko līdzekļu pārkāpuma (TLP) punktus</a:t>
            </a:r>
            <a:endParaRPr lang="en-US" sz="1800" dirty="0"/>
          </a:p>
        </p:txBody>
      </p:sp>
      <p:sp>
        <p:nvSpPr>
          <p:cNvPr id="9" name="Satura vietturis 2">
            <a:extLst>
              <a:ext uri="{FF2B5EF4-FFF2-40B4-BE49-F238E27FC236}">
                <a16:creationId xmlns:a16="http://schemas.microsoft.com/office/drawing/2014/main" id="{4B4247C0-BFFA-E82A-04E9-B2A7CD848681}"/>
              </a:ext>
            </a:extLst>
          </p:cNvPr>
          <p:cNvSpPr txBox="1">
            <a:spLocks/>
          </p:cNvSpPr>
          <p:nvPr/>
        </p:nvSpPr>
        <p:spPr>
          <a:xfrm>
            <a:off x="6251621" y="1066533"/>
            <a:ext cx="5296314" cy="22805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buFont typeface="Arial" panose="020B0604020202020204" pitchFamily="34" charset="0"/>
              <a:buNone/>
            </a:pPr>
            <a:r>
              <a:rPr lang="lv-LV" sz="1800" dirty="0"/>
              <a:t>Pēc mēneša ātruma pārsniegšana par 34 km/h</a:t>
            </a:r>
          </a:p>
          <a:p>
            <a:pPr lvl="1"/>
            <a:r>
              <a:rPr lang="lv-LV" sz="1800" dirty="0"/>
              <a:t>Naudas sods – 16 vienības (EUR 80)</a:t>
            </a:r>
          </a:p>
          <a:p>
            <a:pPr lvl="1"/>
            <a:r>
              <a:rPr lang="lv-LV" sz="1800" dirty="0"/>
              <a:t>Jāmaksā:</a:t>
            </a:r>
          </a:p>
          <a:p>
            <a:pPr lvl="1"/>
            <a:endParaRPr lang="lv-LV" sz="1800" dirty="0"/>
          </a:p>
          <a:p>
            <a:pPr lvl="1"/>
            <a:endParaRPr lang="lv-LV" sz="1800" dirty="0"/>
          </a:p>
          <a:p>
            <a:pPr lvl="1"/>
            <a:r>
              <a:rPr lang="lv-LV" sz="1800" dirty="0"/>
              <a:t>Piešķir 3 TLP punktus</a:t>
            </a:r>
          </a:p>
          <a:p>
            <a:pPr lvl="1"/>
            <a:r>
              <a:rPr lang="lv-LV" sz="1800" dirty="0"/>
              <a:t>Kopā ir 5 TLP punkti</a:t>
            </a:r>
            <a:endParaRPr lang="en-US" sz="1800" dirty="0"/>
          </a:p>
        </p:txBody>
      </p:sp>
      <p:grpSp>
        <p:nvGrpSpPr>
          <p:cNvPr id="10" name="Grupa 9">
            <a:extLst>
              <a:ext uri="{FF2B5EF4-FFF2-40B4-BE49-F238E27FC236}">
                <a16:creationId xmlns:a16="http://schemas.microsoft.com/office/drawing/2014/main" id="{C32DFA28-317C-241A-A7AB-8AF28335C4FF}"/>
              </a:ext>
            </a:extLst>
          </p:cNvPr>
          <p:cNvGrpSpPr/>
          <p:nvPr/>
        </p:nvGrpSpPr>
        <p:grpSpPr>
          <a:xfrm>
            <a:off x="7423537" y="1509831"/>
            <a:ext cx="6719416" cy="1107762"/>
            <a:chOff x="2313373" y="3857141"/>
            <a:chExt cx="6719416" cy="1107762"/>
          </a:xfrm>
        </p:grpSpPr>
        <p:grpSp>
          <p:nvGrpSpPr>
            <p:cNvPr id="11" name="Grupa 10">
              <a:extLst>
                <a:ext uri="{FF2B5EF4-FFF2-40B4-BE49-F238E27FC236}">
                  <a16:creationId xmlns:a16="http://schemas.microsoft.com/office/drawing/2014/main" id="{11F429E2-4CAE-C8F2-7741-F77852D9EDE9}"/>
                </a:ext>
              </a:extLst>
            </p:cNvPr>
            <p:cNvGrpSpPr/>
            <p:nvPr/>
          </p:nvGrpSpPr>
          <p:grpSpPr>
            <a:xfrm>
              <a:off x="2313373" y="3857141"/>
              <a:ext cx="6719416" cy="1107762"/>
              <a:chOff x="1062681" y="3288099"/>
              <a:chExt cx="6719416" cy="1107762"/>
            </a:xfrm>
          </p:grpSpPr>
          <p:sp>
            <p:nvSpPr>
              <p:cNvPr id="13" name="Virsraksts 1">
                <a:extLst>
                  <a:ext uri="{FF2B5EF4-FFF2-40B4-BE49-F238E27FC236}">
                    <a16:creationId xmlns:a16="http://schemas.microsoft.com/office/drawing/2014/main" id="{A465596E-AFB0-4C1A-064A-72EAE8DC1841}"/>
                  </a:ext>
                </a:extLst>
              </p:cNvPr>
              <p:cNvSpPr txBox="1">
                <a:spLocks/>
              </p:cNvSpPr>
              <p:nvPr/>
            </p:nvSpPr>
            <p:spPr>
              <a:xfrm>
                <a:off x="1062681" y="3288099"/>
                <a:ext cx="6719416" cy="95884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S = S</a:t>
                </a:r>
                <a:r>
                  <a:rPr lang="lv-LV" sz="2000" baseline="-25000" dirty="0"/>
                  <a:t>1</a:t>
                </a:r>
                <a:r>
                  <a:rPr lang="lv-LV" sz="2000" dirty="0"/>
                  <a:t>   (1 +     ) = 80   1,2 = EUR 96</a:t>
                </a:r>
                <a:endParaRPr lang="en-US" sz="2000" dirty="0"/>
              </a:p>
            </p:txBody>
          </p:sp>
          <p:sp>
            <p:nvSpPr>
              <p:cNvPr id="14" name="Virsraksts 1">
                <a:extLst>
                  <a:ext uri="{FF2B5EF4-FFF2-40B4-BE49-F238E27FC236}">
                    <a16:creationId xmlns:a16="http://schemas.microsoft.com/office/drawing/2014/main" id="{0DAD2938-CA25-9EED-51EA-EF80174FBB5B}"/>
                  </a:ext>
                </a:extLst>
              </p:cNvPr>
              <p:cNvSpPr txBox="1">
                <a:spLocks/>
              </p:cNvSpPr>
              <p:nvPr/>
            </p:nvSpPr>
            <p:spPr>
              <a:xfrm>
                <a:off x="1837994" y="3889514"/>
                <a:ext cx="359804" cy="3574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1600" dirty="0"/>
                  <a:t>*</a:t>
                </a:r>
                <a:endParaRPr lang="en-US" sz="1600" dirty="0"/>
              </a:p>
            </p:txBody>
          </p:sp>
          <p:sp>
            <p:nvSpPr>
              <p:cNvPr id="15" name="Virsraksts 1">
                <a:extLst>
                  <a:ext uri="{FF2B5EF4-FFF2-40B4-BE49-F238E27FC236}">
                    <a16:creationId xmlns:a16="http://schemas.microsoft.com/office/drawing/2014/main" id="{C25CEB7A-5C98-906B-EC29-02A56776C6BB}"/>
                  </a:ext>
                </a:extLst>
              </p:cNvPr>
              <p:cNvSpPr txBox="1">
                <a:spLocks/>
              </p:cNvSpPr>
              <p:nvPr/>
            </p:nvSpPr>
            <p:spPr>
              <a:xfrm>
                <a:off x="2554431" y="3552226"/>
                <a:ext cx="475133"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2</a:t>
                </a:r>
                <a:endParaRPr lang="en-US" sz="2000" dirty="0"/>
              </a:p>
            </p:txBody>
          </p:sp>
          <p:sp>
            <p:nvSpPr>
              <p:cNvPr id="16" name="Virsraksts 1">
                <a:extLst>
                  <a:ext uri="{FF2B5EF4-FFF2-40B4-BE49-F238E27FC236}">
                    <a16:creationId xmlns:a16="http://schemas.microsoft.com/office/drawing/2014/main" id="{C485180B-DB67-E7F9-5E3B-DE88E8EB8ED3}"/>
                  </a:ext>
                </a:extLst>
              </p:cNvPr>
              <p:cNvSpPr txBox="1">
                <a:spLocks/>
              </p:cNvSpPr>
              <p:nvPr/>
            </p:nvSpPr>
            <p:spPr>
              <a:xfrm>
                <a:off x="2510693" y="3676141"/>
                <a:ext cx="475133"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sz="2000" b="0" i="0" dirty="0">
                    <a:solidFill>
                      <a:srgbClr val="474747"/>
                    </a:solidFill>
                    <a:effectLst/>
                    <a:latin typeface="Arial" panose="020B0604020202020204" pitchFamily="34" charset="0"/>
                  </a:rPr>
                  <a:t>—</a:t>
                </a:r>
                <a:endParaRPr lang="en-US" sz="2000" dirty="0"/>
              </a:p>
            </p:txBody>
          </p:sp>
          <p:sp>
            <p:nvSpPr>
              <p:cNvPr id="17" name="Virsraksts 1">
                <a:extLst>
                  <a:ext uri="{FF2B5EF4-FFF2-40B4-BE49-F238E27FC236}">
                    <a16:creationId xmlns:a16="http://schemas.microsoft.com/office/drawing/2014/main" id="{09993378-4128-2B29-BE3D-6EACC70E0EAC}"/>
                  </a:ext>
                </a:extLst>
              </p:cNvPr>
              <p:cNvSpPr txBox="1">
                <a:spLocks/>
              </p:cNvSpPr>
              <p:nvPr/>
            </p:nvSpPr>
            <p:spPr>
              <a:xfrm>
                <a:off x="2477247" y="3855943"/>
                <a:ext cx="601788"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10</a:t>
                </a:r>
                <a:endParaRPr lang="en-US" sz="2000" dirty="0"/>
              </a:p>
            </p:txBody>
          </p:sp>
        </p:grpSp>
        <p:sp>
          <p:nvSpPr>
            <p:cNvPr id="12" name="Virsraksts 1">
              <a:extLst>
                <a:ext uri="{FF2B5EF4-FFF2-40B4-BE49-F238E27FC236}">
                  <a16:creationId xmlns:a16="http://schemas.microsoft.com/office/drawing/2014/main" id="{41F165A7-4B2D-BF98-68BD-BF0B926F7D22}"/>
                </a:ext>
              </a:extLst>
            </p:cNvPr>
            <p:cNvSpPr txBox="1">
              <a:spLocks/>
            </p:cNvSpPr>
            <p:nvPr/>
          </p:nvSpPr>
          <p:spPr>
            <a:xfrm>
              <a:off x="4763545" y="4458556"/>
              <a:ext cx="359804" cy="3574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1600" dirty="0"/>
                <a:t>*</a:t>
              </a:r>
              <a:endParaRPr lang="en-US" sz="1600" dirty="0"/>
            </a:p>
          </p:txBody>
        </p:sp>
      </p:grpSp>
      <p:sp>
        <p:nvSpPr>
          <p:cNvPr id="34" name="Satura vietturis 2">
            <a:extLst>
              <a:ext uri="{FF2B5EF4-FFF2-40B4-BE49-F238E27FC236}">
                <a16:creationId xmlns:a16="http://schemas.microsoft.com/office/drawing/2014/main" id="{8714AC2F-31EC-7434-7EDA-388EA77B555B}"/>
              </a:ext>
            </a:extLst>
          </p:cNvPr>
          <p:cNvSpPr txBox="1">
            <a:spLocks/>
          </p:cNvSpPr>
          <p:nvPr/>
        </p:nvSpPr>
        <p:spPr>
          <a:xfrm>
            <a:off x="465497" y="1052036"/>
            <a:ext cx="408251" cy="3657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lv-LV" sz="2000" b="1" dirty="0"/>
              <a:t>1.</a:t>
            </a:r>
            <a:endParaRPr lang="lv-LV" sz="2000" dirty="0"/>
          </a:p>
        </p:txBody>
      </p:sp>
      <p:sp>
        <p:nvSpPr>
          <p:cNvPr id="35" name="Satura vietturis 2">
            <a:extLst>
              <a:ext uri="{FF2B5EF4-FFF2-40B4-BE49-F238E27FC236}">
                <a16:creationId xmlns:a16="http://schemas.microsoft.com/office/drawing/2014/main" id="{836455DA-C95B-DB63-0B14-93377996F14D}"/>
              </a:ext>
            </a:extLst>
          </p:cNvPr>
          <p:cNvSpPr txBox="1">
            <a:spLocks/>
          </p:cNvSpPr>
          <p:nvPr/>
        </p:nvSpPr>
        <p:spPr>
          <a:xfrm>
            <a:off x="6251621" y="1052036"/>
            <a:ext cx="408251" cy="3657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lv-LV" sz="2000" b="1" dirty="0"/>
              <a:t>2.</a:t>
            </a:r>
            <a:endParaRPr lang="lv-LV" sz="2000" dirty="0"/>
          </a:p>
        </p:txBody>
      </p:sp>
    </p:spTree>
    <p:extLst>
      <p:ext uri="{BB962C8B-B14F-4D97-AF65-F5344CB8AC3E}">
        <p14:creationId xmlns:p14="http://schemas.microsoft.com/office/powerpoint/2010/main" val="4204097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aisnstūris: ar noapaļotiem stūriem 17">
            <a:extLst>
              <a:ext uri="{FF2B5EF4-FFF2-40B4-BE49-F238E27FC236}">
                <a16:creationId xmlns:a16="http://schemas.microsoft.com/office/drawing/2014/main" id="{77C3166C-E55A-2714-4F98-18CE8403EF2A}"/>
              </a:ext>
            </a:extLst>
          </p:cNvPr>
          <p:cNvSpPr/>
          <p:nvPr/>
        </p:nvSpPr>
        <p:spPr>
          <a:xfrm>
            <a:off x="447503" y="3935714"/>
            <a:ext cx="5648497" cy="2790444"/>
          </a:xfrm>
          <a:prstGeom prst="roundRect">
            <a:avLst>
              <a:gd name="adj" fmla="val 3807"/>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aisnstūris: ar noapaļotiem stūriem 20">
            <a:extLst>
              <a:ext uri="{FF2B5EF4-FFF2-40B4-BE49-F238E27FC236}">
                <a16:creationId xmlns:a16="http://schemas.microsoft.com/office/drawing/2014/main" id="{23A14764-AE13-3827-7698-E384DC848077}"/>
              </a:ext>
            </a:extLst>
          </p:cNvPr>
          <p:cNvSpPr/>
          <p:nvPr/>
        </p:nvSpPr>
        <p:spPr>
          <a:xfrm>
            <a:off x="442309" y="979121"/>
            <a:ext cx="5648497" cy="2790444"/>
          </a:xfrm>
          <a:prstGeom prst="roundRect">
            <a:avLst>
              <a:gd name="adj" fmla="val 3807"/>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aisnstūris: ar noapaļotiem stūriem 21">
            <a:extLst>
              <a:ext uri="{FF2B5EF4-FFF2-40B4-BE49-F238E27FC236}">
                <a16:creationId xmlns:a16="http://schemas.microsoft.com/office/drawing/2014/main" id="{8B269108-226C-81C7-38E8-400DC5EBD06A}"/>
              </a:ext>
            </a:extLst>
          </p:cNvPr>
          <p:cNvSpPr/>
          <p:nvPr/>
        </p:nvSpPr>
        <p:spPr>
          <a:xfrm>
            <a:off x="6251621" y="979121"/>
            <a:ext cx="5648497" cy="2790444"/>
          </a:xfrm>
          <a:prstGeom prst="roundRect">
            <a:avLst>
              <a:gd name="adj" fmla="val 3807"/>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Virsraksts 1">
            <a:extLst>
              <a:ext uri="{FF2B5EF4-FFF2-40B4-BE49-F238E27FC236}">
                <a16:creationId xmlns:a16="http://schemas.microsoft.com/office/drawing/2014/main" id="{6358B3CE-29A4-FA16-7F50-6DB3BC32531E}"/>
              </a:ext>
            </a:extLst>
          </p:cNvPr>
          <p:cNvSpPr txBox="1">
            <a:spLocks/>
          </p:cNvSpPr>
          <p:nvPr/>
        </p:nvSpPr>
        <p:spPr>
          <a:xfrm>
            <a:off x="447503" y="403226"/>
            <a:ext cx="9668048" cy="958848"/>
          </a:xfrm>
          <a:prstGeom prst="rect">
            <a:avLst/>
          </a:prstGeom>
        </p:spPr>
        <p:txBody>
          <a:bodyPr/>
          <a:lstStyle>
            <a:lvl1pPr algn="l" defTabSz="914400" rtl="0" eaLnBrk="1" latinLnBrk="0" hangingPunct="1">
              <a:lnSpc>
                <a:spcPct val="90000"/>
              </a:lnSpc>
              <a:spcBef>
                <a:spcPct val="0"/>
              </a:spcBef>
              <a:buNone/>
              <a:defRPr sz="4800" b="1" i="0" kern="1200">
                <a:solidFill>
                  <a:schemeClr val="tx1"/>
                </a:solidFill>
                <a:latin typeface="Arial" panose="020B0604020202020204" pitchFamily="34" charset="0"/>
                <a:ea typeface="+mj-ea"/>
                <a:cs typeface="Arial" panose="020B0604020202020204" pitchFamily="34" charset="0"/>
              </a:defRPr>
            </a:lvl1pPr>
          </a:lstStyle>
          <a:p>
            <a:r>
              <a:rPr lang="lv-LV" sz="3000" dirty="0"/>
              <a:t>Piemērs</a:t>
            </a:r>
            <a:endParaRPr lang="en-US" sz="3000" dirty="0"/>
          </a:p>
        </p:txBody>
      </p:sp>
      <p:sp>
        <p:nvSpPr>
          <p:cNvPr id="8" name="Satura vietturis 2">
            <a:extLst>
              <a:ext uri="{FF2B5EF4-FFF2-40B4-BE49-F238E27FC236}">
                <a16:creationId xmlns:a16="http://schemas.microsoft.com/office/drawing/2014/main" id="{D6380B56-3DAF-DD47-FDD7-17A7047854C1}"/>
              </a:ext>
            </a:extLst>
          </p:cNvPr>
          <p:cNvSpPr txBox="1">
            <a:spLocks/>
          </p:cNvSpPr>
          <p:nvPr/>
        </p:nvSpPr>
        <p:spPr>
          <a:xfrm>
            <a:off x="492403" y="1066533"/>
            <a:ext cx="5199535" cy="12471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buFont typeface="Arial" panose="020B0604020202020204" pitchFamily="34" charset="0"/>
              <a:buNone/>
            </a:pPr>
            <a:r>
              <a:rPr lang="lv-LV" sz="1800" dirty="0"/>
              <a:t>Ātruma pārsniegšana par 22 km/h</a:t>
            </a:r>
          </a:p>
          <a:p>
            <a:pPr lvl="1"/>
            <a:r>
              <a:rPr lang="lv-LV" sz="1800" dirty="0"/>
              <a:t>Naudas sods – 8 vienības (EUR 40)</a:t>
            </a:r>
          </a:p>
          <a:p>
            <a:pPr lvl="1"/>
            <a:r>
              <a:rPr lang="lv-LV" sz="1800" dirty="0"/>
              <a:t>Piešķir 2 tehnisko līdzekļu pārkāpuma (TLP) punktus</a:t>
            </a:r>
            <a:endParaRPr lang="en-US" sz="1800" dirty="0"/>
          </a:p>
        </p:txBody>
      </p:sp>
      <p:sp>
        <p:nvSpPr>
          <p:cNvPr id="9" name="Satura vietturis 2">
            <a:extLst>
              <a:ext uri="{FF2B5EF4-FFF2-40B4-BE49-F238E27FC236}">
                <a16:creationId xmlns:a16="http://schemas.microsoft.com/office/drawing/2014/main" id="{4B4247C0-BFFA-E82A-04E9-B2A7CD848681}"/>
              </a:ext>
            </a:extLst>
          </p:cNvPr>
          <p:cNvSpPr txBox="1">
            <a:spLocks/>
          </p:cNvSpPr>
          <p:nvPr/>
        </p:nvSpPr>
        <p:spPr>
          <a:xfrm>
            <a:off x="6251621" y="1066533"/>
            <a:ext cx="5296314" cy="22805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buFont typeface="Arial" panose="020B0604020202020204" pitchFamily="34" charset="0"/>
              <a:buNone/>
            </a:pPr>
            <a:r>
              <a:rPr lang="lv-LV" sz="1800" dirty="0"/>
              <a:t>Pēc mēneša ātruma pārsniegšana par 34 km/h</a:t>
            </a:r>
          </a:p>
          <a:p>
            <a:pPr lvl="1"/>
            <a:r>
              <a:rPr lang="lv-LV" sz="1800" dirty="0"/>
              <a:t>Naudas sods – 16 vienības (EUR 80)</a:t>
            </a:r>
          </a:p>
          <a:p>
            <a:pPr lvl="1"/>
            <a:r>
              <a:rPr lang="lv-LV" sz="1800" dirty="0"/>
              <a:t>Jāmaksā:</a:t>
            </a:r>
          </a:p>
          <a:p>
            <a:pPr lvl="1"/>
            <a:endParaRPr lang="lv-LV" sz="1800" dirty="0"/>
          </a:p>
          <a:p>
            <a:pPr lvl="1"/>
            <a:endParaRPr lang="lv-LV" sz="1800" dirty="0"/>
          </a:p>
          <a:p>
            <a:pPr lvl="1"/>
            <a:r>
              <a:rPr lang="lv-LV" sz="1800" dirty="0"/>
              <a:t>Piešķir 3 TLP punktus</a:t>
            </a:r>
          </a:p>
          <a:p>
            <a:pPr lvl="1"/>
            <a:r>
              <a:rPr lang="lv-LV" sz="1800" dirty="0"/>
              <a:t>Kopā ir 5 TLP punkti</a:t>
            </a:r>
            <a:endParaRPr lang="en-US" sz="1800" dirty="0"/>
          </a:p>
        </p:txBody>
      </p:sp>
      <p:grpSp>
        <p:nvGrpSpPr>
          <p:cNvPr id="10" name="Grupa 9">
            <a:extLst>
              <a:ext uri="{FF2B5EF4-FFF2-40B4-BE49-F238E27FC236}">
                <a16:creationId xmlns:a16="http://schemas.microsoft.com/office/drawing/2014/main" id="{C32DFA28-317C-241A-A7AB-8AF28335C4FF}"/>
              </a:ext>
            </a:extLst>
          </p:cNvPr>
          <p:cNvGrpSpPr/>
          <p:nvPr/>
        </p:nvGrpSpPr>
        <p:grpSpPr>
          <a:xfrm>
            <a:off x="7423537" y="1509831"/>
            <a:ext cx="6719416" cy="1107762"/>
            <a:chOff x="2313373" y="3857141"/>
            <a:chExt cx="6719416" cy="1107762"/>
          </a:xfrm>
        </p:grpSpPr>
        <p:grpSp>
          <p:nvGrpSpPr>
            <p:cNvPr id="11" name="Grupa 10">
              <a:extLst>
                <a:ext uri="{FF2B5EF4-FFF2-40B4-BE49-F238E27FC236}">
                  <a16:creationId xmlns:a16="http://schemas.microsoft.com/office/drawing/2014/main" id="{11F429E2-4CAE-C8F2-7741-F77852D9EDE9}"/>
                </a:ext>
              </a:extLst>
            </p:cNvPr>
            <p:cNvGrpSpPr/>
            <p:nvPr/>
          </p:nvGrpSpPr>
          <p:grpSpPr>
            <a:xfrm>
              <a:off x="2313373" y="3857141"/>
              <a:ext cx="6719416" cy="1107762"/>
              <a:chOff x="1062681" y="3288099"/>
              <a:chExt cx="6719416" cy="1107762"/>
            </a:xfrm>
          </p:grpSpPr>
          <p:sp>
            <p:nvSpPr>
              <p:cNvPr id="13" name="Virsraksts 1">
                <a:extLst>
                  <a:ext uri="{FF2B5EF4-FFF2-40B4-BE49-F238E27FC236}">
                    <a16:creationId xmlns:a16="http://schemas.microsoft.com/office/drawing/2014/main" id="{A465596E-AFB0-4C1A-064A-72EAE8DC1841}"/>
                  </a:ext>
                </a:extLst>
              </p:cNvPr>
              <p:cNvSpPr txBox="1">
                <a:spLocks/>
              </p:cNvSpPr>
              <p:nvPr/>
            </p:nvSpPr>
            <p:spPr>
              <a:xfrm>
                <a:off x="1062681" y="3288099"/>
                <a:ext cx="6719416" cy="95884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S = S</a:t>
                </a:r>
                <a:r>
                  <a:rPr lang="lv-LV" sz="2000" baseline="-25000" dirty="0"/>
                  <a:t>1</a:t>
                </a:r>
                <a:r>
                  <a:rPr lang="lv-LV" sz="2000" dirty="0"/>
                  <a:t>   (1 +     ) = 80   1,2 = EUR 96</a:t>
                </a:r>
                <a:endParaRPr lang="en-US" sz="2000" dirty="0"/>
              </a:p>
            </p:txBody>
          </p:sp>
          <p:sp>
            <p:nvSpPr>
              <p:cNvPr id="14" name="Virsraksts 1">
                <a:extLst>
                  <a:ext uri="{FF2B5EF4-FFF2-40B4-BE49-F238E27FC236}">
                    <a16:creationId xmlns:a16="http://schemas.microsoft.com/office/drawing/2014/main" id="{0DAD2938-CA25-9EED-51EA-EF80174FBB5B}"/>
                  </a:ext>
                </a:extLst>
              </p:cNvPr>
              <p:cNvSpPr txBox="1">
                <a:spLocks/>
              </p:cNvSpPr>
              <p:nvPr/>
            </p:nvSpPr>
            <p:spPr>
              <a:xfrm>
                <a:off x="1837994" y="3889514"/>
                <a:ext cx="359804" cy="3574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1600" dirty="0"/>
                  <a:t>*</a:t>
                </a:r>
                <a:endParaRPr lang="en-US" sz="1600" dirty="0"/>
              </a:p>
            </p:txBody>
          </p:sp>
          <p:sp>
            <p:nvSpPr>
              <p:cNvPr id="15" name="Virsraksts 1">
                <a:extLst>
                  <a:ext uri="{FF2B5EF4-FFF2-40B4-BE49-F238E27FC236}">
                    <a16:creationId xmlns:a16="http://schemas.microsoft.com/office/drawing/2014/main" id="{C25CEB7A-5C98-906B-EC29-02A56776C6BB}"/>
                  </a:ext>
                </a:extLst>
              </p:cNvPr>
              <p:cNvSpPr txBox="1">
                <a:spLocks/>
              </p:cNvSpPr>
              <p:nvPr/>
            </p:nvSpPr>
            <p:spPr>
              <a:xfrm>
                <a:off x="2554431" y="3552226"/>
                <a:ext cx="475133"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2</a:t>
                </a:r>
                <a:endParaRPr lang="en-US" sz="2000" dirty="0"/>
              </a:p>
            </p:txBody>
          </p:sp>
          <p:sp>
            <p:nvSpPr>
              <p:cNvPr id="16" name="Virsraksts 1">
                <a:extLst>
                  <a:ext uri="{FF2B5EF4-FFF2-40B4-BE49-F238E27FC236}">
                    <a16:creationId xmlns:a16="http://schemas.microsoft.com/office/drawing/2014/main" id="{C485180B-DB67-E7F9-5E3B-DE88E8EB8ED3}"/>
                  </a:ext>
                </a:extLst>
              </p:cNvPr>
              <p:cNvSpPr txBox="1">
                <a:spLocks/>
              </p:cNvSpPr>
              <p:nvPr/>
            </p:nvSpPr>
            <p:spPr>
              <a:xfrm>
                <a:off x="2510693" y="3676141"/>
                <a:ext cx="475133"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sz="2000" b="0" i="0" dirty="0">
                    <a:solidFill>
                      <a:srgbClr val="474747"/>
                    </a:solidFill>
                    <a:effectLst/>
                    <a:latin typeface="Arial" panose="020B0604020202020204" pitchFamily="34" charset="0"/>
                  </a:rPr>
                  <a:t>—</a:t>
                </a:r>
                <a:endParaRPr lang="en-US" sz="2000" dirty="0"/>
              </a:p>
            </p:txBody>
          </p:sp>
          <p:sp>
            <p:nvSpPr>
              <p:cNvPr id="17" name="Virsraksts 1">
                <a:extLst>
                  <a:ext uri="{FF2B5EF4-FFF2-40B4-BE49-F238E27FC236}">
                    <a16:creationId xmlns:a16="http://schemas.microsoft.com/office/drawing/2014/main" id="{09993378-4128-2B29-BE3D-6EACC70E0EAC}"/>
                  </a:ext>
                </a:extLst>
              </p:cNvPr>
              <p:cNvSpPr txBox="1">
                <a:spLocks/>
              </p:cNvSpPr>
              <p:nvPr/>
            </p:nvSpPr>
            <p:spPr>
              <a:xfrm>
                <a:off x="2477247" y="3855943"/>
                <a:ext cx="601788"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10</a:t>
                </a:r>
                <a:endParaRPr lang="en-US" sz="2000" dirty="0"/>
              </a:p>
            </p:txBody>
          </p:sp>
        </p:grpSp>
        <p:sp>
          <p:nvSpPr>
            <p:cNvPr id="12" name="Virsraksts 1">
              <a:extLst>
                <a:ext uri="{FF2B5EF4-FFF2-40B4-BE49-F238E27FC236}">
                  <a16:creationId xmlns:a16="http://schemas.microsoft.com/office/drawing/2014/main" id="{41F165A7-4B2D-BF98-68BD-BF0B926F7D22}"/>
                </a:ext>
              </a:extLst>
            </p:cNvPr>
            <p:cNvSpPr txBox="1">
              <a:spLocks/>
            </p:cNvSpPr>
            <p:nvPr/>
          </p:nvSpPr>
          <p:spPr>
            <a:xfrm>
              <a:off x="4763545" y="4458556"/>
              <a:ext cx="359804" cy="3574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1600" dirty="0"/>
                <a:t>*</a:t>
              </a:r>
              <a:endParaRPr lang="en-US" sz="1600" dirty="0"/>
            </a:p>
          </p:txBody>
        </p:sp>
      </p:grpSp>
      <p:sp>
        <p:nvSpPr>
          <p:cNvPr id="19" name="Satura vietturis 2">
            <a:extLst>
              <a:ext uri="{FF2B5EF4-FFF2-40B4-BE49-F238E27FC236}">
                <a16:creationId xmlns:a16="http://schemas.microsoft.com/office/drawing/2014/main" id="{0656468C-8340-66D1-3C17-793D8B629B9D}"/>
              </a:ext>
            </a:extLst>
          </p:cNvPr>
          <p:cNvSpPr txBox="1">
            <a:spLocks/>
          </p:cNvSpPr>
          <p:nvPr/>
        </p:nvSpPr>
        <p:spPr>
          <a:xfrm>
            <a:off x="484789" y="4067382"/>
            <a:ext cx="5465636" cy="2527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buFont typeface="Arial" panose="020B0604020202020204" pitchFamily="34" charset="0"/>
              <a:buNone/>
            </a:pPr>
            <a:r>
              <a:rPr lang="lv-LV" sz="1800" dirty="0"/>
              <a:t>Vēl pēc nedēļas braukšana pie luksofora aizliedzošā signāla</a:t>
            </a:r>
          </a:p>
          <a:p>
            <a:pPr lvl="1"/>
            <a:r>
              <a:rPr lang="lv-LV" sz="1800" dirty="0"/>
              <a:t>Naudas sods – 6 vienības (EUR 30)</a:t>
            </a:r>
          </a:p>
          <a:p>
            <a:pPr lvl="1"/>
            <a:r>
              <a:rPr lang="lv-LV" sz="1800" dirty="0"/>
              <a:t>Jāmaksā: </a:t>
            </a:r>
          </a:p>
          <a:p>
            <a:pPr lvl="1"/>
            <a:endParaRPr lang="lv-LV" sz="1800" dirty="0"/>
          </a:p>
          <a:p>
            <a:pPr lvl="1"/>
            <a:endParaRPr lang="lv-LV" sz="1800" dirty="0"/>
          </a:p>
          <a:p>
            <a:pPr lvl="1"/>
            <a:r>
              <a:rPr lang="lv-LV" sz="1800" dirty="0"/>
              <a:t>Piešķir 4 TLP punktus</a:t>
            </a:r>
          </a:p>
          <a:p>
            <a:pPr lvl="1"/>
            <a:r>
              <a:rPr lang="lv-LV" sz="1800" dirty="0"/>
              <a:t>Kopā ir 9 TLP punkti</a:t>
            </a:r>
            <a:endParaRPr lang="en-US" sz="1800" dirty="0"/>
          </a:p>
        </p:txBody>
      </p:sp>
      <p:grpSp>
        <p:nvGrpSpPr>
          <p:cNvPr id="23" name="Grupa 22">
            <a:extLst>
              <a:ext uri="{FF2B5EF4-FFF2-40B4-BE49-F238E27FC236}">
                <a16:creationId xmlns:a16="http://schemas.microsoft.com/office/drawing/2014/main" id="{88703013-FB94-4364-853E-18624023A065}"/>
              </a:ext>
            </a:extLst>
          </p:cNvPr>
          <p:cNvGrpSpPr/>
          <p:nvPr/>
        </p:nvGrpSpPr>
        <p:grpSpPr>
          <a:xfrm>
            <a:off x="1659336" y="4688709"/>
            <a:ext cx="6719416" cy="1107762"/>
            <a:chOff x="2313373" y="3857141"/>
            <a:chExt cx="6719416" cy="1107762"/>
          </a:xfrm>
        </p:grpSpPr>
        <p:grpSp>
          <p:nvGrpSpPr>
            <p:cNvPr id="24" name="Grupa 23">
              <a:extLst>
                <a:ext uri="{FF2B5EF4-FFF2-40B4-BE49-F238E27FC236}">
                  <a16:creationId xmlns:a16="http://schemas.microsoft.com/office/drawing/2014/main" id="{4821C905-B953-1DDD-A3B1-4784B87CE941}"/>
                </a:ext>
              </a:extLst>
            </p:cNvPr>
            <p:cNvGrpSpPr/>
            <p:nvPr/>
          </p:nvGrpSpPr>
          <p:grpSpPr>
            <a:xfrm>
              <a:off x="2313373" y="3857141"/>
              <a:ext cx="6719416" cy="1107762"/>
              <a:chOff x="1062681" y="3288099"/>
              <a:chExt cx="6719416" cy="1107762"/>
            </a:xfrm>
          </p:grpSpPr>
          <p:sp>
            <p:nvSpPr>
              <p:cNvPr id="26" name="Virsraksts 1">
                <a:extLst>
                  <a:ext uri="{FF2B5EF4-FFF2-40B4-BE49-F238E27FC236}">
                    <a16:creationId xmlns:a16="http://schemas.microsoft.com/office/drawing/2014/main" id="{02154DDD-A611-DDC4-53A4-B266996D10D8}"/>
                  </a:ext>
                </a:extLst>
              </p:cNvPr>
              <p:cNvSpPr txBox="1">
                <a:spLocks/>
              </p:cNvSpPr>
              <p:nvPr/>
            </p:nvSpPr>
            <p:spPr>
              <a:xfrm>
                <a:off x="1062681" y="3288099"/>
                <a:ext cx="6719416" cy="95884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S = 30   (1 +     ) = 30   1,2 = EUR 45</a:t>
                </a:r>
                <a:endParaRPr lang="en-US" sz="2000" dirty="0"/>
              </a:p>
            </p:txBody>
          </p:sp>
          <p:sp>
            <p:nvSpPr>
              <p:cNvPr id="27" name="Virsraksts 1">
                <a:extLst>
                  <a:ext uri="{FF2B5EF4-FFF2-40B4-BE49-F238E27FC236}">
                    <a16:creationId xmlns:a16="http://schemas.microsoft.com/office/drawing/2014/main" id="{F076BB5C-2251-227C-4FEB-C0D694F999FF}"/>
                  </a:ext>
                </a:extLst>
              </p:cNvPr>
              <p:cNvSpPr txBox="1">
                <a:spLocks/>
              </p:cNvSpPr>
              <p:nvPr/>
            </p:nvSpPr>
            <p:spPr>
              <a:xfrm>
                <a:off x="1837994" y="3889514"/>
                <a:ext cx="359804" cy="3574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1600" dirty="0"/>
                  <a:t>*</a:t>
                </a:r>
                <a:endParaRPr lang="en-US" sz="1600" dirty="0"/>
              </a:p>
            </p:txBody>
          </p:sp>
          <p:sp>
            <p:nvSpPr>
              <p:cNvPr id="28" name="Virsraksts 1">
                <a:extLst>
                  <a:ext uri="{FF2B5EF4-FFF2-40B4-BE49-F238E27FC236}">
                    <a16:creationId xmlns:a16="http://schemas.microsoft.com/office/drawing/2014/main" id="{1C7D2B6E-9B81-5F8E-7DA0-03558C4640E4}"/>
                  </a:ext>
                </a:extLst>
              </p:cNvPr>
              <p:cNvSpPr txBox="1">
                <a:spLocks/>
              </p:cNvSpPr>
              <p:nvPr/>
            </p:nvSpPr>
            <p:spPr>
              <a:xfrm>
                <a:off x="2554431" y="3552226"/>
                <a:ext cx="475133"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5</a:t>
                </a:r>
                <a:endParaRPr lang="en-US" sz="2000" dirty="0"/>
              </a:p>
            </p:txBody>
          </p:sp>
          <p:sp>
            <p:nvSpPr>
              <p:cNvPr id="29" name="Virsraksts 1">
                <a:extLst>
                  <a:ext uri="{FF2B5EF4-FFF2-40B4-BE49-F238E27FC236}">
                    <a16:creationId xmlns:a16="http://schemas.microsoft.com/office/drawing/2014/main" id="{80ACF90E-DC94-0173-D7C9-250C4517EE57}"/>
                  </a:ext>
                </a:extLst>
              </p:cNvPr>
              <p:cNvSpPr txBox="1">
                <a:spLocks/>
              </p:cNvSpPr>
              <p:nvPr/>
            </p:nvSpPr>
            <p:spPr>
              <a:xfrm>
                <a:off x="2510693" y="3676141"/>
                <a:ext cx="475133"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sz="2000" b="0" i="0" dirty="0">
                    <a:solidFill>
                      <a:srgbClr val="474747"/>
                    </a:solidFill>
                    <a:effectLst/>
                    <a:latin typeface="Arial" panose="020B0604020202020204" pitchFamily="34" charset="0"/>
                  </a:rPr>
                  <a:t>—</a:t>
                </a:r>
                <a:endParaRPr lang="en-US" sz="2000" dirty="0"/>
              </a:p>
            </p:txBody>
          </p:sp>
          <p:sp>
            <p:nvSpPr>
              <p:cNvPr id="30" name="Virsraksts 1">
                <a:extLst>
                  <a:ext uri="{FF2B5EF4-FFF2-40B4-BE49-F238E27FC236}">
                    <a16:creationId xmlns:a16="http://schemas.microsoft.com/office/drawing/2014/main" id="{F64C74CF-654B-7943-8D94-42C60FF5B3A9}"/>
                  </a:ext>
                </a:extLst>
              </p:cNvPr>
              <p:cNvSpPr txBox="1">
                <a:spLocks/>
              </p:cNvSpPr>
              <p:nvPr/>
            </p:nvSpPr>
            <p:spPr>
              <a:xfrm>
                <a:off x="2477247" y="3855943"/>
                <a:ext cx="601788"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10</a:t>
                </a:r>
                <a:endParaRPr lang="en-US" sz="2000" dirty="0"/>
              </a:p>
            </p:txBody>
          </p:sp>
        </p:grpSp>
        <p:sp>
          <p:nvSpPr>
            <p:cNvPr id="25" name="Virsraksts 1">
              <a:extLst>
                <a:ext uri="{FF2B5EF4-FFF2-40B4-BE49-F238E27FC236}">
                  <a16:creationId xmlns:a16="http://schemas.microsoft.com/office/drawing/2014/main" id="{6CC7F85C-6072-AE57-526C-D0C9F3CC88DE}"/>
                </a:ext>
              </a:extLst>
            </p:cNvPr>
            <p:cNvSpPr txBox="1">
              <a:spLocks/>
            </p:cNvSpPr>
            <p:nvPr/>
          </p:nvSpPr>
          <p:spPr>
            <a:xfrm>
              <a:off x="4763545" y="4458556"/>
              <a:ext cx="359804" cy="3574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1600" dirty="0"/>
                <a:t>*</a:t>
              </a:r>
              <a:endParaRPr lang="en-US" sz="1600" dirty="0"/>
            </a:p>
          </p:txBody>
        </p:sp>
      </p:grpSp>
      <p:sp>
        <p:nvSpPr>
          <p:cNvPr id="33" name="Satura vietturis 2">
            <a:extLst>
              <a:ext uri="{FF2B5EF4-FFF2-40B4-BE49-F238E27FC236}">
                <a16:creationId xmlns:a16="http://schemas.microsoft.com/office/drawing/2014/main" id="{519E6DFE-D2EE-9765-CA20-747C7486A7CF}"/>
              </a:ext>
            </a:extLst>
          </p:cNvPr>
          <p:cNvSpPr txBox="1">
            <a:spLocks/>
          </p:cNvSpPr>
          <p:nvPr/>
        </p:nvSpPr>
        <p:spPr>
          <a:xfrm>
            <a:off x="469605" y="4066921"/>
            <a:ext cx="408251" cy="3657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lv-LV" sz="2000" b="1" dirty="0"/>
              <a:t>3.</a:t>
            </a:r>
            <a:endParaRPr lang="lv-LV" sz="2000" dirty="0"/>
          </a:p>
        </p:txBody>
      </p:sp>
      <p:sp>
        <p:nvSpPr>
          <p:cNvPr id="34" name="Satura vietturis 2">
            <a:extLst>
              <a:ext uri="{FF2B5EF4-FFF2-40B4-BE49-F238E27FC236}">
                <a16:creationId xmlns:a16="http://schemas.microsoft.com/office/drawing/2014/main" id="{8714AC2F-31EC-7434-7EDA-388EA77B555B}"/>
              </a:ext>
            </a:extLst>
          </p:cNvPr>
          <p:cNvSpPr txBox="1">
            <a:spLocks/>
          </p:cNvSpPr>
          <p:nvPr/>
        </p:nvSpPr>
        <p:spPr>
          <a:xfrm>
            <a:off x="465497" y="1052036"/>
            <a:ext cx="408251" cy="3657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lv-LV" sz="2000" b="1" dirty="0"/>
              <a:t>1.</a:t>
            </a:r>
            <a:endParaRPr lang="lv-LV" sz="2000" dirty="0"/>
          </a:p>
        </p:txBody>
      </p:sp>
      <p:sp>
        <p:nvSpPr>
          <p:cNvPr id="35" name="Satura vietturis 2">
            <a:extLst>
              <a:ext uri="{FF2B5EF4-FFF2-40B4-BE49-F238E27FC236}">
                <a16:creationId xmlns:a16="http://schemas.microsoft.com/office/drawing/2014/main" id="{836455DA-C95B-DB63-0B14-93377996F14D}"/>
              </a:ext>
            </a:extLst>
          </p:cNvPr>
          <p:cNvSpPr txBox="1">
            <a:spLocks/>
          </p:cNvSpPr>
          <p:nvPr/>
        </p:nvSpPr>
        <p:spPr>
          <a:xfrm>
            <a:off x="6251621" y="1052036"/>
            <a:ext cx="408251" cy="3657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lv-LV" sz="2000" b="1" dirty="0"/>
              <a:t>2.</a:t>
            </a:r>
            <a:endParaRPr lang="lv-LV" sz="2000" dirty="0"/>
          </a:p>
        </p:txBody>
      </p:sp>
    </p:spTree>
    <p:extLst>
      <p:ext uri="{BB962C8B-B14F-4D97-AF65-F5344CB8AC3E}">
        <p14:creationId xmlns:p14="http://schemas.microsoft.com/office/powerpoint/2010/main" val="1278013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aisnstūris: ar noapaļotiem stūriem 17">
            <a:extLst>
              <a:ext uri="{FF2B5EF4-FFF2-40B4-BE49-F238E27FC236}">
                <a16:creationId xmlns:a16="http://schemas.microsoft.com/office/drawing/2014/main" id="{77C3166C-E55A-2714-4F98-18CE8403EF2A}"/>
              </a:ext>
            </a:extLst>
          </p:cNvPr>
          <p:cNvSpPr/>
          <p:nvPr/>
        </p:nvSpPr>
        <p:spPr>
          <a:xfrm>
            <a:off x="447503" y="3935714"/>
            <a:ext cx="5648497" cy="2790444"/>
          </a:xfrm>
          <a:prstGeom prst="roundRect">
            <a:avLst>
              <a:gd name="adj" fmla="val 3807"/>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aisnstūris: ar noapaļotiem stūriem 20">
            <a:extLst>
              <a:ext uri="{FF2B5EF4-FFF2-40B4-BE49-F238E27FC236}">
                <a16:creationId xmlns:a16="http://schemas.microsoft.com/office/drawing/2014/main" id="{23A14764-AE13-3827-7698-E384DC848077}"/>
              </a:ext>
            </a:extLst>
          </p:cNvPr>
          <p:cNvSpPr/>
          <p:nvPr/>
        </p:nvSpPr>
        <p:spPr>
          <a:xfrm>
            <a:off x="442309" y="979121"/>
            <a:ext cx="5648497" cy="2790444"/>
          </a:xfrm>
          <a:prstGeom prst="roundRect">
            <a:avLst>
              <a:gd name="adj" fmla="val 3807"/>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aisnstūris: ar noapaļotiem stūriem 21">
            <a:extLst>
              <a:ext uri="{FF2B5EF4-FFF2-40B4-BE49-F238E27FC236}">
                <a16:creationId xmlns:a16="http://schemas.microsoft.com/office/drawing/2014/main" id="{8B269108-226C-81C7-38E8-400DC5EBD06A}"/>
              </a:ext>
            </a:extLst>
          </p:cNvPr>
          <p:cNvSpPr/>
          <p:nvPr/>
        </p:nvSpPr>
        <p:spPr>
          <a:xfrm>
            <a:off x="6251621" y="979121"/>
            <a:ext cx="5648497" cy="2790444"/>
          </a:xfrm>
          <a:prstGeom prst="roundRect">
            <a:avLst>
              <a:gd name="adj" fmla="val 3807"/>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Virsraksts 1">
            <a:extLst>
              <a:ext uri="{FF2B5EF4-FFF2-40B4-BE49-F238E27FC236}">
                <a16:creationId xmlns:a16="http://schemas.microsoft.com/office/drawing/2014/main" id="{6358B3CE-29A4-FA16-7F50-6DB3BC32531E}"/>
              </a:ext>
            </a:extLst>
          </p:cNvPr>
          <p:cNvSpPr txBox="1">
            <a:spLocks/>
          </p:cNvSpPr>
          <p:nvPr/>
        </p:nvSpPr>
        <p:spPr>
          <a:xfrm>
            <a:off x="447503" y="403226"/>
            <a:ext cx="9668048" cy="958848"/>
          </a:xfrm>
          <a:prstGeom prst="rect">
            <a:avLst/>
          </a:prstGeom>
        </p:spPr>
        <p:txBody>
          <a:bodyPr/>
          <a:lstStyle>
            <a:lvl1pPr algn="l" defTabSz="914400" rtl="0" eaLnBrk="1" latinLnBrk="0" hangingPunct="1">
              <a:lnSpc>
                <a:spcPct val="90000"/>
              </a:lnSpc>
              <a:spcBef>
                <a:spcPct val="0"/>
              </a:spcBef>
              <a:buNone/>
              <a:defRPr sz="4800" b="1" i="0" kern="1200">
                <a:solidFill>
                  <a:schemeClr val="tx1"/>
                </a:solidFill>
                <a:latin typeface="Arial" panose="020B0604020202020204" pitchFamily="34" charset="0"/>
                <a:ea typeface="+mj-ea"/>
                <a:cs typeface="Arial" panose="020B0604020202020204" pitchFamily="34" charset="0"/>
              </a:defRPr>
            </a:lvl1pPr>
          </a:lstStyle>
          <a:p>
            <a:r>
              <a:rPr lang="lv-LV" sz="3000" dirty="0"/>
              <a:t>Piemērs</a:t>
            </a:r>
            <a:endParaRPr lang="en-US" sz="3000" dirty="0"/>
          </a:p>
        </p:txBody>
      </p:sp>
      <p:sp>
        <p:nvSpPr>
          <p:cNvPr id="8" name="Satura vietturis 2">
            <a:extLst>
              <a:ext uri="{FF2B5EF4-FFF2-40B4-BE49-F238E27FC236}">
                <a16:creationId xmlns:a16="http://schemas.microsoft.com/office/drawing/2014/main" id="{D6380B56-3DAF-DD47-FDD7-17A7047854C1}"/>
              </a:ext>
            </a:extLst>
          </p:cNvPr>
          <p:cNvSpPr txBox="1">
            <a:spLocks/>
          </p:cNvSpPr>
          <p:nvPr/>
        </p:nvSpPr>
        <p:spPr>
          <a:xfrm>
            <a:off x="492403" y="1066533"/>
            <a:ext cx="5199535" cy="12471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buFont typeface="Arial" panose="020B0604020202020204" pitchFamily="34" charset="0"/>
              <a:buNone/>
            </a:pPr>
            <a:r>
              <a:rPr lang="lv-LV" sz="1800" dirty="0"/>
              <a:t>Ātruma pārsniegšana par 22 km/h</a:t>
            </a:r>
          </a:p>
          <a:p>
            <a:pPr lvl="1"/>
            <a:r>
              <a:rPr lang="lv-LV" sz="1800" dirty="0"/>
              <a:t>Naudas sods – 8 vienības (EUR 40)</a:t>
            </a:r>
          </a:p>
          <a:p>
            <a:pPr lvl="1"/>
            <a:r>
              <a:rPr lang="lv-LV" sz="1800" dirty="0"/>
              <a:t>Piešķir 2 tehnisko līdzekļu pārkāpuma (TLP) punktus</a:t>
            </a:r>
            <a:endParaRPr lang="en-US" sz="1800" dirty="0"/>
          </a:p>
        </p:txBody>
      </p:sp>
      <p:sp>
        <p:nvSpPr>
          <p:cNvPr id="9" name="Satura vietturis 2">
            <a:extLst>
              <a:ext uri="{FF2B5EF4-FFF2-40B4-BE49-F238E27FC236}">
                <a16:creationId xmlns:a16="http://schemas.microsoft.com/office/drawing/2014/main" id="{4B4247C0-BFFA-E82A-04E9-B2A7CD848681}"/>
              </a:ext>
            </a:extLst>
          </p:cNvPr>
          <p:cNvSpPr txBox="1">
            <a:spLocks/>
          </p:cNvSpPr>
          <p:nvPr/>
        </p:nvSpPr>
        <p:spPr>
          <a:xfrm>
            <a:off x="6251621" y="1066533"/>
            <a:ext cx="5296314" cy="22805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buFont typeface="Arial" panose="020B0604020202020204" pitchFamily="34" charset="0"/>
              <a:buNone/>
            </a:pPr>
            <a:r>
              <a:rPr lang="lv-LV" sz="1800" dirty="0"/>
              <a:t>Pēc mēneša ātruma pārsniegšana par 34 km/h</a:t>
            </a:r>
          </a:p>
          <a:p>
            <a:pPr lvl="1"/>
            <a:r>
              <a:rPr lang="lv-LV" sz="1800" dirty="0"/>
              <a:t>Naudas sods – 16 vienības (EUR 80)</a:t>
            </a:r>
          </a:p>
          <a:p>
            <a:pPr lvl="1"/>
            <a:r>
              <a:rPr lang="lv-LV" sz="1800" dirty="0"/>
              <a:t>Jāmaksā:</a:t>
            </a:r>
          </a:p>
          <a:p>
            <a:pPr lvl="1"/>
            <a:endParaRPr lang="lv-LV" sz="1800" dirty="0"/>
          </a:p>
          <a:p>
            <a:pPr lvl="1"/>
            <a:endParaRPr lang="lv-LV" sz="1800" dirty="0"/>
          </a:p>
          <a:p>
            <a:pPr lvl="1"/>
            <a:r>
              <a:rPr lang="lv-LV" sz="1800" dirty="0"/>
              <a:t>Piešķir 3 TLP punktus</a:t>
            </a:r>
          </a:p>
          <a:p>
            <a:pPr lvl="1"/>
            <a:r>
              <a:rPr lang="lv-LV" sz="1800" dirty="0"/>
              <a:t>Kopā ir 5 TLP punkti</a:t>
            </a:r>
            <a:endParaRPr lang="en-US" sz="1800" dirty="0"/>
          </a:p>
        </p:txBody>
      </p:sp>
      <p:grpSp>
        <p:nvGrpSpPr>
          <p:cNvPr id="10" name="Grupa 9">
            <a:extLst>
              <a:ext uri="{FF2B5EF4-FFF2-40B4-BE49-F238E27FC236}">
                <a16:creationId xmlns:a16="http://schemas.microsoft.com/office/drawing/2014/main" id="{C32DFA28-317C-241A-A7AB-8AF28335C4FF}"/>
              </a:ext>
            </a:extLst>
          </p:cNvPr>
          <p:cNvGrpSpPr/>
          <p:nvPr/>
        </p:nvGrpSpPr>
        <p:grpSpPr>
          <a:xfrm>
            <a:off x="7423537" y="1509831"/>
            <a:ext cx="6719416" cy="1107762"/>
            <a:chOff x="2313373" y="3857141"/>
            <a:chExt cx="6719416" cy="1107762"/>
          </a:xfrm>
        </p:grpSpPr>
        <p:grpSp>
          <p:nvGrpSpPr>
            <p:cNvPr id="11" name="Grupa 10">
              <a:extLst>
                <a:ext uri="{FF2B5EF4-FFF2-40B4-BE49-F238E27FC236}">
                  <a16:creationId xmlns:a16="http://schemas.microsoft.com/office/drawing/2014/main" id="{11F429E2-4CAE-C8F2-7741-F77852D9EDE9}"/>
                </a:ext>
              </a:extLst>
            </p:cNvPr>
            <p:cNvGrpSpPr/>
            <p:nvPr/>
          </p:nvGrpSpPr>
          <p:grpSpPr>
            <a:xfrm>
              <a:off x="2313373" y="3857141"/>
              <a:ext cx="6719416" cy="1107762"/>
              <a:chOff x="1062681" y="3288099"/>
              <a:chExt cx="6719416" cy="1107762"/>
            </a:xfrm>
          </p:grpSpPr>
          <p:sp>
            <p:nvSpPr>
              <p:cNvPr id="13" name="Virsraksts 1">
                <a:extLst>
                  <a:ext uri="{FF2B5EF4-FFF2-40B4-BE49-F238E27FC236}">
                    <a16:creationId xmlns:a16="http://schemas.microsoft.com/office/drawing/2014/main" id="{A465596E-AFB0-4C1A-064A-72EAE8DC1841}"/>
                  </a:ext>
                </a:extLst>
              </p:cNvPr>
              <p:cNvSpPr txBox="1">
                <a:spLocks/>
              </p:cNvSpPr>
              <p:nvPr/>
            </p:nvSpPr>
            <p:spPr>
              <a:xfrm>
                <a:off x="1062681" y="3288099"/>
                <a:ext cx="6719416" cy="95884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S = S</a:t>
                </a:r>
                <a:r>
                  <a:rPr lang="lv-LV" sz="2000" baseline="-25000" dirty="0"/>
                  <a:t>1</a:t>
                </a:r>
                <a:r>
                  <a:rPr lang="lv-LV" sz="2000" dirty="0"/>
                  <a:t>   (1 +     ) = 80   1,2 = EUR 96</a:t>
                </a:r>
                <a:endParaRPr lang="en-US" sz="2000" dirty="0"/>
              </a:p>
            </p:txBody>
          </p:sp>
          <p:sp>
            <p:nvSpPr>
              <p:cNvPr id="14" name="Virsraksts 1">
                <a:extLst>
                  <a:ext uri="{FF2B5EF4-FFF2-40B4-BE49-F238E27FC236}">
                    <a16:creationId xmlns:a16="http://schemas.microsoft.com/office/drawing/2014/main" id="{0DAD2938-CA25-9EED-51EA-EF80174FBB5B}"/>
                  </a:ext>
                </a:extLst>
              </p:cNvPr>
              <p:cNvSpPr txBox="1">
                <a:spLocks/>
              </p:cNvSpPr>
              <p:nvPr/>
            </p:nvSpPr>
            <p:spPr>
              <a:xfrm>
                <a:off x="1837994" y="3889514"/>
                <a:ext cx="359804" cy="3574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1600" dirty="0"/>
                  <a:t>*</a:t>
                </a:r>
                <a:endParaRPr lang="en-US" sz="1600" dirty="0"/>
              </a:p>
            </p:txBody>
          </p:sp>
          <p:sp>
            <p:nvSpPr>
              <p:cNvPr id="15" name="Virsraksts 1">
                <a:extLst>
                  <a:ext uri="{FF2B5EF4-FFF2-40B4-BE49-F238E27FC236}">
                    <a16:creationId xmlns:a16="http://schemas.microsoft.com/office/drawing/2014/main" id="{C25CEB7A-5C98-906B-EC29-02A56776C6BB}"/>
                  </a:ext>
                </a:extLst>
              </p:cNvPr>
              <p:cNvSpPr txBox="1">
                <a:spLocks/>
              </p:cNvSpPr>
              <p:nvPr/>
            </p:nvSpPr>
            <p:spPr>
              <a:xfrm>
                <a:off x="2554431" y="3552226"/>
                <a:ext cx="475133"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2</a:t>
                </a:r>
                <a:endParaRPr lang="en-US" sz="2000" dirty="0"/>
              </a:p>
            </p:txBody>
          </p:sp>
          <p:sp>
            <p:nvSpPr>
              <p:cNvPr id="16" name="Virsraksts 1">
                <a:extLst>
                  <a:ext uri="{FF2B5EF4-FFF2-40B4-BE49-F238E27FC236}">
                    <a16:creationId xmlns:a16="http://schemas.microsoft.com/office/drawing/2014/main" id="{C485180B-DB67-E7F9-5E3B-DE88E8EB8ED3}"/>
                  </a:ext>
                </a:extLst>
              </p:cNvPr>
              <p:cNvSpPr txBox="1">
                <a:spLocks/>
              </p:cNvSpPr>
              <p:nvPr/>
            </p:nvSpPr>
            <p:spPr>
              <a:xfrm>
                <a:off x="2510693" y="3676141"/>
                <a:ext cx="475133"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sz="2000" b="0" i="0" dirty="0">
                    <a:solidFill>
                      <a:srgbClr val="474747"/>
                    </a:solidFill>
                    <a:effectLst/>
                    <a:latin typeface="Arial" panose="020B0604020202020204" pitchFamily="34" charset="0"/>
                  </a:rPr>
                  <a:t>—</a:t>
                </a:r>
                <a:endParaRPr lang="en-US" sz="2000" dirty="0"/>
              </a:p>
            </p:txBody>
          </p:sp>
          <p:sp>
            <p:nvSpPr>
              <p:cNvPr id="17" name="Virsraksts 1">
                <a:extLst>
                  <a:ext uri="{FF2B5EF4-FFF2-40B4-BE49-F238E27FC236}">
                    <a16:creationId xmlns:a16="http://schemas.microsoft.com/office/drawing/2014/main" id="{09993378-4128-2B29-BE3D-6EACC70E0EAC}"/>
                  </a:ext>
                </a:extLst>
              </p:cNvPr>
              <p:cNvSpPr txBox="1">
                <a:spLocks/>
              </p:cNvSpPr>
              <p:nvPr/>
            </p:nvSpPr>
            <p:spPr>
              <a:xfrm>
                <a:off x="2477247" y="3855943"/>
                <a:ext cx="601788"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10</a:t>
                </a:r>
                <a:endParaRPr lang="en-US" sz="2000" dirty="0"/>
              </a:p>
            </p:txBody>
          </p:sp>
        </p:grpSp>
        <p:sp>
          <p:nvSpPr>
            <p:cNvPr id="12" name="Virsraksts 1">
              <a:extLst>
                <a:ext uri="{FF2B5EF4-FFF2-40B4-BE49-F238E27FC236}">
                  <a16:creationId xmlns:a16="http://schemas.microsoft.com/office/drawing/2014/main" id="{41F165A7-4B2D-BF98-68BD-BF0B926F7D22}"/>
                </a:ext>
              </a:extLst>
            </p:cNvPr>
            <p:cNvSpPr txBox="1">
              <a:spLocks/>
            </p:cNvSpPr>
            <p:nvPr/>
          </p:nvSpPr>
          <p:spPr>
            <a:xfrm>
              <a:off x="4763545" y="4458556"/>
              <a:ext cx="359804" cy="3574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1600" dirty="0"/>
                <a:t>*</a:t>
              </a:r>
              <a:endParaRPr lang="en-US" sz="1600" dirty="0"/>
            </a:p>
          </p:txBody>
        </p:sp>
      </p:grpSp>
      <p:sp>
        <p:nvSpPr>
          <p:cNvPr id="19" name="Satura vietturis 2">
            <a:extLst>
              <a:ext uri="{FF2B5EF4-FFF2-40B4-BE49-F238E27FC236}">
                <a16:creationId xmlns:a16="http://schemas.microsoft.com/office/drawing/2014/main" id="{0656468C-8340-66D1-3C17-793D8B629B9D}"/>
              </a:ext>
            </a:extLst>
          </p:cNvPr>
          <p:cNvSpPr txBox="1">
            <a:spLocks/>
          </p:cNvSpPr>
          <p:nvPr/>
        </p:nvSpPr>
        <p:spPr>
          <a:xfrm>
            <a:off x="484789" y="4067382"/>
            <a:ext cx="5465636" cy="2527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buFont typeface="Arial" panose="020B0604020202020204" pitchFamily="34" charset="0"/>
              <a:buNone/>
            </a:pPr>
            <a:r>
              <a:rPr lang="lv-LV" sz="1800" dirty="0"/>
              <a:t>Vēl pēc nedēļas braukšana pie luksofora aizliedzošā signāla</a:t>
            </a:r>
          </a:p>
          <a:p>
            <a:pPr lvl="1"/>
            <a:r>
              <a:rPr lang="lv-LV" sz="1800" dirty="0"/>
              <a:t>Naudas sods – 6 vienības (EUR 30)</a:t>
            </a:r>
          </a:p>
          <a:p>
            <a:pPr lvl="1"/>
            <a:r>
              <a:rPr lang="lv-LV" sz="1800" dirty="0"/>
              <a:t>Jāmaksā: </a:t>
            </a:r>
          </a:p>
          <a:p>
            <a:pPr lvl="1"/>
            <a:endParaRPr lang="lv-LV" sz="1800" dirty="0"/>
          </a:p>
          <a:p>
            <a:pPr lvl="1"/>
            <a:endParaRPr lang="lv-LV" sz="1800" dirty="0"/>
          </a:p>
          <a:p>
            <a:pPr lvl="1"/>
            <a:r>
              <a:rPr lang="lv-LV" sz="1800" dirty="0"/>
              <a:t>Piešķir 4 TLP punktus</a:t>
            </a:r>
          </a:p>
          <a:p>
            <a:pPr lvl="1"/>
            <a:r>
              <a:rPr lang="lv-LV" sz="1800" dirty="0"/>
              <a:t>Kopā ir 9 TLP punkti</a:t>
            </a:r>
            <a:endParaRPr lang="en-US" sz="1800" dirty="0"/>
          </a:p>
        </p:txBody>
      </p:sp>
      <p:grpSp>
        <p:nvGrpSpPr>
          <p:cNvPr id="23" name="Grupa 22">
            <a:extLst>
              <a:ext uri="{FF2B5EF4-FFF2-40B4-BE49-F238E27FC236}">
                <a16:creationId xmlns:a16="http://schemas.microsoft.com/office/drawing/2014/main" id="{88703013-FB94-4364-853E-18624023A065}"/>
              </a:ext>
            </a:extLst>
          </p:cNvPr>
          <p:cNvGrpSpPr/>
          <p:nvPr/>
        </p:nvGrpSpPr>
        <p:grpSpPr>
          <a:xfrm>
            <a:off x="1659336" y="4688709"/>
            <a:ext cx="6719416" cy="1107762"/>
            <a:chOff x="2313373" y="3857141"/>
            <a:chExt cx="6719416" cy="1107762"/>
          </a:xfrm>
        </p:grpSpPr>
        <p:grpSp>
          <p:nvGrpSpPr>
            <p:cNvPr id="24" name="Grupa 23">
              <a:extLst>
                <a:ext uri="{FF2B5EF4-FFF2-40B4-BE49-F238E27FC236}">
                  <a16:creationId xmlns:a16="http://schemas.microsoft.com/office/drawing/2014/main" id="{4821C905-B953-1DDD-A3B1-4784B87CE941}"/>
                </a:ext>
              </a:extLst>
            </p:cNvPr>
            <p:cNvGrpSpPr/>
            <p:nvPr/>
          </p:nvGrpSpPr>
          <p:grpSpPr>
            <a:xfrm>
              <a:off x="2313373" y="3857141"/>
              <a:ext cx="6719416" cy="1107762"/>
              <a:chOff x="1062681" y="3288099"/>
              <a:chExt cx="6719416" cy="1107762"/>
            </a:xfrm>
          </p:grpSpPr>
          <p:sp>
            <p:nvSpPr>
              <p:cNvPr id="26" name="Virsraksts 1">
                <a:extLst>
                  <a:ext uri="{FF2B5EF4-FFF2-40B4-BE49-F238E27FC236}">
                    <a16:creationId xmlns:a16="http://schemas.microsoft.com/office/drawing/2014/main" id="{02154DDD-A611-DDC4-53A4-B266996D10D8}"/>
                  </a:ext>
                </a:extLst>
              </p:cNvPr>
              <p:cNvSpPr txBox="1">
                <a:spLocks/>
              </p:cNvSpPr>
              <p:nvPr/>
            </p:nvSpPr>
            <p:spPr>
              <a:xfrm>
                <a:off x="1062681" y="3288099"/>
                <a:ext cx="6719416" cy="95884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S = 30   (1 +     ) = 30   1,2 = EUR 45</a:t>
                </a:r>
                <a:endParaRPr lang="en-US" sz="2000" dirty="0"/>
              </a:p>
            </p:txBody>
          </p:sp>
          <p:sp>
            <p:nvSpPr>
              <p:cNvPr id="27" name="Virsraksts 1">
                <a:extLst>
                  <a:ext uri="{FF2B5EF4-FFF2-40B4-BE49-F238E27FC236}">
                    <a16:creationId xmlns:a16="http://schemas.microsoft.com/office/drawing/2014/main" id="{F076BB5C-2251-227C-4FEB-C0D694F999FF}"/>
                  </a:ext>
                </a:extLst>
              </p:cNvPr>
              <p:cNvSpPr txBox="1">
                <a:spLocks/>
              </p:cNvSpPr>
              <p:nvPr/>
            </p:nvSpPr>
            <p:spPr>
              <a:xfrm>
                <a:off x="1837994" y="3889514"/>
                <a:ext cx="359804" cy="3574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1600" dirty="0"/>
                  <a:t>*</a:t>
                </a:r>
                <a:endParaRPr lang="en-US" sz="1600" dirty="0"/>
              </a:p>
            </p:txBody>
          </p:sp>
          <p:sp>
            <p:nvSpPr>
              <p:cNvPr id="28" name="Virsraksts 1">
                <a:extLst>
                  <a:ext uri="{FF2B5EF4-FFF2-40B4-BE49-F238E27FC236}">
                    <a16:creationId xmlns:a16="http://schemas.microsoft.com/office/drawing/2014/main" id="{1C7D2B6E-9B81-5F8E-7DA0-03558C4640E4}"/>
                  </a:ext>
                </a:extLst>
              </p:cNvPr>
              <p:cNvSpPr txBox="1">
                <a:spLocks/>
              </p:cNvSpPr>
              <p:nvPr/>
            </p:nvSpPr>
            <p:spPr>
              <a:xfrm>
                <a:off x="2554431" y="3552226"/>
                <a:ext cx="475133"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5</a:t>
                </a:r>
                <a:endParaRPr lang="en-US" sz="2000" dirty="0"/>
              </a:p>
            </p:txBody>
          </p:sp>
          <p:sp>
            <p:nvSpPr>
              <p:cNvPr id="29" name="Virsraksts 1">
                <a:extLst>
                  <a:ext uri="{FF2B5EF4-FFF2-40B4-BE49-F238E27FC236}">
                    <a16:creationId xmlns:a16="http://schemas.microsoft.com/office/drawing/2014/main" id="{80ACF90E-DC94-0173-D7C9-250C4517EE57}"/>
                  </a:ext>
                </a:extLst>
              </p:cNvPr>
              <p:cNvSpPr txBox="1">
                <a:spLocks/>
              </p:cNvSpPr>
              <p:nvPr/>
            </p:nvSpPr>
            <p:spPr>
              <a:xfrm>
                <a:off x="2510693" y="3676141"/>
                <a:ext cx="475133"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sz="2000" b="0" i="0" dirty="0">
                    <a:solidFill>
                      <a:srgbClr val="474747"/>
                    </a:solidFill>
                    <a:effectLst/>
                    <a:latin typeface="Arial" panose="020B0604020202020204" pitchFamily="34" charset="0"/>
                  </a:rPr>
                  <a:t>—</a:t>
                </a:r>
                <a:endParaRPr lang="en-US" sz="2000" dirty="0"/>
              </a:p>
            </p:txBody>
          </p:sp>
          <p:sp>
            <p:nvSpPr>
              <p:cNvPr id="30" name="Virsraksts 1">
                <a:extLst>
                  <a:ext uri="{FF2B5EF4-FFF2-40B4-BE49-F238E27FC236}">
                    <a16:creationId xmlns:a16="http://schemas.microsoft.com/office/drawing/2014/main" id="{F64C74CF-654B-7943-8D94-42C60FF5B3A9}"/>
                  </a:ext>
                </a:extLst>
              </p:cNvPr>
              <p:cNvSpPr txBox="1">
                <a:spLocks/>
              </p:cNvSpPr>
              <p:nvPr/>
            </p:nvSpPr>
            <p:spPr>
              <a:xfrm>
                <a:off x="2477247" y="3855943"/>
                <a:ext cx="601788" cy="5399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2000" dirty="0"/>
                  <a:t>10</a:t>
                </a:r>
                <a:endParaRPr lang="en-US" sz="2000" dirty="0"/>
              </a:p>
            </p:txBody>
          </p:sp>
        </p:grpSp>
        <p:sp>
          <p:nvSpPr>
            <p:cNvPr id="25" name="Virsraksts 1">
              <a:extLst>
                <a:ext uri="{FF2B5EF4-FFF2-40B4-BE49-F238E27FC236}">
                  <a16:creationId xmlns:a16="http://schemas.microsoft.com/office/drawing/2014/main" id="{6CC7F85C-6072-AE57-526C-D0C9F3CC88DE}"/>
                </a:ext>
              </a:extLst>
            </p:cNvPr>
            <p:cNvSpPr txBox="1">
              <a:spLocks/>
            </p:cNvSpPr>
            <p:nvPr/>
          </p:nvSpPr>
          <p:spPr>
            <a:xfrm>
              <a:off x="4763545" y="4458556"/>
              <a:ext cx="359804" cy="3574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1600" dirty="0"/>
                <a:t>*</a:t>
              </a:r>
              <a:endParaRPr lang="en-US" sz="1600" dirty="0"/>
            </a:p>
          </p:txBody>
        </p:sp>
      </p:grpSp>
      <p:sp>
        <p:nvSpPr>
          <p:cNvPr id="31" name="Satura vietturis 2">
            <a:extLst>
              <a:ext uri="{FF2B5EF4-FFF2-40B4-BE49-F238E27FC236}">
                <a16:creationId xmlns:a16="http://schemas.microsoft.com/office/drawing/2014/main" id="{7643A803-73AB-5B88-A8C6-9F84CF20C405}"/>
              </a:ext>
            </a:extLst>
          </p:cNvPr>
          <p:cNvSpPr txBox="1">
            <a:spLocks/>
          </p:cNvSpPr>
          <p:nvPr/>
        </p:nvSpPr>
        <p:spPr>
          <a:xfrm>
            <a:off x="7641923" y="3978498"/>
            <a:ext cx="3822751" cy="12471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lv-LV" sz="1800" b="1" dirty="0"/>
              <a:t>Punkti dzēšas:</a:t>
            </a:r>
          </a:p>
          <a:p>
            <a:pPr lvl="1">
              <a:spcBef>
                <a:spcPts val="600"/>
              </a:spcBef>
            </a:pPr>
            <a:r>
              <a:rPr lang="lv-LV" sz="1800" dirty="0"/>
              <a:t>pēc 2 gadiem</a:t>
            </a:r>
          </a:p>
          <a:p>
            <a:pPr lvl="1">
              <a:spcBef>
                <a:spcPts val="600"/>
              </a:spcBef>
            </a:pPr>
            <a:r>
              <a:rPr lang="lv-LV" sz="1800" dirty="0"/>
              <a:t>ja mainās TL turētājs</a:t>
            </a:r>
          </a:p>
        </p:txBody>
      </p:sp>
      <p:sp>
        <p:nvSpPr>
          <p:cNvPr id="32" name="Satura vietturis 2">
            <a:extLst>
              <a:ext uri="{FF2B5EF4-FFF2-40B4-BE49-F238E27FC236}">
                <a16:creationId xmlns:a16="http://schemas.microsoft.com/office/drawing/2014/main" id="{7002A94B-B364-C340-347B-32B22FA82C75}"/>
              </a:ext>
            </a:extLst>
          </p:cNvPr>
          <p:cNvSpPr txBox="1">
            <a:spLocks/>
          </p:cNvSpPr>
          <p:nvPr/>
        </p:nvSpPr>
        <p:spPr>
          <a:xfrm>
            <a:off x="7682867" y="5210692"/>
            <a:ext cx="5199535" cy="155824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lv-LV" sz="1800" b="1" dirty="0"/>
              <a:t>Nepieciešams:</a:t>
            </a:r>
          </a:p>
          <a:p>
            <a:pPr lvl="1">
              <a:spcBef>
                <a:spcPts val="600"/>
              </a:spcBef>
            </a:pPr>
            <a:r>
              <a:rPr lang="lv-LV" sz="1800" dirty="0"/>
              <a:t>Grozījumi CSL</a:t>
            </a:r>
          </a:p>
          <a:p>
            <a:pPr lvl="1">
              <a:spcBef>
                <a:spcPts val="600"/>
              </a:spcBef>
            </a:pPr>
            <a:r>
              <a:rPr lang="lv-LV" sz="1800" dirty="0"/>
              <a:t>MK noteikumi</a:t>
            </a:r>
          </a:p>
          <a:p>
            <a:pPr lvl="1">
              <a:spcBef>
                <a:spcPts val="600"/>
              </a:spcBef>
            </a:pPr>
            <a:r>
              <a:rPr lang="lv-LV" sz="1800" dirty="0"/>
              <a:t>Sistēmas programmēšana</a:t>
            </a:r>
          </a:p>
          <a:p>
            <a:pPr>
              <a:spcBef>
                <a:spcPts val="600"/>
              </a:spcBef>
            </a:pPr>
            <a:endParaRPr lang="lv-LV" sz="2000" dirty="0"/>
          </a:p>
        </p:txBody>
      </p:sp>
      <p:sp>
        <p:nvSpPr>
          <p:cNvPr id="33" name="Satura vietturis 2">
            <a:extLst>
              <a:ext uri="{FF2B5EF4-FFF2-40B4-BE49-F238E27FC236}">
                <a16:creationId xmlns:a16="http://schemas.microsoft.com/office/drawing/2014/main" id="{519E6DFE-D2EE-9765-CA20-747C7486A7CF}"/>
              </a:ext>
            </a:extLst>
          </p:cNvPr>
          <p:cNvSpPr txBox="1">
            <a:spLocks/>
          </p:cNvSpPr>
          <p:nvPr/>
        </p:nvSpPr>
        <p:spPr>
          <a:xfrm>
            <a:off x="469605" y="4066921"/>
            <a:ext cx="408251" cy="3657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lv-LV" sz="2000" b="1" dirty="0"/>
              <a:t>3.</a:t>
            </a:r>
            <a:endParaRPr lang="lv-LV" sz="2000" dirty="0"/>
          </a:p>
        </p:txBody>
      </p:sp>
      <p:sp>
        <p:nvSpPr>
          <p:cNvPr id="34" name="Satura vietturis 2">
            <a:extLst>
              <a:ext uri="{FF2B5EF4-FFF2-40B4-BE49-F238E27FC236}">
                <a16:creationId xmlns:a16="http://schemas.microsoft.com/office/drawing/2014/main" id="{8714AC2F-31EC-7434-7EDA-388EA77B555B}"/>
              </a:ext>
            </a:extLst>
          </p:cNvPr>
          <p:cNvSpPr txBox="1">
            <a:spLocks/>
          </p:cNvSpPr>
          <p:nvPr/>
        </p:nvSpPr>
        <p:spPr>
          <a:xfrm>
            <a:off x="465497" y="1052036"/>
            <a:ext cx="408251" cy="3657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lv-LV" sz="2000" b="1" dirty="0"/>
              <a:t>1.</a:t>
            </a:r>
            <a:endParaRPr lang="lv-LV" sz="2000" dirty="0"/>
          </a:p>
        </p:txBody>
      </p:sp>
      <p:sp>
        <p:nvSpPr>
          <p:cNvPr id="35" name="Satura vietturis 2">
            <a:extLst>
              <a:ext uri="{FF2B5EF4-FFF2-40B4-BE49-F238E27FC236}">
                <a16:creationId xmlns:a16="http://schemas.microsoft.com/office/drawing/2014/main" id="{836455DA-C95B-DB63-0B14-93377996F14D}"/>
              </a:ext>
            </a:extLst>
          </p:cNvPr>
          <p:cNvSpPr txBox="1">
            <a:spLocks/>
          </p:cNvSpPr>
          <p:nvPr/>
        </p:nvSpPr>
        <p:spPr>
          <a:xfrm>
            <a:off x="6251621" y="1052036"/>
            <a:ext cx="408251" cy="3657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lv-LV" sz="2000" b="1" dirty="0"/>
              <a:t>2.</a:t>
            </a:r>
            <a:endParaRPr lang="lv-LV" sz="2000" dirty="0"/>
          </a:p>
        </p:txBody>
      </p:sp>
      <p:grpSp>
        <p:nvGrpSpPr>
          <p:cNvPr id="2" name="Grupa 1">
            <a:extLst>
              <a:ext uri="{FF2B5EF4-FFF2-40B4-BE49-F238E27FC236}">
                <a16:creationId xmlns:a16="http://schemas.microsoft.com/office/drawing/2014/main" id="{EB32D9A8-2510-FBC5-F9D0-F4320E64DF2D}"/>
              </a:ext>
            </a:extLst>
          </p:cNvPr>
          <p:cNvGrpSpPr/>
          <p:nvPr/>
        </p:nvGrpSpPr>
        <p:grpSpPr>
          <a:xfrm>
            <a:off x="6728995" y="3961586"/>
            <a:ext cx="815447" cy="815447"/>
            <a:chOff x="1099467" y="11325560"/>
            <a:chExt cx="1280174" cy="1280174"/>
          </a:xfrm>
        </p:grpSpPr>
        <p:sp>
          <p:nvSpPr>
            <p:cNvPr id="3" name="Rectangle: Rounded Corners 5">
              <a:extLst>
                <a:ext uri="{FF2B5EF4-FFF2-40B4-BE49-F238E27FC236}">
                  <a16:creationId xmlns:a16="http://schemas.microsoft.com/office/drawing/2014/main" id="{F3F4233F-7902-A97E-4A61-CA5CF11A9156}"/>
                </a:ext>
              </a:extLst>
            </p:cNvPr>
            <p:cNvSpPr/>
            <p:nvPr/>
          </p:nvSpPr>
          <p:spPr>
            <a:xfrm>
              <a:off x="1099467" y="11325560"/>
              <a:ext cx="1280174" cy="1280174"/>
            </a:xfrm>
            <a:prstGeom prst="roundRect">
              <a:avLst/>
            </a:prstGeom>
            <a:solidFill>
              <a:srgbClr val="365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10000" dirty="0">
                <a:solidFill>
                  <a:schemeClr val="bg1">
                    <a:lumMod val="90000"/>
                  </a:schemeClr>
                </a:solidFill>
              </a:endParaRPr>
            </a:p>
          </p:txBody>
        </p:sp>
        <p:pic>
          <p:nvPicPr>
            <p:cNvPr id="4" name="Attēls 3" descr="Attēls, kurā ir simetrija, rinda, māksla, grafika&#10;&#10;Apraksts ģenerēts automātiski">
              <a:extLst>
                <a:ext uri="{FF2B5EF4-FFF2-40B4-BE49-F238E27FC236}">
                  <a16:creationId xmlns:a16="http://schemas.microsoft.com/office/drawing/2014/main" id="{30549BBD-8224-D73D-D44C-3CF41C49E0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628" y="11425646"/>
              <a:ext cx="1080000" cy="1080000"/>
            </a:xfrm>
            <a:prstGeom prst="rect">
              <a:avLst/>
            </a:prstGeom>
          </p:spPr>
        </p:pic>
      </p:grpSp>
      <p:grpSp>
        <p:nvGrpSpPr>
          <p:cNvPr id="6" name="Group 44">
            <a:extLst>
              <a:ext uri="{FF2B5EF4-FFF2-40B4-BE49-F238E27FC236}">
                <a16:creationId xmlns:a16="http://schemas.microsoft.com/office/drawing/2014/main" id="{A69CE222-CF67-BAD1-28A5-4FD166EAF194}"/>
              </a:ext>
            </a:extLst>
          </p:cNvPr>
          <p:cNvGrpSpPr/>
          <p:nvPr/>
        </p:nvGrpSpPr>
        <p:grpSpPr>
          <a:xfrm>
            <a:off x="6728995" y="5225614"/>
            <a:ext cx="817200" cy="817200"/>
            <a:chOff x="5896723" y="1492550"/>
            <a:chExt cx="730049" cy="730049"/>
          </a:xfrm>
        </p:grpSpPr>
        <p:sp>
          <p:nvSpPr>
            <p:cNvPr id="7" name="Rectangle: Rounded Corners 45">
              <a:extLst>
                <a:ext uri="{FF2B5EF4-FFF2-40B4-BE49-F238E27FC236}">
                  <a16:creationId xmlns:a16="http://schemas.microsoft.com/office/drawing/2014/main" id="{46B698BC-9AE2-1152-09A6-4BBB8C0A70F8}"/>
                </a:ext>
              </a:extLst>
            </p:cNvPr>
            <p:cNvSpPr/>
            <p:nvPr/>
          </p:nvSpPr>
          <p:spPr>
            <a:xfrm>
              <a:off x="5896723" y="1492550"/>
              <a:ext cx="730049" cy="730049"/>
            </a:xfrm>
            <a:prstGeom prst="roundRect">
              <a:avLst/>
            </a:prstGeom>
            <a:solidFill>
              <a:srgbClr val="365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10000" dirty="0"/>
            </a:p>
          </p:txBody>
        </p:sp>
        <p:pic>
          <p:nvPicPr>
            <p:cNvPr id="20" name="Attēls 32">
              <a:extLst>
                <a:ext uri="{FF2B5EF4-FFF2-40B4-BE49-F238E27FC236}">
                  <a16:creationId xmlns:a16="http://schemas.microsoft.com/office/drawing/2014/main" id="{44DBDCAB-17C4-F6BC-F9BB-C4E242BDDE06}"/>
                </a:ext>
              </a:extLst>
            </p:cNvPr>
            <p:cNvPicPr>
              <a:picLocks noChangeAspect="1"/>
            </p:cNvPicPr>
            <p:nvPr/>
          </p:nvPicPr>
          <p:blipFill>
            <a:blip r:embed="rId3"/>
            <a:stretch>
              <a:fillRect/>
            </a:stretch>
          </p:blipFill>
          <p:spPr>
            <a:xfrm>
              <a:off x="6076521" y="1646726"/>
              <a:ext cx="455413" cy="455413"/>
            </a:xfrm>
            <a:prstGeom prst="rect">
              <a:avLst/>
            </a:prstGeom>
          </p:spPr>
        </p:pic>
      </p:grpSp>
    </p:spTree>
    <p:extLst>
      <p:ext uri="{BB962C8B-B14F-4D97-AF65-F5344CB8AC3E}">
        <p14:creationId xmlns:p14="http://schemas.microsoft.com/office/powerpoint/2010/main" val="2721460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6975937-3243-43CB-B69E-0E871D64EB9B}"/>
              </a:ext>
            </a:extLst>
          </p:cNvPr>
          <p:cNvPicPr>
            <a:picLocks noGrp="1" noChangeAspect="1"/>
          </p:cNvPicPr>
          <p:nvPr>
            <p:ph type="pic" sz="quarter" idx="12"/>
          </p:nvPr>
        </p:nvPicPr>
        <p:blipFill rotWithShape="1">
          <a:blip r:embed="rId2"/>
          <a:srcRect l="36127" t="-77" r="6990" b="77"/>
          <a:stretch/>
        </p:blipFill>
        <p:spPr>
          <a:xfrm>
            <a:off x="7531790" y="-5286"/>
            <a:ext cx="4660210" cy="6863285"/>
          </a:xfrm>
        </p:spPr>
      </p:pic>
      <p:sp>
        <p:nvSpPr>
          <p:cNvPr id="7" name="Title 1">
            <a:extLst>
              <a:ext uri="{FF2B5EF4-FFF2-40B4-BE49-F238E27FC236}">
                <a16:creationId xmlns:a16="http://schemas.microsoft.com/office/drawing/2014/main" id="{E6AC0163-BDE4-C86F-C906-EE52D4F39EEB}"/>
              </a:ext>
            </a:extLst>
          </p:cNvPr>
          <p:cNvSpPr>
            <a:spLocks noGrp="1"/>
          </p:cNvSpPr>
          <p:nvPr>
            <p:ph type="ctrTitle"/>
          </p:nvPr>
        </p:nvSpPr>
        <p:spPr>
          <a:xfrm>
            <a:off x="404385" y="4450169"/>
            <a:ext cx="7547637" cy="1438601"/>
          </a:xfrm>
        </p:spPr>
        <p:txBody>
          <a:bodyPr>
            <a:noAutofit/>
          </a:bodyPr>
          <a:lstStyle/>
          <a:p>
            <a:r>
              <a:rPr lang="lv-LV" sz="3200" dirty="0"/>
              <a:t>Ceļu satiksmes drošības direkcija</a:t>
            </a:r>
            <a:endParaRPr lang="en-LV" sz="3200" dirty="0"/>
          </a:p>
        </p:txBody>
      </p:sp>
      <p:sp>
        <p:nvSpPr>
          <p:cNvPr id="20" name="Title 1">
            <a:extLst>
              <a:ext uri="{FF2B5EF4-FFF2-40B4-BE49-F238E27FC236}">
                <a16:creationId xmlns:a16="http://schemas.microsoft.com/office/drawing/2014/main" id="{C4E9B260-3568-1A08-6B6D-C1FDFC3364E9}"/>
              </a:ext>
            </a:extLst>
          </p:cNvPr>
          <p:cNvSpPr txBox="1">
            <a:spLocks/>
          </p:cNvSpPr>
          <p:nvPr/>
        </p:nvSpPr>
        <p:spPr>
          <a:xfrm>
            <a:off x="447502" y="5237284"/>
            <a:ext cx="7547637" cy="1438601"/>
          </a:xfrm>
          <a:prstGeom prst="rect">
            <a:avLst/>
          </a:prstGeom>
        </p:spPr>
        <p:txBody>
          <a:bodyPr vert="horz" lIns="45720" tIns="22860" rIns="45720" bIns="22860" rtlCol="0" anchor="b">
            <a:noAutofit/>
          </a:bodyPr>
          <a:lstStyle>
            <a:lvl1pPr algn="l" defTabSz="1828800" rtl="0" eaLnBrk="1" latinLnBrk="0" hangingPunct="1">
              <a:lnSpc>
                <a:spcPct val="90000"/>
              </a:lnSpc>
              <a:spcBef>
                <a:spcPct val="0"/>
              </a:spcBef>
              <a:buNone/>
              <a:defRPr sz="9600" b="1" i="0" kern="1200">
                <a:solidFill>
                  <a:schemeClr val="bg1"/>
                </a:solidFill>
                <a:latin typeface="Arial" panose="020B0604020202020204" pitchFamily="34" charset="0"/>
                <a:ea typeface="+mj-ea"/>
                <a:cs typeface="Arial" panose="020B0604020202020204" pitchFamily="34" charset="0"/>
              </a:defRPr>
            </a:lvl1pPr>
          </a:lstStyle>
          <a:p>
            <a:endParaRPr lang="en-LV" sz="2200" b="0" dirty="0"/>
          </a:p>
        </p:txBody>
      </p:sp>
    </p:spTree>
    <p:extLst>
      <p:ext uri="{BB962C8B-B14F-4D97-AF65-F5344CB8AC3E}">
        <p14:creationId xmlns:p14="http://schemas.microsoft.com/office/powerpoint/2010/main" val="1372491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aisnstūris: ar noapaļotiem stūriem 5">
            <a:extLst>
              <a:ext uri="{FF2B5EF4-FFF2-40B4-BE49-F238E27FC236}">
                <a16:creationId xmlns:a16="http://schemas.microsoft.com/office/drawing/2014/main" id="{BF62E29F-D085-12A7-6B44-49C73E244621}"/>
              </a:ext>
            </a:extLst>
          </p:cNvPr>
          <p:cNvSpPr/>
          <p:nvPr/>
        </p:nvSpPr>
        <p:spPr>
          <a:xfrm>
            <a:off x="536121" y="1759140"/>
            <a:ext cx="8512630" cy="503487"/>
          </a:xfrm>
          <a:prstGeom prst="roundRect">
            <a:avLst>
              <a:gd name="adj" fmla="val 1658"/>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AD1F06EE-EDB6-4894-94DA-74EAD75B0DB3}"/>
              </a:ext>
            </a:extLst>
          </p:cNvPr>
          <p:cNvGraphicFramePr>
            <a:graphicFrameLocks noGrp="1"/>
          </p:cNvGraphicFramePr>
          <p:nvPr>
            <p:ph idx="1"/>
            <p:extLst>
              <p:ext uri="{D42A27DB-BD31-4B8C-83A1-F6EECF244321}">
                <p14:modId xmlns:p14="http://schemas.microsoft.com/office/powerpoint/2010/main" val="452269503"/>
              </p:ext>
            </p:extLst>
          </p:nvPr>
        </p:nvGraphicFramePr>
        <p:xfrm>
          <a:off x="545645" y="1870982"/>
          <a:ext cx="8407856" cy="3812114"/>
        </p:xfrm>
        <a:graphic>
          <a:graphicData uri="http://schemas.openxmlformats.org/drawingml/2006/table">
            <a:tbl>
              <a:tblPr firstRow="1" firstCol="1" bandRow="1"/>
              <a:tblGrid>
                <a:gridCol w="2456163">
                  <a:extLst>
                    <a:ext uri="{9D8B030D-6E8A-4147-A177-3AD203B41FA5}">
                      <a16:colId xmlns:a16="http://schemas.microsoft.com/office/drawing/2014/main" val="3937005708"/>
                    </a:ext>
                  </a:extLst>
                </a:gridCol>
                <a:gridCol w="2637274">
                  <a:extLst>
                    <a:ext uri="{9D8B030D-6E8A-4147-A177-3AD203B41FA5}">
                      <a16:colId xmlns:a16="http://schemas.microsoft.com/office/drawing/2014/main" val="4165900374"/>
                    </a:ext>
                  </a:extLst>
                </a:gridCol>
                <a:gridCol w="3314419">
                  <a:extLst>
                    <a:ext uri="{9D8B030D-6E8A-4147-A177-3AD203B41FA5}">
                      <a16:colId xmlns:a16="http://schemas.microsoft.com/office/drawing/2014/main" val="1721254163"/>
                    </a:ext>
                  </a:extLst>
                </a:gridCol>
              </a:tblGrid>
              <a:tr h="399775">
                <a:tc gridSpan="2">
                  <a:txBody>
                    <a:bodyPr/>
                    <a:lstStyle/>
                    <a:p>
                      <a:pP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Veids</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lv-LV"/>
                    </a:p>
                  </a:txBody>
                  <a:tcPr/>
                </a:tc>
                <a:tc>
                  <a:txBody>
                    <a:bodyPr/>
                    <a:lstStyle/>
                    <a:p>
                      <a:pP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Atjaunošana</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158721"/>
                  </a:ext>
                </a:extLst>
              </a:tr>
              <a:tr h="1054966">
                <a:tc gridSpan="2">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Tiesību izmantošanas aizliegums </a:t>
                      </a:r>
                    </a:p>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(par konkrētu pārkāpumu)</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v-LV"/>
                    </a:p>
                  </a:txBody>
                  <a:tcPr/>
                </a:tc>
                <a:tc>
                  <a:txBody>
                    <a:bodyPr/>
                    <a:lstStyle/>
                    <a:p>
                      <a:pPr algn="l">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Bez eksāmeniem</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261156"/>
                  </a:ext>
                </a:extLst>
              </a:tr>
              <a:tr h="1054966">
                <a:tc gridSpan="2">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Tiesību izmantošanas aizliegums </a:t>
                      </a:r>
                    </a:p>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(par punktiem)</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v-LV"/>
                    </a:p>
                  </a:txBody>
                  <a:tcPr/>
                </a:tc>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Teorijas un vadīšanas eksāmens</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703302"/>
                  </a:ext>
                </a:extLst>
              </a:tr>
              <a:tr h="399775">
                <a:tc rowSpan="2">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Tiesību atņemšana</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lv-LV" sz="1600" kern="100">
                          <a:effectLst/>
                          <a:latin typeface="Arial" panose="020B0604020202020204" pitchFamily="34" charset="0"/>
                          <a:ea typeface="Calibri" panose="020F0502020204030204" pitchFamily="34" charset="0"/>
                          <a:cs typeface="Arial" panose="020B0604020202020204" pitchFamily="34" charset="0"/>
                        </a:rPr>
                        <a:t>&lt; 12 mēnešiem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Teorijas eksāmens</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4430524"/>
                  </a:ext>
                </a:extLst>
              </a:tr>
              <a:tr h="399775">
                <a:tc vMerge="1">
                  <a:txBody>
                    <a:bodyPr/>
                    <a:lstStyle/>
                    <a:p>
                      <a:endParaRPr lang="lv-LV"/>
                    </a:p>
                  </a:txBody>
                  <a:tcPr/>
                </a:tc>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 12 mēnešiem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Teorijas un vadīšanas eksāmens</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0180716"/>
                  </a:ext>
                </a:extLst>
              </a:tr>
              <a:tr h="399775">
                <a:tc gridSpan="2">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Tiesību zaudēšana</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pPr>
                        <a:lnSpc>
                          <a:spcPct val="107000"/>
                        </a:lnSpc>
                        <a:spcAft>
                          <a:spcPts val="800"/>
                        </a:spcAft>
                      </a:pPr>
                      <a:endParaRPr lang="lv-LV"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Tiesības jāiegūst no jauna (autoskola + eksāmeni)</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05565357"/>
                  </a:ext>
                </a:extLst>
              </a:tr>
            </a:tbl>
          </a:graphicData>
        </a:graphic>
      </p:graphicFrame>
      <p:sp>
        <p:nvSpPr>
          <p:cNvPr id="5" name="Rectangle 1">
            <a:extLst>
              <a:ext uri="{FF2B5EF4-FFF2-40B4-BE49-F238E27FC236}">
                <a16:creationId xmlns:a16="http://schemas.microsoft.com/office/drawing/2014/main" id="{BF6DBB83-6AD6-42E0-8001-12A93AB4472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a:p>
        </p:txBody>
      </p:sp>
      <p:sp>
        <p:nvSpPr>
          <p:cNvPr id="3" name="Title 1">
            <a:extLst>
              <a:ext uri="{FF2B5EF4-FFF2-40B4-BE49-F238E27FC236}">
                <a16:creationId xmlns:a16="http://schemas.microsoft.com/office/drawing/2014/main" id="{A03C0C3F-5FFD-6468-61DC-2FE650197E5F}"/>
              </a:ext>
            </a:extLst>
          </p:cNvPr>
          <p:cNvSpPr txBox="1">
            <a:spLocks/>
          </p:cNvSpPr>
          <p:nvPr/>
        </p:nvSpPr>
        <p:spPr>
          <a:xfrm>
            <a:off x="400049" y="583483"/>
            <a:ext cx="9451522" cy="10493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3000" dirty="0">
                <a:solidFill>
                  <a:srgbClr val="000000"/>
                </a:solidFill>
              </a:rPr>
              <a:t>Tiesību ierobežošanas veidi un atjaunošana</a:t>
            </a:r>
            <a:endParaRPr lang="lv-LV" sz="3000" dirty="0"/>
          </a:p>
        </p:txBody>
      </p:sp>
    </p:spTree>
    <p:extLst>
      <p:ext uri="{BB962C8B-B14F-4D97-AF65-F5344CB8AC3E}">
        <p14:creationId xmlns:p14="http://schemas.microsoft.com/office/powerpoint/2010/main" val="2972812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48D8-4499-4A0B-973B-4178AC56E0EC}"/>
              </a:ext>
            </a:extLst>
          </p:cNvPr>
          <p:cNvSpPr>
            <a:spLocks noGrp="1"/>
          </p:cNvSpPr>
          <p:nvPr>
            <p:ph type="title"/>
          </p:nvPr>
        </p:nvSpPr>
        <p:spPr>
          <a:xfrm>
            <a:off x="442685" y="361950"/>
            <a:ext cx="9266466" cy="959448"/>
          </a:xfrm>
        </p:spPr>
        <p:txBody>
          <a:bodyPr anchor="t">
            <a:normAutofit/>
          </a:bodyPr>
          <a:lstStyle/>
          <a:p>
            <a:r>
              <a:rPr lang="lv-LV" sz="3000" dirty="0"/>
              <a:t>Kāpēc nepieciešamas izmaiņas?</a:t>
            </a:r>
          </a:p>
        </p:txBody>
      </p:sp>
      <p:sp>
        <p:nvSpPr>
          <p:cNvPr id="6" name="Content Placeholder 5">
            <a:extLst>
              <a:ext uri="{FF2B5EF4-FFF2-40B4-BE49-F238E27FC236}">
                <a16:creationId xmlns:a16="http://schemas.microsoft.com/office/drawing/2014/main" id="{F2F32682-AF1B-456C-AD3A-7CFA512BA699}"/>
              </a:ext>
            </a:extLst>
          </p:cNvPr>
          <p:cNvSpPr>
            <a:spLocks noGrp="1"/>
          </p:cNvSpPr>
          <p:nvPr>
            <p:ph idx="1"/>
          </p:nvPr>
        </p:nvSpPr>
        <p:spPr>
          <a:xfrm>
            <a:off x="559294" y="1187030"/>
            <a:ext cx="8618765" cy="3474290"/>
          </a:xfrm>
        </p:spPr>
        <p:txBody>
          <a:bodyPr anchor="t">
            <a:normAutofit/>
          </a:bodyPr>
          <a:lstStyle/>
          <a:p>
            <a:r>
              <a:rPr lang="lv-LV" sz="1800" dirty="0">
                <a:solidFill>
                  <a:srgbClr val="1E3828"/>
                </a:solidFill>
                <a:ea typeface="+mj-ea"/>
              </a:rPr>
              <a:t>E</a:t>
            </a:r>
            <a:r>
              <a:rPr kumimoji="0" lang="lv-LV" sz="1800" i="0" u="none" strike="noStrike" kern="1200" cap="none" spc="0" normalizeH="0" baseline="0" noProof="0" dirty="0" err="1">
                <a:ln>
                  <a:noFill/>
                </a:ln>
                <a:solidFill>
                  <a:srgbClr val="1E3828"/>
                </a:solidFill>
                <a:effectLst/>
                <a:uLnTx/>
                <a:uFillTx/>
                <a:ea typeface="+mj-ea"/>
              </a:rPr>
              <a:t>fektīvāk</a:t>
            </a:r>
            <a:r>
              <a:rPr kumimoji="0" lang="lv-LV" sz="1800" i="0" u="none" strike="noStrike" kern="1200" cap="none" spc="0" normalizeH="0" baseline="0" noProof="0" dirty="0">
                <a:ln>
                  <a:noFill/>
                </a:ln>
                <a:solidFill>
                  <a:srgbClr val="1E3828"/>
                </a:solidFill>
                <a:effectLst/>
                <a:uLnTx/>
                <a:uFillTx/>
                <a:ea typeface="+mj-ea"/>
              </a:rPr>
              <a:t> ietekmēt </a:t>
            </a:r>
            <a:r>
              <a:rPr kumimoji="0" lang="lv-LV" sz="1800" b="1" i="0" strike="noStrike" kern="1200" cap="none" spc="0" normalizeH="0" baseline="0" noProof="0" dirty="0">
                <a:ln>
                  <a:noFill/>
                </a:ln>
                <a:solidFill>
                  <a:srgbClr val="1E3828"/>
                </a:solidFill>
                <a:effectLst/>
                <a:uLnTx/>
                <a:uFillTx/>
                <a:ea typeface="+mj-ea"/>
              </a:rPr>
              <a:t>regulāros</a:t>
            </a:r>
            <a:r>
              <a:rPr kumimoji="0" lang="lv-LV" sz="1800" i="0" u="none" strike="noStrike" kern="1200" cap="none" spc="0" normalizeH="0" baseline="0" noProof="0" dirty="0">
                <a:ln>
                  <a:noFill/>
                </a:ln>
                <a:solidFill>
                  <a:srgbClr val="1E3828"/>
                </a:solidFill>
                <a:effectLst/>
                <a:uLnTx/>
                <a:uFillTx/>
                <a:ea typeface="+mj-ea"/>
              </a:rPr>
              <a:t> CSN pārkāpējus</a:t>
            </a:r>
          </a:p>
          <a:p>
            <a:r>
              <a:rPr kumimoji="0" lang="lv-LV" sz="1800" i="0" u="none" strike="noStrike" kern="1200" cap="none" spc="0" normalizeH="0" baseline="0" noProof="0" dirty="0">
                <a:ln>
                  <a:noFill/>
                </a:ln>
                <a:solidFill>
                  <a:srgbClr val="1E3828"/>
                </a:solidFill>
                <a:effectLst/>
                <a:uLnTx/>
                <a:uFillTx/>
                <a:ea typeface="+mj-ea"/>
              </a:rPr>
              <a:t>Pielāgot uzskaites punktu skaitu izmaiņām sodu politikā un situācijai ceļu satiksmē</a:t>
            </a:r>
          </a:p>
          <a:p>
            <a:r>
              <a:rPr kumimoji="0" lang="lv-LV" sz="1800" i="0" u="none" strike="noStrike" kern="1200" cap="none" spc="0" normalizeH="0" baseline="0" noProof="0" dirty="0">
                <a:ln>
                  <a:noFill/>
                </a:ln>
                <a:solidFill>
                  <a:srgbClr val="1E3828"/>
                </a:solidFill>
                <a:effectLst/>
                <a:uLnTx/>
                <a:uFillTx/>
                <a:ea typeface="+mj-ea"/>
              </a:rPr>
              <a:t>Padarīt uzskaites punktu sistēmu saprotamāku vadītājiem</a:t>
            </a:r>
          </a:p>
          <a:p>
            <a:r>
              <a:rPr kumimoji="0" lang="lv-LV" sz="1800" i="0" u="none" strike="noStrike" kern="1200" cap="none" spc="0" normalizeH="0" baseline="0" noProof="0" dirty="0">
                <a:ln>
                  <a:noFill/>
                </a:ln>
                <a:solidFill>
                  <a:srgbClr val="1E3828"/>
                </a:solidFill>
                <a:effectLst/>
                <a:uLnTx/>
                <a:uFillTx/>
                <a:ea typeface="+mj-ea"/>
              </a:rPr>
              <a:t>Pilnveidot ietekmēšanas līdzekļu piemērošanu</a:t>
            </a:r>
          </a:p>
          <a:p>
            <a:r>
              <a:rPr kumimoji="0" lang="lv-LV" sz="1800" i="0" u="none" strike="noStrike" kern="1200" cap="none" spc="0" normalizeH="0" baseline="0" noProof="0" dirty="0">
                <a:ln>
                  <a:noFill/>
                </a:ln>
                <a:solidFill>
                  <a:srgbClr val="1E3828"/>
                </a:solidFill>
                <a:effectLst/>
                <a:uLnTx/>
                <a:uFillTx/>
                <a:ea typeface="+mj-ea"/>
              </a:rPr>
              <a:t>Atvieglot sistēmas administrēšanu</a:t>
            </a:r>
            <a:br>
              <a:rPr kumimoji="0" lang="lv-LV" sz="1800" b="1" i="0" u="none" strike="noStrike" kern="1200" cap="none" spc="0" normalizeH="0" baseline="0" noProof="0" dirty="0">
                <a:ln>
                  <a:noFill/>
                </a:ln>
                <a:solidFill>
                  <a:srgbClr val="1E3828"/>
                </a:solidFill>
                <a:effectLst/>
                <a:uLnTx/>
                <a:uFillTx/>
                <a:latin typeface="Arial Narrow" panose="020B0606020202030204" pitchFamily="34" charset="0"/>
                <a:ea typeface="+mj-ea"/>
                <a:cs typeface="Arial" panose="020B0604020202020204" pitchFamily="34" charset="0"/>
              </a:rPr>
            </a:br>
            <a:endParaRPr lang="lv-LV" sz="1800" dirty="0"/>
          </a:p>
        </p:txBody>
      </p:sp>
    </p:spTree>
    <p:extLst>
      <p:ext uri="{BB962C8B-B14F-4D97-AF65-F5344CB8AC3E}">
        <p14:creationId xmlns:p14="http://schemas.microsoft.com/office/powerpoint/2010/main" val="455807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aisnstūris: ar noapaļotiem stūriem 22">
            <a:extLst>
              <a:ext uri="{FF2B5EF4-FFF2-40B4-BE49-F238E27FC236}">
                <a16:creationId xmlns:a16="http://schemas.microsoft.com/office/drawing/2014/main" id="{3DFB7AD6-6D22-3925-7127-75C2457AAD61}"/>
              </a:ext>
            </a:extLst>
          </p:cNvPr>
          <p:cNvSpPr/>
          <p:nvPr/>
        </p:nvSpPr>
        <p:spPr>
          <a:xfrm>
            <a:off x="200025" y="1209675"/>
            <a:ext cx="11477625" cy="715224"/>
          </a:xfrm>
          <a:prstGeom prst="roundRect">
            <a:avLst>
              <a:gd name="adj" fmla="val 3807"/>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Virsraksts 1">
            <a:extLst>
              <a:ext uri="{FF2B5EF4-FFF2-40B4-BE49-F238E27FC236}">
                <a16:creationId xmlns:a16="http://schemas.microsoft.com/office/drawing/2014/main" id="{6358B3CE-29A4-FA16-7F50-6DB3BC32531E}"/>
              </a:ext>
            </a:extLst>
          </p:cNvPr>
          <p:cNvSpPr txBox="1">
            <a:spLocks/>
          </p:cNvSpPr>
          <p:nvPr/>
        </p:nvSpPr>
        <p:spPr>
          <a:xfrm>
            <a:off x="447503" y="403226"/>
            <a:ext cx="11315872" cy="958848"/>
          </a:xfrm>
          <a:prstGeom prst="rect">
            <a:avLst/>
          </a:prstGeom>
        </p:spPr>
        <p:txBody>
          <a:bodyPr/>
          <a:lstStyle>
            <a:lvl1pPr algn="l" defTabSz="914400" rtl="0" eaLnBrk="1" latinLnBrk="0" hangingPunct="1">
              <a:lnSpc>
                <a:spcPct val="90000"/>
              </a:lnSpc>
              <a:spcBef>
                <a:spcPct val="0"/>
              </a:spcBef>
              <a:buNone/>
              <a:defRPr sz="4800" b="1" i="0" kern="1200">
                <a:solidFill>
                  <a:schemeClr val="tx1"/>
                </a:solidFill>
                <a:latin typeface="Arial" panose="020B0604020202020204" pitchFamily="34" charset="0"/>
                <a:ea typeface="+mj-ea"/>
                <a:cs typeface="Arial" panose="020B0604020202020204" pitchFamily="34" charset="0"/>
              </a:defRPr>
            </a:lvl1pPr>
          </a:lstStyle>
          <a:p>
            <a:r>
              <a:rPr kumimoji="0" lang="lv-LV" sz="3000" i="0" u="none" strike="noStrike" kern="1200" cap="none" spc="0" normalizeH="0" baseline="0" noProof="0" dirty="0">
                <a:ln>
                  <a:noFill/>
                </a:ln>
                <a:solidFill>
                  <a:schemeClr val="tx2"/>
                </a:solidFill>
                <a:effectLst/>
                <a:uLnTx/>
                <a:uFillTx/>
              </a:rPr>
              <a:t>Ietekmēšanas līdzekļu piemērošana par punktiem</a:t>
            </a:r>
            <a:endParaRPr lang="en-US" sz="3000" dirty="0"/>
          </a:p>
        </p:txBody>
      </p:sp>
      <p:graphicFrame>
        <p:nvGraphicFramePr>
          <p:cNvPr id="2" name="Table 3">
            <a:extLst>
              <a:ext uri="{FF2B5EF4-FFF2-40B4-BE49-F238E27FC236}">
                <a16:creationId xmlns:a16="http://schemas.microsoft.com/office/drawing/2014/main" id="{670CEB39-791F-4418-F97D-107C20F434B2}"/>
              </a:ext>
            </a:extLst>
          </p:cNvPr>
          <p:cNvGraphicFramePr>
            <a:graphicFrameLocks noGrp="1"/>
          </p:cNvGraphicFramePr>
          <p:nvPr>
            <p:extLst>
              <p:ext uri="{D42A27DB-BD31-4B8C-83A1-F6EECF244321}">
                <p14:modId xmlns:p14="http://schemas.microsoft.com/office/powerpoint/2010/main" val="4217758008"/>
              </p:ext>
            </p:extLst>
          </p:nvPr>
        </p:nvGraphicFramePr>
        <p:xfrm>
          <a:off x="447503" y="1362074"/>
          <a:ext cx="11044355" cy="5193266"/>
        </p:xfrm>
        <a:graphic>
          <a:graphicData uri="http://schemas.openxmlformats.org/drawingml/2006/table">
            <a:tbl>
              <a:tblPr firstRow="1" firstCol="1" bandRow="1"/>
              <a:tblGrid>
                <a:gridCol w="957378">
                  <a:extLst>
                    <a:ext uri="{9D8B030D-6E8A-4147-A177-3AD203B41FA5}">
                      <a16:colId xmlns:a16="http://schemas.microsoft.com/office/drawing/2014/main" val="3422088026"/>
                    </a:ext>
                  </a:extLst>
                </a:gridCol>
                <a:gridCol w="5048250">
                  <a:extLst>
                    <a:ext uri="{9D8B030D-6E8A-4147-A177-3AD203B41FA5}">
                      <a16:colId xmlns:a16="http://schemas.microsoft.com/office/drawing/2014/main" val="3234012071"/>
                    </a:ext>
                  </a:extLst>
                </a:gridCol>
                <a:gridCol w="5038727">
                  <a:extLst>
                    <a:ext uri="{9D8B030D-6E8A-4147-A177-3AD203B41FA5}">
                      <a16:colId xmlns:a16="http://schemas.microsoft.com/office/drawing/2014/main" val="3781171701"/>
                    </a:ext>
                  </a:extLst>
                </a:gridCol>
              </a:tblGrid>
              <a:tr h="550374">
                <a:tc>
                  <a:txBody>
                    <a:bodyPr/>
                    <a:lstStyle/>
                    <a:p>
                      <a:pPr algn="ctr">
                        <a:lnSpc>
                          <a:spcPct val="107000"/>
                        </a:lnSpc>
                        <a:spcAft>
                          <a:spcPts val="800"/>
                        </a:spcAft>
                      </a:pPr>
                      <a:r>
                        <a:rPr lang="lv-LV" sz="1800" b="1" kern="100" dirty="0">
                          <a:solidFill>
                            <a:srgbClr val="1E3828"/>
                          </a:solidFill>
                          <a:effectLst/>
                          <a:latin typeface="Arial" panose="020B0604020202020204" pitchFamily="34" charset="0"/>
                          <a:ea typeface="Calibri" panose="020F0502020204030204" pitchFamily="34" charset="0"/>
                          <a:cs typeface="Arial" panose="020B0604020202020204" pitchFamily="34" charset="0"/>
                        </a:rPr>
                        <a:t>Punktu skaits</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800" b="1" kern="100" dirty="0">
                          <a:solidFill>
                            <a:srgbClr val="1E3828"/>
                          </a:solidFill>
                          <a:effectLst/>
                          <a:latin typeface="Arial" panose="020B0604020202020204" pitchFamily="34" charset="0"/>
                          <a:ea typeface="Calibri" panose="020F0502020204030204" pitchFamily="34" charset="0"/>
                          <a:cs typeface="Arial" panose="020B0604020202020204" pitchFamily="34" charset="0"/>
                        </a:rPr>
                        <a:t>Šobrīd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800" b="1" kern="100" dirty="0">
                          <a:solidFill>
                            <a:srgbClr val="1E3828"/>
                          </a:solidFill>
                          <a:effectLst/>
                          <a:latin typeface="Arial" panose="020B0604020202020204" pitchFamily="34" charset="0"/>
                          <a:ea typeface="Calibri" panose="020F0502020204030204" pitchFamily="34" charset="0"/>
                          <a:cs typeface="Arial" panose="020B0604020202020204" pitchFamily="34" charset="0"/>
                        </a:rPr>
                        <a:t>Plānots</a:t>
                      </a:r>
                    </a:p>
                  </a:txBody>
                  <a:tcPr marL="68580" marR="68580"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98145"/>
                  </a:ext>
                </a:extLst>
              </a:tr>
              <a:tr h="326689">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6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Brīdinājums</a:t>
                      </a:r>
                      <a:r>
                        <a:rPr lang="lv-LV" sz="1800" kern="100" dirty="0">
                          <a:effectLst/>
                          <a:latin typeface="Arial" panose="020B0604020202020204" pitchFamily="34" charset="0"/>
                          <a:ea typeface="Calibri" panose="020F0502020204030204" pitchFamily="34" charset="0"/>
                          <a:cs typeface="Arial" panose="020B0604020202020204" pitchFamily="34" charset="0"/>
                        </a:rPr>
                        <a:t> par punktiem</a:t>
                      </a:r>
                    </a:p>
                    <a:p>
                      <a:pPr>
                        <a:lnSpc>
                          <a:spcPct val="107000"/>
                        </a:lnSpc>
                        <a:spcAft>
                          <a:spcPts val="600"/>
                        </a:spcAft>
                      </a:pPr>
                      <a:r>
                        <a:rPr lang="lv-LV" sz="1800" kern="1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lv-LV" sz="1800" kern="100" dirty="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7105972"/>
                  </a:ext>
                </a:extLst>
              </a:tr>
              <a:tr h="691041">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lv-LV"/>
                    </a:p>
                  </a:txBody>
                  <a:tcPr/>
                </a:tc>
                <a:tc rowSpan="2">
                  <a:txBody>
                    <a:bodyPr/>
                    <a:lstStyle/>
                    <a:p>
                      <a:pPr>
                        <a:lnSpc>
                          <a:spcPct val="107000"/>
                        </a:lnSpc>
                        <a:spcAft>
                          <a:spcPts val="6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Brīdinājums par punktiem ar</a:t>
                      </a:r>
                      <a:br>
                        <a:rPr lang="lv-LV" sz="1800" b="1" kern="100" dirty="0">
                          <a:effectLst/>
                          <a:latin typeface="Arial" panose="020B0604020202020204" pitchFamily="34" charset="0"/>
                          <a:ea typeface="Calibri" panose="020F0502020204030204" pitchFamily="34" charset="0"/>
                          <a:cs typeface="Arial" panose="020B0604020202020204" pitchFamily="34" charset="0"/>
                        </a:rPr>
                      </a:br>
                      <a:r>
                        <a:rPr lang="lv-LV" sz="1800" b="1" kern="100" dirty="0">
                          <a:effectLst/>
                          <a:latin typeface="Arial" panose="020B0604020202020204" pitchFamily="34" charset="0"/>
                          <a:ea typeface="Calibri" panose="020F0502020204030204" pitchFamily="34" charset="0"/>
                          <a:cs typeface="Arial" panose="020B0604020202020204" pitchFamily="34" charset="0"/>
                        </a:rPr>
                        <a:t>uzaicinājumu uz kursiem/nodarbībām</a:t>
                      </a:r>
                    </a:p>
                    <a:p>
                      <a:pPr>
                        <a:lnSpc>
                          <a:spcPct val="107000"/>
                        </a:lnSpc>
                        <a:spcAft>
                          <a:spcPts val="0"/>
                        </a:spcAft>
                      </a:pPr>
                      <a:r>
                        <a:rPr lang="lv-LV" sz="1600" b="0" kern="100" dirty="0">
                          <a:effectLst/>
                          <a:latin typeface="Arial" panose="020B0604020202020204" pitchFamily="34" charset="0"/>
                          <a:ea typeface="Calibri" panose="020F0502020204030204" pitchFamily="34" charset="0"/>
                          <a:cs typeface="Arial" panose="020B0604020202020204" pitchFamily="34" charset="0"/>
                        </a:rPr>
                        <a:t>(izpildāms līdz aizliegumam vai 12 punktiem)</a:t>
                      </a:r>
                    </a:p>
                    <a:p>
                      <a:pPr>
                        <a:lnSpc>
                          <a:spcPct val="107000"/>
                        </a:lnSpc>
                        <a:spcAft>
                          <a:spcPts val="0"/>
                        </a:spcAft>
                      </a:pPr>
                      <a:r>
                        <a:rPr lang="lv-LV" sz="1600" b="0" kern="100" dirty="0">
                          <a:effectLst/>
                          <a:latin typeface="Arial" panose="020B0604020202020204" pitchFamily="34" charset="0"/>
                          <a:ea typeface="Calibri" panose="020F0502020204030204" pitchFamily="34" charset="0"/>
                          <a:cs typeface="Arial" panose="020B0604020202020204" pitchFamily="34" charset="0"/>
                        </a:rPr>
                        <a:t>- 2 punkti apmeklējot</a:t>
                      </a:r>
                    </a:p>
                    <a:p>
                      <a:pPr>
                        <a:lnSpc>
                          <a:spcPct val="107000"/>
                        </a:lnSpc>
                        <a:spcAft>
                          <a:spcPts val="6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 </a:t>
                      </a:r>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604096"/>
                  </a:ext>
                </a:extLst>
              </a:tr>
              <a:tr h="1414801">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6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Nosūtījums uz kursiem/nodarbībām</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1600" b="0" i="0" u="none" strike="noStrike" kern="100" cap="none" spc="0" normalizeH="0" baseline="0" noProof="0" dirty="0">
                          <a:ln>
                            <a:noFill/>
                          </a:ln>
                          <a:solidFill>
                            <a:srgbClr val="1E3828"/>
                          </a:solidFill>
                          <a:effectLst/>
                          <a:uLnTx/>
                          <a:uFillTx/>
                          <a:latin typeface="Arial" panose="020B0604020202020204" pitchFamily="34" charset="0"/>
                          <a:ea typeface="Calibri" panose="020F0502020204030204" pitchFamily="34" charset="0"/>
                          <a:cs typeface="Arial" panose="020B0604020202020204" pitchFamily="34" charset="0"/>
                        </a:rPr>
                        <a:t>6 mēneši izpildei</a:t>
                      </a:r>
                    </a:p>
                    <a:p>
                      <a:pPr>
                        <a:lnSpc>
                          <a:spcPct val="107000"/>
                        </a:lnSpc>
                        <a:spcAft>
                          <a:spcPts val="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- 2 punkti apmeklējot</a:t>
                      </a:r>
                    </a:p>
                    <a:p>
                      <a:pPr>
                        <a:lnSpc>
                          <a:spcPct val="107000"/>
                        </a:lnSpc>
                        <a:spcAft>
                          <a:spcPts val="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+ 2 punkti neapmeklējot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100174423"/>
                  </a:ext>
                </a:extLst>
              </a:tr>
              <a:tr h="373047">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10</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6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Aizliegums</a:t>
                      </a:r>
                      <a:r>
                        <a:rPr lang="lv-LV" sz="1800" kern="100" dirty="0">
                          <a:effectLst/>
                          <a:latin typeface="Arial" panose="020B0604020202020204" pitchFamily="34" charset="0"/>
                          <a:ea typeface="Calibri" panose="020F0502020204030204" pitchFamily="34" charset="0"/>
                          <a:cs typeface="Arial" panose="020B0604020202020204" pitchFamily="34" charset="0"/>
                        </a:rPr>
                        <a:t> uz gadu (jaunajiem vadītājiem)</a:t>
                      </a:r>
                    </a:p>
                  </a:txBody>
                  <a:tcPr marL="68580" marR="68580" marT="0" marB="0">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800"/>
                        </a:spcAft>
                      </a:pPr>
                      <a:endParaRPr lang="lv-LV" sz="18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326776"/>
                  </a:ext>
                </a:extLst>
              </a:tr>
              <a:tr h="1502699">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12</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6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Nosūtījums uz eksāmeniem</a:t>
                      </a:r>
                      <a:endParaRPr lang="lv-LV" sz="18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6 mēneši izpildei</a:t>
                      </a:r>
                    </a:p>
                    <a:p>
                      <a:pPr>
                        <a:lnSpc>
                          <a:spcPct val="107000"/>
                        </a:lnSpc>
                        <a:spcAft>
                          <a:spcPts val="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- 2 punkti nokārtojot</a:t>
                      </a:r>
                    </a:p>
                    <a:p>
                      <a:pPr>
                        <a:lnSpc>
                          <a:spcPct val="107000"/>
                        </a:lnSpc>
                        <a:spcAft>
                          <a:spcPts val="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+ 2 punkti nenokārtojot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6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Uzaicinājums uz eksāmeniem</a:t>
                      </a:r>
                      <a:endParaRPr lang="lv-LV" sz="18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līdz aizliegumam</a:t>
                      </a:r>
                    </a:p>
                    <a:p>
                      <a:pPr>
                        <a:lnSpc>
                          <a:spcPct val="107000"/>
                        </a:lnSpc>
                        <a:spcAft>
                          <a:spcPts val="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- 2 punkti nokārtojot</a:t>
                      </a:r>
                    </a:p>
                    <a:p>
                      <a:pPr>
                        <a:lnSpc>
                          <a:spcPct val="107000"/>
                        </a:lnSpc>
                        <a:spcAft>
                          <a:spcPts val="600"/>
                        </a:spcAft>
                      </a:pPr>
                      <a:r>
                        <a:rPr lang="lv-LV" sz="1800" kern="1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8435038"/>
                  </a:ext>
                </a:extLst>
              </a:tr>
              <a:tr h="319267">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16</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Aizliegums</a:t>
                      </a:r>
                      <a:r>
                        <a:rPr lang="lv-LV" sz="1800" kern="100" dirty="0">
                          <a:effectLst/>
                          <a:latin typeface="Arial" panose="020B0604020202020204" pitchFamily="34" charset="0"/>
                          <a:ea typeface="Calibri" panose="020F0502020204030204" pitchFamily="34" charset="0"/>
                          <a:cs typeface="Arial" panose="020B0604020202020204" pitchFamily="34" charset="0"/>
                        </a:rPr>
                        <a:t> uz gadu</a:t>
                      </a:r>
                    </a:p>
                  </a:txBody>
                  <a:tcPr marL="68580" marR="68580" marT="0" marB="0">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pPr algn="ctr">
                        <a:lnSpc>
                          <a:spcPct val="107000"/>
                        </a:lnSpc>
                        <a:spcAft>
                          <a:spcPts val="800"/>
                        </a:spcAft>
                      </a:pPr>
                      <a:endParaRPr lang="lv-LV" sz="18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57148584"/>
                  </a:ext>
                </a:extLst>
              </a:tr>
            </a:tbl>
          </a:graphicData>
        </a:graphic>
      </p:graphicFrame>
      <p:pic>
        <p:nvPicPr>
          <p:cNvPr id="17" name="Grafika 16" descr="Envelope with solid fill">
            <a:extLst>
              <a:ext uri="{FF2B5EF4-FFF2-40B4-BE49-F238E27FC236}">
                <a16:creationId xmlns:a16="http://schemas.microsoft.com/office/drawing/2014/main" id="{04F6E966-AFA5-22C2-5DAF-A9F72E676B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7150" y="1939923"/>
            <a:ext cx="536578" cy="447674"/>
          </a:xfrm>
          <a:prstGeom prst="rect">
            <a:avLst/>
          </a:prstGeom>
        </p:spPr>
      </p:pic>
      <p:pic>
        <p:nvPicPr>
          <p:cNvPr id="18" name="Grafika 17" descr="Envelope with solid fill">
            <a:extLst>
              <a:ext uri="{FF2B5EF4-FFF2-40B4-BE49-F238E27FC236}">
                <a16:creationId xmlns:a16="http://schemas.microsoft.com/office/drawing/2014/main" id="{E9B4DDFE-EBD5-9554-B99A-31BF715AE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7150" y="2965446"/>
            <a:ext cx="536578" cy="447674"/>
          </a:xfrm>
          <a:prstGeom prst="rect">
            <a:avLst/>
          </a:prstGeom>
        </p:spPr>
      </p:pic>
      <p:pic>
        <p:nvPicPr>
          <p:cNvPr id="19" name="Grafika 18" descr="Envelope with solid fill">
            <a:extLst>
              <a:ext uri="{FF2B5EF4-FFF2-40B4-BE49-F238E27FC236}">
                <a16:creationId xmlns:a16="http://schemas.microsoft.com/office/drawing/2014/main" id="{4E156A9E-5AAD-C600-BC0C-5DF0773E56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7150" y="4750868"/>
            <a:ext cx="536578" cy="447674"/>
          </a:xfrm>
          <a:prstGeom prst="rect">
            <a:avLst/>
          </a:prstGeom>
        </p:spPr>
      </p:pic>
      <p:pic>
        <p:nvPicPr>
          <p:cNvPr id="20" name="Grafika 19" descr="Envelope with solid fill">
            <a:extLst>
              <a:ext uri="{FF2B5EF4-FFF2-40B4-BE49-F238E27FC236}">
                <a16:creationId xmlns:a16="http://schemas.microsoft.com/office/drawing/2014/main" id="{12E3BA44-0B22-EECE-0FDB-4A092372BB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55280" y="4750868"/>
            <a:ext cx="536578" cy="447674"/>
          </a:xfrm>
          <a:prstGeom prst="rect">
            <a:avLst/>
          </a:prstGeom>
        </p:spPr>
      </p:pic>
      <p:pic>
        <p:nvPicPr>
          <p:cNvPr id="22" name="Grafika 21" descr="Envelope with solid fill">
            <a:extLst>
              <a:ext uri="{FF2B5EF4-FFF2-40B4-BE49-F238E27FC236}">
                <a16:creationId xmlns:a16="http://schemas.microsoft.com/office/drawing/2014/main" id="{F0839D27-8D41-ED9E-FB04-9E35822E6D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55280" y="2245793"/>
            <a:ext cx="536578" cy="447674"/>
          </a:xfrm>
          <a:prstGeom prst="rect">
            <a:avLst/>
          </a:prstGeom>
        </p:spPr>
      </p:pic>
      <p:pic>
        <p:nvPicPr>
          <p:cNvPr id="24" name="Grafika 23" descr="Envelope with solid fill">
            <a:extLst>
              <a:ext uri="{FF2B5EF4-FFF2-40B4-BE49-F238E27FC236}">
                <a16:creationId xmlns:a16="http://schemas.microsoft.com/office/drawing/2014/main" id="{74106AA8-CE85-5BED-99CE-21B57D1324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6125" y="4322244"/>
            <a:ext cx="536578" cy="447674"/>
          </a:xfrm>
          <a:prstGeom prst="rect">
            <a:avLst/>
          </a:prstGeom>
        </p:spPr>
      </p:pic>
      <p:pic>
        <p:nvPicPr>
          <p:cNvPr id="25" name="Grafika 24" descr="Envelope with solid fill">
            <a:extLst>
              <a:ext uri="{FF2B5EF4-FFF2-40B4-BE49-F238E27FC236}">
                <a16:creationId xmlns:a16="http://schemas.microsoft.com/office/drawing/2014/main" id="{9CD06B1F-874F-22D3-C0A9-1647FFAC42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50086" y="4312719"/>
            <a:ext cx="536578" cy="447674"/>
          </a:xfrm>
          <a:prstGeom prst="rect">
            <a:avLst/>
          </a:prstGeom>
        </p:spPr>
      </p:pic>
      <p:pic>
        <p:nvPicPr>
          <p:cNvPr id="28" name="Grafika 27" descr="Envelope with solid fill">
            <a:extLst>
              <a:ext uri="{FF2B5EF4-FFF2-40B4-BE49-F238E27FC236}">
                <a16:creationId xmlns:a16="http://schemas.microsoft.com/office/drawing/2014/main" id="{26FED456-A131-EF13-CC5E-D1D177C87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6125" y="6210333"/>
            <a:ext cx="536578" cy="447674"/>
          </a:xfrm>
          <a:prstGeom prst="rect">
            <a:avLst/>
          </a:prstGeom>
        </p:spPr>
      </p:pic>
      <p:pic>
        <p:nvPicPr>
          <p:cNvPr id="29" name="Grafika 28" descr="Envelope with solid fill">
            <a:extLst>
              <a:ext uri="{FF2B5EF4-FFF2-40B4-BE49-F238E27FC236}">
                <a16:creationId xmlns:a16="http://schemas.microsoft.com/office/drawing/2014/main" id="{089A8072-E4AD-02C5-A5E6-DBD4D2BFFC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50086" y="6200808"/>
            <a:ext cx="536578" cy="447674"/>
          </a:xfrm>
          <a:prstGeom prst="rect">
            <a:avLst/>
          </a:prstGeom>
        </p:spPr>
      </p:pic>
    </p:spTree>
    <p:extLst>
      <p:ext uri="{BB962C8B-B14F-4D97-AF65-F5344CB8AC3E}">
        <p14:creationId xmlns:p14="http://schemas.microsoft.com/office/powerpoint/2010/main" val="1240390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99BA-5C1C-463F-AED5-CF28C8A769CE}"/>
              </a:ext>
            </a:extLst>
          </p:cNvPr>
          <p:cNvSpPr>
            <a:spLocks noGrp="1"/>
          </p:cNvSpPr>
          <p:nvPr>
            <p:ph type="title"/>
          </p:nvPr>
        </p:nvSpPr>
        <p:spPr>
          <a:xfrm>
            <a:off x="442225" y="392735"/>
            <a:ext cx="9020172" cy="1027292"/>
          </a:xfrm>
        </p:spPr>
        <p:txBody>
          <a:bodyPr anchor="t">
            <a:normAutofit/>
          </a:bodyPr>
          <a:lstStyle/>
          <a:p>
            <a:r>
              <a:rPr kumimoji="0" lang="lv-LV" sz="300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Punktu termiņi un piemērošanas kārtība</a:t>
            </a:r>
            <a:endParaRPr lang="lv-LV" sz="3000" dirty="0"/>
          </a:p>
        </p:txBody>
      </p:sp>
      <p:graphicFrame>
        <p:nvGraphicFramePr>
          <p:cNvPr id="10" name="Table 10">
            <a:extLst>
              <a:ext uri="{FF2B5EF4-FFF2-40B4-BE49-F238E27FC236}">
                <a16:creationId xmlns:a16="http://schemas.microsoft.com/office/drawing/2014/main" id="{0BF4BD3B-3908-42BA-966B-D6EE016F0703}"/>
              </a:ext>
            </a:extLst>
          </p:cNvPr>
          <p:cNvGraphicFramePr>
            <a:graphicFrameLocks noGrp="1"/>
          </p:cNvGraphicFramePr>
          <p:nvPr>
            <p:ph idx="1"/>
            <p:extLst>
              <p:ext uri="{D42A27DB-BD31-4B8C-83A1-F6EECF244321}">
                <p14:modId xmlns:p14="http://schemas.microsoft.com/office/powerpoint/2010/main" val="2825020753"/>
              </p:ext>
            </p:extLst>
          </p:nvPr>
        </p:nvGraphicFramePr>
        <p:xfrm>
          <a:off x="447503" y="2356062"/>
          <a:ext cx="9020172" cy="1854200"/>
        </p:xfrm>
        <a:graphic>
          <a:graphicData uri="http://schemas.openxmlformats.org/drawingml/2006/table">
            <a:tbl>
              <a:tblPr>
                <a:tableStyleId>{5C22544A-7EE6-4342-B048-85BDC9FD1C3A}</a:tableStyleId>
              </a:tblPr>
              <a:tblGrid>
                <a:gridCol w="1503362">
                  <a:extLst>
                    <a:ext uri="{9D8B030D-6E8A-4147-A177-3AD203B41FA5}">
                      <a16:colId xmlns:a16="http://schemas.microsoft.com/office/drawing/2014/main" val="1885127227"/>
                    </a:ext>
                  </a:extLst>
                </a:gridCol>
                <a:gridCol w="1503362">
                  <a:extLst>
                    <a:ext uri="{9D8B030D-6E8A-4147-A177-3AD203B41FA5}">
                      <a16:colId xmlns:a16="http://schemas.microsoft.com/office/drawing/2014/main" val="3847775411"/>
                    </a:ext>
                  </a:extLst>
                </a:gridCol>
                <a:gridCol w="1503362">
                  <a:extLst>
                    <a:ext uri="{9D8B030D-6E8A-4147-A177-3AD203B41FA5}">
                      <a16:colId xmlns:a16="http://schemas.microsoft.com/office/drawing/2014/main" val="2716298370"/>
                    </a:ext>
                  </a:extLst>
                </a:gridCol>
                <a:gridCol w="1503362">
                  <a:extLst>
                    <a:ext uri="{9D8B030D-6E8A-4147-A177-3AD203B41FA5}">
                      <a16:colId xmlns:a16="http://schemas.microsoft.com/office/drawing/2014/main" val="3964649391"/>
                    </a:ext>
                  </a:extLst>
                </a:gridCol>
                <a:gridCol w="1503362">
                  <a:extLst>
                    <a:ext uri="{9D8B030D-6E8A-4147-A177-3AD203B41FA5}">
                      <a16:colId xmlns:a16="http://schemas.microsoft.com/office/drawing/2014/main" val="2638225229"/>
                    </a:ext>
                  </a:extLst>
                </a:gridCol>
                <a:gridCol w="1503362">
                  <a:extLst>
                    <a:ext uri="{9D8B030D-6E8A-4147-A177-3AD203B41FA5}">
                      <a16:colId xmlns:a16="http://schemas.microsoft.com/office/drawing/2014/main" val="3320660756"/>
                    </a:ext>
                  </a:extLst>
                </a:gridCol>
              </a:tblGrid>
              <a:tr h="370840">
                <a:tc>
                  <a:txBody>
                    <a:bodyPr/>
                    <a:lstStyle/>
                    <a:p>
                      <a:endParaRPr lang="lv-LV"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4484601"/>
                  </a:ext>
                </a:extLst>
              </a:tr>
              <a:tr h="370840">
                <a:tc>
                  <a:txBody>
                    <a:bodyPr/>
                    <a:lstStyle/>
                    <a:p>
                      <a:endParaRPr lang="lv-LV" dirty="0"/>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3883901"/>
                  </a:ext>
                </a:extLst>
              </a:tr>
              <a:tr h="370840">
                <a:tc>
                  <a:txBody>
                    <a:bodyPr/>
                    <a:lstStyle/>
                    <a:p>
                      <a:endParaRPr lang="lv-LV"/>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3742439"/>
                  </a:ext>
                </a:extLst>
              </a:tr>
              <a:tr h="370840">
                <a:tc>
                  <a:txBody>
                    <a:bodyPr/>
                    <a:lstStyle/>
                    <a:p>
                      <a:endParaRPr lang="lv-LV"/>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7937111"/>
                  </a:ext>
                </a:extLst>
              </a:tr>
              <a:tr h="370840">
                <a:tc>
                  <a:txBody>
                    <a:bodyPr/>
                    <a:lstStyle/>
                    <a:p>
                      <a:r>
                        <a:rPr lang="lv-LV" b="1" dirty="0"/>
                        <a:t>Gadi</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2649290"/>
                  </a:ext>
                </a:extLst>
              </a:tr>
            </a:tbl>
          </a:graphicData>
        </a:graphic>
      </p:graphicFrame>
      <p:sp>
        <p:nvSpPr>
          <p:cNvPr id="11" name="Arrow: Chevron 10">
            <a:extLst>
              <a:ext uri="{FF2B5EF4-FFF2-40B4-BE49-F238E27FC236}">
                <a16:creationId xmlns:a16="http://schemas.microsoft.com/office/drawing/2014/main" id="{BEC183CF-5A1B-47FB-8E66-2C4E76BE0BEC}"/>
              </a:ext>
            </a:extLst>
          </p:cNvPr>
          <p:cNvSpPr/>
          <p:nvPr/>
        </p:nvSpPr>
        <p:spPr>
          <a:xfrm>
            <a:off x="9209794" y="3597679"/>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2" name="Rectangle 11">
            <a:extLst>
              <a:ext uri="{FF2B5EF4-FFF2-40B4-BE49-F238E27FC236}">
                <a16:creationId xmlns:a16="http://schemas.microsoft.com/office/drawing/2014/main" id="{B6D359A4-5DBD-4ED9-A796-90895C9791D3}"/>
              </a:ext>
            </a:extLst>
          </p:cNvPr>
          <p:cNvSpPr/>
          <p:nvPr/>
        </p:nvSpPr>
        <p:spPr>
          <a:xfrm>
            <a:off x="447503" y="3469728"/>
            <a:ext cx="2998052" cy="127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Rectangle 12">
            <a:extLst>
              <a:ext uri="{FF2B5EF4-FFF2-40B4-BE49-F238E27FC236}">
                <a16:creationId xmlns:a16="http://schemas.microsoft.com/office/drawing/2014/main" id="{190F091A-0D06-4187-B84B-57E39BE58131}"/>
              </a:ext>
            </a:extLst>
          </p:cNvPr>
          <p:cNvSpPr/>
          <p:nvPr/>
        </p:nvSpPr>
        <p:spPr>
          <a:xfrm>
            <a:off x="1959537" y="3219186"/>
            <a:ext cx="2998052" cy="127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Rectangle 13">
            <a:extLst>
              <a:ext uri="{FF2B5EF4-FFF2-40B4-BE49-F238E27FC236}">
                <a16:creationId xmlns:a16="http://schemas.microsoft.com/office/drawing/2014/main" id="{E1A98F98-98A1-4AE7-BF00-AF69AD5CA3AB}"/>
              </a:ext>
            </a:extLst>
          </p:cNvPr>
          <p:cNvSpPr/>
          <p:nvPr/>
        </p:nvSpPr>
        <p:spPr>
          <a:xfrm>
            <a:off x="2937127" y="2965964"/>
            <a:ext cx="2998052" cy="127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cxnSp>
        <p:nvCxnSpPr>
          <p:cNvPr id="17" name="Straight Connector 16">
            <a:extLst>
              <a:ext uri="{FF2B5EF4-FFF2-40B4-BE49-F238E27FC236}">
                <a16:creationId xmlns:a16="http://schemas.microsoft.com/office/drawing/2014/main" id="{E8E2629C-65A8-4036-89C4-36743BE19521}"/>
              </a:ext>
            </a:extLst>
          </p:cNvPr>
          <p:cNvCxnSpPr>
            <a:cxnSpLocks/>
          </p:cNvCxnSpPr>
          <p:nvPr/>
        </p:nvCxnSpPr>
        <p:spPr>
          <a:xfrm flipH="1">
            <a:off x="2937127" y="2780470"/>
            <a:ext cx="6623" cy="9719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3A2014-97CC-4A27-A07B-4AD092E8735F}"/>
              </a:ext>
            </a:extLst>
          </p:cNvPr>
          <p:cNvCxnSpPr>
            <a:cxnSpLocks/>
          </p:cNvCxnSpPr>
          <p:nvPr/>
        </p:nvCxnSpPr>
        <p:spPr>
          <a:xfrm flipH="1">
            <a:off x="2937127" y="3752413"/>
            <a:ext cx="17239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D6E8098-885A-44EE-94DE-B23004DA09E4}"/>
              </a:ext>
            </a:extLst>
          </p:cNvPr>
          <p:cNvCxnSpPr>
            <a:cxnSpLocks/>
          </p:cNvCxnSpPr>
          <p:nvPr/>
        </p:nvCxnSpPr>
        <p:spPr>
          <a:xfrm flipV="1">
            <a:off x="4661037" y="2780470"/>
            <a:ext cx="0" cy="9719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35689F-E995-4465-B7C7-6E9F1C1F0D71}"/>
              </a:ext>
            </a:extLst>
          </p:cNvPr>
          <p:cNvCxnSpPr>
            <a:cxnSpLocks/>
          </p:cNvCxnSpPr>
          <p:nvPr/>
        </p:nvCxnSpPr>
        <p:spPr>
          <a:xfrm>
            <a:off x="2937127" y="2783641"/>
            <a:ext cx="17239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CFF7BEC-3D27-4F92-8110-D519485C5919}"/>
              </a:ext>
            </a:extLst>
          </p:cNvPr>
          <p:cNvSpPr txBox="1"/>
          <p:nvPr/>
        </p:nvSpPr>
        <p:spPr>
          <a:xfrm>
            <a:off x="1959365" y="2405051"/>
            <a:ext cx="3842549" cy="369332"/>
          </a:xfrm>
          <a:prstGeom prst="rect">
            <a:avLst/>
          </a:prstGeom>
          <a:noFill/>
        </p:spPr>
        <p:txBody>
          <a:bodyPr wrap="square" rtlCol="0">
            <a:spAutoFit/>
          </a:bodyPr>
          <a:lstStyle/>
          <a:p>
            <a:pPr algn="ctr"/>
            <a:r>
              <a:rPr lang="lv-LV" b="1" dirty="0"/>
              <a:t>Aizliegums par pārkāpumu</a:t>
            </a:r>
            <a:endParaRPr lang="lv-LV" dirty="0"/>
          </a:p>
        </p:txBody>
      </p:sp>
      <p:sp>
        <p:nvSpPr>
          <p:cNvPr id="34" name="TextBox 33">
            <a:extLst>
              <a:ext uri="{FF2B5EF4-FFF2-40B4-BE49-F238E27FC236}">
                <a16:creationId xmlns:a16="http://schemas.microsoft.com/office/drawing/2014/main" id="{1F704956-F90C-4F4F-B72F-948F62706A35}"/>
              </a:ext>
            </a:extLst>
          </p:cNvPr>
          <p:cNvSpPr txBox="1"/>
          <p:nvPr/>
        </p:nvSpPr>
        <p:spPr>
          <a:xfrm>
            <a:off x="413486" y="2790377"/>
            <a:ext cx="1142646" cy="646331"/>
          </a:xfrm>
          <a:prstGeom prst="rect">
            <a:avLst/>
          </a:prstGeom>
          <a:noFill/>
        </p:spPr>
        <p:txBody>
          <a:bodyPr wrap="square" rtlCol="0">
            <a:spAutoFit/>
          </a:bodyPr>
          <a:lstStyle/>
          <a:p>
            <a:r>
              <a:rPr lang="lv-LV" b="1" dirty="0"/>
              <a:t>Punkti uz 2 gadiem</a:t>
            </a:r>
          </a:p>
        </p:txBody>
      </p:sp>
      <p:sp>
        <p:nvSpPr>
          <p:cNvPr id="49" name="TextBox 48">
            <a:extLst>
              <a:ext uri="{FF2B5EF4-FFF2-40B4-BE49-F238E27FC236}">
                <a16:creationId xmlns:a16="http://schemas.microsoft.com/office/drawing/2014/main" id="{C2CA1182-A0BF-4DAB-AB0A-A0EE637C1291}"/>
              </a:ext>
            </a:extLst>
          </p:cNvPr>
          <p:cNvSpPr txBox="1"/>
          <p:nvPr/>
        </p:nvSpPr>
        <p:spPr>
          <a:xfrm>
            <a:off x="413486" y="1925435"/>
            <a:ext cx="4416594" cy="369332"/>
          </a:xfrm>
          <a:prstGeom prst="rect">
            <a:avLst/>
          </a:prstGeom>
          <a:noFill/>
        </p:spPr>
        <p:txBody>
          <a:bodyPr wrap="none" rtlCol="0">
            <a:spAutoFit/>
          </a:bodyPr>
          <a:lstStyle/>
          <a:p>
            <a:r>
              <a:rPr lang="lv-LV" b="1" dirty="0">
                <a:latin typeface="Arial" panose="020B0604020202020204" pitchFamily="34" charset="0"/>
                <a:cs typeface="Arial" panose="020B0604020202020204" pitchFamily="34" charset="0"/>
              </a:rPr>
              <a:t>Pašlaik punktu darbība netiek apturēta</a:t>
            </a:r>
          </a:p>
        </p:txBody>
      </p:sp>
      <p:sp>
        <p:nvSpPr>
          <p:cNvPr id="27" name="TextBox 26">
            <a:extLst>
              <a:ext uri="{FF2B5EF4-FFF2-40B4-BE49-F238E27FC236}">
                <a16:creationId xmlns:a16="http://schemas.microsoft.com/office/drawing/2014/main" id="{A50BB6EC-5AD2-907E-35A3-285DD5CC2303}"/>
              </a:ext>
            </a:extLst>
          </p:cNvPr>
          <p:cNvSpPr txBox="1"/>
          <p:nvPr/>
        </p:nvSpPr>
        <p:spPr>
          <a:xfrm>
            <a:off x="388464" y="1093672"/>
            <a:ext cx="9343174" cy="646331"/>
          </a:xfrm>
          <a:prstGeom prst="rect">
            <a:avLst/>
          </a:prstGeom>
          <a:noFill/>
        </p:spPr>
        <p:txBody>
          <a:bodyPr wrap="square">
            <a:spAutoFit/>
          </a:bodyPr>
          <a:lstStyle/>
          <a:p>
            <a:r>
              <a:rPr kumimoji="0" lang="lv-LV"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Punktu darbība, ja par</a:t>
            </a:r>
            <a:r>
              <a:rPr kumimoji="0" lang="lv-LV"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lv-LV"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pārkāpumu</a:t>
            </a:r>
            <a:r>
              <a:rPr kumimoji="0" lang="lv-LV"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lv-LV"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piemērots tiesību izmantošanas aizliegums vai atņemšana uz laiku līdz 3 gadiem</a:t>
            </a:r>
            <a:endParaRPr lang="en-US" sz="1600" dirty="0"/>
          </a:p>
        </p:txBody>
      </p:sp>
    </p:spTree>
    <p:extLst>
      <p:ext uri="{BB962C8B-B14F-4D97-AF65-F5344CB8AC3E}">
        <p14:creationId xmlns:p14="http://schemas.microsoft.com/office/powerpoint/2010/main" val="3304392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99BA-5C1C-463F-AED5-CF28C8A769CE}"/>
              </a:ext>
            </a:extLst>
          </p:cNvPr>
          <p:cNvSpPr>
            <a:spLocks noGrp="1"/>
          </p:cNvSpPr>
          <p:nvPr>
            <p:ph type="title"/>
          </p:nvPr>
        </p:nvSpPr>
        <p:spPr>
          <a:xfrm>
            <a:off x="442225" y="392735"/>
            <a:ext cx="9020172" cy="1027292"/>
          </a:xfrm>
        </p:spPr>
        <p:txBody>
          <a:bodyPr anchor="t">
            <a:normAutofit/>
          </a:bodyPr>
          <a:lstStyle/>
          <a:p>
            <a:r>
              <a:rPr kumimoji="0" lang="lv-LV" sz="300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Punktu termiņi un piemērošanas kārtība</a:t>
            </a:r>
            <a:endParaRPr lang="lv-LV" sz="3000" dirty="0"/>
          </a:p>
        </p:txBody>
      </p:sp>
      <p:graphicFrame>
        <p:nvGraphicFramePr>
          <p:cNvPr id="10" name="Table 10">
            <a:extLst>
              <a:ext uri="{FF2B5EF4-FFF2-40B4-BE49-F238E27FC236}">
                <a16:creationId xmlns:a16="http://schemas.microsoft.com/office/drawing/2014/main" id="{0BF4BD3B-3908-42BA-966B-D6EE016F0703}"/>
              </a:ext>
            </a:extLst>
          </p:cNvPr>
          <p:cNvGraphicFramePr>
            <a:graphicFrameLocks noGrp="1"/>
          </p:cNvGraphicFramePr>
          <p:nvPr>
            <p:ph idx="1"/>
          </p:nvPr>
        </p:nvGraphicFramePr>
        <p:xfrm>
          <a:off x="447503" y="2356062"/>
          <a:ext cx="9020172" cy="1854200"/>
        </p:xfrm>
        <a:graphic>
          <a:graphicData uri="http://schemas.openxmlformats.org/drawingml/2006/table">
            <a:tbl>
              <a:tblPr>
                <a:tableStyleId>{5C22544A-7EE6-4342-B048-85BDC9FD1C3A}</a:tableStyleId>
              </a:tblPr>
              <a:tblGrid>
                <a:gridCol w="1503362">
                  <a:extLst>
                    <a:ext uri="{9D8B030D-6E8A-4147-A177-3AD203B41FA5}">
                      <a16:colId xmlns:a16="http://schemas.microsoft.com/office/drawing/2014/main" val="1885127227"/>
                    </a:ext>
                  </a:extLst>
                </a:gridCol>
                <a:gridCol w="1503362">
                  <a:extLst>
                    <a:ext uri="{9D8B030D-6E8A-4147-A177-3AD203B41FA5}">
                      <a16:colId xmlns:a16="http://schemas.microsoft.com/office/drawing/2014/main" val="3847775411"/>
                    </a:ext>
                  </a:extLst>
                </a:gridCol>
                <a:gridCol w="1503362">
                  <a:extLst>
                    <a:ext uri="{9D8B030D-6E8A-4147-A177-3AD203B41FA5}">
                      <a16:colId xmlns:a16="http://schemas.microsoft.com/office/drawing/2014/main" val="2716298370"/>
                    </a:ext>
                  </a:extLst>
                </a:gridCol>
                <a:gridCol w="1503362">
                  <a:extLst>
                    <a:ext uri="{9D8B030D-6E8A-4147-A177-3AD203B41FA5}">
                      <a16:colId xmlns:a16="http://schemas.microsoft.com/office/drawing/2014/main" val="3964649391"/>
                    </a:ext>
                  </a:extLst>
                </a:gridCol>
                <a:gridCol w="1503362">
                  <a:extLst>
                    <a:ext uri="{9D8B030D-6E8A-4147-A177-3AD203B41FA5}">
                      <a16:colId xmlns:a16="http://schemas.microsoft.com/office/drawing/2014/main" val="2638225229"/>
                    </a:ext>
                  </a:extLst>
                </a:gridCol>
                <a:gridCol w="1503362">
                  <a:extLst>
                    <a:ext uri="{9D8B030D-6E8A-4147-A177-3AD203B41FA5}">
                      <a16:colId xmlns:a16="http://schemas.microsoft.com/office/drawing/2014/main" val="3320660756"/>
                    </a:ext>
                  </a:extLst>
                </a:gridCol>
              </a:tblGrid>
              <a:tr h="370840">
                <a:tc>
                  <a:txBody>
                    <a:bodyPr/>
                    <a:lstStyle/>
                    <a:p>
                      <a:endParaRPr lang="lv-LV"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4484601"/>
                  </a:ext>
                </a:extLst>
              </a:tr>
              <a:tr h="370840">
                <a:tc>
                  <a:txBody>
                    <a:bodyPr/>
                    <a:lstStyle/>
                    <a:p>
                      <a:endParaRPr lang="lv-LV" dirty="0"/>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3883901"/>
                  </a:ext>
                </a:extLst>
              </a:tr>
              <a:tr h="370840">
                <a:tc>
                  <a:txBody>
                    <a:bodyPr/>
                    <a:lstStyle/>
                    <a:p>
                      <a:endParaRPr lang="lv-LV"/>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3742439"/>
                  </a:ext>
                </a:extLst>
              </a:tr>
              <a:tr h="370840">
                <a:tc>
                  <a:txBody>
                    <a:bodyPr/>
                    <a:lstStyle/>
                    <a:p>
                      <a:endParaRPr lang="lv-LV"/>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7937111"/>
                  </a:ext>
                </a:extLst>
              </a:tr>
              <a:tr h="370840">
                <a:tc>
                  <a:txBody>
                    <a:bodyPr/>
                    <a:lstStyle/>
                    <a:p>
                      <a:r>
                        <a:rPr lang="lv-LV" b="1" dirty="0"/>
                        <a:t>Gadi</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2649290"/>
                  </a:ext>
                </a:extLst>
              </a:tr>
            </a:tbl>
          </a:graphicData>
        </a:graphic>
      </p:graphicFrame>
      <p:sp>
        <p:nvSpPr>
          <p:cNvPr id="11" name="Arrow: Chevron 10">
            <a:extLst>
              <a:ext uri="{FF2B5EF4-FFF2-40B4-BE49-F238E27FC236}">
                <a16:creationId xmlns:a16="http://schemas.microsoft.com/office/drawing/2014/main" id="{BEC183CF-5A1B-47FB-8E66-2C4E76BE0BEC}"/>
              </a:ext>
            </a:extLst>
          </p:cNvPr>
          <p:cNvSpPr/>
          <p:nvPr/>
        </p:nvSpPr>
        <p:spPr>
          <a:xfrm>
            <a:off x="9209794" y="3597679"/>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2" name="Rectangle 11">
            <a:extLst>
              <a:ext uri="{FF2B5EF4-FFF2-40B4-BE49-F238E27FC236}">
                <a16:creationId xmlns:a16="http://schemas.microsoft.com/office/drawing/2014/main" id="{B6D359A4-5DBD-4ED9-A796-90895C9791D3}"/>
              </a:ext>
            </a:extLst>
          </p:cNvPr>
          <p:cNvSpPr/>
          <p:nvPr/>
        </p:nvSpPr>
        <p:spPr>
          <a:xfrm>
            <a:off x="447503" y="3469728"/>
            <a:ext cx="2998052" cy="127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Rectangle 12">
            <a:extLst>
              <a:ext uri="{FF2B5EF4-FFF2-40B4-BE49-F238E27FC236}">
                <a16:creationId xmlns:a16="http://schemas.microsoft.com/office/drawing/2014/main" id="{190F091A-0D06-4187-B84B-57E39BE58131}"/>
              </a:ext>
            </a:extLst>
          </p:cNvPr>
          <p:cNvSpPr/>
          <p:nvPr/>
        </p:nvSpPr>
        <p:spPr>
          <a:xfrm>
            <a:off x="1959537" y="3219186"/>
            <a:ext cx="2998052" cy="127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Rectangle 13">
            <a:extLst>
              <a:ext uri="{FF2B5EF4-FFF2-40B4-BE49-F238E27FC236}">
                <a16:creationId xmlns:a16="http://schemas.microsoft.com/office/drawing/2014/main" id="{E1A98F98-98A1-4AE7-BF00-AF69AD5CA3AB}"/>
              </a:ext>
            </a:extLst>
          </p:cNvPr>
          <p:cNvSpPr/>
          <p:nvPr/>
        </p:nvSpPr>
        <p:spPr>
          <a:xfrm>
            <a:off x="2937127" y="2965964"/>
            <a:ext cx="2998052" cy="127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cxnSp>
        <p:nvCxnSpPr>
          <p:cNvPr id="17" name="Straight Connector 16">
            <a:extLst>
              <a:ext uri="{FF2B5EF4-FFF2-40B4-BE49-F238E27FC236}">
                <a16:creationId xmlns:a16="http://schemas.microsoft.com/office/drawing/2014/main" id="{E8E2629C-65A8-4036-89C4-36743BE19521}"/>
              </a:ext>
            </a:extLst>
          </p:cNvPr>
          <p:cNvCxnSpPr>
            <a:cxnSpLocks/>
          </p:cNvCxnSpPr>
          <p:nvPr/>
        </p:nvCxnSpPr>
        <p:spPr>
          <a:xfrm flipH="1">
            <a:off x="2937127" y="2780470"/>
            <a:ext cx="6623" cy="9719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3A2014-97CC-4A27-A07B-4AD092E8735F}"/>
              </a:ext>
            </a:extLst>
          </p:cNvPr>
          <p:cNvCxnSpPr>
            <a:cxnSpLocks/>
          </p:cNvCxnSpPr>
          <p:nvPr/>
        </p:nvCxnSpPr>
        <p:spPr>
          <a:xfrm flipH="1">
            <a:off x="2937127" y="3752413"/>
            <a:ext cx="17239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D6E8098-885A-44EE-94DE-B23004DA09E4}"/>
              </a:ext>
            </a:extLst>
          </p:cNvPr>
          <p:cNvCxnSpPr>
            <a:cxnSpLocks/>
          </p:cNvCxnSpPr>
          <p:nvPr/>
        </p:nvCxnSpPr>
        <p:spPr>
          <a:xfrm flipV="1">
            <a:off x="4661037" y="2780470"/>
            <a:ext cx="0" cy="9719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35689F-E995-4465-B7C7-6E9F1C1F0D71}"/>
              </a:ext>
            </a:extLst>
          </p:cNvPr>
          <p:cNvCxnSpPr>
            <a:cxnSpLocks/>
          </p:cNvCxnSpPr>
          <p:nvPr/>
        </p:nvCxnSpPr>
        <p:spPr>
          <a:xfrm>
            <a:off x="2937127" y="2783641"/>
            <a:ext cx="17239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CFF7BEC-3D27-4F92-8110-D519485C5919}"/>
              </a:ext>
            </a:extLst>
          </p:cNvPr>
          <p:cNvSpPr txBox="1"/>
          <p:nvPr/>
        </p:nvSpPr>
        <p:spPr>
          <a:xfrm>
            <a:off x="1959365" y="2405051"/>
            <a:ext cx="3842549" cy="369332"/>
          </a:xfrm>
          <a:prstGeom prst="rect">
            <a:avLst/>
          </a:prstGeom>
          <a:noFill/>
        </p:spPr>
        <p:txBody>
          <a:bodyPr wrap="square" rtlCol="0">
            <a:spAutoFit/>
          </a:bodyPr>
          <a:lstStyle/>
          <a:p>
            <a:pPr algn="ctr"/>
            <a:r>
              <a:rPr lang="lv-LV" b="1" dirty="0"/>
              <a:t>Aizliegums par pārkāpumu</a:t>
            </a:r>
            <a:endParaRPr lang="lv-LV" dirty="0"/>
          </a:p>
        </p:txBody>
      </p:sp>
      <p:sp>
        <p:nvSpPr>
          <p:cNvPr id="34" name="TextBox 33">
            <a:extLst>
              <a:ext uri="{FF2B5EF4-FFF2-40B4-BE49-F238E27FC236}">
                <a16:creationId xmlns:a16="http://schemas.microsoft.com/office/drawing/2014/main" id="{1F704956-F90C-4F4F-B72F-948F62706A35}"/>
              </a:ext>
            </a:extLst>
          </p:cNvPr>
          <p:cNvSpPr txBox="1"/>
          <p:nvPr/>
        </p:nvSpPr>
        <p:spPr>
          <a:xfrm>
            <a:off x="413486" y="2790377"/>
            <a:ext cx="1142646" cy="646331"/>
          </a:xfrm>
          <a:prstGeom prst="rect">
            <a:avLst/>
          </a:prstGeom>
          <a:noFill/>
        </p:spPr>
        <p:txBody>
          <a:bodyPr wrap="square" rtlCol="0">
            <a:spAutoFit/>
          </a:bodyPr>
          <a:lstStyle/>
          <a:p>
            <a:r>
              <a:rPr lang="lv-LV" b="1" dirty="0"/>
              <a:t>Punkti uz 2 gadiem</a:t>
            </a:r>
          </a:p>
        </p:txBody>
      </p:sp>
      <p:sp>
        <p:nvSpPr>
          <p:cNvPr id="49" name="TextBox 48">
            <a:extLst>
              <a:ext uri="{FF2B5EF4-FFF2-40B4-BE49-F238E27FC236}">
                <a16:creationId xmlns:a16="http://schemas.microsoft.com/office/drawing/2014/main" id="{C2CA1182-A0BF-4DAB-AB0A-A0EE637C1291}"/>
              </a:ext>
            </a:extLst>
          </p:cNvPr>
          <p:cNvSpPr txBox="1"/>
          <p:nvPr/>
        </p:nvSpPr>
        <p:spPr>
          <a:xfrm>
            <a:off x="413486" y="1925435"/>
            <a:ext cx="4416594" cy="369332"/>
          </a:xfrm>
          <a:prstGeom prst="rect">
            <a:avLst/>
          </a:prstGeom>
          <a:noFill/>
        </p:spPr>
        <p:txBody>
          <a:bodyPr wrap="none" rtlCol="0">
            <a:spAutoFit/>
          </a:bodyPr>
          <a:lstStyle/>
          <a:p>
            <a:r>
              <a:rPr lang="lv-LV" b="1" dirty="0">
                <a:latin typeface="Arial" panose="020B0604020202020204" pitchFamily="34" charset="0"/>
                <a:cs typeface="Arial" panose="020B0604020202020204" pitchFamily="34" charset="0"/>
              </a:rPr>
              <a:t>Pašlaik punktu darbība netiek apturēta</a:t>
            </a:r>
          </a:p>
        </p:txBody>
      </p:sp>
      <p:graphicFrame>
        <p:nvGraphicFramePr>
          <p:cNvPr id="3" name="Table 10">
            <a:extLst>
              <a:ext uri="{FF2B5EF4-FFF2-40B4-BE49-F238E27FC236}">
                <a16:creationId xmlns:a16="http://schemas.microsoft.com/office/drawing/2014/main" id="{DC5717BB-568E-A1F5-706F-B581FB2D22F6}"/>
              </a:ext>
            </a:extLst>
          </p:cNvPr>
          <p:cNvGraphicFramePr>
            <a:graphicFrameLocks/>
          </p:cNvGraphicFramePr>
          <p:nvPr/>
        </p:nvGraphicFramePr>
        <p:xfrm>
          <a:off x="433701" y="4769945"/>
          <a:ext cx="9020172" cy="1849120"/>
        </p:xfrm>
        <a:graphic>
          <a:graphicData uri="http://schemas.openxmlformats.org/drawingml/2006/table">
            <a:tbl>
              <a:tblPr>
                <a:tableStyleId>{5C22544A-7EE6-4342-B048-85BDC9FD1C3A}</a:tableStyleId>
              </a:tblPr>
              <a:tblGrid>
                <a:gridCol w="1503362">
                  <a:extLst>
                    <a:ext uri="{9D8B030D-6E8A-4147-A177-3AD203B41FA5}">
                      <a16:colId xmlns:a16="http://schemas.microsoft.com/office/drawing/2014/main" val="1885127227"/>
                    </a:ext>
                  </a:extLst>
                </a:gridCol>
                <a:gridCol w="1503362">
                  <a:extLst>
                    <a:ext uri="{9D8B030D-6E8A-4147-A177-3AD203B41FA5}">
                      <a16:colId xmlns:a16="http://schemas.microsoft.com/office/drawing/2014/main" val="3847775411"/>
                    </a:ext>
                  </a:extLst>
                </a:gridCol>
                <a:gridCol w="1503362">
                  <a:extLst>
                    <a:ext uri="{9D8B030D-6E8A-4147-A177-3AD203B41FA5}">
                      <a16:colId xmlns:a16="http://schemas.microsoft.com/office/drawing/2014/main" val="2716298370"/>
                    </a:ext>
                  </a:extLst>
                </a:gridCol>
                <a:gridCol w="1503362">
                  <a:extLst>
                    <a:ext uri="{9D8B030D-6E8A-4147-A177-3AD203B41FA5}">
                      <a16:colId xmlns:a16="http://schemas.microsoft.com/office/drawing/2014/main" val="3964649391"/>
                    </a:ext>
                  </a:extLst>
                </a:gridCol>
                <a:gridCol w="1503362">
                  <a:extLst>
                    <a:ext uri="{9D8B030D-6E8A-4147-A177-3AD203B41FA5}">
                      <a16:colId xmlns:a16="http://schemas.microsoft.com/office/drawing/2014/main" val="2638225229"/>
                    </a:ext>
                  </a:extLst>
                </a:gridCol>
                <a:gridCol w="1503362">
                  <a:extLst>
                    <a:ext uri="{9D8B030D-6E8A-4147-A177-3AD203B41FA5}">
                      <a16:colId xmlns:a16="http://schemas.microsoft.com/office/drawing/2014/main" val="3320660756"/>
                    </a:ext>
                  </a:extLst>
                </a:gridCol>
              </a:tblGrid>
              <a:tr h="323054">
                <a:tc>
                  <a:txBody>
                    <a:bodyPr/>
                    <a:lstStyle/>
                    <a:p>
                      <a:endParaRPr lang="lv-LV"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4484601"/>
                  </a:ext>
                </a:extLst>
              </a:tr>
              <a:tr h="370840">
                <a:tc>
                  <a:txBody>
                    <a:bodyPr/>
                    <a:lstStyle/>
                    <a:p>
                      <a:endParaRPr lang="lv-LV" dirty="0"/>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3883901"/>
                  </a:ext>
                </a:extLst>
              </a:tr>
              <a:tr h="370840">
                <a:tc>
                  <a:txBody>
                    <a:bodyPr/>
                    <a:lstStyle/>
                    <a:p>
                      <a:endParaRPr lang="lv-LV"/>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3742439"/>
                  </a:ext>
                </a:extLst>
              </a:tr>
              <a:tr h="370840">
                <a:tc>
                  <a:txBody>
                    <a:bodyPr/>
                    <a:lstStyle/>
                    <a:p>
                      <a:endParaRPr lang="lv-LV"/>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7937111"/>
                  </a:ext>
                </a:extLst>
              </a:tr>
              <a:tr h="370840">
                <a:tc>
                  <a:txBody>
                    <a:bodyPr/>
                    <a:lstStyle/>
                    <a:p>
                      <a:r>
                        <a:rPr lang="lv-LV" b="1" dirty="0"/>
                        <a:t>Gadi</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lv-LV" dirty="0"/>
                        <a:t>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2649290"/>
                  </a:ext>
                </a:extLst>
              </a:tr>
            </a:tbl>
          </a:graphicData>
        </a:graphic>
      </p:graphicFrame>
      <p:sp>
        <p:nvSpPr>
          <p:cNvPr id="4" name="Arrow: Chevron 35">
            <a:extLst>
              <a:ext uri="{FF2B5EF4-FFF2-40B4-BE49-F238E27FC236}">
                <a16:creationId xmlns:a16="http://schemas.microsoft.com/office/drawing/2014/main" id="{1D96EEAC-96A8-8A4B-A475-2FF11EC1C97B}"/>
              </a:ext>
            </a:extLst>
          </p:cNvPr>
          <p:cNvSpPr/>
          <p:nvPr/>
        </p:nvSpPr>
        <p:spPr>
          <a:xfrm>
            <a:off x="9195992" y="5980497"/>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5" name="Rectangle 36">
            <a:extLst>
              <a:ext uri="{FF2B5EF4-FFF2-40B4-BE49-F238E27FC236}">
                <a16:creationId xmlns:a16="http://schemas.microsoft.com/office/drawing/2014/main" id="{74D864C2-6CBE-24B6-96D9-0BAE9E867BEB}"/>
              </a:ext>
            </a:extLst>
          </p:cNvPr>
          <p:cNvSpPr/>
          <p:nvPr/>
        </p:nvSpPr>
        <p:spPr>
          <a:xfrm>
            <a:off x="433701" y="5852546"/>
            <a:ext cx="2483001" cy="111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Rectangle 37">
            <a:extLst>
              <a:ext uri="{FF2B5EF4-FFF2-40B4-BE49-F238E27FC236}">
                <a16:creationId xmlns:a16="http://schemas.microsoft.com/office/drawing/2014/main" id="{87DE0120-0B77-C608-FBA4-74DD06B40E0C}"/>
              </a:ext>
            </a:extLst>
          </p:cNvPr>
          <p:cNvSpPr/>
          <p:nvPr/>
        </p:nvSpPr>
        <p:spPr>
          <a:xfrm>
            <a:off x="1945735" y="5602004"/>
            <a:ext cx="984212" cy="127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Rectangle 38">
            <a:extLst>
              <a:ext uri="{FF2B5EF4-FFF2-40B4-BE49-F238E27FC236}">
                <a16:creationId xmlns:a16="http://schemas.microsoft.com/office/drawing/2014/main" id="{8E4E7E1A-E3DB-4B46-EFB6-457ED6F531C4}"/>
              </a:ext>
            </a:extLst>
          </p:cNvPr>
          <p:cNvSpPr/>
          <p:nvPr/>
        </p:nvSpPr>
        <p:spPr>
          <a:xfrm>
            <a:off x="4647235" y="5335391"/>
            <a:ext cx="2998052" cy="127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cxnSp>
        <p:nvCxnSpPr>
          <p:cNvPr id="8" name="Straight Connector 39">
            <a:extLst>
              <a:ext uri="{FF2B5EF4-FFF2-40B4-BE49-F238E27FC236}">
                <a16:creationId xmlns:a16="http://schemas.microsoft.com/office/drawing/2014/main" id="{1929C493-9134-1DEF-0D5A-BAD7A9049EA4}"/>
              </a:ext>
            </a:extLst>
          </p:cNvPr>
          <p:cNvCxnSpPr>
            <a:cxnSpLocks/>
          </p:cNvCxnSpPr>
          <p:nvPr/>
        </p:nvCxnSpPr>
        <p:spPr>
          <a:xfrm flipH="1">
            <a:off x="2923325" y="5163288"/>
            <a:ext cx="6623" cy="9719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83F70104-1AAC-7DD4-EEDE-2A5B91E30FEB}"/>
              </a:ext>
            </a:extLst>
          </p:cNvPr>
          <p:cNvCxnSpPr>
            <a:cxnSpLocks/>
          </p:cNvCxnSpPr>
          <p:nvPr/>
        </p:nvCxnSpPr>
        <p:spPr>
          <a:xfrm flipH="1">
            <a:off x="2923325" y="6135231"/>
            <a:ext cx="17239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41">
            <a:extLst>
              <a:ext uri="{FF2B5EF4-FFF2-40B4-BE49-F238E27FC236}">
                <a16:creationId xmlns:a16="http://schemas.microsoft.com/office/drawing/2014/main" id="{853099B0-14EA-ACF5-020E-852CFB058F61}"/>
              </a:ext>
            </a:extLst>
          </p:cNvPr>
          <p:cNvCxnSpPr>
            <a:cxnSpLocks/>
          </p:cNvCxnSpPr>
          <p:nvPr/>
        </p:nvCxnSpPr>
        <p:spPr>
          <a:xfrm flipV="1">
            <a:off x="4647235" y="5163288"/>
            <a:ext cx="0" cy="9719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42">
            <a:extLst>
              <a:ext uri="{FF2B5EF4-FFF2-40B4-BE49-F238E27FC236}">
                <a16:creationId xmlns:a16="http://schemas.microsoft.com/office/drawing/2014/main" id="{7944AD68-947E-64D3-337C-A8DE9344BB23}"/>
              </a:ext>
            </a:extLst>
          </p:cNvPr>
          <p:cNvCxnSpPr>
            <a:cxnSpLocks/>
          </p:cNvCxnSpPr>
          <p:nvPr/>
        </p:nvCxnSpPr>
        <p:spPr>
          <a:xfrm>
            <a:off x="2923325" y="5166459"/>
            <a:ext cx="17239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4E99542-FE6C-84FD-D38A-51B1F1A33D9D}"/>
              </a:ext>
            </a:extLst>
          </p:cNvPr>
          <p:cNvSpPr txBox="1"/>
          <p:nvPr/>
        </p:nvSpPr>
        <p:spPr>
          <a:xfrm>
            <a:off x="2973126" y="5269711"/>
            <a:ext cx="1595485" cy="646331"/>
          </a:xfrm>
          <a:prstGeom prst="rect">
            <a:avLst/>
          </a:prstGeom>
          <a:noFill/>
        </p:spPr>
        <p:txBody>
          <a:bodyPr wrap="square" rtlCol="0">
            <a:spAutoFit/>
          </a:bodyPr>
          <a:lstStyle/>
          <a:p>
            <a:pPr algn="ctr"/>
            <a:r>
              <a:rPr lang="lv-LV" b="1" dirty="0">
                <a:solidFill>
                  <a:schemeClr val="tx2"/>
                </a:solidFill>
              </a:rPr>
              <a:t>Aizliegums par pārkāpumu</a:t>
            </a:r>
          </a:p>
        </p:txBody>
      </p:sp>
      <p:sp>
        <p:nvSpPr>
          <p:cNvPr id="19" name="TextBox 18">
            <a:extLst>
              <a:ext uri="{FF2B5EF4-FFF2-40B4-BE49-F238E27FC236}">
                <a16:creationId xmlns:a16="http://schemas.microsoft.com/office/drawing/2014/main" id="{0F1A1102-0EB6-1AC6-BA05-E0989CE1154A}"/>
              </a:ext>
            </a:extLst>
          </p:cNvPr>
          <p:cNvSpPr txBox="1"/>
          <p:nvPr/>
        </p:nvSpPr>
        <p:spPr>
          <a:xfrm>
            <a:off x="425637" y="5140176"/>
            <a:ext cx="1196751" cy="646331"/>
          </a:xfrm>
          <a:prstGeom prst="rect">
            <a:avLst/>
          </a:prstGeom>
          <a:noFill/>
        </p:spPr>
        <p:txBody>
          <a:bodyPr wrap="square" rtlCol="0">
            <a:spAutoFit/>
          </a:bodyPr>
          <a:lstStyle/>
          <a:p>
            <a:r>
              <a:rPr lang="lv-LV" b="1" dirty="0"/>
              <a:t>Punkti uz 2 gadiem</a:t>
            </a:r>
          </a:p>
        </p:txBody>
      </p:sp>
      <p:sp>
        <p:nvSpPr>
          <p:cNvPr id="21" name="Rectangle 46">
            <a:extLst>
              <a:ext uri="{FF2B5EF4-FFF2-40B4-BE49-F238E27FC236}">
                <a16:creationId xmlns:a16="http://schemas.microsoft.com/office/drawing/2014/main" id="{E868B79A-F58F-6BF5-0D2D-716686B0CFA8}"/>
              </a:ext>
            </a:extLst>
          </p:cNvPr>
          <p:cNvSpPr/>
          <p:nvPr/>
        </p:nvSpPr>
        <p:spPr>
          <a:xfrm>
            <a:off x="4647234" y="5586641"/>
            <a:ext cx="2018040" cy="143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Rectangle 47">
            <a:extLst>
              <a:ext uri="{FF2B5EF4-FFF2-40B4-BE49-F238E27FC236}">
                <a16:creationId xmlns:a16="http://schemas.microsoft.com/office/drawing/2014/main" id="{50CBFF8C-61DE-9139-3F83-8716790338EF}"/>
              </a:ext>
            </a:extLst>
          </p:cNvPr>
          <p:cNvSpPr/>
          <p:nvPr/>
        </p:nvSpPr>
        <p:spPr>
          <a:xfrm>
            <a:off x="4655300" y="5859976"/>
            <a:ext cx="501612" cy="120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404F4450-B6E1-BA22-D74F-73470380E6DE}"/>
              </a:ext>
            </a:extLst>
          </p:cNvPr>
          <p:cNvSpPr txBox="1"/>
          <p:nvPr/>
        </p:nvSpPr>
        <p:spPr>
          <a:xfrm>
            <a:off x="388464" y="4342399"/>
            <a:ext cx="6019597" cy="369332"/>
          </a:xfrm>
          <a:prstGeom prst="rect">
            <a:avLst/>
          </a:prstGeom>
          <a:noFill/>
        </p:spPr>
        <p:txBody>
          <a:bodyPr wrap="none" rtlCol="0">
            <a:spAutoFit/>
          </a:bodyPr>
          <a:lstStyle/>
          <a:p>
            <a:r>
              <a:rPr lang="lv-LV" b="1" dirty="0">
                <a:solidFill>
                  <a:schemeClr val="tx2"/>
                </a:solidFill>
                <a:latin typeface="Arial" panose="020B0604020202020204" pitchFamily="34" charset="0"/>
                <a:cs typeface="Arial" panose="020B0604020202020204" pitchFamily="34" charset="0"/>
              </a:rPr>
              <a:t>Plānots – apturēt punktu darbību uz aizlieguma laiku </a:t>
            </a:r>
          </a:p>
        </p:txBody>
      </p:sp>
      <p:sp>
        <p:nvSpPr>
          <p:cNvPr id="27" name="TextBox 26">
            <a:extLst>
              <a:ext uri="{FF2B5EF4-FFF2-40B4-BE49-F238E27FC236}">
                <a16:creationId xmlns:a16="http://schemas.microsoft.com/office/drawing/2014/main" id="{A50BB6EC-5AD2-907E-35A3-285DD5CC2303}"/>
              </a:ext>
            </a:extLst>
          </p:cNvPr>
          <p:cNvSpPr txBox="1"/>
          <p:nvPr/>
        </p:nvSpPr>
        <p:spPr>
          <a:xfrm>
            <a:off x="388464" y="1093672"/>
            <a:ext cx="9343174" cy="646331"/>
          </a:xfrm>
          <a:prstGeom prst="rect">
            <a:avLst/>
          </a:prstGeom>
          <a:noFill/>
        </p:spPr>
        <p:txBody>
          <a:bodyPr wrap="square">
            <a:spAutoFit/>
          </a:bodyPr>
          <a:lstStyle/>
          <a:p>
            <a:r>
              <a:rPr kumimoji="0" lang="lv-LV"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Punktu darbība, ja par</a:t>
            </a:r>
            <a:r>
              <a:rPr kumimoji="0" lang="lv-LV"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lv-LV"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pārkāpumu</a:t>
            </a:r>
            <a:r>
              <a:rPr kumimoji="0" lang="lv-LV"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lv-LV"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piemērots tiesību izmantošanas aizliegums vai atņemšana uz laiku līdz 3 gadiem</a:t>
            </a:r>
            <a:endParaRPr lang="en-US" sz="1600" dirty="0"/>
          </a:p>
        </p:txBody>
      </p:sp>
    </p:spTree>
    <p:extLst>
      <p:ext uri="{BB962C8B-B14F-4D97-AF65-F5344CB8AC3E}">
        <p14:creationId xmlns:p14="http://schemas.microsoft.com/office/powerpoint/2010/main" val="208770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23B-2938-4E98-AC6A-ED0B9EBD9950}"/>
              </a:ext>
            </a:extLst>
          </p:cNvPr>
          <p:cNvSpPr>
            <a:spLocks noGrp="1"/>
          </p:cNvSpPr>
          <p:nvPr>
            <p:ph type="title"/>
          </p:nvPr>
        </p:nvSpPr>
        <p:spPr>
          <a:xfrm>
            <a:off x="442225" y="1227314"/>
            <a:ext cx="9668048" cy="2050947"/>
          </a:xfrm>
        </p:spPr>
        <p:txBody>
          <a:bodyPr anchor="t">
            <a:normAutofit/>
          </a:bodyPr>
          <a:lstStyle/>
          <a:p>
            <a:r>
              <a:rPr kumimoji="0" lang="lv-LV" sz="2000" b="0" i="0" u="none" strike="noStrike" kern="1200" cap="none" spc="0" normalizeH="0" baseline="0" noProof="0" dirty="0">
                <a:ln>
                  <a:noFill/>
                </a:ln>
                <a:solidFill>
                  <a:schemeClr val="tx2"/>
                </a:solidFill>
                <a:effectLst/>
                <a:uLnTx/>
                <a:uFillTx/>
              </a:rPr>
              <a:t>Piemērojot </a:t>
            </a:r>
            <a:r>
              <a:rPr kumimoji="0" lang="lv-LV" sz="2000" i="0" u="none" strike="noStrike" kern="1200" cap="none" spc="0" normalizeH="0" baseline="0" noProof="0" dirty="0">
                <a:ln>
                  <a:noFill/>
                </a:ln>
                <a:solidFill>
                  <a:schemeClr val="tx2"/>
                </a:solidFill>
                <a:effectLst/>
                <a:uLnTx/>
                <a:uFillTx/>
              </a:rPr>
              <a:t>aizliegumu par punktiem</a:t>
            </a:r>
            <a:r>
              <a:rPr kumimoji="0" lang="lv-LV" sz="2000" b="0" i="0" u="none" strike="noStrike" kern="1200" cap="none" spc="0" normalizeH="0" baseline="0" noProof="0" dirty="0">
                <a:ln>
                  <a:noFill/>
                </a:ln>
                <a:solidFill>
                  <a:schemeClr val="tx2"/>
                </a:solidFill>
                <a:effectLst/>
                <a:uLnTx/>
                <a:uFillTx/>
              </a:rPr>
              <a:t> vai </a:t>
            </a:r>
            <a:r>
              <a:rPr lang="lv-LV" sz="2000" dirty="0">
                <a:solidFill>
                  <a:schemeClr val="tx2"/>
                </a:solidFill>
              </a:rPr>
              <a:t>atņemot tiesības </a:t>
            </a:r>
            <a:r>
              <a:rPr kumimoji="0" lang="lv-LV" sz="2000" i="0" u="none" strike="noStrike" kern="1200" cap="none" spc="0" normalizeH="0" baseline="0" noProof="0" dirty="0">
                <a:ln>
                  <a:noFill/>
                </a:ln>
                <a:solidFill>
                  <a:schemeClr val="tx2"/>
                </a:solidFill>
                <a:effectLst/>
                <a:uLnTx/>
                <a:uFillTx/>
              </a:rPr>
              <a:t>uz pieciem gadiem, </a:t>
            </a:r>
            <a:r>
              <a:rPr kumimoji="0" lang="lv-LV" sz="2000" b="0" i="0" u="none" strike="noStrike" kern="1200" cap="none" spc="0" normalizeH="0" baseline="0" noProof="0" dirty="0">
                <a:ln>
                  <a:noFill/>
                </a:ln>
                <a:solidFill>
                  <a:schemeClr val="tx2"/>
                </a:solidFill>
                <a:effectLst/>
                <a:uLnTx/>
                <a:uFillTx/>
              </a:rPr>
              <a:t>vadītājam tiek dzēsti visi reģistrētie punkti.</a:t>
            </a:r>
            <a:br>
              <a:rPr kumimoji="0" lang="lv-LV" sz="2000" b="0" i="0" u="none" strike="noStrike" kern="1200" cap="none" spc="0" normalizeH="0" baseline="0" noProof="0" dirty="0">
                <a:ln>
                  <a:noFill/>
                </a:ln>
                <a:solidFill>
                  <a:schemeClr val="tx2"/>
                </a:solidFill>
                <a:effectLst/>
                <a:uLnTx/>
                <a:uFillTx/>
              </a:rPr>
            </a:br>
            <a:r>
              <a:rPr kumimoji="0" lang="lv-LV" sz="2000" b="0" i="0" u="none" strike="noStrike" kern="1200" cap="none" spc="0" normalizeH="0" baseline="0" noProof="0" dirty="0">
                <a:ln>
                  <a:noFill/>
                </a:ln>
                <a:solidFill>
                  <a:schemeClr val="tx2"/>
                </a:solidFill>
                <a:effectLst/>
                <a:uLnTx/>
                <a:uFillTx/>
              </a:rPr>
              <a:t> </a:t>
            </a:r>
            <a:br>
              <a:rPr kumimoji="0" lang="lv-LV" sz="2000" i="0" u="none" strike="noStrike" kern="1200" cap="none" spc="0" normalizeH="0" baseline="0" noProof="0" dirty="0">
                <a:ln>
                  <a:noFill/>
                </a:ln>
                <a:solidFill>
                  <a:schemeClr val="tx2"/>
                </a:solidFill>
                <a:effectLst/>
                <a:uLnTx/>
                <a:uFillTx/>
              </a:rPr>
            </a:br>
            <a:r>
              <a:rPr lang="lv-LV" sz="2000" b="0" dirty="0">
                <a:solidFill>
                  <a:schemeClr val="tx2"/>
                </a:solidFill>
              </a:rPr>
              <a:t>Atņemot tiesības uz pieciem gadiem, par attiecīgo pārkāpumu punkti netiek reģistrēti, jo pēc tik ilga laika zūd punktu uzvedību ietekmējošais raksturs</a:t>
            </a:r>
            <a:r>
              <a:rPr lang="lv-LV" sz="2000" dirty="0">
                <a:solidFill>
                  <a:schemeClr val="tx2"/>
                </a:solidFill>
              </a:rPr>
              <a:t>. </a:t>
            </a:r>
            <a:r>
              <a:rPr lang="lv-LV" sz="2000" b="0" dirty="0">
                <a:solidFill>
                  <a:schemeClr val="tx2"/>
                </a:solidFill>
              </a:rPr>
              <a:t> </a:t>
            </a:r>
            <a:br>
              <a:rPr kumimoji="0" lang="lv-LV" sz="2000" b="0" i="0" u="none" strike="noStrike" kern="1200" cap="none" spc="0" normalizeH="0" baseline="0" noProof="0" dirty="0">
                <a:ln>
                  <a:noFill/>
                </a:ln>
                <a:solidFill>
                  <a:schemeClr val="tx2"/>
                </a:solidFill>
                <a:effectLst/>
                <a:uLnTx/>
                <a:uFillTx/>
              </a:rPr>
            </a:br>
            <a:endParaRPr lang="lv-LV" sz="2000" dirty="0">
              <a:solidFill>
                <a:schemeClr val="tx2"/>
              </a:solidFill>
            </a:endParaRPr>
          </a:p>
        </p:txBody>
      </p:sp>
      <p:graphicFrame>
        <p:nvGraphicFramePr>
          <p:cNvPr id="30" name="Table 10">
            <a:extLst>
              <a:ext uri="{FF2B5EF4-FFF2-40B4-BE49-F238E27FC236}">
                <a16:creationId xmlns:a16="http://schemas.microsoft.com/office/drawing/2014/main" id="{C70C3770-FA15-4C18-BD1E-8DF3414E196E}"/>
              </a:ext>
            </a:extLst>
          </p:cNvPr>
          <p:cNvGraphicFramePr>
            <a:graphicFrameLocks noGrp="1"/>
          </p:cNvGraphicFramePr>
          <p:nvPr>
            <p:ph idx="1"/>
            <p:extLst>
              <p:ext uri="{D42A27DB-BD31-4B8C-83A1-F6EECF244321}">
                <p14:modId xmlns:p14="http://schemas.microsoft.com/office/powerpoint/2010/main" val="411288066"/>
              </p:ext>
            </p:extLst>
          </p:nvPr>
        </p:nvGraphicFramePr>
        <p:xfrm>
          <a:off x="522165" y="3525322"/>
          <a:ext cx="9010647" cy="1828800"/>
        </p:xfrm>
        <a:graphic>
          <a:graphicData uri="http://schemas.openxmlformats.org/drawingml/2006/table">
            <a:tbl>
              <a:tblPr>
                <a:tableStyleId>{5C22544A-7EE6-4342-B048-85BDC9FD1C3A}</a:tableStyleId>
              </a:tblPr>
              <a:tblGrid>
                <a:gridCol w="1493837">
                  <a:extLst>
                    <a:ext uri="{9D8B030D-6E8A-4147-A177-3AD203B41FA5}">
                      <a16:colId xmlns:a16="http://schemas.microsoft.com/office/drawing/2014/main" val="1885127227"/>
                    </a:ext>
                  </a:extLst>
                </a:gridCol>
                <a:gridCol w="1503362">
                  <a:extLst>
                    <a:ext uri="{9D8B030D-6E8A-4147-A177-3AD203B41FA5}">
                      <a16:colId xmlns:a16="http://schemas.microsoft.com/office/drawing/2014/main" val="3847775411"/>
                    </a:ext>
                  </a:extLst>
                </a:gridCol>
                <a:gridCol w="1503362">
                  <a:extLst>
                    <a:ext uri="{9D8B030D-6E8A-4147-A177-3AD203B41FA5}">
                      <a16:colId xmlns:a16="http://schemas.microsoft.com/office/drawing/2014/main" val="2716298370"/>
                    </a:ext>
                  </a:extLst>
                </a:gridCol>
                <a:gridCol w="1503362">
                  <a:extLst>
                    <a:ext uri="{9D8B030D-6E8A-4147-A177-3AD203B41FA5}">
                      <a16:colId xmlns:a16="http://schemas.microsoft.com/office/drawing/2014/main" val="3964649391"/>
                    </a:ext>
                  </a:extLst>
                </a:gridCol>
                <a:gridCol w="1503362">
                  <a:extLst>
                    <a:ext uri="{9D8B030D-6E8A-4147-A177-3AD203B41FA5}">
                      <a16:colId xmlns:a16="http://schemas.microsoft.com/office/drawing/2014/main" val="2638225229"/>
                    </a:ext>
                  </a:extLst>
                </a:gridCol>
                <a:gridCol w="1503362">
                  <a:extLst>
                    <a:ext uri="{9D8B030D-6E8A-4147-A177-3AD203B41FA5}">
                      <a16:colId xmlns:a16="http://schemas.microsoft.com/office/drawing/2014/main" val="3320660756"/>
                    </a:ext>
                  </a:extLst>
                </a:gridCol>
              </a:tblGrid>
              <a:tr h="331834">
                <a:tc>
                  <a:txBody>
                    <a:bodyPr/>
                    <a:lstStyle/>
                    <a:p>
                      <a:endParaRPr lang="lv-LV"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4484601"/>
                  </a:ext>
                </a:extLst>
              </a:tr>
              <a:tr h="340170">
                <a:tc>
                  <a:txBody>
                    <a:bodyPr/>
                    <a:lstStyle/>
                    <a:p>
                      <a:endParaRPr lang="lv-LV" dirty="0"/>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3883901"/>
                  </a:ext>
                </a:extLst>
              </a:tr>
              <a:tr h="340170">
                <a:tc>
                  <a:txBody>
                    <a:bodyPr/>
                    <a:lstStyle/>
                    <a:p>
                      <a:endParaRPr lang="lv-LV" dirty="0"/>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3742439"/>
                  </a:ext>
                </a:extLst>
              </a:tr>
              <a:tr h="340170">
                <a:tc>
                  <a:txBody>
                    <a:bodyPr/>
                    <a:lstStyle/>
                    <a:p>
                      <a:endParaRPr lang="lv-LV"/>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7937111"/>
                  </a:ext>
                </a:extLst>
              </a:tr>
              <a:tr h="340170">
                <a:tc>
                  <a:txBody>
                    <a:bodyPr/>
                    <a:lstStyle/>
                    <a:p>
                      <a:endParaRPr lang="lv-LV"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lv-LV"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2649290"/>
                  </a:ext>
                </a:extLst>
              </a:tr>
            </a:tbl>
          </a:graphicData>
        </a:graphic>
      </p:graphicFrame>
      <p:sp>
        <p:nvSpPr>
          <p:cNvPr id="31" name="Arrow: Chevron 30">
            <a:extLst>
              <a:ext uri="{FF2B5EF4-FFF2-40B4-BE49-F238E27FC236}">
                <a16:creationId xmlns:a16="http://schemas.microsoft.com/office/drawing/2014/main" id="{1D3CEDEA-613B-43A1-9DB6-92F6E9020F04}"/>
              </a:ext>
            </a:extLst>
          </p:cNvPr>
          <p:cNvSpPr/>
          <p:nvPr/>
        </p:nvSpPr>
        <p:spPr>
          <a:xfrm>
            <a:off x="9141287" y="4729993"/>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40" name="TextBox 39">
            <a:extLst>
              <a:ext uri="{FF2B5EF4-FFF2-40B4-BE49-F238E27FC236}">
                <a16:creationId xmlns:a16="http://schemas.microsoft.com/office/drawing/2014/main" id="{A25483D1-EEAC-4023-9923-D0EC1964AECA}"/>
              </a:ext>
            </a:extLst>
          </p:cNvPr>
          <p:cNvSpPr txBox="1"/>
          <p:nvPr/>
        </p:nvSpPr>
        <p:spPr>
          <a:xfrm>
            <a:off x="522165" y="4291710"/>
            <a:ext cx="1142646" cy="369332"/>
          </a:xfrm>
          <a:prstGeom prst="rect">
            <a:avLst/>
          </a:prstGeom>
          <a:noFill/>
        </p:spPr>
        <p:txBody>
          <a:bodyPr wrap="square" rtlCol="0">
            <a:spAutoFit/>
          </a:bodyPr>
          <a:lstStyle/>
          <a:p>
            <a:r>
              <a:rPr lang="lv-LV" b="1" dirty="0"/>
              <a:t>Punkti</a:t>
            </a:r>
          </a:p>
        </p:txBody>
      </p:sp>
      <p:sp>
        <p:nvSpPr>
          <p:cNvPr id="43" name="Flowchart: Process 42">
            <a:extLst>
              <a:ext uri="{FF2B5EF4-FFF2-40B4-BE49-F238E27FC236}">
                <a16:creationId xmlns:a16="http://schemas.microsoft.com/office/drawing/2014/main" id="{D67E1C79-9EC7-4115-9188-A97A1EB04F9B}"/>
              </a:ext>
            </a:extLst>
          </p:cNvPr>
          <p:cNvSpPr/>
          <p:nvPr/>
        </p:nvSpPr>
        <p:spPr>
          <a:xfrm>
            <a:off x="4870496" y="3838160"/>
            <a:ext cx="1512033" cy="1082801"/>
          </a:xfrm>
          <a:prstGeom prst="flowChartProcess">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Rectangle 16">
            <a:extLst>
              <a:ext uri="{FF2B5EF4-FFF2-40B4-BE49-F238E27FC236}">
                <a16:creationId xmlns:a16="http://schemas.microsoft.com/office/drawing/2014/main" id="{4A1C82C5-3877-4424-BCCB-CA8FCBAF2078}"/>
              </a:ext>
            </a:extLst>
          </p:cNvPr>
          <p:cNvSpPr/>
          <p:nvPr/>
        </p:nvSpPr>
        <p:spPr>
          <a:xfrm>
            <a:off x="2233971" y="4670921"/>
            <a:ext cx="2644526" cy="118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Rectangle 17">
            <a:extLst>
              <a:ext uri="{FF2B5EF4-FFF2-40B4-BE49-F238E27FC236}">
                <a16:creationId xmlns:a16="http://schemas.microsoft.com/office/drawing/2014/main" id="{916A1D82-B08A-4F18-B903-64F07F335AC6}"/>
              </a:ext>
            </a:extLst>
          </p:cNvPr>
          <p:cNvSpPr/>
          <p:nvPr/>
        </p:nvSpPr>
        <p:spPr>
          <a:xfrm>
            <a:off x="2649895" y="4450983"/>
            <a:ext cx="2220601" cy="117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Rectangle 18">
            <a:extLst>
              <a:ext uri="{FF2B5EF4-FFF2-40B4-BE49-F238E27FC236}">
                <a16:creationId xmlns:a16="http://schemas.microsoft.com/office/drawing/2014/main" id="{22F57954-15CF-4F69-8556-592451E41824}"/>
              </a:ext>
            </a:extLst>
          </p:cNvPr>
          <p:cNvSpPr/>
          <p:nvPr/>
        </p:nvSpPr>
        <p:spPr>
          <a:xfrm>
            <a:off x="3087724" y="4231045"/>
            <a:ext cx="1782772" cy="117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extBox 19">
            <a:extLst>
              <a:ext uri="{FF2B5EF4-FFF2-40B4-BE49-F238E27FC236}">
                <a16:creationId xmlns:a16="http://schemas.microsoft.com/office/drawing/2014/main" id="{381E903B-9EEB-4249-8AED-784D9C1C3C09}"/>
              </a:ext>
            </a:extLst>
          </p:cNvPr>
          <p:cNvSpPr txBox="1"/>
          <p:nvPr/>
        </p:nvSpPr>
        <p:spPr>
          <a:xfrm>
            <a:off x="4963603" y="3871730"/>
            <a:ext cx="1418926" cy="1015663"/>
          </a:xfrm>
          <a:prstGeom prst="rect">
            <a:avLst/>
          </a:prstGeom>
          <a:noFill/>
        </p:spPr>
        <p:txBody>
          <a:bodyPr wrap="square" rtlCol="0">
            <a:spAutoFit/>
          </a:bodyPr>
          <a:lstStyle/>
          <a:p>
            <a:pPr algn="ctr"/>
            <a:r>
              <a:rPr lang="lv-LV" sz="1400" b="1" dirty="0"/>
              <a:t>Aizliegums</a:t>
            </a:r>
            <a:r>
              <a:rPr lang="lv-LV" b="1" dirty="0"/>
              <a:t> </a:t>
            </a:r>
            <a:r>
              <a:rPr lang="lv-LV" sz="1400" b="1" dirty="0"/>
              <a:t>par punktiem vai atņemšana uz 5 gadiem</a:t>
            </a:r>
            <a:endParaRPr lang="lv-LV" dirty="0"/>
          </a:p>
        </p:txBody>
      </p:sp>
      <p:sp>
        <p:nvSpPr>
          <p:cNvPr id="21" name="Rectangle 20">
            <a:extLst>
              <a:ext uri="{FF2B5EF4-FFF2-40B4-BE49-F238E27FC236}">
                <a16:creationId xmlns:a16="http://schemas.microsoft.com/office/drawing/2014/main" id="{37198FA4-7688-44D8-AC51-D8FDF2FA7442}"/>
              </a:ext>
            </a:extLst>
          </p:cNvPr>
          <p:cNvSpPr/>
          <p:nvPr/>
        </p:nvSpPr>
        <p:spPr>
          <a:xfrm>
            <a:off x="3958916" y="4007517"/>
            <a:ext cx="911580" cy="116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itle 1">
            <a:extLst>
              <a:ext uri="{FF2B5EF4-FFF2-40B4-BE49-F238E27FC236}">
                <a16:creationId xmlns:a16="http://schemas.microsoft.com/office/drawing/2014/main" id="{54B60BDC-5994-7B4A-45C7-C9D6768F6CFF}"/>
              </a:ext>
            </a:extLst>
          </p:cNvPr>
          <p:cNvSpPr txBox="1">
            <a:spLocks/>
          </p:cNvSpPr>
          <p:nvPr/>
        </p:nvSpPr>
        <p:spPr>
          <a:xfrm>
            <a:off x="442225" y="392735"/>
            <a:ext cx="9020172" cy="10272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3000">
                <a:solidFill>
                  <a:srgbClr val="000000"/>
                </a:solidFill>
              </a:rPr>
              <a:t>Punktu termiņi un piemērošanas kārtība</a:t>
            </a:r>
            <a:endParaRPr lang="lv-LV" sz="3000" dirty="0"/>
          </a:p>
        </p:txBody>
      </p:sp>
    </p:spTree>
    <p:extLst>
      <p:ext uri="{BB962C8B-B14F-4D97-AF65-F5344CB8AC3E}">
        <p14:creationId xmlns:p14="http://schemas.microsoft.com/office/powerpoint/2010/main" val="2311490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isnstūris: ar noapaļotiem stūriem 4">
            <a:extLst>
              <a:ext uri="{FF2B5EF4-FFF2-40B4-BE49-F238E27FC236}">
                <a16:creationId xmlns:a16="http://schemas.microsoft.com/office/drawing/2014/main" id="{666D3A0F-C9AA-ED99-B2AA-8E9CCC012CA8}"/>
              </a:ext>
            </a:extLst>
          </p:cNvPr>
          <p:cNvSpPr/>
          <p:nvPr/>
        </p:nvSpPr>
        <p:spPr>
          <a:xfrm>
            <a:off x="457199" y="2009775"/>
            <a:ext cx="8048625" cy="838200"/>
          </a:xfrm>
          <a:prstGeom prst="roundRect">
            <a:avLst>
              <a:gd name="adj" fmla="val 1658"/>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512CA-1640-42C7-A82D-2A9BC9CA9806}"/>
              </a:ext>
            </a:extLst>
          </p:cNvPr>
          <p:cNvSpPr>
            <a:spLocks noGrp="1"/>
          </p:cNvSpPr>
          <p:nvPr>
            <p:ph type="title"/>
          </p:nvPr>
        </p:nvSpPr>
        <p:spPr>
          <a:xfrm>
            <a:off x="533400" y="583483"/>
            <a:ext cx="9451522" cy="1049374"/>
          </a:xfrm>
        </p:spPr>
        <p:txBody>
          <a:bodyPr anchor="t">
            <a:noAutofit/>
          </a:bodyPr>
          <a:lstStyle/>
          <a:p>
            <a:r>
              <a:rPr kumimoji="0" lang="lv-LV" sz="3000" i="0" u="none" strike="noStrike" kern="1200" cap="none" spc="0" normalizeH="0" baseline="0" noProof="0" dirty="0">
                <a:ln>
                  <a:noFill/>
                </a:ln>
                <a:solidFill>
                  <a:srgbClr val="000000"/>
                </a:solidFill>
                <a:effectLst/>
                <a:uLnTx/>
                <a:uFillTx/>
              </a:rPr>
              <a:t>Punktu skaita izmaiņas par pārkāpumiem </a:t>
            </a:r>
            <a:endParaRPr lang="lv-LV" sz="3000" dirty="0"/>
          </a:p>
        </p:txBody>
      </p:sp>
      <p:graphicFrame>
        <p:nvGraphicFramePr>
          <p:cNvPr id="9" name="Table 8">
            <a:extLst>
              <a:ext uri="{FF2B5EF4-FFF2-40B4-BE49-F238E27FC236}">
                <a16:creationId xmlns:a16="http://schemas.microsoft.com/office/drawing/2014/main" id="{483AEAAB-4603-447B-A44E-E3A3453E7090}"/>
              </a:ext>
            </a:extLst>
          </p:cNvPr>
          <p:cNvGraphicFramePr>
            <a:graphicFrameLocks noGrp="1"/>
          </p:cNvGraphicFramePr>
          <p:nvPr>
            <p:extLst>
              <p:ext uri="{D42A27DB-BD31-4B8C-83A1-F6EECF244321}">
                <p14:modId xmlns:p14="http://schemas.microsoft.com/office/powerpoint/2010/main" val="3721848351"/>
              </p:ext>
            </p:extLst>
          </p:nvPr>
        </p:nvGraphicFramePr>
        <p:xfrm>
          <a:off x="533400" y="2086204"/>
          <a:ext cx="7870492" cy="3541611"/>
        </p:xfrm>
        <a:graphic>
          <a:graphicData uri="http://schemas.openxmlformats.org/drawingml/2006/table">
            <a:tbl>
              <a:tblPr firstRow="1" firstCol="1" bandRow="1"/>
              <a:tblGrid>
                <a:gridCol w="4262340">
                  <a:extLst>
                    <a:ext uri="{9D8B030D-6E8A-4147-A177-3AD203B41FA5}">
                      <a16:colId xmlns:a16="http://schemas.microsoft.com/office/drawing/2014/main" val="463109041"/>
                    </a:ext>
                  </a:extLst>
                </a:gridCol>
                <a:gridCol w="1733016">
                  <a:extLst>
                    <a:ext uri="{9D8B030D-6E8A-4147-A177-3AD203B41FA5}">
                      <a16:colId xmlns:a16="http://schemas.microsoft.com/office/drawing/2014/main" val="1625933844"/>
                    </a:ext>
                  </a:extLst>
                </a:gridCol>
                <a:gridCol w="1875136">
                  <a:extLst>
                    <a:ext uri="{9D8B030D-6E8A-4147-A177-3AD203B41FA5}">
                      <a16:colId xmlns:a16="http://schemas.microsoft.com/office/drawing/2014/main" val="1571140242"/>
                    </a:ext>
                  </a:extLst>
                </a:gridCol>
              </a:tblGrid>
              <a:tr h="404949">
                <a:tc>
                  <a:txBody>
                    <a:bodyPr/>
                    <a:lstStyle/>
                    <a:p>
                      <a:endParaRPr lang="lv-LV" dirty="0"/>
                    </a:p>
                  </a:txBody>
                  <a:tcPr marL="68580" marR="6858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Punkti</a:t>
                      </a:r>
                    </a:p>
                  </a:txBody>
                  <a:tcPr marL="68580" marR="68580" marT="0" marB="0" anchor="ctr">
                    <a:lnL w="12700" cap="flat" cmpd="sng" algn="ctr">
                      <a:no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lv-LV"/>
                    </a:p>
                  </a:txBody>
                  <a:tcPr/>
                </a:tc>
                <a:extLst>
                  <a:ext uri="{0D108BD9-81ED-4DB2-BD59-A6C34878D82A}">
                    <a16:rowId xmlns:a16="http://schemas.microsoft.com/office/drawing/2014/main" val="77837208"/>
                  </a:ext>
                </a:extLst>
              </a:tr>
              <a:tr h="359246">
                <a:tc>
                  <a:txBody>
                    <a:bodyPr/>
                    <a:lstStyle/>
                    <a:p>
                      <a:pP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Ātruma pārsniegums:</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800" b="1" kern="100">
                          <a:effectLst/>
                          <a:latin typeface="Arial" panose="020B0604020202020204" pitchFamily="34" charset="0"/>
                          <a:ea typeface="Calibri" panose="020F0502020204030204" pitchFamily="34" charset="0"/>
                          <a:cs typeface="Arial" panose="020B0604020202020204" pitchFamily="34" charset="0"/>
                        </a:rPr>
                        <a:t>Pašlaik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Plānots</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4069466"/>
                  </a:ext>
                </a:extLst>
              </a:tr>
              <a:tr h="416803">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11 - 20</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966358"/>
                  </a:ext>
                </a:extLst>
              </a:tr>
              <a:tr h="416803">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21 – 30 </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127827"/>
                  </a:ext>
                </a:extLst>
              </a:tr>
              <a:tr h="416803">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31 – 40 </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3368602"/>
                  </a:ext>
                </a:extLst>
              </a:tr>
              <a:tr h="433987">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41 – 50</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lv-LV" sz="1600" b="1" kern="10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968970"/>
                  </a:ext>
                </a:extLst>
              </a:tr>
              <a:tr h="372986">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51 – 60 </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727250"/>
                  </a:ext>
                </a:extLst>
              </a:tr>
              <a:tr h="336835">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61 – 70</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200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6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426148"/>
                  </a:ext>
                </a:extLst>
              </a:tr>
              <a:tr h="383199">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71 -</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43178135"/>
                  </a:ext>
                </a:extLst>
              </a:tr>
            </a:tbl>
          </a:graphicData>
        </a:graphic>
      </p:graphicFrame>
      <p:sp>
        <p:nvSpPr>
          <p:cNvPr id="4" name="TextBox 3">
            <a:extLst>
              <a:ext uri="{FF2B5EF4-FFF2-40B4-BE49-F238E27FC236}">
                <a16:creationId xmlns:a16="http://schemas.microsoft.com/office/drawing/2014/main" id="{02979F7F-29DB-A48C-871F-DB41E8DEB987}"/>
              </a:ext>
            </a:extLst>
          </p:cNvPr>
          <p:cNvSpPr txBox="1"/>
          <p:nvPr/>
        </p:nvSpPr>
        <p:spPr>
          <a:xfrm>
            <a:off x="533400" y="1332105"/>
            <a:ext cx="6096000" cy="369332"/>
          </a:xfrm>
          <a:prstGeom prst="rect">
            <a:avLst/>
          </a:prstGeom>
          <a:noFill/>
        </p:spPr>
        <p:txBody>
          <a:bodyPr wrap="square">
            <a:spAutoFit/>
          </a:bodyPr>
          <a:lstStyle/>
          <a:p>
            <a:r>
              <a:rPr kumimoji="0" lang="lv-LV"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Palielināts punktu skaits </a:t>
            </a:r>
            <a:r>
              <a:rPr kumimoji="0" lang="lv-LV"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 ātruma pārsniegšanu</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7682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ar noapaļotiem stūriem 2">
            <a:extLst>
              <a:ext uri="{FF2B5EF4-FFF2-40B4-BE49-F238E27FC236}">
                <a16:creationId xmlns:a16="http://schemas.microsoft.com/office/drawing/2014/main" id="{DC75B69A-DA1B-CF61-472B-9D7F8D880492}"/>
              </a:ext>
            </a:extLst>
          </p:cNvPr>
          <p:cNvSpPr/>
          <p:nvPr/>
        </p:nvSpPr>
        <p:spPr>
          <a:xfrm>
            <a:off x="314325" y="1876424"/>
            <a:ext cx="8924925" cy="1054667"/>
          </a:xfrm>
          <a:prstGeom prst="roundRect">
            <a:avLst>
              <a:gd name="adj" fmla="val 1658"/>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4714167D-965D-4B93-A960-DA6DBC8A2441}"/>
              </a:ext>
            </a:extLst>
          </p:cNvPr>
          <p:cNvGraphicFramePr>
            <a:graphicFrameLocks noGrp="1"/>
          </p:cNvGraphicFramePr>
          <p:nvPr>
            <p:ph idx="1"/>
            <p:extLst>
              <p:ext uri="{D42A27DB-BD31-4B8C-83A1-F6EECF244321}">
                <p14:modId xmlns:p14="http://schemas.microsoft.com/office/powerpoint/2010/main" val="216510523"/>
              </p:ext>
            </p:extLst>
          </p:nvPr>
        </p:nvGraphicFramePr>
        <p:xfrm>
          <a:off x="400049" y="1970331"/>
          <a:ext cx="8743952" cy="4196412"/>
        </p:xfrm>
        <a:graphic>
          <a:graphicData uri="http://schemas.openxmlformats.org/drawingml/2006/table">
            <a:tbl>
              <a:tblPr firstRow="1" firstCol="1" bandRow="1"/>
              <a:tblGrid>
                <a:gridCol w="5918984">
                  <a:extLst>
                    <a:ext uri="{9D8B030D-6E8A-4147-A177-3AD203B41FA5}">
                      <a16:colId xmlns:a16="http://schemas.microsoft.com/office/drawing/2014/main" val="2421247995"/>
                    </a:ext>
                  </a:extLst>
                </a:gridCol>
                <a:gridCol w="1345998">
                  <a:extLst>
                    <a:ext uri="{9D8B030D-6E8A-4147-A177-3AD203B41FA5}">
                      <a16:colId xmlns:a16="http://schemas.microsoft.com/office/drawing/2014/main" val="108835253"/>
                    </a:ext>
                  </a:extLst>
                </a:gridCol>
                <a:gridCol w="1478970">
                  <a:extLst>
                    <a:ext uri="{9D8B030D-6E8A-4147-A177-3AD203B41FA5}">
                      <a16:colId xmlns:a16="http://schemas.microsoft.com/office/drawing/2014/main" val="3881685286"/>
                    </a:ext>
                  </a:extLst>
                </a:gridCol>
              </a:tblGrid>
              <a:tr h="419937">
                <a:tc>
                  <a:txBody>
                    <a:bodyPr/>
                    <a:lstStyle/>
                    <a:p>
                      <a:pPr>
                        <a:lnSpc>
                          <a:spcPct val="107000"/>
                        </a:lnSpc>
                        <a:spcAft>
                          <a:spcPts val="800"/>
                        </a:spcAft>
                      </a:pPr>
                      <a:r>
                        <a:rPr lang="lv-LV" sz="1800" kern="1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Punkti</a:t>
                      </a: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lv-LV"/>
                    </a:p>
                  </a:txBody>
                  <a:tcPr/>
                </a:tc>
                <a:extLst>
                  <a:ext uri="{0D108BD9-81ED-4DB2-BD59-A6C34878D82A}">
                    <a16:rowId xmlns:a16="http://schemas.microsoft.com/office/drawing/2014/main" val="349595201"/>
                  </a:ext>
                </a:extLst>
              </a:tr>
              <a:tr h="523037">
                <a:tc>
                  <a:txBody>
                    <a:bodyPr/>
                    <a:lstStyle/>
                    <a:p>
                      <a:pP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Pārkāpums</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Pašlaik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Plānots</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448389"/>
                  </a:ext>
                </a:extLst>
              </a:tr>
              <a:tr h="437122">
                <a:tc>
                  <a:txBody>
                    <a:bodyPr/>
                    <a:lstStyle/>
                    <a:p>
                      <a:pPr>
                        <a:lnSpc>
                          <a:spcPct val="107000"/>
                        </a:lnSpc>
                        <a:spcAft>
                          <a:spcPts val="800"/>
                        </a:spcAft>
                      </a:pPr>
                      <a:r>
                        <a:rPr lang="lv-LV" sz="1600" kern="0" dirty="0">
                          <a:solidFill>
                            <a:srgbClr val="414142"/>
                          </a:solidFill>
                          <a:effectLst/>
                          <a:latin typeface="Arial" panose="020B0604020202020204" pitchFamily="34" charset="0"/>
                          <a:ea typeface="Calibri" panose="020F0502020204030204" pitchFamily="34" charset="0"/>
                          <a:cs typeface="Arial" panose="020B0604020202020204" pitchFamily="34" charset="0"/>
                        </a:rPr>
                        <a:t>Par traucējumu radīšanu, veicot apdzīšanu</a:t>
                      </a:r>
                      <a:endParaRPr lang="lv-LV" sz="1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6261863"/>
                  </a:ext>
                </a:extLst>
              </a:tr>
              <a:tr h="437122">
                <a:tc>
                  <a:txBody>
                    <a:bodyPr/>
                    <a:lstStyle/>
                    <a:p>
                      <a:pPr>
                        <a:lnSpc>
                          <a:spcPct val="107000"/>
                        </a:lnSpc>
                        <a:spcAft>
                          <a:spcPts val="800"/>
                        </a:spcAft>
                      </a:pPr>
                      <a:r>
                        <a:rPr lang="lv-LV" sz="1600" kern="0" dirty="0">
                          <a:solidFill>
                            <a:srgbClr val="414142"/>
                          </a:solidFill>
                          <a:effectLst/>
                          <a:latin typeface="Arial" panose="020B0604020202020204" pitchFamily="34" charset="0"/>
                          <a:ea typeface="Calibri" panose="020F0502020204030204" pitchFamily="34" charset="0"/>
                          <a:cs typeface="Arial" panose="020B0604020202020204" pitchFamily="34" charset="0"/>
                        </a:rPr>
                        <a:t>Par apdzīšanu uz dzelzceļa pārbrauktuvēm</a:t>
                      </a:r>
                      <a:endParaRPr lang="lv-LV" sz="1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4078741"/>
                  </a:ext>
                </a:extLst>
              </a:tr>
              <a:tr h="630706">
                <a:tc>
                  <a:txBody>
                    <a:bodyPr/>
                    <a:lstStyle/>
                    <a:p>
                      <a:pPr>
                        <a:lnSpc>
                          <a:spcPct val="107000"/>
                        </a:lnSpc>
                        <a:spcAft>
                          <a:spcPts val="800"/>
                        </a:spcAft>
                      </a:pPr>
                      <a:r>
                        <a:rPr lang="lv-LV" sz="1600" kern="0" dirty="0">
                          <a:solidFill>
                            <a:srgbClr val="414142"/>
                          </a:solidFill>
                          <a:effectLst/>
                          <a:latin typeface="Arial" panose="020B0604020202020204" pitchFamily="34" charset="0"/>
                          <a:ea typeface="Calibri" panose="020F0502020204030204" pitchFamily="34" charset="0"/>
                          <a:cs typeface="Arial" panose="020B0604020202020204" pitchFamily="34" charset="0"/>
                        </a:rPr>
                        <a:t>Par apdzīšanu uz gājēju pārejām un tuneļos, augšupejošu ceļu beigās, bīstamos pagriezienos</a:t>
                      </a:r>
                      <a:endParaRPr lang="lv-LV" sz="1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6824365"/>
                  </a:ext>
                </a:extLst>
              </a:tr>
              <a:tr h="437122">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Par dubultas nepārtrauktas līnijas šķērsošanu apdzenot </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6028393"/>
                  </a:ext>
                </a:extLst>
              </a:tr>
              <a:tr h="437122">
                <a:tc>
                  <a:txBody>
                    <a:bodyPr/>
                    <a:lstStyle/>
                    <a:p>
                      <a:pPr>
                        <a:lnSpc>
                          <a:spcPct val="107000"/>
                        </a:lnSpc>
                        <a:spcAft>
                          <a:spcPts val="800"/>
                        </a:spcAft>
                      </a:pPr>
                      <a:r>
                        <a:rPr lang="lv-LV" sz="1600" kern="0" dirty="0">
                          <a:solidFill>
                            <a:srgbClr val="414142"/>
                          </a:solidFill>
                          <a:effectLst/>
                          <a:latin typeface="Arial" panose="020B0604020202020204" pitchFamily="34" charset="0"/>
                          <a:ea typeface="Calibri" panose="020F0502020204030204" pitchFamily="34" charset="0"/>
                          <a:cs typeface="Arial" panose="020B0604020202020204" pitchFamily="34" charset="0"/>
                        </a:rPr>
                        <a:t>Par apdzīšanu regulējamos krustojumos</a:t>
                      </a:r>
                      <a:endParaRPr lang="lv-LV" sz="1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0601147"/>
                  </a:ext>
                </a:extLst>
              </a:tr>
              <a:tr h="437122">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Par nepārtrauktās līnijas šķērsošanu apdzenot </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59651"/>
                  </a:ext>
                </a:extLst>
              </a:tr>
              <a:tr h="437122">
                <a:tc>
                  <a:txBody>
                    <a:bodyPr/>
                    <a:lstStyle/>
                    <a:p>
                      <a:pPr>
                        <a:lnSpc>
                          <a:spcPct val="100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Par ceļa zīmes «Apdzīt aizliegts» pārkāpšanu</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8403083"/>
                  </a:ext>
                </a:extLst>
              </a:tr>
            </a:tbl>
          </a:graphicData>
        </a:graphic>
      </p:graphicFrame>
      <p:sp>
        <p:nvSpPr>
          <p:cNvPr id="4" name="Title 1">
            <a:extLst>
              <a:ext uri="{FF2B5EF4-FFF2-40B4-BE49-F238E27FC236}">
                <a16:creationId xmlns:a16="http://schemas.microsoft.com/office/drawing/2014/main" id="{FCF0432D-D02F-145B-DBA3-B0621E8446BF}"/>
              </a:ext>
            </a:extLst>
          </p:cNvPr>
          <p:cNvSpPr txBox="1">
            <a:spLocks/>
          </p:cNvSpPr>
          <p:nvPr/>
        </p:nvSpPr>
        <p:spPr>
          <a:xfrm>
            <a:off x="400049" y="583483"/>
            <a:ext cx="9451522" cy="10493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3000" dirty="0">
                <a:solidFill>
                  <a:srgbClr val="000000"/>
                </a:solidFill>
              </a:rPr>
              <a:t>Punktu skaita izmaiņas par pārkāpumiem </a:t>
            </a:r>
            <a:endParaRPr lang="lv-LV" sz="3000" dirty="0"/>
          </a:p>
        </p:txBody>
      </p:sp>
      <p:sp>
        <p:nvSpPr>
          <p:cNvPr id="5" name="TextBox 4">
            <a:extLst>
              <a:ext uri="{FF2B5EF4-FFF2-40B4-BE49-F238E27FC236}">
                <a16:creationId xmlns:a16="http://schemas.microsoft.com/office/drawing/2014/main" id="{83BADF6A-82D3-1F4B-C779-2E52C1B9239B}"/>
              </a:ext>
            </a:extLst>
          </p:cNvPr>
          <p:cNvSpPr txBox="1"/>
          <p:nvPr/>
        </p:nvSpPr>
        <p:spPr>
          <a:xfrm>
            <a:off x="400049" y="1332105"/>
            <a:ext cx="6096000" cy="369332"/>
          </a:xfrm>
          <a:prstGeom prst="rect">
            <a:avLst/>
          </a:prstGeom>
          <a:noFill/>
        </p:spPr>
        <p:txBody>
          <a:bodyPr wrap="square">
            <a:spAutoFit/>
          </a:bodyPr>
          <a:lstStyle/>
          <a:p>
            <a:r>
              <a:rPr kumimoji="0" lang="lv-LV"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Palielināts punktu skaits </a:t>
            </a:r>
            <a:r>
              <a:rPr kumimoji="0" lang="lv-LV"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 pārkāpumiem apdzenot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939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ar noapaļotiem stūriem 2">
            <a:extLst>
              <a:ext uri="{FF2B5EF4-FFF2-40B4-BE49-F238E27FC236}">
                <a16:creationId xmlns:a16="http://schemas.microsoft.com/office/drawing/2014/main" id="{5B122E43-9B7D-D359-F72A-E1642C181AC7}"/>
              </a:ext>
            </a:extLst>
          </p:cNvPr>
          <p:cNvSpPr/>
          <p:nvPr/>
        </p:nvSpPr>
        <p:spPr>
          <a:xfrm>
            <a:off x="430665" y="1962150"/>
            <a:ext cx="8924925" cy="1060855"/>
          </a:xfrm>
          <a:prstGeom prst="roundRect">
            <a:avLst>
              <a:gd name="adj" fmla="val 1658"/>
            </a:avLst>
          </a:prstGeom>
          <a:solidFill>
            <a:srgbClr val="E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4714167D-965D-4B93-A960-DA6DBC8A2441}"/>
              </a:ext>
            </a:extLst>
          </p:cNvPr>
          <p:cNvGraphicFramePr>
            <a:graphicFrameLocks noGrp="1"/>
          </p:cNvGraphicFramePr>
          <p:nvPr>
            <p:ph idx="1"/>
            <p:extLst>
              <p:ext uri="{D42A27DB-BD31-4B8C-83A1-F6EECF244321}">
                <p14:modId xmlns:p14="http://schemas.microsoft.com/office/powerpoint/2010/main" val="3132576469"/>
              </p:ext>
            </p:extLst>
          </p:nvPr>
        </p:nvGraphicFramePr>
        <p:xfrm>
          <a:off x="576943" y="2050869"/>
          <a:ext cx="8632370" cy="2998940"/>
        </p:xfrm>
        <a:graphic>
          <a:graphicData uri="http://schemas.openxmlformats.org/drawingml/2006/table">
            <a:tbl>
              <a:tblPr firstRow="1" firstCol="1" bandRow="1"/>
              <a:tblGrid>
                <a:gridCol w="5851892">
                  <a:extLst>
                    <a:ext uri="{9D8B030D-6E8A-4147-A177-3AD203B41FA5}">
                      <a16:colId xmlns:a16="http://schemas.microsoft.com/office/drawing/2014/main" val="2421247995"/>
                    </a:ext>
                  </a:extLst>
                </a:gridCol>
                <a:gridCol w="1324800">
                  <a:extLst>
                    <a:ext uri="{9D8B030D-6E8A-4147-A177-3AD203B41FA5}">
                      <a16:colId xmlns:a16="http://schemas.microsoft.com/office/drawing/2014/main" val="108835253"/>
                    </a:ext>
                  </a:extLst>
                </a:gridCol>
                <a:gridCol w="1455678">
                  <a:extLst>
                    <a:ext uri="{9D8B030D-6E8A-4147-A177-3AD203B41FA5}">
                      <a16:colId xmlns:a16="http://schemas.microsoft.com/office/drawing/2014/main" val="3881685286"/>
                    </a:ext>
                  </a:extLst>
                </a:gridCol>
              </a:tblGrid>
              <a:tr h="334080">
                <a:tc>
                  <a:txBody>
                    <a:bodyPr/>
                    <a:lstStyle/>
                    <a:p>
                      <a:pPr>
                        <a:lnSpc>
                          <a:spcPct val="107000"/>
                        </a:lnSpc>
                        <a:spcAft>
                          <a:spcPts val="800"/>
                        </a:spcAft>
                      </a:pPr>
                      <a:r>
                        <a:rPr lang="lv-LV" sz="1800" kern="1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Punkti</a:t>
                      </a: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lv-LV"/>
                    </a:p>
                  </a:txBody>
                  <a:tcPr/>
                </a:tc>
                <a:extLst>
                  <a:ext uri="{0D108BD9-81ED-4DB2-BD59-A6C34878D82A}">
                    <a16:rowId xmlns:a16="http://schemas.microsoft.com/office/drawing/2014/main" val="349595201"/>
                  </a:ext>
                </a:extLst>
              </a:tr>
              <a:tr h="633694">
                <a:tc>
                  <a:txBody>
                    <a:bodyPr/>
                    <a:lstStyle/>
                    <a:p>
                      <a:pP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Pārkāpums</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Pašlaik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800" b="1" kern="100" dirty="0">
                          <a:effectLst/>
                          <a:latin typeface="Arial" panose="020B0604020202020204" pitchFamily="34" charset="0"/>
                          <a:ea typeface="Calibri" panose="020F0502020204030204" pitchFamily="34" charset="0"/>
                          <a:cs typeface="Arial" panose="020B0604020202020204" pitchFamily="34" charset="0"/>
                        </a:rPr>
                        <a:t>Plānots</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448389"/>
                  </a:ext>
                </a:extLst>
              </a:tr>
              <a:tr h="633694">
                <a:tc>
                  <a:txBody>
                    <a:bodyPr/>
                    <a:lstStyle/>
                    <a:p>
                      <a:pPr>
                        <a:lnSpc>
                          <a:spcPct val="107000"/>
                        </a:lnSpc>
                        <a:spcAft>
                          <a:spcPts val="800"/>
                        </a:spcAft>
                      </a:pPr>
                      <a:r>
                        <a:rPr lang="lv-LV" sz="1600" kern="0" dirty="0">
                          <a:solidFill>
                            <a:srgbClr val="414142"/>
                          </a:solidFill>
                          <a:effectLst/>
                          <a:latin typeface="Arial" panose="020B0604020202020204" pitchFamily="34" charset="0"/>
                          <a:ea typeface="Calibri" panose="020F0502020204030204" pitchFamily="34" charset="0"/>
                          <a:cs typeface="Arial" panose="020B0604020202020204" pitchFamily="34" charset="0"/>
                        </a:rPr>
                        <a:t>Par ceļa nedošanu vilcienam (lokomotīvei, drezīnai)</a:t>
                      </a:r>
                      <a:endParaRPr lang="lv-LV" sz="1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6261863"/>
                  </a:ext>
                </a:extLst>
              </a:tr>
              <a:tr h="633694">
                <a:tc>
                  <a:txBody>
                    <a:bodyPr/>
                    <a:lstStyle/>
                    <a:p>
                      <a:pPr>
                        <a:lnSpc>
                          <a:spcPct val="107000"/>
                        </a:lnSpc>
                        <a:spcAft>
                          <a:spcPts val="800"/>
                        </a:spcAft>
                      </a:pPr>
                      <a:r>
                        <a:rPr lang="lv-LV" sz="1600" kern="100" dirty="0">
                          <a:effectLst/>
                          <a:latin typeface="Arial" panose="020B0604020202020204" pitchFamily="34" charset="0"/>
                          <a:ea typeface="Calibri" panose="020F0502020204030204" pitchFamily="34" charset="0"/>
                          <a:cs typeface="Arial" panose="020B0604020202020204" pitchFamily="34" charset="0"/>
                        </a:rPr>
                        <a:t>Par uzbraukšanu uz dzelzceļa pārbrauktuves, kad tas aizliegts</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2461134"/>
                  </a:ext>
                </a:extLst>
              </a:tr>
              <a:tr h="633694">
                <a:tc>
                  <a:txBody>
                    <a:bodyPr/>
                    <a:lstStyle/>
                    <a:p>
                      <a:pPr>
                        <a:lnSpc>
                          <a:spcPct val="107000"/>
                        </a:lnSpc>
                        <a:spcAft>
                          <a:spcPts val="800"/>
                        </a:spcAft>
                      </a:pPr>
                      <a:r>
                        <a:rPr lang="lv-LV" sz="1600" kern="0" dirty="0">
                          <a:solidFill>
                            <a:srgbClr val="414142"/>
                          </a:solidFill>
                          <a:effectLst/>
                          <a:latin typeface="Arial" panose="020B0604020202020204" pitchFamily="34" charset="0"/>
                          <a:ea typeface="Calibri" panose="020F0502020204030204" pitchFamily="34" charset="0"/>
                          <a:cs typeface="Arial" panose="020B0604020202020204" pitchFamily="34" charset="0"/>
                        </a:rPr>
                        <a:t>Par to transportlīdzekļu apbraukšanu, kuri apturēti pirms dzelzceļa pārbrauktuves, ja kustība pāri pārbrauktuvei ir aizliegta</a:t>
                      </a:r>
                      <a:endParaRPr lang="lv-LV" sz="1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lv-LV"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971327"/>
                  </a:ext>
                </a:extLst>
              </a:tr>
            </a:tbl>
          </a:graphicData>
        </a:graphic>
      </p:graphicFrame>
      <p:sp>
        <p:nvSpPr>
          <p:cNvPr id="4" name="Title 1">
            <a:extLst>
              <a:ext uri="{FF2B5EF4-FFF2-40B4-BE49-F238E27FC236}">
                <a16:creationId xmlns:a16="http://schemas.microsoft.com/office/drawing/2014/main" id="{89014DCF-6409-1BAB-BB63-60E029FC369A}"/>
              </a:ext>
            </a:extLst>
          </p:cNvPr>
          <p:cNvSpPr txBox="1">
            <a:spLocks/>
          </p:cNvSpPr>
          <p:nvPr/>
        </p:nvSpPr>
        <p:spPr>
          <a:xfrm>
            <a:off x="400049" y="583483"/>
            <a:ext cx="9451522" cy="10493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lv-LV" sz="3000" dirty="0">
                <a:solidFill>
                  <a:srgbClr val="000000"/>
                </a:solidFill>
              </a:rPr>
              <a:t>Punktu skaita izmaiņas par pārkāpumiem </a:t>
            </a:r>
            <a:endParaRPr lang="lv-LV" sz="3000" dirty="0"/>
          </a:p>
        </p:txBody>
      </p:sp>
      <p:sp>
        <p:nvSpPr>
          <p:cNvPr id="5" name="TextBox 4">
            <a:extLst>
              <a:ext uri="{FF2B5EF4-FFF2-40B4-BE49-F238E27FC236}">
                <a16:creationId xmlns:a16="http://schemas.microsoft.com/office/drawing/2014/main" id="{BA64E246-81BD-601B-1860-31DB93891B94}"/>
              </a:ext>
            </a:extLst>
          </p:cNvPr>
          <p:cNvSpPr txBox="1"/>
          <p:nvPr/>
        </p:nvSpPr>
        <p:spPr>
          <a:xfrm>
            <a:off x="400049" y="1332105"/>
            <a:ext cx="6096000" cy="369332"/>
          </a:xfrm>
          <a:prstGeom prst="rect">
            <a:avLst/>
          </a:prstGeom>
          <a:noFill/>
        </p:spPr>
        <p:txBody>
          <a:bodyPr wrap="square">
            <a:spAutoFit/>
          </a:bodyPr>
          <a:lstStyle/>
          <a:p>
            <a:r>
              <a:rPr kumimoji="0" lang="lv-LV"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Palielināts punktu skaits </a:t>
            </a:r>
            <a:r>
              <a:rPr kumimoji="0" lang="lv-LV"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 pārkāpumiem pie dzelzceļa</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5469065"/>
      </p:ext>
    </p:extLst>
  </p:cSld>
  <p:clrMapOvr>
    <a:masterClrMapping/>
  </p:clrMapOvr>
</p:sld>
</file>

<file path=ppt/theme/theme1.xml><?xml version="1.0" encoding="utf-8"?>
<a:theme xmlns:a="http://schemas.openxmlformats.org/drawingml/2006/main" name="1_Office Theme">
  <a:themeElements>
    <a:clrScheme name="CSDD 1">
      <a:dk1>
        <a:srgbClr val="1E3828"/>
      </a:dk1>
      <a:lt1>
        <a:srgbClr val="FFF7E6"/>
      </a:lt1>
      <a:dk2>
        <a:srgbClr val="000000"/>
      </a:dk2>
      <a:lt2>
        <a:srgbClr val="FFFFFF"/>
      </a:lt2>
      <a:accent1>
        <a:srgbClr val="1E3828"/>
      </a:accent1>
      <a:accent2>
        <a:srgbClr val="365140"/>
      </a:accent2>
      <a:accent3>
        <a:srgbClr val="FFF7E6"/>
      </a:accent3>
      <a:accent4>
        <a:srgbClr val="546BFF"/>
      </a:accent4>
      <a:accent5>
        <a:srgbClr val="82DE85"/>
      </a:accent5>
      <a:accent6>
        <a:srgbClr val="FFD1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DD_veidne" id="{DA2477F2-817D-6340-853E-EBFE1C6905AD}" vid="{F4FCA44A-D8CE-DD42-9688-27F750BC8E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3316</TotalTime>
  <Words>1084</Words>
  <Application>Microsoft Office PowerPoint</Application>
  <PresentationFormat>Platekrāna</PresentationFormat>
  <Paragraphs>290</Paragraphs>
  <Slides>17</Slides>
  <Notes>0</Notes>
  <HiddenSlides>0</HiddenSlides>
  <MMClips>0</MMClips>
  <ScaleCrop>false</ScaleCrop>
  <HeadingPairs>
    <vt:vector size="6" baseType="variant">
      <vt:variant>
        <vt:lpstr>Lietotie fonti</vt:lpstr>
      </vt:variant>
      <vt:variant>
        <vt:i4>5</vt:i4>
      </vt:variant>
      <vt:variant>
        <vt:lpstr>Dizains</vt:lpstr>
      </vt:variant>
      <vt:variant>
        <vt:i4>1</vt:i4>
      </vt:variant>
      <vt:variant>
        <vt:lpstr>Slaidu virsraksti</vt:lpstr>
      </vt:variant>
      <vt:variant>
        <vt:i4>17</vt:i4>
      </vt:variant>
    </vt:vector>
  </HeadingPairs>
  <TitlesOfParts>
    <vt:vector size="23" baseType="lpstr">
      <vt:lpstr>Arial</vt:lpstr>
      <vt:lpstr>Arial Narrow</vt:lpstr>
      <vt:lpstr>Calibri</vt:lpstr>
      <vt:lpstr>Roboto</vt:lpstr>
      <vt:lpstr>Saira</vt:lpstr>
      <vt:lpstr>1_Office Theme</vt:lpstr>
      <vt:lpstr>Izmaiņas pārkāpumu uzskaites  punktu sistēmā</vt:lpstr>
      <vt:lpstr>Kāpēc nepieciešamas izmaiņas?</vt:lpstr>
      <vt:lpstr>PowerPoint prezentācija</vt:lpstr>
      <vt:lpstr>Punktu termiņi un piemērošanas kārtība</vt:lpstr>
      <vt:lpstr>Punktu termiņi un piemērošanas kārtība</vt:lpstr>
      <vt:lpstr>Piemērojot aizliegumu par punktiem vai atņemot tiesības uz pieciem gadiem, vadītājam tiek dzēsti visi reģistrētie punkti.   Atņemot tiesības uz pieciem gadiem, par attiecīgo pārkāpumu punkti netiek reģistrēti, jo pēc tik ilga laika zūd punktu uzvedību ietekmējošais raksturs.   </vt:lpstr>
      <vt:lpstr>Punktu skaita izmaiņas par pārkāpumiem </vt:lpstr>
      <vt:lpstr>PowerPoint prezentācija</vt:lpstr>
      <vt:lpstr>PowerPoint prezentācija</vt:lpstr>
      <vt:lpstr>PowerPoint prezentācija</vt:lpstr>
      <vt:lpstr>Ar tehniskajiem līdzekļiem fiksēta pārkāpumu uzskaites sistēma</vt:lpstr>
      <vt:lpstr>PowerPoint prezentācija</vt:lpstr>
      <vt:lpstr>PowerPoint prezentācija</vt:lpstr>
      <vt:lpstr>PowerPoint prezentācija</vt:lpstr>
      <vt:lpstr>PowerPoint prezentācija</vt:lpstr>
      <vt:lpstr>Ceļu satiksmes drošības direkcija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Arnis Artemovics KID</dc:creator>
  <cp:lastModifiedBy>Sanda Gailāne-Ose</cp:lastModifiedBy>
  <cp:revision>123</cp:revision>
  <dcterms:created xsi:type="dcterms:W3CDTF">2024-01-16T13:44:47Z</dcterms:created>
  <dcterms:modified xsi:type="dcterms:W3CDTF">2025-03-04T07:38:06Z</dcterms:modified>
</cp:coreProperties>
</file>