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29.xml" ContentType="application/vnd.openxmlformats-officedocument.presentationml.slide+xml"/>
  <Override PartName="/ppt/slides/slide12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charts/colors6.xml" ContentType="application/vnd.ms-office.chartcolorstyle+xml"/>
  <Override PartName="/ppt/charts/chart3.xml" ContentType="application/vnd.openxmlformats-officedocument.drawingml.chart+xml"/>
  <Override PartName="/ppt/charts/chart6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style6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67" r:id="rId2"/>
    <p:sldId id="257" r:id="rId3"/>
    <p:sldId id="276" r:id="rId4"/>
    <p:sldId id="268" r:id="rId5"/>
    <p:sldId id="523" r:id="rId6"/>
    <p:sldId id="271" r:id="rId7"/>
    <p:sldId id="264" r:id="rId8"/>
    <p:sldId id="270" r:id="rId9"/>
    <p:sldId id="275" r:id="rId10"/>
    <p:sldId id="256" r:id="rId11"/>
    <p:sldId id="1847" r:id="rId12"/>
    <p:sldId id="1855" r:id="rId13"/>
    <p:sldId id="1865" r:id="rId14"/>
    <p:sldId id="1864" r:id="rId15"/>
    <p:sldId id="1866" r:id="rId16"/>
    <p:sldId id="1856" r:id="rId17"/>
    <p:sldId id="1867" r:id="rId18"/>
    <p:sldId id="1861" r:id="rId19"/>
    <p:sldId id="1831" r:id="rId20"/>
    <p:sldId id="1850" r:id="rId21"/>
    <p:sldId id="1857" r:id="rId22"/>
    <p:sldId id="2142" r:id="rId23"/>
    <p:sldId id="2144" r:id="rId24"/>
    <p:sldId id="2145" r:id="rId25"/>
    <p:sldId id="2146" r:id="rId26"/>
    <p:sldId id="1845" r:id="rId27"/>
    <p:sldId id="1849" r:id="rId28"/>
    <p:sldId id="2147" r:id="rId29"/>
    <p:sldId id="26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kyrius be pavadinimo" id="{AA5CD0AD-5D23-44AC-BB46-C6C626B386FD}">
          <p14:sldIdLst>
            <p14:sldId id="267"/>
            <p14:sldId id="257"/>
            <p14:sldId id="276"/>
            <p14:sldId id="268"/>
            <p14:sldId id="523"/>
            <p14:sldId id="271"/>
            <p14:sldId id="264"/>
            <p14:sldId id="270"/>
            <p14:sldId id="275"/>
            <p14:sldId id="256"/>
            <p14:sldId id="1847"/>
            <p14:sldId id="1855"/>
            <p14:sldId id="1865"/>
            <p14:sldId id="1864"/>
            <p14:sldId id="1866"/>
            <p14:sldId id="1856"/>
            <p14:sldId id="1867"/>
            <p14:sldId id="1861"/>
            <p14:sldId id="1831"/>
            <p14:sldId id="1850"/>
            <p14:sldId id="1857"/>
            <p14:sldId id="2142"/>
            <p14:sldId id="2144"/>
            <p14:sldId id="2145"/>
            <p14:sldId id="2146"/>
            <p14:sldId id="1845"/>
            <p14:sldId id="1849"/>
            <p14:sldId id="2147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Simanonytė" initials="IS" lastIdx="3" clrIdx="0">
    <p:extLst>
      <p:ext uri="{19B8F6BF-5375-455C-9EA6-DF929625EA0E}">
        <p15:presenceInfo xmlns:p15="http://schemas.microsoft.com/office/powerpoint/2012/main" userId="Inga Simanonytė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841" autoAdjust="0"/>
  </p:normalViewPr>
  <p:slideViewPr>
    <p:cSldViewPr snapToGrid="0">
      <p:cViewPr varScale="1">
        <p:scale>
          <a:sx n="100" d="100"/>
          <a:sy n="100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munas Abukauskas" userId="773cdf09-65a3-4d96-b7f6-ef89da559857" providerId="ADAL" clId="{52FCDCC9-698D-462C-A460-6C6A10D4D085}"/>
    <pc:docChg chg="undo custSel addSld delSld modSld sldOrd modSection">
      <pc:chgData name="Nemunas Abukauskas" userId="773cdf09-65a3-4d96-b7f6-ef89da559857" providerId="ADAL" clId="{52FCDCC9-698D-462C-A460-6C6A10D4D085}" dt="2024-09-04T09:35:01.599" v="551" actId="27636"/>
      <pc:docMkLst>
        <pc:docMk/>
      </pc:docMkLst>
      <pc:sldChg chg="delSp modSp add mod">
        <pc:chgData name="Nemunas Abukauskas" userId="773cdf09-65a3-4d96-b7f6-ef89da559857" providerId="ADAL" clId="{52FCDCC9-698D-462C-A460-6C6A10D4D085}" dt="2024-09-04T08:05:03.894" v="41" actId="20577"/>
        <pc:sldMkLst>
          <pc:docMk/>
          <pc:sldMk cId="1711550326" sldId="264"/>
        </pc:sldMkLst>
        <pc:spChg chg="mod">
          <ac:chgData name="Nemunas Abukauskas" userId="773cdf09-65a3-4d96-b7f6-ef89da559857" providerId="ADAL" clId="{52FCDCC9-698D-462C-A460-6C6A10D4D085}" dt="2024-09-04T07:54:27.536" v="39" actId="1076"/>
          <ac:spMkLst>
            <pc:docMk/>
            <pc:sldMk cId="1711550326" sldId="264"/>
            <ac:spMk id="9" creationId="{00000000-0000-0000-0000-000000000000}"/>
          </ac:spMkLst>
        </pc:spChg>
        <pc:spChg chg="mod">
          <ac:chgData name="Nemunas Abukauskas" userId="773cdf09-65a3-4d96-b7f6-ef89da559857" providerId="ADAL" clId="{52FCDCC9-698D-462C-A460-6C6A10D4D085}" dt="2024-09-04T08:05:03.894" v="41" actId="20577"/>
          <ac:spMkLst>
            <pc:docMk/>
            <pc:sldMk cId="1711550326" sldId="264"/>
            <ac:spMk id="3074" creationId="{00000000-0000-0000-0000-000000000000}"/>
          </ac:spMkLst>
        </pc:spChg>
        <pc:spChg chg="mod">
          <ac:chgData name="Nemunas Abukauskas" userId="773cdf09-65a3-4d96-b7f6-ef89da559857" providerId="ADAL" clId="{52FCDCC9-698D-462C-A460-6C6A10D4D085}" dt="2024-09-04T07:54:20.319" v="38" actId="1076"/>
          <ac:spMkLst>
            <pc:docMk/>
            <pc:sldMk cId="1711550326" sldId="264"/>
            <ac:spMk id="3075" creationId="{00000000-0000-0000-0000-000000000000}"/>
          </ac:spMkLst>
        </pc:spChg>
        <pc:picChg chg="del">
          <ac:chgData name="Nemunas Abukauskas" userId="773cdf09-65a3-4d96-b7f6-ef89da559857" providerId="ADAL" clId="{52FCDCC9-698D-462C-A460-6C6A10D4D085}" dt="2024-09-04T07:54:09.044" v="35" actId="478"/>
          <ac:picMkLst>
            <pc:docMk/>
            <pc:sldMk cId="1711550326" sldId="264"/>
            <ac:picMk id="8" creationId="{00000000-0000-0000-0000-000000000000}"/>
          </ac:picMkLst>
        </pc:picChg>
        <pc:picChg chg="mod">
          <ac:chgData name="Nemunas Abukauskas" userId="773cdf09-65a3-4d96-b7f6-ef89da559857" providerId="ADAL" clId="{52FCDCC9-698D-462C-A460-6C6A10D4D085}" dt="2024-09-04T07:54:27.536" v="39" actId="1076"/>
          <ac:picMkLst>
            <pc:docMk/>
            <pc:sldMk cId="1711550326" sldId="264"/>
            <ac:picMk id="11" creationId="{00000000-0000-0000-0000-000000000000}"/>
          </ac:picMkLst>
        </pc:picChg>
        <pc:picChg chg="del">
          <ac:chgData name="Nemunas Abukauskas" userId="773cdf09-65a3-4d96-b7f6-ef89da559857" providerId="ADAL" clId="{52FCDCC9-698D-462C-A460-6C6A10D4D085}" dt="2024-09-04T07:54:04.199" v="34" actId="478"/>
          <ac:picMkLst>
            <pc:docMk/>
            <pc:sldMk cId="1711550326" sldId="264"/>
            <ac:picMk id="3076" creationId="{00000000-0000-0000-0000-000000000000}"/>
          </ac:picMkLst>
        </pc:picChg>
      </pc:sldChg>
      <pc:sldChg chg="modSp mod">
        <pc:chgData name="Nemunas Abukauskas" userId="773cdf09-65a3-4d96-b7f6-ef89da559857" providerId="ADAL" clId="{52FCDCC9-698D-462C-A460-6C6A10D4D085}" dt="2024-09-04T08:37:26.325" v="550" actId="20577"/>
        <pc:sldMkLst>
          <pc:docMk/>
          <pc:sldMk cId="2657965091" sldId="267"/>
        </pc:sldMkLst>
        <pc:spChg chg="mod">
          <ac:chgData name="Nemunas Abukauskas" userId="773cdf09-65a3-4d96-b7f6-ef89da559857" providerId="ADAL" clId="{52FCDCC9-698D-462C-A460-6C6A10D4D085}" dt="2024-09-04T08:37:26.325" v="550" actId="20577"/>
          <ac:spMkLst>
            <pc:docMk/>
            <pc:sldMk cId="2657965091" sldId="267"/>
            <ac:spMk id="3" creationId="{86C59736-FB79-49E1-A949-63B6E98581DC}"/>
          </ac:spMkLst>
        </pc:spChg>
      </pc:sldChg>
      <pc:sldChg chg="modSp mod">
        <pc:chgData name="Nemunas Abukauskas" userId="773cdf09-65a3-4d96-b7f6-ef89da559857" providerId="ADAL" clId="{52FCDCC9-698D-462C-A460-6C6A10D4D085}" dt="2024-09-04T09:35:01.599" v="551" actId="27636"/>
        <pc:sldMkLst>
          <pc:docMk/>
          <pc:sldMk cId="3768164450" sldId="268"/>
        </pc:sldMkLst>
        <pc:spChg chg="mod">
          <ac:chgData name="Nemunas Abukauskas" userId="773cdf09-65a3-4d96-b7f6-ef89da559857" providerId="ADAL" clId="{52FCDCC9-698D-462C-A460-6C6A10D4D085}" dt="2024-09-04T09:35:01.599" v="551" actId="27636"/>
          <ac:spMkLst>
            <pc:docMk/>
            <pc:sldMk cId="3768164450" sldId="268"/>
            <ac:spMk id="2" creationId="{5D04D70F-1AD5-4DDA-9D3A-701160E1E152}"/>
          </ac:spMkLst>
        </pc:spChg>
      </pc:sldChg>
      <pc:sldChg chg="delSp mod ord">
        <pc:chgData name="Nemunas Abukauskas" userId="773cdf09-65a3-4d96-b7f6-ef89da559857" providerId="ADAL" clId="{52FCDCC9-698D-462C-A460-6C6A10D4D085}" dt="2024-09-04T07:46:12.238" v="10" actId="478"/>
        <pc:sldMkLst>
          <pc:docMk/>
          <pc:sldMk cId="529483380" sldId="271"/>
        </pc:sldMkLst>
        <pc:graphicFrameChg chg="del">
          <ac:chgData name="Nemunas Abukauskas" userId="773cdf09-65a3-4d96-b7f6-ef89da559857" providerId="ADAL" clId="{52FCDCC9-698D-462C-A460-6C6A10D4D085}" dt="2024-09-04T07:46:12.238" v="10" actId="478"/>
          <ac:graphicFrameMkLst>
            <pc:docMk/>
            <pc:sldMk cId="529483380" sldId="271"/>
            <ac:graphicFrameMk id="74" creationId="{289956AF-C5E2-166D-5960-272A36E31803}"/>
          </ac:graphicFrameMkLst>
        </pc:graphicFrameChg>
      </pc:sldChg>
      <pc:sldChg chg="del">
        <pc:chgData name="Nemunas Abukauskas" userId="773cdf09-65a3-4d96-b7f6-ef89da559857" providerId="ADAL" clId="{52FCDCC9-698D-462C-A460-6C6A10D4D085}" dt="2024-09-04T07:44:32.800" v="6" actId="47"/>
        <pc:sldMkLst>
          <pc:docMk/>
          <pc:sldMk cId="3220864445" sldId="273"/>
        </pc:sldMkLst>
      </pc:sldChg>
      <pc:sldChg chg="del">
        <pc:chgData name="Nemunas Abukauskas" userId="773cdf09-65a3-4d96-b7f6-ef89da559857" providerId="ADAL" clId="{52FCDCC9-698D-462C-A460-6C6A10D4D085}" dt="2024-09-04T07:45:19.795" v="7" actId="47"/>
        <pc:sldMkLst>
          <pc:docMk/>
          <pc:sldMk cId="2411910272" sldId="274"/>
        </pc:sldMkLst>
      </pc:sldChg>
      <pc:sldChg chg="addSp delSp modSp mod">
        <pc:chgData name="Nemunas Abukauskas" userId="773cdf09-65a3-4d96-b7f6-ef89da559857" providerId="ADAL" clId="{52FCDCC9-698D-462C-A460-6C6A10D4D085}" dt="2024-09-04T08:19:22.067" v="460" actId="20577"/>
        <pc:sldMkLst>
          <pc:docMk/>
          <pc:sldMk cId="576124415" sldId="275"/>
        </pc:sldMkLst>
        <pc:spChg chg="mod">
          <ac:chgData name="Nemunas Abukauskas" userId="773cdf09-65a3-4d96-b7f6-ef89da559857" providerId="ADAL" clId="{52FCDCC9-698D-462C-A460-6C6A10D4D085}" dt="2024-09-04T08:06:32.441" v="55" actId="20577"/>
          <ac:spMkLst>
            <pc:docMk/>
            <pc:sldMk cId="576124415" sldId="275"/>
            <ac:spMk id="2" creationId="{5D04D70F-1AD5-4DDA-9D3A-701160E1E152}"/>
          </ac:spMkLst>
        </pc:spChg>
        <pc:spChg chg="add mod">
          <ac:chgData name="Nemunas Abukauskas" userId="773cdf09-65a3-4d96-b7f6-ef89da559857" providerId="ADAL" clId="{52FCDCC9-698D-462C-A460-6C6A10D4D085}" dt="2024-09-04T08:19:22.067" v="460" actId="20577"/>
          <ac:spMkLst>
            <pc:docMk/>
            <pc:sldMk cId="576124415" sldId="275"/>
            <ac:spMk id="11" creationId="{9EAC9A72-1A2C-B769-5BC2-5B10BEDB108D}"/>
          </ac:spMkLst>
        </pc:spChg>
        <pc:spChg chg="add mod">
          <ac:chgData name="Nemunas Abukauskas" userId="773cdf09-65a3-4d96-b7f6-ef89da559857" providerId="ADAL" clId="{52FCDCC9-698D-462C-A460-6C6A10D4D085}" dt="2024-09-04T08:16:58.221" v="419" actId="1076"/>
          <ac:spMkLst>
            <pc:docMk/>
            <pc:sldMk cId="576124415" sldId="275"/>
            <ac:spMk id="23" creationId="{D15DBF44-15DF-E111-1DBB-500CC35D58AD}"/>
          </ac:spMkLst>
        </pc:spChg>
        <pc:spChg chg="add mod">
          <ac:chgData name="Nemunas Abukauskas" userId="773cdf09-65a3-4d96-b7f6-ef89da559857" providerId="ADAL" clId="{52FCDCC9-698D-462C-A460-6C6A10D4D085}" dt="2024-09-04T08:16:58.221" v="419" actId="1076"/>
          <ac:spMkLst>
            <pc:docMk/>
            <pc:sldMk cId="576124415" sldId="275"/>
            <ac:spMk id="24" creationId="{8C2A1DE5-FF7D-E63F-857E-954AAEA2DFC2}"/>
          </ac:spMkLst>
        </pc:spChg>
        <pc:spChg chg="add mod">
          <ac:chgData name="Nemunas Abukauskas" userId="773cdf09-65a3-4d96-b7f6-ef89da559857" providerId="ADAL" clId="{52FCDCC9-698D-462C-A460-6C6A10D4D085}" dt="2024-09-04T08:16:58.221" v="419" actId="1076"/>
          <ac:spMkLst>
            <pc:docMk/>
            <pc:sldMk cId="576124415" sldId="275"/>
            <ac:spMk id="27" creationId="{36216687-3A7B-5400-3949-D10890DA68CF}"/>
          </ac:spMkLst>
        </pc:spChg>
        <pc:spChg chg="del">
          <ac:chgData name="Nemunas Abukauskas" userId="773cdf09-65a3-4d96-b7f6-ef89da559857" providerId="ADAL" clId="{52FCDCC9-698D-462C-A460-6C6A10D4D085}" dt="2024-09-04T08:06:56.392" v="61" actId="478"/>
          <ac:spMkLst>
            <pc:docMk/>
            <pc:sldMk cId="576124415" sldId="275"/>
            <ac:spMk id="99" creationId="{80666317-FA71-24C2-13D1-DAB293D2DC6E}"/>
          </ac:spMkLst>
        </pc:spChg>
        <pc:spChg chg="del">
          <ac:chgData name="Nemunas Abukauskas" userId="773cdf09-65a3-4d96-b7f6-ef89da559857" providerId="ADAL" clId="{52FCDCC9-698D-462C-A460-6C6A10D4D085}" dt="2024-09-04T08:06:51.634" v="58" actId="478"/>
          <ac:spMkLst>
            <pc:docMk/>
            <pc:sldMk cId="576124415" sldId="275"/>
            <ac:spMk id="101" creationId="{6B4EA496-2F97-8D90-DE26-AB4937EE489F}"/>
          </ac:spMkLst>
        </pc:spChg>
        <pc:grpChg chg="del">
          <ac:chgData name="Nemunas Abukauskas" userId="773cdf09-65a3-4d96-b7f6-ef89da559857" providerId="ADAL" clId="{52FCDCC9-698D-462C-A460-6C6A10D4D085}" dt="2024-09-04T08:06:51.117" v="57" actId="478"/>
          <ac:grpSpMkLst>
            <pc:docMk/>
            <pc:sldMk cId="576124415" sldId="275"/>
            <ac:grpSpMk id="3" creationId="{9887FE57-0527-6E33-0EF7-38D96767A8C7}"/>
          </ac:grpSpMkLst>
        </pc:grpChg>
        <pc:grpChg chg="del">
          <ac:chgData name="Nemunas Abukauskas" userId="773cdf09-65a3-4d96-b7f6-ef89da559857" providerId="ADAL" clId="{52FCDCC9-698D-462C-A460-6C6A10D4D085}" dt="2024-09-04T08:06:58.522" v="63" actId="478"/>
          <ac:grpSpMkLst>
            <pc:docMk/>
            <pc:sldMk cId="576124415" sldId="275"/>
            <ac:grpSpMk id="4" creationId="{30FF539A-C3D9-6FAA-4A65-E15C7673E407}"/>
          </ac:grpSpMkLst>
        </pc:grpChg>
        <pc:grpChg chg="del">
          <ac:chgData name="Nemunas Abukauskas" userId="773cdf09-65a3-4d96-b7f6-ef89da559857" providerId="ADAL" clId="{52FCDCC9-698D-462C-A460-6C6A10D4D085}" dt="2024-09-04T08:06:59.492" v="64" actId="478"/>
          <ac:grpSpMkLst>
            <pc:docMk/>
            <pc:sldMk cId="576124415" sldId="275"/>
            <ac:grpSpMk id="6" creationId="{8E815673-DE35-5B28-94CC-FAFDD8A613EB}"/>
          </ac:grpSpMkLst>
        </pc:grpChg>
        <pc:grpChg chg="del">
          <ac:chgData name="Nemunas Abukauskas" userId="773cdf09-65a3-4d96-b7f6-ef89da559857" providerId="ADAL" clId="{52FCDCC9-698D-462C-A460-6C6A10D4D085}" dt="2024-09-04T08:07:00.595" v="65" actId="478"/>
          <ac:grpSpMkLst>
            <pc:docMk/>
            <pc:sldMk cId="576124415" sldId="275"/>
            <ac:grpSpMk id="13" creationId="{076E7EB4-6BF6-A444-5D79-B3E12E91C467}"/>
          </ac:grpSpMkLst>
        </pc:grpChg>
        <pc:grpChg chg="del">
          <ac:chgData name="Nemunas Abukauskas" userId="773cdf09-65a3-4d96-b7f6-ef89da559857" providerId="ADAL" clId="{52FCDCC9-698D-462C-A460-6C6A10D4D085}" dt="2024-09-04T08:06:52.482" v="59" actId="478"/>
          <ac:grpSpMkLst>
            <pc:docMk/>
            <pc:sldMk cId="576124415" sldId="275"/>
            <ac:grpSpMk id="16" creationId="{C715A5DB-7334-64A2-6C60-382BE6A360BC}"/>
          </ac:grpSpMkLst>
        </pc:grpChg>
        <pc:grpChg chg="del">
          <ac:chgData name="Nemunas Abukauskas" userId="773cdf09-65a3-4d96-b7f6-ef89da559857" providerId="ADAL" clId="{52FCDCC9-698D-462C-A460-6C6A10D4D085}" dt="2024-09-04T08:06:57.123" v="62" actId="478"/>
          <ac:grpSpMkLst>
            <pc:docMk/>
            <pc:sldMk cId="576124415" sldId="275"/>
            <ac:grpSpMk id="17" creationId="{7C5CC34B-F217-AA11-8B6F-FD0A75780B6E}"/>
          </ac:grpSpMkLst>
        </pc:grpChg>
        <pc:grpChg chg="del">
          <ac:chgData name="Nemunas Abukauskas" userId="773cdf09-65a3-4d96-b7f6-ef89da559857" providerId="ADAL" clId="{52FCDCC9-698D-462C-A460-6C6A10D4D085}" dt="2024-09-04T08:06:50.262" v="56" actId="478"/>
          <ac:grpSpMkLst>
            <pc:docMk/>
            <pc:sldMk cId="576124415" sldId="275"/>
            <ac:grpSpMk id="142" creationId="{044971F9-3EA6-8CDE-B192-54EDDF3E72F6}"/>
          </ac:grpSpMkLst>
        </pc:grpChg>
        <pc:grpChg chg="del">
          <ac:chgData name="Nemunas Abukauskas" userId="773cdf09-65a3-4d96-b7f6-ef89da559857" providerId="ADAL" clId="{52FCDCC9-698D-462C-A460-6C6A10D4D085}" dt="2024-09-04T08:07:01.598" v="66" actId="478"/>
          <ac:grpSpMkLst>
            <pc:docMk/>
            <pc:sldMk cId="576124415" sldId="275"/>
            <ac:grpSpMk id="144" creationId="{A5CE16BE-5FC3-F6DC-A75B-A1301949D63B}"/>
          </ac:grpSpMkLst>
        </pc:grpChg>
        <pc:picChg chg="add mod">
          <ac:chgData name="Nemunas Abukauskas" userId="773cdf09-65a3-4d96-b7f6-ef89da559857" providerId="ADAL" clId="{52FCDCC9-698D-462C-A460-6C6A10D4D085}" dt="2024-09-04T08:16:58.221" v="419" actId="1076"/>
          <ac:picMkLst>
            <pc:docMk/>
            <pc:sldMk cId="576124415" sldId="275"/>
            <ac:picMk id="12" creationId="{EBFF9934-66B2-9C8D-DD81-3D47A8FBBBB8}"/>
          </ac:picMkLst>
        </pc:picChg>
        <pc:picChg chg="add mod">
          <ac:chgData name="Nemunas Abukauskas" userId="773cdf09-65a3-4d96-b7f6-ef89da559857" providerId="ADAL" clId="{52FCDCC9-698D-462C-A460-6C6A10D4D085}" dt="2024-09-04T08:16:58.221" v="419" actId="1076"/>
          <ac:picMkLst>
            <pc:docMk/>
            <pc:sldMk cId="576124415" sldId="275"/>
            <ac:picMk id="28" creationId="{67ED2567-0732-69B7-1CF9-B7CDA1AABF81}"/>
          </ac:picMkLst>
        </pc:picChg>
        <pc:picChg chg="add mod">
          <ac:chgData name="Nemunas Abukauskas" userId="773cdf09-65a3-4d96-b7f6-ef89da559857" providerId="ADAL" clId="{52FCDCC9-698D-462C-A460-6C6A10D4D085}" dt="2024-09-04T08:16:58.221" v="419" actId="1076"/>
          <ac:picMkLst>
            <pc:docMk/>
            <pc:sldMk cId="576124415" sldId="275"/>
            <ac:picMk id="29" creationId="{0184C651-0EC6-F9F6-6162-ECE6DCA5BD61}"/>
          </ac:picMkLst>
        </pc:picChg>
        <pc:picChg chg="del">
          <ac:chgData name="Nemunas Abukauskas" userId="773cdf09-65a3-4d96-b7f6-ef89da559857" providerId="ADAL" clId="{52FCDCC9-698D-462C-A460-6C6A10D4D085}" dt="2024-09-04T08:06:53.501" v="60" actId="478"/>
          <ac:picMkLst>
            <pc:docMk/>
            <pc:sldMk cId="576124415" sldId="275"/>
            <ac:picMk id="102" creationId="{FF061899-4C96-1B7D-8629-8D28F813DD68}"/>
          </ac:picMkLst>
        </pc:picChg>
        <pc:cxnChg chg="add mod">
          <ac:chgData name="Nemunas Abukauskas" userId="773cdf09-65a3-4d96-b7f6-ef89da559857" providerId="ADAL" clId="{52FCDCC9-698D-462C-A460-6C6A10D4D085}" dt="2024-09-04T08:16:58.221" v="419" actId="1076"/>
          <ac:cxnSpMkLst>
            <pc:docMk/>
            <pc:sldMk cId="576124415" sldId="275"/>
            <ac:cxnSpMk id="19" creationId="{F75A62E4-2A54-BB08-A810-C4443763CE4B}"/>
          </ac:cxnSpMkLst>
        </pc:cxnChg>
      </pc:sldChg>
      <pc:sldChg chg="delSp modSp mod">
        <pc:chgData name="Nemunas Abukauskas" userId="773cdf09-65a3-4d96-b7f6-ef89da559857" providerId="ADAL" clId="{52FCDCC9-698D-462C-A460-6C6A10D4D085}" dt="2024-09-04T07:43:16.455" v="5" actId="1076"/>
        <pc:sldMkLst>
          <pc:docMk/>
          <pc:sldMk cId="2890102456" sldId="276"/>
        </pc:sldMkLst>
        <pc:spChg chg="mod">
          <ac:chgData name="Nemunas Abukauskas" userId="773cdf09-65a3-4d96-b7f6-ef89da559857" providerId="ADAL" clId="{52FCDCC9-698D-462C-A460-6C6A10D4D085}" dt="2024-09-04T07:43:16.455" v="5" actId="1076"/>
          <ac:spMkLst>
            <pc:docMk/>
            <pc:sldMk cId="2890102456" sldId="276"/>
            <ac:spMk id="2" creationId="{5D04D70F-1AD5-4DDA-9D3A-701160E1E152}"/>
          </ac:spMkLst>
        </pc:spChg>
        <pc:spChg chg="del">
          <ac:chgData name="Nemunas Abukauskas" userId="773cdf09-65a3-4d96-b7f6-ef89da559857" providerId="ADAL" clId="{52FCDCC9-698D-462C-A460-6C6A10D4D085}" dt="2024-09-04T07:43:10.183" v="4" actId="478"/>
          <ac:spMkLst>
            <pc:docMk/>
            <pc:sldMk cId="2890102456" sldId="276"/>
            <ac:spMk id="23" creationId="{955AD623-B2AF-7473-636D-A7CB5B8FBF68}"/>
          </ac:spMkLst>
        </pc:spChg>
        <pc:spChg chg="del">
          <ac:chgData name="Nemunas Abukauskas" userId="773cdf09-65a3-4d96-b7f6-ef89da559857" providerId="ADAL" clId="{52FCDCC9-698D-462C-A460-6C6A10D4D085}" dt="2024-09-04T07:42:51.798" v="1" actId="478"/>
          <ac:spMkLst>
            <pc:docMk/>
            <pc:sldMk cId="2890102456" sldId="276"/>
            <ac:spMk id="27" creationId="{C619F674-8E46-3727-EB8B-224447515D64}"/>
          </ac:spMkLst>
        </pc:spChg>
        <pc:picChg chg="mod">
          <ac:chgData name="Nemunas Abukauskas" userId="773cdf09-65a3-4d96-b7f6-ef89da559857" providerId="ADAL" clId="{52FCDCC9-698D-462C-A460-6C6A10D4D085}" dt="2024-09-04T07:43:02.654" v="3" actId="1076"/>
          <ac:picMkLst>
            <pc:docMk/>
            <pc:sldMk cId="2890102456" sldId="276"/>
            <ac:picMk id="11" creationId="{B3F0BEBB-EA5D-C927-7CF1-BADB1D5F442E}"/>
          </ac:picMkLst>
        </pc:picChg>
        <pc:picChg chg="del">
          <ac:chgData name="Nemunas Abukauskas" userId="773cdf09-65a3-4d96-b7f6-ef89da559857" providerId="ADAL" clId="{52FCDCC9-698D-462C-A460-6C6A10D4D085}" dt="2024-09-04T07:42:49.709" v="0" actId="478"/>
          <ac:picMkLst>
            <pc:docMk/>
            <pc:sldMk cId="2890102456" sldId="276"/>
            <ac:picMk id="22" creationId="{FCCFE60F-6F80-2070-419E-F48D7346CB82}"/>
          </ac:picMkLst>
        </pc:picChg>
      </pc:sldChg>
      <pc:sldChg chg="addSp delSp modSp add mod">
        <pc:chgData name="Nemunas Abukauskas" userId="773cdf09-65a3-4d96-b7f6-ef89da559857" providerId="ADAL" clId="{52FCDCC9-698D-462C-A460-6C6A10D4D085}" dt="2024-09-04T07:53:33.517" v="32" actId="255"/>
        <pc:sldMkLst>
          <pc:docMk/>
          <pc:sldMk cId="340257365" sldId="523"/>
        </pc:sldMkLst>
        <pc:spChg chg="add mod">
          <ac:chgData name="Nemunas Abukauskas" userId="773cdf09-65a3-4d96-b7f6-ef89da559857" providerId="ADAL" clId="{52FCDCC9-698D-462C-A460-6C6A10D4D085}" dt="2024-09-04T07:52:38.344" v="23" actId="113"/>
          <ac:spMkLst>
            <pc:docMk/>
            <pc:sldMk cId="340257365" sldId="523"/>
            <ac:spMk id="4" creationId="{3F47FB60-33DE-3E8D-0BA5-8C4B985D2ED7}"/>
          </ac:spMkLst>
        </pc:spChg>
        <pc:spChg chg="mod">
          <ac:chgData name="Nemunas Abukauskas" userId="773cdf09-65a3-4d96-b7f6-ef89da559857" providerId="ADAL" clId="{52FCDCC9-698D-462C-A460-6C6A10D4D085}" dt="2024-09-04T07:52:41.254" v="24" actId="1076"/>
          <ac:spMkLst>
            <pc:docMk/>
            <pc:sldMk cId="340257365" sldId="523"/>
            <ac:spMk id="3074" creationId="{00000000-0000-0000-0000-000000000000}"/>
          </ac:spMkLst>
        </pc:spChg>
        <pc:graphicFrameChg chg="add mod modGraphic">
          <ac:chgData name="Nemunas Abukauskas" userId="773cdf09-65a3-4d96-b7f6-ef89da559857" providerId="ADAL" clId="{52FCDCC9-698D-462C-A460-6C6A10D4D085}" dt="2024-09-04T07:53:33.517" v="32" actId="255"/>
          <ac:graphicFrameMkLst>
            <pc:docMk/>
            <pc:sldMk cId="340257365" sldId="523"/>
            <ac:graphicFrameMk id="5" creationId="{C4BA1627-CDFD-F7D3-8E80-0BD762E3149F}"/>
          </ac:graphicFrameMkLst>
        </pc:graphicFrameChg>
        <pc:graphicFrameChg chg="del mod">
          <ac:chgData name="Nemunas Abukauskas" userId="773cdf09-65a3-4d96-b7f6-ef89da559857" providerId="ADAL" clId="{52FCDCC9-698D-462C-A460-6C6A10D4D085}" dt="2024-09-04T07:52:55.611" v="27" actId="478"/>
          <ac:graphicFrameMkLst>
            <pc:docMk/>
            <pc:sldMk cId="340257365" sldId="523"/>
            <ac:graphicFrameMk id="6" creationId="{00000000-0000-0000-0000-000000000000}"/>
          </ac:graphicFrameMkLst>
        </pc:graphicFrameChg>
        <pc:picChg chg="mod">
          <ac:chgData name="Nemunas Abukauskas" userId="773cdf09-65a3-4d96-b7f6-ef89da559857" providerId="ADAL" clId="{52FCDCC9-698D-462C-A460-6C6A10D4D085}" dt="2024-09-04T07:49:14.357" v="20" actId="14100"/>
          <ac:picMkLst>
            <pc:docMk/>
            <pc:sldMk cId="340257365" sldId="523"/>
            <ac:picMk id="2" creationId="{00000000-0000-0000-0000-000000000000}"/>
          </ac:picMkLst>
        </pc:picChg>
        <pc:picChg chg="mod">
          <ac:chgData name="Nemunas Abukauskas" userId="773cdf09-65a3-4d96-b7f6-ef89da559857" providerId="ADAL" clId="{52FCDCC9-698D-462C-A460-6C6A10D4D085}" dt="2024-09-04T07:52:46.484" v="26" actId="1076"/>
          <ac:picMkLst>
            <pc:docMk/>
            <pc:sldMk cId="340257365" sldId="523"/>
            <ac:picMk id="3" creationId="{00000000-0000-0000-0000-000000000000}"/>
          </ac:picMkLst>
        </pc:picChg>
        <pc:picChg chg="del mod">
          <ac:chgData name="Nemunas Abukauskas" userId="773cdf09-65a3-4d96-b7f6-ef89da559857" providerId="ADAL" clId="{52FCDCC9-698D-462C-A460-6C6A10D4D085}" dt="2024-09-04T07:49:05.431" v="18" actId="478"/>
          <ac:picMkLst>
            <pc:docMk/>
            <pc:sldMk cId="340257365" sldId="523"/>
            <ac:picMk id="7" creationId="{00000000-0000-0000-0000-00000000000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vipum\AppData\Local\Microsoft\Windows\INetCache\Content.Outlook\NNQRZYNC\&#381;uvusieji%20nuo%201991%20m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Knyga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rsumin-my.sharepoint.com/personal/nemunas_abukauskas_sumin_lt/Documents/Darbalaukis/Dviraciu%20infrastrukturos%20pletra%20Savivaldybese%202021-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rsumin-my.sharepoint.com/personal/nemunas_abukauskas_sumin_lt/Documents/Darbalaukis/Dviraciu%20infrastrukturos%20pletra%20Savivaldybese%202021-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rsumin-my.sharepoint.com/personal/nemunas_abukauskas_sumin_lt/Documents/Darbalaukis/Dviraciu%20infrastrukturos%20pletra%20Savivaldybese%202021-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rsumin-my.sharepoint.com/personal/nemunas_abukauskas_sumin_lt/Documents/Darbalaukis/Dviraciu%20infrastrukturos%20pletra%20Savivaldybese%202021-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278885635812301E-2"/>
          <c:y val="0.20934799722991432"/>
          <c:w val="0.89262468610031753"/>
          <c:h val="0.6625162748852192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F6C-47E3-90CF-C07B6A93BA7D}"/>
                </c:ext>
              </c:extLst>
            </c:dLbl>
            <c:dLbl>
              <c:idx val="1"/>
              <c:layout>
                <c:manualLayout>
                  <c:x val="-3.5506301607996532E-2"/>
                  <c:y val="2.0060177020970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C-47E3-90CF-C07B6A93BA7D}"/>
                </c:ext>
              </c:extLst>
            </c:dLbl>
            <c:dLbl>
              <c:idx val="2"/>
              <c:layout>
                <c:manualLayout>
                  <c:x val="-1.8122555410691004E-2"/>
                  <c:y val="-2.006017702097073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C-47E3-90CF-C07B6A93BA7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C-47E3-90CF-C07B6A93BA7D}"/>
                </c:ext>
              </c:extLst>
            </c:dLbl>
            <c:dLbl>
              <c:idx val="4"/>
              <c:layout>
                <c:manualLayout>
                  <c:x val="-3.9852238157322903E-2"/>
                  <c:y val="2.67469026946275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C-47E3-90CF-C07B6A93BA7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C-47E3-90CF-C07B6A93BA7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F6C-47E3-90CF-C07B6A93BA7D}"/>
                </c:ext>
              </c:extLst>
            </c:dLbl>
            <c:dLbl>
              <c:idx val="7"/>
              <c:layout>
                <c:manualLayout>
                  <c:x val="-3.1160365058670144E-2"/>
                  <c:y val="-2.22890855788563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C-47E3-90CF-C07B6A93BA7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C-47E3-90CF-C07B6A93BA7D}"/>
                </c:ext>
              </c:extLst>
            </c:dLbl>
            <c:dLbl>
              <c:idx val="9"/>
              <c:layout>
                <c:manualLayout>
                  <c:x val="-3.3333333333333375E-2"/>
                  <c:y val="2.897581125251322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C-47E3-90CF-C07B6A93BA7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C-47E3-90CF-C07B6A93BA7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C-47E3-90CF-C07B6A93BA7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6C-47E3-90CF-C07B6A93BA7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F6C-47E3-90CF-C07B6A93BA7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F6C-47E3-90CF-C07B6A93BA7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F6C-47E3-90CF-C07B6A93BA7D}"/>
                </c:ext>
              </c:extLst>
            </c:dLbl>
            <c:dLbl>
              <c:idx val="16"/>
              <c:layout>
                <c:manualLayout>
                  <c:x val="1.2299000434593655E-2"/>
                  <c:y val="-6.686725673656898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F6C-47E3-90CF-C07B6A93BA7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F6C-47E3-90CF-C07B6A93BA7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F6C-47E3-90CF-C07B6A93BA7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F6C-47E3-90CF-C07B6A93BA7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F6C-47E3-90CF-C07B6A93BA7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F6C-47E3-90CF-C07B6A93BA7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F6C-47E3-90CF-C07B6A93BA7D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F6C-47E3-90CF-C07B6A93BA7D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F6C-47E3-90CF-C07B6A93BA7D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F6C-47E3-90CF-C07B6A93BA7D}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F6C-47E3-90CF-C07B6A93BA7D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F6C-47E3-90CF-C07B6A93BA7D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F6C-47E3-90CF-C07B6A93BA7D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F6C-47E3-90CF-C07B6A93BA7D}"/>
                </c:ext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F6C-47E3-90CF-C07B6A93BA7D}"/>
                </c:ext>
              </c:extLst>
            </c:dLbl>
            <c:dLbl>
              <c:idx val="31"/>
              <c:layout>
                <c:manualLayout>
                  <c:x val="-3.9852238157322903E-2"/>
                  <c:y val="2.00601770209706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F6C-47E3-90CF-C07B6A93BA7D}"/>
                </c:ext>
              </c:extLst>
            </c:dLbl>
            <c:dLbl>
              <c:idx val="32"/>
              <c:layout>
                <c:manualLayout>
                  <c:x val="-8.2107545304951676E-3"/>
                  <c:y val="-3.16480399559287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b="1"/>
                      <a:t>160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7654297233647843E-2"/>
                      <c:h val="0.108720496392288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0-DF6C-47E3-90CF-C07B6A93BA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Sheet1!$A$2:$A$34</c:f>
              <c:numCache>
                <c:formatCode>General</c:formatCode>
                <c:ptCount val="3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1173</c:v>
                </c:pt>
                <c:pt idx="1">
                  <c:v>836</c:v>
                </c:pt>
                <c:pt idx="2">
                  <c:v>958</c:v>
                </c:pt>
                <c:pt idx="3">
                  <c:v>765</c:v>
                </c:pt>
                <c:pt idx="4">
                  <c:v>672</c:v>
                </c:pt>
                <c:pt idx="5">
                  <c:v>667</c:v>
                </c:pt>
                <c:pt idx="6">
                  <c:v>725</c:v>
                </c:pt>
                <c:pt idx="7">
                  <c:v>829</c:v>
                </c:pt>
                <c:pt idx="8">
                  <c:v>748</c:v>
                </c:pt>
                <c:pt idx="9">
                  <c:v>641</c:v>
                </c:pt>
                <c:pt idx="10">
                  <c:v>706</c:v>
                </c:pt>
                <c:pt idx="11">
                  <c:v>697</c:v>
                </c:pt>
                <c:pt idx="12">
                  <c:v>709</c:v>
                </c:pt>
                <c:pt idx="13" formatCode="0">
                  <c:v>751</c:v>
                </c:pt>
                <c:pt idx="14">
                  <c:v>773</c:v>
                </c:pt>
                <c:pt idx="15">
                  <c:v>760</c:v>
                </c:pt>
                <c:pt idx="16">
                  <c:v>740</c:v>
                </c:pt>
                <c:pt idx="17">
                  <c:v>499</c:v>
                </c:pt>
                <c:pt idx="18">
                  <c:v>370</c:v>
                </c:pt>
                <c:pt idx="19">
                  <c:v>299</c:v>
                </c:pt>
                <c:pt idx="20">
                  <c:v>296</c:v>
                </c:pt>
                <c:pt idx="21">
                  <c:v>301</c:v>
                </c:pt>
                <c:pt idx="22">
                  <c:v>256</c:v>
                </c:pt>
                <c:pt idx="23">
                  <c:v>267</c:v>
                </c:pt>
                <c:pt idx="24">
                  <c:v>242</c:v>
                </c:pt>
                <c:pt idx="25">
                  <c:v>192</c:v>
                </c:pt>
                <c:pt idx="26" formatCode="0">
                  <c:v>191</c:v>
                </c:pt>
                <c:pt idx="27" formatCode="0">
                  <c:v>173</c:v>
                </c:pt>
                <c:pt idx="28">
                  <c:v>186</c:v>
                </c:pt>
                <c:pt idx="29">
                  <c:v>175</c:v>
                </c:pt>
                <c:pt idx="30">
                  <c:v>148</c:v>
                </c:pt>
                <c:pt idx="31">
                  <c:v>120</c:v>
                </c:pt>
                <c:pt idx="32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DF6C-47E3-90CF-C07B6A93BA7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908973391"/>
        <c:axId val="908974351"/>
      </c:lineChart>
      <c:catAx>
        <c:axId val="908973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74351"/>
        <c:crosses val="autoZero"/>
        <c:auto val="1"/>
        <c:lblAlgn val="ctr"/>
        <c:lblOffset val="100"/>
        <c:noMultiLvlLbl val="0"/>
      </c:catAx>
      <c:valAx>
        <c:axId val="908974351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8973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Vektor CNC Book" panose="020F0604020201060103" pitchFamily="34" charset="0"/>
                <a:ea typeface="neue Vektor CNC Book" panose="020F0604020201060103" pitchFamily="34" charset="0"/>
                <a:cs typeface="+mn-cs"/>
              </a:defRPr>
            </a:pPr>
            <a:r>
              <a:rPr lang="lt-LT" baseline="0" dirty="0" err="1"/>
              <a:t>Existing</a:t>
            </a:r>
            <a:r>
              <a:rPr lang="lt-LT" baseline="0" dirty="0"/>
              <a:t> </a:t>
            </a:r>
            <a:r>
              <a:rPr lang="lt-LT" baseline="0" dirty="0" err="1"/>
              <a:t>cycling</a:t>
            </a:r>
            <a:r>
              <a:rPr lang="lt-LT" baseline="0" dirty="0"/>
              <a:t> </a:t>
            </a:r>
            <a:r>
              <a:rPr lang="lt-LT" baseline="0" dirty="0" err="1"/>
              <a:t>infrastructure</a:t>
            </a:r>
            <a:r>
              <a:rPr lang="lt-LT" baseline="0" dirty="0"/>
              <a:t> </a:t>
            </a:r>
            <a:r>
              <a:rPr lang="lt-LT" baseline="0" dirty="0" err="1"/>
              <a:t>length</a:t>
            </a:r>
            <a:r>
              <a:rPr lang="lt-LT" baseline="0" dirty="0"/>
              <a:t> LT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neue Vektor CNC Book" panose="020F0604020201060103" pitchFamily="34" charset="0"/>
              <a:ea typeface="neue Vektor CNC Book" panose="020F0604020201060103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Lapas1!$C$19</c:f>
              <c:strCache>
                <c:ptCount val="1"/>
                <c:pt idx="0">
                  <c:v>Takai šalia vietinės reikšmės kelių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28-4A61-A4E4-519C494C59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28-4A61-A4E4-519C494C597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eue Vektor CNC Book" panose="020F0604020201060103" pitchFamily="34" charset="0"/>
                    <a:ea typeface="neue Vektor CNC Book" panose="020F0604020201060103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Lapas1!$B$20:$B$21</c:f>
              <c:numCache>
                <c:formatCode>General</c:formatCode>
                <c:ptCount val="2"/>
                <c:pt idx="0">
                  <c:v>2021</c:v>
                </c:pt>
                <c:pt idx="1">
                  <c:v>2035</c:v>
                </c:pt>
              </c:numCache>
            </c:numRef>
          </c:cat>
          <c:val>
            <c:numRef>
              <c:f>Lapas1!$C$20:$C$21</c:f>
              <c:numCache>
                <c:formatCode>General</c:formatCode>
                <c:ptCount val="2"/>
                <c:pt idx="0">
                  <c:v>1000</c:v>
                </c:pt>
                <c:pt idx="1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28-4A61-A4E4-519C494C5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7548032"/>
        <c:axId val="2137547616"/>
      </c:barChart>
      <c:catAx>
        <c:axId val="2137548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37547616"/>
        <c:crosses val="autoZero"/>
        <c:auto val="1"/>
        <c:lblAlgn val="ctr"/>
        <c:lblOffset val="100"/>
        <c:noMultiLvlLbl val="0"/>
      </c:catAx>
      <c:valAx>
        <c:axId val="213754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eue Vektor CNC Book" panose="020F0604020201060103" pitchFamily="34" charset="0"/>
                <a:ea typeface="neue Vektor CNC Book" panose="020F0604020201060103" pitchFamily="34" charset="0"/>
                <a:cs typeface="+mn-cs"/>
              </a:defRPr>
            </a:pPr>
            <a:endParaRPr lang="en-US"/>
          </a:p>
        </c:txPr>
        <c:crossAx val="2137548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err="1"/>
              <a:t>Total</a:t>
            </a:r>
            <a:r>
              <a:rPr lang="lt-LT" baseline="0" dirty="0"/>
              <a:t> </a:t>
            </a:r>
            <a:r>
              <a:rPr lang="lt-LT" baseline="0" dirty="0" err="1"/>
              <a:t>in</a:t>
            </a:r>
            <a:r>
              <a:rPr lang="lt-LT" baseline="0" dirty="0"/>
              <a:t> </a:t>
            </a:r>
            <a:r>
              <a:rPr lang="lt-LT" baseline="0" dirty="0" err="1"/>
              <a:t>municipalities</a:t>
            </a:r>
            <a:r>
              <a:rPr lang="lt-LT" dirty="0"/>
              <a:t>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'[Dviraciu infrastrukturos pletra Savivaldybese 2021-2023.xlsx]VISOS'!$B$544</c:f>
              <c:strCache>
                <c:ptCount val="1"/>
                <c:pt idx="0">
                  <c:v>Iš viso savivaldybėse, km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DF3-4A02-8D07-59134ABCA99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DF3-4A02-8D07-59134ABCA99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DF3-4A02-8D07-59134ABCA99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3DF3-4A02-8D07-59134ABCA9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'[Dviraciu infrastrukturos pletra Savivaldybese 2021-2023.xlsx]VISOS'!$A$545:$A$548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2021-2023</c:v>
                </c:pt>
              </c:strCache>
            </c:strRef>
          </c:cat>
          <c:val>
            <c:numRef>
              <c:f>'[Dviraciu infrastrukturos pletra Savivaldybese 2021-2023.xlsx]VISOS'!$B$545:$B$548</c:f>
              <c:numCache>
                <c:formatCode>General</c:formatCode>
                <c:ptCount val="4"/>
                <c:pt idx="0">
                  <c:v>93.774000000000001</c:v>
                </c:pt>
                <c:pt idx="1">
                  <c:v>87.61</c:v>
                </c:pt>
                <c:pt idx="2">
                  <c:v>83.61</c:v>
                </c:pt>
                <c:pt idx="3">
                  <c:v>264.99400000000003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D9-41AD-9FF4-89D7E7B8D3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06485440"/>
        <c:axId val="606500320"/>
      </c:barChart>
      <c:catAx>
        <c:axId val="606485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500320"/>
        <c:crosses val="autoZero"/>
        <c:auto val="1"/>
        <c:lblAlgn val="ctr"/>
        <c:lblOffset val="100"/>
        <c:noMultiLvlLbl val="0"/>
      </c:catAx>
      <c:valAx>
        <c:axId val="606500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6485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err="1"/>
              <a:t>Total</a:t>
            </a:r>
            <a:r>
              <a:rPr lang="lt-LT" baseline="0" dirty="0"/>
              <a:t> </a:t>
            </a:r>
            <a:r>
              <a:rPr lang="lt-LT" baseline="0" dirty="0" err="1"/>
              <a:t>in</a:t>
            </a:r>
            <a:r>
              <a:rPr lang="lt-LT" baseline="0" dirty="0"/>
              <a:t> </a:t>
            </a:r>
            <a:r>
              <a:rPr lang="lt-LT" baseline="0" dirty="0" err="1"/>
              <a:t>state</a:t>
            </a:r>
            <a:r>
              <a:rPr lang="lt-LT" baseline="0" dirty="0"/>
              <a:t> </a:t>
            </a:r>
            <a:r>
              <a:rPr lang="lt-LT" baseline="0" dirty="0" err="1"/>
              <a:t>significance</a:t>
            </a:r>
            <a:r>
              <a:rPr lang="lt-LT" baseline="0" dirty="0"/>
              <a:t> </a:t>
            </a:r>
            <a:r>
              <a:rPr lang="lt-LT" baseline="0" dirty="0" err="1"/>
              <a:t>roads</a:t>
            </a:r>
            <a:r>
              <a:rPr lang="lt-LT" dirty="0"/>
              <a:t>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'[Dviraciu infrastrukturos pletra Savivaldybese 2021-2023.xlsx]VISOS'!$B$553</c:f>
              <c:strCache>
                <c:ptCount val="1"/>
                <c:pt idx="0">
                  <c:v>Iš viso valst. reikšmės keliuose, km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'[Dviraciu infrastrukturos pletra Savivaldybese 2021-2023.xlsx]VISOS'!$A$554:$A$557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2021-2023</c:v>
                </c:pt>
              </c:strCache>
            </c:strRef>
          </c:cat>
          <c:val>
            <c:numRef>
              <c:f>'[Dviraciu infrastrukturos pletra Savivaldybese 2021-2023.xlsx]VISOS'!$B$554:$B$557</c:f>
              <c:numCache>
                <c:formatCode>General</c:formatCode>
                <c:ptCount val="4"/>
                <c:pt idx="0">
                  <c:v>35</c:v>
                </c:pt>
                <c:pt idx="1">
                  <c:v>35.92</c:v>
                </c:pt>
                <c:pt idx="2">
                  <c:v>23.37</c:v>
                </c:pt>
                <c:pt idx="3">
                  <c:v>94.29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CA-4228-AF39-94EEA8C5380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06494080"/>
        <c:axId val="606486400"/>
      </c:barChart>
      <c:catAx>
        <c:axId val="606494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6486400"/>
        <c:crosses val="autoZero"/>
        <c:auto val="1"/>
        <c:lblAlgn val="ctr"/>
        <c:lblOffset val="100"/>
        <c:noMultiLvlLbl val="0"/>
      </c:catAx>
      <c:valAx>
        <c:axId val="606486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649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err="1"/>
              <a:t>Total</a:t>
            </a:r>
            <a:r>
              <a:rPr lang="lt-LT" baseline="0" dirty="0"/>
              <a:t> </a:t>
            </a:r>
            <a:r>
              <a:rPr lang="lt-LT" baseline="0" dirty="0" err="1"/>
              <a:t>in</a:t>
            </a:r>
            <a:r>
              <a:rPr lang="lt-LT" baseline="0" dirty="0"/>
              <a:t> </a:t>
            </a:r>
            <a:r>
              <a:rPr lang="lt-LT" baseline="0" dirty="0" err="1"/>
              <a:t>lithuania</a:t>
            </a:r>
            <a:r>
              <a:rPr lang="en-US" dirty="0"/>
              <a:t>, km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'[Dviraciu infrastrukturos pletra Savivaldybese 2021-2023.xlsx]VISOS'!$B$562</c:f>
              <c:strCache>
                <c:ptCount val="1"/>
                <c:pt idx="0">
                  <c:v>Iš viso Lietuvoje, km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'[Dviraciu infrastrukturos pletra Savivaldybese 2021-2023.xlsx]VISOS'!$A$563:$A$566</c:f>
              <c:strCach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2021-2023</c:v>
                </c:pt>
              </c:strCache>
            </c:strRef>
          </c:cat>
          <c:val>
            <c:numRef>
              <c:f>'[Dviraciu infrastrukturos pletra Savivaldybese 2021-2023.xlsx]VISOS'!$B$563:$B$566</c:f>
              <c:numCache>
                <c:formatCode>General</c:formatCode>
                <c:ptCount val="4"/>
                <c:pt idx="0">
                  <c:v>128.774</c:v>
                </c:pt>
                <c:pt idx="1">
                  <c:v>123.52999999999999</c:v>
                </c:pt>
                <c:pt idx="2">
                  <c:v>106.98</c:v>
                </c:pt>
                <c:pt idx="3">
                  <c:v>359.28399999999999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AB-49D0-9CE0-B175E2FC6F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604952848"/>
        <c:axId val="604951888"/>
      </c:barChart>
      <c:catAx>
        <c:axId val="604952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4951888"/>
        <c:crosses val="autoZero"/>
        <c:auto val="1"/>
        <c:lblAlgn val="ctr"/>
        <c:lblOffset val="100"/>
        <c:noMultiLvlLbl val="0"/>
      </c:catAx>
      <c:valAx>
        <c:axId val="604951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0495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5 biggest cities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'[Dviraciu infrastrukturos pletra Savivaldybese 2021-2023.xlsx]VISOS'!$O$5:$O$9</c:f>
              <c:strCache>
                <c:ptCount val="5"/>
                <c:pt idx="0">
                  <c:v>Vilnius </c:v>
                </c:pt>
                <c:pt idx="1">
                  <c:v>Kaunas</c:v>
                </c:pt>
                <c:pt idx="2">
                  <c:v>Klaipėda</c:v>
                </c:pt>
                <c:pt idx="3">
                  <c:v>Šiauliai</c:v>
                </c:pt>
                <c:pt idx="4">
                  <c:v>Panevėžys</c:v>
                </c:pt>
              </c:strCache>
            </c:strRef>
          </c:cat>
          <c:val>
            <c:numRef>
              <c:f>'[Dviraciu infrastrukturos pletra Savivaldybese 2021-2023.xlsx]VISOS'!$P$5:$P$9</c:f>
              <c:numCache>
                <c:formatCode>General</c:formatCode>
                <c:ptCount val="5"/>
                <c:pt idx="0">
                  <c:v>46</c:v>
                </c:pt>
                <c:pt idx="1">
                  <c:v>26</c:v>
                </c:pt>
                <c:pt idx="2">
                  <c:v>12</c:v>
                </c:pt>
                <c:pt idx="3">
                  <c:v>31</c:v>
                </c:pt>
                <c:pt idx="4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82-4201-8636-4809FDDF25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350432192"/>
        <c:axId val="350429312"/>
      </c:barChart>
      <c:catAx>
        <c:axId val="350432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429312"/>
        <c:crosses val="autoZero"/>
        <c:auto val="1"/>
        <c:lblAlgn val="ctr"/>
        <c:lblOffset val="100"/>
        <c:noMultiLvlLbl val="0"/>
      </c:catAx>
      <c:valAx>
        <c:axId val="3504293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432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 dirty="0" err="1"/>
              <a:t>Distribution</a:t>
            </a:r>
            <a:r>
              <a:rPr lang="lt-LT" dirty="0"/>
              <a:t>:</a:t>
            </a:r>
            <a:r>
              <a:rPr lang="lt-LT" baseline="0" dirty="0"/>
              <a:t> </a:t>
            </a:r>
            <a:r>
              <a:rPr lang="lt-LT" baseline="0" dirty="0" err="1"/>
              <a:t>comapring</a:t>
            </a:r>
            <a:r>
              <a:rPr lang="lt-LT" baseline="0" dirty="0"/>
              <a:t> 5 </a:t>
            </a:r>
            <a:r>
              <a:rPr lang="lt-LT" baseline="0" dirty="0" err="1"/>
              <a:t>biggest</a:t>
            </a:r>
            <a:r>
              <a:rPr lang="lt-LT" baseline="0" dirty="0"/>
              <a:t> </a:t>
            </a:r>
            <a:r>
              <a:rPr lang="lt-LT" baseline="0" dirty="0" err="1"/>
              <a:t>cities</a:t>
            </a:r>
            <a:r>
              <a:rPr lang="lt-LT" baseline="0" dirty="0"/>
              <a:t> </a:t>
            </a:r>
            <a:r>
              <a:rPr lang="lt-LT" baseline="0" dirty="0" err="1"/>
              <a:t>and</a:t>
            </a:r>
            <a:r>
              <a:rPr lang="lt-LT" baseline="0" dirty="0"/>
              <a:t> </a:t>
            </a:r>
            <a:r>
              <a:rPr lang="lt-LT" baseline="0" dirty="0" err="1"/>
              <a:t>other</a:t>
            </a:r>
            <a:r>
              <a:rPr lang="lt-LT" baseline="0" dirty="0"/>
              <a:t> </a:t>
            </a:r>
            <a:r>
              <a:rPr lang="lt-LT" baseline="0" dirty="0" err="1"/>
              <a:t>towns</a:t>
            </a:r>
            <a:r>
              <a:rPr lang="lt-LT" baseline="0" dirty="0"/>
              <a:t> (55 </a:t>
            </a:r>
            <a:r>
              <a:rPr lang="lt-LT" baseline="0" dirty="0" err="1"/>
              <a:t>municipality</a:t>
            </a:r>
            <a:r>
              <a:rPr lang="lt-LT" baseline="0" dirty="0"/>
              <a:t> </a:t>
            </a:r>
            <a:r>
              <a:rPr lang="lt-LT" baseline="0" dirty="0" err="1"/>
              <a:t>centers</a:t>
            </a:r>
            <a:r>
              <a:rPr lang="lt-LT" baseline="0" dirty="0"/>
              <a:t>) </a:t>
            </a:r>
            <a:endParaRPr lang="en-US" dirty="0"/>
          </a:p>
        </c:rich>
      </c:tx>
      <c:layout>
        <c:manualLayout>
          <c:xMode val="edge"/>
          <c:yMode val="edge"/>
          <c:x val="0.15996522309711286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4AA2-4AAC-8CE6-73185C88C2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4AA2-4AAC-8CE6-73185C88C24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'[Dviraciu infrastrukturos pletra Savivaldybese 2021-2023.xlsx]VISOS'!$O$10:$O$11</c:f>
              <c:strCache>
                <c:ptCount val="2"/>
                <c:pt idx="0">
                  <c:v>Didieji miestai</c:v>
                </c:pt>
                <c:pt idx="1">
                  <c:v>Likusios sav.</c:v>
                </c:pt>
              </c:strCache>
            </c:strRef>
          </c:cat>
          <c:val>
            <c:numRef>
              <c:f>'[Dviraciu infrastrukturos pletra Savivaldybese 2021-2023.xlsx]VISOS'!$P$10:$P$11</c:f>
              <c:numCache>
                <c:formatCode>General</c:formatCode>
                <c:ptCount val="2"/>
                <c:pt idx="0">
                  <c:v>123</c:v>
                </c:pt>
                <c:pt idx="1">
                  <c:v>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A2-4AAC-8CE6-73185C88C24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F255C-9C5E-47F0-9EEC-2C74237E1A35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5DC98-21A7-4F0A-BDA6-7BFE86B83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086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1604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509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198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668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516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555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88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53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85005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88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3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9838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723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952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3156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0327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9628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5304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4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0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5995E7-ADB4-409A-B03F-0734D439E7AE}" type="slidenum">
              <a:rPr lang="lt-LT" smtClean="0"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6677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3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5DC98-21A7-4F0A-BDA6-7BFE86B83B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lt-LT" sz="1800" dirty="0">
              <a:effectLst/>
              <a:highlight>
                <a:srgbClr val="D3D3D3"/>
              </a:highlight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3D62A1-30A7-477E-AAA2-79E46671200E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63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93CC56A-5C96-4DB9-B025-096AC2C6EEDC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87466472-62D7-4867-BF22-C71B1A5FFB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67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136ECDBE-B2B7-4BDE-8D05-63E9F3E28A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7639" y="4124950"/>
            <a:ext cx="3590678" cy="953728"/>
          </a:xfrm>
        </p:spPr>
        <p:txBody>
          <a:bodyPr anchor="t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(data)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7A5CF9C-AD31-490F-BE48-59B56F8260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2919857"/>
            <a:ext cx="10400670" cy="1384714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Spustelėkite norėdami redaguoti šablono pavadinimo stilių</a:t>
            </a:r>
            <a:endParaRPr lang="en-US" dirty="0"/>
          </a:p>
        </p:txBody>
      </p:sp>
      <p:pic>
        <p:nvPicPr>
          <p:cNvPr id="8" name="Grafinis elementas 7">
            <a:extLst>
              <a:ext uri="{FF2B5EF4-FFF2-40B4-BE49-F238E27FC236}">
                <a16:creationId xmlns:a16="http://schemas.microsoft.com/office/drawing/2014/main" id="{14CEB036-AC49-495D-8301-A87C71F1BD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83211" y="5647007"/>
            <a:ext cx="1961536" cy="8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0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4BC9FF-4769-422E-8BDF-6B06BA945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12763"/>
            <a:ext cx="6516687" cy="1187450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9463C1EF-A7C5-448F-B092-A2C6A7286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539486" y="0"/>
            <a:ext cx="4652513" cy="6219825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92FB286-DBA7-4D28-BBD7-B991FEC83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8" y="1808163"/>
            <a:ext cx="6516687" cy="417671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07F62B5-80DB-4F10-888C-F0D50FD81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56E4E-2F56-4DB9-A569-55EDDB98A8F0}" type="datetime1">
              <a:rPr lang="lt-LT" smtClean="0"/>
              <a:t>2024-09-04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11B5A5E-68EF-4099-8A20-B7D8CC6D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3C6F767-4D98-4BF4-B891-B887614A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EC0869D-ED6F-43E7-927E-A33F41263E0F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0B7D3834-224C-442D-AA55-D84CD93D0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5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89033B9-A96E-48B6-9A6B-4BB2ED3CF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512763"/>
            <a:ext cx="10944224" cy="1187450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6C2D36DD-7098-40ED-8DA9-342AC053CA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3887" y="1825625"/>
            <a:ext cx="10944225" cy="4159250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392EB89-365B-48C3-A04C-16BCF006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7D1A-A46E-4437-B241-F342744D80C8}" type="datetime1">
              <a:rPr lang="lt-LT" smtClean="0"/>
              <a:t>2024-09-04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F9229CF-1422-4F3A-9BE3-AA209B89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9E43976-35B3-4CBB-9921-45B736B21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732950-E4A5-4653-8F7B-771F44A73561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E6E7DCF-4D8A-40ED-8F32-5CD7A1A78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87C1236D-71FF-4AE8-B612-629401774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12761"/>
            <a:ext cx="2628900" cy="5472113"/>
          </a:xfrm>
        </p:spPr>
        <p:txBody>
          <a:bodyPr vert="eaVert">
            <a:normAutofit/>
          </a:bodyPr>
          <a:lstStyle>
            <a:lvl1pPr>
              <a:defRPr sz="32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FE6BEBD2-DED5-45AC-8F24-2101004231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3888" y="512763"/>
            <a:ext cx="7948612" cy="5472112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2D4E8DE-FFA8-4B90-A3C2-6B255269F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AE0D-08F6-4CF4-AA1A-6ACC4F2A7604}" type="datetime1">
              <a:rPr lang="lt-LT" smtClean="0"/>
              <a:t>2024-09-04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1B58BF6-68C6-49AA-BFDC-C246BD6A4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39400B6-20BA-4177-BFC7-C8283EC9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B98BBBB-5292-46FA-BD91-20545C786069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2E25CF3-91CF-44CF-9894-A6E7796B5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85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kutinė skaidrė_ (Thank yo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1A31D31-5C82-4EB3-B176-EB27A139A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0BFE9-2275-4070-A791-6DE6459F8D14}" type="datetime1">
              <a:rPr lang="lt-LT" smtClean="0"/>
              <a:t>2024-09-04</a:t>
            </a:fld>
            <a:endParaRPr lang="en-US" dirty="0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C69B8FBD-745E-45CF-81D2-C3A4B50C6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B7E8E77F-C18A-4956-963F-04725BBF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avadinimas 1">
            <a:extLst>
              <a:ext uri="{FF2B5EF4-FFF2-40B4-BE49-F238E27FC236}">
                <a16:creationId xmlns:a16="http://schemas.microsoft.com/office/drawing/2014/main" id="{95D5EC01-E443-4280-A29C-C166A3C5463F}"/>
              </a:ext>
            </a:extLst>
          </p:cNvPr>
          <p:cNvSpPr txBox="1">
            <a:spLocks/>
          </p:cNvSpPr>
          <p:nvPr userDrawn="1"/>
        </p:nvSpPr>
        <p:spPr>
          <a:xfrm>
            <a:off x="623888" y="4135074"/>
            <a:ext cx="2843932" cy="4110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5EC5D9AC-A290-4870-9733-9612B47F0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54" y="0"/>
            <a:ext cx="12190670" cy="6858000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4EAD6BEE-160F-4B64-94D6-A382F9D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4" y="3305571"/>
            <a:ext cx="2907102" cy="934278"/>
          </a:xfrm>
        </p:spPr>
        <p:txBody>
          <a:bodyPr anchor="t">
            <a:normAutofit/>
          </a:bodyPr>
          <a:lstStyle>
            <a:lvl1pPr algn="ctr">
              <a:defRPr sz="36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Grafinis elementas 18">
            <a:extLst>
              <a:ext uri="{FF2B5EF4-FFF2-40B4-BE49-F238E27FC236}">
                <a16:creationId xmlns:a16="http://schemas.microsoft.com/office/drawing/2014/main" id="{1AC754B3-0364-4145-820D-794690DD7A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83211" y="5647007"/>
            <a:ext cx="1961536" cy="8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294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tra skaidrė po virše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36ECDBE-B2B7-4BDE-8D05-63E9F3E28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512762"/>
            <a:ext cx="10944224" cy="1187451"/>
          </a:xfrm>
        </p:spPr>
        <p:txBody>
          <a:bodyPr anchor="t">
            <a:normAutofit/>
          </a:bodyPr>
          <a:lstStyle>
            <a:lvl1pPr algn="l"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F7A5CF9C-AD31-490F-BE48-59B56F826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8" y="1808163"/>
            <a:ext cx="10944224" cy="417671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3CC56A-5C96-4DB9-B025-096AC2C6EEDC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829B7C70-F03F-48A6-842C-49155FF748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66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4D298A-6AD8-4628-B867-3B62C3EB8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12763"/>
            <a:ext cx="10944225" cy="1187450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93F7D8C-D49A-4171-80AC-9854E9F37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7" y="1808163"/>
            <a:ext cx="10944225" cy="417671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701691B-B7E8-4EF9-9201-9BDD6BDA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2738" y="6237288"/>
            <a:ext cx="1042987" cy="504825"/>
          </a:xfrm>
        </p:spPr>
        <p:txBody>
          <a:bodyPr/>
          <a:lstStyle/>
          <a:p>
            <a:fld id="{2FB716B5-B7AC-44A6-90DF-1CA2A250C725}" type="datetime1">
              <a:rPr lang="lt-LT" smtClean="0"/>
              <a:t>2024-09-04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7BEA355-3FF0-4382-91E2-403A6BC0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7713" y="6237288"/>
            <a:ext cx="3852861" cy="504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F5BAA4BE-8F8B-46F7-AE23-1FECD9E6A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051F633-4CBA-4134-93A2-521F147F7A8D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CCE4D44-E053-46B0-8239-82FF20E00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8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4E59F6B-3897-4CED-8C82-1D8E6B09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95224"/>
            <a:ext cx="10944223" cy="3967252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08523519-A2DB-4E6D-AD88-14BA167A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10944222" cy="139541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8E69CA6-A485-4E21-85CD-D902C312F4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2738" y="6237288"/>
            <a:ext cx="1042987" cy="504825"/>
          </a:xfrm>
        </p:spPr>
        <p:txBody>
          <a:bodyPr/>
          <a:lstStyle/>
          <a:p>
            <a:fld id="{79A44983-5401-4F34-A855-3EA07494066B}" type="datetime1">
              <a:rPr lang="lt-LT" smtClean="0"/>
              <a:t>2024-09-04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85B0257-6B7A-4E10-9662-D9A7D7F9A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7713" y="6237288"/>
            <a:ext cx="3852862" cy="504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187B341-0CD6-4222-A2B3-29BB0534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1115D5-6438-4DAB-9056-55A8EB700D36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F9EFBD95-59DD-4A6C-8350-C51AD9188F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B47DF5E-7C6C-4E4C-82F3-F6B168FF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12763"/>
            <a:ext cx="10944226" cy="1187450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033AFFD-E608-476B-8B73-2C7F0F6F9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808163"/>
            <a:ext cx="5292725" cy="417671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E7271E7A-2914-47ED-81FB-C47C3F789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808163"/>
            <a:ext cx="5292725" cy="4176712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36BFAA1-1E1F-41F4-8F41-216B13E0A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2738" y="6237288"/>
            <a:ext cx="1042987" cy="504825"/>
          </a:xfrm>
        </p:spPr>
        <p:txBody>
          <a:bodyPr/>
          <a:lstStyle/>
          <a:p>
            <a:fld id="{58017280-CEDB-4A17-BEB5-4C64E7AF073E}" type="datetime1">
              <a:rPr lang="lt-LT" smtClean="0"/>
              <a:t>2024-09-04</a:t>
            </a:fld>
            <a:endParaRPr lang="en-US" dirty="0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958B073-BB56-4AF7-93E4-E135AACB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7713" y="6237288"/>
            <a:ext cx="3852862" cy="504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E9742F38-C143-4B61-AB85-79C9758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AA3C153-F13A-4D09-ACEC-448B37F0A8C6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B4AF7FB8-992F-48CC-ADD4-C2FB9FC7C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75D0ADF-3F79-408B-B967-9B9D58701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12763"/>
            <a:ext cx="10944223" cy="1187450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22E30E2-84DE-4B91-A0EC-3F4DD8440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808163"/>
            <a:ext cx="5292725" cy="696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7603B6E-74B0-494F-8CEA-F34089D9B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613025"/>
            <a:ext cx="5292724" cy="337184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654C869-97B7-4690-841C-D16FF602A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5388" y="1808163"/>
            <a:ext cx="5292724" cy="696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84C7C2B7-E920-4673-9076-17D6C952E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388" y="2613025"/>
            <a:ext cx="5292724" cy="337185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50000"/>
                  </a:schemeClr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47C7112D-17AD-4B44-A6B2-8E6FF110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5DFC-650A-45C2-9987-F4F27DD4E14F}" type="datetime1">
              <a:rPr lang="lt-LT" smtClean="0"/>
              <a:t>2024-09-04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686CA148-AFE2-4469-B162-C41586C8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440EBD1B-3702-4746-A882-9CF1B074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7E03C2C-4F9E-426B-A0C8-DE0C31B4454F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AC6B544E-65A4-4224-A006-F84C1690B7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3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87CC0BA-D8C4-4C89-A1C1-5F73D12C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12763"/>
            <a:ext cx="10944225" cy="1176338"/>
          </a:xfrm>
        </p:spPr>
        <p:txBody>
          <a:bodyPr anchor="t">
            <a:normAutofit/>
          </a:bodyPr>
          <a:lstStyle>
            <a:lvl1pPr>
              <a:defRPr sz="24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9CB388A4-F3F9-46AA-BB08-478ED4883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2301-C4BD-4407-A201-CA27C84EA31A}" type="datetime1">
              <a:rPr lang="lt-LT" smtClean="0"/>
              <a:t>2024-09-04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7DE6787E-FBE2-4C99-92E5-5ADE7EDB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F1896C3E-9695-44AF-A335-1473116E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F79542-7EF8-4FC3-8294-DF97FFC82168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9FCBC403-6FD4-4EB1-A62E-2AEA0A01DA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19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D2641D43-10EF-41C5-B93A-C2B4DAE0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E81D5-D6F4-453F-8166-75D3EE8F3733}" type="datetime1">
              <a:rPr lang="lt-LT" smtClean="0"/>
              <a:t>2024-09-04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C776C587-3D92-4028-8C04-F131BD74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EFC03E18-50FC-4D60-9A52-56AF287B6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2D1E06-4692-4DA0-A656-6C083C247FEA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7" name="Paveikslėlis 6">
            <a:extLst>
              <a:ext uri="{FF2B5EF4-FFF2-40B4-BE49-F238E27FC236}">
                <a16:creationId xmlns:a16="http://schemas.microsoft.com/office/drawing/2014/main" id="{F98F1ABD-FD26-42E0-99C7-ACD306E2FF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EB46660-50BE-4C1A-80C1-3E59F981AF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512763"/>
            <a:ext cx="4249864" cy="1187450"/>
          </a:xfrm>
        </p:spPr>
        <p:txBody>
          <a:bodyPr anchor="t">
            <a:normAutofit/>
          </a:bodyPr>
          <a:lstStyle>
            <a:lvl1pPr>
              <a:defRPr sz="2800" b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lt-LT" dirty="0"/>
              <a:t>Spustelėję </a:t>
            </a:r>
            <a:br>
              <a:rPr lang="lt-LT" dirty="0"/>
            </a:br>
            <a:r>
              <a:rPr lang="lt-LT" dirty="0"/>
              <a:t>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69B7E7DD-F567-44B7-A1DF-F0069B394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740" y="512763"/>
            <a:ext cx="6297372" cy="547211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6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B1F95211-9441-4403-B66A-B1C25F545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3889" y="1808163"/>
            <a:ext cx="4249864" cy="4176711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89C7776-35F5-4A07-9800-869D152A6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8C4B-547F-499D-BE82-C5729C0535BF}" type="datetime1">
              <a:rPr lang="lt-LT" smtClean="0"/>
              <a:t>2024-09-04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E450288A-C29C-4391-ACE8-5958A1CB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BBC1EB3-2385-4C15-86C1-A216F0A0B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6FB6A-7C71-46F3-B463-1E16565C7A1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9773203-3FCE-4D09-BE0A-8A62A73AB32C}"/>
              </a:ext>
            </a:extLst>
          </p:cNvPr>
          <p:cNvSpPr/>
          <p:nvPr userDrawn="1"/>
        </p:nvSpPr>
        <p:spPr>
          <a:xfrm>
            <a:off x="623888" y="398834"/>
            <a:ext cx="1992852" cy="1139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LT"/>
          </a:p>
        </p:txBody>
      </p:sp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C9C7C841-58E5-4808-B29B-CE518F65D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77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078E320-F708-4B1A-81DF-AA131335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536713"/>
            <a:ext cx="10944225" cy="11523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4201E1C-1C9A-4D8B-B340-41ED76554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825625"/>
            <a:ext cx="10944226" cy="415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68A457D1-9CDF-4FA4-B0EC-D5993146F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32738" y="6237288"/>
            <a:ext cx="1042987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0BFE9-2275-4070-A791-6DE6459F8D14}" type="datetime1">
              <a:rPr lang="lt-LT" smtClean="0"/>
              <a:t>2024-09-04</a:t>
            </a:fld>
            <a:endParaRPr lang="en-US" dirty="0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D1B0B1A-91CC-4A64-BED2-24C0AD5068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7713" y="6237288"/>
            <a:ext cx="3852862" cy="504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3F932E1-DD42-4895-B7CF-73EFA06C9B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223" y="6237288"/>
            <a:ext cx="542149" cy="5048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6FB6A-7C71-46F3-B463-1E16565C7A1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31479AE4-16AD-4E89-AD20-C8500478DDF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pic>
        <p:nvPicPr>
          <p:cNvPr id="14" name="Grafinis elementas 13">
            <a:extLst>
              <a:ext uri="{FF2B5EF4-FFF2-40B4-BE49-F238E27FC236}">
                <a16:creationId xmlns:a16="http://schemas.microsoft.com/office/drawing/2014/main" id="{4A9885D5-8055-4D7A-A06C-4BCDD1CFFB85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9483211" y="5770832"/>
            <a:ext cx="1961536" cy="80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9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73" userDrawn="1">
          <p15:clr>
            <a:srgbClr val="F26B43"/>
          </p15:clr>
        </p15:guide>
        <p15:guide id="4" pos="143" userDrawn="1">
          <p15:clr>
            <a:srgbClr val="F26B43"/>
          </p15:clr>
        </p15:guide>
        <p15:guide id="5" pos="7537" userDrawn="1">
          <p15:clr>
            <a:srgbClr val="F26B43"/>
          </p15:clr>
        </p15:guide>
        <p15:guide id="6" pos="5654" userDrawn="1">
          <p15:clr>
            <a:srgbClr val="F26B43"/>
          </p15:clr>
        </p15:guide>
        <p15:guide id="7" pos="7287" userDrawn="1">
          <p15:clr>
            <a:srgbClr val="F26B43"/>
          </p15:clr>
        </p15:guide>
        <p15:guide id="8" orient="horz" pos="323" userDrawn="1">
          <p15:clr>
            <a:srgbClr val="F26B43"/>
          </p15:clr>
        </p15:guide>
        <p15:guide id="9" orient="horz" pos="1071" userDrawn="1">
          <p15:clr>
            <a:srgbClr val="F26B43"/>
          </p15:clr>
        </p15:guide>
        <p15:guide id="10" orient="horz" pos="1139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orient="horz" pos="3770" userDrawn="1">
          <p15:clr>
            <a:srgbClr val="F26B43"/>
          </p15:clr>
        </p15:guide>
        <p15:guide id="13" pos="393" userDrawn="1">
          <p15:clr>
            <a:srgbClr val="F26B43"/>
          </p15:clr>
        </p15:guide>
        <p15:guide id="14" pos="4997" userDrawn="1">
          <p15:clr>
            <a:srgbClr val="F26B43"/>
          </p15:clr>
        </p15:guide>
        <p15:guide id="15" pos="4498" userDrawn="1">
          <p15:clr>
            <a:srgbClr val="F26B43"/>
          </p15:clr>
        </p15:guide>
        <p15:guide id="16" pos="2071" userDrawn="1">
          <p15:clr>
            <a:srgbClr val="F26B43"/>
          </p15:clr>
        </p15:guide>
        <p15:guide id="17" pos="3727" userDrawn="1">
          <p15:clr>
            <a:srgbClr val="F26B43"/>
          </p15:clr>
        </p15:guide>
        <p15:guide id="18" pos="39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jpeg"/><Relationship Id="rId10" Type="http://schemas.openxmlformats.org/officeDocument/2006/relationships/image" Target="../media/image45.png"/><Relationship Id="rId4" Type="http://schemas.openxmlformats.org/officeDocument/2006/relationships/image" Target="../media/image39.jpe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6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8.png"/><Relationship Id="rId18" Type="http://schemas.openxmlformats.org/officeDocument/2006/relationships/image" Target="../media/image30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12" Type="http://schemas.openxmlformats.org/officeDocument/2006/relationships/image" Target="../media/image24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10" Type="http://schemas.openxmlformats.org/officeDocument/2006/relationships/image" Target="../media/image22.svg"/><Relationship Id="rId19" Type="http://schemas.openxmlformats.org/officeDocument/2006/relationships/image" Target="../media/image21.png"/><Relationship Id="rId4" Type="http://schemas.openxmlformats.org/officeDocument/2006/relationships/image" Target="../media/image16.svg"/><Relationship Id="rId9" Type="http://schemas.openxmlformats.org/officeDocument/2006/relationships/image" Target="../media/image16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25.png"/><Relationship Id="rId10" Type="http://schemas.openxmlformats.org/officeDocument/2006/relationships/image" Target="../media/image41.svg"/><Relationship Id="rId4" Type="http://schemas.openxmlformats.org/officeDocument/2006/relationships/image" Target="../media/image35.sv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 descr="Paveikslėlis, kuriame yra kelias&#10;&#10;Automatiškai sugeneruotas aprašymas">
            <a:extLst>
              <a:ext uri="{FF2B5EF4-FFF2-40B4-BE49-F238E27FC236}">
                <a16:creationId xmlns:a16="http://schemas.microsoft.com/office/drawing/2014/main" id="{4120E998-ECA9-7AEC-8D3B-062D29A8B63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7166" cy="6858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23424176-32C5-4E1A-8FE7-D4E282283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B4E6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reedom remas">
            <a:extLst>
              <a:ext uri="{FF2B5EF4-FFF2-40B4-BE49-F238E27FC236}">
                <a16:creationId xmlns:a16="http://schemas.microsoft.com/office/drawing/2014/main" id="{ED422E24-AB7C-47DB-8889-11DC9A7E3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-1"/>
            <a:ext cx="12197166" cy="6862239"/>
          </a:xfrm>
          <a:prstGeom prst="rect">
            <a:avLst/>
          </a:prstGeom>
        </p:spPr>
      </p:pic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6C59736-FB79-49E1-A949-63B6E98581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/>
          </p:nvPr>
        </p:nvSpPr>
        <p:spPr>
          <a:xfrm>
            <a:off x="2161302" y="3077062"/>
            <a:ext cx="7869396" cy="703877"/>
          </a:xfrm>
        </p:spPr>
        <p:txBody>
          <a:bodyPr>
            <a:noAutofit/>
          </a:bodyPr>
          <a:lstStyle/>
          <a:p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lt-L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Rolling</a:t>
            </a:r>
            <a:r>
              <a:rPr lang="lt-L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lt-L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out</a:t>
            </a:r>
            <a:r>
              <a:rPr lang="lt-L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a </a:t>
            </a:r>
            <a:r>
              <a:rPr lang="lt-L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Safety</a:t>
            </a:r>
            <a:r>
              <a:rPr lang="lt-L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lt-L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Camera</a:t>
            </a:r>
            <a:r>
              <a:rPr lang="lt-L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Network </a:t>
            </a:r>
            <a:r>
              <a:rPr lang="lt-LT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in</a:t>
            </a:r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Lithuania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6D138E26-C466-4434-99C4-A9BC55A74A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5499318" y="4306712"/>
            <a:ext cx="1193364" cy="271728"/>
          </a:xfrm>
        </p:spPr>
        <p:txBody>
          <a:bodyPr>
            <a:normAutofit fontScale="90000"/>
          </a:bodyPr>
          <a:lstStyle/>
          <a:p>
            <a:r>
              <a:rPr lang="lt-L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/>
            </a:r>
            <a:br>
              <a:rPr lang="lt-LT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D72BE54-821F-AA8C-E4FB-3B8CAAAD22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229" y="90590"/>
            <a:ext cx="1814642" cy="649895"/>
          </a:xfrm>
          <a:prstGeom prst="rect">
            <a:avLst/>
          </a:prstGeom>
        </p:spPr>
      </p:pic>
      <p:sp>
        <p:nvSpPr>
          <p:cNvPr id="8" name="Antrinis pavadinimas 2">
            <a:extLst>
              <a:ext uri="{FF2B5EF4-FFF2-40B4-BE49-F238E27FC236}">
                <a16:creationId xmlns:a16="http://schemas.microsoft.com/office/drawing/2014/main" id="{FB9A109A-4D60-0129-AB14-9FE992A52FAC}"/>
              </a:ext>
            </a:extLst>
          </p:cNvPr>
          <p:cNvSpPr txBox="1">
            <a:spLocks/>
          </p:cNvSpPr>
          <p:nvPr/>
        </p:nvSpPr>
        <p:spPr>
          <a:xfrm>
            <a:off x="1779514" y="5256944"/>
            <a:ext cx="3935525" cy="9225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1600"/>
              <a:t>Nemunas Abukauskas</a:t>
            </a:r>
          </a:p>
          <a:p>
            <a:r>
              <a:rPr lang="lt-LT" sz="1600"/>
              <a:t>Ministry of Transport and Communications</a:t>
            </a:r>
          </a:p>
          <a:p>
            <a:r>
              <a:rPr lang="lt-LT" sz="1600"/>
              <a:t>2024-09-11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796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68C788-B713-4D15-B473-64F97C396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05" y="2794631"/>
            <a:ext cx="11077074" cy="634369"/>
          </a:xfrm>
        </p:spPr>
        <p:txBody>
          <a:bodyPr>
            <a:noAutofit/>
          </a:bodyPr>
          <a:lstStyle/>
          <a:p>
            <a:r>
              <a:rPr lang="lt-LT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DEVELOPING A CYCLE PATH NETWORK IN LITHUANIA</a:t>
            </a:r>
            <a:endParaRPr lang="en-US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3E7F5C2-8A3C-3FDF-7FBF-DC20F4A58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4EEA1A7-75AE-793F-0496-C12DD3FFD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A250E482-B81F-39D5-C439-66EA36C240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7237" y="132252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37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118396" y="538689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The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situation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2021: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sp>
        <p:nvSpPr>
          <p:cNvPr id="22" name="Turinio vietos rezervavimo ženklas 3">
            <a:extLst>
              <a:ext uri="{FF2B5EF4-FFF2-40B4-BE49-F238E27FC236}">
                <a16:creationId xmlns:a16="http://schemas.microsoft.com/office/drawing/2014/main" id="{2D691713-E46B-420F-9EEC-C86AD33EA735}"/>
              </a:ext>
            </a:extLst>
          </p:cNvPr>
          <p:cNvSpPr>
            <a:spLocks noGrp="1"/>
          </p:cNvSpPr>
          <p:nvPr/>
        </p:nvSpPr>
        <p:spPr>
          <a:xfrm>
            <a:off x="487775" y="1449762"/>
            <a:ext cx="11360263" cy="2735849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No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data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about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cycling infrastructure (length, type, conditions, users etc.)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the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owners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of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cycling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infrastructure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are 60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municipalities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and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Lithuanian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Road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Administration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(LRA))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;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was identified that during the 30 years of independence, infrastructure for bicycles was built chaotically and episodically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It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was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identified that there 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are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no clear definitions what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is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„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cycling infrastructure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“;</a:t>
            </a:r>
          </a:p>
          <a:p>
            <a:pPr marL="34290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It was identified that there are no criteria for infrastructure network planning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en-US" sz="18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was ide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tified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that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society don‘t have clear opinion on cycling transport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;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On the other hand it was identified that infrastructure owners want to develop cycling infrastructure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9B5FCA6D-1E8B-8F2E-BA92-D8E217B667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5087" y="105178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3104976" y="237317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inventorisation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sp>
        <p:nvSpPr>
          <p:cNvPr id="22" name="Turinio vietos rezervavimo ženklas 3">
            <a:extLst>
              <a:ext uri="{FF2B5EF4-FFF2-40B4-BE49-F238E27FC236}">
                <a16:creationId xmlns:a16="http://schemas.microsoft.com/office/drawing/2014/main" id="{2D691713-E46B-420F-9EEC-C86AD33EA735}"/>
              </a:ext>
            </a:extLst>
          </p:cNvPr>
          <p:cNvSpPr>
            <a:spLocks noGrp="1"/>
          </p:cNvSpPr>
          <p:nvPr/>
        </p:nvSpPr>
        <p:spPr>
          <a:xfrm>
            <a:off x="347211" y="1313015"/>
            <a:ext cx="11360263" cy="10093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All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infrastructure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was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inventorised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in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2021-2022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Preliminary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infrastructure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developing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plan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was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made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for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state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significance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lt-LT" kern="100" dirty="0" err="1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roads</a:t>
            </a:r>
            <a:r>
              <a:rPr lang="lt-LT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1D29800-CEEB-5E54-6C4A-D9B7326DE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52921"/>
              </p:ext>
            </p:extLst>
          </p:nvPr>
        </p:nvGraphicFramePr>
        <p:xfrm>
          <a:off x="490646" y="2645799"/>
          <a:ext cx="5052959" cy="344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aveikslėlis 2">
            <a:extLst>
              <a:ext uri="{FF2B5EF4-FFF2-40B4-BE49-F238E27FC236}">
                <a16:creationId xmlns:a16="http://schemas.microsoft.com/office/drawing/2014/main" id="{942DCA46-CAC3-D568-A1D4-ADE067B8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23529" y="2169726"/>
            <a:ext cx="5121260" cy="3844714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8B1320B-74E8-9FD3-9902-FB3A0E4A15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6123" y="107664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4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2191524" y="0"/>
            <a:ext cx="8344576" cy="91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planning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and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design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regulation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document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has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been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prepared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(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Approving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process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)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07187B4-AF18-2BCF-38E3-7EC9045DED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3" y="68483"/>
            <a:ext cx="1814642" cy="649895"/>
          </a:xfrm>
          <a:prstGeom prst="rect">
            <a:avLst/>
          </a:prstGeom>
        </p:spPr>
      </p:pic>
      <p:sp>
        <p:nvSpPr>
          <p:cNvPr id="5" name="Turinio vietos rezervavimo ženklas 3">
            <a:extLst>
              <a:ext uri="{FF2B5EF4-FFF2-40B4-BE49-F238E27FC236}">
                <a16:creationId xmlns:a16="http://schemas.microsoft.com/office/drawing/2014/main" id="{2C6EE367-67DC-259D-2D5E-E7C0607AF210}"/>
              </a:ext>
            </a:extLst>
          </p:cNvPr>
          <p:cNvSpPr>
            <a:spLocks noGrp="1"/>
          </p:cNvSpPr>
          <p:nvPr/>
        </p:nvSpPr>
        <p:spPr>
          <a:xfrm>
            <a:off x="524340" y="786861"/>
            <a:ext cx="11143320" cy="19204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" indent="0" algn="just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 Goals:</a:t>
            </a:r>
          </a:p>
          <a:p>
            <a:pPr marL="375920" indent="-285750" algn="just">
              <a:buClrTx/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create general cycling infrastructure network planning process and main planning criteria;  </a:t>
            </a:r>
          </a:p>
          <a:p>
            <a:pPr marL="375920" indent="-285750" algn="just">
              <a:buClr>
                <a:schemeClr val="tx1"/>
              </a:buClr>
              <a:buFontTx/>
              <a:buChar char="-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adopt best practice from different countries experience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5920" indent="-285750" algn="just">
              <a:buClr>
                <a:schemeClr val="tx1"/>
              </a:buCl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set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clear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definitions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cycling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infrastructure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parameters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infrastructure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375920" indent="-285750" algn="just">
              <a:buClr>
                <a:schemeClr val="tx1"/>
              </a:buClr>
              <a:buFontTx/>
              <a:buChar char="-"/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set sufficient visual infrastructure measures for clear situations between car drivers and cyclists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75920" indent="-285750" algn="just">
              <a:buFontTx/>
              <a:buChar char="-"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9240109C-EC93-3810-30A7-6F63DF749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546" y="2589961"/>
            <a:ext cx="3913846" cy="1992503"/>
          </a:xfrm>
          <a:prstGeom prst="rect">
            <a:avLst/>
          </a:prstGeom>
        </p:spPr>
      </p:pic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E224BB46-984B-5F81-D276-65C25F348D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3512" y="3992089"/>
            <a:ext cx="5091953" cy="2190289"/>
          </a:xfrm>
          <a:prstGeom prst="rect">
            <a:avLst/>
          </a:prstGeom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E441556A-BFB0-0B55-37FB-D5AC8F3A5A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55" y="4020172"/>
            <a:ext cx="4736529" cy="2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36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veikslėlis 3">
            <a:extLst>
              <a:ext uri="{FF2B5EF4-FFF2-40B4-BE49-F238E27FC236}">
                <a16:creationId xmlns:a16="http://schemas.microsoft.com/office/drawing/2014/main" id="{CBF4A550-D968-C780-D3CE-8F69A3E277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846" y="3427551"/>
            <a:ext cx="4195032" cy="2631529"/>
          </a:xfrm>
          <a:prstGeom prst="rect">
            <a:avLst/>
          </a:prstGeom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C5B7F91-89EC-76A7-F89D-38C31F699A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154" y="826616"/>
            <a:ext cx="4370417" cy="245386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BBCEF5E-9AC4-7C24-FEB2-F802FA64B06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75" y="2608729"/>
            <a:ext cx="5239527" cy="2892186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C515418-A670-83BF-6817-C376690170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8194" y="19288"/>
            <a:ext cx="1814642" cy="649895"/>
          </a:xfrm>
          <a:prstGeom prst="rect">
            <a:avLst/>
          </a:prstGeom>
        </p:spPr>
      </p:pic>
      <p:sp>
        <p:nvSpPr>
          <p:cNvPr id="9" name="Pavadinimas 1">
            <a:extLst>
              <a:ext uri="{FF2B5EF4-FFF2-40B4-BE49-F238E27FC236}">
                <a16:creationId xmlns:a16="http://schemas.microsoft.com/office/drawing/2014/main" id="{BC212AB5-5AE9-6183-BDEC-9C8E07CA6967}"/>
              </a:ext>
            </a:extLst>
          </p:cNvPr>
          <p:cNvSpPr txBox="1">
            <a:spLocks/>
          </p:cNvSpPr>
          <p:nvPr/>
        </p:nvSpPr>
        <p:spPr>
          <a:xfrm>
            <a:off x="655222" y="710837"/>
            <a:ext cx="6480684" cy="1000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Clear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definitions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for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types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Cycling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was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missing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194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C515418-A670-83BF-6817-C376690170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8465" y="47195"/>
            <a:ext cx="1814642" cy="649895"/>
          </a:xfrm>
          <a:prstGeom prst="rect">
            <a:avLst/>
          </a:prstGeom>
        </p:spPr>
      </p:pic>
      <p:pic>
        <p:nvPicPr>
          <p:cNvPr id="8" name="Paveikslėlis 7" descr="Paveikslėlis, kuriame yra lauko, debesis, dangus, medis&#10;&#10;Automatiškai sugeneruotas aprašymas">
            <a:extLst>
              <a:ext uri="{FF2B5EF4-FFF2-40B4-BE49-F238E27FC236}">
                <a16:creationId xmlns:a16="http://schemas.microsoft.com/office/drawing/2014/main" id="{32641333-CE22-39FE-7FBF-579253AA4E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1954" y="1219396"/>
            <a:ext cx="2784973" cy="2088730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08C96B66-F4E5-045E-824A-4C761C9D764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171" y="1159711"/>
            <a:ext cx="2836366" cy="1892159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1AAB6097-9D6A-0B3A-A9E5-0B127961169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25" y="1159711"/>
            <a:ext cx="3301744" cy="1978444"/>
          </a:xfrm>
          <a:prstGeom prst="rect">
            <a:avLst/>
          </a:prstGeom>
        </p:spPr>
      </p:pic>
      <p:sp>
        <p:nvSpPr>
          <p:cNvPr id="15" name="Pavadinimas 1">
            <a:extLst>
              <a:ext uri="{FF2B5EF4-FFF2-40B4-BE49-F238E27FC236}">
                <a16:creationId xmlns:a16="http://schemas.microsoft.com/office/drawing/2014/main" id="{1F85ADCB-9571-E792-2167-7A280A0A413B}"/>
              </a:ext>
            </a:extLst>
          </p:cNvPr>
          <p:cNvSpPr txBox="1">
            <a:spLocks/>
          </p:cNvSpPr>
          <p:nvPr/>
        </p:nvSpPr>
        <p:spPr>
          <a:xfrm>
            <a:off x="2360425" y="-6980"/>
            <a:ext cx="8067596" cy="4794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Change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clear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definitions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for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types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Cycling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786DE1E2-0EA2-0D48-650E-A273DE94CBA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6852" y="4999395"/>
            <a:ext cx="669205" cy="805267"/>
          </a:xfrm>
          <a:prstGeom prst="rect">
            <a:avLst/>
          </a:prstGeom>
          <a:ln>
            <a:noFill/>
          </a:ln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F65EBD2A-CB24-C16E-9439-8E9CB24EFAA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4058" y="3174865"/>
            <a:ext cx="708591" cy="704049"/>
          </a:xfrm>
          <a:prstGeom prst="rect">
            <a:avLst/>
          </a:prstGeom>
          <a:ln>
            <a:noFill/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553CB51-C4C5-3B56-5C30-D748BC88284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922" y="2079054"/>
            <a:ext cx="692233" cy="672641"/>
          </a:xfrm>
          <a:prstGeom prst="rect">
            <a:avLst/>
          </a:prstGeom>
          <a:ln>
            <a:noFill/>
          </a:ln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6FF0576C-63DA-2A94-0A6D-1435213FB15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103" y="4877923"/>
            <a:ext cx="628485" cy="603950"/>
          </a:xfrm>
          <a:prstGeom prst="rect">
            <a:avLst/>
          </a:prstGeom>
          <a:ln>
            <a:noFill/>
          </a:ln>
        </p:spPr>
      </p:pic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7E012D7A-A58F-EA35-E122-34BAF2121C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66511" y="1746299"/>
            <a:ext cx="525318" cy="805267"/>
          </a:xfrm>
          <a:prstGeom prst="rect">
            <a:avLst/>
          </a:prstGeom>
          <a:noFill/>
        </p:spPr>
      </p:pic>
      <p:pic>
        <p:nvPicPr>
          <p:cNvPr id="19" name="Paveikslėlis 18">
            <a:extLst>
              <a:ext uri="{FF2B5EF4-FFF2-40B4-BE49-F238E27FC236}">
                <a16:creationId xmlns:a16="http://schemas.microsoft.com/office/drawing/2014/main" id="{57BA8E86-03E6-CCAA-70F7-D7213C924D7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6721" y="3986082"/>
            <a:ext cx="3301744" cy="2166467"/>
          </a:xfrm>
          <a:prstGeom prst="rect">
            <a:avLst/>
          </a:prstGeom>
        </p:spPr>
      </p:pic>
      <p:pic>
        <p:nvPicPr>
          <p:cNvPr id="20" name="Paveikslėlis 19">
            <a:extLst>
              <a:ext uri="{FF2B5EF4-FFF2-40B4-BE49-F238E27FC236}">
                <a16:creationId xmlns:a16="http://schemas.microsoft.com/office/drawing/2014/main" id="{AAFC73E6-72EA-CEDB-BADF-CA1D82BADAE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08" y="4055075"/>
            <a:ext cx="3449169" cy="19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3113381" y="153343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Data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platform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840749B-EEC3-22E7-0EEC-487A0C0778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4153" y="153343"/>
            <a:ext cx="1814642" cy="64989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9A042F51-344A-3EF2-6389-DA0CB2C365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424" y="688849"/>
            <a:ext cx="8394318" cy="548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26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393664" y="654592"/>
            <a:ext cx="8386830" cy="91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n-lt"/>
                <a:ea typeface="neue Vektor CNC Book" panose="020F0604020201060103" pitchFamily="34" charset="0"/>
                <a:cs typeface="Arial" panose="020B0604020202020204" pitchFamily="34" charset="0"/>
              </a:rPr>
              <a:t>Cycling infrastructure network planning process was missing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81C1F-782D-C09B-54AC-0520EC5C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560" y="2310482"/>
            <a:ext cx="5019194" cy="32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dyklė: dešinėn 1">
            <a:extLst>
              <a:ext uri="{FF2B5EF4-FFF2-40B4-BE49-F238E27FC236}">
                <a16:creationId xmlns:a16="http://schemas.microsoft.com/office/drawing/2014/main" id="{1927669F-54BC-DFBF-EAF1-E7E598FA410E}"/>
              </a:ext>
            </a:extLst>
          </p:cNvPr>
          <p:cNvSpPr/>
          <p:nvPr/>
        </p:nvSpPr>
        <p:spPr>
          <a:xfrm>
            <a:off x="5783282" y="3471794"/>
            <a:ext cx="978408" cy="10014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E818E5B-94F8-AB13-5C3C-BE555EA56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89" t="8390" r="12537" b="8889"/>
          <a:stretch/>
        </p:blipFill>
        <p:spPr>
          <a:xfrm>
            <a:off x="7132628" y="2127956"/>
            <a:ext cx="4551607" cy="3617487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07187B4-AF18-2BCF-38E3-7EC9045DED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68158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61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56536" y="668575"/>
            <a:ext cx="6315982" cy="7542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Change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–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transformation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residental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streets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into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low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speed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streets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BDA305ED-0732-6CEF-4CB9-BAD6E10751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2141" y="861605"/>
            <a:ext cx="5213323" cy="3065138"/>
          </a:xfrm>
          <a:prstGeom prst="rect">
            <a:avLst/>
          </a:prstGeom>
        </p:spPr>
      </p:pic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0818714B-2870-FB6C-381E-E25A345D249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011" y="2707341"/>
            <a:ext cx="5364237" cy="3320719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8E9089C-C1EC-6B5E-2DB2-A67061903E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99555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75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ačiakampis 14">
            <a:extLst>
              <a:ext uri="{FF2B5EF4-FFF2-40B4-BE49-F238E27FC236}">
                <a16:creationId xmlns:a16="http://schemas.microsoft.com/office/drawing/2014/main" id="{66AE6303-6853-4969-A9A0-14056ABFD326}"/>
              </a:ext>
            </a:extLst>
          </p:cNvPr>
          <p:cNvSpPr/>
          <p:nvPr/>
        </p:nvSpPr>
        <p:spPr>
          <a:xfrm>
            <a:off x="3105747" y="3738573"/>
            <a:ext cx="8210258" cy="811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5C421160-A747-4B4E-BC95-3DFB2D46E82E}"/>
              </a:ext>
            </a:extLst>
          </p:cNvPr>
          <p:cNvSpPr/>
          <p:nvPr/>
        </p:nvSpPr>
        <p:spPr>
          <a:xfrm>
            <a:off x="3105747" y="2731449"/>
            <a:ext cx="8233566" cy="813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Stačiakampis 12">
            <a:extLst>
              <a:ext uri="{FF2B5EF4-FFF2-40B4-BE49-F238E27FC236}">
                <a16:creationId xmlns:a16="http://schemas.microsoft.com/office/drawing/2014/main" id="{0A86D428-E951-4346-A7D2-38948EB8BE57}"/>
              </a:ext>
            </a:extLst>
          </p:cNvPr>
          <p:cNvSpPr/>
          <p:nvPr/>
        </p:nvSpPr>
        <p:spPr>
          <a:xfrm>
            <a:off x="3091993" y="1736732"/>
            <a:ext cx="8224012" cy="8216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7149DA4-C01F-4BAB-AFD4-F68801AC5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700" y="591095"/>
            <a:ext cx="7666665" cy="467179"/>
          </a:xfrm>
        </p:spPr>
        <p:txBody>
          <a:bodyPr>
            <a:normAutofit fontScale="90000"/>
          </a:bodyPr>
          <a:lstStyle/>
          <a:p>
            <a:pPr algn="ctr"/>
            <a:r>
              <a:rPr lang="lt-LT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lt-LT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8D8BF-6991-45DE-A79D-8CCCFB2BAB18}"/>
              </a:ext>
            </a:extLst>
          </p:cNvPr>
          <p:cNvSpPr txBox="1"/>
          <p:nvPr/>
        </p:nvSpPr>
        <p:spPr>
          <a:xfrm>
            <a:off x="727042" y="2823767"/>
            <a:ext cx="1421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lt-L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X3 </a:t>
            </a:r>
            <a:r>
              <a:rPr lang="lt-LT" sz="20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times</a:t>
            </a:r>
            <a:endParaRPr lang="lt-LT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6A3628-4170-4B1C-BC15-57259F2376D6}"/>
              </a:ext>
            </a:extLst>
          </p:cNvPr>
          <p:cNvSpPr txBox="1"/>
          <p:nvPr/>
        </p:nvSpPr>
        <p:spPr>
          <a:xfrm>
            <a:off x="622700" y="4771516"/>
            <a:ext cx="1828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lt-L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 mln. Eur.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C5A5BA-B87D-489C-B5E6-2B9DCEE05647}"/>
              </a:ext>
            </a:extLst>
          </p:cNvPr>
          <p:cNvSpPr txBox="1"/>
          <p:nvPr/>
        </p:nvSpPr>
        <p:spPr>
          <a:xfrm>
            <a:off x="622700" y="1959088"/>
            <a:ext cx="1828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lt-L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 mln. Eur. </a:t>
            </a:r>
          </a:p>
        </p:txBody>
      </p:sp>
      <p:pic>
        <p:nvPicPr>
          <p:cNvPr id="17" name="Paveikslėlis 16">
            <a:extLst>
              <a:ext uri="{FF2B5EF4-FFF2-40B4-BE49-F238E27FC236}">
                <a16:creationId xmlns:a16="http://schemas.microsoft.com/office/drawing/2014/main" id="{099BAC49-B22C-4BF0-A552-157D0307F9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670" y="1736732"/>
            <a:ext cx="748063" cy="948068"/>
          </a:xfrm>
          <a:prstGeom prst="rect">
            <a:avLst/>
          </a:prstGeom>
        </p:spPr>
      </p:pic>
      <p:sp>
        <p:nvSpPr>
          <p:cNvPr id="20" name="Stačiakampis 19">
            <a:extLst>
              <a:ext uri="{FF2B5EF4-FFF2-40B4-BE49-F238E27FC236}">
                <a16:creationId xmlns:a16="http://schemas.microsoft.com/office/drawing/2014/main" id="{5F1D6A8E-B16D-4AA0-828E-02489786A871}"/>
              </a:ext>
            </a:extLst>
          </p:cNvPr>
          <p:cNvSpPr/>
          <p:nvPr/>
        </p:nvSpPr>
        <p:spPr>
          <a:xfrm>
            <a:off x="3098870" y="4646117"/>
            <a:ext cx="8210258" cy="8114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pic>
        <p:nvPicPr>
          <p:cNvPr id="21" name="Paveikslėlis 20">
            <a:extLst>
              <a:ext uri="{FF2B5EF4-FFF2-40B4-BE49-F238E27FC236}">
                <a16:creationId xmlns:a16="http://schemas.microsoft.com/office/drawing/2014/main" id="{5FD8A395-4C94-46F7-8E29-DC3361C82F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7300" y="2664357"/>
            <a:ext cx="748063" cy="948068"/>
          </a:xfrm>
          <a:prstGeom prst="rect">
            <a:avLst/>
          </a:prstGeom>
        </p:spPr>
      </p:pic>
      <p:pic>
        <p:nvPicPr>
          <p:cNvPr id="23" name="Paveikslėlis 22">
            <a:extLst>
              <a:ext uri="{FF2B5EF4-FFF2-40B4-BE49-F238E27FC236}">
                <a16:creationId xmlns:a16="http://schemas.microsoft.com/office/drawing/2014/main" id="{26C50EE8-AD2F-4B6F-825E-D7493FD166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670" y="4577819"/>
            <a:ext cx="748063" cy="879771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3C5D008E-3208-4EA9-9AC6-9B39EDEBB4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0670" y="3698049"/>
            <a:ext cx="748063" cy="94806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F12F6FE-DB7D-4FEB-A2C3-0C12FE91665B}"/>
              </a:ext>
            </a:extLst>
          </p:cNvPr>
          <p:cNvSpPr txBox="1"/>
          <p:nvPr/>
        </p:nvSpPr>
        <p:spPr>
          <a:xfrm>
            <a:off x="622700" y="3852255"/>
            <a:ext cx="18285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lt-LT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 mln. Eur. 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FD67F667-F73D-4237-8E79-944155EC0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0460" y="2011453"/>
            <a:ext cx="7799677" cy="37932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Municipality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budget</a:t>
            </a:r>
            <a:endParaRPr lang="lt-LT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lt-LT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Road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Financing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Fund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(LRA)</a:t>
            </a:r>
          </a:p>
          <a:p>
            <a:pPr marL="0" indent="0" algn="just">
              <a:buNone/>
            </a:pPr>
            <a:endParaRPr lang="lt-LT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EU 2021-2027 (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for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18 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municipalities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with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SUMPS)</a:t>
            </a:r>
          </a:p>
          <a:p>
            <a:pPr marL="0" indent="0" algn="just">
              <a:buNone/>
            </a:pPr>
            <a:endParaRPr lang="lt-LT" sz="24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EU 2021-2027 (</a:t>
            </a:r>
            <a:r>
              <a:rPr lang="lt-LT" sz="2400" b="1" dirty="0" err="1">
                <a:solidFill>
                  <a:schemeClr val="accent4">
                    <a:lumMod val="50000"/>
                  </a:schemeClr>
                </a:solidFill>
              </a:rPr>
              <a:t>for</a:t>
            </a:r>
            <a:r>
              <a:rPr lang="lt-LT" sz="2400" b="1" dirty="0">
                <a:solidFill>
                  <a:schemeClr val="accent4">
                    <a:lumMod val="50000"/>
                  </a:schemeClr>
                </a:solidFill>
              </a:rPr>
              <a:t> LRA)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0C34E97-C4A1-0773-B759-55BE95BA4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99555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04D70F-1AD5-4DDA-9D3A-701160E1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62" y="519437"/>
            <a:ext cx="7119938" cy="6175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Road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traffic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fatalities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in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Lithuania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</a:t>
            </a:r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since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1945</a:t>
            </a:r>
            <a:endParaRPr lang="en-US" sz="2800" dirty="0"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5" name="Stačiakampis 4" hidden="1">
            <a:extLst>
              <a:ext uri="{FF2B5EF4-FFF2-40B4-BE49-F238E27FC236}">
                <a16:creationId xmlns:a16="http://schemas.microsoft.com/office/drawing/2014/main" id="{F086D06D-F8AA-4979-B4BC-423785F8A861}"/>
              </a:ext>
            </a:extLst>
          </p:cNvPr>
          <p:cNvSpPr/>
          <p:nvPr/>
        </p:nvSpPr>
        <p:spPr>
          <a:xfrm>
            <a:off x="1112044" y="5659754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 hidden="1">
            <a:extLst>
              <a:ext uri="{FF2B5EF4-FFF2-40B4-BE49-F238E27FC236}">
                <a16:creationId xmlns:a16="http://schemas.microsoft.com/office/drawing/2014/main" id="{F2F57B4B-A210-407A-9662-965971E96D8F}"/>
              </a:ext>
            </a:extLst>
          </p:cNvPr>
          <p:cNvSpPr/>
          <p:nvPr/>
        </p:nvSpPr>
        <p:spPr>
          <a:xfrm>
            <a:off x="589041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 hidden="1">
            <a:extLst>
              <a:ext uri="{FF2B5EF4-FFF2-40B4-BE49-F238E27FC236}">
                <a16:creationId xmlns:a16="http://schemas.microsoft.com/office/drawing/2014/main" id="{EBFA6846-0772-4D69-95A2-37527DA4E1D8}"/>
              </a:ext>
            </a:extLst>
          </p:cNvPr>
          <p:cNvSpPr/>
          <p:nvPr/>
        </p:nvSpPr>
        <p:spPr>
          <a:xfrm>
            <a:off x="70016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 hidden="1">
            <a:extLst>
              <a:ext uri="{FF2B5EF4-FFF2-40B4-BE49-F238E27FC236}">
                <a16:creationId xmlns:a16="http://schemas.microsoft.com/office/drawing/2014/main" id="{8CAF9EEC-E09F-46EF-A629-99912423E677}"/>
              </a:ext>
            </a:extLst>
          </p:cNvPr>
          <p:cNvSpPr/>
          <p:nvPr/>
        </p:nvSpPr>
        <p:spPr>
          <a:xfrm>
            <a:off x="7646194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 hidden="1">
            <a:extLst>
              <a:ext uri="{FF2B5EF4-FFF2-40B4-BE49-F238E27FC236}">
                <a16:creationId xmlns:a16="http://schemas.microsoft.com/office/drawing/2014/main" id="{68DC8BDD-CA20-4AFF-BA13-4A6F66A8C78E}"/>
              </a:ext>
            </a:extLst>
          </p:cNvPr>
          <p:cNvSpPr/>
          <p:nvPr/>
        </p:nvSpPr>
        <p:spPr>
          <a:xfrm>
            <a:off x="83859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veikslėlis 5" descr="Paveikslėlis, kuriame yra žolė, karvė, laukas, balta&#10;&#10;Automatiškai sugeneruotas aprašymas">
            <a:extLst>
              <a:ext uri="{FF2B5EF4-FFF2-40B4-BE49-F238E27FC236}">
                <a16:creationId xmlns:a16="http://schemas.microsoft.com/office/drawing/2014/main" id="{9BF86ECF-1140-7CAE-4788-640CAF839B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820" y="0"/>
            <a:ext cx="2849180" cy="6223462"/>
          </a:xfrm>
          <a:prstGeom prst="rect">
            <a:avLst/>
          </a:prstGeom>
        </p:spPr>
      </p:pic>
      <p:graphicFrame>
        <p:nvGraphicFramePr>
          <p:cNvPr id="12" name="Chart 1">
            <a:extLst>
              <a:ext uri="{FF2B5EF4-FFF2-40B4-BE49-F238E27FC236}">
                <a16:creationId xmlns:a16="http://schemas.microsoft.com/office/drawing/2014/main" id="{1146131C-E1BA-7654-0788-6A92D96B2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349448"/>
              </p:ext>
            </p:extLst>
          </p:nvPr>
        </p:nvGraphicFramePr>
        <p:xfrm>
          <a:off x="354849" y="1054331"/>
          <a:ext cx="8510371" cy="4922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61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453323" y="580584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Supervision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and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monitoring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the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use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EU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funds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sp>
        <p:nvSpPr>
          <p:cNvPr id="22" name="Turinio vietos rezervavimo ženklas 3">
            <a:extLst>
              <a:ext uri="{FF2B5EF4-FFF2-40B4-BE49-F238E27FC236}">
                <a16:creationId xmlns:a16="http://schemas.microsoft.com/office/drawing/2014/main" id="{2D691713-E46B-420F-9EEC-C86AD33EA735}"/>
              </a:ext>
            </a:extLst>
          </p:cNvPr>
          <p:cNvSpPr>
            <a:spLocks noGrp="1"/>
          </p:cNvSpPr>
          <p:nvPr/>
        </p:nvSpPr>
        <p:spPr>
          <a:xfrm>
            <a:off x="453323" y="1492624"/>
            <a:ext cx="11143320" cy="24518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" indent="0" algn="just">
              <a:buNone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2.7.1.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Only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flow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funcion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routes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connect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main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destination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points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cities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towns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suburbs)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without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gaps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0" algn="just">
              <a:buNone/>
            </a:pPr>
            <a:endParaRPr lang="lt-LT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0" algn="just">
              <a:buNone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2.7.3.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Possible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infrastructure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types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0" algn="just">
              <a:buNone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2.7.3.1.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Separated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ycling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paths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or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separated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cycling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paths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with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pedestrian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paths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near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by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indent="0" algn="just">
              <a:buNone/>
            </a:pP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2.7.3.2. </a:t>
            </a: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Cycling </a:t>
            </a:r>
            <a:r>
              <a:rPr lang="lt-LT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streets</a:t>
            </a:r>
            <a:r>
              <a:rPr lang="lt-L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266E949-84E4-8A12-DA9F-87FE4F780B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4022" y="4992972"/>
            <a:ext cx="768908" cy="925242"/>
          </a:xfrm>
          <a:prstGeom prst="rect">
            <a:avLst/>
          </a:prstGeom>
          <a:ln>
            <a:noFill/>
          </a:ln>
        </p:spPr>
      </p:pic>
      <p:pic>
        <p:nvPicPr>
          <p:cNvPr id="3" name="Paveikslėlis 2">
            <a:extLst>
              <a:ext uri="{FF2B5EF4-FFF2-40B4-BE49-F238E27FC236}">
                <a16:creationId xmlns:a16="http://schemas.microsoft.com/office/drawing/2014/main" id="{FACBD301-361A-5441-2B07-221B3CF2CA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78" y="4964026"/>
            <a:ext cx="931211" cy="925242"/>
          </a:xfrm>
          <a:prstGeom prst="rect">
            <a:avLst/>
          </a:prstGeom>
          <a:ln>
            <a:noFill/>
          </a:ln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1BA121D-1885-8FFC-15D0-97B9976F0F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438" y="4984078"/>
            <a:ext cx="952190" cy="925241"/>
          </a:xfrm>
          <a:prstGeom prst="rect">
            <a:avLst/>
          </a:prstGeom>
          <a:ln>
            <a:noFill/>
          </a:ln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D359845B-5449-C7CB-5305-82836830F43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809" y="5116209"/>
            <a:ext cx="722122" cy="693931"/>
          </a:xfrm>
          <a:prstGeom prst="rect">
            <a:avLst/>
          </a:prstGeom>
          <a:ln>
            <a:noFill/>
          </a:ln>
        </p:spPr>
      </p:pic>
      <p:cxnSp>
        <p:nvCxnSpPr>
          <p:cNvPr id="8" name="Tiesioji jungtis 7">
            <a:extLst>
              <a:ext uri="{FF2B5EF4-FFF2-40B4-BE49-F238E27FC236}">
                <a16:creationId xmlns:a16="http://schemas.microsoft.com/office/drawing/2014/main" id="{092E2A77-3380-8056-39CF-3CE7CC429EB2}"/>
              </a:ext>
            </a:extLst>
          </p:cNvPr>
          <p:cNvCxnSpPr>
            <a:cxnSpLocks/>
          </p:cNvCxnSpPr>
          <p:nvPr/>
        </p:nvCxnSpPr>
        <p:spPr>
          <a:xfrm>
            <a:off x="9033701" y="5064868"/>
            <a:ext cx="837230" cy="745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iesioji jungtis 8">
            <a:extLst>
              <a:ext uri="{FF2B5EF4-FFF2-40B4-BE49-F238E27FC236}">
                <a16:creationId xmlns:a16="http://schemas.microsoft.com/office/drawing/2014/main" id="{6379F7C5-888F-3E1C-FFBA-967F6378E4D1}"/>
              </a:ext>
            </a:extLst>
          </p:cNvPr>
          <p:cNvCxnSpPr>
            <a:cxnSpLocks/>
          </p:cNvCxnSpPr>
          <p:nvPr/>
        </p:nvCxnSpPr>
        <p:spPr>
          <a:xfrm flipV="1">
            <a:off x="9099942" y="5064868"/>
            <a:ext cx="770989" cy="74527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iesioji jungtis 9">
            <a:extLst>
              <a:ext uri="{FF2B5EF4-FFF2-40B4-BE49-F238E27FC236}">
                <a16:creationId xmlns:a16="http://schemas.microsoft.com/office/drawing/2014/main" id="{F3C71DE2-7B69-76AE-573C-4A8A9AE76DBD}"/>
              </a:ext>
            </a:extLst>
          </p:cNvPr>
          <p:cNvCxnSpPr>
            <a:cxnSpLocks/>
          </p:cNvCxnSpPr>
          <p:nvPr/>
        </p:nvCxnSpPr>
        <p:spPr>
          <a:xfrm flipV="1">
            <a:off x="7229066" y="5143345"/>
            <a:ext cx="1045887" cy="6067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iesioji jungtis 10">
            <a:extLst>
              <a:ext uri="{FF2B5EF4-FFF2-40B4-BE49-F238E27FC236}">
                <a16:creationId xmlns:a16="http://schemas.microsoft.com/office/drawing/2014/main" id="{D32421C0-9B1F-3E4E-C59A-E96394B5E1D7}"/>
              </a:ext>
            </a:extLst>
          </p:cNvPr>
          <p:cNvCxnSpPr>
            <a:cxnSpLocks/>
          </p:cNvCxnSpPr>
          <p:nvPr/>
        </p:nvCxnSpPr>
        <p:spPr>
          <a:xfrm>
            <a:off x="7229066" y="5053420"/>
            <a:ext cx="1045887" cy="69663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aveikslėlis 11">
            <a:extLst>
              <a:ext uri="{FF2B5EF4-FFF2-40B4-BE49-F238E27FC236}">
                <a16:creationId xmlns:a16="http://schemas.microsoft.com/office/drawing/2014/main" id="{CF713CFC-7AF5-F898-9C81-061840AA0C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426" y="5021015"/>
            <a:ext cx="603584" cy="925242"/>
          </a:xfrm>
          <a:prstGeom prst="rect">
            <a:avLst/>
          </a:prstGeom>
          <a:noFill/>
        </p:spPr>
      </p:pic>
      <p:pic>
        <p:nvPicPr>
          <p:cNvPr id="13" name="Paveikslėlis 12">
            <a:extLst>
              <a:ext uri="{FF2B5EF4-FFF2-40B4-BE49-F238E27FC236}">
                <a16:creationId xmlns:a16="http://schemas.microsoft.com/office/drawing/2014/main" id="{77F771B4-2141-A2AE-1038-8A3B59C3D63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335" y="25112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3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237219" y="635503"/>
            <a:ext cx="8344576" cy="9159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Supervision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and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monitoring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the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use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of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EU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funds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D181C1F-782D-C09B-54AC-0520EC5C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267" y="2137031"/>
            <a:ext cx="5019194" cy="325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dyklė: dešinėn 1">
            <a:extLst>
              <a:ext uri="{FF2B5EF4-FFF2-40B4-BE49-F238E27FC236}">
                <a16:creationId xmlns:a16="http://schemas.microsoft.com/office/drawing/2014/main" id="{1927669F-54BC-DFBF-EAF1-E7E598FA410E}"/>
              </a:ext>
            </a:extLst>
          </p:cNvPr>
          <p:cNvSpPr/>
          <p:nvPr/>
        </p:nvSpPr>
        <p:spPr>
          <a:xfrm>
            <a:off x="5758557" y="3262519"/>
            <a:ext cx="978408" cy="10014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E818E5B-94F8-AB13-5C3C-BE555EA56B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089" t="8390" r="12537" b="8889"/>
          <a:stretch/>
        </p:blipFill>
        <p:spPr>
          <a:xfrm>
            <a:off x="7215675" y="1954507"/>
            <a:ext cx="4551607" cy="3617487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107187B4-AF18-2BCF-38E3-7EC9045DEDB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68158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71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934936" y="410674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Changes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3" name="Paveikslėlis 2" descr="Paveikslėlis, kuriame yra žinutė, žolė, kelias, medis&#10;&#10;Automatiškai sugeneruotas aprašymas">
            <a:extLst>
              <a:ext uri="{FF2B5EF4-FFF2-40B4-BE49-F238E27FC236}">
                <a16:creationId xmlns:a16="http://schemas.microsoft.com/office/drawing/2014/main" id="{1643729E-40F6-8C37-2EE0-AFB9931C3B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6277" y="1525816"/>
            <a:ext cx="4605411" cy="4075152"/>
          </a:xfrm>
          <a:prstGeom prst="rect">
            <a:avLst/>
          </a:prstGeom>
        </p:spPr>
      </p:pic>
      <p:pic>
        <p:nvPicPr>
          <p:cNvPr id="4" name="Paveikslėlis 3" descr="Paveikslėlis, kuriame yra žinutė, žolė, kelias, medis&#10;&#10;Automatiškai sugeneruotas aprašymas">
            <a:extLst>
              <a:ext uri="{FF2B5EF4-FFF2-40B4-BE49-F238E27FC236}">
                <a16:creationId xmlns:a16="http://schemas.microsoft.com/office/drawing/2014/main" id="{04A8CBAF-E4FE-40F7-97AE-97784B930F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312" y="1525816"/>
            <a:ext cx="4605411" cy="4075152"/>
          </a:xfrm>
          <a:prstGeom prst="rect">
            <a:avLst/>
          </a:prstGeom>
        </p:spPr>
      </p:pic>
      <p:sp>
        <p:nvSpPr>
          <p:cNvPr id="5" name="Rodyklė: dešinėn 4">
            <a:extLst>
              <a:ext uri="{FF2B5EF4-FFF2-40B4-BE49-F238E27FC236}">
                <a16:creationId xmlns:a16="http://schemas.microsoft.com/office/drawing/2014/main" id="{02346AE2-FCDA-9B6B-25E8-28282F8FC9F8}"/>
              </a:ext>
            </a:extLst>
          </p:cNvPr>
          <p:cNvSpPr/>
          <p:nvPr/>
        </p:nvSpPr>
        <p:spPr>
          <a:xfrm>
            <a:off x="5496263" y="3125038"/>
            <a:ext cx="1266277" cy="1047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70F576F-0160-98FA-7D18-A507D7081F5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99555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1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934936" y="410674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Changes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sp>
        <p:nvSpPr>
          <p:cNvPr id="5" name="Rodyklė: dešinėn 4">
            <a:extLst>
              <a:ext uri="{FF2B5EF4-FFF2-40B4-BE49-F238E27FC236}">
                <a16:creationId xmlns:a16="http://schemas.microsoft.com/office/drawing/2014/main" id="{02346AE2-FCDA-9B6B-25E8-28282F8FC9F8}"/>
              </a:ext>
            </a:extLst>
          </p:cNvPr>
          <p:cNvSpPr/>
          <p:nvPr/>
        </p:nvSpPr>
        <p:spPr>
          <a:xfrm>
            <a:off x="5496263" y="3125038"/>
            <a:ext cx="1266277" cy="1047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aveikslėlis 7">
            <a:extLst>
              <a:ext uri="{FF2B5EF4-FFF2-40B4-BE49-F238E27FC236}">
                <a16:creationId xmlns:a16="http://schemas.microsoft.com/office/drawing/2014/main" id="{46770518-66AA-8304-A40F-68A2A9875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51" y="2116067"/>
            <a:ext cx="4972050" cy="286702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1BC94BE7-BF12-CFB1-F8F1-7AB4258564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202" y="2111498"/>
            <a:ext cx="4905247" cy="2871594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E758D1A7-B870-59AD-0536-FDE533506CE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99555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962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934936" y="410674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Changes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134971EF-5044-1D6C-00D7-DF3A7BF7DB3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295" y="2048783"/>
            <a:ext cx="5350169" cy="2442534"/>
          </a:xfrm>
          <a:prstGeom prst="rect">
            <a:avLst/>
          </a:prstGeom>
        </p:spPr>
      </p:pic>
      <p:pic>
        <p:nvPicPr>
          <p:cNvPr id="2" name="Paveikslėlis 1">
            <a:extLst>
              <a:ext uri="{FF2B5EF4-FFF2-40B4-BE49-F238E27FC236}">
                <a16:creationId xmlns:a16="http://schemas.microsoft.com/office/drawing/2014/main" id="{CC0A35D5-5056-9AA7-3593-925DA775D7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99555"/>
            <a:ext cx="1814642" cy="64989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A234C55B-31C6-87A5-156F-0ACECF1415E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87" y="2048783"/>
            <a:ext cx="4813044" cy="2442534"/>
          </a:xfrm>
          <a:prstGeom prst="rect">
            <a:avLst/>
          </a:prstGeom>
        </p:spPr>
      </p:pic>
      <p:sp>
        <p:nvSpPr>
          <p:cNvPr id="8" name="Rodyklė: dešinėn 7">
            <a:extLst>
              <a:ext uri="{FF2B5EF4-FFF2-40B4-BE49-F238E27FC236}">
                <a16:creationId xmlns:a16="http://schemas.microsoft.com/office/drawing/2014/main" id="{E28A2C46-5657-246A-F4AF-3133558DFB37}"/>
              </a:ext>
            </a:extLst>
          </p:cNvPr>
          <p:cNvSpPr/>
          <p:nvPr/>
        </p:nvSpPr>
        <p:spPr>
          <a:xfrm>
            <a:off x="5312541" y="2753277"/>
            <a:ext cx="1266277" cy="1047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47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934936" y="410674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Changes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EC760CE6-1DFF-BC94-F514-92F0C6934B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163" y="1889089"/>
            <a:ext cx="5143017" cy="3109965"/>
          </a:xfrm>
          <a:prstGeom prst="rect">
            <a:avLst/>
          </a:prstGeom>
        </p:spPr>
      </p:pic>
      <p:pic>
        <p:nvPicPr>
          <p:cNvPr id="10" name="Paveikslėlis 9">
            <a:extLst>
              <a:ext uri="{FF2B5EF4-FFF2-40B4-BE49-F238E27FC236}">
                <a16:creationId xmlns:a16="http://schemas.microsoft.com/office/drawing/2014/main" id="{7A84FA6A-36C4-09B7-733F-2F7C5B13E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29623" y="1859068"/>
            <a:ext cx="5143297" cy="3139986"/>
          </a:xfrm>
          <a:prstGeom prst="rect">
            <a:avLst/>
          </a:prstGeom>
        </p:spPr>
      </p:pic>
      <p:sp>
        <p:nvSpPr>
          <p:cNvPr id="12" name="Rodyklė: dešinėn 11">
            <a:extLst>
              <a:ext uri="{FF2B5EF4-FFF2-40B4-BE49-F238E27FC236}">
                <a16:creationId xmlns:a16="http://schemas.microsoft.com/office/drawing/2014/main" id="{090998BD-1DB6-E9AF-E7DD-CD388AE7EE3E}"/>
              </a:ext>
            </a:extLst>
          </p:cNvPr>
          <p:cNvSpPr/>
          <p:nvPr/>
        </p:nvSpPr>
        <p:spPr>
          <a:xfrm>
            <a:off x="5496263" y="3125038"/>
            <a:ext cx="1266277" cy="1047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aveikslėlis 1">
            <a:extLst>
              <a:ext uri="{FF2B5EF4-FFF2-40B4-BE49-F238E27FC236}">
                <a16:creationId xmlns:a16="http://schemas.microsoft.com/office/drawing/2014/main" id="{26F85F85-ACF6-93E0-0393-D195E1F918C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99555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34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554828" y="607944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development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2021-2023: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D3AC910-68D0-B809-279E-B8A1389486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889283"/>
              </p:ext>
            </p:extLst>
          </p:nvPr>
        </p:nvGraphicFramePr>
        <p:xfrm>
          <a:off x="152400" y="1635472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5624D50-4DC7-9978-4828-4F5769552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103774"/>
              </p:ext>
            </p:extLst>
          </p:nvPr>
        </p:nvGraphicFramePr>
        <p:xfrm>
          <a:off x="4114800" y="2131128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7281A7E-9588-61AA-EAEA-B7B9098799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48512"/>
              </p:ext>
            </p:extLst>
          </p:nvPr>
        </p:nvGraphicFramePr>
        <p:xfrm>
          <a:off x="8073065" y="3232319"/>
          <a:ext cx="3962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713033D-8BC9-FB91-5D80-7A7F781105F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3" y="81625"/>
            <a:ext cx="1814642" cy="64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331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503498" y="597316"/>
            <a:ext cx="8523513" cy="390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development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2021-2023: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27D946C-CA3D-7A1F-85B7-842CA9A96A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549641"/>
              </p:ext>
            </p:extLst>
          </p:nvPr>
        </p:nvGraphicFramePr>
        <p:xfrm>
          <a:off x="6466320" y="1537698"/>
          <a:ext cx="5426182" cy="335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0E964EA-9C26-3BAA-52C7-5BCA793045AC}"/>
              </a:ext>
            </a:extLst>
          </p:cNvPr>
          <p:cNvSpPr txBox="1"/>
          <p:nvPr/>
        </p:nvSpPr>
        <p:spPr>
          <a:xfrm>
            <a:off x="211850" y="5439580"/>
            <a:ext cx="11277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There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are 12 </a:t>
            </a:r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municipalities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with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0 km </a:t>
            </a:r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cycling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infrastructure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lt-LT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period</a:t>
            </a:r>
            <a:r>
              <a:rPr lang="lt-LT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2021-2023</a:t>
            </a: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34D02F60-1967-917F-4115-BD837483802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5440" y="105994"/>
            <a:ext cx="1814642" cy="649895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E8B2EAD-9090-2705-AE93-784DF4F5F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511661"/>
              </p:ext>
            </p:extLst>
          </p:nvPr>
        </p:nvGraphicFramePr>
        <p:xfrm>
          <a:off x="424466" y="1537698"/>
          <a:ext cx="5426184" cy="3352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971174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vadinimas 1">
            <a:extLst>
              <a:ext uri="{FF2B5EF4-FFF2-40B4-BE49-F238E27FC236}">
                <a16:creationId xmlns:a16="http://schemas.microsoft.com/office/drawing/2014/main" id="{F3077CC8-6087-498E-ADC0-E3CACD6382FB}"/>
              </a:ext>
            </a:extLst>
          </p:cNvPr>
          <p:cNvSpPr txBox="1">
            <a:spLocks/>
          </p:cNvSpPr>
          <p:nvPr/>
        </p:nvSpPr>
        <p:spPr>
          <a:xfrm>
            <a:off x="156536" y="568902"/>
            <a:ext cx="10836998" cy="5242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Infrastructure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development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plan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for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period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 2021-2035 (</a:t>
            </a:r>
            <a:r>
              <a:rPr lang="lt-LT" sz="2800" dirty="0" err="1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optimistic</a:t>
            </a:r>
            <a:r>
              <a:rPr lang="lt-LT" sz="2800" dirty="0">
                <a:solidFill>
                  <a:srgbClr val="0070C0"/>
                </a:solidFill>
                <a:latin typeface="Arial" panose="020B0604020202020204" pitchFamily="34" charset="0"/>
                <a:ea typeface="neue Vektor CNC Book" panose="020F0604020201060103" pitchFamily="34" charset="0"/>
                <a:cs typeface="Arial" panose="020B0604020202020204" pitchFamily="34" charset="0"/>
              </a:rPr>
              <a:t>):</a:t>
            </a:r>
            <a:endParaRPr lang="lt-LT" sz="2800" dirty="0">
              <a:latin typeface="neue Vektor CNC Book" panose="020F0604020201060103" pitchFamily="34" charset="0"/>
              <a:ea typeface="neue Vektor CNC Book" panose="020F0604020201060103" pitchFamily="34" charset="0"/>
              <a:cs typeface="Arial" panose="020B0604020202020204" pitchFamily="34" charset="0"/>
            </a:endParaRPr>
          </a:p>
        </p:txBody>
      </p:sp>
      <p:pic>
        <p:nvPicPr>
          <p:cNvPr id="5" name="Paveikslėlis 4">
            <a:extLst>
              <a:ext uri="{FF2B5EF4-FFF2-40B4-BE49-F238E27FC236}">
                <a16:creationId xmlns:a16="http://schemas.microsoft.com/office/drawing/2014/main" id="{7713033D-8BC9-FB91-5D80-7A7F781105F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822" y="65315"/>
            <a:ext cx="1814642" cy="649895"/>
          </a:xfrm>
          <a:prstGeom prst="rect">
            <a:avLst/>
          </a:prstGeom>
        </p:spPr>
      </p:pic>
      <p:sp>
        <p:nvSpPr>
          <p:cNvPr id="8" name="Turinio vietos rezervavimo ženklas 3">
            <a:extLst>
              <a:ext uri="{FF2B5EF4-FFF2-40B4-BE49-F238E27FC236}">
                <a16:creationId xmlns:a16="http://schemas.microsoft.com/office/drawing/2014/main" id="{E6B060C2-F52F-A7DF-42DE-E123DBCC4795}"/>
              </a:ext>
            </a:extLst>
          </p:cNvPr>
          <p:cNvSpPr>
            <a:spLocks noGrp="1"/>
          </p:cNvSpPr>
          <p:nvPr/>
        </p:nvSpPr>
        <p:spPr>
          <a:xfrm>
            <a:off x="291145" y="1367439"/>
            <a:ext cx="11143320" cy="4428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170" indent="0" algn="just">
              <a:buNone/>
            </a:pP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implement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not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less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than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2000 km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new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bicycle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lt-LT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infrastructure</a:t>
            </a:r>
            <a:r>
              <a:rPr lang="lt-LT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2035</a:t>
            </a:r>
            <a:r>
              <a:rPr lang="lt-L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sp>
        <p:nvSpPr>
          <p:cNvPr id="9" name="Pavadinimas 1">
            <a:extLst>
              <a:ext uri="{FF2B5EF4-FFF2-40B4-BE49-F238E27FC236}">
                <a16:creationId xmlns:a16="http://schemas.microsoft.com/office/drawing/2014/main" id="{B40B07AB-8011-D51C-2CB2-84F7F8AC3DAE}"/>
              </a:ext>
            </a:extLst>
          </p:cNvPr>
          <p:cNvSpPr txBox="1">
            <a:spLocks/>
          </p:cNvSpPr>
          <p:nvPr/>
        </p:nvSpPr>
        <p:spPr>
          <a:xfrm>
            <a:off x="291146" y="1958642"/>
            <a:ext cx="11744320" cy="442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t-LT" sz="1400" dirty="0"/>
              <a:t>2022        2023        2024         2025         2026          2027        2028        2029         2030        2031        2032        2033       2034         2035</a:t>
            </a:r>
            <a:endParaRPr lang="en-US" sz="1400" dirty="0"/>
          </a:p>
        </p:txBody>
      </p:sp>
      <p:sp>
        <p:nvSpPr>
          <p:cNvPr id="10" name="Rodyklė: dešinėn 9">
            <a:extLst>
              <a:ext uri="{FF2B5EF4-FFF2-40B4-BE49-F238E27FC236}">
                <a16:creationId xmlns:a16="http://schemas.microsoft.com/office/drawing/2014/main" id="{049B3B9B-4FCF-92A1-D040-994CC1083227}"/>
              </a:ext>
            </a:extLst>
          </p:cNvPr>
          <p:cNvSpPr/>
          <p:nvPr/>
        </p:nvSpPr>
        <p:spPr>
          <a:xfrm>
            <a:off x="366893" y="2214279"/>
            <a:ext cx="11225017" cy="67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YEAR</a:t>
            </a:r>
            <a:endParaRPr lang="en-US" dirty="0"/>
          </a:p>
        </p:txBody>
      </p:sp>
      <p:sp>
        <p:nvSpPr>
          <p:cNvPr id="11" name="Pavadinimas 1">
            <a:extLst>
              <a:ext uri="{FF2B5EF4-FFF2-40B4-BE49-F238E27FC236}">
                <a16:creationId xmlns:a16="http://schemas.microsoft.com/office/drawing/2014/main" id="{7DECAD2B-8F81-B772-E73E-E56C797D7123}"/>
              </a:ext>
            </a:extLst>
          </p:cNvPr>
          <p:cNvSpPr txBox="1">
            <a:spLocks/>
          </p:cNvSpPr>
          <p:nvPr/>
        </p:nvSpPr>
        <p:spPr>
          <a:xfrm>
            <a:off x="291145" y="3053736"/>
            <a:ext cx="11376515" cy="442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lt-LT" sz="1400" b="1" dirty="0"/>
              <a:t>140          140           140           140           140            140          140          140           140          140          140          140          140          140 </a:t>
            </a:r>
            <a:endParaRPr lang="en-US" sz="1400" b="1" dirty="0"/>
          </a:p>
        </p:txBody>
      </p:sp>
      <p:sp>
        <p:nvSpPr>
          <p:cNvPr id="12" name="Rodyklė: dešinėn 11">
            <a:extLst>
              <a:ext uri="{FF2B5EF4-FFF2-40B4-BE49-F238E27FC236}">
                <a16:creationId xmlns:a16="http://schemas.microsoft.com/office/drawing/2014/main" id="{10F3A053-1E7A-F07E-5A9E-89F2AEBF4C7E}"/>
              </a:ext>
            </a:extLst>
          </p:cNvPr>
          <p:cNvSpPr/>
          <p:nvPr/>
        </p:nvSpPr>
        <p:spPr>
          <a:xfrm>
            <a:off x="366893" y="3275169"/>
            <a:ext cx="11265866" cy="671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KM OF INFRASTRUCTURE EVERY YEAR</a:t>
            </a:r>
            <a:endParaRPr lang="en-US" dirty="0"/>
          </a:p>
        </p:txBody>
      </p:sp>
      <p:sp>
        <p:nvSpPr>
          <p:cNvPr id="13" name="Rodyklė: kairėn-dešinėn 12">
            <a:extLst>
              <a:ext uri="{FF2B5EF4-FFF2-40B4-BE49-F238E27FC236}">
                <a16:creationId xmlns:a16="http://schemas.microsoft.com/office/drawing/2014/main" id="{F77FA9F1-6509-D88B-5234-773E8BB25F93}"/>
              </a:ext>
            </a:extLst>
          </p:cNvPr>
          <p:cNvSpPr/>
          <p:nvPr/>
        </p:nvSpPr>
        <p:spPr>
          <a:xfrm>
            <a:off x="366893" y="4177942"/>
            <a:ext cx="11225017" cy="1050046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LESS THAN 600-700 MLN. EUR.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7649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 descr="Paveikslėlis, kuriame yra kelias&#10;&#10;Automatiškai sugeneruotas aprašymas">
            <a:extLst>
              <a:ext uri="{FF2B5EF4-FFF2-40B4-BE49-F238E27FC236}">
                <a16:creationId xmlns:a16="http://schemas.microsoft.com/office/drawing/2014/main" id="{65CEBF58-2209-2362-2D92-7482F9300F53}"/>
              </a:ext>
            </a:extLst>
          </p:cNvPr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7166" cy="6858000"/>
          </a:xfrm>
          <a:prstGeom prst="rect">
            <a:avLst/>
          </a:prstGeom>
        </p:spPr>
      </p:pic>
      <p:sp>
        <p:nvSpPr>
          <p:cNvPr id="4" name="Stačiakampis 3">
            <a:extLst>
              <a:ext uri="{FF2B5EF4-FFF2-40B4-BE49-F238E27FC236}">
                <a16:creationId xmlns:a16="http://schemas.microsoft.com/office/drawing/2014/main" id="{C587FB48-E86D-B424-4FAF-17806949E0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B4E6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reedom remas">
            <a:extLst>
              <a:ext uri="{FF2B5EF4-FFF2-40B4-BE49-F238E27FC236}">
                <a16:creationId xmlns:a16="http://schemas.microsoft.com/office/drawing/2014/main" id="{3FF046CF-EAD5-3D9A-B2FD-0F4EEEF72694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" y="-1"/>
            <a:ext cx="12197166" cy="6862239"/>
          </a:xfrm>
          <a:prstGeom prst="rect">
            <a:avLst/>
          </a:prstGeom>
        </p:spPr>
      </p:pic>
      <p:sp>
        <p:nvSpPr>
          <p:cNvPr id="2" name="Pavadinimas 1">
            <a:extLst>
              <a:ext uri="{FF2B5EF4-FFF2-40B4-BE49-F238E27FC236}">
                <a16:creationId xmlns:a16="http://schemas.microsoft.com/office/drawing/2014/main" id="{4FF4B72B-5AC4-4982-ACE5-3D92DC7DE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888" y="2187489"/>
            <a:ext cx="2547087" cy="1479075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Thank</a:t>
            </a:r>
            <a:r>
              <a:rPr lang="lt-LT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you</a:t>
            </a:r>
            <a:br>
              <a:rPr lang="en-US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</a:br>
            <a:r>
              <a:rPr lang="lt-LT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for</a:t>
            </a:r>
            <a:r>
              <a:rPr lang="lt-LT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your</a:t>
            </a:r>
            <a:r>
              <a:rPr lang="lt-LT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attention!</a:t>
            </a:r>
            <a:endParaRPr lang="lt-LT" sz="2000" dirty="0">
              <a:solidFill>
                <a:schemeClr val="bg1"/>
              </a:solidFill>
              <a:latin typeface="neue Vektor CNC Medium" panose="020F0604020201060103" pitchFamily="34" charset="0"/>
              <a:ea typeface="neue Vektor CNC Medium" panose="020F0604020201060103" pitchFamily="34" charset="0"/>
              <a:cs typeface="Calibri" panose="020F0502020204030204" pitchFamily="34" charset="0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3429322F-ED42-827E-4448-AAAEE6721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5" y="319334"/>
            <a:ext cx="9256022" cy="594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8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04D70F-1AD5-4DDA-9D3A-701160E1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961" y="465848"/>
            <a:ext cx="10620369" cy="617538"/>
          </a:xfrm>
        </p:spPr>
        <p:txBody>
          <a:bodyPr>
            <a:noAutofit/>
          </a:bodyPr>
          <a:lstStyle/>
          <a:p>
            <a:r>
              <a:rPr lang="en-US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Road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fatality </a:t>
            </a:r>
            <a:r>
              <a:rPr lang="lt-LT" sz="2800" dirty="0" err="1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statistics</a:t>
            </a: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2023, 2010 and 2001  (per 1 million inhabitants)</a:t>
            </a:r>
            <a:endParaRPr lang="en-US" sz="2800" dirty="0"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5" name="Stačiakampis 4" hidden="1">
            <a:extLst>
              <a:ext uri="{FF2B5EF4-FFF2-40B4-BE49-F238E27FC236}">
                <a16:creationId xmlns:a16="http://schemas.microsoft.com/office/drawing/2014/main" id="{F086D06D-F8AA-4979-B4BC-423785F8A861}"/>
              </a:ext>
            </a:extLst>
          </p:cNvPr>
          <p:cNvSpPr/>
          <p:nvPr/>
        </p:nvSpPr>
        <p:spPr>
          <a:xfrm>
            <a:off x="1112044" y="5659754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 hidden="1">
            <a:extLst>
              <a:ext uri="{FF2B5EF4-FFF2-40B4-BE49-F238E27FC236}">
                <a16:creationId xmlns:a16="http://schemas.microsoft.com/office/drawing/2014/main" id="{F2F57B4B-A210-407A-9662-965971E96D8F}"/>
              </a:ext>
            </a:extLst>
          </p:cNvPr>
          <p:cNvSpPr/>
          <p:nvPr/>
        </p:nvSpPr>
        <p:spPr>
          <a:xfrm>
            <a:off x="589041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 hidden="1">
            <a:extLst>
              <a:ext uri="{FF2B5EF4-FFF2-40B4-BE49-F238E27FC236}">
                <a16:creationId xmlns:a16="http://schemas.microsoft.com/office/drawing/2014/main" id="{EBFA6846-0772-4D69-95A2-37527DA4E1D8}"/>
              </a:ext>
            </a:extLst>
          </p:cNvPr>
          <p:cNvSpPr/>
          <p:nvPr/>
        </p:nvSpPr>
        <p:spPr>
          <a:xfrm>
            <a:off x="70016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 hidden="1">
            <a:extLst>
              <a:ext uri="{FF2B5EF4-FFF2-40B4-BE49-F238E27FC236}">
                <a16:creationId xmlns:a16="http://schemas.microsoft.com/office/drawing/2014/main" id="{8CAF9EEC-E09F-46EF-A629-99912423E677}"/>
              </a:ext>
            </a:extLst>
          </p:cNvPr>
          <p:cNvSpPr/>
          <p:nvPr/>
        </p:nvSpPr>
        <p:spPr>
          <a:xfrm>
            <a:off x="7646194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 hidden="1">
            <a:extLst>
              <a:ext uri="{FF2B5EF4-FFF2-40B4-BE49-F238E27FC236}">
                <a16:creationId xmlns:a16="http://schemas.microsoft.com/office/drawing/2014/main" id="{68DC8BDD-CA20-4AFF-BA13-4A6F66A8C78E}"/>
              </a:ext>
            </a:extLst>
          </p:cNvPr>
          <p:cNvSpPr/>
          <p:nvPr/>
        </p:nvSpPr>
        <p:spPr>
          <a:xfrm>
            <a:off x="83859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aveikslėlis 10">
            <a:extLst>
              <a:ext uri="{FF2B5EF4-FFF2-40B4-BE49-F238E27FC236}">
                <a16:creationId xmlns:a16="http://schemas.microsoft.com/office/drawing/2014/main" id="{B3F0BEBB-EA5D-C927-7CF1-BADB1D5F44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561" y="924629"/>
            <a:ext cx="5475585" cy="37426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odyklė: žemyn 25">
            <a:extLst>
              <a:ext uri="{FF2B5EF4-FFF2-40B4-BE49-F238E27FC236}">
                <a16:creationId xmlns:a16="http://schemas.microsoft.com/office/drawing/2014/main" id="{99DEFD3C-97AE-F1D2-3E01-1F2FCE736787}"/>
              </a:ext>
            </a:extLst>
          </p:cNvPr>
          <p:cNvSpPr/>
          <p:nvPr/>
        </p:nvSpPr>
        <p:spPr>
          <a:xfrm>
            <a:off x="2743200" y="2454437"/>
            <a:ext cx="211016" cy="439615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accent1"/>
              </a:solidFill>
            </a:endParaRPr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789F9FF3-0590-10C4-D314-B773383840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8076" y="2234630"/>
            <a:ext cx="240322" cy="4396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07778C-3438-894A-3C2B-535937ED681A}"/>
              </a:ext>
            </a:extLst>
          </p:cNvPr>
          <p:cNvSpPr txBox="1"/>
          <p:nvPr/>
        </p:nvSpPr>
        <p:spPr>
          <a:xfrm>
            <a:off x="5743981" y="482639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</a:t>
            </a: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10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80FF0C-381A-4478-FC31-9F5D8E00A624}"/>
              </a:ext>
            </a:extLst>
          </p:cNvPr>
          <p:cNvSpPr txBox="1"/>
          <p:nvPr/>
        </p:nvSpPr>
        <p:spPr>
          <a:xfrm>
            <a:off x="3252795" y="48425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</a:t>
            </a: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01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E91C92-DCC7-1FEC-CBDB-0F163CC59C24}"/>
              </a:ext>
            </a:extLst>
          </p:cNvPr>
          <p:cNvSpPr txBox="1"/>
          <p:nvPr/>
        </p:nvSpPr>
        <p:spPr>
          <a:xfrm>
            <a:off x="3252795" y="519018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800" b="1" dirty="0">
                <a:solidFill>
                  <a:schemeClr val="accent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202</a:t>
            </a:r>
            <a:endParaRPr lang="en-US" sz="1800" dirty="0">
              <a:solidFill>
                <a:schemeClr val="accent1"/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3D75AA-E199-D246-81B8-301FC9C7DAE1}"/>
              </a:ext>
            </a:extLst>
          </p:cNvPr>
          <p:cNvSpPr txBox="1"/>
          <p:nvPr/>
        </p:nvSpPr>
        <p:spPr>
          <a:xfrm>
            <a:off x="5743981" y="519018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800" b="1" dirty="0">
                <a:solidFill>
                  <a:schemeClr val="accent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90</a:t>
            </a:r>
            <a:endParaRPr lang="en-US" sz="1800" dirty="0">
              <a:solidFill>
                <a:schemeClr val="accent1"/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4C6706-D676-00D9-684D-E088616A7BA3}"/>
              </a:ext>
            </a:extLst>
          </p:cNvPr>
          <p:cNvSpPr txBox="1"/>
          <p:nvPr/>
        </p:nvSpPr>
        <p:spPr>
          <a:xfrm>
            <a:off x="8093654" y="5190186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800" b="1" dirty="0">
                <a:solidFill>
                  <a:schemeClr val="accent1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43</a:t>
            </a:r>
            <a:endParaRPr lang="en-US" sz="1800" dirty="0">
              <a:solidFill>
                <a:schemeClr val="accent1"/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DDD70B-8E62-E332-BF15-63F6ED82071A}"/>
              </a:ext>
            </a:extLst>
          </p:cNvPr>
          <p:cNvSpPr txBox="1"/>
          <p:nvPr/>
        </p:nvSpPr>
        <p:spPr>
          <a:xfrm>
            <a:off x="8093654" y="4842582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202</a:t>
            </a:r>
            <a:r>
              <a:rPr lang="lt-LT" sz="20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3</a:t>
            </a:r>
            <a:endParaRPr lang="en-US" sz="2000" b="1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5838765-6E5B-BC3C-16E8-46B06E4A5CE9}"/>
              </a:ext>
            </a:extLst>
          </p:cNvPr>
          <p:cNvSpPr txBox="1"/>
          <p:nvPr/>
        </p:nvSpPr>
        <p:spPr>
          <a:xfrm>
            <a:off x="3252795" y="5555614"/>
            <a:ext cx="4355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Road</a:t>
            </a:r>
            <a:r>
              <a:rPr lang="lt-LT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 fatality rate per 1 million inhabitants</a:t>
            </a:r>
            <a:endParaRPr lang="lt-LT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4" name="Tiesioji jungtis 13">
            <a:extLst>
              <a:ext uri="{FF2B5EF4-FFF2-40B4-BE49-F238E27FC236}">
                <a16:creationId xmlns:a16="http://schemas.microsoft.com/office/drawing/2014/main" id="{EB41AE07-AC7C-6F17-2F59-95552043CDE1}"/>
              </a:ext>
            </a:extLst>
          </p:cNvPr>
          <p:cNvCxnSpPr>
            <a:cxnSpLocks/>
          </p:cNvCxnSpPr>
          <p:nvPr/>
        </p:nvCxnSpPr>
        <p:spPr>
          <a:xfrm>
            <a:off x="630561" y="5206468"/>
            <a:ext cx="808671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nis elementas 16">
            <a:extLst>
              <a:ext uri="{FF2B5EF4-FFF2-40B4-BE49-F238E27FC236}">
                <a16:creationId xmlns:a16="http://schemas.microsoft.com/office/drawing/2014/main" id="{29B2A89A-176E-B736-392C-BBB7309F7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0561" y="4900846"/>
            <a:ext cx="847838" cy="24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0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04D70F-1AD5-4DDA-9D3A-701160E1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216" y="563129"/>
            <a:ext cx="5594882" cy="661250"/>
          </a:xfrm>
        </p:spPr>
        <p:txBody>
          <a:bodyPr>
            <a:normAutofit fontScale="90000"/>
          </a:bodyPr>
          <a:lstStyle/>
          <a:p>
            <a:r>
              <a:rPr lang="en-US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 We have implement</a:t>
            </a:r>
            <a:r>
              <a:rPr lang="lt-LT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ed</a:t>
            </a:r>
            <a:r>
              <a:rPr lang="en-US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more than </a:t>
            </a:r>
            <a:br>
              <a:rPr lang="en-US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</a:br>
            <a:r>
              <a:rPr lang="en-US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1000 road safety measures </a:t>
            </a:r>
            <a:r>
              <a:rPr lang="lt-LT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/</a:t>
            </a:r>
            <a:r>
              <a:rPr lang="en-US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lt-LT" sz="2800" spc="-120" dirty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per </a:t>
            </a:r>
            <a:r>
              <a:rPr lang="en-US" sz="2800" spc="-120" dirty="0" smtClean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y</a:t>
            </a:r>
            <a:r>
              <a:rPr lang="lt-LT" sz="2800" spc="-120" dirty="0" smtClean="0"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ear</a:t>
            </a:r>
            <a:endParaRPr lang="lt-LT" sz="2800" spc="-120" dirty="0"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5" name="Stačiakampis 4" hidden="1">
            <a:extLst>
              <a:ext uri="{FF2B5EF4-FFF2-40B4-BE49-F238E27FC236}">
                <a16:creationId xmlns:a16="http://schemas.microsoft.com/office/drawing/2014/main" id="{F086D06D-F8AA-4979-B4BC-423785F8A861}"/>
              </a:ext>
            </a:extLst>
          </p:cNvPr>
          <p:cNvSpPr/>
          <p:nvPr/>
        </p:nvSpPr>
        <p:spPr>
          <a:xfrm>
            <a:off x="1112044" y="5659754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 hidden="1">
            <a:extLst>
              <a:ext uri="{FF2B5EF4-FFF2-40B4-BE49-F238E27FC236}">
                <a16:creationId xmlns:a16="http://schemas.microsoft.com/office/drawing/2014/main" id="{F2F57B4B-A210-407A-9662-965971E96D8F}"/>
              </a:ext>
            </a:extLst>
          </p:cNvPr>
          <p:cNvSpPr/>
          <p:nvPr/>
        </p:nvSpPr>
        <p:spPr>
          <a:xfrm>
            <a:off x="589041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 hidden="1">
            <a:extLst>
              <a:ext uri="{FF2B5EF4-FFF2-40B4-BE49-F238E27FC236}">
                <a16:creationId xmlns:a16="http://schemas.microsoft.com/office/drawing/2014/main" id="{EBFA6846-0772-4D69-95A2-37527DA4E1D8}"/>
              </a:ext>
            </a:extLst>
          </p:cNvPr>
          <p:cNvSpPr/>
          <p:nvPr/>
        </p:nvSpPr>
        <p:spPr>
          <a:xfrm>
            <a:off x="70016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 hidden="1">
            <a:extLst>
              <a:ext uri="{FF2B5EF4-FFF2-40B4-BE49-F238E27FC236}">
                <a16:creationId xmlns:a16="http://schemas.microsoft.com/office/drawing/2014/main" id="{8CAF9EEC-E09F-46EF-A629-99912423E677}"/>
              </a:ext>
            </a:extLst>
          </p:cNvPr>
          <p:cNvSpPr/>
          <p:nvPr/>
        </p:nvSpPr>
        <p:spPr>
          <a:xfrm>
            <a:off x="7646194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 hidden="1">
            <a:extLst>
              <a:ext uri="{FF2B5EF4-FFF2-40B4-BE49-F238E27FC236}">
                <a16:creationId xmlns:a16="http://schemas.microsoft.com/office/drawing/2014/main" id="{68DC8BDD-CA20-4AFF-BA13-4A6F66A8C78E}"/>
              </a:ext>
            </a:extLst>
          </p:cNvPr>
          <p:cNvSpPr/>
          <p:nvPr/>
        </p:nvSpPr>
        <p:spPr>
          <a:xfrm>
            <a:off x="83859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1F5D9-5FC4-444E-8FF8-D16DBECD0344}"/>
              </a:ext>
            </a:extLst>
          </p:cNvPr>
          <p:cNvSpPr txBox="1"/>
          <p:nvPr/>
        </p:nvSpPr>
        <p:spPr>
          <a:xfrm>
            <a:off x="846807" y="1507096"/>
            <a:ext cx="4434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Reconstructed unsafe pedestrian crossings</a:t>
            </a:r>
          </a:p>
        </p:txBody>
      </p:sp>
      <p:pic>
        <p:nvPicPr>
          <p:cNvPr id="13" name="Grafinis elementas 12">
            <a:extLst>
              <a:ext uri="{FF2B5EF4-FFF2-40B4-BE49-F238E27FC236}">
                <a16:creationId xmlns:a16="http://schemas.microsoft.com/office/drawing/2014/main" id="{5EDA05D7-B71B-467A-8135-D89926A99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79434" y="1449498"/>
            <a:ext cx="520557" cy="398552"/>
          </a:xfrm>
          <a:prstGeom prst="rect">
            <a:avLst/>
          </a:prstGeom>
        </p:spPr>
      </p:pic>
      <p:pic>
        <p:nvPicPr>
          <p:cNvPr id="20" name="Grafinis elementas 19">
            <a:extLst>
              <a:ext uri="{FF2B5EF4-FFF2-40B4-BE49-F238E27FC236}">
                <a16:creationId xmlns:a16="http://schemas.microsoft.com/office/drawing/2014/main" id="{AD626B5C-D6EA-472E-96A6-5089E86A6D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5088" y="2003594"/>
            <a:ext cx="402508" cy="40250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29FD40-30A7-420D-AC60-5FB335C4952C}"/>
              </a:ext>
            </a:extLst>
          </p:cNvPr>
          <p:cNvSpPr txBox="1"/>
          <p:nvPr/>
        </p:nvSpPr>
        <p:spPr>
          <a:xfrm>
            <a:off x="846807" y="2011871"/>
            <a:ext cx="196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New roundabouts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AD1997-F918-47B9-A3C8-D93363F4B0E1}"/>
              </a:ext>
            </a:extLst>
          </p:cNvPr>
          <p:cNvSpPr txBox="1"/>
          <p:nvPr/>
        </p:nvSpPr>
        <p:spPr>
          <a:xfrm>
            <a:off x="846807" y="2617540"/>
            <a:ext cx="4713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Engineering upgrading of dangerous junctions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09B231-760B-4D0D-9B18-33C4092D93A3}"/>
              </a:ext>
            </a:extLst>
          </p:cNvPr>
          <p:cNvSpPr txBox="1"/>
          <p:nvPr/>
        </p:nvSpPr>
        <p:spPr>
          <a:xfrm>
            <a:off x="846807" y="3221782"/>
            <a:ext cx="4280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Infrastructure for vulnerable road users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7D4A5F2-D032-47AB-B332-915EB40E7C9A}"/>
              </a:ext>
            </a:extLst>
          </p:cNvPr>
          <p:cNvSpPr txBox="1"/>
          <p:nvPr/>
        </p:nvSpPr>
        <p:spPr>
          <a:xfrm>
            <a:off x="846807" y="3833375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Improvement of lighting conditions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32298CF-F951-498F-8AF8-88840CD2D3CB}"/>
              </a:ext>
            </a:extLst>
          </p:cNvPr>
          <p:cNvSpPr txBox="1"/>
          <p:nvPr/>
        </p:nvSpPr>
        <p:spPr>
          <a:xfrm>
            <a:off x="862138" y="4347057"/>
            <a:ext cx="4937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Safety islands, traffic calming, speed bumps</a:t>
            </a:r>
          </a:p>
        </p:txBody>
      </p:sp>
      <p:grpSp>
        <p:nvGrpSpPr>
          <p:cNvPr id="67" name="Grupė 66">
            <a:extLst>
              <a:ext uri="{FF2B5EF4-FFF2-40B4-BE49-F238E27FC236}">
                <a16:creationId xmlns:a16="http://schemas.microsoft.com/office/drawing/2014/main" id="{771D99D9-0443-4B5B-ACDE-BE98175EE6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23887" y="1965642"/>
            <a:ext cx="5176212" cy="3639426"/>
            <a:chOff x="623887" y="1965642"/>
            <a:chExt cx="5110164" cy="3639426"/>
          </a:xfrm>
        </p:grpSpPr>
        <p:cxnSp>
          <p:nvCxnSpPr>
            <p:cNvPr id="15" name="Tiesioji jungtis 14">
              <a:extLst>
                <a:ext uri="{FF2B5EF4-FFF2-40B4-BE49-F238E27FC236}">
                  <a16:creationId xmlns:a16="http://schemas.microsoft.com/office/drawing/2014/main" id="{327BC269-B4F6-43FB-9730-C9DCF703C515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7" y="1965642"/>
              <a:ext cx="51101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Tiesioji jungtis 20">
              <a:extLst>
                <a:ext uri="{FF2B5EF4-FFF2-40B4-BE49-F238E27FC236}">
                  <a16:creationId xmlns:a16="http://schemas.microsoft.com/office/drawing/2014/main" id="{B96C4364-7573-463A-8317-3B0B5D3A2B1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8" y="2564130"/>
              <a:ext cx="5110162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Tiesioji jungtis 24">
              <a:extLst>
                <a:ext uri="{FF2B5EF4-FFF2-40B4-BE49-F238E27FC236}">
                  <a16:creationId xmlns:a16="http://schemas.microsoft.com/office/drawing/2014/main" id="{5F50B12E-F13E-4985-90E7-4B4F86483D99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7" y="3169799"/>
              <a:ext cx="51101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Tiesioji jungtis 30">
              <a:extLst>
                <a:ext uri="{FF2B5EF4-FFF2-40B4-BE49-F238E27FC236}">
                  <a16:creationId xmlns:a16="http://schemas.microsoft.com/office/drawing/2014/main" id="{5FBD75DF-36C0-4224-8D49-D55E5459BCA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7" y="3774041"/>
              <a:ext cx="51101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Tiesioji jungtis 33">
              <a:extLst>
                <a:ext uri="{FF2B5EF4-FFF2-40B4-BE49-F238E27FC236}">
                  <a16:creationId xmlns:a16="http://schemas.microsoft.com/office/drawing/2014/main" id="{65517EB8-769B-4621-9302-9532E3BD4B6C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8" y="4388971"/>
              <a:ext cx="51101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Tiesioji jungtis 36">
              <a:extLst>
                <a:ext uri="{FF2B5EF4-FFF2-40B4-BE49-F238E27FC236}">
                  <a16:creationId xmlns:a16="http://schemas.microsoft.com/office/drawing/2014/main" id="{2C445BD4-E3E1-4EC3-ACF0-9D3250CA6E4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8" y="5007804"/>
              <a:ext cx="51101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Tiesioji jungtis 39">
              <a:extLst>
                <a:ext uri="{FF2B5EF4-FFF2-40B4-BE49-F238E27FC236}">
                  <a16:creationId xmlns:a16="http://schemas.microsoft.com/office/drawing/2014/main" id="{23D360C9-2C00-48E4-A8EA-78D76E0448CA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23888" y="5605068"/>
              <a:ext cx="5110163" cy="0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6FE8E35-6CF2-404C-99B0-FCD46838EEA3}"/>
              </a:ext>
            </a:extLst>
          </p:cNvPr>
          <p:cNvSpPr txBox="1"/>
          <p:nvPr/>
        </p:nvSpPr>
        <p:spPr>
          <a:xfrm>
            <a:off x="846807" y="5066157"/>
            <a:ext cx="468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Additional road safety measures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2FE8609-0F28-48EB-95FD-FA1C2E99EC03}"/>
              </a:ext>
            </a:extLst>
          </p:cNvPr>
          <p:cNvSpPr txBox="1"/>
          <p:nvPr/>
        </p:nvSpPr>
        <p:spPr>
          <a:xfrm>
            <a:off x="846807" y="5663965"/>
            <a:ext cx="468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  <a:cs typeface="Times New Roman" pitchFamily="18" charset="0"/>
              </a:rPr>
              <a:t>Improving safety of road sides</a:t>
            </a:r>
          </a:p>
        </p:txBody>
      </p:sp>
      <p:pic>
        <p:nvPicPr>
          <p:cNvPr id="47" name="Grafinis elementas 46">
            <a:extLst>
              <a:ext uri="{FF2B5EF4-FFF2-40B4-BE49-F238E27FC236}">
                <a16:creationId xmlns:a16="http://schemas.microsoft.com/office/drawing/2014/main" id="{F122727A-AA18-487C-AD8F-43C4F0E88A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5356" y="2606549"/>
            <a:ext cx="402508" cy="402508"/>
          </a:xfrm>
          <a:prstGeom prst="rect">
            <a:avLst/>
          </a:prstGeom>
        </p:spPr>
      </p:pic>
      <p:pic>
        <p:nvPicPr>
          <p:cNvPr id="49" name="Grafinis elementas 48">
            <a:extLst>
              <a:ext uri="{FF2B5EF4-FFF2-40B4-BE49-F238E27FC236}">
                <a16:creationId xmlns:a16="http://schemas.microsoft.com/office/drawing/2014/main" id="{750A6A92-62AC-4A71-93D5-8CB45BABB0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69708" y="3203967"/>
            <a:ext cx="375187" cy="407118"/>
          </a:xfrm>
          <a:prstGeom prst="rect">
            <a:avLst/>
          </a:prstGeom>
        </p:spPr>
      </p:pic>
      <p:pic>
        <p:nvPicPr>
          <p:cNvPr id="53" name="Grafinis elementas 52">
            <a:extLst>
              <a:ext uri="{FF2B5EF4-FFF2-40B4-BE49-F238E27FC236}">
                <a16:creationId xmlns:a16="http://schemas.microsoft.com/office/drawing/2014/main" id="{A99E79CB-29B8-4C92-BFEC-E52AE8DD9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2605" y="3813923"/>
            <a:ext cx="532002" cy="392460"/>
          </a:xfrm>
          <a:prstGeom prst="rect">
            <a:avLst/>
          </a:prstGeom>
        </p:spPr>
      </p:pic>
      <p:pic>
        <p:nvPicPr>
          <p:cNvPr id="55" name="Grafinis elementas 54">
            <a:extLst>
              <a:ext uri="{FF2B5EF4-FFF2-40B4-BE49-F238E27FC236}">
                <a16:creationId xmlns:a16="http://schemas.microsoft.com/office/drawing/2014/main" id="{015DBB0B-FF23-4A3D-A963-7A08363BC0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3080" y="4546507"/>
            <a:ext cx="628650" cy="190500"/>
          </a:xfrm>
          <a:prstGeom prst="rect">
            <a:avLst/>
          </a:prstGeom>
        </p:spPr>
      </p:pic>
      <p:pic>
        <p:nvPicPr>
          <p:cNvPr id="57" name="Grafinis elementas 56">
            <a:extLst>
              <a:ext uri="{FF2B5EF4-FFF2-40B4-BE49-F238E27FC236}">
                <a16:creationId xmlns:a16="http://schemas.microsoft.com/office/drawing/2014/main" id="{8527E107-0767-4702-8D8E-9F1ABD4CBA3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274844" y="5683356"/>
            <a:ext cx="550863" cy="331930"/>
          </a:xfrm>
          <a:prstGeom prst="rect">
            <a:avLst/>
          </a:prstGeom>
        </p:spPr>
      </p:pic>
      <p:pic>
        <p:nvPicPr>
          <p:cNvPr id="59" name="Grafinis elementas 58">
            <a:extLst>
              <a:ext uri="{FF2B5EF4-FFF2-40B4-BE49-F238E27FC236}">
                <a16:creationId xmlns:a16="http://schemas.microsoft.com/office/drawing/2014/main" id="{A5778893-A57F-4D60-BF3A-70B1BDB903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29664" y="5055894"/>
            <a:ext cx="352425" cy="390525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DE4C833D-E1C5-8ECA-C86D-A6B4E5C3E6EE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88" y="0"/>
            <a:ext cx="6096012" cy="622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6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158872" y="132129"/>
            <a:ext cx="3593467" cy="549689"/>
          </a:xfrm>
        </p:spPr>
        <p:txBody>
          <a:bodyPr/>
          <a:lstStyle/>
          <a:p>
            <a:r>
              <a:rPr lang="lt-LT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peed </a:t>
            </a:r>
            <a:r>
              <a:rPr lang="lt-LT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ameras</a:t>
            </a:r>
            <a:endParaRPr lang="en-US" sz="2800" b="1" i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606" y="1021976"/>
            <a:ext cx="2824011" cy="4794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830" y="1485494"/>
            <a:ext cx="5325035" cy="3436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47FB60-33DE-3E8D-0BA5-8C4B985D2ED7}"/>
              </a:ext>
            </a:extLst>
          </p:cNvPr>
          <p:cNvSpPr txBox="1">
            <a:spLocks noChangeArrowheads="1"/>
          </p:cNvSpPr>
          <p:nvPr/>
        </p:nvSpPr>
        <p:spPr>
          <a:xfrm>
            <a:off x="995606" y="673869"/>
            <a:ext cx="7920000" cy="367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2009.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stationary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cameras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Lentelė 4">
            <a:extLst>
              <a:ext uri="{FF2B5EF4-FFF2-40B4-BE49-F238E27FC236}">
                <a16:creationId xmlns:a16="http://schemas.microsoft.com/office/drawing/2014/main" id="{C4BA1627-CDFD-F7D3-8E80-0BD762E31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137588"/>
              </p:ext>
            </p:extLst>
          </p:nvPr>
        </p:nvGraphicFramePr>
        <p:xfrm>
          <a:off x="694430" y="5025904"/>
          <a:ext cx="6988323" cy="99356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445913">
                  <a:extLst>
                    <a:ext uri="{9D8B030D-6E8A-4147-A177-3AD203B41FA5}">
                      <a16:colId xmlns:a16="http://schemas.microsoft.com/office/drawing/2014/main" val="3911788234"/>
                    </a:ext>
                  </a:extLst>
                </a:gridCol>
                <a:gridCol w="1447981">
                  <a:extLst>
                    <a:ext uri="{9D8B030D-6E8A-4147-A177-3AD203B41FA5}">
                      <a16:colId xmlns:a16="http://schemas.microsoft.com/office/drawing/2014/main" val="2524632238"/>
                    </a:ext>
                  </a:extLst>
                </a:gridCol>
                <a:gridCol w="1491308">
                  <a:extLst>
                    <a:ext uri="{9D8B030D-6E8A-4147-A177-3AD203B41FA5}">
                      <a16:colId xmlns:a16="http://schemas.microsoft.com/office/drawing/2014/main" val="2772542482"/>
                    </a:ext>
                  </a:extLst>
                </a:gridCol>
                <a:gridCol w="1603121">
                  <a:extLst>
                    <a:ext uri="{9D8B030D-6E8A-4147-A177-3AD203B41FA5}">
                      <a16:colId xmlns:a16="http://schemas.microsoft.com/office/drawing/2014/main" val="1959767048"/>
                    </a:ext>
                  </a:extLst>
                </a:gridCol>
              </a:tblGrid>
              <a:tr h="242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 err="1">
                          <a:solidFill>
                            <a:schemeClr val="tx1"/>
                          </a:solidFill>
                          <a:effectLst/>
                        </a:rPr>
                        <a:t>Unit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>
                          <a:solidFill>
                            <a:schemeClr val="tx1"/>
                          </a:solidFill>
                          <a:effectLst/>
                        </a:rPr>
                        <a:t>Before</a:t>
                      </a:r>
                      <a:endParaRPr lang="lt-L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>
                          <a:solidFill>
                            <a:schemeClr val="tx1"/>
                          </a:solidFill>
                          <a:effectLst/>
                        </a:rPr>
                        <a:t>After</a:t>
                      </a:r>
                      <a:endParaRPr lang="lt-L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>
                          <a:solidFill>
                            <a:schemeClr val="tx1"/>
                          </a:solidFill>
                          <a:effectLst/>
                        </a:rPr>
                        <a:t>Change,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lt-LT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15542"/>
                  </a:ext>
                </a:extLst>
              </a:tr>
              <a:tr h="7513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 err="1">
                          <a:solidFill>
                            <a:schemeClr val="tx1"/>
                          </a:solidFill>
                          <a:effectLst/>
                        </a:rPr>
                        <a:t>Number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chemeClr val="tx1"/>
                          </a:solidFill>
                          <a:effectLst/>
                        </a:rPr>
                        <a:t>of</a:t>
                      </a: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lt-LT" sz="1400" dirty="0" err="1">
                          <a:solidFill>
                            <a:schemeClr val="tx1"/>
                          </a:solidFill>
                          <a:effectLst/>
                        </a:rPr>
                        <a:t>accidents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 err="1">
                          <a:solidFill>
                            <a:schemeClr val="tx1"/>
                          </a:solidFill>
                          <a:effectLst/>
                        </a:rPr>
                        <a:t>Injured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 err="1">
                          <a:solidFill>
                            <a:schemeClr val="tx1"/>
                          </a:solidFill>
                          <a:effectLst/>
                        </a:rPr>
                        <a:t>Killed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559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716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 – 83,0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– 84,9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lt-LT" sz="1400" dirty="0">
                          <a:solidFill>
                            <a:schemeClr val="tx1"/>
                          </a:solidFill>
                          <a:effectLst/>
                        </a:rPr>
                        <a:t>– 81,3</a:t>
                      </a:r>
                      <a:endParaRPr lang="lt-LT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00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04D70F-1AD5-4DDA-9D3A-701160E1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120" y="521722"/>
            <a:ext cx="7302617" cy="443898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lt-LT" sz="280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Times New Roman" pitchFamily="18" charset="0"/>
              </a:rPr>
              <a:t>Black spots in Lithuanian roads (per 10 years)</a:t>
            </a:r>
            <a:endParaRPr lang="en-US" sz="2000" dirty="0"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5" name="Stačiakampis 4" hidden="1">
            <a:extLst>
              <a:ext uri="{FF2B5EF4-FFF2-40B4-BE49-F238E27FC236}">
                <a16:creationId xmlns:a16="http://schemas.microsoft.com/office/drawing/2014/main" id="{F086D06D-F8AA-4979-B4BC-423785F8A861}"/>
              </a:ext>
            </a:extLst>
          </p:cNvPr>
          <p:cNvSpPr/>
          <p:nvPr/>
        </p:nvSpPr>
        <p:spPr>
          <a:xfrm>
            <a:off x="1112044" y="5659754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 hidden="1">
            <a:extLst>
              <a:ext uri="{FF2B5EF4-FFF2-40B4-BE49-F238E27FC236}">
                <a16:creationId xmlns:a16="http://schemas.microsoft.com/office/drawing/2014/main" id="{F2F57B4B-A210-407A-9662-965971E96D8F}"/>
              </a:ext>
            </a:extLst>
          </p:cNvPr>
          <p:cNvSpPr/>
          <p:nvPr/>
        </p:nvSpPr>
        <p:spPr>
          <a:xfrm>
            <a:off x="589041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 hidden="1">
            <a:extLst>
              <a:ext uri="{FF2B5EF4-FFF2-40B4-BE49-F238E27FC236}">
                <a16:creationId xmlns:a16="http://schemas.microsoft.com/office/drawing/2014/main" id="{EBFA6846-0772-4D69-95A2-37527DA4E1D8}"/>
              </a:ext>
            </a:extLst>
          </p:cNvPr>
          <p:cNvSpPr/>
          <p:nvPr/>
        </p:nvSpPr>
        <p:spPr>
          <a:xfrm>
            <a:off x="70016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 hidden="1">
            <a:extLst>
              <a:ext uri="{FF2B5EF4-FFF2-40B4-BE49-F238E27FC236}">
                <a16:creationId xmlns:a16="http://schemas.microsoft.com/office/drawing/2014/main" id="{8CAF9EEC-E09F-46EF-A629-99912423E677}"/>
              </a:ext>
            </a:extLst>
          </p:cNvPr>
          <p:cNvSpPr/>
          <p:nvPr/>
        </p:nvSpPr>
        <p:spPr>
          <a:xfrm>
            <a:off x="7646194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 hidden="1">
            <a:extLst>
              <a:ext uri="{FF2B5EF4-FFF2-40B4-BE49-F238E27FC236}">
                <a16:creationId xmlns:a16="http://schemas.microsoft.com/office/drawing/2014/main" id="{68DC8BDD-CA20-4AFF-BA13-4A6F66A8C78E}"/>
              </a:ext>
            </a:extLst>
          </p:cNvPr>
          <p:cNvSpPr/>
          <p:nvPr/>
        </p:nvSpPr>
        <p:spPr>
          <a:xfrm>
            <a:off x="83859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 hidden="1">
            <a:extLst>
              <a:ext uri="{FF2B5EF4-FFF2-40B4-BE49-F238E27FC236}">
                <a16:creationId xmlns:a16="http://schemas.microsoft.com/office/drawing/2014/main" id="{FB21F5D9-5FC4-444E-8FF8-D16DBECD0344}"/>
              </a:ext>
            </a:extLst>
          </p:cNvPr>
          <p:cNvSpPr txBox="1"/>
          <p:nvPr/>
        </p:nvSpPr>
        <p:spPr>
          <a:xfrm>
            <a:off x="1381792" y="2216341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2020</a:t>
            </a:r>
          </a:p>
        </p:txBody>
      </p:sp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327BC269-B4F6-43FB-9730-C9DCF703C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0292" y="1553572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iesioji jungtis 20" hidden="1">
            <a:extLst>
              <a:ext uri="{FF2B5EF4-FFF2-40B4-BE49-F238E27FC236}">
                <a16:creationId xmlns:a16="http://schemas.microsoft.com/office/drawing/2014/main" id="{B96C4364-7573-463A-8317-3B0B5D3A2B1B}"/>
              </a:ext>
            </a:extLst>
          </p:cNvPr>
          <p:cNvCxnSpPr>
            <a:cxnSpLocks/>
          </p:cNvCxnSpPr>
          <p:nvPr/>
        </p:nvCxnSpPr>
        <p:spPr>
          <a:xfrm>
            <a:off x="1477960" y="3183255"/>
            <a:ext cx="43221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iesioji jungtis 24" hidden="1">
            <a:extLst>
              <a:ext uri="{FF2B5EF4-FFF2-40B4-BE49-F238E27FC236}">
                <a16:creationId xmlns:a16="http://schemas.microsoft.com/office/drawing/2014/main" id="{5F50B12E-F13E-4985-90E7-4B4F86483D99}"/>
              </a:ext>
            </a:extLst>
          </p:cNvPr>
          <p:cNvCxnSpPr>
            <a:cxnSpLocks/>
          </p:cNvCxnSpPr>
          <p:nvPr/>
        </p:nvCxnSpPr>
        <p:spPr>
          <a:xfrm>
            <a:off x="1477959" y="3788924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iesioji jungtis 30" hidden="1">
            <a:extLst>
              <a:ext uri="{FF2B5EF4-FFF2-40B4-BE49-F238E27FC236}">
                <a16:creationId xmlns:a16="http://schemas.microsoft.com/office/drawing/2014/main" id="{5FBD75DF-36C0-4224-8D49-D55E5459BCAB}"/>
              </a:ext>
            </a:extLst>
          </p:cNvPr>
          <p:cNvCxnSpPr>
            <a:cxnSpLocks/>
          </p:cNvCxnSpPr>
          <p:nvPr/>
        </p:nvCxnSpPr>
        <p:spPr>
          <a:xfrm>
            <a:off x="1477959" y="4393166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iesioji jungtis 33" hidden="1">
            <a:extLst>
              <a:ext uri="{FF2B5EF4-FFF2-40B4-BE49-F238E27FC236}">
                <a16:creationId xmlns:a16="http://schemas.microsoft.com/office/drawing/2014/main" id="{65517EB8-769B-4621-9302-9532E3BD4B6C}"/>
              </a:ext>
            </a:extLst>
          </p:cNvPr>
          <p:cNvCxnSpPr>
            <a:cxnSpLocks/>
          </p:cNvCxnSpPr>
          <p:nvPr/>
        </p:nvCxnSpPr>
        <p:spPr>
          <a:xfrm>
            <a:off x="1477960" y="5008096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Tiesioji jungtis 36" hidden="1">
            <a:extLst>
              <a:ext uri="{FF2B5EF4-FFF2-40B4-BE49-F238E27FC236}">
                <a16:creationId xmlns:a16="http://schemas.microsoft.com/office/drawing/2014/main" id="{2C445BD4-E3E1-4EC3-ACF0-9D3250CA6E41}"/>
              </a:ext>
            </a:extLst>
          </p:cNvPr>
          <p:cNvCxnSpPr>
            <a:cxnSpLocks/>
          </p:cNvCxnSpPr>
          <p:nvPr/>
        </p:nvCxnSpPr>
        <p:spPr>
          <a:xfrm>
            <a:off x="1477960" y="5626929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iesioji jungtis 39" hidden="1">
            <a:extLst>
              <a:ext uri="{FF2B5EF4-FFF2-40B4-BE49-F238E27FC236}">
                <a16:creationId xmlns:a16="http://schemas.microsoft.com/office/drawing/2014/main" id="{23D360C9-2C00-48E4-A8EA-78D76E0448CA}"/>
              </a:ext>
            </a:extLst>
          </p:cNvPr>
          <p:cNvCxnSpPr>
            <a:cxnSpLocks/>
          </p:cNvCxnSpPr>
          <p:nvPr/>
        </p:nvCxnSpPr>
        <p:spPr>
          <a:xfrm>
            <a:off x="1477960" y="6224193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57FA27C-F610-431C-B34F-A3E7DF160E54}"/>
              </a:ext>
            </a:extLst>
          </p:cNvPr>
          <p:cNvSpPr txBox="1"/>
          <p:nvPr/>
        </p:nvSpPr>
        <p:spPr>
          <a:xfrm>
            <a:off x="524125" y="1562985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Deploying of road safety measures helped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to reduce number of black spots by </a:t>
            </a:r>
            <a:r>
              <a:rPr lang="en-US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90%</a:t>
            </a:r>
            <a:endParaRPr lang="en-US" sz="1800" b="1" dirty="0">
              <a:solidFill>
                <a:schemeClr val="accent2"/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43" name="TextBox 42" hidden="1">
            <a:extLst>
              <a:ext uri="{FF2B5EF4-FFF2-40B4-BE49-F238E27FC236}">
                <a16:creationId xmlns:a16="http://schemas.microsoft.com/office/drawing/2014/main" id="{D0B346D5-0918-4E38-BC7F-74E3313401AB}"/>
              </a:ext>
            </a:extLst>
          </p:cNvPr>
          <p:cNvSpPr txBox="1"/>
          <p:nvPr/>
        </p:nvSpPr>
        <p:spPr>
          <a:xfrm>
            <a:off x="1381792" y="4130866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2022</a:t>
            </a:r>
          </a:p>
        </p:txBody>
      </p:sp>
      <p:cxnSp>
        <p:nvCxnSpPr>
          <p:cNvPr id="46" name="Tiesioji jungtis 45">
            <a:extLst>
              <a:ext uri="{FF2B5EF4-FFF2-40B4-BE49-F238E27FC236}">
                <a16:creationId xmlns:a16="http://schemas.microsoft.com/office/drawing/2014/main" id="{94FDCA0E-5989-4131-A026-C05B835ECDD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20292" y="2683858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iesioji jungtis 46" hidden="1">
            <a:extLst>
              <a:ext uri="{FF2B5EF4-FFF2-40B4-BE49-F238E27FC236}">
                <a16:creationId xmlns:a16="http://schemas.microsoft.com/office/drawing/2014/main" id="{25F3486F-A7DA-46E2-8D3D-892361F9447C}"/>
              </a:ext>
            </a:extLst>
          </p:cNvPr>
          <p:cNvCxnSpPr>
            <a:cxnSpLocks/>
          </p:cNvCxnSpPr>
          <p:nvPr/>
        </p:nvCxnSpPr>
        <p:spPr>
          <a:xfrm>
            <a:off x="1477960" y="5097780"/>
            <a:ext cx="43221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iesioji jungtis 47" hidden="1">
            <a:extLst>
              <a:ext uri="{FF2B5EF4-FFF2-40B4-BE49-F238E27FC236}">
                <a16:creationId xmlns:a16="http://schemas.microsoft.com/office/drawing/2014/main" id="{8CA4A6CE-E1E3-4E07-9FD1-24A1ADFC1D22}"/>
              </a:ext>
            </a:extLst>
          </p:cNvPr>
          <p:cNvCxnSpPr>
            <a:cxnSpLocks/>
          </p:cNvCxnSpPr>
          <p:nvPr/>
        </p:nvCxnSpPr>
        <p:spPr>
          <a:xfrm>
            <a:off x="1477959" y="5703449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iesioji jungtis 48" hidden="1">
            <a:extLst>
              <a:ext uri="{FF2B5EF4-FFF2-40B4-BE49-F238E27FC236}">
                <a16:creationId xmlns:a16="http://schemas.microsoft.com/office/drawing/2014/main" id="{1D20ACE5-841A-4B16-9C0E-4AE7F32E03E4}"/>
              </a:ext>
            </a:extLst>
          </p:cNvPr>
          <p:cNvCxnSpPr>
            <a:cxnSpLocks/>
          </p:cNvCxnSpPr>
          <p:nvPr/>
        </p:nvCxnSpPr>
        <p:spPr>
          <a:xfrm>
            <a:off x="1477959" y="6307691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iesioji jungtis 49" hidden="1">
            <a:extLst>
              <a:ext uri="{FF2B5EF4-FFF2-40B4-BE49-F238E27FC236}">
                <a16:creationId xmlns:a16="http://schemas.microsoft.com/office/drawing/2014/main" id="{0D6F2342-672A-4CDD-9626-A6ED3AEB3907}"/>
              </a:ext>
            </a:extLst>
          </p:cNvPr>
          <p:cNvCxnSpPr>
            <a:cxnSpLocks/>
          </p:cNvCxnSpPr>
          <p:nvPr/>
        </p:nvCxnSpPr>
        <p:spPr>
          <a:xfrm>
            <a:off x="1477960" y="6922621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iesioji jungtis 51" hidden="1">
            <a:extLst>
              <a:ext uri="{FF2B5EF4-FFF2-40B4-BE49-F238E27FC236}">
                <a16:creationId xmlns:a16="http://schemas.microsoft.com/office/drawing/2014/main" id="{71691F52-F6C7-48D7-BF34-18F4CBA59107}"/>
              </a:ext>
            </a:extLst>
          </p:cNvPr>
          <p:cNvCxnSpPr>
            <a:cxnSpLocks/>
          </p:cNvCxnSpPr>
          <p:nvPr/>
        </p:nvCxnSpPr>
        <p:spPr>
          <a:xfrm>
            <a:off x="1477960" y="7541454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iesioji jungtis 52" hidden="1">
            <a:extLst>
              <a:ext uri="{FF2B5EF4-FFF2-40B4-BE49-F238E27FC236}">
                <a16:creationId xmlns:a16="http://schemas.microsoft.com/office/drawing/2014/main" id="{7404D79B-9832-4783-9CF1-1C219DD16BF4}"/>
              </a:ext>
            </a:extLst>
          </p:cNvPr>
          <p:cNvCxnSpPr>
            <a:cxnSpLocks/>
          </p:cNvCxnSpPr>
          <p:nvPr/>
        </p:nvCxnSpPr>
        <p:spPr>
          <a:xfrm>
            <a:off x="1477960" y="8138718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05EF1784-8C34-492F-A4D3-EFC19AD35542}"/>
              </a:ext>
            </a:extLst>
          </p:cNvPr>
          <p:cNvSpPr txBox="1"/>
          <p:nvPr/>
        </p:nvSpPr>
        <p:spPr>
          <a:xfrm>
            <a:off x="524125" y="2693271"/>
            <a:ext cx="4390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Black spot – is a location of road where in a section of </a:t>
            </a:r>
            <a:r>
              <a:rPr lang="en-US" sz="1800" b="1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500</a:t>
            </a:r>
            <a:r>
              <a:rPr lang="en-US" sz="1800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meters during </a:t>
            </a:r>
            <a:r>
              <a:rPr lang="en-US" sz="1800" b="1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4</a:t>
            </a:r>
            <a:r>
              <a:rPr lang="en-US" sz="1800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years at least </a:t>
            </a:r>
            <a:r>
              <a:rPr lang="en-US" sz="1800" b="1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4</a:t>
            </a:r>
            <a:r>
              <a:rPr lang="en-US" sz="1800" spc="-12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fatal or injury accidents took place and the accident indicates (accident density and accident coefficient have reached or exceeded the limit values). </a:t>
            </a:r>
          </a:p>
        </p:txBody>
      </p:sp>
      <p:pic>
        <p:nvPicPr>
          <p:cNvPr id="14" name="Grafinis elementas 13">
            <a:extLst>
              <a:ext uri="{FF2B5EF4-FFF2-40B4-BE49-F238E27FC236}">
                <a16:creationId xmlns:a16="http://schemas.microsoft.com/office/drawing/2014/main" id="{91E4CB4B-757D-D160-0D96-F4601C7E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24799" y="1065685"/>
            <a:ext cx="539889" cy="444284"/>
          </a:xfrm>
          <a:prstGeom prst="rect">
            <a:avLst/>
          </a:prstGeom>
        </p:spPr>
      </p:pic>
      <p:pic>
        <p:nvPicPr>
          <p:cNvPr id="19" name="Grafinis elementas 18">
            <a:extLst>
              <a:ext uri="{FF2B5EF4-FFF2-40B4-BE49-F238E27FC236}">
                <a16:creationId xmlns:a16="http://schemas.microsoft.com/office/drawing/2014/main" id="{1334549B-5268-AB3D-00FF-733BA20F52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24799" y="2202580"/>
            <a:ext cx="1330109" cy="460929"/>
          </a:xfrm>
          <a:prstGeom prst="rect">
            <a:avLst/>
          </a:prstGeom>
        </p:spPr>
      </p:pic>
      <p:pic>
        <p:nvPicPr>
          <p:cNvPr id="22" name="Paveikslėlis 21" descr="Paveikslėlis, kuriame yra žemėlapis&#10;&#10;Automatiškai sugeneruotas aprašymas">
            <a:extLst>
              <a:ext uri="{FF2B5EF4-FFF2-40B4-BE49-F238E27FC236}">
                <a16:creationId xmlns:a16="http://schemas.microsoft.com/office/drawing/2014/main" id="{6285FFD1-BB09-1F28-AFC7-E2B7AF0E22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903" y="2575420"/>
            <a:ext cx="3535457" cy="3471428"/>
          </a:xfrm>
          <a:prstGeom prst="rect">
            <a:avLst/>
          </a:prstGeom>
        </p:spPr>
      </p:pic>
      <p:pic>
        <p:nvPicPr>
          <p:cNvPr id="24" name="Paveikslėlis 23">
            <a:extLst>
              <a:ext uri="{FF2B5EF4-FFF2-40B4-BE49-F238E27FC236}">
                <a16:creationId xmlns:a16="http://schemas.microsoft.com/office/drawing/2014/main" id="{9AF3F65D-DD0E-8227-34D2-3B39613CCB7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96844" y="2575420"/>
            <a:ext cx="3543982" cy="347979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1803CFB-E0BC-8368-3706-E8D9677FD674}"/>
              </a:ext>
            </a:extLst>
          </p:cNvPr>
          <p:cNvSpPr txBox="1"/>
          <p:nvPr/>
        </p:nvSpPr>
        <p:spPr>
          <a:xfrm>
            <a:off x="5155845" y="2316848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2006</a:t>
            </a:r>
          </a:p>
        </p:txBody>
      </p:sp>
      <p:cxnSp>
        <p:nvCxnSpPr>
          <p:cNvPr id="57" name="Tiesioji jungtis 56">
            <a:extLst>
              <a:ext uri="{FF2B5EF4-FFF2-40B4-BE49-F238E27FC236}">
                <a16:creationId xmlns:a16="http://schemas.microsoft.com/office/drawing/2014/main" id="{64D325CA-448E-EF9E-746F-985E794BF02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52012" y="2683858"/>
            <a:ext cx="683875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9EAD773-947B-FF5A-88FE-02A578DD92D0}"/>
              </a:ext>
            </a:extLst>
          </p:cNvPr>
          <p:cNvSpPr txBox="1"/>
          <p:nvPr/>
        </p:nvSpPr>
        <p:spPr>
          <a:xfrm>
            <a:off x="5155845" y="2694687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Map of black spots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E1306F-1264-75AC-3B5C-E6E318874018}"/>
              </a:ext>
            </a:extLst>
          </p:cNvPr>
          <p:cNvSpPr txBox="1"/>
          <p:nvPr/>
        </p:nvSpPr>
        <p:spPr>
          <a:xfrm>
            <a:off x="8653258" y="2316848"/>
            <a:ext cx="6783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2016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4954E9F-3277-8A91-293D-BA01CA775795}"/>
              </a:ext>
            </a:extLst>
          </p:cNvPr>
          <p:cNvSpPr txBox="1"/>
          <p:nvPr/>
        </p:nvSpPr>
        <p:spPr>
          <a:xfrm>
            <a:off x="8653258" y="2694687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Map of black spots</a:t>
            </a:r>
          </a:p>
        </p:txBody>
      </p:sp>
      <p:sp>
        <p:nvSpPr>
          <p:cNvPr id="27" name="Stačiakampis 26" hidden="1">
            <a:extLst>
              <a:ext uri="{FF2B5EF4-FFF2-40B4-BE49-F238E27FC236}">
                <a16:creationId xmlns:a16="http://schemas.microsoft.com/office/drawing/2014/main" id="{1D69E339-C808-7217-EBA2-E512C4556ECA}"/>
              </a:ext>
            </a:extLst>
          </p:cNvPr>
          <p:cNvSpPr/>
          <p:nvPr/>
        </p:nvSpPr>
        <p:spPr>
          <a:xfrm>
            <a:off x="5252013" y="1306160"/>
            <a:ext cx="2139943" cy="967778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2B2786F-D18F-9ED7-21BC-04374DB54FF1}"/>
              </a:ext>
            </a:extLst>
          </p:cNvPr>
          <p:cNvSpPr txBox="1"/>
          <p:nvPr/>
        </p:nvSpPr>
        <p:spPr>
          <a:xfrm>
            <a:off x="5123220" y="1261634"/>
            <a:ext cx="2139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Map of black spots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pic>
        <p:nvPicPr>
          <p:cNvPr id="29" name="Grafinis elementas 28">
            <a:extLst>
              <a:ext uri="{FF2B5EF4-FFF2-40B4-BE49-F238E27FC236}">
                <a16:creationId xmlns:a16="http://schemas.microsoft.com/office/drawing/2014/main" id="{5060590D-0A0A-80E2-F928-D70B88331E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254064" y="1696238"/>
            <a:ext cx="390525" cy="3714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4D6CD3B8-EA42-FB4E-5B9D-79D4BA8D37A6}"/>
              </a:ext>
            </a:extLst>
          </p:cNvPr>
          <p:cNvSpPr txBox="1"/>
          <p:nvPr/>
        </p:nvSpPr>
        <p:spPr>
          <a:xfrm>
            <a:off x="5644589" y="1621570"/>
            <a:ext cx="8947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Black spots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3D38B28-F786-AE87-E4B8-C6E2649B90C4}"/>
              </a:ext>
            </a:extLst>
          </p:cNvPr>
          <p:cNvSpPr txBox="1"/>
          <p:nvPr/>
        </p:nvSpPr>
        <p:spPr>
          <a:xfrm>
            <a:off x="5644589" y="1776228"/>
            <a:ext cx="16594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Main and national roads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CF04434D-BE14-FFA4-A6E2-308D9172C78B}"/>
              </a:ext>
            </a:extLst>
          </p:cNvPr>
          <p:cNvSpPr txBox="1"/>
          <p:nvPr/>
        </p:nvSpPr>
        <p:spPr>
          <a:xfrm>
            <a:off x="5644589" y="1930701"/>
            <a:ext cx="11063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Regional roads</a:t>
            </a:r>
          </a:p>
        </p:txBody>
      </p:sp>
      <p:cxnSp>
        <p:nvCxnSpPr>
          <p:cNvPr id="75" name="Tiesioji jungtis 74">
            <a:extLst>
              <a:ext uri="{FF2B5EF4-FFF2-40B4-BE49-F238E27FC236}">
                <a16:creationId xmlns:a16="http://schemas.microsoft.com/office/drawing/2014/main" id="{2E7F5C54-D25B-135F-460D-07C7836676F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54064" y="1553572"/>
            <a:ext cx="18840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Tiesioji jungtis 76">
            <a:extLst>
              <a:ext uri="{FF2B5EF4-FFF2-40B4-BE49-F238E27FC236}">
                <a16:creationId xmlns:a16="http://schemas.microsoft.com/office/drawing/2014/main" id="{54EF7EE8-E355-0CAA-B8EA-52C1EFCEAF3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254064" y="2252251"/>
            <a:ext cx="188404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48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177" y="198000"/>
            <a:ext cx="7920000" cy="725478"/>
          </a:xfrm>
        </p:spPr>
        <p:txBody>
          <a:bodyPr/>
          <a:lstStyle/>
          <a:p>
            <a:r>
              <a:rPr lang="lt-L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167" y="916516"/>
            <a:ext cx="7920000" cy="367680"/>
          </a:xfrm>
        </p:spPr>
        <p:txBody>
          <a:bodyPr/>
          <a:lstStyle/>
          <a:p>
            <a:pPr marL="0" indent="0">
              <a:buNone/>
            </a:pP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Second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 </a:t>
            </a: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lt-LT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opinion</a:t>
            </a: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kaidrės numerio vietos rezervavimo ženklas 1"/>
          <p:cNvSpPr>
            <a:spLocks noGrp="1"/>
          </p:cNvSpPr>
          <p:nvPr>
            <p:ph type="sldNum" sz="quarter" idx="12"/>
          </p:nvPr>
        </p:nvSpPr>
        <p:spPr>
          <a:xfrm>
            <a:off x="6096000" y="6408000"/>
            <a:ext cx="360000" cy="252000"/>
          </a:xfrm>
        </p:spPr>
        <p:txBody>
          <a:bodyPr/>
          <a:lstStyle/>
          <a:p>
            <a:pPr algn="ctr"/>
            <a:fld id="{831DA2BC-4852-4647-8DC7-94431657ABB0}" type="slidenum"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7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20847" y="1580339"/>
            <a:ext cx="7920000" cy="36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sz="1600" dirty="0" err="1"/>
              <a:t>Assesment</a:t>
            </a:r>
            <a:r>
              <a:rPr lang="lt-LT" sz="1600" dirty="0"/>
              <a:t> </a:t>
            </a:r>
            <a:r>
              <a:rPr lang="lt-LT" sz="1600" dirty="0" err="1"/>
              <a:t>of</a:t>
            </a:r>
            <a:r>
              <a:rPr lang="lt-LT" sz="1600" dirty="0"/>
              <a:t> </a:t>
            </a:r>
            <a:r>
              <a:rPr lang="lt-LT" sz="1600" dirty="0" err="1"/>
              <a:t>automatic</a:t>
            </a:r>
            <a:r>
              <a:rPr lang="lt-LT" sz="1600" dirty="0"/>
              <a:t> </a:t>
            </a:r>
            <a:r>
              <a:rPr lang="lt-LT" sz="1600" dirty="0" err="1"/>
              <a:t>speed</a:t>
            </a:r>
            <a:r>
              <a:rPr lang="lt-LT" sz="1600" dirty="0"/>
              <a:t> </a:t>
            </a:r>
            <a:r>
              <a:rPr lang="lt-LT" sz="1600" dirty="0" err="1"/>
              <a:t>control</a:t>
            </a:r>
            <a:r>
              <a:rPr lang="lt-LT" sz="1600" dirty="0"/>
              <a:t> (</a:t>
            </a:r>
            <a:r>
              <a:rPr lang="lt-LT" sz="1600" dirty="0" err="1"/>
              <a:t>public</a:t>
            </a:r>
            <a:r>
              <a:rPr lang="lt-LT" sz="1600" dirty="0"/>
              <a:t> </a:t>
            </a:r>
            <a:r>
              <a:rPr lang="lt-LT" sz="1600" dirty="0" err="1"/>
              <a:t>opinion</a:t>
            </a:r>
            <a:r>
              <a:rPr lang="lt-LT" sz="1600" dirty="0"/>
              <a:t>)</a:t>
            </a:r>
            <a:endParaRPr lang="en-GB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aveikslėlis 10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847" y="1941057"/>
            <a:ext cx="7956000" cy="38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50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04D70F-1AD5-4DDA-9D3A-701160E1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562" y="518384"/>
            <a:ext cx="5286408" cy="540015"/>
          </a:xfrm>
        </p:spPr>
        <p:txBody>
          <a:bodyPr>
            <a:noAutofit/>
          </a:bodyPr>
          <a:lstStyle/>
          <a:p>
            <a:r>
              <a:rPr lang="lt-LT" sz="2800" spc="-150" dirty="0">
                <a:latin typeface="neue Vektor CNC Medium" panose="020F0604020201060103" pitchFamily="34" charset="0"/>
                <a:ea typeface="neue Vektor CNC Medium" panose="020F0604020201060103" pitchFamily="34" charset="0"/>
                <a:cs typeface="Calibri" panose="020F0502020204030204" pitchFamily="34" charset="0"/>
              </a:rPr>
              <a:t>Speed cameras in Lithuanian National road network 2023-2024</a:t>
            </a:r>
            <a:endParaRPr lang="en-GB" sz="2800" spc="-150" dirty="0">
              <a:latin typeface="neue Vektor CNC Medium" panose="020F0604020201060103" pitchFamily="34" charset="0"/>
              <a:ea typeface="neue Vektor CNC Medium" panose="020F0604020201060103" pitchFamily="34" charset="0"/>
              <a:cs typeface="Calibri" panose="020F0502020204030204" pitchFamily="34" charset="0"/>
            </a:endParaRPr>
          </a:p>
        </p:txBody>
      </p:sp>
      <p:sp>
        <p:nvSpPr>
          <p:cNvPr id="5" name="Stačiakampis 4" hidden="1">
            <a:extLst>
              <a:ext uri="{FF2B5EF4-FFF2-40B4-BE49-F238E27FC236}">
                <a16:creationId xmlns:a16="http://schemas.microsoft.com/office/drawing/2014/main" id="{F086D06D-F8AA-4979-B4BC-423785F8A861}"/>
              </a:ext>
            </a:extLst>
          </p:cNvPr>
          <p:cNvSpPr/>
          <p:nvPr/>
        </p:nvSpPr>
        <p:spPr>
          <a:xfrm>
            <a:off x="1112044" y="5659754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 hidden="1">
            <a:extLst>
              <a:ext uri="{FF2B5EF4-FFF2-40B4-BE49-F238E27FC236}">
                <a16:creationId xmlns:a16="http://schemas.microsoft.com/office/drawing/2014/main" id="{F2F57B4B-A210-407A-9662-965971E96D8F}"/>
              </a:ext>
            </a:extLst>
          </p:cNvPr>
          <p:cNvSpPr/>
          <p:nvPr/>
        </p:nvSpPr>
        <p:spPr>
          <a:xfrm>
            <a:off x="589041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 hidden="1">
            <a:extLst>
              <a:ext uri="{FF2B5EF4-FFF2-40B4-BE49-F238E27FC236}">
                <a16:creationId xmlns:a16="http://schemas.microsoft.com/office/drawing/2014/main" id="{EBFA6846-0772-4D69-95A2-37527DA4E1D8}"/>
              </a:ext>
            </a:extLst>
          </p:cNvPr>
          <p:cNvSpPr/>
          <p:nvPr/>
        </p:nvSpPr>
        <p:spPr>
          <a:xfrm>
            <a:off x="70016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 hidden="1">
            <a:extLst>
              <a:ext uri="{FF2B5EF4-FFF2-40B4-BE49-F238E27FC236}">
                <a16:creationId xmlns:a16="http://schemas.microsoft.com/office/drawing/2014/main" id="{8CAF9EEC-E09F-46EF-A629-99912423E677}"/>
              </a:ext>
            </a:extLst>
          </p:cNvPr>
          <p:cNvSpPr/>
          <p:nvPr/>
        </p:nvSpPr>
        <p:spPr>
          <a:xfrm>
            <a:off x="7646194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 hidden="1">
            <a:extLst>
              <a:ext uri="{FF2B5EF4-FFF2-40B4-BE49-F238E27FC236}">
                <a16:creationId xmlns:a16="http://schemas.microsoft.com/office/drawing/2014/main" id="{68DC8BDD-CA20-4AFF-BA13-4A6F66A8C78E}"/>
              </a:ext>
            </a:extLst>
          </p:cNvPr>
          <p:cNvSpPr/>
          <p:nvPr/>
        </p:nvSpPr>
        <p:spPr>
          <a:xfrm>
            <a:off x="83859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21F5D9-5FC4-444E-8FF8-D16DBECD0344}"/>
              </a:ext>
            </a:extLst>
          </p:cNvPr>
          <p:cNvSpPr txBox="1"/>
          <p:nvPr/>
        </p:nvSpPr>
        <p:spPr>
          <a:xfrm>
            <a:off x="1381792" y="22163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202</a:t>
            </a:r>
            <a:r>
              <a:rPr lang="lt-LT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3</a:t>
            </a:r>
            <a:endParaRPr lang="en-US" sz="2000" b="1" dirty="0">
              <a:solidFill>
                <a:schemeClr val="accent2"/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cxnSp>
        <p:nvCxnSpPr>
          <p:cNvPr id="15" name="Tiesioji jungtis 14">
            <a:extLst>
              <a:ext uri="{FF2B5EF4-FFF2-40B4-BE49-F238E27FC236}">
                <a16:creationId xmlns:a16="http://schemas.microsoft.com/office/drawing/2014/main" id="{327BC269-B4F6-43FB-9730-C9DCF703C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77959" y="2584767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Tiesioji jungtis 20" hidden="1">
            <a:extLst>
              <a:ext uri="{FF2B5EF4-FFF2-40B4-BE49-F238E27FC236}">
                <a16:creationId xmlns:a16="http://schemas.microsoft.com/office/drawing/2014/main" id="{B96C4364-7573-463A-8317-3B0B5D3A2B1B}"/>
              </a:ext>
            </a:extLst>
          </p:cNvPr>
          <p:cNvCxnSpPr>
            <a:cxnSpLocks/>
          </p:cNvCxnSpPr>
          <p:nvPr/>
        </p:nvCxnSpPr>
        <p:spPr>
          <a:xfrm>
            <a:off x="1477960" y="3183255"/>
            <a:ext cx="43221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iesioji jungtis 24" hidden="1">
            <a:extLst>
              <a:ext uri="{FF2B5EF4-FFF2-40B4-BE49-F238E27FC236}">
                <a16:creationId xmlns:a16="http://schemas.microsoft.com/office/drawing/2014/main" id="{5F50B12E-F13E-4985-90E7-4B4F86483D99}"/>
              </a:ext>
            </a:extLst>
          </p:cNvPr>
          <p:cNvCxnSpPr>
            <a:cxnSpLocks/>
          </p:cNvCxnSpPr>
          <p:nvPr/>
        </p:nvCxnSpPr>
        <p:spPr>
          <a:xfrm>
            <a:off x="1477959" y="3788924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iesioji jungtis 30" hidden="1">
            <a:extLst>
              <a:ext uri="{FF2B5EF4-FFF2-40B4-BE49-F238E27FC236}">
                <a16:creationId xmlns:a16="http://schemas.microsoft.com/office/drawing/2014/main" id="{5FBD75DF-36C0-4224-8D49-D55E5459BCAB}"/>
              </a:ext>
            </a:extLst>
          </p:cNvPr>
          <p:cNvCxnSpPr>
            <a:cxnSpLocks/>
          </p:cNvCxnSpPr>
          <p:nvPr/>
        </p:nvCxnSpPr>
        <p:spPr>
          <a:xfrm>
            <a:off x="1477959" y="4393166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iesioji jungtis 33" hidden="1">
            <a:extLst>
              <a:ext uri="{FF2B5EF4-FFF2-40B4-BE49-F238E27FC236}">
                <a16:creationId xmlns:a16="http://schemas.microsoft.com/office/drawing/2014/main" id="{65517EB8-769B-4621-9302-9532E3BD4B6C}"/>
              </a:ext>
            </a:extLst>
          </p:cNvPr>
          <p:cNvCxnSpPr>
            <a:cxnSpLocks/>
          </p:cNvCxnSpPr>
          <p:nvPr/>
        </p:nvCxnSpPr>
        <p:spPr>
          <a:xfrm>
            <a:off x="1477960" y="5008096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Tiesioji jungtis 36" hidden="1">
            <a:extLst>
              <a:ext uri="{FF2B5EF4-FFF2-40B4-BE49-F238E27FC236}">
                <a16:creationId xmlns:a16="http://schemas.microsoft.com/office/drawing/2014/main" id="{2C445BD4-E3E1-4EC3-ACF0-9D3250CA6E41}"/>
              </a:ext>
            </a:extLst>
          </p:cNvPr>
          <p:cNvCxnSpPr>
            <a:cxnSpLocks/>
          </p:cNvCxnSpPr>
          <p:nvPr/>
        </p:nvCxnSpPr>
        <p:spPr>
          <a:xfrm>
            <a:off x="1477960" y="5626929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iesioji jungtis 39" hidden="1">
            <a:extLst>
              <a:ext uri="{FF2B5EF4-FFF2-40B4-BE49-F238E27FC236}">
                <a16:creationId xmlns:a16="http://schemas.microsoft.com/office/drawing/2014/main" id="{23D360C9-2C00-48E4-A8EA-78D76E0448CA}"/>
              </a:ext>
            </a:extLst>
          </p:cNvPr>
          <p:cNvCxnSpPr>
            <a:cxnSpLocks/>
          </p:cNvCxnSpPr>
          <p:nvPr/>
        </p:nvCxnSpPr>
        <p:spPr>
          <a:xfrm>
            <a:off x="1477960" y="6224193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nis elementas 5">
            <a:extLst>
              <a:ext uri="{FF2B5EF4-FFF2-40B4-BE49-F238E27FC236}">
                <a16:creationId xmlns:a16="http://schemas.microsoft.com/office/drawing/2014/main" id="{374A2FFB-A24E-47BC-93C0-F82E09B4F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3912" y="2062689"/>
            <a:ext cx="644832" cy="47891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57FA27C-F610-431C-B34F-A3E7DF160E54}"/>
              </a:ext>
            </a:extLst>
          </p:cNvPr>
          <p:cNvSpPr txBox="1"/>
          <p:nvPr/>
        </p:nvSpPr>
        <p:spPr>
          <a:xfrm>
            <a:off x="1381792" y="2594180"/>
            <a:ext cx="3286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1</a:t>
            </a:r>
            <a:r>
              <a:rPr lang="lt-LT" sz="18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35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section control </a:t>
            </a:r>
            <a:r>
              <a:rPr lang="lt-LT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road sections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BF4D24-A35F-4A92-A21C-D37DC3AB44CB}"/>
              </a:ext>
            </a:extLst>
          </p:cNvPr>
          <p:cNvSpPr txBox="1"/>
          <p:nvPr/>
        </p:nvSpPr>
        <p:spPr>
          <a:xfrm>
            <a:off x="1381792" y="2931241"/>
            <a:ext cx="1941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8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78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en-US" sz="180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speed cameras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cxnSp>
        <p:nvCxnSpPr>
          <p:cNvPr id="46" name="Tiesioji jungtis 45">
            <a:extLst>
              <a:ext uri="{FF2B5EF4-FFF2-40B4-BE49-F238E27FC236}">
                <a16:creationId xmlns:a16="http://schemas.microsoft.com/office/drawing/2014/main" id="{94FDCA0E-5989-4131-A026-C05B835ECDD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477959" y="4499292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iesioji jungtis 46" hidden="1">
            <a:extLst>
              <a:ext uri="{FF2B5EF4-FFF2-40B4-BE49-F238E27FC236}">
                <a16:creationId xmlns:a16="http://schemas.microsoft.com/office/drawing/2014/main" id="{25F3486F-A7DA-46E2-8D3D-892361F9447C}"/>
              </a:ext>
            </a:extLst>
          </p:cNvPr>
          <p:cNvCxnSpPr>
            <a:cxnSpLocks/>
          </p:cNvCxnSpPr>
          <p:nvPr/>
        </p:nvCxnSpPr>
        <p:spPr>
          <a:xfrm>
            <a:off x="1477960" y="5097780"/>
            <a:ext cx="43221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iesioji jungtis 47" hidden="1">
            <a:extLst>
              <a:ext uri="{FF2B5EF4-FFF2-40B4-BE49-F238E27FC236}">
                <a16:creationId xmlns:a16="http://schemas.microsoft.com/office/drawing/2014/main" id="{8CA4A6CE-E1E3-4E07-9FD1-24A1ADFC1D22}"/>
              </a:ext>
            </a:extLst>
          </p:cNvPr>
          <p:cNvCxnSpPr>
            <a:cxnSpLocks/>
          </p:cNvCxnSpPr>
          <p:nvPr/>
        </p:nvCxnSpPr>
        <p:spPr>
          <a:xfrm>
            <a:off x="1477959" y="5703449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iesioji jungtis 48" hidden="1">
            <a:extLst>
              <a:ext uri="{FF2B5EF4-FFF2-40B4-BE49-F238E27FC236}">
                <a16:creationId xmlns:a16="http://schemas.microsoft.com/office/drawing/2014/main" id="{1D20ACE5-841A-4B16-9C0E-4AE7F32E03E4}"/>
              </a:ext>
            </a:extLst>
          </p:cNvPr>
          <p:cNvCxnSpPr>
            <a:cxnSpLocks/>
          </p:cNvCxnSpPr>
          <p:nvPr/>
        </p:nvCxnSpPr>
        <p:spPr>
          <a:xfrm>
            <a:off x="1477959" y="6307691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iesioji jungtis 49" hidden="1">
            <a:extLst>
              <a:ext uri="{FF2B5EF4-FFF2-40B4-BE49-F238E27FC236}">
                <a16:creationId xmlns:a16="http://schemas.microsoft.com/office/drawing/2014/main" id="{0D6F2342-672A-4CDD-9626-A6ED3AEB3907}"/>
              </a:ext>
            </a:extLst>
          </p:cNvPr>
          <p:cNvCxnSpPr>
            <a:cxnSpLocks/>
          </p:cNvCxnSpPr>
          <p:nvPr/>
        </p:nvCxnSpPr>
        <p:spPr>
          <a:xfrm>
            <a:off x="1477960" y="6922621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iesioji jungtis 51" hidden="1">
            <a:extLst>
              <a:ext uri="{FF2B5EF4-FFF2-40B4-BE49-F238E27FC236}">
                <a16:creationId xmlns:a16="http://schemas.microsoft.com/office/drawing/2014/main" id="{71691F52-F6C7-48D7-BF34-18F4CBA59107}"/>
              </a:ext>
            </a:extLst>
          </p:cNvPr>
          <p:cNvCxnSpPr>
            <a:cxnSpLocks/>
          </p:cNvCxnSpPr>
          <p:nvPr/>
        </p:nvCxnSpPr>
        <p:spPr>
          <a:xfrm>
            <a:off x="1477960" y="7541454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iesioji jungtis 52" hidden="1">
            <a:extLst>
              <a:ext uri="{FF2B5EF4-FFF2-40B4-BE49-F238E27FC236}">
                <a16:creationId xmlns:a16="http://schemas.microsoft.com/office/drawing/2014/main" id="{7404D79B-9832-4783-9CF1-1C219DD16BF4}"/>
              </a:ext>
            </a:extLst>
          </p:cNvPr>
          <p:cNvCxnSpPr>
            <a:cxnSpLocks/>
          </p:cNvCxnSpPr>
          <p:nvPr/>
        </p:nvCxnSpPr>
        <p:spPr>
          <a:xfrm>
            <a:off x="1477960" y="8138718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aveikslėlis 12" descr="Paveikslėlis, kuriame yra žemėlapis&#10;&#10;Automatiškai sugeneruotas aprašymas">
            <a:extLst>
              <a:ext uri="{FF2B5EF4-FFF2-40B4-BE49-F238E27FC236}">
                <a16:creationId xmlns:a16="http://schemas.microsoft.com/office/drawing/2014/main" id="{E6E8F721-1383-4A98-B414-3935D448D2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209" y="118109"/>
            <a:ext cx="6212832" cy="610164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2937CA8-8337-EA56-DDB7-B890A5635E6B}"/>
              </a:ext>
            </a:extLst>
          </p:cNvPr>
          <p:cNvSpPr txBox="1"/>
          <p:nvPr/>
        </p:nvSpPr>
        <p:spPr>
          <a:xfrm>
            <a:off x="1378442" y="4499292"/>
            <a:ext cx="3791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800" b="1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+ 50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 </a:t>
            </a:r>
            <a:r>
              <a:rPr lang="lt-LT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new </a:t>
            </a:r>
            <a:r>
              <a:rPr lang="en-US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section control </a:t>
            </a:r>
            <a:r>
              <a:rPr lang="lt-LT" sz="1800" dirty="0">
                <a:solidFill>
                  <a:schemeClr val="accent6">
                    <a:lumMod val="50000"/>
                  </a:schemeClr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road sections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16EC4E-A61A-4133-3568-5D12394A8D12}"/>
              </a:ext>
            </a:extLst>
          </p:cNvPr>
          <p:cNvSpPr txBox="1"/>
          <p:nvPr/>
        </p:nvSpPr>
        <p:spPr>
          <a:xfrm>
            <a:off x="1392243" y="4132141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202</a:t>
            </a:r>
            <a:r>
              <a:rPr lang="lt-LT" sz="2000" b="1" dirty="0">
                <a:solidFill>
                  <a:schemeClr val="accent2"/>
                </a:solidFill>
                <a:latin typeface="neue Vektor CNC Medium" panose="020F0604020201060103" pitchFamily="34" charset="0"/>
                <a:ea typeface="neue Vektor CNC Medium" panose="020F0604020201060103" pitchFamily="34" charset="0"/>
              </a:rPr>
              <a:t>4</a:t>
            </a:r>
            <a:endParaRPr lang="en-US" sz="2000" b="1" dirty="0">
              <a:solidFill>
                <a:schemeClr val="accent2"/>
              </a:solidFill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15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D04D70F-1AD5-4DDA-9D3A-701160E1E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2796" y="518385"/>
            <a:ext cx="5286408" cy="832856"/>
          </a:xfrm>
        </p:spPr>
        <p:txBody>
          <a:bodyPr>
            <a:noAutofit/>
          </a:bodyPr>
          <a:lstStyle/>
          <a:p>
            <a:pPr lvl="0" algn="ctr"/>
            <a:r>
              <a:rPr lang="lt-L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III (</a:t>
            </a:r>
            <a:r>
              <a:rPr lang="lt-LT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upcomming</a:t>
            </a:r>
            <a:r>
              <a:rPr lang="lt-LT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>
              <a:latin typeface="neue Vektor CNC Medium" panose="020F0604020201060103" pitchFamily="34" charset="0"/>
              <a:ea typeface="neue Vektor CNC Medium" panose="020F0604020201060103" pitchFamily="34" charset="0"/>
            </a:endParaRPr>
          </a:p>
        </p:txBody>
      </p:sp>
      <p:sp>
        <p:nvSpPr>
          <p:cNvPr id="5" name="Stačiakampis 4" hidden="1">
            <a:extLst>
              <a:ext uri="{FF2B5EF4-FFF2-40B4-BE49-F238E27FC236}">
                <a16:creationId xmlns:a16="http://schemas.microsoft.com/office/drawing/2014/main" id="{F086D06D-F8AA-4979-B4BC-423785F8A861}"/>
              </a:ext>
            </a:extLst>
          </p:cNvPr>
          <p:cNvSpPr/>
          <p:nvPr/>
        </p:nvSpPr>
        <p:spPr>
          <a:xfrm>
            <a:off x="1112044" y="5659754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tačiakampis 6" hidden="1">
            <a:extLst>
              <a:ext uri="{FF2B5EF4-FFF2-40B4-BE49-F238E27FC236}">
                <a16:creationId xmlns:a16="http://schemas.microsoft.com/office/drawing/2014/main" id="{F2F57B4B-A210-407A-9662-965971E96D8F}"/>
              </a:ext>
            </a:extLst>
          </p:cNvPr>
          <p:cNvSpPr/>
          <p:nvPr/>
        </p:nvSpPr>
        <p:spPr>
          <a:xfrm>
            <a:off x="589041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ačiakampis 7" hidden="1">
            <a:extLst>
              <a:ext uri="{FF2B5EF4-FFF2-40B4-BE49-F238E27FC236}">
                <a16:creationId xmlns:a16="http://schemas.microsoft.com/office/drawing/2014/main" id="{EBFA6846-0772-4D69-95A2-37527DA4E1D8}"/>
              </a:ext>
            </a:extLst>
          </p:cNvPr>
          <p:cNvSpPr/>
          <p:nvPr/>
        </p:nvSpPr>
        <p:spPr>
          <a:xfrm>
            <a:off x="70016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čiakampis 8" hidden="1">
            <a:extLst>
              <a:ext uri="{FF2B5EF4-FFF2-40B4-BE49-F238E27FC236}">
                <a16:creationId xmlns:a16="http://schemas.microsoft.com/office/drawing/2014/main" id="{8CAF9EEC-E09F-46EF-A629-99912423E677}"/>
              </a:ext>
            </a:extLst>
          </p:cNvPr>
          <p:cNvSpPr/>
          <p:nvPr/>
        </p:nvSpPr>
        <p:spPr>
          <a:xfrm>
            <a:off x="7646194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čiakampis 9" hidden="1">
            <a:extLst>
              <a:ext uri="{FF2B5EF4-FFF2-40B4-BE49-F238E27FC236}">
                <a16:creationId xmlns:a16="http://schemas.microsoft.com/office/drawing/2014/main" id="{68DC8BDD-CA20-4AFF-BA13-4A6F66A8C78E}"/>
              </a:ext>
            </a:extLst>
          </p:cNvPr>
          <p:cNvSpPr/>
          <p:nvPr/>
        </p:nvSpPr>
        <p:spPr>
          <a:xfrm>
            <a:off x="8385969" y="5682613"/>
            <a:ext cx="492919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Tiesioji jungtis 20" hidden="1">
            <a:extLst>
              <a:ext uri="{FF2B5EF4-FFF2-40B4-BE49-F238E27FC236}">
                <a16:creationId xmlns:a16="http://schemas.microsoft.com/office/drawing/2014/main" id="{B96C4364-7573-463A-8317-3B0B5D3A2B1B}"/>
              </a:ext>
            </a:extLst>
          </p:cNvPr>
          <p:cNvCxnSpPr>
            <a:cxnSpLocks/>
          </p:cNvCxnSpPr>
          <p:nvPr/>
        </p:nvCxnSpPr>
        <p:spPr>
          <a:xfrm>
            <a:off x="1477960" y="3183255"/>
            <a:ext cx="43221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Tiesioji jungtis 24" hidden="1">
            <a:extLst>
              <a:ext uri="{FF2B5EF4-FFF2-40B4-BE49-F238E27FC236}">
                <a16:creationId xmlns:a16="http://schemas.microsoft.com/office/drawing/2014/main" id="{5F50B12E-F13E-4985-90E7-4B4F86483D99}"/>
              </a:ext>
            </a:extLst>
          </p:cNvPr>
          <p:cNvCxnSpPr>
            <a:cxnSpLocks/>
          </p:cNvCxnSpPr>
          <p:nvPr/>
        </p:nvCxnSpPr>
        <p:spPr>
          <a:xfrm>
            <a:off x="1477959" y="3788924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Tiesioji jungtis 30" hidden="1">
            <a:extLst>
              <a:ext uri="{FF2B5EF4-FFF2-40B4-BE49-F238E27FC236}">
                <a16:creationId xmlns:a16="http://schemas.microsoft.com/office/drawing/2014/main" id="{5FBD75DF-36C0-4224-8D49-D55E5459BCAB}"/>
              </a:ext>
            </a:extLst>
          </p:cNvPr>
          <p:cNvCxnSpPr>
            <a:cxnSpLocks/>
          </p:cNvCxnSpPr>
          <p:nvPr/>
        </p:nvCxnSpPr>
        <p:spPr>
          <a:xfrm>
            <a:off x="1477959" y="4393166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Tiesioji jungtis 33" hidden="1">
            <a:extLst>
              <a:ext uri="{FF2B5EF4-FFF2-40B4-BE49-F238E27FC236}">
                <a16:creationId xmlns:a16="http://schemas.microsoft.com/office/drawing/2014/main" id="{65517EB8-769B-4621-9302-9532E3BD4B6C}"/>
              </a:ext>
            </a:extLst>
          </p:cNvPr>
          <p:cNvCxnSpPr>
            <a:cxnSpLocks/>
          </p:cNvCxnSpPr>
          <p:nvPr/>
        </p:nvCxnSpPr>
        <p:spPr>
          <a:xfrm>
            <a:off x="1477960" y="5008096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Tiesioji jungtis 36" hidden="1">
            <a:extLst>
              <a:ext uri="{FF2B5EF4-FFF2-40B4-BE49-F238E27FC236}">
                <a16:creationId xmlns:a16="http://schemas.microsoft.com/office/drawing/2014/main" id="{2C445BD4-E3E1-4EC3-ACF0-9D3250CA6E41}"/>
              </a:ext>
            </a:extLst>
          </p:cNvPr>
          <p:cNvCxnSpPr>
            <a:cxnSpLocks/>
          </p:cNvCxnSpPr>
          <p:nvPr/>
        </p:nvCxnSpPr>
        <p:spPr>
          <a:xfrm>
            <a:off x="1477960" y="5626929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Tiesioji jungtis 39" hidden="1">
            <a:extLst>
              <a:ext uri="{FF2B5EF4-FFF2-40B4-BE49-F238E27FC236}">
                <a16:creationId xmlns:a16="http://schemas.microsoft.com/office/drawing/2014/main" id="{23D360C9-2C00-48E4-A8EA-78D76E0448CA}"/>
              </a:ext>
            </a:extLst>
          </p:cNvPr>
          <p:cNvCxnSpPr>
            <a:cxnSpLocks/>
          </p:cNvCxnSpPr>
          <p:nvPr/>
        </p:nvCxnSpPr>
        <p:spPr>
          <a:xfrm>
            <a:off x="1477960" y="6224193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Tiesioji jungtis 46" hidden="1">
            <a:extLst>
              <a:ext uri="{FF2B5EF4-FFF2-40B4-BE49-F238E27FC236}">
                <a16:creationId xmlns:a16="http://schemas.microsoft.com/office/drawing/2014/main" id="{25F3486F-A7DA-46E2-8D3D-892361F9447C}"/>
              </a:ext>
            </a:extLst>
          </p:cNvPr>
          <p:cNvCxnSpPr>
            <a:cxnSpLocks/>
          </p:cNvCxnSpPr>
          <p:nvPr/>
        </p:nvCxnSpPr>
        <p:spPr>
          <a:xfrm>
            <a:off x="1477960" y="5097780"/>
            <a:ext cx="432213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Tiesioji jungtis 47" hidden="1">
            <a:extLst>
              <a:ext uri="{FF2B5EF4-FFF2-40B4-BE49-F238E27FC236}">
                <a16:creationId xmlns:a16="http://schemas.microsoft.com/office/drawing/2014/main" id="{8CA4A6CE-E1E3-4E07-9FD1-24A1ADFC1D22}"/>
              </a:ext>
            </a:extLst>
          </p:cNvPr>
          <p:cNvCxnSpPr>
            <a:cxnSpLocks/>
          </p:cNvCxnSpPr>
          <p:nvPr/>
        </p:nvCxnSpPr>
        <p:spPr>
          <a:xfrm>
            <a:off x="1477959" y="5703449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Tiesioji jungtis 48" hidden="1">
            <a:extLst>
              <a:ext uri="{FF2B5EF4-FFF2-40B4-BE49-F238E27FC236}">
                <a16:creationId xmlns:a16="http://schemas.microsoft.com/office/drawing/2014/main" id="{1D20ACE5-841A-4B16-9C0E-4AE7F32E03E4}"/>
              </a:ext>
            </a:extLst>
          </p:cNvPr>
          <p:cNvCxnSpPr>
            <a:cxnSpLocks/>
          </p:cNvCxnSpPr>
          <p:nvPr/>
        </p:nvCxnSpPr>
        <p:spPr>
          <a:xfrm>
            <a:off x="1477959" y="6307691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Tiesioji jungtis 49" hidden="1">
            <a:extLst>
              <a:ext uri="{FF2B5EF4-FFF2-40B4-BE49-F238E27FC236}">
                <a16:creationId xmlns:a16="http://schemas.microsoft.com/office/drawing/2014/main" id="{0D6F2342-672A-4CDD-9626-A6ED3AEB3907}"/>
              </a:ext>
            </a:extLst>
          </p:cNvPr>
          <p:cNvCxnSpPr>
            <a:cxnSpLocks/>
          </p:cNvCxnSpPr>
          <p:nvPr/>
        </p:nvCxnSpPr>
        <p:spPr>
          <a:xfrm>
            <a:off x="1477960" y="6922621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Tiesioji jungtis 51" hidden="1">
            <a:extLst>
              <a:ext uri="{FF2B5EF4-FFF2-40B4-BE49-F238E27FC236}">
                <a16:creationId xmlns:a16="http://schemas.microsoft.com/office/drawing/2014/main" id="{71691F52-F6C7-48D7-BF34-18F4CBA59107}"/>
              </a:ext>
            </a:extLst>
          </p:cNvPr>
          <p:cNvCxnSpPr>
            <a:cxnSpLocks/>
          </p:cNvCxnSpPr>
          <p:nvPr/>
        </p:nvCxnSpPr>
        <p:spPr>
          <a:xfrm>
            <a:off x="1477960" y="7541454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Tiesioji jungtis 52" hidden="1">
            <a:extLst>
              <a:ext uri="{FF2B5EF4-FFF2-40B4-BE49-F238E27FC236}">
                <a16:creationId xmlns:a16="http://schemas.microsoft.com/office/drawing/2014/main" id="{7404D79B-9832-4783-9CF1-1C219DD16BF4}"/>
              </a:ext>
            </a:extLst>
          </p:cNvPr>
          <p:cNvCxnSpPr>
            <a:cxnSpLocks/>
          </p:cNvCxnSpPr>
          <p:nvPr/>
        </p:nvCxnSpPr>
        <p:spPr>
          <a:xfrm>
            <a:off x="1477960" y="8138718"/>
            <a:ext cx="43221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urinio vietos rezervavimo ženklas 3">
            <a:extLst>
              <a:ext uri="{FF2B5EF4-FFF2-40B4-BE49-F238E27FC236}">
                <a16:creationId xmlns:a16="http://schemas.microsoft.com/office/drawing/2014/main" id="{9EAC9A72-1A2C-B769-5BC2-5B10BEDB108D}"/>
              </a:ext>
            </a:extLst>
          </p:cNvPr>
          <p:cNvSpPr>
            <a:spLocks noGrp="1"/>
          </p:cNvSpPr>
          <p:nvPr/>
        </p:nvSpPr>
        <p:spPr>
          <a:xfrm>
            <a:off x="487775" y="1449763"/>
            <a:ext cx="11360263" cy="15265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n-IN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It is could be that in general speed cams is more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ef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f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ective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 than section speed control</a:t>
            </a:r>
            <a:r>
              <a:rPr lang="lt-L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Society more dislike section speed control than speed cams (in general society speed cams evaluate as positive measure);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Section speed control </a:t>
            </a:r>
            <a:r>
              <a:rPr lang="en-US" kern="100" dirty="0">
                <a:latin typeface="Times New Roman" panose="02020603050405020304" pitchFamily="18" charset="0"/>
                <a:ea typeface="Aptos" panose="020B0004020202020204" pitchFamily="34" charset="0"/>
                <a:cs typeface="Arial" panose="020B0604020202020204" pitchFamily="34" charset="0"/>
              </a:rPr>
              <a:t>needs additional measures to be implemented.</a:t>
            </a:r>
            <a:endParaRPr lang="en-U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nis elementas 11">
            <a:extLst>
              <a:ext uri="{FF2B5EF4-FFF2-40B4-BE49-F238E27FC236}">
                <a16:creationId xmlns:a16="http://schemas.microsoft.com/office/drawing/2014/main" id="{EBFF9934-66B2-9C8D-DD81-3D47A8FBB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31782" y="4420350"/>
            <a:ext cx="1330109" cy="460929"/>
          </a:xfrm>
          <a:prstGeom prst="rect">
            <a:avLst/>
          </a:prstGeom>
        </p:spPr>
      </p:pic>
      <p:cxnSp>
        <p:nvCxnSpPr>
          <p:cNvPr id="19" name="Tiesioji jungtis 18">
            <a:extLst>
              <a:ext uri="{FF2B5EF4-FFF2-40B4-BE49-F238E27FC236}">
                <a16:creationId xmlns:a16="http://schemas.microsoft.com/office/drawing/2014/main" id="{F75A62E4-2A54-BB08-A810-C4443763CE4B}"/>
              </a:ext>
            </a:extLst>
          </p:cNvPr>
          <p:cNvCxnSpPr>
            <a:cxnSpLocks/>
          </p:cNvCxnSpPr>
          <p:nvPr/>
        </p:nvCxnSpPr>
        <p:spPr>
          <a:xfrm>
            <a:off x="1739154" y="5109882"/>
            <a:ext cx="92964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Kryžius 22">
            <a:extLst>
              <a:ext uri="{FF2B5EF4-FFF2-40B4-BE49-F238E27FC236}">
                <a16:creationId xmlns:a16="http://schemas.microsoft.com/office/drawing/2014/main" id="{D15DBF44-15DF-E111-1DBB-500CC35D58AD}"/>
              </a:ext>
            </a:extLst>
          </p:cNvPr>
          <p:cNvSpPr/>
          <p:nvPr/>
        </p:nvSpPr>
        <p:spPr>
          <a:xfrm>
            <a:off x="3348619" y="4960108"/>
            <a:ext cx="296437" cy="299547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Kryžius 23">
            <a:extLst>
              <a:ext uri="{FF2B5EF4-FFF2-40B4-BE49-F238E27FC236}">
                <a16:creationId xmlns:a16="http://schemas.microsoft.com/office/drawing/2014/main" id="{8C2A1DE5-FF7D-E63F-857E-954AAEA2DFC2}"/>
              </a:ext>
            </a:extLst>
          </p:cNvPr>
          <p:cNvSpPr/>
          <p:nvPr/>
        </p:nvSpPr>
        <p:spPr>
          <a:xfrm>
            <a:off x="5688407" y="4957481"/>
            <a:ext cx="296437" cy="299547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Kryžius 26">
            <a:extLst>
              <a:ext uri="{FF2B5EF4-FFF2-40B4-BE49-F238E27FC236}">
                <a16:creationId xmlns:a16="http://schemas.microsoft.com/office/drawing/2014/main" id="{36216687-3A7B-5400-3949-D10890DA68CF}"/>
              </a:ext>
            </a:extLst>
          </p:cNvPr>
          <p:cNvSpPr/>
          <p:nvPr/>
        </p:nvSpPr>
        <p:spPr>
          <a:xfrm>
            <a:off x="8361980" y="4957481"/>
            <a:ext cx="296437" cy="299547"/>
          </a:xfrm>
          <a:prstGeom prst="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Grafinis elementas 27">
            <a:extLst>
              <a:ext uri="{FF2B5EF4-FFF2-40B4-BE49-F238E27FC236}">
                <a16:creationId xmlns:a16="http://schemas.microsoft.com/office/drawing/2014/main" id="{67ED2567-0732-69B7-1CF9-B7CDA1AA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45143" y="4420351"/>
            <a:ext cx="1330109" cy="460929"/>
          </a:xfrm>
          <a:prstGeom prst="rect">
            <a:avLst/>
          </a:prstGeom>
        </p:spPr>
      </p:pic>
      <p:pic>
        <p:nvPicPr>
          <p:cNvPr id="29" name="Grafinis elementas 28">
            <a:extLst>
              <a:ext uri="{FF2B5EF4-FFF2-40B4-BE49-F238E27FC236}">
                <a16:creationId xmlns:a16="http://schemas.microsoft.com/office/drawing/2014/main" id="{0184C651-0EC6-F9F6-6162-ECE6DCA5B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171570" y="4420351"/>
            <a:ext cx="1330109" cy="46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usisiekimo ministerija">
  <a:themeElements>
    <a:clrScheme name="Skaidriu spalvo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EE0"/>
      </a:accent1>
      <a:accent2>
        <a:srgbClr val="50B4E6"/>
      </a:accent2>
      <a:accent3>
        <a:srgbClr val="79BCED"/>
      </a:accent3>
      <a:accent4>
        <a:srgbClr val="C7E0F7"/>
      </a:accent4>
      <a:accent5>
        <a:srgbClr val="E0E0E0"/>
      </a:accent5>
      <a:accent6>
        <a:srgbClr val="939393"/>
      </a:accent6>
      <a:hlink>
        <a:srgbClr val="58585A"/>
      </a:hlink>
      <a:folHlink>
        <a:srgbClr val="954F72"/>
      </a:folHlink>
    </a:clrScheme>
    <a:fontScheme name="Ministerijos srift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72F10E7C4C39940B5A4614184529A47" ma:contentTypeVersion="18" ma:contentTypeDescription="Izveidot jaunu dokumentu." ma:contentTypeScope="" ma:versionID="3926929491e7304346cff615ec13751e">
  <xsd:schema xmlns:xsd="http://www.w3.org/2001/XMLSchema" xmlns:xs="http://www.w3.org/2001/XMLSchema" xmlns:p="http://schemas.microsoft.com/office/2006/metadata/properties" xmlns:ns2="929ef86d-0678-474b-a2d1-4b70d1db9477" xmlns:ns3="a57d379d-1838-4fe5-9dd3-f55eabd60318" targetNamespace="http://schemas.microsoft.com/office/2006/metadata/properties" ma:root="true" ma:fieldsID="f8fe86a69b47df0eb9631c78104166cf" ns2:_="" ns3:_="">
    <xsd:import namespace="929ef86d-0678-474b-a2d1-4b70d1db9477"/>
    <xsd:import namespace="a57d379d-1838-4fe5-9dd3-f55eabd6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ttēlu atzīme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d379d-1838-4fe5-9dd3-f55eabd60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3498-8d43-4f6c-b49d-fc58ffadf4f7}" ma:internalName="TaxCatchAll" ma:showField="CatchAllData" ma:web="a57d379d-1838-4fe5-9dd3-f55eabd60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064167-43E8-4213-B6B8-D0174272E258}"/>
</file>

<file path=customXml/itemProps2.xml><?xml version="1.0" encoding="utf-8"?>
<ds:datastoreItem xmlns:ds="http://schemas.openxmlformats.org/officeDocument/2006/customXml" ds:itemID="{3B534FD8-4E81-4923-A98D-2E470A693FB8}"/>
</file>

<file path=docProps/app.xml><?xml version="1.0" encoding="utf-8"?>
<Properties xmlns="http://schemas.openxmlformats.org/officeDocument/2006/extended-properties" xmlns:vt="http://schemas.openxmlformats.org/officeDocument/2006/docPropsVTypes">
  <TotalTime>5366</TotalTime>
  <Words>849</Words>
  <Application>Microsoft Office PowerPoint</Application>
  <PresentationFormat>Widescreen</PresentationFormat>
  <Paragraphs>158</Paragraphs>
  <Slides>29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Aptos</vt:lpstr>
      <vt:lpstr>Arial</vt:lpstr>
      <vt:lpstr>Calibri</vt:lpstr>
      <vt:lpstr>neue Vektor CNC Book</vt:lpstr>
      <vt:lpstr>neue Vektor CNC Medium</vt:lpstr>
      <vt:lpstr>Symbol</vt:lpstr>
      <vt:lpstr>Times New Roman</vt:lpstr>
      <vt:lpstr>Susisiekimo ministerija</vt:lpstr>
      <vt:lpstr> </vt:lpstr>
      <vt:lpstr>Road traffic fatalities in Lithuania since 1945</vt:lpstr>
      <vt:lpstr>Road fatality statistics 2023, 2010 and 2001  (per 1 million inhabitants)</vt:lpstr>
      <vt:lpstr> We have implemented more than  1000 road safety measures / per year</vt:lpstr>
      <vt:lpstr>Speed Cameras</vt:lpstr>
      <vt:lpstr>Black spots in Lithuanian roads (per 10 years)</vt:lpstr>
      <vt:lpstr>Research II</vt:lpstr>
      <vt:lpstr>Speed cameras in Lithuanian National road network 2023-2024</vt:lpstr>
      <vt:lpstr>Research III (upcomming)</vt:lpstr>
      <vt:lpstr>DEVELOPING A CYCLE PATH NETWORK IN LITHUANIA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Financial perspectives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Linas Brazauskas</dc:creator>
  <cp:lastModifiedBy>Jenny Carson</cp:lastModifiedBy>
  <cp:revision>628</cp:revision>
  <dcterms:created xsi:type="dcterms:W3CDTF">2021-08-13T06:33:23Z</dcterms:created>
  <dcterms:modified xsi:type="dcterms:W3CDTF">2024-09-04T09:48:46Z</dcterms:modified>
</cp:coreProperties>
</file>